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notesSlides/notesSlide13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ppt/notesSlides/notesSlide14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3.xml" ContentType="application/vnd.openxmlformats-officedocument.themeOverride+xml"/>
  <Override PartName="/ppt/notesSlides/notesSlide15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heme/themeOverride4.xml" ContentType="application/vnd.openxmlformats-officedocument.themeOverr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21"/>
  </p:notesMasterIdLst>
  <p:sldIdLst>
    <p:sldId id="256" r:id="rId2"/>
    <p:sldId id="258" r:id="rId3"/>
    <p:sldId id="296" r:id="rId4"/>
    <p:sldId id="298" r:id="rId5"/>
    <p:sldId id="300" r:id="rId6"/>
    <p:sldId id="299" r:id="rId7"/>
    <p:sldId id="259" r:id="rId8"/>
    <p:sldId id="301" r:id="rId9"/>
    <p:sldId id="266" r:id="rId10"/>
    <p:sldId id="307" r:id="rId11"/>
    <p:sldId id="297" r:id="rId12"/>
    <p:sldId id="309" r:id="rId13"/>
    <p:sldId id="310" r:id="rId14"/>
    <p:sldId id="260" r:id="rId15"/>
    <p:sldId id="304" r:id="rId16"/>
    <p:sldId id="305" r:id="rId17"/>
    <p:sldId id="306" r:id="rId18"/>
    <p:sldId id="308" r:id="rId19"/>
    <p:sldId id="275" r:id="rId20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22"/>
    </p:embeddedFont>
    <p:embeddedFont>
      <p:font typeface="Open Sans" panose="020B0606030504020204" pitchFamily="34" charset="0"/>
      <p:regular r:id="rId23"/>
      <p:bold r:id="rId24"/>
      <p:italic r:id="rId25"/>
      <p:boldItalic r:id="rId26"/>
    </p:embeddedFont>
    <p:embeddedFont>
      <p:font typeface="Raleway" pitchFamily="2" charset="0"/>
      <p:regular r:id="rId27"/>
      <p:bold r:id="rId28"/>
      <p:italic r:id="rId29"/>
      <p:boldItalic r:id="rId30"/>
    </p:embeddedFont>
    <p:embeddedFont>
      <p:font typeface="Rubik" panose="020B0604020202020204" charset="-79"/>
      <p:regular r:id="rId31"/>
      <p:bold r:id="rId32"/>
      <p:italic r:id="rId33"/>
      <p:boldItalic r:id="rId34"/>
    </p:embeddedFont>
    <p:embeddedFont>
      <p:font typeface="Rubik ExtraBold" panose="020B0604020202020204" charset="-79"/>
      <p:bold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A0AE46F-53AF-49B6-ADC0-123A38C8BED3}">
  <a:tblStyle styleId="{DA0AE46F-53AF-49B6-ADC0-123A38C8BED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955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9" Type="http://schemas.openxmlformats.org/officeDocument/2006/relationships/theme" Target="theme/theme1.xml"/><Relationship Id="rId21" Type="http://schemas.openxmlformats.org/officeDocument/2006/relationships/notesMaster" Target="notesMasters/notesMaster1.xml"/><Relationship Id="rId34" Type="http://schemas.openxmlformats.org/officeDocument/2006/relationships/font" Target="fonts/font1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font" Target="fonts/font1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font" Target="fonts/font14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oleObject" Target="file:///C:\Users\chels\Downloads\ODS_presentation\final_run_results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oleObject" Target="file:///C:\Users\chels\Downloads\ODS_presentation\final_run_results.xlsx" TargetMode="Externa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oleObject" Target="file:///C:\Users\chels\Downloads\ODS_presentation\final_run_results.xlsx" TargetMode="Externa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4.xml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oleObject" Target="file:///C:\Users\chels\Downloads\ODS_presentation\final_run_result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en-CA"/>
              <a:t>Overall Loss vs Iterations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Iterations!$B$1</c:f>
              <c:strCache>
                <c:ptCount val="1"/>
                <c:pt idx="0">
                  <c:v>FZCGS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Iterations!$A$3:$A$177</c:f>
              <c:numCache>
                <c:formatCode>General</c:formatCode>
                <c:ptCount val="175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</c:numCache>
            </c:numRef>
          </c:xVal>
          <c:yVal>
            <c:numRef>
              <c:f>Iterations!$B$3:$B$177</c:f>
              <c:numCache>
                <c:formatCode>General</c:formatCode>
                <c:ptCount val="175"/>
                <c:pt idx="0">
                  <c:v>38.959575670476497</c:v>
                </c:pt>
                <c:pt idx="1">
                  <c:v>37.524399929049999</c:v>
                </c:pt>
                <c:pt idx="2">
                  <c:v>36.2782192600543</c:v>
                </c:pt>
                <c:pt idx="3">
                  <c:v>36.189957333789998</c:v>
                </c:pt>
                <c:pt idx="4">
                  <c:v>36.228712092150197</c:v>
                </c:pt>
                <c:pt idx="5">
                  <c:v>36.177380958133703</c:v>
                </c:pt>
                <c:pt idx="6">
                  <c:v>34.180689703054803</c:v>
                </c:pt>
                <c:pt idx="7">
                  <c:v>33.959053770970201</c:v>
                </c:pt>
                <c:pt idx="8">
                  <c:v>33.719137713081103</c:v>
                </c:pt>
                <c:pt idx="9">
                  <c:v>33.533891381760199</c:v>
                </c:pt>
                <c:pt idx="10">
                  <c:v>33.3968563119438</c:v>
                </c:pt>
                <c:pt idx="11">
                  <c:v>33.2659803132902</c:v>
                </c:pt>
                <c:pt idx="12">
                  <c:v>33.062170669000601</c:v>
                </c:pt>
                <c:pt idx="13">
                  <c:v>33.079187359110897</c:v>
                </c:pt>
                <c:pt idx="14">
                  <c:v>33.171245817675</c:v>
                </c:pt>
                <c:pt idx="15">
                  <c:v>30.769683181788</c:v>
                </c:pt>
                <c:pt idx="16">
                  <c:v>28.7418346357709</c:v>
                </c:pt>
                <c:pt idx="17">
                  <c:v>27.4180157698123</c:v>
                </c:pt>
                <c:pt idx="18">
                  <c:v>27.257020047732599</c:v>
                </c:pt>
                <c:pt idx="19">
                  <c:v>27.180276732692601</c:v>
                </c:pt>
                <c:pt idx="20">
                  <c:v>26.893144535292802</c:v>
                </c:pt>
                <c:pt idx="21">
                  <c:v>27.043212221005401</c:v>
                </c:pt>
                <c:pt idx="22">
                  <c:v>27.622019557903499</c:v>
                </c:pt>
                <c:pt idx="23">
                  <c:v>27.919833852194799</c:v>
                </c:pt>
                <c:pt idx="24">
                  <c:v>27.736769478375901</c:v>
                </c:pt>
                <c:pt idx="25">
                  <c:v>27.2225700229578</c:v>
                </c:pt>
                <c:pt idx="26">
                  <c:v>26.930812610450801</c:v>
                </c:pt>
                <c:pt idx="27">
                  <c:v>24.371042335064899</c:v>
                </c:pt>
                <c:pt idx="28">
                  <c:v>24.366661471328701</c:v>
                </c:pt>
                <c:pt idx="29">
                  <c:v>24.497291302484999</c:v>
                </c:pt>
                <c:pt idx="30">
                  <c:v>21.5993509469312</c:v>
                </c:pt>
                <c:pt idx="31">
                  <c:v>21.821474393826598</c:v>
                </c:pt>
                <c:pt idx="32">
                  <c:v>22.520672878432102</c:v>
                </c:pt>
                <c:pt idx="33">
                  <c:v>21.010730146930701</c:v>
                </c:pt>
                <c:pt idx="34">
                  <c:v>19.780858705046398</c:v>
                </c:pt>
                <c:pt idx="35">
                  <c:v>19.186761754752901</c:v>
                </c:pt>
                <c:pt idx="36">
                  <c:v>19.422210613648001</c:v>
                </c:pt>
                <c:pt idx="37">
                  <c:v>21.468408327783699</c:v>
                </c:pt>
                <c:pt idx="38">
                  <c:v>22.7206736828083</c:v>
                </c:pt>
                <c:pt idx="39">
                  <c:v>19.9559246055443</c:v>
                </c:pt>
                <c:pt idx="40">
                  <c:v>20.0111293598987</c:v>
                </c:pt>
                <c:pt idx="41">
                  <c:v>20.3482805709241</c:v>
                </c:pt>
                <c:pt idx="42">
                  <c:v>18.4888059731075</c:v>
                </c:pt>
                <c:pt idx="43">
                  <c:v>18.236896442288501</c:v>
                </c:pt>
                <c:pt idx="44">
                  <c:v>18.059440485551502</c:v>
                </c:pt>
                <c:pt idx="45">
                  <c:v>17.2687250951947</c:v>
                </c:pt>
                <c:pt idx="46">
                  <c:v>22.3039592092044</c:v>
                </c:pt>
                <c:pt idx="47">
                  <c:v>26.160650240989899</c:v>
                </c:pt>
                <c:pt idx="48">
                  <c:v>25.883669270386498</c:v>
                </c:pt>
                <c:pt idx="49">
                  <c:v>25.4719995313312</c:v>
                </c:pt>
                <c:pt idx="50">
                  <c:v>24.691377507404098</c:v>
                </c:pt>
                <c:pt idx="51">
                  <c:v>20.4404580416372</c:v>
                </c:pt>
                <c:pt idx="52">
                  <c:v>16.743592584602201</c:v>
                </c:pt>
                <c:pt idx="53">
                  <c:v>17.4210382348035</c:v>
                </c:pt>
                <c:pt idx="54">
                  <c:v>17.8081510847204</c:v>
                </c:pt>
                <c:pt idx="55">
                  <c:v>18.373364335230999</c:v>
                </c:pt>
                <c:pt idx="56">
                  <c:v>18.852355399036298</c:v>
                </c:pt>
                <c:pt idx="57">
                  <c:v>17.275415063097601</c:v>
                </c:pt>
                <c:pt idx="58">
                  <c:v>16.0882347382286</c:v>
                </c:pt>
                <c:pt idx="59">
                  <c:v>15.621782763939001</c:v>
                </c:pt>
                <c:pt idx="60">
                  <c:v>15.818224854685401</c:v>
                </c:pt>
                <c:pt idx="61">
                  <c:v>16.303661716753101</c:v>
                </c:pt>
                <c:pt idx="62">
                  <c:v>16.606449345554001</c:v>
                </c:pt>
                <c:pt idx="63">
                  <c:v>14.8830670964613</c:v>
                </c:pt>
                <c:pt idx="64">
                  <c:v>15.7688555862155</c:v>
                </c:pt>
                <c:pt idx="65">
                  <c:v>17.443989494824802</c:v>
                </c:pt>
                <c:pt idx="66">
                  <c:v>17.7238022575842</c:v>
                </c:pt>
                <c:pt idx="67">
                  <c:v>18.219565621086499</c:v>
                </c:pt>
                <c:pt idx="68">
                  <c:v>18.7350499163108</c:v>
                </c:pt>
                <c:pt idx="69">
                  <c:v>17.760407042719201</c:v>
                </c:pt>
                <c:pt idx="70">
                  <c:v>17.376206364125199</c:v>
                </c:pt>
                <c:pt idx="71">
                  <c:v>17.236827716820802</c:v>
                </c:pt>
                <c:pt idx="72">
                  <c:v>17.3352942912156</c:v>
                </c:pt>
                <c:pt idx="73">
                  <c:v>17.853826406698701</c:v>
                </c:pt>
                <c:pt idx="74">
                  <c:v>18.397038006220502</c:v>
                </c:pt>
                <c:pt idx="75">
                  <c:v>16.932326257151399</c:v>
                </c:pt>
                <c:pt idx="76">
                  <c:v>15.7477793459627</c:v>
                </c:pt>
                <c:pt idx="77">
                  <c:v>14.793516378014999</c:v>
                </c:pt>
                <c:pt idx="78">
                  <c:v>14.56889708332</c:v>
                </c:pt>
                <c:pt idx="79">
                  <c:v>14.789153810094099</c:v>
                </c:pt>
                <c:pt idx="80">
                  <c:v>15.062029485794101</c:v>
                </c:pt>
                <c:pt idx="81">
                  <c:v>15.0164135318328</c:v>
                </c:pt>
                <c:pt idx="82">
                  <c:v>15.4182169867297</c:v>
                </c:pt>
                <c:pt idx="83">
                  <c:v>15.6941194862155</c:v>
                </c:pt>
                <c:pt idx="84">
                  <c:v>14.7197076570204</c:v>
                </c:pt>
                <c:pt idx="85">
                  <c:v>14.1912561567197</c:v>
                </c:pt>
                <c:pt idx="86">
                  <c:v>14.688243474500499</c:v>
                </c:pt>
                <c:pt idx="87">
                  <c:v>13.862486437520101</c:v>
                </c:pt>
                <c:pt idx="88">
                  <c:v>14.276388438669199</c:v>
                </c:pt>
                <c:pt idx="89">
                  <c:v>14.8376782767869</c:v>
                </c:pt>
                <c:pt idx="90">
                  <c:v>13.8308294083833</c:v>
                </c:pt>
                <c:pt idx="91">
                  <c:v>13.9593388327139</c:v>
                </c:pt>
                <c:pt idx="92">
                  <c:v>14.0183963951949</c:v>
                </c:pt>
                <c:pt idx="93">
                  <c:v>13.4697682814137</c:v>
                </c:pt>
                <c:pt idx="94">
                  <c:v>13.3508096096242</c:v>
                </c:pt>
                <c:pt idx="95">
                  <c:v>13.714076519781701</c:v>
                </c:pt>
                <c:pt idx="96">
                  <c:v>12.535120323306799</c:v>
                </c:pt>
                <c:pt idx="97">
                  <c:v>13.1778120233583</c:v>
                </c:pt>
                <c:pt idx="98">
                  <c:v>13.991839052086201</c:v>
                </c:pt>
                <c:pt idx="99">
                  <c:v>13.245248799050399</c:v>
                </c:pt>
                <c:pt idx="100">
                  <c:v>13.249776370022801</c:v>
                </c:pt>
                <c:pt idx="101">
                  <c:v>13.3614641833869</c:v>
                </c:pt>
                <c:pt idx="102">
                  <c:v>12.901313701605099</c:v>
                </c:pt>
                <c:pt idx="103">
                  <c:v>12.586651540044899</c:v>
                </c:pt>
                <c:pt idx="104">
                  <c:v>12.6731928615129</c:v>
                </c:pt>
                <c:pt idx="105">
                  <c:v>12.6359942377059</c:v>
                </c:pt>
                <c:pt idx="106">
                  <c:v>12.7452768490312</c:v>
                </c:pt>
                <c:pt idx="107">
                  <c:v>12.8844611736396</c:v>
                </c:pt>
                <c:pt idx="108">
                  <c:v>12.7828992051702</c:v>
                </c:pt>
                <c:pt idx="109">
                  <c:v>13.153415640202001</c:v>
                </c:pt>
                <c:pt idx="110">
                  <c:v>13.497480901888499</c:v>
                </c:pt>
                <c:pt idx="111">
                  <c:v>12.5226897996892</c:v>
                </c:pt>
                <c:pt idx="112">
                  <c:v>12.5279631225402</c:v>
                </c:pt>
                <c:pt idx="113">
                  <c:v>12.731789615918901</c:v>
                </c:pt>
                <c:pt idx="114">
                  <c:v>12.795564628152301</c:v>
                </c:pt>
                <c:pt idx="115">
                  <c:v>13.001878601233701</c:v>
                </c:pt>
                <c:pt idx="116">
                  <c:v>13.215141838830201</c:v>
                </c:pt>
                <c:pt idx="117">
                  <c:v>12.861977420655201</c:v>
                </c:pt>
                <c:pt idx="118">
                  <c:v>12.924198349140701</c:v>
                </c:pt>
                <c:pt idx="119">
                  <c:v>13.0031081210071</c:v>
                </c:pt>
                <c:pt idx="120">
                  <c:v>12.912219628862401</c:v>
                </c:pt>
                <c:pt idx="121">
                  <c:v>13.184643200389001</c:v>
                </c:pt>
                <c:pt idx="122">
                  <c:v>13.4753879418558</c:v>
                </c:pt>
                <c:pt idx="123">
                  <c:v>13.2070197128883</c:v>
                </c:pt>
                <c:pt idx="124">
                  <c:v>13.041933973317301</c:v>
                </c:pt>
                <c:pt idx="125">
                  <c:v>13.386388808820801</c:v>
                </c:pt>
                <c:pt idx="126">
                  <c:v>12.948510899897601</c:v>
                </c:pt>
                <c:pt idx="127">
                  <c:v>14.240625876929499</c:v>
                </c:pt>
                <c:pt idx="128">
                  <c:v>15.609046316892901</c:v>
                </c:pt>
                <c:pt idx="129">
                  <c:v>14.2084768006636</c:v>
                </c:pt>
                <c:pt idx="130">
                  <c:v>14.3148555413624</c:v>
                </c:pt>
                <c:pt idx="131">
                  <c:v>15.218149822629499</c:v>
                </c:pt>
                <c:pt idx="132">
                  <c:v>14.095874743713299</c:v>
                </c:pt>
                <c:pt idx="133">
                  <c:v>13.3886156539126</c:v>
                </c:pt>
                <c:pt idx="134">
                  <c:v>13.7627146362319</c:v>
                </c:pt>
                <c:pt idx="135">
                  <c:v>13.046937029682701</c:v>
                </c:pt>
                <c:pt idx="136">
                  <c:v>12.5372755898424</c:v>
                </c:pt>
                <c:pt idx="137">
                  <c:v>12.6493332522851</c:v>
                </c:pt>
                <c:pt idx="138">
                  <c:v>12.605257802886699</c:v>
                </c:pt>
                <c:pt idx="139">
                  <c:v>13.2094946710809</c:v>
                </c:pt>
                <c:pt idx="140">
                  <c:v>13.756949705394399</c:v>
                </c:pt>
                <c:pt idx="141">
                  <c:v>13.7375987512719</c:v>
                </c:pt>
                <c:pt idx="142">
                  <c:v>15.864971730952099</c:v>
                </c:pt>
                <c:pt idx="143">
                  <c:v>16.8558839303093</c:v>
                </c:pt>
                <c:pt idx="144">
                  <c:v>14.9858784540118</c:v>
                </c:pt>
                <c:pt idx="145">
                  <c:v>13.3886054177913</c:v>
                </c:pt>
                <c:pt idx="146">
                  <c:v>13.1024396077026</c:v>
                </c:pt>
                <c:pt idx="147">
                  <c:v>12.583823406397</c:v>
                </c:pt>
                <c:pt idx="148">
                  <c:v>12.058185301374699</c:v>
                </c:pt>
                <c:pt idx="149">
                  <c:v>11.911036822615401</c:v>
                </c:pt>
                <c:pt idx="150">
                  <c:v>11.9038676792264</c:v>
                </c:pt>
                <c:pt idx="151">
                  <c:v>12.1185256834542</c:v>
                </c:pt>
                <c:pt idx="152">
                  <c:v>12.366840161833199</c:v>
                </c:pt>
                <c:pt idx="153">
                  <c:v>11.7627035356387</c:v>
                </c:pt>
                <c:pt idx="154">
                  <c:v>11.586952593834599</c:v>
                </c:pt>
                <c:pt idx="155">
                  <c:v>11.881164848235301</c:v>
                </c:pt>
                <c:pt idx="156">
                  <c:v>11.7851059233063</c:v>
                </c:pt>
                <c:pt idx="157">
                  <c:v>11.956234972333</c:v>
                </c:pt>
                <c:pt idx="158">
                  <c:v>12.2326224964575</c:v>
                </c:pt>
                <c:pt idx="159">
                  <c:v>11.3061501853454</c:v>
                </c:pt>
                <c:pt idx="160">
                  <c:v>11.4832875399097</c:v>
                </c:pt>
                <c:pt idx="161">
                  <c:v>11.670681304053399</c:v>
                </c:pt>
                <c:pt idx="162">
                  <c:v>10.996936872469</c:v>
                </c:pt>
                <c:pt idx="163">
                  <c:v>10.673825542994701</c:v>
                </c:pt>
                <c:pt idx="164">
                  <c:v>10.684070139521101</c:v>
                </c:pt>
                <c:pt idx="165">
                  <c:v>10.417789447780301</c:v>
                </c:pt>
                <c:pt idx="166">
                  <c:v>10.564754924679001</c:v>
                </c:pt>
                <c:pt idx="167">
                  <c:v>10.781659186232501</c:v>
                </c:pt>
                <c:pt idx="168">
                  <c:v>10.117109513476001</c:v>
                </c:pt>
                <c:pt idx="169">
                  <c:v>10.086234372523601</c:v>
                </c:pt>
                <c:pt idx="170">
                  <c:v>10.891205067924901</c:v>
                </c:pt>
                <c:pt idx="171">
                  <c:v>10.5927131407002</c:v>
                </c:pt>
                <c:pt idx="172">
                  <c:v>10.831431890401401</c:v>
                </c:pt>
                <c:pt idx="173">
                  <c:v>11.1370947864259</c:v>
                </c:pt>
                <c:pt idx="174">
                  <c:v>10.4784666388334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6C19-4C21-957E-A26D26F54839}"/>
            </c:ext>
          </c:extLst>
        </c:ser>
        <c:ser>
          <c:idx val="1"/>
          <c:order val="1"/>
          <c:tx>
            <c:strRef>
              <c:f>Iterations!$E$1</c:f>
              <c:strCache>
                <c:ptCount val="1"/>
                <c:pt idx="0">
                  <c:v>SGFFW-KWSA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Iterations!$D$3:$D$102</c:f>
              <c:numCache>
                <c:formatCode>General</c:formatCode>
                <c:ptCount val="100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</c:numCache>
            </c:numRef>
          </c:xVal>
          <c:yVal>
            <c:numRef>
              <c:f>Iterations!$E$3:$E$102</c:f>
              <c:numCache>
                <c:formatCode>General</c:formatCode>
                <c:ptCount val="100"/>
                <c:pt idx="0">
                  <c:v>27.079498759264698</c:v>
                </c:pt>
                <c:pt idx="1">
                  <c:v>33.890785522705798</c:v>
                </c:pt>
                <c:pt idx="2">
                  <c:v>24.151202413734602</c:v>
                </c:pt>
                <c:pt idx="3">
                  <c:v>21.523008307304401</c:v>
                </c:pt>
                <c:pt idx="4">
                  <c:v>21.602762648947699</c:v>
                </c:pt>
                <c:pt idx="5">
                  <c:v>24.644422347046302</c:v>
                </c:pt>
                <c:pt idx="6">
                  <c:v>25.495734908773201</c:v>
                </c:pt>
                <c:pt idx="7">
                  <c:v>27.5009253440025</c:v>
                </c:pt>
                <c:pt idx="8">
                  <c:v>25.8677825569305</c:v>
                </c:pt>
                <c:pt idx="9">
                  <c:v>24.037960077095299</c:v>
                </c:pt>
                <c:pt idx="10">
                  <c:v>23.400076151618901</c:v>
                </c:pt>
                <c:pt idx="11">
                  <c:v>24.6584521926506</c:v>
                </c:pt>
                <c:pt idx="12">
                  <c:v>24.153953366314202</c:v>
                </c:pt>
                <c:pt idx="13">
                  <c:v>20.570078873737401</c:v>
                </c:pt>
                <c:pt idx="14">
                  <c:v>21.949168689575998</c:v>
                </c:pt>
                <c:pt idx="15">
                  <c:v>28.319527866745702</c:v>
                </c:pt>
                <c:pt idx="16">
                  <c:v>29.2801325454421</c:v>
                </c:pt>
                <c:pt idx="17">
                  <c:v>23.9069611353829</c:v>
                </c:pt>
                <c:pt idx="18">
                  <c:v>16.053221449709401</c:v>
                </c:pt>
                <c:pt idx="19">
                  <c:v>13.6789616115125</c:v>
                </c:pt>
                <c:pt idx="20">
                  <c:v>22.2284823260519</c:v>
                </c:pt>
                <c:pt idx="21">
                  <c:v>27.459704109032199</c:v>
                </c:pt>
                <c:pt idx="22">
                  <c:v>30.453044100373099</c:v>
                </c:pt>
                <c:pt idx="23">
                  <c:v>28.385654550925</c:v>
                </c:pt>
                <c:pt idx="24">
                  <c:v>26.017441258437099</c:v>
                </c:pt>
                <c:pt idx="25">
                  <c:v>22.246991493862399</c:v>
                </c:pt>
                <c:pt idx="26">
                  <c:v>14.053062117227199</c:v>
                </c:pt>
                <c:pt idx="27">
                  <c:v>13.083005984878699</c:v>
                </c:pt>
                <c:pt idx="28">
                  <c:v>14.861801857880399</c:v>
                </c:pt>
                <c:pt idx="29">
                  <c:v>15.368430732988701</c:v>
                </c:pt>
                <c:pt idx="30">
                  <c:v>13.620723683423501</c:v>
                </c:pt>
                <c:pt idx="31">
                  <c:v>15.313339596945999</c:v>
                </c:pt>
                <c:pt idx="32">
                  <c:v>18.564256764775799</c:v>
                </c:pt>
                <c:pt idx="33">
                  <c:v>20.7575214511612</c:v>
                </c:pt>
                <c:pt idx="34">
                  <c:v>23.003247636986199</c:v>
                </c:pt>
                <c:pt idx="35">
                  <c:v>28.1353306878799</c:v>
                </c:pt>
                <c:pt idx="36">
                  <c:v>30.8005105937936</c:v>
                </c:pt>
                <c:pt idx="37">
                  <c:v>31.596128272420099</c:v>
                </c:pt>
                <c:pt idx="38">
                  <c:v>31.364215263523501</c:v>
                </c:pt>
                <c:pt idx="39">
                  <c:v>31.253188094479199</c:v>
                </c:pt>
                <c:pt idx="40">
                  <c:v>28.9409864765286</c:v>
                </c:pt>
                <c:pt idx="41">
                  <c:v>28.717335256648798</c:v>
                </c:pt>
                <c:pt idx="42">
                  <c:v>28.047487839036101</c:v>
                </c:pt>
                <c:pt idx="43">
                  <c:v>26.344781191209201</c:v>
                </c:pt>
                <c:pt idx="44">
                  <c:v>22.747568200103402</c:v>
                </c:pt>
                <c:pt idx="45">
                  <c:v>16.839421169173502</c:v>
                </c:pt>
                <c:pt idx="46">
                  <c:v>11.8604319470971</c:v>
                </c:pt>
                <c:pt idx="47">
                  <c:v>11.3357859137699</c:v>
                </c:pt>
                <c:pt idx="48">
                  <c:v>10.7298229430817</c:v>
                </c:pt>
                <c:pt idx="49">
                  <c:v>11.436980785516001</c:v>
                </c:pt>
                <c:pt idx="50">
                  <c:v>11.228813945159599</c:v>
                </c:pt>
                <c:pt idx="51">
                  <c:v>10.956246259082301</c:v>
                </c:pt>
                <c:pt idx="52">
                  <c:v>11.3869405141192</c:v>
                </c:pt>
                <c:pt idx="53">
                  <c:v>18.0401587614253</c:v>
                </c:pt>
                <c:pt idx="54">
                  <c:v>23.968966272938999</c:v>
                </c:pt>
                <c:pt idx="55">
                  <c:v>27.0991180066104</c:v>
                </c:pt>
                <c:pt idx="56">
                  <c:v>29.579803152990898</c:v>
                </c:pt>
                <c:pt idx="57">
                  <c:v>30.792457710431901</c:v>
                </c:pt>
                <c:pt idx="58">
                  <c:v>31.347231674003901</c:v>
                </c:pt>
                <c:pt idx="59">
                  <c:v>32.093102782411599</c:v>
                </c:pt>
                <c:pt idx="60">
                  <c:v>32.488720162137902</c:v>
                </c:pt>
                <c:pt idx="61">
                  <c:v>32.883964720899797</c:v>
                </c:pt>
                <c:pt idx="62">
                  <c:v>33.081347070857603</c:v>
                </c:pt>
                <c:pt idx="63">
                  <c:v>35.109368321712402</c:v>
                </c:pt>
                <c:pt idx="64">
                  <c:v>36.379548366527303</c:v>
                </c:pt>
                <c:pt idx="65">
                  <c:v>37.1103451984035</c:v>
                </c:pt>
                <c:pt idx="66">
                  <c:v>36.759598158287901</c:v>
                </c:pt>
                <c:pt idx="67">
                  <c:v>36.3197406717142</c:v>
                </c:pt>
                <c:pt idx="68">
                  <c:v>35.914370473575403</c:v>
                </c:pt>
                <c:pt idx="69">
                  <c:v>34.945660515860297</c:v>
                </c:pt>
                <c:pt idx="70">
                  <c:v>33.917512529330999</c:v>
                </c:pt>
                <c:pt idx="71">
                  <c:v>32.856156476950602</c:v>
                </c:pt>
                <c:pt idx="72">
                  <c:v>29.935358356939101</c:v>
                </c:pt>
                <c:pt idx="73">
                  <c:v>27.1426237947733</c:v>
                </c:pt>
                <c:pt idx="74">
                  <c:v>23.035273658284002</c:v>
                </c:pt>
                <c:pt idx="75">
                  <c:v>19.005376768959199</c:v>
                </c:pt>
                <c:pt idx="76">
                  <c:v>14.394371212842699</c:v>
                </c:pt>
                <c:pt idx="77">
                  <c:v>13.0571319263207</c:v>
                </c:pt>
                <c:pt idx="78">
                  <c:v>13.531250547702401</c:v>
                </c:pt>
                <c:pt idx="79">
                  <c:v>13.595162439998999</c:v>
                </c:pt>
                <c:pt idx="80">
                  <c:v>13.279640299201899</c:v>
                </c:pt>
                <c:pt idx="81">
                  <c:v>11.1311856225485</c:v>
                </c:pt>
                <c:pt idx="82">
                  <c:v>9.3544685775268803</c:v>
                </c:pt>
                <c:pt idx="83">
                  <c:v>9.2347256334252101</c:v>
                </c:pt>
                <c:pt idx="84">
                  <c:v>9.7497835104954493</c:v>
                </c:pt>
                <c:pt idx="85">
                  <c:v>10.121652701554201</c:v>
                </c:pt>
                <c:pt idx="86">
                  <c:v>10.6326334236102</c:v>
                </c:pt>
                <c:pt idx="87">
                  <c:v>11.151266673381301</c:v>
                </c:pt>
                <c:pt idx="88">
                  <c:v>11.2880229038733</c:v>
                </c:pt>
                <c:pt idx="89">
                  <c:v>12.5192290698311</c:v>
                </c:pt>
                <c:pt idx="90">
                  <c:v>14.735438039157501</c:v>
                </c:pt>
                <c:pt idx="91">
                  <c:v>13.6703756323096</c:v>
                </c:pt>
                <c:pt idx="92">
                  <c:v>13.850177173327999</c:v>
                </c:pt>
                <c:pt idx="93">
                  <c:v>14.1777182636694</c:v>
                </c:pt>
                <c:pt idx="94">
                  <c:v>14.474312753055299</c:v>
                </c:pt>
                <c:pt idx="95">
                  <c:v>14.949712895046501</c:v>
                </c:pt>
                <c:pt idx="96">
                  <c:v>15.337069386087601</c:v>
                </c:pt>
                <c:pt idx="97">
                  <c:v>15.3783383903521</c:v>
                </c:pt>
                <c:pt idx="98">
                  <c:v>15.543167809311599</c:v>
                </c:pt>
                <c:pt idx="99">
                  <c:v>15.847867322954899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6C19-4C21-957E-A26D26F54839}"/>
            </c:ext>
          </c:extLst>
        </c:ser>
        <c:ser>
          <c:idx val="2"/>
          <c:order val="2"/>
          <c:tx>
            <c:strRef>
              <c:f>Iterations!$H$1</c:f>
              <c:strCache>
                <c:ptCount val="1"/>
                <c:pt idx="0">
                  <c:v>SGFFW-RDSA</c:v>
                </c:pt>
              </c:strCache>
            </c:strRef>
          </c:tx>
          <c:spPr>
            <a:ln w="19050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xVal>
            <c:numRef>
              <c:f>Iterations!$G$3:$G$15001</c:f>
              <c:numCache>
                <c:formatCode>General</c:formatCode>
                <c:ptCount val="14999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  <c:pt idx="251">
                  <c:v>251</c:v>
                </c:pt>
                <c:pt idx="252">
                  <c:v>252</c:v>
                </c:pt>
                <c:pt idx="253">
                  <c:v>253</c:v>
                </c:pt>
                <c:pt idx="254">
                  <c:v>254</c:v>
                </c:pt>
                <c:pt idx="255">
                  <c:v>255</c:v>
                </c:pt>
                <c:pt idx="256">
                  <c:v>256</c:v>
                </c:pt>
                <c:pt idx="257">
                  <c:v>257</c:v>
                </c:pt>
                <c:pt idx="258">
                  <c:v>258</c:v>
                </c:pt>
                <c:pt idx="259">
                  <c:v>259</c:v>
                </c:pt>
                <c:pt idx="260">
                  <c:v>260</c:v>
                </c:pt>
                <c:pt idx="261">
                  <c:v>261</c:v>
                </c:pt>
                <c:pt idx="262">
                  <c:v>262</c:v>
                </c:pt>
                <c:pt idx="263">
                  <c:v>263</c:v>
                </c:pt>
                <c:pt idx="264">
                  <c:v>264</c:v>
                </c:pt>
                <c:pt idx="265">
                  <c:v>265</c:v>
                </c:pt>
                <c:pt idx="266">
                  <c:v>266</c:v>
                </c:pt>
                <c:pt idx="267">
                  <c:v>267</c:v>
                </c:pt>
                <c:pt idx="268">
                  <c:v>268</c:v>
                </c:pt>
                <c:pt idx="269">
                  <c:v>269</c:v>
                </c:pt>
                <c:pt idx="270">
                  <c:v>270</c:v>
                </c:pt>
                <c:pt idx="271">
                  <c:v>271</c:v>
                </c:pt>
                <c:pt idx="272">
                  <c:v>272</c:v>
                </c:pt>
                <c:pt idx="273">
                  <c:v>273</c:v>
                </c:pt>
                <c:pt idx="274">
                  <c:v>274</c:v>
                </c:pt>
                <c:pt idx="275">
                  <c:v>275</c:v>
                </c:pt>
                <c:pt idx="276">
                  <c:v>276</c:v>
                </c:pt>
                <c:pt idx="277">
                  <c:v>277</c:v>
                </c:pt>
                <c:pt idx="278">
                  <c:v>278</c:v>
                </c:pt>
                <c:pt idx="279">
                  <c:v>279</c:v>
                </c:pt>
                <c:pt idx="280">
                  <c:v>280</c:v>
                </c:pt>
                <c:pt idx="281">
                  <c:v>281</c:v>
                </c:pt>
                <c:pt idx="282">
                  <c:v>282</c:v>
                </c:pt>
                <c:pt idx="283">
                  <c:v>283</c:v>
                </c:pt>
                <c:pt idx="284">
                  <c:v>284</c:v>
                </c:pt>
                <c:pt idx="285">
                  <c:v>285</c:v>
                </c:pt>
                <c:pt idx="286">
                  <c:v>286</c:v>
                </c:pt>
                <c:pt idx="287">
                  <c:v>287</c:v>
                </c:pt>
                <c:pt idx="288">
                  <c:v>288</c:v>
                </c:pt>
                <c:pt idx="289">
                  <c:v>289</c:v>
                </c:pt>
                <c:pt idx="290">
                  <c:v>290</c:v>
                </c:pt>
                <c:pt idx="291">
                  <c:v>291</c:v>
                </c:pt>
                <c:pt idx="292">
                  <c:v>292</c:v>
                </c:pt>
                <c:pt idx="293">
                  <c:v>293</c:v>
                </c:pt>
                <c:pt idx="294">
                  <c:v>294</c:v>
                </c:pt>
                <c:pt idx="295">
                  <c:v>295</c:v>
                </c:pt>
                <c:pt idx="296">
                  <c:v>296</c:v>
                </c:pt>
                <c:pt idx="297">
                  <c:v>297</c:v>
                </c:pt>
                <c:pt idx="298">
                  <c:v>298</c:v>
                </c:pt>
                <c:pt idx="299">
                  <c:v>299</c:v>
                </c:pt>
                <c:pt idx="300">
                  <c:v>300</c:v>
                </c:pt>
                <c:pt idx="301">
                  <c:v>301</c:v>
                </c:pt>
                <c:pt idx="302">
                  <c:v>302</c:v>
                </c:pt>
                <c:pt idx="303">
                  <c:v>303</c:v>
                </c:pt>
                <c:pt idx="304">
                  <c:v>304</c:v>
                </c:pt>
                <c:pt idx="305">
                  <c:v>305</c:v>
                </c:pt>
                <c:pt idx="306">
                  <c:v>306</c:v>
                </c:pt>
                <c:pt idx="307">
                  <c:v>307</c:v>
                </c:pt>
                <c:pt idx="308">
                  <c:v>308</c:v>
                </c:pt>
                <c:pt idx="309">
                  <c:v>309</c:v>
                </c:pt>
                <c:pt idx="310">
                  <c:v>310</c:v>
                </c:pt>
                <c:pt idx="311">
                  <c:v>311</c:v>
                </c:pt>
                <c:pt idx="312">
                  <c:v>312</c:v>
                </c:pt>
                <c:pt idx="313">
                  <c:v>313</c:v>
                </c:pt>
                <c:pt idx="314">
                  <c:v>314</c:v>
                </c:pt>
                <c:pt idx="315">
                  <c:v>315</c:v>
                </c:pt>
                <c:pt idx="316">
                  <c:v>316</c:v>
                </c:pt>
                <c:pt idx="317">
                  <c:v>317</c:v>
                </c:pt>
                <c:pt idx="318">
                  <c:v>318</c:v>
                </c:pt>
                <c:pt idx="319">
                  <c:v>319</c:v>
                </c:pt>
                <c:pt idx="320">
                  <c:v>320</c:v>
                </c:pt>
                <c:pt idx="321">
                  <c:v>321</c:v>
                </c:pt>
                <c:pt idx="322">
                  <c:v>322</c:v>
                </c:pt>
                <c:pt idx="323">
                  <c:v>323</c:v>
                </c:pt>
                <c:pt idx="324">
                  <c:v>324</c:v>
                </c:pt>
                <c:pt idx="325">
                  <c:v>325</c:v>
                </c:pt>
                <c:pt idx="326">
                  <c:v>326</c:v>
                </c:pt>
                <c:pt idx="327">
                  <c:v>327</c:v>
                </c:pt>
                <c:pt idx="328">
                  <c:v>328</c:v>
                </c:pt>
                <c:pt idx="329">
                  <c:v>329</c:v>
                </c:pt>
                <c:pt idx="330">
                  <c:v>330</c:v>
                </c:pt>
                <c:pt idx="331">
                  <c:v>331</c:v>
                </c:pt>
                <c:pt idx="332">
                  <c:v>332</c:v>
                </c:pt>
                <c:pt idx="333">
                  <c:v>333</c:v>
                </c:pt>
                <c:pt idx="334">
                  <c:v>334</c:v>
                </c:pt>
                <c:pt idx="335">
                  <c:v>335</c:v>
                </c:pt>
                <c:pt idx="336">
                  <c:v>336</c:v>
                </c:pt>
                <c:pt idx="337">
                  <c:v>337</c:v>
                </c:pt>
                <c:pt idx="338">
                  <c:v>338</c:v>
                </c:pt>
                <c:pt idx="339">
                  <c:v>339</c:v>
                </c:pt>
                <c:pt idx="340">
                  <c:v>340</c:v>
                </c:pt>
                <c:pt idx="341">
                  <c:v>341</c:v>
                </c:pt>
                <c:pt idx="342">
                  <c:v>342</c:v>
                </c:pt>
                <c:pt idx="343">
                  <c:v>343</c:v>
                </c:pt>
                <c:pt idx="344">
                  <c:v>344</c:v>
                </c:pt>
                <c:pt idx="345">
                  <c:v>345</c:v>
                </c:pt>
                <c:pt idx="346">
                  <c:v>346</c:v>
                </c:pt>
                <c:pt idx="347">
                  <c:v>347</c:v>
                </c:pt>
                <c:pt idx="348">
                  <c:v>348</c:v>
                </c:pt>
                <c:pt idx="349">
                  <c:v>349</c:v>
                </c:pt>
                <c:pt idx="350">
                  <c:v>350</c:v>
                </c:pt>
                <c:pt idx="351">
                  <c:v>351</c:v>
                </c:pt>
                <c:pt idx="352">
                  <c:v>352</c:v>
                </c:pt>
                <c:pt idx="353">
                  <c:v>353</c:v>
                </c:pt>
                <c:pt idx="354">
                  <c:v>354</c:v>
                </c:pt>
                <c:pt idx="355">
                  <c:v>355</c:v>
                </c:pt>
                <c:pt idx="356">
                  <c:v>356</c:v>
                </c:pt>
                <c:pt idx="357">
                  <c:v>357</c:v>
                </c:pt>
                <c:pt idx="358">
                  <c:v>358</c:v>
                </c:pt>
                <c:pt idx="359">
                  <c:v>359</c:v>
                </c:pt>
                <c:pt idx="360">
                  <c:v>360</c:v>
                </c:pt>
                <c:pt idx="361">
                  <c:v>361</c:v>
                </c:pt>
                <c:pt idx="362">
                  <c:v>362</c:v>
                </c:pt>
                <c:pt idx="363">
                  <c:v>363</c:v>
                </c:pt>
                <c:pt idx="364">
                  <c:v>364</c:v>
                </c:pt>
                <c:pt idx="365">
                  <c:v>365</c:v>
                </c:pt>
                <c:pt idx="366">
                  <c:v>366</c:v>
                </c:pt>
                <c:pt idx="367">
                  <c:v>367</c:v>
                </c:pt>
                <c:pt idx="368">
                  <c:v>368</c:v>
                </c:pt>
                <c:pt idx="369">
                  <c:v>369</c:v>
                </c:pt>
                <c:pt idx="370">
                  <c:v>370</c:v>
                </c:pt>
                <c:pt idx="371">
                  <c:v>371</c:v>
                </c:pt>
                <c:pt idx="372">
                  <c:v>372</c:v>
                </c:pt>
                <c:pt idx="373">
                  <c:v>373</c:v>
                </c:pt>
                <c:pt idx="374">
                  <c:v>374</c:v>
                </c:pt>
                <c:pt idx="375">
                  <c:v>375</c:v>
                </c:pt>
                <c:pt idx="376">
                  <c:v>376</c:v>
                </c:pt>
                <c:pt idx="377">
                  <c:v>377</c:v>
                </c:pt>
                <c:pt idx="378">
                  <c:v>378</c:v>
                </c:pt>
                <c:pt idx="379">
                  <c:v>379</c:v>
                </c:pt>
                <c:pt idx="380">
                  <c:v>380</c:v>
                </c:pt>
                <c:pt idx="381">
                  <c:v>381</c:v>
                </c:pt>
                <c:pt idx="382">
                  <c:v>382</c:v>
                </c:pt>
                <c:pt idx="383">
                  <c:v>383</c:v>
                </c:pt>
                <c:pt idx="384">
                  <c:v>384</c:v>
                </c:pt>
                <c:pt idx="385">
                  <c:v>385</c:v>
                </c:pt>
                <c:pt idx="386">
                  <c:v>386</c:v>
                </c:pt>
                <c:pt idx="387">
                  <c:v>387</c:v>
                </c:pt>
                <c:pt idx="388">
                  <c:v>388</c:v>
                </c:pt>
                <c:pt idx="389">
                  <c:v>389</c:v>
                </c:pt>
                <c:pt idx="390">
                  <c:v>390</c:v>
                </c:pt>
                <c:pt idx="391">
                  <c:v>391</c:v>
                </c:pt>
                <c:pt idx="392">
                  <c:v>392</c:v>
                </c:pt>
                <c:pt idx="393">
                  <c:v>393</c:v>
                </c:pt>
                <c:pt idx="394">
                  <c:v>394</c:v>
                </c:pt>
                <c:pt idx="395">
                  <c:v>395</c:v>
                </c:pt>
                <c:pt idx="396">
                  <c:v>396</c:v>
                </c:pt>
                <c:pt idx="397">
                  <c:v>397</c:v>
                </c:pt>
                <c:pt idx="398">
                  <c:v>398</c:v>
                </c:pt>
                <c:pt idx="399">
                  <c:v>399</c:v>
                </c:pt>
                <c:pt idx="400">
                  <c:v>400</c:v>
                </c:pt>
                <c:pt idx="401">
                  <c:v>401</c:v>
                </c:pt>
                <c:pt idx="402">
                  <c:v>402</c:v>
                </c:pt>
                <c:pt idx="403">
                  <c:v>403</c:v>
                </c:pt>
                <c:pt idx="404">
                  <c:v>404</c:v>
                </c:pt>
                <c:pt idx="405">
                  <c:v>405</c:v>
                </c:pt>
                <c:pt idx="406">
                  <c:v>406</c:v>
                </c:pt>
                <c:pt idx="407">
                  <c:v>407</c:v>
                </c:pt>
                <c:pt idx="408">
                  <c:v>408</c:v>
                </c:pt>
                <c:pt idx="409">
                  <c:v>409</c:v>
                </c:pt>
                <c:pt idx="410">
                  <c:v>410</c:v>
                </c:pt>
                <c:pt idx="411">
                  <c:v>411</c:v>
                </c:pt>
                <c:pt idx="412">
                  <c:v>412</c:v>
                </c:pt>
                <c:pt idx="413">
                  <c:v>413</c:v>
                </c:pt>
                <c:pt idx="414">
                  <c:v>414</c:v>
                </c:pt>
                <c:pt idx="415">
                  <c:v>415</c:v>
                </c:pt>
                <c:pt idx="416">
                  <c:v>416</c:v>
                </c:pt>
                <c:pt idx="417">
                  <c:v>417</c:v>
                </c:pt>
                <c:pt idx="418">
                  <c:v>418</c:v>
                </c:pt>
                <c:pt idx="419">
                  <c:v>419</c:v>
                </c:pt>
                <c:pt idx="420">
                  <c:v>420</c:v>
                </c:pt>
                <c:pt idx="421">
                  <c:v>421</c:v>
                </c:pt>
                <c:pt idx="422">
                  <c:v>422</c:v>
                </c:pt>
                <c:pt idx="423">
                  <c:v>423</c:v>
                </c:pt>
                <c:pt idx="424">
                  <c:v>424</c:v>
                </c:pt>
                <c:pt idx="425">
                  <c:v>425</c:v>
                </c:pt>
                <c:pt idx="426">
                  <c:v>426</c:v>
                </c:pt>
                <c:pt idx="427">
                  <c:v>427</c:v>
                </c:pt>
                <c:pt idx="428">
                  <c:v>428</c:v>
                </c:pt>
                <c:pt idx="429">
                  <c:v>429</c:v>
                </c:pt>
                <c:pt idx="430">
                  <c:v>430</c:v>
                </c:pt>
                <c:pt idx="431">
                  <c:v>431</c:v>
                </c:pt>
                <c:pt idx="432">
                  <c:v>432</c:v>
                </c:pt>
                <c:pt idx="433">
                  <c:v>433</c:v>
                </c:pt>
                <c:pt idx="434">
                  <c:v>434</c:v>
                </c:pt>
                <c:pt idx="435">
                  <c:v>435</c:v>
                </c:pt>
                <c:pt idx="436">
                  <c:v>436</c:v>
                </c:pt>
                <c:pt idx="437">
                  <c:v>437</c:v>
                </c:pt>
                <c:pt idx="438">
                  <c:v>438</c:v>
                </c:pt>
                <c:pt idx="439">
                  <c:v>439</c:v>
                </c:pt>
                <c:pt idx="440">
                  <c:v>440</c:v>
                </c:pt>
                <c:pt idx="441">
                  <c:v>441</c:v>
                </c:pt>
                <c:pt idx="442">
                  <c:v>442</c:v>
                </c:pt>
                <c:pt idx="443">
                  <c:v>443</c:v>
                </c:pt>
                <c:pt idx="444">
                  <c:v>444</c:v>
                </c:pt>
                <c:pt idx="445">
                  <c:v>445</c:v>
                </c:pt>
                <c:pt idx="446">
                  <c:v>446</c:v>
                </c:pt>
                <c:pt idx="447">
                  <c:v>447</c:v>
                </c:pt>
                <c:pt idx="448">
                  <c:v>448</c:v>
                </c:pt>
                <c:pt idx="449">
                  <c:v>449</c:v>
                </c:pt>
                <c:pt idx="450">
                  <c:v>450</c:v>
                </c:pt>
                <c:pt idx="451">
                  <c:v>451</c:v>
                </c:pt>
                <c:pt idx="452">
                  <c:v>452</c:v>
                </c:pt>
                <c:pt idx="453">
                  <c:v>453</c:v>
                </c:pt>
                <c:pt idx="454">
                  <c:v>454</c:v>
                </c:pt>
                <c:pt idx="455">
                  <c:v>455</c:v>
                </c:pt>
                <c:pt idx="456">
                  <c:v>456</c:v>
                </c:pt>
                <c:pt idx="457">
                  <c:v>457</c:v>
                </c:pt>
                <c:pt idx="458">
                  <c:v>458</c:v>
                </c:pt>
                <c:pt idx="459">
                  <c:v>459</c:v>
                </c:pt>
                <c:pt idx="460">
                  <c:v>460</c:v>
                </c:pt>
                <c:pt idx="461">
                  <c:v>461</c:v>
                </c:pt>
                <c:pt idx="462">
                  <c:v>462</c:v>
                </c:pt>
                <c:pt idx="463">
                  <c:v>463</c:v>
                </c:pt>
                <c:pt idx="464">
                  <c:v>464</c:v>
                </c:pt>
                <c:pt idx="465">
                  <c:v>465</c:v>
                </c:pt>
                <c:pt idx="466">
                  <c:v>466</c:v>
                </c:pt>
                <c:pt idx="467">
                  <c:v>467</c:v>
                </c:pt>
                <c:pt idx="468">
                  <c:v>468</c:v>
                </c:pt>
                <c:pt idx="469">
                  <c:v>469</c:v>
                </c:pt>
                <c:pt idx="470">
                  <c:v>470</c:v>
                </c:pt>
                <c:pt idx="471">
                  <c:v>471</c:v>
                </c:pt>
                <c:pt idx="472">
                  <c:v>472</c:v>
                </c:pt>
                <c:pt idx="473">
                  <c:v>473</c:v>
                </c:pt>
                <c:pt idx="474">
                  <c:v>474</c:v>
                </c:pt>
                <c:pt idx="475">
                  <c:v>475</c:v>
                </c:pt>
                <c:pt idx="476">
                  <c:v>476</c:v>
                </c:pt>
                <c:pt idx="477">
                  <c:v>477</c:v>
                </c:pt>
                <c:pt idx="478">
                  <c:v>478</c:v>
                </c:pt>
                <c:pt idx="479">
                  <c:v>479</c:v>
                </c:pt>
                <c:pt idx="480">
                  <c:v>480</c:v>
                </c:pt>
                <c:pt idx="481">
                  <c:v>481</c:v>
                </c:pt>
                <c:pt idx="482">
                  <c:v>482</c:v>
                </c:pt>
                <c:pt idx="483">
                  <c:v>483</c:v>
                </c:pt>
                <c:pt idx="484">
                  <c:v>484</c:v>
                </c:pt>
                <c:pt idx="485">
                  <c:v>485</c:v>
                </c:pt>
                <c:pt idx="486">
                  <c:v>486</c:v>
                </c:pt>
                <c:pt idx="487">
                  <c:v>487</c:v>
                </c:pt>
                <c:pt idx="488">
                  <c:v>488</c:v>
                </c:pt>
                <c:pt idx="489">
                  <c:v>489</c:v>
                </c:pt>
                <c:pt idx="490">
                  <c:v>490</c:v>
                </c:pt>
                <c:pt idx="491">
                  <c:v>491</c:v>
                </c:pt>
                <c:pt idx="492">
                  <c:v>492</c:v>
                </c:pt>
                <c:pt idx="493">
                  <c:v>493</c:v>
                </c:pt>
                <c:pt idx="494">
                  <c:v>494</c:v>
                </c:pt>
                <c:pt idx="495">
                  <c:v>495</c:v>
                </c:pt>
                <c:pt idx="496">
                  <c:v>496</c:v>
                </c:pt>
                <c:pt idx="497">
                  <c:v>497</c:v>
                </c:pt>
                <c:pt idx="498">
                  <c:v>498</c:v>
                </c:pt>
                <c:pt idx="499">
                  <c:v>499</c:v>
                </c:pt>
                <c:pt idx="500">
                  <c:v>500</c:v>
                </c:pt>
                <c:pt idx="501">
                  <c:v>501</c:v>
                </c:pt>
                <c:pt idx="502">
                  <c:v>502</c:v>
                </c:pt>
                <c:pt idx="503">
                  <c:v>503</c:v>
                </c:pt>
                <c:pt idx="504">
                  <c:v>504</c:v>
                </c:pt>
                <c:pt idx="505">
                  <c:v>505</c:v>
                </c:pt>
                <c:pt idx="506">
                  <c:v>506</c:v>
                </c:pt>
                <c:pt idx="507">
                  <c:v>507</c:v>
                </c:pt>
                <c:pt idx="508">
                  <c:v>508</c:v>
                </c:pt>
                <c:pt idx="509">
                  <c:v>509</c:v>
                </c:pt>
                <c:pt idx="510">
                  <c:v>510</c:v>
                </c:pt>
                <c:pt idx="511">
                  <c:v>511</c:v>
                </c:pt>
                <c:pt idx="512">
                  <c:v>512</c:v>
                </c:pt>
                <c:pt idx="513">
                  <c:v>513</c:v>
                </c:pt>
                <c:pt idx="514">
                  <c:v>514</c:v>
                </c:pt>
                <c:pt idx="515">
                  <c:v>515</c:v>
                </c:pt>
                <c:pt idx="516">
                  <c:v>516</c:v>
                </c:pt>
                <c:pt idx="517">
                  <c:v>517</c:v>
                </c:pt>
                <c:pt idx="518">
                  <c:v>518</c:v>
                </c:pt>
                <c:pt idx="519">
                  <c:v>519</c:v>
                </c:pt>
                <c:pt idx="520">
                  <c:v>520</c:v>
                </c:pt>
                <c:pt idx="521">
                  <c:v>521</c:v>
                </c:pt>
                <c:pt idx="522">
                  <c:v>522</c:v>
                </c:pt>
                <c:pt idx="523">
                  <c:v>523</c:v>
                </c:pt>
                <c:pt idx="524">
                  <c:v>524</c:v>
                </c:pt>
                <c:pt idx="525">
                  <c:v>525</c:v>
                </c:pt>
                <c:pt idx="526">
                  <c:v>526</c:v>
                </c:pt>
                <c:pt idx="527">
                  <c:v>527</c:v>
                </c:pt>
                <c:pt idx="528">
                  <c:v>528</c:v>
                </c:pt>
                <c:pt idx="529">
                  <c:v>529</c:v>
                </c:pt>
                <c:pt idx="530">
                  <c:v>530</c:v>
                </c:pt>
                <c:pt idx="531">
                  <c:v>531</c:v>
                </c:pt>
                <c:pt idx="532">
                  <c:v>532</c:v>
                </c:pt>
                <c:pt idx="533">
                  <c:v>533</c:v>
                </c:pt>
                <c:pt idx="534">
                  <c:v>534</c:v>
                </c:pt>
                <c:pt idx="535">
                  <c:v>535</c:v>
                </c:pt>
                <c:pt idx="536">
                  <c:v>536</c:v>
                </c:pt>
                <c:pt idx="537">
                  <c:v>537</c:v>
                </c:pt>
                <c:pt idx="538">
                  <c:v>538</c:v>
                </c:pt>
                <c:pt idx="539">
                  <c:v>539</c:v>
                </c:pt>
                <c:pt idx="540">
                  <c:v>540</c:v>
                </c:pt>
                <c:pt idx="541">
                  <c:v>541</c:v>
                </c:pt>
                <c:pt idx="542">
                  <c:v>542</c:v>
                </c:pt>
                <c:pt idx="543">
                  <c:v>543</c:v>
                </c:pt>
                <c:pt idx="544">
                  <c:v>544</c:v>
                </c:pt>
                <c:pt idx="545">
                  <c:v>545</c:v>
                </c:pt>
                <c:pt idx="546">
                  <c:v>546</c:v>
                </c:pt>
                <c:pt idx="547">
                  <c:v>547</c:v>
                </c:pt>
                <c:pt idx="548">
                  <c:v>548</c:v>
                </c:pt>
                <c:pt idx="549">
                  <c:v>549</c:v>
                </c:pt>
                <c:pt idx="550">
                  <c:v>550</c:v>
                </c:pt>
                <c:pt idx="551">
                  <c:v>551</c:v>
                </c:pt>
                <c:pt idx="552">
                  <c:v>552</c:v>
                </c:pt>
                <c:pt idx="553">
                  <c:v>553</c:v>
                </c:pt>
                <c:pt idx="554">
                  <c:v>554</c:v>
                </c:pt>
                <c:pt idx="555">
                  <c:v>555</c:v>
                </c:pt>
                <c:pt idx="556">
                  <c:v>556</c:v>
                </c:pt>
                <c:pt idx="557">
                  <c:v>557</c:v>
                </c:pt>
                <c:pt idx="558">
                  <c:v>558</c:v>
                </c:pt>
                <c:pt idx="559">
                  <c:v>559</c:v>
                </c:pt>
                <c:pt idx="560">
                  <c:v>560</c:v>
                </c:pt>
                <c:pt idx="561">
                  <c:v>561</c:v>
                </c:pt>
                <c:pt idx="562">
                  <c:v>562</c:v>
                </c:pt>
                <c:pt idx="563">
                  <c:v>563</c:v>
                </c:pt>
                <c:pt idx="564">
                  <c:v>564</c:v>
                </c:pt>
                <c:pt idx="565">
                  <c:v>565</c:v>
                </c:pt>
                <c:pt idx="566">
                  <c:v>566</c:v>
                </c:pt>
                <c:pt idx="567">
                  <c:v>567</c:v>
                </c:pt>
                <c:pt idx="568">
                  <c:v>568</c:v>
                </c:pt>
                <c:pt idx="569">
                  <c:v>569</c:v>
                </c:pt>
                <c:pt idx="570">
                  <c:v>570</c:v>
                </c:pt>
                <c:pt idx="571">
                  <c:v>571</c:v>
                </c:pt>
                <c:pt idx="572">
                  <c:v>572</c:v>
                </c:pt>
                <c:pt idx="573">
                  <c:v>573</c:v>
                </c:pt>
                <c:pt idx="574">
                  <c:v>574</c:v>
                </c:pt>
                <c:pt idx="575">
                  <c:v>575</c:v>
                </c:pt>
                <c:pt idx="576">
                  <c:v>576</c:v>
                </c:pt>
                <c:pt idx="577">
                  <c:v>577</c:v>
                </c:pt>
                <c:pt idx="578">
                  <c:v>578</c:v>
                </c:pt>
                <c:pt idx="579">
                  <c:v>579</c:v>
                </c:pt>
                <c:pt idx="580">
                  <c:v>580</c:v>
                </c:pt>
                <c:pt idx="581">
                  <c:v>581</c:v>
                </c:pt>
                <c:pt idx="582">
                  <c:v>582</c:v>
                </c:pt>
                <c:pt idx="583">
                  <c:v>583</c:v>
                </c:pt>
                <c:pt idx="584">
                  <c:v>584</c:v>
                </c:pt>
                <c:pt idx="585">
                  <c:v>585</c:v>
                </c:pt>
                <c:pt idx="586">
                  <c:v>586</c:v>
                </c:pt>
                <c:pt idx="587">
                  <c:v>587</c:v>
                </c:pt>
                <c:pt idx="588">
                  <c:v>588</c:v>
                </c:pt>
                <c:pt idx="589">
                  <c:v>589</c:v>
                </c:pt>
                <c:pt idx="590">
                  <c:v>590</c:v>
                </c:pt>
                <c:pt idx="591">
                  <c:v>591</c:v>
                </c:pt>
                <c:pt idx="592">
                  <c:v>592</c:v>
                </c:pt>
                <c:pt idx="593">
                  <c:v>593</c:v>
                </c:pt>
                <c:pt idx="594">
                  <c:v>594</c:v>
                </c:pt>
                <c:pt idx="595">
                  <c:v>595</c:v>
                </c:pt>
                <c:pt idx="596">
                  <c:v>596</c:v>
                </c:pt>
                <c:pt idx="597">
                  <c:v>597</c:v>
                </c:pt>
                <c:pt idx="598">
                  <c:v>598</c:v>
                </c:pt>
                <c:pt idx="599">
                  <c:v>599</c:v>
                </c:pt>
                <c:pt idx="600">
                  <c:v>600</c:v>
                </c:pt>
                <c:pt idx="601">
                  <c:v>601</c:v>
                </c:pt>
                <c:pt idx="602">
                  <c:v>602</c:v>
                </c:pt>
                <c:pt idx="603">
                  <c:v>603</c:v>
                </c:pt>
                <c:pt idx="604">
                  <c:v>604</c:v>
                </c:pt>
                <c:pt idx="605">
                  <c:v>605</c:v>
                </c:pt>
                <c:pt idx="606">
                  <c:v>606</c:v>
                </c:pt>
                <c:pt idx="607">
                  <c:v>607</c:v>
                </c:pt>
                <c:pt idx="608">
                  <c:v>608</c:v>
                </c:pt>
                <c:pt idx="609">
                  <c:v>609</c:v>
                </c:pt>
                <c:pt idx="610">
                  <c:v>610</c:v>
                </c:pt>
                <c:pt idx="611">
                  <c:v>611</c:v>
                </c:pt>
                <c:pt idx="612">
                  <c:v>612</c:v>
                </c:pt>
                <c:pt idx="613">
                  <c:v>613</c:v>
                </c:pt>
                <c:pt idx="614">
                  <c:v>614</c:v>
                </c:pt>
                <c:pt idx="615">
                  <c:v>615</c:v>
                </c:pt>
                <c:pt idx="616">
                  <c:v>616</c:v>
                </c:pt>
                <c:pt idx="617">
                  <c:v>617</c:v>
                </c:pt>
                <c:pt idx="618">
                  <c:v>618</c:v>
                </c:pt>
                <c:pt idx="619">
                  <c:v>619</c:v>
                </c:pt>
                <c:pt idx="620">
                  <c:v>620</c:v>
                </c:pt>
                <c:pt idx="621">
                  <c:v>621</c:v>
                </c:pt>
                <c:pt idx="622">
                  <c:v>622</c:v>
                </c:pt>
                <c:pt idx="623">
                  <c:v>623</c:v>
                </c:pt>
                <c:pt idx="624">
                  <c:v>624</c:v>
                </c:pt>
                <c:pt idx="625">
                  <c:v>625</c:v>
                </c:pt>
                <c:pt idx="626">
                  <c:v>626</c:v>
                </c:pt>
                <c:pt idx="627">
                  <c:v>627</c:v>
                </c:pt>
                <c:pt idx="628">
                  <c:v>628</c:v>
                </c:pt>
                <c:pt idx="629">
                  <c:v>629</c:v>
                </c:pt>
                <c:pt idx="630">
                  <c:v>630</c:v>
                </c:pt>
                <c:pt idx="631">
                  <c:v>631</c:v>
                </c:pt>
                <c:pt idx="632">
                  <c:v>632</c:v>
                </c:pt>
                <c:pt idx="633">
                  <c:v>633</c:v>
                </c:pt>
                <c:pt idx="634">
                  <c:v>634</c:v>
                </c:pt>
                <c:pt idx="635">
                  <c:v>635</c:v>
                </c:pt>
                <c:pt idx="636">
                  <c:v>636</c:v>
                </c:pt>
                <c:pt idx="637">
                  <c:v>637</c:v>
                </c:pt>
                <c:pt idx="638">
                  <c:v>638</c:v>
                </c:pt>
                <c:pt idx="639">
                  <c:v>639</c:v>
                </c:pt>
                <c:pt idx="640">
                  <c:v>640</c:v>
                </c:pt>
                <c:pt idx="641">
                  <c:v>641</c:v>
                </c:pt>
                <c:pt idx="642">
                  <c:v>642</c:v>
                </c:pt>
                <c:pt idx="643">
                  <c:v>643</c:v>
                </c:pt>
                <c:pt idx="644">
                  <c:v>644</c:v>
                </c:pt>
                <c:pt idx="645">
                  <c:v>645</c:v>
                </c:pt>
                <c:pt idx="646">
                  <c:v>646</c:v>
                </c:pt>
                <c:pt idx="647">
                  <c:v>647</c:v>
                </c:pt>
                <c:pt idx="648">
                  <c:v>648</c:v>
                </c:pt>
                <c:pt idx="649">
                  <c:v>649</c:v>
                </c:pt>
                <c:pt idx="650">
                  <c:v>650</c:v>
                </c:pt>
                <c:pt idx="651">
                  <c:v>651</c:v>
                </c:pt>
                <c:pt idx="652">
                  <c:v>652</c:v>
                </c:pt>
                <c:pt idx="653">
                  <c:v>653</c:v>
                </c:pt>
                <c:pt idx="654">
                  <c:v>654</c:v>
                </c:pt>
                <c:pt idx="655">
                  <c:v>655</c:v>
                </c:pt>
                <c:pt idx="656">
                  <c:v>656</c:v>
                </c:pt>
                <c:pt idx="657">
                  <c:v>657</c:v>
                </c:pt>
                <c:pt idx="658">
                  <c:v>658</c:v>
                </c:pt>
                <c:pt idx="659">
                  <c:v>659</c:v>
                </c:pt>
                <c:pt idx="660">
                  <c:v>660</c:v>
                </c:pt>
                <c:pt idx="661">
                  <c:v>661</c:v>
                </c:pt>
                <c:pt idx="662">
                  <c:v>662</c:v>
                </c:pt>
                <c:pt idx="663">
                  <c:v>663</c:v>
                </c:pt>
                <c:pt idx="664">
                  <c:v>664</c:v>
                </c:pt>
                <c:pt idx="665">
                  <c:v>665</c:v>
                </c:pt>
                <c:pt idx="666">
                  <c:v>666</c:v>
                </c:pt>
                <c:pt idx="667">
                  <c:v>667</c:v>
                </c:pt>
                <c:pt idx="668">
                  <c:v>668</c:v>
                </c:pt>
                <c:pt idx="669">
                  <c:v>669</c:v>
                </c:pt>
                <c:pt idx="670">
                  <c:v>670</c:v>
                </c:pt>
                <c:pt idx="671">
                  <c:v>671</c:v>
                </c:pt>
                <c:pt idx="672">
                  <c:v>672</c:v>
                </c:pt>
                <c:pt idx="673">
                  <c:v>673</c:v>
                </c:pt>
                <c:pt idx="674">
                  <c:v>674</c:v>
                </c:pt>
                <c:pt idx="675">
                  <c:v>675</c:v>
                </c:pt>
                <c:pt idx="676">
                  <c:v>676</c:v>
                </c:pt>
                <c:pt idx="677">
                  <c:v>677</c:v>
                </c:pt>
                <c:pt idx="678">
                  <c:v>678</c:v>
                </c:pt>
                <c:pt idx="679">
                  <c:v>679</c:v>
                </c:pt>
                <c:pt idx="680">
                  <c:v>680</c:v>
                </c:pt>
                <c:pt idx="681">
                  <c:v>681</c:v>
                </c:pt>
                <c:pt idx="682">
                  <c:v>682</c:v>
                </c:pt>
                <c:pt idx="683">
                  <c:v>683</c:v>
                </c:pt>
                <c:pt idx="684">
                  <c:v>684</c:v>
                </c:pt>
                <c:pt idx="685">
                  <c:v>685</c:v>
                </c:pt>
                <c:pt idx="686">
                  <c:v>686</c:v>
                </c:pt>
                <c:pt idx="687">
                  <c:v>687</c:v>
                </c:pt>
                <c:pt idx="688">
                  <c:v>688</c:v>
                </c:pt>
                <c:pt idx="689">
                  <c:v>689</c:v>
                </c:pt>
                <c:pt idx="690">
                  <c:v>690</c:v>
                </c:pt>
                <c:pt idx="691">
                  <c:v>691</c:v>
                </c:pt>
                <c:pt idx="692">
                  <c:v>692</c:v>
                </c:pt>
                <c:pt idx="693">
                  <c:v>693</c:v>
                </c:pt>
                <c:pt idx="694">
                  <c:v>694</c:v>
                </c:pt>
                <c:pt idx="695">
                  <c:v>695</c:v>
                </c:pt>
                <c:pt idx="696">
                  <c:v>696</c:v>
                </c:pt>
                <c:pt idx="697">
                  <c:v>697</c:v>
                </c:pt>
                <c:pt idx="698">
                  <c:v>698</c:v>
                </c:pt>
                <c:pt idx="699">
                  <c:v>699</c:v>
                </c:pt>
                <c:pt idx="700">
                  <c:v>700</c:v>
                </c:pt>
                <c:pt idx="701">
                  <c:v>701</c:v>
                </c:pt>
                <c:pt idx="702">
                  <c:v>702</c:v>
                </c:pt>
                <c:pt idx="703">
                  <c:v>703</c:v>
                </c:pt>
                <c:pt idx="704">
                  <c:v>704</c:v>
                </c:pt>
                <c:pt idx="705">
                  <c:v>705</c:v>
                </c:pt>
                <c:pt idx="706">
                  <c:v>706</c:v>
                </c:pt>
                <c:pt idx="707">
                  <c:v>707</c:v>
                </c:pt>
                <c:pt idx="708">
                  <c:v>708</c:v>
                </c:pt>
                <c:pt idx="709">
                  <c:v>709</c:v>
                </c:pt>
                <c:pt idx="710">
                  <c:v>710</c:v>
                </c:pt>
                <c:pt idx="711">
                  <c:v>711</c:v>
                </c:pt>
                <c:pt idx="712">
                  <c:v>712</c:v>
                </c:pt>
                <c:pt idx="713">
                  <c:v>713</c:v>
                </c:pt>
                <c:pt idx="714">
                  <c:v>714</c:v>
                </c:pt>
                <c:pt idx="715">
                  <c:v>715</c:v>
                </c:pt>
                <c:pt idx="716">
                  <c:v>716</c:v>
                </c:pt>
                <c:pt idx="717">
                  <c:v>717</c:v>
                </c:pt>
                <c:pt idx="718">
                  <c:v>718</c:v>
                </c:pt>
                <c:pt idx="719">
                  <c:v>719</c:v>
                </c:pt>
                <c:pt idx="720">
                  <c:v>720</c:v>
                </c:pt>
                <c:pt idx="721">
                  <c:v>721</c:v>
                </c:pt>
                <c:pt idx="722">
                  <c:v>722</c:v>
                </c:pt>
                <c:pt idx="723">
                  <c:v>723</c:v>
                </c:pt>
                <c:pt idx="724">
                  <c:v>724</c:v>
                </c:pt>
                <c:pt idx="725">
                  <c:v>725</c:v>
                </c:pt>
                <c:pt idx="726">
                  <c:v>726</c:v>
                </c:pt>
                <c:pt idx="727">
                  <c:v>727</c:v>
                </c:pt>
                <c:pt idx="728">
                  <c:v>728</c:v>
                </c:pt>
                <c:pt idx="729">
                  <c:v>729</c:v>
                </c:pt>
                <c:pt idx="730">
                  <c:v>730</c:v>
                </c:pt>
                <c:pt idx="731">
                  <c:v>731</c:v>
                </c:pt>
                <c:pt idx="732">
                  <c:v>732</c:v>
                </c:pt>
                <c:pt idx="733">
                  <c:v>733</c:v>
                </c:pt>
                <c:pt idx="734">
                  <c:v>734</c:v>
                </c:pt>
                <c:pt idx="735">
                  <c:v>735</c:v>
                </c:pt>
                <c:pt idx="736">
                  <c:v>736</c:v>
                </c:pt>
                <c:pt idx="737">
                  <c:v>737</c:v>
                </c:pt>
                <c:pt idx="738">
                  <c:v>738</c:v>
                </c:pt>
                <c:pt idx="739">
                  <c:v>739</c:v>
                </c:pt>
                <c:pt idx="740">
                  <c:v>740</c:v>
                </c:pt>
                <c:pt idx="741">
                  <c:v>741</c:v>
                </c:pt>
                <c:pt idx="742">
                  <c:v>742</c:v>
                </c:pt>
                <c:pt idx="743">
                  <c:v>743</c:v>
                </c:pt>
                <c:pt idx="744">
                  <c:v>744</c:v>
                </c:pt>
                <c:pt idx="745">
                  <c:v>745</c:v>
                </c:pt>
                <c:pt idx="746">
                  <c:v>746</c:v>
                </c:pt>
                <c:pt idx="747">
                  <c:v>747</c:v>
                </c:pt>
                <c:pt idx="748">
                  <c:v>748</c:v>
                </c:pt>
                <c:pt idx="749">
                  <c:v>749</c:v>
                </c:pt>
                <c:pt idx="750">
                  <c:v>750</c:v>
                </c:pt>
                <c:pt idx="751">
                  <c:v>751</c:v>
                </c:pt>
                <c:pt idx="752">
                  <c:v>752</c:v>
                </c:pt>
                <c:pt idx="753">
                  <c:v>753</c:v>
                </c:pt>
                <c:pt idx="754">
                  <c:v>754</c:v>
                </c:pt>
                <c:pt idx="755">
                  <c:v>755</c:v>
                </c:pt>
                <c:pt idx="756">
                  <c:v>756</c:v>
                </c:pt>
                <c:pt idx="757">
                  <c:v>757</c:v>
                </c:pt>
                <c:pt idx="758">
                  <c:v>758</c:v>
                </c:pt>
                <c:pt idx="759">
                  <c:v>759</c:v>
                </c:pt>
                <c:pt idx="760">
                  <c:v>760</c:v>
                </c:pt>
                <c:pt idx="761">
                  <c:v>761</c:v>
                </c:pt>
                <c:pt idx="762">
                  <c:v>762</c:v>
                </c:pt>
                <c:pt idx="763">
                  <c:v>763</c:v>
                </c:pt>
                <c:pt idx="764">
                  <c:v>764</c:v>
                </c:pt>
                <c:pt idx="765">
                  <c:v>765</c:v>
                </c:pt>
                <c:pt idx="766">
                  <c:v>766</c:v>
                </c:pt>
                <c:pt idx="767">
                  <c:v>767</c:v>
                </c:pt>
                <c:pt idx="768">
                  <c:v>768</c:v>
                </c:pt>
                <c:pt idx="769">
                  <c:v>769</c:v>
                </c:pt>
                <c:pt idx="770">
                  <c:v>770</c:v>
                </c:pt>
                <c:pt idx="771">
                  <c:v>771</c:v>
                </c:pt>
                <c:pt idx="772">
                  <c:v>772</c:v>
                </c:pt>
                <c:pt idx="773">
                  <c:v>773</c:v>
                </c:pt>
                <c:pt idx="774">
                  <c:v>774</c:v>
                </c:pt>
                <c:pt idx="775">
                  <c:v>775</c:v>
                </c:pt>
                <c:pt idx="776">
                  <c:v>776</c:v>
                </c:pt>
                <c:pt idx="777">
                  <c:v>777</c:v>
                </c:pt>
                <c:pt idx="778">
                  <c:v>778</c:v>
                </c:pt>
                <c:pt idx="779">
                  <c:v>779</c:v>
                </c:pt>
                <c:pt idx="780">
                  <c:v>780</c:v>
                </c:pt>
                <c:pt idx="781">
                  <c:v>781</c:v>
                </c:pt>
                <c:pt idx="782">
                  <c:v>782</c:v>
                </c:pt>
                <c:pt idx="783">
                  <c:v>783</c:v>
                </c:pt>
                <c:pt idx="784">
                  <c:v>784</c:v>
                </c:pt>
                <c:pt idx="785">
                  <c:v>785</c:v>
                </c:pt>
                <c:pt idx="786">
                  <c:v>786</c:v>
                </c:pt>
                <c:pt idx="787">
                  <c:v>787</c:v>
                </c:pt>
                <c:pt idx="788">
                  <c:v>788</c:v>
                </c:pt>
                <c:pt idx="789">
                  <c:v>789</c:v>
                </c:pt>
                <c:pt idx="790">
                  <c:v>790</c:v>
                </c:pt>
                <c:pt idx="791">
                  <c:v>791</c:v>
                </c:pt>
                <c:pt idx="792">
                  <c:v>792</c:v>
                </c:pt>
                <c:pt idx="793">
                  <c:v>793</c:v>
                </c:pt>
                <c:pt idx="794">
                  <c:v>794</c:v>
                </c:pt>
                <c:pt idx="795">
                  <c:v>795</c:v>
                </c:pt>
                <c:pt idx="796">
                  <c:v>796</c:v>
                </c:pt>
                <c:pt idx="797">
                  <c:v>797</c:v>
                </c:pt>
                <c:pt idx="798">
                  <c:v>798</c:v>
                </c:pt>
                <c:pt idx="799">
                  <c:v>799</c:v>
                </c:pt>
                <c:pt idx="800">
                  <c:v>800</c:v>
                </c:pt>
                <c:pt idx="801">
                  <c:v>801</c:v>
                </c:pt>
                <c:pt idx="802">
                  <c:v>802</c:v>
                </c:pt>
                <c:pt idx="803">
                  <c:v>803</c:v>
                </c:pt>
                <c:pt idx="804">
                  <c:v>804</c:v>
                </c:pt>
                <c:pt idx="805">
                  <c:v>805</c:v>
                </c:pt>
                <c:pt idx="806">
                  <c:v>806</c:v>
                </c:pt>
                <c:pt idx="807">
                  <c:v>807</c:v>
                </c:pt>
                <c:pt idx="808">
                  <c:v>808</c:v>
                </c:pt>
                <c:pt idx="809">
                  <c:v>809</c:v>
                </c:pt>
                <c:pt idx="810">
                  <c:v>810</c:v>
                </c:pt>
                <c:pt idx="811">
                  <c:v>811</c:v>
                </c:pt>
                <c:pt idx="812">
                  <c:v>812</c:v>
                </c:pt>
                <c:pt idx="813">
                  <c:v>813</c:v>
                </c:pt>
                <c:pt idx="814">
                  <c:v>814</c:v>
                </c:pt>
                <c:pt idx="815">
                  <c:v>815</c:v>
                </c:pt>
                <c:pt idx="816">
                  <c:v>816</c:v>
                </c:pt>
                <c:pt idx="817">
                  <c:v>817</c:v>
                </c:pt>
                <c:pt idx="818">
                  <c:v>818</c:v>
                </c:pt>
                <c:pt idx="819">
                  <c:v>819</c:v>
                </c:pt>
                <c:pt idx="820">
                  <c:v>820</c:v>
                </c:pt>
                <c:pt idx="821">
                  <c:v>821</c:v>
                </c:pt>
                <c:pt idx="822">
                  <c:v>822</c:v>
                </c:pt>
                <c:pt idx="823">
                  <c:v>823</c:v>
                </c:pt>
                <c:pt idx="824">
                  <c:v>824</c:v>
                </c:pt>
                <c:pt idx="825">
                  <c:v>825</c:v>
                </c:pt>
                <c:pt idx="826">
                  <c:v>826</c:v>
                </c:pt>
                <c:pt idx="827">
                  <c:v>827</c:v>
                </c:pt>
                <c:pt idx="828">
                  <c:v>828</c:v>
                </c:pt>
                <c:pt idx="829">
                  <c:v>829</c:v>
                </c:pt>
                <c:pt idx="830">
                  <c:v>830</c:v>
                </c:pt>
                <c:pt idx="831">
                  <c:v>831</c:v>
                </c:pt>
                <c:pt idx="832">
                  <c:v>832</c:v>
                </c:pt>
                <c:pt idx="833">
                  <c:v>833</c:v>
                </c:pt>
                <c:pt idx="834">
                  <c:v>834</c:v>
                </c:pt>
                <c:pt idx="835">
                  <c:v>835</c:v>
                </c:pt>
                <c:pt idx="836">
                  <c:v>836</c:v>
                </c:pt>
                <c:pt idx="837">
                  <c:v>837</c:v>
                </c:pt>
                <c:pt idx="838">
                  <c:v>838</c:v>
                </c:pt>
                <c:pt idx="839">
                  <c:v>839</c:v>
                </c:pt>
                <c:pt idx="840">
                  <c:v>840</c:v>
                </c:pt>
                <c:pt idx="841">
                  <c:v>841</c:v>
                </c:pt>
                <c:pt idx="842">
                  <c:v>842</c:v>
                </c:pt>
                <c:pt idx="843">
                  <c:v>843</c:v>
                </c:pt>
                <c:pt idx="844">
                  <c:v>844</c:v>
                </c:pt>
                <c:pt idx="845">
                  <c:v>845</c:v>
                </c:pt>
                <c:pt idx="846">
                  <c:v>846</c:v>
                </c:pt>
                <c:pt idx="847">
                  <c:v>847</c:v>
                </c:pt>
                <c:pt idx="848">
                  <c:v>848</c:v>
                </c:pt>
                <c:pt idx="849">
                  <c:v>849</c:v>
                </c:pt>
                <c:pt idx="850">
                  <c:v>850</c:v>
                </c:pt>
                <c:pt idx="851">
                  <c:v>851</c:v>
                </c:pt>
                <c:pt idx="852">
                  <c:v>852</c:v>
                </c:pt>
                <c:pt idx="853">
                  <c:v>853</c:v>
                </c:pt>
                <c:pt idx="854">
                  <c:v>854</c:v>
                </c:pt>
                <c:pt idx="855">
                  <c:v>855</c:v>
                </c:pt>
                <c:pt idx="856">
                  <c:v>856</c:v>
                </c:pt>
                <c:pt idx="857">
                  <c:v>857</c:v>
                </c:pt>
                <c:pt idx="858">
                  <c:v>858</c:v>
                </c:pt>
                <c:pt idx="859">
                  <c:v>859</c:v>
                </c:pt>
                <c:pt idx="860">
                  <c:v>860</c:v>
                </c:pt>
                <c:pt idx="861">
                  <c:v>861</c:v>
                </c:pt>
                <c:pt idx="862">
                  <c:v>862</c:v>
                </c:pt>
                <c:pt idx="863">
                  <c:v>863</c:v>
                </c:pt>
                <c:pt idx="864">
                  <c:v>864</c:v>
                </c:pt>
                <c:pt idx="865">
                  <c:v>865</c:v>
                </c:pt>
                <c:pt idx="866">
                  <c:v>866</c:v>
                </c:pt>
                <c:pt idx="867">
                  <c:v>867</c:v>
                </c:pt>
                <c:pt idx="868">
                  <c:v>868</c:v>
                </c:pt>
                <c:pt idx="869">
                  <c:v>869</c:v>
                </c:pt>
                <c:pt idx="870">
                  <c:v>870</c:v>
                </c:pt>
                <c:pt idx="871">
                  <c:v>871</c:v>
                </c:pt>
                <c:pt idx="872">
                  <c:v>872</c:v>
                </c:pt>
                <c:pt idx="873">
                  <c:v>873</c:v>
                </c:pt>
                <c:pt idx="874">
                  <c:v>874</c:v>
                </c:pt>
                <c:pt idx="875">
                  <c:v>875</c:v>
                </c:pt>
                <c:pt idx="876">
                  <c:v>876</c:v>
                </c:pt>
                <c:pt idx="877">
                  <c:v>877</c:v>
                </c:pt>
                <c:pt idx="878">
                  <c:v>878</c:v>
                </c:pt>
                <c:pt idx="879">
                  <c:v>879</c:v>
                </c:pt>
                <c:pt idx="880">
                  <c:v>880</c:v>
                </c:pt>
                <c:pt idx="881">
                  <c:v>881</c:v>
                </c:pt>
                <c:pt idx="882">
                  <c:v>882</c:v>
                </c:pt>
                <c:pt idx="883">
                  <c:v>883</c:v>
                </c:pt>
                <c:pt idx="884">
                  <c:v>884</c:v>
                </c:pt>
                <c:pt idx="885">
                  <c:v>885</c:v>
                </c:pt>
                <c:pt idx="886">
                  <c:v>886</c:v>
                </c:pt>
                <c:pt idx="887">
                  <c:v>887</c:v>
                </c:pt>
                <c:pt idx="888">
                  <c:v>888</c:v>
                </c:pt>
                <c:pt idx="889">
                  <c:v>889</c:v>
                </c:pt>
                <c:pt idx="890">
                  <c:v>890</c:v>
                </c:pt>
                <c:pt idx="891">
                  <c:v>891</c:v>
                </c:pt>
                <c:pt idx="892">
                  <c:v>892</c:v>
                </c:pt>
                <c:pt idx="893">
                  <c:v>893</c:v>
                </c:pt>
                <c:pt idx="894">
                  <c:v>894</c:v>
                </c:pt>
                <c:pt idx="895">
                  <c:v>895</c:v>
                </c:pt>
                <c:pt idx="896">
                  <c:v>896</c:v>
                </c:pt>
                <c:pt idx="897">
                  <c:v>897</c:v>
                </c:pt>
                <c:pt idx="898">
                  <c:v>898</c:v>
                </c:pt>
                <c:pt idx="899">
                  <c:v>899</c:v>
                </c:pt>
                <c:pt idx="900">
                  <c:v>900</c:v>
                </c:pt>
                <c:pt idx="901">
                  <c:v>901</c:v>
                </c:pt>
                <c:pt idx="902">
                  <c:v>902</c:v>
                </c:pt>
                <c:pt idx="903">
                  <c:v>903</c:v>
                </c:pt>
                <c:pt idx="904">
                  <c:v>904</c:v>
                </c:pt>
                <c:pt idx="905">
                  <c:v>905</c:v>
                </c:pt>
                <c:pt idx="906">
                  <c:v>906</c:v>
                </c:pt>
                <c:pt idx="907">
                  <c:v>907</c:v>
                </c:pt>
                <c:pt idx="908">
                  <c:v>908</c:v>
                </c:pt>
                <c:pt idx="909">
                  <c:v>909</c:v>
                </c:pt>
                <c:pt idx="910">
                  <c:v>910</c:v>
                </c:pt>
                <c:pt idx="911">
                  <c:v>911</c:v>
                </c:pt>
                <c:pt idx="912">
                  <c:v>912</c:v>
                </c:pt>
                <c:pt idx="913">
                  <c:v>913</c:v>
                </c:pt>
                <c:pt idx="914">
                  <c:v>914</c:v>
                </c:pt>
                <c:pt idx="915">
                  <c:v>915</c:v>
                </c:pt>
                <c:pt idx="916">
                  <c:v>916</c:v>
                </c:pt>
                <c:pt idx="917">
                  <c:v>917</c:v>
                </c:pt>
                <c:pt idx="918">
                  <c:v>918</c:v>
                </c:pt>
                <c:pt idx="919">
                  <c:v>919</c:v>
                </c:pt>
                <c:pt idx="920">
                  <c:v>920</c:v>
                </c:pt>
                <c:pt idx="921">
                  <c:v>921</c:v>
                </c:pt>
                <c:pt idx="922">
                  <c:v>922</c:v>
                </c:pt>
                <c:pt idx="923">
                  <c:v>923</c:v>
                </c:pt>
                <c:pt idx="924">
                  <c:v>924</c:v>
                </c:pt>
                <c:pt idx="925">
                  <c:v>925</c:v>
                </c:pt>
                <c:pt idx="926">
                  <c:v>926</c:v>
                </c:pt>
                <c:pt idx="927">
                  <c:v>927</c:v>
                </c:pt>
                <c:pt idx="928">
                  <c:v>928</c:v>
                </c:pt>
                <c:pt idx="929">
                  <c:v>929</c:v>
                </c:pt>
                <c:pt idx="930">
                  <c:v>930</c:v>
                </c:pt>
                <c:pt idx="931">
                  <c:v>931</c:v>
                </c:pt>
                <c:pt idx="932">
                  <c:v>932</c:v>
                </c:pt>
                <c:pt idx="933">
                  <c:v>933</c:v>
                </c:pt>
                <c:pt idx="934">
                  <c:v>934</c:v>
                </c:pt>
                <c:pt idx="935">
                  <c:v>935</c:v>
                </c:pt>
                <c:pt idx="936">
                  <c:v>936</c:v>
                </c:pt>
                <c:pt idx="937">
                  <c:v>937</c:v>
                </c:pt>
                <c:pt idx="938">
                  <c:v>938</c:v>
                </c:pt>
                <c:pt idx="939">
                  <c:v>939</c:v>
                </c:pt>
                <c:pt idx="940">
                  <c:v>940</c:v>
                </c:pt>
                <c:pt idx="941">
                  <c:v>941</c:v>
                </c:pt>
                <c:pt idx="942">
                  <c:v>942</c:v>
                </c:pt>
                <c:pt idx="943">
                  <c:v>943</c:v>
                </c:pt>
                <c:pt idx="944">
                  <c:v>944</c:v>
                </c:pt>
                <c:pt idx="945">
                  <c:v>945</c:v>
                </c:pt>
                <c:pt idx="946">
                  <c:v>946</c:v>
                </c:pt>
                <c:pt idx="947">
                  <c:v>947</c:v>
                </c:pt>
                <c:pt idx="948">
                  <c:v>948</c:v>
                </c:pt>
                <c:pt idx="949">
                  <c:v>949</c:v>
                </c:pt>
                <c:pt idx="950">
                  <c:v>950</c:v>
                </c:pt>
                <c:pt idx="951">
                  <c:v>951</c:v>
                </c:pt>
                <c:pt idx="952">
                  <c:v>952</c:v>
                </c:pt>
                <c:pt idx="953">
                  <c:v>953</c:v>
                </c:pt>
                <c:pt idx="954">
                  <c:v>954</c:v>
                </c:pt>
                <c:pt idx="955">
                  <c:v>955</c:v>
                </c:pt>
                <c:pt idx="956">
                  <c:v>956</c:v>
                </c:pt>
                <c:pt idx="957">
                  <c:v>957</c:v>
                </c:pt>
                <c:pt idx="958">
                  <c:v>958</c:v>
                </c:pt>
                <c:pt idx="959">
                  <c:v>959</c:v>
                </c:pt>
                <c:pt idx="960">
                  <c:v>960</c:v>
                </c:pt>
                <c:pt idx="961">
                  <c:v>961</c:v>
                </c:pt>
                <c:pt idx="962">
                  <c:v>962</c:v>
                </c:pt>
                <c:pt idx="963">
                  <c:v>963</c:v>
                </c:pt>
                <c:pt idx="964">
                  <c:v>964</c:v>
                </c:pt>
                <c:pt idx="965">
                  <c:v>965</c:v>
                </c:pt>
                <c:pt idx="966">
                  <c:v>966</c:v>
                </c:pt>
                <c:pt idx="967">
                  <c:v>967</c:v>
                </c:pt>
                <c:pt idx="968">
                  <c:v>968</c:v>
                </c:pt>
                <c:pt idx="969">
                  <c:v>969</c:v>
                </c:pt>
                <c:pt idx="970">
                  <c:v>970</c:v>
                </c:pt>
                <c:pt idx="971">
                  <c:v>971</c:v>
                </c:pt>
                <c:pt idx="972">
                  <c:v>972</c:v>
                </c:pt>
                <c:pt idx="973">
                  <c:v>973</c:v>
                </c:pt>
                <c:pt idx="974">
                  <c:v>974</c:v>
                </c:pt>
                <c:pt idx="975">
                  <c:v>975</c:v>
                </c:pt>
                <c:pt idx="976">
                  <c:v>976</c:v>
                </c:pt>
                <c:pt idx="977">
                  <c:v>977</c:v>
                </c:pt>
                <c:pt idx="978">
                  <c:v>978</c:v>
                </c:pt>
                <c:pt idx="979">
                  <c:v>979</c:v>
                </c:pt>
                <c:pt idx="980">
                  <c:v>980</c:v>
                </c:pt>
                <c:pt idx="981">
                  <c:v>981</c:v>
                </c:pt>
                <c:pt idx="982">
                  <c:v>982</c:v>
                </c:pt>
                <c:pt idx="983">
                  <c:v>983</c:v>
                </c:pt>
                <c:pt idx="984">
                  <c:v>984</c:v>
                </c:pt>
                <c:pt idx="985">
                  <c:v>985</c:v>
                </c:pt>
                <c:pt idx="986">
                  <c:v>986</c:v>
                </c:pt>
                <c:pt idx="987">
                  <c:v>987</c:v>
                </c:pt>
                <c:pt idx="988">
                  <c:v>988</c:v>
                </c:pt>
                <c:pt idx="989">
                  <c:v>989</c:v>
                </c:pt>
                <c:pt idx="990">
                  <c:v>990</c:v>
                </c:pt>
                <c:pt idx="991">
                  <c:v>991</c:v>
                </c:pt>
                <c:pt idx="992">
                  <c:v>992</c:v>
                </c:pt>
                <c:pt idx="993">
                  <c:v>993</c:v>
                </c:pt>
                <c:pt idx="994">
                  <c:v>994</c:v>
                </c:pt>
                <c:pt idx="995">
                  <c:v>995</c:v>
                </c:pt>
                <c:pt idx="996">
                  <c:v>996</c:v>
                </c:pt>
                <c:pt idx="997">
                  <c:v>997</c:v>
                </c:pt>
                <c:pt idx="998">
                  <c:v>998</c:v>
                </c:pt>
                <c:pt idx="999">
                  <c:v>999</c:v>
                </c:pt>
                <c:pt idx="1000">
                  <c:v>1000</c:v>
                </c:pt>
                <c:pt idx="1001">
                  <c:v>1001</c:v>
                </c:pt>
                <c:pt idx="1002">
                  <c:v>1002</c:v>
                </c:pt>
                <c:pt idx="1003">
                  <c:v>1003</c:v>
                </c:pt>
                <c:pt idx="1004">
                  <c:v>1004</c:v>
                </c:pt>
                <c:pt idx="1005">
                  <c:v>1005</c:v>
                </c:pt>
                <c:pt idx="1006">
                  <c:v>1006</c:v>
                </c:pt>
                <c:pt idx="1007">
                  <c:v>1007</c:v>
                </c:pt>
                <c:pt idx="1008">
                  <c:v>1008</c:v>
                </c:pt>
                <c:pt idx="1009">
                  <c:v>1009</c:v>
                </c:pt>
                <c:pt idx="1010">
                  <c:v>1010</c:v>
                </c:pt>
                <c:pt idx="1011">
                  <c:v>1011</c:v>
                </c:pt>
                <c:pt idx="1012">
                  <c:v>1012</c:v>
                </c:pt>
                <c:pt idx="1013">
                  <c:v>1013</c:v>
                </c:pt>
                <c:pt idx="1014">
                  <c:v>1014</c:v>
                </c:pt>
                <c:pt idx="1015">
                  <c:v>1015</c:v>
                </c:pt>
                <c:pt idx="1016">
                  <c:v>1016</c:v>
                </c:pt>
                <c:pt idx="1017">
                  <c:v>1017</c:v>
                </c:pt>
                <c:pt idx="1018">
                  <c:v>1018</c:v>
                </c:pt>
                <c:pt idx="1019">
                  <c:v>1019</c:v>
                </c:pt>
                <c:pt idx="1020">
                  <c:v>1020</c:v>
                </c:pt>
                <c:pt idx="1021">
                  <c:v>1021</c:v>
                </c:pt>
                <c:pt idx="1022">
                  <c:v>1022</c:v>
                </c:pt>
                <c:pt idx="1023">
                  <c:v>1023</c:v>
                </c:pt>
                <c:pt idx="1024">
                  <c:v>1024</c:v>
                </c:pt>
                <c:pt idx="1025">
                  <c:v>1025</c:v>
                </c:pt>
                <c:pt idx="1026">
                  <c:v>1026</c:v>
                </c:pt>
                <c:pt idx="1027">
                  <c:v>1027</c:v>
                </c:pt>
                <c:pt idx="1028">
                  <c:v>1028</c:v>
                </c:pt>
                <c:pt idx="1029">
                  <c:v>1029</c:v>
                </c:pt>
                <c:pt idx="1030">
                  <c:v>1030</c:v>
                </c:pt>
                <c:pt idx="1031">
                  <c:v>1031</c:v>
                </c:pt>
                <c:pt idx="1032">
                  <c:v>1032</c:v>
                </c:pt>
                <c:pt idx="1033">
                  <c:v>1033</c:v>
                </c:pt>
                <c:pt idx="1034">
                  <c:v>1034</c:v>
                </c:pt>
                <c:pt idx="1035">
                  <c:v>1035</c:v>
                </c:pt>
                <c:pt idx="1036">
                  <c:v>1036</c:v>
                </c:pt>
                <c:pt idx="1037">
                  <c:v>1037</c:v>
                </c:pt>
                <c:pt idx="1038">
                  <c:v>1038</c:v>
                </c:pt>
                <c:pt idx="1039">
                  <c:v>1039</c:v>
                </c:pt>
                <c:pt idx="1040">
                  <c:v>1040</c:v>
                </c:pt>
                <c:pt idx="1041">
                  <c:v>1041</c:v>
                </c:pt>
                <c:pt idx="1042">
                  <c:v>1042</c:v>
                </c:pt>
                <c:pt idx="1043">
                  <c:v>1043</c:v>
                </c:pt>
                <c:pt idx="1044">
                  <c:v>1044</c:v>
                </c:pt>
                <c:pt idx="1045">
                  <c:v>1045</c:v>
                </c:pt>
                <c:pt idx="1046">
                  <c:v>1046</c:v>
                </c:pt>
                <c:pt idx="1047">
                  <c:v>1047</c:v>
                </c:pt>
                <c:pt idx="1048">
                  <c:v>1048</c:v>
                </c:pt>
                <c:pt idx="1049">
                  <c:v>1049</c:v>
                </c:pt>
                <c:pt idx="1050">
                  <c:v>1050</c:v>
                </c:pt>
                <c:pt idx="1051">
                  <c:v>1051</c:v>
                </c:pt>
                <c:pt idx="1052">
                  <c:v>1052</c:v>
                </c:pt>
                <c:pt idx="1053">
                  <c:v>1053</c:v>
                </c:pt>
                <c:pt idx="1054">
                  <c:v>1054</c:v>
                </c:pt>
                <c:pt idx="1055">
                  <c:v>1055</c:v>
                </c:pt>
                <c:pt idx="1056">
                  <c:v>1056</c:v>
                </c:pt>
                <c:pt idx="1057">
                  <c:v>1057</c:v>
                </c:pt>
                <c:pt idx="1058">
                  <c:v>1058</c:v>
                </c:pt>
                <c:pt idx="1059">
                  <c:v>1059</c:v>
                </c:pt>
                <c:pt idx="1060">
                  <c:v>1060</c:v>
                </c:pt>
                <c:pt idx="1061">
                  <c:v>1061</c:v>
                </c:pt>
                <c:pt idx="1062">
                  <c:v>1062</c:v>
                </c:pt>
                <c:pt idx="1063">
                  <c:v>1063</c:v>
                </c:pt>
                <c:pt idx="1064">
                  <c:v>1064</c:v>
                </c:pt>
                <c:pt idx="1065">
                  <c:v>1065</c:v>
                </c:pt>
                <c:pt idx="1066">
                  <c:v>1066</c:v>
                </c:pt>
                <c:pt idx="1067">
                  <c:v>1067</c:v>
                </c:pt>
                <c:pt idx="1068">
                  <c:v>1068</c:v>
                </c:pt>
                <c:pt idx="1069">
                  <c:v>1069</c:v>
                </c:pt>
                <c:pt idx="1070">
                  <c:v>1070</c:v>
                </c:pt>
                <c:pt idx="1071">
                  <c:v>1071</c:v>
                </c:pt>
                <c:pt idx="1072">
                  <c:v>1072</c:v>
                </c:pt>
                <c:pt idx="1073">
                  <c:v>1073</c:v>
                </c:pt>
                <c:pt idx="1074">
                  <c:v>1074</c:v>
                </c:pt>
                <c:pt idx="1075">
                  <c:v>1075</c:v>
                </c:pt>
                <c:pt idx="1076">
                  <c:v>1076</c:v>
                </c:pt>
                <c:pt idx="1077">
                  <c:v>1077</c:v>
                </c:pt>
                <c:pt idx="1078">
                  <c:v>1078</c:v>
                </c:pt>
                <c:pt idx="1079">
                  <c:v>1079</c:v>
                </c:pt>
                <c:pt idx="1080">
                  <c:v>1080</c:v>
                </c:pt>
                <c:pt idx="1081">
                  <c:v>1081</c:v>
                </c:pt>
                <c:pt idx="1082">
                  <c:v>1082</c:v>
                </c:pt>
                <c:pt idx="1083">
                  <c:v>1083</c:v>
                </c:pt>
                <c:pt idx="1084">
                  <c:v>1084</c:v>
                </c:pt>
                <c:pt idx="1085">
                  <c:v>1085</c:v>
                </c:pt>
                <c:pt idx="1086">
                  <c:v>1086</c:v>
                </c:pt>
                <c:pt idx="1087">
                  <c:v>1087</c:v>
                </c:pt>
                <c:pt idx="1088">
                  <c:v>1088</c:v>
                </c:pt>
                <c:pt idx="1089">
                  <c:v>1089</c:v>
                </c:pt>
                <c:pt idx="1090">
                  <c:v>1090</c:v>
                </c:pt>
                <c:pt idx="1091">
                  <c:v>1091</c:v>
                </c:pt>
                <c:pt idx="1092">
                  <c:v>1092</c:v>
                </c:pt>
                <c:pt idx="1093">
                  <c:v>1093</c:v>
                </c:pt>
                <c:pt idx="1094">
                  <c:v>1094</c:v>
                </c:pt>
                <c:pt idx="1095">
                  <c:v>1095</c:v>
                </c:pt>
                <c:pt idx="1096">
                  <c:v>1096</c:v>
                </c:pt>
                <c:pt idx="1097">
                  <c:v>1097</c:v>
                </c:pt>
                <c:pt idx="1098">
                  <c:v>1098</c:v>
                </c:pt>
                <c:pt idx="1099">
                  <c:v>1099</c:v>
                </c:pt>
                <c:pt idx="1100">
                  <c:v>1100</c:v>
                </c:pt>
                <c:pt idx="1101">
                  <c:v>1101</c:v>
                </c:pt>
                <c:pt idx="1102">
                  <c:v>1102</c:v>
                </c:pt>
                <c:pt idx="1103">
                  <c:v>1103</c:v>
                </c:pt>
                <c:pt idx="1104">
                  <c:v>1104</c:v>
                </c:pt>
                <c:pt idx="1105">
                  <c:v>1105</c:v>
                </c:pt>
                <c:pt idx="1106">
                  <c:v>1106</c:v>
                </c:pt>
                <c:pt idx="1107">
                  <c:v>1107</c:v>
                </c:pt>
                <c:pt idx="1108">
                  <c:v>1108</c:v>
                </c:pt>
                <c:pt idx="1109">
                  <c:v>1109</c:v>
                </c:pt>
                <c:pt idx="1110">
                  <c:v>1110</c:v>
                </c:pt>
                <c:pt idx="1111">
                  <c:v>1111</c:v>
                </c:pt>
                <c:pt idx="1112">
                  <c:v>1112</c:v>
                </c:pt>
                <c:pt idx="1113">
                  <c:v>1113</c:v>
                </c:pt>
                <c:pt idx="1114">
                  <c:v>1114</c:v>
                </c:pt>
                <c:pt idx="1115">
                  <c:v>1115</c:v>
                </c:pt>
                <c:pt idx="1116">
                  <c:v>1116</c:v>
                </c:pt>
                <c:pt idx="1117">
                  <c:v>1117</c:v>
                </c:pt>
                <c:pt idx="1118">
                  <c:v>1118</c:v>
                </c:pt>
                <c:pt idx="1119">
                  <c:v>1119</c:v>
                </c:pt>
                <c:pt idx="1120">
                  <c:v>1120</c:v>
                </c:pt>
                <c:pt idx="1121">
                  <c:v>1121</c:v>
                </c:pt>
                <c:pt idx="1122">
                  <c:v>1122</c:v>
                </c:pt>
                <c:pt idx="1123">
                  <c:v>1123</c:v>
                </c:pt>
                <c:pt idx="1124">
                  <c:v>1124</c:v>
                </c:pt>
                <c:pt idx="1125">
                  <c:v>1125</c:v>
                </c:pt>
                <c:pt idx="1126">
                  <c:v>1126</c:v>
                </c:pt>
                <c:pt idx="1127">
                  <c:v>1127</c:v>
                </c:pt>
                <c:pt idx="1128">
                  <c:v>1128</c:v>
                </c:pt>
                <c:pt idx="1129">
                  <c:v>1129</c:v>
                </c:pt>
                <c:pt idx="1130">
                  <c:v>1130</c:v>
                </c:pt>
                <c:pt idx="1131">
                  <c:v>1131</c:v>
                </c:pt>
                <c:pt idx="1132">
                  <c:v>1132</c:v>
                </c:pt>
                <c:pt idx="1133">
                  <c:v>1133</c:v>
                </c:pt>
                <c:pt idx="1134">
                  <c:v>1134</c:v>
                </c:pt>
                <c:pt idx="1135">
                  <c:v>1135</c:v>
                </c:pt>
                <c:pt idx="1136">
                  <c:v>1136</c:v>
                </c:pt>
                <c:pt idx="1137">
                  <c:v>1137</c:v>
                </c:pt>
                <c:pt idx="1138">
                  <c:v>1138</c:v>
                </c:pt>
                <c:pt idx="1139">
                  <c:v>1139</c:v>
                </c:pt>
                <c:pt idx="1140">
                  <c:v>1140</c:v>
                </c:pt>
                <c:pt idx="1141">
                  <c:v>1141</c:v>
                </c:pt>
                <c:pt idx="1142">
                  <c:v>1142</c:v>
                </c:pt>
                <c:pt idx="1143">
                  <c:v>1143</c:v>
                </c:pt>
                <c:pt idx="1144">
                  <c:v>1144</c:v>
                </c:pt>
                <c:pt idx="1145">
                  <c:v>1145</c:v>
                </c:pt>
                <c:pt idx="1146">
                  <c:v>1146</c:v>
                </c:pt>
                <c:pt idx="1147">
                  <c:v>1147</c:v>
                </c:pt>
                <c:pt idx="1148">
                  <c:v>1148</c:v>
                </c:pt>
                <c:pt idx="1149">
                  <c:v>1149</c:v>
                </c:pt>
                <c:pt idx="1150">
                  <c:v>1150</c:v>
                </c:pt>
                <c:pt idx="1151">
                  <c:v>1151</c:v>
                </c:pt>
                <c:pt idx="1152">
                  <c:v>1152</c:v>
                </c:pt>
                <c:pt idx="1153">
                  <c:v>1153</c:v>
                </c:pt>
                <c:pt idx="1154">
                  <c:v>1154</c:v>
                </c:pt>
                <c:pt idx="1155">
                  <c:v>1155</c:v>
                </c:pt>
                <c:pt idx="1156">
                  <c:v>1156</c:v>
                </c:pt>
                <c:pt idx="1157">
                  <c:v>1157</c:v>
                </c:pt>
                <c:pt idx="1158">
                  <c:v>1158</c:v>
                </c:pt>
                <c:pt idx="1159">
                  <c:v>1159</c:v>
                </c:pt>
                <c:pt idx="1160">
                  <c:v>1160</c:v>
                </c:pt>
                <c:pt idx="1161">
                  <c:v>1161</c:v>
                </c:pt>
                <c:pt idx="1162">
                  <c:v>1162</c:v>
                </c:pt>
                <c:pt idx="1163">
                  <c:v>1163</c:v>
                </c:pt>
                <c:pt idx="1164">
                  <c:v>1164</c:v>
                </c:pt>
                <c:pt idx="1165">
                  <c:v>1165</c:v>
                </c:pt>
                <c:pt idx="1166">
                  <c:v>1166</c:v>
                </c:pt>
                <c:pt idx="1167">
                  <c:v>1167</c:v>
                </c:pt>
                <c:pt idx="1168">
                  <c:v>1168</c:v>
                </c:pt>
                <c:pt idx="1169">
                  <c:v>1169</c:v>
                </c:pt>
                <c:pt idx="1170">
                  <c:v>1170</c:v>
                </c:pt>
                <c:pt idx="1171">
                  <c:v>1171</c:v>
                </c:pt>
                <c:pt idx="1172">
                  <c:v>1172</c:v>
                </c:pt>
                <c:pt idx="1173">
                  <c:v>1173</c:v>
                </c:pt>
                <c:pt idx="1174">
                  <c:v>1174</c:v>
                </c:pt>
                <c:pt idx="1175">
                  <c:v>1175</c:v>
                </c:pt>
                <c:pt idx="1176">
                  <c:v>1176</c:v>
                </c:pt>
                <c:pt idx="1177">
                  <c:v>1177</c:v>
                </c:pt>
                <c:pt idx="1178">
                  <c:v>1178</c:v>
                </c:pt>
                <c:pt idx="1179">
                  <c:v>1179</c:v>
                </c:pt>
                <c:pt idx="1180">
                  <c:v>1180</c:v>
                </c:pt>
                <c:pt idx="1181">
                  <c:v>1181</c:v>
                </c:pt>
                <c:pt idx="1182">
                  <c:v>1182</c:v>
                </c:pt>
                <c:pt idx="1183">
                  <c:v>1183</c:v>
                </c:pt>
                <c:pt idx="1184">
                  <c:v>1184</c:v>
                </c:pt>
                <c:pt idx="1185">
                  <c:v>1185</c:v>
                </c:pt>
                <c:pt idx="1186">
                  <c:v>1186</c:v>
                </c:pt>
                <c:pt idx="1187">
                  <c:v>1187</c:v>
                </c:pt>
                <c:pt idx="1188">
                  <c:v>1188</c:v>
                </c:pt>
                <c:pt idx="1189">
                  <c:v>1189</c:v>
                </c:pt>
                <c:pt idx="1190">
                  <c:v>1190</c:v>
                </c:pt>
                <c:pt idx="1191">
                  <c:v>1191</c:v>
                </c:pt>
                <c:pt idx="1192">
                  <c:v>1192</c:v>
                </c:pt>
                <c:pt idx="1193">
                  <c:v>1193</c:v>
                </c:pt>
                <c:pt idx="1194">
                  <c:v>1194</c:v>
                </c:pt>
                <c:pt idx="1195">
                  <c:v>1195</c:v>
                </c:pt>
                <c:pt idx="1196">
                  <c:v>1196</c:v>
                </c:pt>
                <c:pt idx="1197">
                  <c:v>1197</c:v>
                </c:pt>
                <c:pt idx="1198">
                  <c:v>1198</c:v>
                </c:pt>
                <c:pt idx="1199">
                  <c:v>1199</c:v>
                </c:pt>
                <c:pt idx="1200">
                  <c:v>1200</c:v>
                </c:pt>
                <c:pt idx="1201">
                  <c:v>1201</c:v>
                </c:pt>
                <c:pt idx="1202">
                  <c:v>1202</c:v>
                </c:pt>
                <c:pt idx="1203">
                  <c:v>1203</c:v>
                </c:pt>
                <c:pt idx="1204">
                  <c:v>1204</c:v>
                </c:pt>
                <c:pt idx="1205">
                  <c:v>1205</c:v>
                </c:pt>
                <c:pt idx="1206">
                  <c:v>1206</c:v>
                </c:pt>
                <c:pt idx="1207">
                  <c:v>1207</c:v>
                </c:pt>
                <c:pt idx="1208">
                  <c:v>1208</c:v>
                </c:pt>
                <c:pt idx="1209">
                  <c:v>1209</c:v>
                </c:pt>
                <c:pt idx="1210">
                  <c:v>1210</c:v>
                </c:pt>
                <c:pt idx="1211">
                  <c:v>1211</c:v>
                </c:pt>
                <c:pt idx="1212">
                  <c:v>1212</c:v>
                </c:pt>
                <c:pt idx="1213">
                  <c:v>1213</c:v>
                </c:pt>
                <c:pt idx="1214">
                  <c:v>1214</c:v>
                </c:pt>
                <c:pt idx="1215">
                  <c:v>1215</c:v>
                </c:pt>
                <c:pt idx="1216">
                  <c:v>1216</c:v>
                </c:pt>
                <c:pt idx="1217">
                  <c:v>1217</c:v>
                </c:pt>
                <c:pt idx="1218">
                  <c:v>1218</c:v>
                </c:pt>
                <c:pt idx="1219">
                  <c:v>1219</c:v>
                </c:pt>
                <c:pt idx="1220">
                  <c:v>1220</c:v>
                </c:pt>
                <c:pt idx="1221">
                  <c:v>1221</c:v>
                </c:pt>
                <c:pt idx="1222">
                  <c:v>1222</c:v>
                </c:pt>
                <c:pt idx="1223">
                  <c:v>1223</c:v>
                </c:pt>
                <c:pt idx="1224">
                  <c:v>1224</c:v>
                </c:pt>
                <c:pt idx="1225">
                  <c:v>1225</c:v>
                </c:pt>
                <c:pt idx="1226">
                  <c:v>1226</c:v>
                </c:pt>
                <c:pt idx="1227">
                  <c:v>1227</c:v>
                </c:pt>
                <c:pt idx="1228">
                  <c:v>1228</c:v>
                </c:pt>
                <c:pt idx="1229">
                  <c:v>1229</c:v>
                </c:pt>
                <c:pt idx="1230">
                  <c:v>1230</c:v>
                </c:pt>
                <c:pt idx="1231">
                  <c:v>1231</c:v>
                </c:pt>
                <c:pt idx="1232">
                  <c:v>1232</c:v>
                </c:pt>
                <c:pt idx="1233">
                  <c:v>1233</c:v>
                </c:pt>
                <c:pt idx="1234">
                  <c:v>1234</c:v>
                </c:pt>
                <c:pt idx="1235">
                  <c:v>1235</c:v>
                </c:pt>
                <c:pt idx="1236">
                  <c:v>1236</c:v>
                </c:pt>
                <c:pt idx="1237">
                  <c:v>1237</c:v>
                </c:pt>
                <c:pt idx="1238">
                  <c:v>1238</c:v>
                </c:pt>
                <c:pt idx="1239">
                  <c:v>1239</c:v>
                </c:pt>
                <c:pt idx="1240">
                  <c:v>1240</c:v>
                </c:pt>
                <c:pt idx="1241">
                  <c:v>1241</c:v>
                </c:pt>
                <c:pt idx="1242">
                  <c:v>1242</c:v>
                </c:pt>
                <c:pt idx="1243">
                  <c:v>1243</c:v>
                </c:pt>
                <c:pt idx="1244">
                  <c:v>1244</c:v>
                </c:pt>
                <c:pt idx="1245">
                  <c:v>1245</c:v>
                </c:pt>
                <c:pt idx="1246">
                  <c:v>1246</c:v>
                </c:pt>
                <c:pt idx="1247">
                  <c:v>1247</c:v>
                </c:pt>
                <c:pt idx="1248">
                  <c:v>1248</c:v>
                </c:pt>
                <c:pt idx="1249">
                  <c:v>1249</c:v>
                </c:pt>
                <c:pt idx="1250">
                  <c:v>1250</c:v>
                </c:pt>
                <c:pt idx="1251">
                  <c:v>1251</c:v>
                </c:pt>
                <c:pt idx="1252">
                  <c:v>1252</c:v>
                </c:pt>
                <c:pt idx="1253">
                  <c:v>1253</c:v>
                </c:pt>
                <c:pt idx="1254">
                  <c:v>1254</c:v>
                </c:pt>
                <c:pt idx="1255">
                  <c:v>1255</c:v>
                </c:pt>
                <c:pt idx="1256">
                  <c:v>1256</c:v>
                </c:pt>
                <c:pt idx="1257">
                  <c:v>1257</c:v>
                </c:pt>
                <c:pt idx="1258">
                  <c:v>1258</c:v>
                </c:pt>
                <c:pt idx="1259">
                  <c:v>1259</c:v>
                </c:pt>
                <c:pt idx="1260">
                  <c:v>1260</c:v>
                </c:pt>
                <c:pt idx="1261">
                  <c:v>1261</c:v>
                </c:pt>
                <c:pt idx="1262">
                  <c:v>1262</c:v>
                </c:pt>
                <c:pt idx="1263">
                  <c:v>1263</c:v>
                </c:pt>
                <c:pt idx="1264">
                  <c:v>1264</c:v>
                </c:pt>
                <c:pt idx="1265">
                  <c:v>1265</c:v>
                </c:pt>
                <c:pt idx="1266">
                  <c:v>1266</c:v>
                </c:pt>
                <c:pt idx="1267">
                  <c:v>1267</c:v>
                </c:pt>
                <c:pt idx="1268">
                  <c:v>1268</c:v>
                </c:pt>
                <c:pt idx="1269">
                  <c:v>1269</c:v>
                </c:pt>
                <c:pt idx="1270">
                  <c:v>1270</c:v>
                </c:pt>
                <c:pt idx="1271">
                  <c:v>1271</c:v>
                </c:pt>
                <c:pt idx="1272">
                  <c:v>1272</c:v>
                </c:pt>
                <c:pt idx="1273">
                  <c:v>1273</c:v>
                </c:pt>
                <c:pt idx="1274">
                  <c:v>1274</c:v>
                </c:pt>
                <c:pt idx="1275">
                  <c:v>1275</c:v>
                </c:pt>
                <c:pt idx="1276">
                  <c:v>1276</c:v>
                </c:pt>
                <c:pt idx="1277">
                  <c:v>1277</c:v>
                </c:pt>
                <c:pt idx="1278">
                  <c:v>1278</c:v>
                </c:pt>
                <c:pt idx="1279">
                  <c:v>1279</c:v>
                </c:pt>
                <c:pt idx="1280">
                  <c:v>1280</c:v>
                </c:pt>
                <c:pt idx="1281">
                  <c:v>1281</c:v>
                </c:pt>
                <c:pt idx="1282">
                  <c:v>1282</c:v>
                </c:pt>
                <c:pt idx="1283">
                  <c:v>1283</c:v>
                </c:pt>
                <c:pt idx="1284">
                  <c:v>1284</c:v>
                </c:pt>
                <c:pt idx="1285">
                  <c:v>1285</c:v>
                </c:pt>
                <c:pt idx="1286">
                  <c:v>1286</c:v>
                </c:pt>
                <c:pt idx="1287">
                  <c:v>1287</c:v>
                </c:pt>
                <c:pt idx="1288">
                  <c:v>1288</c:v>
                </c:pt>
                <c:pt idx="1289">
                  <c:v>1289</c:v>
                </c:pt>
                <c:pt idx="1290">
                  <c:v>1290</c:v>
                </c:pt>
                <c:pt idx="1291">
                  <c:v>1291</c:v>
                </c:pt>
                <c:pt idx="1292">
                  <c:v>1292</c:v>
                </c:pt>
                <c:pt idx="1293">
                  <c:v>1293</c:v>
                </c:pt>
                <c:pt idx="1294">
                  <c:v>1294</c:v>
                </c:pt>
                <c:pt idx="1295">
                  <c:v>1295</c:v>
                </c:pt>
                <c:pt idx="1296">
                  <c:v>1296</c:v>
                </c:pt>
                <c:pt idx="1297">
                  <c:v>1297</c:v>
                </c:pt>
                <c:pt idx="1298">
                  <c:v>1298</c:v>
                </c:pt>
                <c:pt idx="1299">
                  <c:v>1299</c:v>
                </c:pt>
                <c:pt idx="1300">
                  <c:v>1300</c:v>
                </c:pt>
                <c:pt idx="1301">
                  <c:v>1301</c:v>
                </c:pt>
                <c:pt idx="1302">
                  <c:v>1302</c:v>
                </c:pt>
                <c:pt idx="1303">
                  <c:v>1303</c:v>
                </c:pt>
                <c:pt idx="1304">
                  <c:v>1304</c:v>
                </c:pt>
                <c:pt idx="1305">
                  <c:v>1305</c:v>
                </c:pt>
                <c:pt idx="1306">
                  <c:v>1306</c:v>
                </c:pt>
                <c:pt idx="1307">
                  <c:v>1307</c:v>
                </c:pt>
                <c:pt idx="1308">
                  <c:v>1308</c:v>
                </c:pt>
                <c:pt idx="1309">
                  <c:v>1309</c:v>
                </c:pt>
                <c:pt idx="1310">
                  <c:v>1310</c:v>
                </c:pt>
                <c:pt idx="1311">
                  <c:v>1311</c:v>
                </c:pt>
                <c:pt idx="1312">
                  <c:v>1312</c:v>
                </c:pt>
                <c:pt idx="1313">
                  <c:v>1313</c:v>
                </c:pt>
                <c:pt idx="1314">
                  <c:v>1314</c:v>
                </c:pt>
                <c:pt idx="1315">
                  <c:v>1315</c:v>
                </c:pt>
                <c:pt idx="1316">
                  <c:v>1316</c:v>
                </c:pt>
                <c:pt idx="1317">
                  <c:v>1317</c:v>
                </c:pt>
                <c:pt idx="1318">
                  <c:v>1318</c:v>
                </c:pt>
                <c:pt idx="1319">
                  <c:v>1319</c:v>
                </c:pt>
                <c:pt idx="1320">
                  <c:v>1320</c:v>
                </c:pt>
                <c:pt idx="1321">
                  <c:v>1321</c:v>
                </c:pt>
                <c:pt idx="1322">
                  <c:v>1322</c:v>
                </c:pt>
                <c:pt idx="1323">
                  <c:v>1323</c:v>
                </c:pt>
                <c:pt idx="1324">
                  <c:v>1324</c:v>
                </c:pt>
                <c:pt idx="1325">
                  <c:v>1325</c:v>
                </c:pt>
                <c:pt idx="1326">
                  <c:v>1326</c:v>
                </c:pt>
                <c:pt idx="1327">
                  <c:v>1327</c:v>
                </c:pt>
                <c:pt idx="1328">
                  <c:v>1328</c:v>
                </c:pt>
                <c:pt idx="1329">
                  <c:v>1329</c:v>
                </c:pt>
                <c:pt idx="1330">
                  <c:v>1330</c:v>
                </c:pt>
                <c:pt idx="1331">
                  <c:v>1331</c:v>
                </c:pt>
                <c:pt idx="1332">
                  <c:v>1332</c:v>
                </c:pt>
                <c:pt idx="1333">
                  <c:v>1333</c:v>
                </c:pt>
                <c:pt idx="1334">
                  <c:v>1334</c:v>
                </c:pt>
                <c:pt idx="1335">
                  <c:v>1335</c:v>
                </c:pt>
                <c:pt idx="1336">
                  <c:v>1336</c:v>
                </c:pt>
                <c:pt idx="1337">
                  <c:v>1337</c:v>
                </c:pt>
                <c:pt idx="1338">
                  <c:v>1338</c:v>
                </c:pt>
                <c:pt idx="1339">
                  <c:v>1339</c:v>
                </c:pt>
                <c:pt idx="1340">
                  <c:v>1340</c:v>
                </c:pt>
                <c:pt idx="1341">
                  <c:v>1341</c:v>
                </c:pt>
                <c:pt idx="1342">
                  <c:v>1342</c:v>
                </c:pt>
                <c:pt idx="1343">
                  <c:v>1343</c:v>
                </c:pt>
                <c:pt idx="1344">
                  <c:v>1344</c:v>
                </c:pt>
                <c:pt idx="1345">
                  <c:v>1345</c:v>
                </c:pt>
                <c:pt idx="1346">
                  <c:v>1346</c:v>
                </c:pt>
                <c:pt idx="1347">
                  <c:v>1347</c:v>
                </c:pt>
                <c:pt idx="1348">
                  <c:v>1348</c:v>
                </c:pt>
                <c:pt idx="1349">
                  <c:v>1349</c:v>
                </c:pt>
                <c:pt idx="1350">
                  <c:v>1350</c:v>
                </c:pt>
                <c:pt idx="1351">
                  <c:v>1351</c:v>
                </c:pt>
                <c:pt idx="1352">
                  <c:v>1352</c:v>
                </c:pt>
                <c:pt idx="1353">
                  <c:v>1353</c:v>
                </c:pt>
                <c:pt idx="1354">
                  <c:v>1354</c:v>
                </c:pt>
                <c:pt idx="1355">
                  <c:v>1355</c:v>
                </c:pt>
                <c:pt idx="1356">
                  <c:v>1356</c:v>
                </c:pt>
                <c:pt idx="1357">
                  <c:v>1357</c:v>
                </c:pt>
                <c:pt idx="1358">
                  <c:v>1358</c:v>
                </c:pt>
                <c:pt idx="1359">
                  <c:v>1359</c:v>
                </c:pt>
                <c:pt idx="1360">
                  <c:v>1360</c:v>
                </c:pt>
                <c:pt idx="1361">
                  <c:v>1361</c:v>
                </c:pt>
                <c:pt idx="1362">
                  <c:v>1362</c:v>
                </c:pt>
                <c:pt idx="1363">
                  <c:v>1363</c:v>
                </c:pt>
                <c:pt idx="1364">
                  <c:v>1364</c:v>
                </c:pt>
                <c:pt idx="1365">
                  <c:v>1365</c:v>
                </c:pt>
                <c:pt idx="1366">
                  <c:v>1366</c:v>
                </c:pt>
                <c:pt idx="1367">
                  <c:v>1367</c:v>
                </c:pt>
                <c:pt idx="1368">
                  <c:v>1368</c:v>
                </c:pt>
                <c:pt idx="1369">
                  <c:v>1369</c:v>
                </c:pt>
                <c:pt idx="1370">
                  <c:v>1370</c:v>
                </c:pt>
                <c:pt idx="1371">
                  <c:v>1371</c:v>
                </c:pt>
                <c:pt idx="1372">
                  <c:v>1372</c:v>
                </c:pt>
                <c:pt idx="1373">
                  <c:v>1373</c:v>
                </c:pt>
                <c:pt idx="1374">
                  <c:v>1374</c:v>
                </c:pt>
                <c:pt idx="1375">
                  <c:v>1375</c:v>
                </c:pt>
                <c:pt idx="1376">
                  <c:v>1376</c:v>
                </c:pt>
                <c:pt idx="1377">
                  <c:v>1377</c:v>
                </c:pt>
                <c:pt idx="1378">
                  <c:v>1378</c:v>
                </c:pt>
                <c:pt idx="1379">
                  <c:v>1379</c:v>
                </c:pt>
                <c:pt idx="1380">
                  <c:v>1380</c:v>
                </c:pt>
                <c:pt idx="1381">
                  <c:v>1381</c:v>
                </c:pt>
                <c:pt idx="1382">
                  <c:v>1382</c:v>
                </c:pt>
                <c:pt idx="1383">
                  <c:v>1383</c:v>
                </c:pt>
                <c:pt idx="1384">
                  <c:v>1384</c:v>
                </c:pt>
                <c:pt idx="1385">
                  <c:v>1385</c:v>
                </c:pt>
                <c:pt idx="1386">
                  <c:v>1386</c:v>
                </c:pt>
                <c:pt idx="1387">
                  <c:v>1387</c:v>
                </c:pt>
                <c:pt idx="1388">
                  <c:v>1388</c:v>
                </c:pt>
                <c:pt idx="1389">
                  <c:v>1389</c:v>
                </c:pt>
                <c:pt idx="1390">
                  <c:v>1390</c:v>
                </c:pt>
                <c:pt idx="1391">
                  <c:v>1391</c:v>
                </c:pt>
                <c:pt idx="1392">
                  <c:v>1392</c:v>
                </c:pt>
                <c:pt idx="1393">
                  <c:v>1393</c:v>
                </c:pt>
                <c:pt idx="1394">
                  <c:v>1394</c:v>
                </c:pt>
                <c:pt idx="1395">
                  <c:v>1395</c:v>
                </c:pt>
                <c:pt idx="1396">
                  <c:v>1396</c:v>
                </c:pt>
                <c:pt idx="1397">
                  <c:v>1397</c:v>
                </c:pt>
                <c:pt idx="1398">
                  <c:v>1398</c:v>
                </c:pt>
                <c:pt idx="1399">
                  <c:v>1399</c:v>
                </c:pt>
                <c:pt idx="1400">
                  <c:v>1400</c:v>
                </c:pt>
                <c:pt idx="1401">
                  <c:v>1401</c:v>
                </c:pt>
                <c:pt idx="1402">
                  <c:v>1402</c:v>
                </c:pt>
                <c:pt idx="1403">
                  <c:v>1403</c:v>
                </c:pt>
                <c:pt idx="1404">
                  <c:v>1404</c:v>
                </c:pt>
                <c:pt idx="1405">
                  <c:v>1405</c:v>
                </c:pt>
                <c:pt idx="1406">
                  <c:v>1406</c:v>
                </c:pt>
                <c:pt idx="1407">
                  <c:v>1407</c:v>
                </c:pt>
                <c:pt idx="1408">
                  <c:v>1408</c:v>
                </c:pt>
                <c:pt idx="1409">
                  <c:v>1409</c:v>
                </c:pt>
                <c:pt idx="1410">
                  <c:v>1410</c:v>
                </c:pt>
                <c:pt idx="1411">
                  <c:v>1411</c:v>
                </c:pt>
                <c:pt idx="1412">
                  <c:v>1412</c:v>
                </c:pt>
                <c:pt idx="1413">
                  <c:v>1413</c:v>
                </c:pt>
                <c:pt idx="1414">
                  <c:v>1414</c:v>
                </c:pt>
                <c:pt idx="1415">
                  <c:v>1415</c:v>
                </c:pt>
                <c:pt idx="1416">
                  <c:v>1416</c:v>
                </c:pt>
                <c:pt idx="1417">
                  <c:v>1417</c:v>
                </c:pt>
                <c:pt idx="1418">
                  <c:v>1418</c:v>
                </c:pt>
                <c:pt idx="1419">
                  <c:v>1419</c:v>
                </c:pt>
                <c:pt idx="1420">
                  <c:v>1420</c:v>
                </c:pt>
                <c:pt idx="1421">
                  <c:v>1421</c:v>
                </c:pt>
                <c:pt idx="1422">
                  <c:v>1422</c:v>
                </c:pt>
                <c:pt idx="1423">
                  <c:v>1423</c:v>
                </c:pt>
                <c:pt idx="1424">
                  <c:v>1424</c:v>
                </c:pt>
                <c:pt idx="1425">
                  <c:v>1425</c:v>
                </c:pt>
                <c:pt idx="1426">
                  <c:v>1426</c:v>
                </c:pt>
                <c:pt idx="1427">
                  <c:v>1427</c:v>
                </c:pt>
                <c:pt idx="1428">
                  <c:v>1428</c:v>
                </c:pt>
                <c:pt idx="1429">
                  <c:v>1429</c:v>
                </c:pt>
                <c:pt idx="1430">
                  <c:v>1430</c:v>
                </c:pt>
                <c:pt idx="1431">
                  <c:v>1431</c:v>
                </c:pt>
                <c:pt idx="1432">
                  <c:v>1432</c:v>
                </c:pt>
                <c:pt idx="1433">
                  <c:v>1433</c:v>
                </c:pt>
                <c:pt idx="1434">
                  <c:v>1434</c:v>
                </c:pt>
                <c:pt idx="1435">
                  <c:v>1435</c:v>
                </c:pt>
                <c:pt idx="1436">
                  <c:v>1436</c:v>
                </c:pt>
                <c:pt idx="1437">
                  <c:v>1437</c:v>
                </c:pt>
                <c:pt idx="1438">
                  <c:v>1438</c:v>
                </c:pt>
                <c:pt idx="1439">
                  <c:v>1439</c:v>
                </c:pt>
                <c:pt idx="1440">
                  <c:v>1440</c:v>
                </c:pt>
                <c:pt idx="1441">
                  <c:v>1441</c:v>
                </c:pt>
                <c:pt idx="1442">
                  <c:v>1442</c:v>
                </c:pt>
                <c:pt idx="1443">
                  <c:v>1443</c:v>
                </c:pt>
                <c:pt idx="1444">
                  <c:v>1444</c:v>
                </c:pt>
                <c:pt idx="1445">
                  <c:v>1445</c:v>
                </c:pt>
                <c:pt idx="1446">
                  <c:v>1446</c:v>
                </c:pt>
                <c:pt idx="1447">
                  <c:v>1447</c:v>
                </c:pt>
                <c:pt idx="1448">
                  <c:v>1448</c:v>
                </c:pt>
                <c:pt idx="1449">
                  <c:v>1449</c:v>
                </c:pt>
                <c:pt idx="1450">
                  <c:v>1450</c:v>
                </c:pt>
                <c:pt idx="1451">
                  <c:v>1451</c:v>
                </c:pt>
                <c:pt idx="1452">
                  <c:v>1452</c:v>
                </c:pt>
                <c:pt idx="1453">
                  <c:v>1453</c:v>
                </c:pt>
                <c:pt idx="1454">
                  <c:v>1454</c:v>
                </c:pt>
                <c:pt idx="1455">
                  <c:v>1455</c:v>
                </c:pt>
                <c:pt idx="1456">
                  <c:v>1456</c:v>
                </c:pt>
                <c:pt idx="1457">
                  <c:v>1457</c:v>
                </c:pt>
                <c:pt idx="1458">
                  <c:v>1458</c:v>
                </c:pt>
                <c:pt idx="1459">
                  <c:v>1459</c:v>
                </c:pt>
                <c:pt idx="1460">
                  <c:v>1460</c:v>
                </c:pt>
                <c:pt idx="1461">
                  <c:v>1461</c:v>
                </c:pt>
                <c:pt idx="1462">
                  <c:v>1462</c:v>
                </c:pt>
                <c:pt idx="1463">
                  <c:v>1463</c:v>
                </c:pt>
                <c:pt idx="1464">
                  <c:v>1464</c:v>
                </c:pt>
                <c:pt idx="1465">
                  <c:v>1465</c:v>
                </c:pt>
                <c:pt idx="1466">
                  <c:v>1466</c:v>
                </c:pt>
                <c:pt idx="1467">
                  <c:v>1467</c:v>
                </c:pt>
                <c:pt idx="1468">
                  <c:v>1468</c:v>
                </c:pt>
                <c:pt idx="1469">
                  <c:v>1469</c:v>
                </c:pt>
                <c:pt idx="1470">
                  <c:v>1470</c:v>
                </c:pt>
                <c:pt idx="1471">
                  <c:v>1471</c:v>
                </c:pt>
                <c:pt idx="1472">
                  <c:v>1472</c:v>
                </c:pt>
                <c:pt idx="1473">
                  <c:v>1473</c:v>
                </c:pt>
                <c:pt idx="1474">
                  <c:v>1474</c:v>
                </c:pt>
                <c:pt idx="1475">
                  <c:v>1475</c:v>
                </c:pt>
                <c:pt idx="1476">
                  <c:v>1476</c:v>
                </c:pt>
                <c:pt idx="1477">
                  <c:v>1477</c:v>
                </c:pt>
                <c:pt idx="1478">
                  <c:v>1478</c:v>
                </c:pt>
                <c:pt idx="1479">
                  <c:v>1479</c:v>
                </c:pt>
                <c:pt idx="1480">
                  <c:v>1480</c:v>
                </c:pt>
                <c:pt idx="1481">
                  <c:v>1481</c:v>
                </c:pt>
                <c:pt idx="1482">
                  <c:v>1482</c:v>
                </c:pt>
                <c:pt idx="1483">
                  <c:v>1483</c:v>
                </c:pt>
                <c:pt idx="1484">
                  <c:v>1484</c:v>
                </c:pt>
                <c:pt idx="1485">
                  <c:v>1485</c:v>
                </c:pt>
                <c:pt idx="1486">
                  <c:v>1486</c:v>
                </c:pt>
                <c:pt idx="1487">
                  <c:v>1487</c:v>
                </c:pt>
                <c:pt idx="1488">
                  <c:v>1488</c:v>
                </c:pt>
                <c:pt idx="1489">
                  <c:v>1489</c:v>
                </c:pt>
                <c:pt idx="1490">
                  <c:v>1490</c:v>
                </c:pt>
                <c:pt idx="1491">
                  <c:v>1491</c:v>
                </c:pt>
                <c:pt idx="1492">
                  <c:v>1492</c:v>
                </c:pt>
                <c:pt idx="1493">
                  <c:v>1493</c:v>
                </c:pt>
                <c:pt idx="1494">
                  <c:v>1494</c:v>
                </c:pt>
                <c:pt idx="1495">
                  <c:v>1495</c:v>
                </c:pt>
                <c:pt idx="1496">
                  <c:v>1496</c:v>
                </c:pt>
                <c:pt idx="1497">
                  <c:v>1497</c:v>
                </c:pt>
                <c:pt idx="1498">
                  <c:v>1498</c:v>
                </c:pt>
                <c:pt idx="1499">
                  <c:v>1499</c:v>
                </c:pt>
                <c:pt idx="1500">
                  <c:v>1500</c:v>
                </c:pt>
                <c:pt idx="1501">
                  <c:v>1501</c:v>
                </c:pt>
                <c:pt idx="1502">
                  <c:v>1502</c:v>
                </c:pt>
                <c:pt idx="1503">
                  <c:v>1503</c:v>
                </c:pt>
                <c:pt idx="1504">
                  <c:v>1504</c:v>
                </c:pt>
                <c:pt idx="1505">
                  <c:v>1505</c:v>
                </c:pt>
                <c:pt idx="1506">
                  <c:v>1506</c:v>
                </c:pt>
                <c:pt idx="1507">
                  <c:v>1507</c:v>
                </c:pt>
                <c:pt idx="1508">
                  <c:v>1508</c:v>
                </c:pt>
                <c:pt idx="1509">
                  <c:v>1509</c:v>
                </c:pt>
                <c:pt idx="1510">
                  <c:v>1510</c:v>
                </c:pt>
                <c:pt idx="1511">
                  <c:v>1511</c:v>
                </c:pt>
                <c:pt idx="1512">
                  <c:v>1512</c:v>
                </c:pt>
                <c:pt idx="1513">
                  <c:v>1513</c:v>
                </c:pt>
                <c:pt idx="1514">
                  <c:v>1514</c:v>
                </c:pt>
                <c:pt idx="1515">
                  <c:v>1515</c:v>
                </c:pt>
                <c:pt idx="1516">
                  <c:v>1516</c:v>
                </c:pt>
                <c:pt idx="1517">
                  <c:v>1517</c:v>
                </c:pt>
                <c:pt idx="1518">
                  <c:v>1518</c:v>
                </c:pt>
                <c:pt idx="1519">
                  <c:v>1519</c:v>
                </c:pt>
                <c:pt idx="1520">
                  <c:v>1520</c:v>
                </c:pt>
                <c:pt idx="1521">
                  <c:v>1521</c:v>
                </c:pt>
                <c:pt idx="1522">
                  <c:v>1522</c:v>
                </c:pt>
                <c:pt idx="1523">
                  <c:v>1523</c:v>
                </c:pt>
                <c:pt idx="1524">
                  <c:v>1524</c:v>
                </c:pt>
                <c:pt idx="1525">
                  <c:v>1525</c:v>
                </c:pt>
                <c:pt idx="1526">
                  <c:v>1526</c:v>
                </c:pt>
                <c:pt idx="1527">
                  <c:v>1527</c:v>
                </c:pt>
                <c:pt idx="1528">
                  <c:v>1528</c:v>
                </c:pt>
                <c:pt idx="1529">
                  <c:v>1529</c:v>
                </c:pt>
                <c:pt idx="1530">
                  <c:v>1530</c:v>
                </c:pt>
                <c:pt idx="1531">
                  <c:v>1531</c:v>
                </c:pt>
                <c:pt idx="1532">
                  <c:v>1532</c:v>
                </c:pt>
                <c:pt idx="1533">
                  <c:v>1533</c:v>
                </c:pt>
                <c:pt idx="1534">
                  <c:v>1534</c:v>
                </c:pt>
                <c:pt idx="1535">
                  <c:v>1535</c:v>
                </c:pt>
                <c:pt idx="1536">
                  <c:v>1536</c:v>
                </c:pt>
                <c:pt idx="1537">
                  <c:v>1537</c:v>
                </c:pt>
                <c:pt idx="1538">
                  <c:v>1538</c:v>
                </c:pt>
                <c:pt idx="1539">
                  <c:v>1539</c:v>
                </c:pt>
                <c:pt idx="1540">
                  <c:v>1540</c:v>
                </c:pt>
                <c:pt idx="1541">
                  <c:v>1541</c:v>
                </c:pt>
                <c:pt idx="1542">
                  <c:v>1542</c:v>
                </c:pt>
                <c:pt idx="1543">
                  <c:v>1543</c:v>
                </c:pt>
                <c:pt idx="1544">
                  <c:v>1544</c:v>
                </c:pt>
                <c:pt idx="1545">
                  <c:v>1545</c:v>
                </c:pt>
                <c:pt idx="1546">
                  <c:v>1546</c:v>
                </c:pt>
                <c:pt idx="1547">
                  <c:v>1547</c:v>
                </c:pt>
                <c:pt idx="1548">
                  <c:v>1548</c:v>
                </c:pt>
                <c:pt idx="1549">
                  <c:v>1549</c:v>
                </c:pt>
                <c:pt idx="1550">
                  <c:v>1550</c:v>
                </c:pt>
                <c:pt idx="1551">
                  <c:v>1551</c:v>
                </c:pt>
                <c:pt idx="1552">
                  <c:v>1552</c:v>
                </c:pt>
                <c:pt idx="1553">
                  <c:v>1553</c:v>
                </c:pt>
                <c:pt idx="1554">
                  <c:v>1554</c:v>
                </c:pt>
                <c:pt idx="1555">
                  <c:v>1555</c:v>
                </c:pt>
                <c:pt idx="1556">
                  <c:v>1556</c:v>
                </c:pt>
                <c:pt idx="1557">
                  <c:v>1557</c:v>
                </c:pt>
                <c:pt idx="1558">
                  <c:v>1558</c:v>
                </c:pt>
                <c:pt idx="1559">
                  <c:v>1559</c:v>
                </c:pt>
                <c:pt idx="1560">
                  <c:v>1560</c:v>
                </c:pt>
                <c:pt idx="1561">
                  <c:v>1561</c:v>
                </c:pt>
                <c:pt idx="1562">
                  <c:v>1562</c:v>
                </c:pt>
                <c:pt idx="1563">
                  <c:v>1563</c:v>
                </c:pt>
                <c:pt idx="1564">
                  <c:v>1564</c:v>
                </c:pt>
                <c:pt idx="1565">
                  <c:v>1565</c:v>
                </c:pt>
                <c:pt idx="1566">
                  <c:v>1566</c:v>
                </c:pt>
                <c:pt idx="1567">
                  <c:v>1567</c:v>
                </c:pt>
                <c:pt idx="1568">
                  <c:v>1568</c:v>
                </c:pt>
                <c:pt idx="1569">
                  <c:v>1569</c:v>
                </c:pt>
                <c:pt idx="1570">
                  <c:v>1570</c:v>
                </c:pt>
                <c:pt idx="1571">
                  <c:v>1571</c:v>
                </c:pt>
                <c:pt idx="1572">
                  <c:v>1572</c:v>
                </c:pt>
                <c:pt idx="1573">
                  <c:v>1573</c:v>
                </c:pt>
                <c:pt idx="1574">
                  <c:v>1574</c:v>
                </c:pt>
                <c:pt idx="1575">
                  <c:v>1575</c:v>
                </c:pt>
                <c:pt idx="1576">
                  <c:v>1576</c:v>
                </c:pt>
                <c:pt idx="1577">
                  <c:v>1577</c:v>
                </c:pt>
                <c:pt idx="1578">
                  <c:v>1578</c:v>
                </c:pt>
                <c:pt idx="1579">
                  <c:v>1579</c:v>
                </c:pt>
                <c:pt idx="1580">
                  <c:v>1580</c:v>
                </c:pt>
                <c:pt idx="1581">
                  <c:v>1581</c:v>
                </c:pt>
                <c:pt idx="1582">
                  <c:v>1582</c:v>
                </c:pt>
                <c:pt idx="1583">
                  <c:v>1583</c:v>
                </c:pt>
                <c:pt idx="1584">
                  <c:v>1584</c:v>
                </c:pt>
                <c:pt idx="1585">
                  <c:v>1585</c:v>
                </c:pt>
                <c:pt idx="1586">
                  <c:v>1586</c:v>
                </c:pt>
                <c:pt idx="1587">
                  <c:v>1587</c:v>
                </c:pt>
                <c:pt idx="1588">
                  <c:v>1588</c:v>
                </c:pt>
                <c:pt idx="1589">
                  <c:v>1589</c:v>
                </c:pt>
                <c:pt idx="1590">
                  <c:v>1590</c:v>
                </c:pt>
                <c:pt idx="1591">
                  <c:v>1591</c:v>
                </c:pt>
                <c:pt idx="1592">
                  <c:v>1592</c:v>
                </c:pt>
                <c:pt idx="1593">
                  <c:v>1593</c:v>
                </c:pt>
                <c:pt idx="1594">
                  <c:v>1594</c:v>
                </c:pt>
                <c:pt idx="1595">
                  <c:v>1595</c:v>
                </c:pt>
                <c:pt idx="1596">
                  <c:v>1596</c:v>
                </c:pt>
                <c:pt idx="1597">
                  <c:v>1597</c:v>
                </c:pt>
                <c:pt idx="1598">
                  <c:v>1598</c:v>
                </c:pt>
                <c:pt idx="1599">
                  <c:v>1599</c:v>
                </c:pt>
                <c:pt idx="1600">
                  <c:v>1600</c:v>
                </c:pt>
                <c:pt idx="1601">
                  <c:v>1601</c:v>
                </c:pt>
                <c:pt idx="1602">
                  <c:v>1602</c:v>
                </c:pt>
                <c:pt idx="1603">
                  <c:v>1603</c:v>
                </c:pt>
                <c:pt idx="1604">
                  <c:v>1604</c:v>
                </c:pt>
                <c:pt idx="1605">
                  <c:v>1605</c:v>
                </c:pt>
                <c:pt idx="1606">
                  <c:v>1606</c:v>
                </c:pt>
                <c:pt idx="1607">
                  <c:v>1607</c:v>
                </c:pt>
                <c:pt idx="1608">
                  <c:v>1608</c:v>
                </c:pt>
                <c:pt idx="1609">
                  <c:v>1609</c:v>
                </c:pt>
                <c:pt idx="1610">
                  <c:v>1610</c:v>
                </c:pt>
                <c:pt idx="1611">
                  <c:v>1611</c:v>
                </c:pt>
                <c:pt idx="1612">
                  <c:v>1612</c:v>
                </c:pt>
                <c:pt idx="1613">
                  <c:v>1613</c:v>
                </c:pt>
                <c:pt idx="1614">
                  <c:v>1614</c:v>
                </c:pt>
                <c:pt idx="1615">
                  <c:v>1615</c:v>
                </c:pt>
                <c:pt idx="1616">
                  <c:v>1616</c:v>
                </c:pt>
                <c:pt idx="1617">
                  <c:v>1617</c:v>
                </c:pt>
                <c:pt idx="1618">
                  <c:v>1618</c:v>
                </c:pt>
                <c:pt idx="1619">
                  <c:v>1619</c:v>
                </c:pt>
                <c:pt idx="1620">
                  <c:v>1620</c:v>
                </c:pt>
                <c:pt idx="1621">
                  <c:v>1621</c:v>
                </c:pt>
                <c:pt idx="1622">
                  <c:v>1622</c:v>
                </c:pt>
                <c:pt idx="1623">
                  <c:v>1623</c:v>
                </c:pt>
                <c:pt idx="1624">
                  <c:v>1624</c:v>
                </c:pt>
                <c:pt idx="1625">
                  <c:v>1625</c:v>
                </c:pt>
                <c:pt idx="1626">
                  <c:v>1626</c:v>
                </c:pt>
                <c:pt idx="1627">
                  <c:v>1627</c:v>
                </c:pt>
                <c:pt idx="1628">
                  <c:v>1628</c:v>
                </c:pt>
                <c:pt idx="1629">
                  <c:v>1629</c:v>
                </c:pt>
                <c:pt idx="1630">
                  <c:v>1630</c:v>
                </c:pt>
                <c:pt idx="1631">
                  <c:v>1631</c:v>
                </c:pt>
                <c:pt idx="1632">
                  <c:v>1632</c:v>
                </c:pt>
                <c:pt idx="1633">
                  <c:v>1633</c:v>
                </c:pt>
                <c:pt idx="1634">
                  <c:v>1634</c:v>
                </c:pt>
                <c:pt idx="1635">
                  <c:v>1635</c:v>
                </c:pt>
                <c:pt idx="1636">
                  <c:v>1636</c:v>
                </c:pt>
                <c:pt idx="1637">
                  <c:v>1637</c:v>
                </c:pt>
                <c:pt idx="1638">
                  <c:v>1638</c:v>
                </c:pt>
                <c:pt idx="1639">
                  <c:v>1639</c:v>
                </c:pt>
                <c:pt idx="1640">
                  <c:v>1640</c:v>
                </c:pt>
                <c:pt idx="1641">
                  <c:v>1641</c:v>
                </c:pt>
                <c:pt idx="1642">
                  <c:v>1642</c:v>
                </c:pt>
                <c:pt idx="1643">
                  <c:v>1643</c:v>
                </c:pt>
                <c:pt idx="1644">
                  <c:v>1644</c:v>
                </c:pt>
                <c:pt idx="1645">
                  <c:v>1645</c:v>
                </c:pt>
                <c:pt idx="1646">
                  <c:v>1646</c:v>
                </c:pt>
                <c:pt idx="1647">
                  <c:v>1647</c:v>
                </c:pt>
                <c:pt idx="1648">
                  <c:v>1648</c:v>
                </c:pt>
                <c:pt idx="1649">
                  <c:v>1649</c:v>
                </c:pt>
                <c:pt idx="1650">
                  <c:v>1650</c:v>
                </c:pt>
                <c:pt idx="1651">
                  <c:v>1651</c:v>
                </c:pt>
                <c:pt idx="1652">
                  <c:v>1652</c:v>
                </c:pt>
                <c:pt idx="1653">
                  <c:v>1653</c:v>
                </c:pt>
                <c:pt idx="1654">
                  <c:v>1654</c:v>
                </c:pt>
                <c:pt idx="1655">
                  <c:v>1655</c:v>
                </c:pt>
                <c:pt idx="1656">
                  <c:v>1656</c:v>
                </c:pt>
                <c:pt idx="1657">
                  <c:v>1657</c:v>
                </c:pt>
                <c:pt idx="1658">
                  <c:v>1658</c:v>
                </c:pt>
                <c:pt idx="1659">
                  <c:v>1659</c:v>
                </c:pt>
                <c:pt idx="1660">
                  <c:v>1660</c:v>
                </c:pt>
                <c:pt idx="1661">
                  <c:v>1661</c:v>
                </c:pt>
                <c:pt idx="1662">
                  <c:v>1662</c:v>
                </c:pt>
                <c:pt idx="1663">
                  <c:v>1663</c:v>
                </c:pt>
                <c:pt idx="1664">
                  <c:v>1664</c:v>
                </c:pt>
                <c:pt idx="1665">
                  <c:v>1665</c:v>
                </c:pt>
                <c:pt idx="1666">
                  <c:v>1666</c:v>
                </c:pt>
                <c:pt idx="1667">
                  <c:v>1667</c:v>
                </c:pt>
                <c:pt idx="1668">
                  <c:v>1668</c:v>
                </c:pt>
                <c:pt idx="1669">
                  <c:v>1669</c:v>
                </c:pt>
                <c:pt idx="1670">
                  <c:v>1670</c:v>
                </c:pt>
                <c:pt idx="1671">
                  <c:v>1671</c:v>
                </c:pt>
                <c:pt idx="1672">
                  <c:v>1672</c:v>
                </c:pt>
                <c:pt idx="1673">
                  <c:v>1673</c:v>
                </c:pt>
                <c:pt idx="1674">
                  <c:v>1674</c:v>
                </c:pt>
                <c:pt idx="1675">
                  <c:v>1675</c:v>
                </c:pt>
                <c:pt idx="1676">
                  <c:v>1676</c:v>
                </c:pt>
                <c:pt idx="1677">
                  <c:v>1677</c:v>
                </c:pt>
                <c:pt idx="1678">
                  <c:v>1678</c:v>
                </c:pt>
                <c:pt idx="1679">
                  <c:v>1679</c:v>
                </c:pt>
                <c:pt idx="1680">
                  <c:v>1680</c:v>
                </c:pt>
                <c:pt idx="1681">
                  <c:v>1681</c:v>
                </c:pt>
                <c:pt idx="1682">
                  <c:v>1682</c:v>
                </c:pt>
                <c:pt idx="1683">
                  <c:v>1683</c:v>
                </c:pt>
                <c:pt idx="1684">
                  <c:v>1684</c:v>
                </c:pt>
                <c:pt idx="1685">
                  <c:v>1685</c:v>
                </c:pt>
                <c:pt idx="1686">
                  <c:v>1686</c:v>
                </c:pt>
                <c:pt idx="1687">
                  <c:v>1687</c:v>
                </c:pt>
                <c:pt idx="1688">
                  <c:v>1688</c:v>
                </c:pt>
                <c:pt idx="1689">
                  <c:v>1689</c:v>
                </c:pt>
                <c:pt idx="1690">
                  <c:v>1690</c:v>
                </c:pt>
                <c:pt idx="1691">
                  <c:v>1691</c:v>
                </c:pt>
                <c:pt idx="1692">
                  <c:v>1692</c:v>
                </c:pt>
                <c:pt idx="1693">
                  <c:v>1693</c:v>
                </c:pt>
                <c:pt idx="1694">
                  <c:v>1694</c:v>
                </c:pt>
                <c:pt idx="1695">
                  <c:v>1695</c:v>
                </c:pt>
                <c:pt idx="1696">
                  <c:v>1696</c:v>
                </c:pt>
                <c:pt idx="1697">
                  <c:v>1697</c:v>
                </c:pt>
                <c:pt idx="1698">
                  <c:v>1698</c:v>
                </c:pt>
                <c:pt idx="1699">
                  <c:v>1699</c:v>
                </c:pt>
                <c:pt idx="1700">
                  <c:v>1700</c:v>
                </c:pt>
                <c:pt idx="1701">
                  <c:v>1701</c:v>
                </c:pt>
                <c:pt idx="1702">
                  <c:v>1702</c:v>
                </c:pt>
                <c:pt idx="1703">
                  <c:v>1703</c:v>
                </c:pt>
                <c:pt idx="1704">
                  <c:v>1704</c:v>
                </c:pt>
                <c:pt idx="1705">
                  <c:v>1705</c:v>
                </c:pt>
                <c:pt idx="1706">
                  <c:v>1706</c:v>
                </c:pt>
                <c:pt idx="1707">
                  <c:v>1707</c:v>
                </c:pt>
                <c:pt idx="1708">
                  <c:v>1708</c:v>
                </c:pt>
                <c:pt idx="1709">
                  <c:v>1709</c:v>
                </c:pt>
                <c:pt idx="1710">
                  <c:v>1710</c:v>
                </c:pt>
                <c:pt idx="1711">
                  <c:v>1711</c:v>
                </c:pt>
                <c:pt idx="1712">
                  <c:v>1712</c:v>
                </c:pt>
                <c:pt idx="1713">
                  <c:v>1713</c:v>
                </c:pt>
                <c:pt idx="1714">
                  <c:v>1714</c:v>
                </c:pt>
                <c:pt idx="1715">
                  <c:v>1715</c:v>
                </c:pt>
                <c:pt idx="1716">
                  <c:v>1716</c:v>
                </c:pt>
                <c:pt idx="1717">
                  <c:v>1717</c:v>
                </c:pt>
                <c:pt idx="1718">
                  <c:v>1718</c:v>
                </c:pt>
                <c:pt idx="1719">
                  <c:v>1719</c:v>
                </c:pt>
                <c:pt idx="1720">
                  <c:v>1720</c:v>
                </c:pt>
                <c:pt idx="1721">
                  <c:v>1721</c:v>
                </c:pt>
                <c:pt idx="1722">
                  <c:v>1722</c:v>
                </c:pt>
                <c:pt idx="1723">
                  <c:v>1723</c:v>
                </c:pt>
                <c:pt idx="1724">
                  <c:v>1724</c:v>
                </c:pt>
                <c:pt idx="1725">
                  <c:v>1725</c:v>
                </c:pt>
                <c:pt idx="1726">
                  <c:v>1726</c:v>
                </c:pt>
                <c:pt idx="1727">
                  <c:v>1727</c:v>
                </c:pt>
                <c:pt idx="1728">
                  <c:v>1728</c:v>
                </c:pt>
                <c:pt idx="1729">
                  <c:v>1729</c:v>
                </c:pt>
                <c:pt idx="1730">
                  <c:v>1730</c:v>
                </c:pt>
                <c:pt idx="1731">
                  <c:v>1731</c:v>
                </c:pt>
                <c:pt idx="1732">
                  <c:v>1732</c:v>
                </c:pt>
                <c:pt idx="1733">
                  <c:v>1733</c:v>
                </c:pt>
                <c:pt idx="1734">
                  <c:v>1734</c:v>
                </c:pt>
                <c:pt idx="1735">
                  <c:v>1735</c:v>
                </c:pt>
                <c:pt idx="1736">
                  <c:v>1736</c:v>
                </c:pt>
                <c:pt idx="1737">
                  <c:v>1737</c:v>
                </c:pt>
                <c:pt idx="1738">
                  <c:v>1738</c:v>
                </c:pt>
                <c:pt idx="1739">
                  <c:v>1739</c:v>
                </c:pt>
                <c:pt idx="1740">
                  <c:v>1740</c:v>
                </c:pt>
                <c:pt idx="1741">
                  <c:v>1741</c:v>
                </c:pt>
                <c:pt idx="1742">
                  <c:v>1742</c:v>
                </c:pt>
                <c:pt idx="1743">
                  <c:v>1743</c:v>
                </c:pt>
                <c:pt idx="1744">
                  <c:v>1744</c:v>
                </c:pt>
                <c:pt idx="1745">
                  <c:v>1745</c:v>
                </c:pt>
                <c:pt idx="1746">
                  <c:v>1746</c:v>
                </c:pt>
                <c:pt idx="1747">
                  <c:v>1747</c:v>
                </c:pt>
                <c:pt idx="1748">
                  <c:v>1748</c:v>
                </c:pt>
                <c:pt idx="1749">
                  <c:v>1749</c:v>
                </c:pt>
                <c:pt idx="1750">
                  <c:v>1750</c:v>
                </c:pt>
                <c:pt idx="1751">
                  <c:v>1751</c:v>
                </c:pt>
                <c:pt idx="1752">
                  <c:v>1752</c:v>
                </c:pt>
                <c:pt idx="1753">
                  <c:v>1753</c:v>
                </c:pt>
                <c:pt idx="1754">
                  <c:v>1754</c:v>
                </c:pt>
                <c:pt idx="1755">
                  <c:v>1755</c:v>
                </c:pt>
                <c:pt idx="1756">
                  <c:v>1756</c:v>
                </c:pt>
                <c:pt idx="1757">
                  <c:v>1757</c:v>
                </c:pt>
                <c:pt idx="1758">
                  <c:v>1758</c:v>
                </c:pt>
                <c:pt idx="1759">
                  <c:v>1759</c:v>
                </c:pt>
                <c:pt idx="1760">
                  <c:v>1760</c:v>
                </c:pt>
                <c:pt idx="1761">
                  <c:v>1761</c:v>
                </c:pt>
                <c:pt idx="1762">
                  <c:v>1762</c:v>
                </c:pt>
                <c:pt idx="1763">
                  <c:v>1763</c:v>
                </c:pt>
                <c:pt idx="1764">
                  <c:v>1764</c:v>
                </c:pt>
                <c:pt idx="1765">
                  <c:v>1765</c:v>
                </c:pt>
                <c:pt idx="1766">
                  <c:v>1766</c:v>
                </c:pt>
                <c:pt idx="1767">
                  <c:v>1767</c:v>
                </c:pt>
                <c:pt idx="1768">
                  <c:v>1768</c:v>
                </c:pt>
                <c:pt idx="1769">
                  <c:v>1769</c:v>
                </c:pt>
                <c:pt idx="1770">
                  <c:v>1770</c:v>
                </c:pt>
                <c:pt idx="1771">
                  <c:v>1771</c:v>
                </c:pt>
                <c:pt idx="1772">
                  <c:v>1772</c:v>
                </c:pt>
                <c:pt idx="1773">
                  <c:v>1773</c:v>
                </c:pt>
                <c:pt idx="1774">
                  <c:v>1774</c:v>
                </c:pt>
                <c:pt idx="1775">
                  <c:v>1775</c:v>
                </c:pt>
                <c:pt idx="1776">
                  <c:v>1776</c:v>
                </c:pt>
                <c:pt idx="1777">
                  <c:v>1777</c:v>
                </c:pt>
                <c:pt idx="1778">
                  <c:v>1778</c:v>
                </c:pt>
                <c:pt idx="1779">
                  <c:v>1779</c:v>
                </c:pt>
                <c:pt idx="1780">
                  <c:v>1780</c:v>
                </c:pt>
                <c:pt idx="1781">
                  <c:v>1781</c:v>
                </c:pt>
                <c:pt idx="1782">
                  <c:v>1782</c:v>
                </c:pt>
                <c:pt idx="1783">
                  <c:v>1783</c:v>
                </c:pt>
                <c:pt idx="1784">
                  <c:v>1784</c:v>
                </c:pt>
                <c:pt idx="1785">
                  <c:v>1785</c:v>
                </c:pt>
                <c:pt idx="1786">
                  <c:v>1786</c:v>
                </c:pt>
                <c:pt idx="1787">
                  <c:v>1787</c:v>
                </c:pt>
                <c:pt idx="1788">
                  <c:v>1788</c:v>
                </c:pt>
                <c:pt idx="1789">
                  <c:v>1789</c:v>
                </c:pt>
                <c:pt idx="1790">
                  <c:v>1790</c:v>
                </c:pt>
                <c:pt idx="1791">
                  <c:v>1791</c:v>
                </c:pt>
                <c:pt idx="1792">
                  <c:v>1792</c:v>
                </c:pt>
                <c:pt idx="1793">
                  <c:v>1793</c:v>
                </c:pt>
                <c:pt idx="1794">
                  <c:v>1794</c:v>
                </c:pt>
                <c:pt idx="1795">
                  <c:v>1795</c:v>
                </c:pt>
                <c:pt idx="1796">
                  <c:v>1796</c:v>
                </c:pt>
                <c:pt idx="1797">
                  <c:v>1797</c:v>
                </c:pt>
                <c:pt idx="1798">
                  <c:v>1798</c:v>
                </c:pt>
                <c:pt idx="1799">
                  <c:v>1799</c:v>
                </c:pt>
                <c:pt idx="1800">
                  <c:v>1800</c:v>
                </c:pt>
                <c:pt idx="1801">
                  <c:v>1801</c:v>
                </c:pt>
                <c:pt idx="1802">
                  <c:v>1802</c:v>
                </c:pt>
                <c:pt idx="1803">
                  <c:v>1803</c:v>
                </c:pt>
                <c:pt idx="1804">
                  <c:v>1804</c:v>
                </c:pt>
                <c:pt idx="1805">
                  <c:v>1805</c:v>
                </c:pt>
                <c:pt idx="1806">
                  <c:v>1806</c:v>
                </c:pt>
                <c:pt idx="1807">
                  <c:v>1807</c:v>
                </c:pt>
                <c:pt idx="1808">
                  <c:v>1808</c:v>
                </c:pt>
                <c:pt idx="1809">
                  <c:v>1809</c:v>
                </c:pt>
                <c:pt idx="1810">
                  <c:v>1810</c:v>
                </c:pt>
                <c:pt idx="1811">
                  <c:v>1811</c:v>
                </c:pt>
                <c:pt idx="1812">
                  <c:v>1812</c:v>
                </c:pt>
                <c:pt idx="1813">
                  <c:v>1813</c:v>
                </c:pt>
                <c:pt idx="1814">
                  <c:v>1814</c:v>
                </c:pt>
                <c:pt idx="1815">
                  <c:v>1815</c:v>
                </c:pt>
                <c:pt idx="1816">
                  <c:v>1816</c:v>
                </c:pt>
                <c:pt idx="1817">
                  <c:v>1817</c:v>
                </c:pt>
                <c:pt idx="1818">
                  <c:v>1818</c:v>
                </c:pt>
                <c:pt idx="1819">
                  <c:v>1819</c:v>
                </c:pt>
                <c:pt idx="1820">
                  <c:v>1820</c:v>
                </c:pt>
                <c:pt idx="1821">
                  <c:v>1821</c:v>
                </c:pt>
                <c:pt idx="1822">
                  <c:v>1822</c:v>
                </c:pt>
                <c:pt idx="1823">
                  <c:v>1823</c:v>
                </c:pt>
                <c:pt idx="1824">
                  <c:v>1824</c:v>
                </c:pt>
                <c:pt idx="1825">
                  <c:v>1825</c:v>
                </c:pt>
                <c:pt idx="1826">
                  <c:v>1826</c:v>
                </c:pt>
                <c:pt idx="1827">
                  <c:v>1827</c:v>
                </c:pt>
                <c:pt idx="1828">
                  <c:v>1828</c:v>
                </c:pt>
                <c:pt idx="1829">
                  <c:v>1829</c:v>
                </c:pt>
                <c:pt idx="1830">
                  <c:v>1830</c:v>
                </c:pt>
                <c:pt idx="1831">
                  <c:v>1831</c:v>
                </c:pt>
                <c:pt idx="1832">
                  <c:v>1832</c:v>
                </c:pt>
                <c:pt idx="1833">
                  <c:v>1833</c:v>
                </c:pt>
                <c:pt idx="1834">
                  <c:v>1834</c:v>
                </c:pt>
                <c:pt idx="1835">
                  <c:v>1835</c:v>
                </c:pt>
                <c:pt idx="1836">
                  <c:v>1836</c:v>
                </c:pt>
                <c:pt idx="1837">
                  <c:v>1837</c:v>
                </c:pt>
                <c:pt idx="1838">
                  <c:v>1838</c:v>
                </c:pt>
                <c:pt idx="1839">
                  <c:v>1839</c:v>
                </c:pt>
                <c:pt idx="1840">
                  <c:v>1840</c:v>
                </c:pt>
                <c:pt idx="1841">
                  <c:v>1841</c:v>
                </c:pt>
                <c:pt idx="1842">
                  <c:v>1842</c:v>
                </c:pt>
                <c:pt idx="1843">
                  <c:v>1843</c:v>
                </c:pt>
                <c:pt idx="1844">
                  <c:v>1844</c:v>
                </c:pt>
                <c:pt idx="1845">
                  <c:v>1845</c:v>
                </c:pt>
                <c:pt idx="1846">
                  <c:v>1846</c:v>
                </c:pt>
                <c:pt idx="1847">
                  <c:v>1847</c:v>
                </c:pt>
                <c:pt idx="1848">
                  <c:v>1848</c:v>
                </c:pt>
                <c:pt idx="1849">
                  <c:v>1849</c:v>
                </c:pt>
                <c:pt idx="1850">
                  <c:v>1850</c:v>
                </c:pt>
                <c:pt idx="1851">
                  <c:v>1851</c:v>
                </c:pt>
                <c:pt idx="1852">
                  <c:v>1852</c:v>
                </c:pt>
                <c:pt idx="1853">
                  <c:v>1853</c:v>
                </c:pt>
                <c:pt idx="1854">
                  <c:v>1854</c:v>
                </c:pt>
                <c:pt idx="1855">
                  <c:v>1855</c:v>
                </c:pt>
                <c:pt idx="1856">
                  <c:v>1856</c:v>
                </c:pt>
                <c:pt idx="1857">
                  <c:v>1857</c:v>
                </c:pt>
                <c:pt idx="1858">
                  <c:v>1858</c:v>
                </c:pt>
                <c:pt idx="1859">
                  <c:v>1859</c:v>
                </c:pt>
                <c:pt idx="1860">
                  <c:v>1860</c:v>
                </c:pt>
                <c:pt idx="1861">
                  <c:v>1861</c:v>
                </c:pt>
                <c:pt idx="1862">
                  <c:v>1862</c:v>
                </c:pt>
                <c:pt idx="1863">
                  <c:v>1863</c:v>
                </c:pt>
                <c:pt idx="1864">
                  <c:v>1864</c:v>
                </c:pt>
                <c:pt idx="1865">
                  <c:v>1865</c:v>
                </c:pt>
                <c:pt idx="1866">
                  <c:v>1866</c:v>
                </c:pt>
                <c:pt idx="1867">
                  <c:v>1867</c:v>
                </c:pt>
                <c:pt idx="1868">
                  <c:v>1868</c:v>
                </c:pt>
                <c:pt idx="1869">
                  <c:v>1869</c:v>
                </c:pt>
                <c:pt idx="1870">
                  <c:v>1870</c:v>
                </c:pt>
                <c:pt idx="1871">
                  <c:v>1871</c:v>
                </c:pt>
                <c:pt idx="1872">
                  <c:v>1872</c:v>
                </c:pt>
                <c:pt idx="1873">
                  <c:v>1873</c:v>
                </c:pt>
                <c:pt idx="1874">
                  <c:v>1874</c:v>
                </c:pt>
                <c:pt idx="1875">
                  <c:v>1875</c:v>
                </c:pt>
                <c:pt idx="1876">
                  <c:v>1876</c:v>
                </c:pt>
                <c:pt idx="1877">
                  <c:v>1877</c:v>
                </c:pt>
                <c:pt idx="1878">
                  <c:v>1878</c:v>
                </c:pt>
                <c:pt idx="1879">
                  <c:v>1879</c:v>
                </c:pt>
                <c:pt idx="1880">
                  <c:v>1880</c:v>
                </c:pt>
                <c:pt idx="1881">
                  <c:v>1881</c:v>
                </c:pt>
                <c:pt idx="1882">
                  <c:v>1882</c:v>
                </c:pt>
                <c:pt idx="1883">
                  <c:v>1883</c:v>
                </c:pt>
                <c:pt idx="1884">
                  <c:v>1884</c:v>
                </c:pt>
                <c:pt idx="1885">
                  <c:v>1885</c:v>
                </c:pt>
                <c:pt idx="1886">
                  <c:v>1886</c:v>
                </c:pt>
                <c:pt idx="1887">
                  <c:v>1887</c:v>
                </c:pt>
                <c:pt idx="1888">
                  <c:v>1888</c:v>
                </c:pt>
                <c:pt idx="1889">
                  <c:v>1889</c:v>
                </c:pt>
                <c:pt idx="1890">
                  <c:v>1890</c:v>
                </c:pt>
                <c:pt idx="1891">
                  <c:v>1891</c:v>
                </c:pt>
                <c:pt idx="1892">
                  <c:v>1892</c:v>
                </c:pt>
                <c:pt idx="1893">
                  <c:v>1893</c:v>
                </c:pt>
                <c:pt idx="1894">
                  <c:v>1894</c:v>
                </c:pt>
                <c:pt idx="1895">
                  <c:v>1895</c:v>
                </c:pt>
                <c:pt idx="1896">
                  <c:v>1896</c:v>
                </c:pt>
                <c:pt idx="1897">
                  <c:v>1897</c:v>
                </c:pt>
                <c:pt idx="1898">
                  <c:v>1898</c:v>
                </c:pt>
                <c:pt idx="1899">
                  <c:v>1899</c:v>
                </c:pt>
                <c:pt idx="1900">
                  <c:v>1900</c:v>
                </c:pt>
                <c:pt idx="1901">
                  <c:v>1901</c:v>
                </c:pt>
                <c:pt idx="1902">
                  <c:v>1902</c:v>
                </c:pt>
                <c:pt idx="1903">
                  <c:v>1903</c:v>
                </c:pt>
                <c:pt idx="1904">
                  <c:v>1904</c:v>
                </c:pt>
                <c:pt idx="1905">
                  <c:v>1905</c:v>
                </c:pt>
                <c:pt idx="1906">
                  <c:v>1906</c:v>
                </c:pt>
                <c:pt idx="1907">
                  <c:v>1907</c:v>
                </c:pt>
                <c:pt idx="1908">
                  <c:v>1908</c:v>
                </c:pt>
                <c:pt idx="1909">
                  <c:v>1909</c:v>
                </c:pt>
                <c:pt idx="1910">
                  <c:v>1910</c:v>
                </c:pt>
                <c:pt idx="1911">
                  <c:v>1911</c:v>
                </c:pt>
                <c:pt idx="1912">
                  <c:v>1912</c:v>
                </c:pt>
                <c:pt idx="1913">
                  <c:v>1913</c:v>
                </c:pt>
                <c:pt idx="1914">
                  <c:v>1914</c:v>
                </c:pt>
                <c:pt idx="1915">
                  <c:v>1915</c:v>
                </c:pt>
                <c:pt idx="1916">
                  <c:v>1916</c:v>
                </c:pt>
                <c:pt idx="1917">
                  <c:v>1917</c:v>
                </c:pt>
                <c:pt idx="1918">
                  <c:v>1918</c:v>
                </c:pt>
                <c:pt idx="1919">
                  <c:v>1919</c:v>
                </c:pt>
                <c:pt idx="1920">
                  <c:v>1920</c:v>
                </c:pt>
                <c:pt idx="1921">
                  <c:v>1921</c:v>
                </c:pt>
                <c:pt idx="1922">
                  <c:v>1922</c:v>
                </c:pt>
                <c:pt idx="1923">
                  <c:v>1923</c:v>
                </c:pt>
                <c:pt idx="1924">
                  <c:v>1924</c:v>
                </c:pt>
                <c:pt idx="1925">
                  <c:v>1925</c:v>
                </c:pt>
                <c:pt idx="1926">
                  <c:v>1926</c:v>
                </c:pt>
                <c:pt idx="1927">
                  <c:v>1927</c:v>
                </c:pt>
                <c:pt idx="1928">
                  <c:v>1928</c:v>
                </c:pt>
                <c:pt idx="1929">
                  <c:v>1929</c:v>
                </c:pt>
                <c:pt idx="1930">
                  <c:v>1930</c:v>
                </c:pt>
                <c:pt idx="1931">
                  <c:v>1931</c:v>
                </c:pt>
                <c:pt idx="1932">
                  <c:v>1932</c:v>
                </c:pt>
                <c:pt idx="1933">
                  <c:v>1933</c:v>
                </c:pt>
                <c:pt idx="1934">
                  <c:v>1934</c:v>
                </c:pt>
                <c:pt idx="1935">
                  <c:v>1935</c:v>
                </c:pt>
                <c:pt idx="1936">
                  <c:v>1936</c:v>
                </c:pt>
                <c:pt idx="1937">
                  <c:v>1937</c:v>
                </c:pt>
                <c:pt idx="1938">
                  <c:v>1938</c:v>
                </c:pt>
                <c:pt idx="1939">
                  <c:v>1939</c:v>
                </c:pt>
                <c:pt idx="1940">
                  <c:v>1940</c:v>
                </c:pt>
                <c:pt idx="1941">
                  <c:v>1941</c:v>
                </c:pt>
                <c:pt idx="1942">
                  <c:v>1942</c:v>
                </c:pt>
                <c:pt idx="1943">
                  <c:v>1943</c:v>
                </c:pt>
                <c:pt idx="1944">
                  <c:v>1944</c:v>
                </c:pt>
                <c:pt idx="1945">
                  <c:v>1945</c:v>
                </c:pt>
                <c:pt idx="1946">
                  <c:v>1946</c:v>
                </c:pt>
                <c:pt idx="1947">
                  <c:v>1947</c:v>
                </c:pt>
                <c:pt idx="1948">
                  <c:v>1948</c:v>
                </c:pt>
                <c:pt idx="1949">
                  <c:v>1949</c:v>
                </c:pt>
                <c:pt idx="1950">
                  <c:v>1950</c:v>
                </c:pt>
                <c:pt idx="1951">
                  <c:v>1951</c:v>
                </c:pt>
                <c:pt idx="1952">
                  <c:v>1952</c:v>
                </c:pt>
                <c:pt idx="1953">
                  <c:v>1953</c:v>
                </c:pt>
                <c:pt idx="1954">
                  <c:v>1954</c:v>
                </c:pt>
                <c:pt idx="1955">
                  <c:v>1955</c:v>
                </c:pt>
                <c:pt idx="1956">
                  <c:v>1956</c:v>
                </c:pt>
                <c:pt idx="1957">
                  <c:v>1957</c:v>
                </c:pt>
                <c:pt idx="1958">
                  <c:v>1958</c:v>
                </c:pt>
                <c:pt idx="1959">
                  <c:v>1959</c:v>
                </c:pt>
                <c:pt idx="1960">
                  <c:v>1960</c:v>
                </c:pt>
                <c:pt idx="1961">
                  <c:v>1961</c:v>
                </c:pt>
                <c:pt idx="1962">
                  <c:v>1962</c:v>
                </c:pt>
                <c:pt idx="1963">
                  <c:v>1963</c:v>
                </c:pt>
                <c:pt idx="1964">
                  <c:v>1964</c:v>
                </c:pt>
                <c:pt idx="1965">
                  <c:v>1965</c:v>
                </c:pt>
                <c:pt idx="1966">
                  <c:v>1966</c:v>
                </c:pt>
                <c:pt idx="1967">
                  <c:v>1967</c:v>
                </c:pt>
                <c:pt idx="1968">
                  <c:v>1968</c:v>
                </c:pt>
                <c:pt idx="1969">
                  <c:v>1969</c:v>
                </c:pt>
                <c:pt idx="1970">
                  <c:v>1970</c:v>
                </c:pt>
                <c:pt idx="1971">
                  <c:v>1971</c:v>
                </c:pt>
                <c:pt idx="1972">
                  <c:v>1972</c:v>
                </c:pt>
                <c:pt idx="1973">
                  <c:v>1973</c:v>
                </c:pt>
                <c:pt idx="1974">
                  <c:v>1974</c:v>
                </c:pt>
                <c:pt idx="1975">
                  <c:v>1975</c:v>
                </c:pt>
                <c:pt idx="1976">
                  <c:v>1976</c:v>
                </c:pt>
                <c:pt idx="1977">
                  <c:v>1977</c:v>
                </c:pt>
                <c:pt idx="1978">
                  <c:v>1978</c:v>
                </c:pt>
                <c:pt idx="1979">
                  <c:v>1979</c:v>
                </c:pt>
                <c:pt idx="1980">
                  <c:v>1980</c:v>
                </c:pt>
                <c:pt idx="1981">
                  <c:v>1981</c:v>
                </c:pt>
                <c:pt idx="1982">
                  <c:v>1982</c:v>
                </c:pt>
                <c:pt idx="1983">
                  <c:v>1983</c:v>
                </c:pt>
                <c:pt idx="1984">
                  <c:v>1984</c:v>
                </c:pt>
                <c:pt idx="1985">
                  <c:v>1985</c:v>
                </c:pt>
                <c:pt idx="1986">
                  <c:v>1986</c:v>
                </c:pt>
                <c:pt idx="1987">
                  <c:v>1987</c:v>
                </c:pt>
                <c:pt idx="1988">
                  <c:v>1988</c:v>
                </c:pt>
                <c:pt idx="1989">
                  <c:v>1989</c:v>
                </c:pt>
                <c:pt idx="1990">
                  <c:v>1990</c:v>
                </c:pt>
                <c:pt idx="1991">
                  <c:v>1991</c:v>
                </c:pt>
                <c:pt idx="1992">
                  <c:v>1992</c:v>
                </c:pt>
                <c:pt idx="1993">
                  <c:v>1993</c:v>
                </c:pt>
                <c:pt idx="1994">
                  <c:v>1994</c:v>
                </c:pt>
                <c:pt idx="1995">
                  <c:v>1995</c:v>
                </c:pt>
                <c:pt idx="1996">
                  <c:v>1996</c:v>
                </c:pt>
                <c:pt idx="1997">
                  <c:v>1997</c:v>
                </c:pt>
                <c:pt idx="1998">
                  <c:v>1998</c:v>
                </c:pt>
                <c:pt idx="1999">
                  <c:v>1999</c:v>
                </c:pt>
                <c:pt idx="2000">
                  <c:v>2000</c:v>
                </c:pt>
                <c:pt idx="2001">
                  <c:v>2001</c:v>
                </c:pt>
                <c:pt idx="2002">
                  <c:v>2002</c:v>
                </c:pt>
                <c:pt idx="2003">
                  <c:v>2003</c:v>
                </c:pt>
                <c:pt idx="2004">
                  <c:v>2004</c:v>
                </c:pt>
                <c:pt idx="2005">
                  <c:v>2005</c:v>
                </c:pt>
                <c:pt idx="2006">
                  <c:v>2006</c:v>
                </c:pt>
                <c:pt idx="2007">
                  <c:v>2007</c:v>
                </c:pt>
                <c:pt idx="2008">
                  <c:v>2008</c:v>
                </c:pt>
                <c:pt idx="2009">
                  <c:v>2009</c:v>
                </c:pt>
                <c:pt idx="2010">
                  <c:v>2010</c:v>
                </c:pt>
                <c:pt idx="2011">
                  <c:v>2011</c:v>
                </c:pt>
                <c:pt idx="2012">
                  <c:v>2012</c:v>
                </c:pt>
                <c:pt idx="2013">
                  <c:v>2013</c:v>
                </c:pt>
                <c:pt idx="2014">
                  <c:v>2014</c:v>
                </c:pt>
                <c:pt idx="2015">
                  <c:v>2015</c:v>
                </c:pt>
                <c:pt idx="2016">
                  <c:v>2016</c:v>
                </c:pt>
                <c:pt idx="2017">
                  <c:v>2017</c:v>
                </c:pt>
                <c:pt idx="2018">
                  <c:v>2018</c:v>
                </c:pt>
                <c:pt idx="2019">
                  <c:v>2019</c:v>
                </c:pt>
                <c:pt idx="2020">
                  <c:v>2020</c:v>
                </c:pt>
                <c:pt idx="2021">
                  <c:v>2021</c:v>
                </c:pt>
                <c:pt idx="2022">
                  <c:v>2022</c:v>
                </c:pt>
                <c:pt idx="2023">
                  <c:v>2023</c:v>
                </c:pt>
                <c:pt idx="2024">
                  <c:v>2024</c:v>
                </c:pt>
                <c:pt idx="2025">
                  <c:v>2025</c:v>
                </c:pt>
                <c:pt idx="2026">
                  <c:v>2026</c:v>
                </c:pt>
                <c:pt idx="2027">
                  <c:v>2027</c:v>
                </c:pt>
                <c:pt idx="2028">
                  <c:v>2028</c:v>
                </c:pt>
                <c:pt idx="2029">
                  <c:v>2029</c:v>
                </c:pt>
                <c:pt idx="2030">
                  <c:v>2030</c:v>
                </c:pt>
                <c:pt idx="2031">
                  <c:v>2031</c:v>
                </c:pt>
                <c:pt idx="2032">
                  <c:v>2032</c:v>
                </c:pt>
                <c:pt idx="2033">
                  <c:v>2033</c:v>
                </c:pt>
                <c:pt idx="2034">
                  <c:v>2034</c:v>
                </c:pt>
                <c:pt idx="2035">
                  <c:v>2035</c:v>
                </c:pt>
                <c:pt idx="2036">
                  <c:v>2036</c:v>
                </c:pt>
                <c:pt idx="2037">
                  <c:v>2037</c:v>
                </c:pt>
                <c:pt idx="2038">
                  <c:v>2038</c:v>
                </c:pt>
                <c:pt idx="2039">
                  <c:v>2039</c:v>
                </c:pt>
                <c:pt idx="2040">
                  <c:v>2040</c:v>
                </c:pt>
                <c:pt idx="2041">
                  <c:v>2041</c:v>
                </c:pt>
                <c:pt idx="2042">
                  <c:v>2042</c:v>
                </c:pt>
                <c:pt idx="2043">
                  <c:v>2043</c:v>
                </c:pt>
                <c:pt idx="2044">
                  <c:v>2044</c:v>
                </c:pt>
                <c:pt idx="2045">
                  <c:v>2045</c:v>
                </c:pt>
                <c:pt idx="2046">
                  <c:v>2046</c:v>
                </c:pt>
                <c:pt idx="2047">
                  <c:v>2047</c:v>
                </c:pt>
                <c:pt idx="2048">
                  <c:v>2048</c:v>
                </c:pt>
                <c:pt idx="2049">
                  <c:v>2049</c:v>
                </c:pt>
                <c:pt idx="2050">
                  <c:v>2050</c:v>
                </c:pt>
                <c:pt idx="2051">
                  <c:v>2051</c:v>
                </c:pt>
                <c:pt idx="2052">
                  <c:v>2052</c:v>
                </c:pt>
                <c:pt idx="2053">
                  <c:v>2053</c:v>
                </c:pt>
                <c:pt idx="2054">
                  <c:v>2054</c:v>
                </c:pt>
                <c:pt idx="2055">
                  <c:v>2055</c:v>
                </c:pt>
                <c:pt idx="2056">
                  <c:v>2056</c:v>
                </c:pt>
                <c:pt idx="2057">
                  <c:v>2057</c:v>
                </c:pt>
                <c:pt idx="2058">
                  <c:v>2058</c:v>
                </c:pt>
                <c:pt idx="2059">
                  <c:v>2059</c:v>
                </c:pt>
                <c:pt idx="2060">
                  <c:v>2060</c:v>
                </c:pt>
                <c:pt idx="2061">
                  <c:v>2061</c:v>
                </c:pt>
                <c:pt idx="2062">
                  <c:v>2062</c:v>
                </c:pt>
                <c:pt idx="2063">
                  <c:v>2063</c:v>
                </c:pt>
                <c:pt idx="2064">
                  <c:v>2064</c:v>
                </c:pt>
                <c:pt idx="2065">
                  <c:v>2065</c:v>
                </c:pt>
                <c:pt idx="2066">
                  <c:v>2066</c:v>
                </c:pt>
                <c:pt idx="2067">
                  <c:v>2067</c:v>
                </c:pt>
                <c:pt idx="2068">
                  <c:v>2068</c:v>
                </c:pt>
                <c:pt idx="2069">
                  <c:v>2069</c:v>
                </c:pt>
                <c:pt idx="2070">
                  <c:v>2070</c:v>
                </c:pt>
                <c:pt idx="2071">
                  <c:v>2071</c:v>
                </c:pt>
                <c:pt idx="2072">
                  <c:v>2072</c:v>
                </c:pt>
                <c:pt idx="2073">
                  <c:v>2073</c:v>
                </c:pt>
                <c:pt idx="2074">
                  <c:v>2074</c:v>
                </c:pt>
                <c:pt idx="2075">
                  <c:v>2075</c:v>
                </c:pt>
                <c:pt idx="2076">
                  <c:v>2076</c:v>
                </c:pt>
                <c:pt idx="2077">
                  <c:v>2077</c:v>
                </c:pt>
                <c:pt idx="2078">
                  <c:v>2078</c:v>
                </c:pt>
                <c:pt idx="2079">
                  <c:v>2079</c:v>
                </c:pt>
                <c:pt idx="2080">
                  <c:v>2080</c:v>
                </c:pt>
                <c:pt idx="2081">
                  <c:v>2081</c:v>
                </c:pt>
                <c:pt idx="2082">
                  <c:v>2082</c:v>
                </c:pt>
                <c:pt idx="2083">
                  <c:v>2083</c:v>
                </c:pt>
                <c:pt idx="2084">
                  <c:v>2084</c:v>
                </c:pt>
                <c:pt idx="2085">
                  <c:v>2085</c:v>
                </c:pt>
                <c:pt idx="2086">
                  <c:v>2086</c:v>
                </c:pt>
                <c:pt idx="2087">
                  <c:v>2087</c:v>
                </c:pt>
                <c:pt idx="2088">
                  <c:v>2088</c:v>
                </c:pt>
                <c:pt idx="2089">
                  <c:v>2089</c:v>
                </c:pt>
                <c:pt idx="2090">
                  <c:v>2090</c:v>
                </c:pt>
                <c:pt idx="2091">
                  <c:v>2091</c:v>
                </c:pt>
                <c:pt idx="2092">
                  <c:v>2092</c:v>
                </c:pt>
                <c:pt idx="2093">
                  <c:v>2093</c:v>
                </c:pt>
                <c:pt idx="2094">
                  <c:v>2094</c:v>
                </c:pt>
                <c:pt idx="2095">
                  <c:v>2095</c:v>
                </c:pt>
                <c:pt idx="2096">
                  <c:v>2096</c:v>
                </c:pt>
                <c:pt idx="2097">
                  <c:v>2097</c:v>
                </c:pt>
                <c:pt idx="2098">
                  <c:v>2098</c:v>
                </c:pt>
                <c:pt idx="2099">
                  <c:v>2099</c:v>
                </c:pt>
                <c:pt idx="2100">
                  <c:v>2100</c:v>
                </c:pt>
                <c:pt idx="2101">
                  <c:v>2101</c:v>
                </c:pt>
                <c:pt idx="2102">
                  <c:v>2102</c:v>
                </c:pt>
                <c:pt idx="2103">
                  <c:v>2103</c:v>
                </c:pt>
                <c:pt idx="2104">
                  <c:v>2104</c:v>
                </c:pt>
                <c:pt idx="2105">
                  <c:v>2105</c:v>
                </c:pt>
                <c:pt idx="2106">
                  <c:v>2106</c:v>
                </c:pt>
                <c:pt idx="2107">
                  <c:v>2107</c:v>
                </c:pt>
                <c:pt idx="2108">
                  <c:v>2108</c:v>
                </c:pt>
                <c:pt idx="2109">
                  <c:v>2109</c:v>
                </c:pt>
                <c:pt idx="2110">
                  <c:v>2110</c:v>
                </c:pt>
                <c:pt idx="2111">
                  <c:v>2111</c:v>
                </c:pt>
                <c:pt idx="2112">
                  <c:v>2112</c:v>
                </c:pt>
                <c:pt idx="2113">
                  <c:v>2113</c:v>
                </c:pt>
                <c:pt idx="2114">
                  <c:v>2114</c:v>
                </c:pt>
                <c:pt idx="2115">
                  <c:v>2115</c:v>
                </c:pt>
                <c:pt idx="2116">
                  <c:v>2116</c:v>
                </c:pt>
                <c:pt idx="2117">
                  <c:v>2117</c:v>
                </c:pt>
                <c:pt idx="2118">
                  <c:v>2118</c:v>
                </c:pt>
                <c:pt idx="2119">
                  <c:v>2119</c:v>
                </c:pt>
                <c:pt idx="2120">
                  <c:v>2120</c:v>
                </c:pt>
                <c:pt idx="2121">
                  <c:v>2121</c:v>
                </c:pt>
                <c:pt idx="2122">
                  <c:v>2122</c:v>
                </c:pt>
                <c:pt idx="2123">
                  <c:v>2123</c:v>
                </c:pt>
                <c:pt idx="2124">
                  <c:v>2124</c:v>
                </c:pt>
                <c:pt idx="2125">
                  <c:v>2125</c:v>
                </c:pt>
                <c:pt idx="2126">
                  <c:v>2126</c:v>
                </c:pt>
                <c:pt idx="2127">
                  <c:v>2127</c:v>
                </c:pt>
                <c:pt idx="2128">
                  <c:v>2128</c:v>
                </c:pt>
                <c:pt idx="2129">
                  <c:v>2129</c:v>
                </c:pt>
                <c:pt idx="2130">
                  <c:v>2130</c:v>
                </c:pt>
                <c:pt idx="2131">
                  <c:v>2131</c:v>
                </c:pt>
                <c:pt idx="2132">
                  <c:v>2132</c:v>
                </c:pt>
                <c:pt idx="2133">
                  <c:v>2133</c:v>
                </c:pt>
                <c:pt idx="2134">
                  <c:v>2134</c:v>
                </c:pt>
                <c:pt idx="2135">
                  <c:v>2135</c:v>
                </c:pt>
                <c:pt idx="2136">
                  <c:v>2136</c:v>
                </c:pt>
                <c:pt idx="2137">
                  <c:v>2137</c:v>
                </c:pt>
                <c:pt idx="2138">
                  <c:v>2138</c:v>
                </c:pt>
                <c:pt idx="2139">
                  <c:v>2139</c:v>
                </c:pt>
                <c:pt idx="2140">
                  <c:v>2140</c:v>
                </c:pt>
                <c:pt idx="2141">
                  <c:v>2141</c:v>
                </c:pt>
                <c:pt idx="2142">
                  <c:v>2142</c:v>
                </c:pt>
                <c:pt idx="2143">
                  <c:v>2143</c:v>
                </c:pt>
                <c:pt idx="2144">
                  <c:v>2144</c:v>
                </c:pt>
                <c:pt idx="2145">
                  <c:v>2145</c:v>
                </c:pt>
                <c:pt idx="2146">
                  <c:v>2146</c:v>
                </c:pt>
                <c:pt idx="2147">
                  <c:v>2147</c:v>
                </c:pt>
                <c:pt idx="2148">
                  <c:v>2148</c:v>
                </c:pt>
                <c:pt idx="2149">
                  <c:v>2149</c:v>
                </c:pt>
                <c:pt idx="2150">
                  <c:v>2150</c:v>
                </c:pt>
                <c:pt idx="2151">
                  <c:v>2151</c:v>
                </c:pt>
                <c:pt idx="2152">
                  <c:v>2152</c:v>
                </c:pt>
                <c:pt idx="2153">
                  <c:v>2153</c:v>
                </c:pt>
                <c:pt idx="2154">
                  <c:v>2154</c:v>
                </c:pt>
                <c:pt idx="2155">
                  <c:v>2155</c:v>
                </c:pt>
                <c:pt idx="2156">
                  <c:v>2156</c:v>
                </c:pt>
                <c:pt idx="2157">
                  <c:v>2157</c:v>
                </c:pt>
                <c:pt idx="2158">
                  <c:v>2158</c:v>
                </c:pt>
                <c:pt idx="2159">
                  <c:v>2159</c:v>
                </c:pt>
                <c:pt idx="2160">
                  <c:v>2160</c:v>
                </c:pt>
                <c:pt idx="2161">
                  <c:v>2161</c:v>
                </c:pt>
                <c:pt idx="2162">
                  <c:v>2162</c:v>
                </c:pt>
                <c:pt idx="2163">
                  <c:v>2163</c:v>
                </c:pt>
                <c:pt idx="2164">
                  <c:v>2164</c:v>
                </c:pt>
                <c:pt idx="2165">
                  <c:v>2165</c:v>
                </c:pt>
                <c:pt idx="2166">
                  <c:v>2166</c:v>
                </c:pt>
                <c:pt idx="2167">
                  <c:v>2167</c:v>
                </c:pt>
                <c:pt idx="2168">
                  <c:v>2168</c:v>
                </c:pt>
                <c:pt idx="2169">
                  <c:v>2169</c:v>
                </c:pt>
                <c:pt idx="2170">
                  <c:v>2170</c:v>
                </c:pt>
                <c:pt idx="2171">
                  <c:v>2171</c:v>
                </c:pt>
                <c:pt idx="2172">
                  <c:v>2172</c:v>
                </c:pt>
                <c:pt idx="2173">
                  <c:v>2173</c:v>
                </c:pt>
                <c:pt idx="2174">
                  <c:v>2174</c:v>
                </c:pt>
                <c:pt idx="2175">
                  <c:v>2175</c:v>
                </c:pt>
                <c:pt idx="2176">
                  <c:v>2176</c:v>
                </c:pt>
                <c:pt idx="2177">
                  <c:v>2177</c:v>
                </c:pt>
                <c:pt idx="2178">
                  <c:v>2178</c:v>
                </c:pt>
                <c:pt idx="2179">
                  <c:v>2179</c:v>
                </c:pt>
                <c:pt idx="2180">
                  <c:v>2180</c:v>
                </c:pt>
                <c:pt idx="2181">
                  <c:v>2181</c:v>
                </c:pt>
                <c:pt idx="2182">
                  <c:v>2182</c:v>
                </c:pt>
                <c:pt idx="2183">
                  <c:v>2183</c:v>
                </c:pt>
                <c:pt idx="2184">
                  <c:v>2184</c:v>
                </c:pt>
                <c:pt idx="2185">
                  <c:v>2185</c:v>
                </c:pt>
                <c:pt idx="2186">
                  <c:v>2186</c:v>
                </c:pt>
                <c:pt idx="2187">
                  <c:v>2187</c:v>
                </c:pt>
                <c:pt idx="2188">
                  <c:v>2188</c:v>
                </c:pt>
                <c:pt idx="2189">
                  <c:v>2189</c:v>
                </c:pt>
                <c:pt idx="2190">
                  <c:v>2190</c:v>
                </c:pt>
                <c:pt idx="2191">
                  <c:v>2191</c:v>
                </c:pt>
                <c:pt idx="2192">
                  <c:v>2192</c:v>
                </c:pt>
                <c:pt idx="2193">
                  <c:v>2193</c:v>
                </c:pt>
                <c:pt idx="2194">
                  <c:v>2194</c:v>
                </c:pt>
                <c:pt idx="2195">
                  <c:v>2195</c:v>
                </c:pt>
                <c:pt idx="2196">
                  <c:v>2196</c:v>
                </c:pt>
                <c:pt idx="2197">
                  <c:v>2197</c:v>
                </c:pt>
                <c:pt idx="2198">
                  <c:v>2198</c:v>
                </c:pt>
                <c:pt idx="2199">
                  <c:v>2199</c:v>
                </c:pt>
                <c:pt idx="2200">
                  <c:v>2200</c:v>
                </c:pt>
                <c:pt idx="2201">
                  <c:v>2201</c:v>
                </c:pt>
                <c:pt idx="2202">
                  <c:v>2202</c:v>
                </c:pt>
                <c:pt idx="2203">
                  <c:v>2203</c:v>
                </c:pt>
                <c:pt idx="2204">
                  <c:v>2204</c:v>
                </c:pt>
                <c:pt idx="2205">
                  <c:v>2205</c:v>
                </c:pt>
                <c:pt idx="2206">
                  <c:v>2206</c:v>
                </c:pt>
                <c:pt idx="2207">
                  <c:v>2207</c:v>
                </c:pt>
                <c:pt idx="2208">
                  <c:v>2208</c:v>
                </c:pt>
                <c:pt idx="2209">
                  <c:v>2209</c:v>
                </c:pt>
                <c:pt idx="2210">
                  <c:v>2210</c:v>
                </c:pt>
                <c:pt idx="2211">
                  <c:v>2211</c:v>
                </c:pt>
                <c:pt idx="2212">
                  <c:v>2212</c:v>
                </c:pt>
                <c:pt idx="2213">
                  <c:v>2213</c:v>
                </c:pt>
                <c:pt idx="2214">
                  <c:v>2214</c:v>
                </c:pt>
                <c:pt idx="2215">
                  <c:v>2215</c:v>
                </c:pt>
                <c:pt idx="2216">
                  <c:v>2216</c:v>
                </c:pt>
                <c:pt idx="2217">
                  <c:v>2217</c:v>
                </c:pt>
                <c:pt idx="2218">
                  <c:v>2218</c:v>
                </c:pt>
                <c:pt idx="2219">
                  <c:v>2219</c:v>
                </c:pt>
                <c:pt idx="2220">
                  <c:v>2220</c:v>
                </c:pt>
                <c:pt idx="2221">
                  <c:v>2221</c:v>
                </c:pt>
                <c:pt idx="2222">
                  <c:v>2222</c:v>
                </c:pt>
                <c:pt idx="2223">
                  <c:v>2223</c:v>
                </c:pt>
                <c:pt idx="2224">
                  <c:v>2224</c:v>
                </c:pt>
                <c:pt idx="2225">
                  <c:v>2225</c:v>
                </c:pt>
                <c:pt idx="2226">
                  <c:v>2226</c:v>
                </c:pt>
                <c:pt idx="2227">
                  <c:v>2227</c:v>
                </c:pt>
                <c:pt idx="2228">
                  <c:v>2228</c:v>
                </c:pt>
                <c:pt idx="2229">
                  <c:v>2229</c:v>
                </c:pt>
                <c:pt idx="2230">
                  <c:v>2230</c:v>
                </c:pt>
                <c:pt idx="2231">
                  <c:v>2231</c:v>
                </c:pt>
                <c:pt idx="2232">
                  <c:v>2232</c:v>
                </c:pt>
                <c:pt idx="2233">
                  <c:v>2233</c:v>
                </c:pt>
                <c:pt idx="2234">
                  <c:v>2234</c:v>
                </c:pt>
                <c:pt idx="2235">
                  <c:v>2235</c:v>
                </c:pt>
                <c:pt idx="2236">
                  <c:v>2236</c:v>
                </c:pt>
                <c:pt idx="2237">
                  <c:v>2237</c:v>
                </c:pt>
                <c:pt idx="2238">
                  <c:v>2238</c:v>
                </c:pt>
                <c:pt idx="2239">
                  <c:v>2239</c:v>
                </c:pt>
                <c:pt idx="2240">
                  <c:v>2240</c:v>
                </c:pt>
                <c:pt idx="2241">
                  <c:v>2241</c:v>
                </c:pt>
                <c:pt idx="2242">
                  <c:v>2242</c:v>
                </c:pt>
                <c:pt idx="2243">
                  <c:v>2243</c:v>
                </c:pt>
                <c:pt idx="2244">
                  <c:v>2244</c:v>
                </c:pt>
                <c:pt idx="2245">
                  <c:v>2245</c:v>
                </c:pt>
                <c:pt idx="2246">
                  <c:v>2246</c:v>
                </c:pt>
                <c:pt idx="2247">
                  <c:v>2247</c:v>
                </c:pt>
                <c:pt idx="2248">
                  <c:v>2248</c:v>
                </c:pt>
                <c:pt idx="2249">
                  <c:v>2249</c:v>
                </c:pt>
                <c:pt idx="2250">
                  <c:v>2250</c:v>
                </c:pt>
                <c:pt idx="2251">
                  <c:v>2251</c:v>
                </c:pt>
                <c:pt idx="2252">
                  <c:v>2252</c:v>
                </c:pt>
                <c:pt idx="2253">
                  <c:v>2253</c:v>
                </c:pt>
                <c:pt idx="2254">
                  <c:v>2254</c:v>
                </c:pt>
                <c:pt idx="2255">
                  <c:v>2255</c:v>
                </c:pt>
                <c:pt idx="2256">
                  <c:v>2256</c:v>
                </c:pt>
                <c:pt idx="2257">
                  <c:v>2257</c:v>
                </c:pt>
                <c:pt idx="2258">
                  <c:v>2258</c:v>
                </c:pt>
                <c:pt idx="2259">
                  <c:v>2259</c:v>
                </c:pt>
                <c:pt idx="2260">
                  <c:v>2260</c:v>
                </c:pt>
                <c:pt idx="2261">
                  <c:v>2261</c:v>
                </c:pt>
                <c:pt idx="2262">
                  <c:v>2262</c:v>
                </c:pt>
                <c:pt idx="2263">
                  <c:v>2263</c:v>
                </c:pt>
                <c:pt idx="2264">
                  <c:v>2264</c:v>
                </c:pt>
                <c:pt idx="2265">
                  <c:v>2265</c:v>
                </c:pt>
                <c:pt idx="2266">
                  <c:v>2266</c:v>
                </c:pt>
                <c:pt idx="2267">
                  <c:v>2267</c:v>
                </c:pt>
                <c:pt idx="2268">
                  <c:v>2268</c:v>
                </c:pt>
                <c:pt idx="2269">
                  <c:v>2269</c:v>
                </c:pt>
                <c:pt idx="2270">
                  <c:v>2270</c:v>
                </c:pt>
                <c:pt idx="2271">
                  <c:v>2271</c:v>
                </c:pt>
                <c:pt idx="2272">
                  <c:v>2272</c:v>
                </c:pt>
                <c:pt idx="2273">
                  <c:v>2273</c:v>
                </c:pt>
                <c:pt idx="2274">
                  <c:v>2274</c:v>
                </c:pt>
                <c:pt idx="2275">
                  <c:v>2275</c:v>
                </c:pt>
                <c:pt idx="2276">
                  <c:v>2276</c:v>
                </c:pt>
                <c:pt idx="2277">
                  <c:v>2277</c:v>
                </c:pt>
                <c:pt idx="2278">
                  <c:v>2278</c:v>
                </c:pt>
                <c:pt idx="2279">
                  <c:v>2279</c:v>
                </c:pt>
                <c:pt idx="2280">
                  <c:v>2280</c:v>
                </c:pt>
                <c:pt idx="2281">
                  <c:v>2281</c:v>
                </c:pt>
                <c:pt idx="2282">
                  <c:v>2282</c:v>
                </c:pt>
                <c:pt idx="2283">
                  <c:v>2283</c:v>
                </c:pt>
                <c:pt idx="2284">
                  <c:v>2284</c:v>
                </c:pt>
                <c:pt idx="2285">
                  <c:v>2285</c:v>
                </c:pt>
                <c:pt idx="2286">
                  <c:v>2286</c:v>
                </c:pt>
                <c:pt idx="2287">
                  <c:v>2287</c:v>
                </c:pt>
                <c:pt idx="2288">
                  <c:v>2288</c:v>
                </c:pt>
                <c:pt idx="2289">
                  <c:v>2289</c:v>
                </c:pt>
                <c:pt idx="2290">
                  <c:v>2290</c:v>
                </c:pt>
                <c:pt idx="2291">
                  <c:v>2291</c:v>
                </c:pt>
                <c:pt idx="2292">
                  <c:v>2292</c:v>
                </c:pt>
                <c:pt idx="2293">
                  <c:v>2293</c:v>
                </c:pt>
                <c:pt idx="2294">
                  <c:v>2294</c:v>
                </c:pt>
                <c:pt idx="2295">
                  <c:v>2295</c:v>
                </c:pt>
                <c:pt idx="2296">
                  <c:v>2296</c:v>
                </c:pt>
                <c:pt idx="2297">
                  <c:v>2297</c:v>
                </c:pt>
                <c:pt idx="2298">
                  <c:v>2298</c:v>
                </c:pt>
                <c:pt idx="2299">
                  <c:v>2299</c:v>
                </c:pt>
                <c:pt idx="2300">
                  <c:v>2300</c:v>
                </c:pt>
                <c:pt idx="2301">
                  <c:v>2301</c:v>
                </c:pt>
                <c:pt idx="2302">
                  <c:v>2302</c:v>
                </c:pt>
                <c:pt idx="2303">
                  <c:v>2303</c:v>
                </c:pt>
                <c:pt idx="2304">
                  <c:v>2304</c:v>
                </c:pt>
                <c:pt idx="2305">
                  <c:v>2305</c:v>
                </c:pt>
                <c:pt idx="2306">
                  <c:v>2306</c:v>
                </c:pt>
                <c:pt idx="2307">
                  <c:v>2307</c:v>
                </c:pt>
                <c:pt idx="2308">
                  <c:v>2308</c:v>
                </c:pt>
                <c:pt idx="2309">
                  <c:v>2309</c:v>
                </c:pt>
                <c:pt idx="2310">
                  <c:v>2310</c:v>
                </c:pt>
                <c:pt idx="2311">
                  <c:v>2311</c:v>
                </c:pt>
                <c:pt idx="2312">
                  <c:v>2312</c:v>
                </c:pt>
                <c:pt idx="2313">
                  <c:v>2313</c:v>
                </c:pt>
                <c:pt idx="2314">
                  <c:v>2314</c:v>
                </c:pt>
                <c:pt idx="2315">
                  <c:v>2315</c:v>
                </c:pt>
                <c:pt idx="2316">
                  <c:v>2316</c:v>
                </c:pt>
                <c:pt idx="2317">
                  <c:v>2317</c:v>
                </c:pt>
                <c:pt idx="2318">
                  <c:v>2318</c:v>
                </c:pt>
                <c:pt idx="2319">
                  <c:v>2319</c:v>
                </c:pt>
                <c:pt idx="2320">
                  <c:v>2320</c:v>
                </c:pt>
                <c:pt idx="2321">
                  <c:v>2321</c:v>
                </c:pt>
                <c:pt idx="2322">
                  <c:v>2322</c:v>
                </c:pt>
                <c:pt idx="2323">
                  <c:v>2323</c:v>
                </c:pt>
                <c:pt idx="2324">
                  <c:v>2324</c:v>
                </c:pt>
                <c:pt idx="2325">
                  <c:v>2325</c:v>
                </c:pt>
                <c:pt idx="2326">
                  <c:v>2326</c:v>
                </c:pt>
                <c:pt idx="2327">
                  <c:v>2327</c:v>
                </c:pt>
                <c:pt idx="2328">
                  <c:v>2328</c:v>
                </c:pt>
                <c:pt idx="2329">
                  <c:v>2329</c:v>
                </c:pt>
                <c:pt idx="2330">
                  <c:v>2330</c:v>
                </c:pt>
                <c:pt idx="2331">
                  <c:v>2331</c:v>
                </c:pt>
                <c:pt idx="2332">
                  <c:v>2332</c:v>
                </c:pt>
                <c:pt idx="2333">
                  <c:v>2333</c:v>
                </c:pt>
                <c:pt idx="2334">
                  <c:v>2334</c:v>
                </c:pt>
                <c:pt idx="2335">
                  <c:v>2335</c:v>
                </c:pt>
                <c:pt idx="2336">
                  <c:v>2336</c:v>
                </c:pt>
                <c:pt idx="2337">
                  <c:v>2337</c:v>
                </c:pt>
                <c:pt idx="2338">
                  <c:v>2338</c:v>
                </c:pt>
                <c:pt idx="2339">
                  <c:v>2339</c:v>
                </c:pt>
                <c:pt idx="2340">
                  <c:v>2340</c:v>
                </c:pt>
                <c:pt idx="2341">
                  <c:v>2341</c:v>
                </c:pt>
                <c:pt idx="2342">
                  <c:v>2342</c:v>
                </c:pt>
                <c:pt idx="2343">
                  <c:v>2343</c:v>
                </c:pt>
                <c:pt idx="2344">
                  <c:v>2344</c:v>
                </c:pt>
                <c:pt idx="2345">
                  <c:v>2345</c:v>
                </c:pt>
                <c:pt idx="2346">
                  <c:v>2346</c:v>
                </c:pt>
                <c:pt idx="2347">
                  <c:v>2347</c:v>
                </c:pt>
                <c:pt idx="2348">
                  <c:v>2348</c:v>
                </c:pt>
                <c:pt idx="2349">
                  <c:v>2349</c:v>
                </c:pt>
                <c:pt idx="2350">
                  <c:v>2350</c:v>
                </c:pt>
                <c:pt idx="2351">
                  <c:v>2351</c:v>
                </c:pt>
                <c:pt idx="2352">
                  <c:v>2352</c:v>
                </c:pt>
                <c:pt idx="2353">
                  <c:v>2353</c:v>
                </c:pt>
                <c:pt idx="2354">
                  <c:v>2354</c:v>
                </c:pt>
                <c:pt idx="2355">
                  <c:v>2355</c:v>
                </c:pt>
                <c:pt idx="2356">
                  <c:v>2356</c:v>
                </c:pt>
                <c:pt idx="2357">
                  <c:v>2357</c:v>
                </c:pt>
                <c:pt idx="2358">
                  <c:v>2358</c:v>
                </c:pt>
                <c:pt idx="2359">
                  <c:v>2359</c:v>
                </c:pt>
                <c:pt idx="2360">
                  <c:v>2360</c:v>
                </c:pt>
                <c:pt idx="2361">
                  <c:v>2361</c:v>
                </c:pt>
                <c:pt idx="2362">
                  <c:v>2362</c:v>
                </c:pt>
                <c:pt idx="2363">
                  <c:v>2363</c:v>
                </c:pt>
                <c:pt idx="2364">
                  <c:v>2364</c:v>
                </c:pt>
                <c:pt idx="2365">
                  <c:v>2365</c:v>
                </c:pt>
                <c:pt idx="2366">
                  <c:v>2366</c:v>
                </c:pt>
                <c:pt idx="2367">
                  <c:v>2367</c:v>
                </c:pt>
                <c:pt idx="2368">
                  <c:v>2368</c:v>
                </c:pt>
                <c:pt idx="2369">
                  <c:v>2369</c:v>
                </c:pt>
                <c:pt idx="2370">
                  <c:v>2370</c:v>
                </c:pt>
                <c:pt idx="2371">
                  <c:v>2371</c:v>
                </c:pt>
                <c:pt idx="2372">
                  <c:v>2372</c:v>
                </c:pt>
                <c:pt idx="2373">
                  <c:v>2373</c:v>
                </c:pt>
                <c:pt idx="2374">
                  <c:v>2374</c:v>
                </c:pt>
                <c:pt idx="2375">
                  <c:v>2375</c:v>
                </c:pt>
                <c:pt idx="2376">
                  <c:v>2376</c:v>
                </c:pt>
                <c:pt idx="2377">
                  <c:v>2377</c:v>
                </c:pt>
                <c:pt idx="2378">
                  <c:v>2378</c:v>
                </c:pt>
                <c:pt idx="2379">
                  <c:v>2379</c:v>
                </c:pt>
                <c:pt idx="2380">
                  <c:v>2380</c:v>
                </c:pt>
                <c:pt idx="2381">
                  <c:v>2381</c:v>
                </c:pt>
                <c:pt idx="2382">
                  <c:v>2382</c:v>
                </c:pt>
                <c:pt idx="2383">
                  <c:v>2383</c:v>
                </c:pt>
                <c:pt idx="2384">
                  <c:v>2384</c:v>
                </c:pt>
                <c:pt idx="2385">
                  <c:v>2385</c:v>
                </c:pt>
                <c:pt idx="2386">
                  <c:v>2386</c:v>
                </c:pt>
                <c:pt idx="2387">
                  <c:v>2387</c:v>
                </c:pt>
                <c:pt idx="2388">
                  <c:v>2388</c:v>
                </c:pt>
                <c:pt idx="2389">
                  <c:v>2389</c:v>
                </c:pt>
                <c:pt idx="2390">
                  <c:v>2390</c:v>
                </c:pt>
                <c:pt idx="2391">
                  <c:v>2391</c:v>
                </c:pt>
                <c:pt idx="2392">
                  <c:v>2392</c:v>
                </c:pt>
                <c:pt idx="2393">
                  <c:v>2393</c:v>
                </c:pt>
                <c:pt idx="2394">
                  <c:v>2394</c:v>
                </c:pt>
                <c:pt idx="2395">
                  <c:v>2395</c:v>
                </c:pt>
                <c:pt idx="2396">
                  <c:v>2396</c:v>
                </c:pt>
                <c:pt idx="2397">
                  <c:v>2397</c:v>
                </c:pt>
                <c:pt idx="2398">
                  <c:v>2398</c:v>
                </c:pt>
                <c:pt idx="2399">
                  <c:v>2399</c:v>
                </c:pt>
                <c:pt idx="2400">
                  <c:v>2400</c:v>
                </c:pt>
                <c:pt idx="2401">
                  <c:v>2401</c:v>
                </c:pt>
                <c:pt idx="2402">
                  <c:v>2402</c:v>
                </c:pt>
                <c:pt idx="2403">
                  <c:v>2403</c:v>
                </c:pt>
                <c:pt idx="2404">
                  <c:v>2404</c:v>
                </c:pt>
                <c:pt idx="2405">
                  <c:v>2405</c:v>
                </c:pt>
                <c:pt idx="2406">
                  <c:v>2406</c:v>
                </c:pt>
                <c:pt idx="2407">
                  <c:v>2407</c:v>
                </c:pt>
                <c:pt idx="2408">
                  <c:v>2408</c:v>
                </c:pt>
                <c:pt idx="2409">
                  <c:v>2409</c:v>
                </c:pt>
                <c:pt idx="2410">
                  <c:v>2410</c:v>
                </c:pt>
                <c:pt idx="2411">
                  <c:v>2411</c:v>
                </c:pt>
                <c:pt idx="2412">
                  <c:v>2412</c:v>
                </c:pt>
                <c:pt idx="2413">
                  <c:v>2413</c:v>
                </c:pt>
                <c:pt idx="2414">
                  <c:v>2414</c:v>
                </c:pt>
                <c:pt idx="2415">
                  <c:v>2415</c:v>
                </c:pt>
                <c:pt idx="2416">
                  <c:v>2416</c:v>
                </c:pt>
                <c:pt idx="2417">
                  <c:v>2417</c:v>
                </c:pt>
                <c:pt idx="2418">
                  <c:v>2418</c:v>
                </c:pt>
                <c:pt idx="2419">
                  <c:v>2419</c:v>
                </c:pt>
                <c:pt idx="2420">
                  <c:v>2420</c:v>
                </c:pt>
                <c:pt idx="2421">
                  <c:v>2421</c:v>
                </c:pt>
                <c:pt idx="2422">
                  <c:v>2422</c:v>
                </c:pt>
                <c:pt idx="2423">
                  <c:v>2423</c:v>
                </c:pt>
                <c:pt idx="2424">
                  <c:v>2424</c:v>
                </c:pt>
                <c:pt idx="2425">
                  <c:v>2425</c:v>
                </c:pt>
                <c:pt idx="2426">
                  <c:v>2426</c:v>
                </c:pt>
                <c:pt idx="2427">
                  <c:v>2427</c:v>
                </c:pt>
                <c:pt idx="2428">
                  <c:v>2428</c:v>
                </c:pt>
                <c:pt idx="2429">
                  <c:v>2429</c:v>
                </c:pt>
                <c:pt idx="2430">
                  <c:v>2430</c:v>
                </c:pt>
                <c:pt idx="2431">
                  <c:v>2431</c:v>
                </c:pt>
                <c:pt idx="2432">
                  <c:v>2432</c:v>
                </c:pt>
                <c:pt idx="2433">
                  <c:v>2433</c:v>
                </c:pt>
                <c:pt idx="2434">
                  <c:v>2434</c:v>
                </c:pt>
                <c:pt idx="2435">
                  <c:v>2435</c:v>
                </c:pt>
                <c:pt idx="2436">
                  <c:v>2436</c:v>
                </c:pt>
                <c:pt idx="2437">
                  <c:v>2437</c:v>
                </c:pt>
                <c:pt idx="2438">
                  <c:v>2438</c:v>
                </c:pt>
                <c:pt idx="2439">
                  <c:v>2439</c:v>
                </c:pt>
                <c:pt idx="2440">
                  <c:v>2440</c:v>
                </c:pt>
                <c:pt idx="2441">
                  <c:v>2441</c:v>
                </c:pt>
                <c:pt idx="2442">
                  <c:v>2442</c:v>
                </c:pt>
                <c:pt idx="2443">
                  <c:v>2443</c:v>
                </c:pt>
                <c:pt idx="2444">
                  <c:v>2444</c:v>
                </c:pt>
                <c:pt idx="2445">
                  <c:v>2445</c:v>
                </c:pt>
                <c:pt idx="2446">
                  <c:v>2446</c:v>
                </c:pt>
                <c:pt idx="2447">
                  <c:v>2447</c:v>
                </c:pt>
                <c:pt idx="2448">
                  <c:v>2448</c:v>
                </c:pt>
                <c:pt idx="2449">
                  <c:v>2449</c:v>
                </c:pt>
                <c:pt idx="2450">
                  <c:v>2450</c:v>
                </c:pt>
                <c:pt idx="2451">
                  <c:v>2451</c:v>
                </c:pt>
                <c:pt idx="2452">
                  <c:v>2452</c:v>
                </c:pt>
                <c:pt idx="2453">
                  <c:v>2453</c:v>
                </c:pt>
                <c:pt idx="2454">
                  <c:v>2454</c:v>
                </c:pt>
                <c:pt idx="2455">
                  <c:v>2455</c:v>
                </c:pt>
                <c:pt idx="2456">
                  <c:v>2456</c:v>
                </c:pt>
                <c:pt idx="2457">
                  <c:v>2457</c:v>
                </c:pt>
                <c:pt idx="2458">
                  <c:v>2458</c:v>
                </c:pt>
                <c:pt idx="2459">
                  <c:v>2459</c:v>
                </c:pt>
                <c:pt idx="2460">
                  <c:v>2460</c:v>
                </c:pt>
                <c:pt idx="2461">
                  <c:v>2461</c:v>
                </c:pt>
                <c:pt idx="2462">
                  <c:v>2462</c:v>
                </c:pt>
                <c:pt idx="2463">
                  <c:v>2463</c:v>
                </c:pt>
                <c:pt idx="2464">
                  <c:v>2464</c:v>
                </c:pt>
                <c:pt idx="2465">
                  <c:v>2465</c:v>
                </c:pt>
                <c:pt idx="2466">
                  <c:v>2466</c:v>
                </c:pt>
                <c:pt idx="2467">
                  <c:v>2467</c:v>
                </c:pt>
                <c:pt idx="2468">
                  <c:v>2468</c:v>
                </c:pt>
                <c:pt idx="2469">
                  <c:v>2469</c:v>
                </c:pt>
                <c:pt idx="2470">
                  <c:v>2470</c:v>
                </c:pt>
                <c:pt idx="2471">
                  <c:v>2471</c:v>
                </c:pt>
                <c:pt idx="2472">
                  <c:v>2472</c:v>
                </c:pt>
                <c:pt idx="2473">
                  <c:v>2473</c:v>
                </c:pt>
                <c:pt idx="2474">
                  <c:v>2474</c:v>
                </c:pt>
                <c:pt idx="2475">
                  <c:v>2475</c:v>
                </c:pt>
                <c:pt idx="2476">
                  <c:v>2476</c:v>
                </c:pt>
                <c:pt idx="2477">
                  <c:v>2477</c:v>
                </c:pt>
                <c:pt idx="2478">
                  <c:v>2478</c:v>
                </c:pt>
                <c:pt idx="2479">
                  <c:v>2479</c:v>
                </c:pt>
                <c:pt idx="2480">
                  <c:v>2480</c:v>
                </c:pt>
                <c:pt idx="2481">
                  <c:v>2481</c:v>
                </c:pt>
                <c:pt idx="2482">
                  <c:v>2482</c:v>
                </c:pt>
                <c:pt idx="2483">
                  <c:v>2483</c:v>
                </c:pt>
                <c:pt idx="2484">
                  <c:v>2484</c:v>
                </c:pt>
                <c:pt idx="2485">
                  <c:v>2485</c:v>
                </c:pt>
                <c:pt idx="2486">
                  <c:v>2486</c:v>
                </c:pt>
                <c:pt idx="2487">
                  <c:v>2487</c:v>
                </c:pt>
                <c:pt idx="2488">
                  <c:v>2488</c:v>
                </c:pt>
                <c:pt idx="2489">
                  <c:v>2489</c:v>
                </c:pt>
                <c:pt idx="2490">
                  <c:v>2490</c:v>
                </c:pt>
                <c:pt idx="2491">
                  <c:v>2491</c:v>
                </c:pt>
                <c:pt idx="2492">
                  <c:v>2492</c:v>
                </c:pt>
                <c:pt idx="2493">
                  <c:v>2493</c:v>
                </c:pt>
                <c:pt idx="2494">
                  <c:v>2494</c:v>
                </c:pt>
                <c:pt idx="2495">
                  <c:v>2495</c:v>
                </c:pt>
                <c:pt idx="2496">
                  <c:v>2496</c:v>
                </c:pt>
                <c:pt idx="2497">
                  <c:v>2497</c:v>
                </c:pt>
                <c:pt idx="2498">
                  <c:v>2498</c:v>
                </c:pt>
                <c:pt idx="2499">
                  <c:v>2499</c:v>
                </c:pt>
                <c:pt idx="2500">
                  <c:v>2500</c:v>
                </c:pt>
                <c:pt idx="2501">
                  <c:v>2501</c:v>
                </c:pt>
                <c:pt idx="2502">
                  <c:v>2502</c:v>
                </c:pt>
                <c:pt idx="2503">
                  <c:v>2503</c:v>
                </c:pt>
                <c:pt idx="2504">
                  <c:v>2504</c:v>
                </c:pt>
                <c:pt idx="2505">
                  <c:v>2505</c:v>
                </c:pt>
                <c:pt idx="2506">
                  <c:v>2506</c:v>
                </c:pt>
                <c:pt idx="2507">
                  <c:v>2507</c:v>
                </c:pt>
                <c:pt idx="2508">
                  <c:v>2508</c:v>
                </c:pt>
                <c:pt idx="2509">
                  <c:v>2509</c:v>
                </c:pt>
                <c:pt idx="2510">
                  <c:v>2510</c:v>
                </c:pt>
                <c:pt idx="2511">
                  <c:v>2511</c:v>
                </c:pt>
                <c:pt idx="2512">
                  <c:v>2512</c:v>
                </c:pt>
                <c:pt idx="2513">
                  <c:v>2513</c:v>
                </c:pt>
                <c:pt idx="2514">
                  <c:v>2514</c:v>
                </c:pt>
                <c:pt idx="2515">
                  <c:v>2515</c:v>
                </c:pt>
                <c:pt idx="2516">
                  <c:v>2516</c:v>
                </c:pt>
                <c:pt idx="2517">
                  <c:v>2517</c:v>
                </c:pt>
                <c:pt idx="2518">
                  <c:v>2518</c:v>
                </c:pt>
                <c:pt idx="2519">
                  <c:v>2519</c:v>
                </c:pt>
                <c:pt idx="2520">
                  <c:v>2520</c:v>
                </c:pt>
                <c:pt idx="2521">
                  <c:v>2521</c:v>
                </c:pt>
                <c:pt idx="2522">
                  <c:v>2522</c:v>
                </c:pt>
                <c:pt idx="2523">
                  <c:v>2523</c:v>
                </c:pt>
                <c:pt idx="2524">
                  <c:v>2524</c:v>
                </c:pt>
                <c:pt idx="2525">
                  <c:v>2525</c:v>
                </c:pt>
                <c:pt idx="2526">
                  <c:v>2526</c:v>
                </c:pt>
                <c:pt idx="2527">
                  <c:v>2527</c:v>
                </c:pt>
                <c:pt idx="2528">
                  <c:v>2528</c:v>
                </c:pt>
                <c:pt idx="2529">
                  <c:v>2529</c:v>
                </c:pt>
                <c:pt idx="2530">
                  <c:v>2530</c:v>
                </c:pt>
                <c:pt idx="2531">
                  <c:v>2531</c:v>
                </c:pt>
                <c:pt idx="2532">
                  <c:v>2532</c:v>
                </c:pt>
                <c:pt idx="2533">
                  <c:v>2533</c:v>
                </c:pt>
                <c:pt idx="2534">
                  <c:v>2534</c:v>
                </c:pt>
                <c:pt idx="2535">
                  <c:v>2535</c:v>
                </c:pt>
                <c:pt idx="2536">
                  <c:v>2536</c:v>
                </c:pt>
                <c:pt idx="2537">
                  <c:v>2537</c:v>
                </c:pt>
                <c:pt idx="2538">
                  <c:v>2538</c:v>
                </c:pt>
                <c:pt idx="2539">
                  <c:v>2539</c:v>
                </c:pt>
                <c:pt idx="2540">
                  <c:v>2540</c:v>
                </c:pt>
                <c:pt idx="2541">
                  <c:v>2541</c:v>
                </c:pt>
                <c:pt idx="2542">
                  <c:v>2542</c:v>
                </c:pt>
                <c:pt idx="2543">
                  <c:v>2543</c:v>
                </c:pt>
                <c:pt idx="2544">
                  <c:v>2544</c:v>
                </c:pt>
                <c:pt idx="2545">
                  <c:v>2545</c:v>
                </c:pt>
                <c:pt idx="2546">
                  <c:v>2546</c:v>
                </c:pt>
                <c:pt idx="2547">
                  <c:v>2547</c:v>
                </c:pt>
                <c:pt idx="2548">
                  <c:v>2548</c:v>
                </c:pt>
                <c:pt idx="2549">
                  <c:v>2549</c:v>
                </c:pt>
                <c:pt idx="2550">
                  <c:v>2550</c:v>
                </c:pt>
                <c:pt idx="2551">
                  <c:v>2551</c:v>
                </c:pt>
                <c:pt idx="2552">
                  <c:v>2552</c:v>
                </c:pt>
                <c:pt idx="2553">
                  <c:v>2553</c:v>
                </c:pt>
                <c:pt idx="2554">
                  <c:v>2554</c:v>
                </c:pt>
                <c:pt idx="2555">
                  <c:v>2555</c:v>
                </c:pt>
                <c:pt idx="2556">
                  <c:v>2556</c:v>
                </c:pt>
                <c:pt idx="2557">
                  <c:v>2557</c:v>
                </c:pt>
                <c:pt idx="2558">
                  <c:v>2558</c:v>
                </c:pt>
                <c:pt idx="2559">
                  <c:v>2559</c:v>
                </c:pt>
                <c:pt idx="2560">
                  <c:v>2560</c:v>
                </c:pt>
                <c:pt idx="2561">
                  <c:v>2561</c:v>
                </c:pt>
                <c:pt idx="2562">
                  <c:v>2562</c:v>
                </c:pt>
                <c:pt idx="2563">
                  <c:v>2563</c:v>
                </c:pt>
                <c:pt idx="2564">
                  <c:v>2564</c:v>
                </c:pt>
                <c:pt idx="2565">
                  <c:v>2565</c:v>
                </c:pt>
                <c:pt idx="2566">
                  <c:v>2566</c:v>
                </c:pt>
                <c:pt idx="2567">
                  <c:v>2567</c:v>
                </c:pt>
                <c:pt idx="2568">
                  <c:v>2568</c:v>
                </c:pt>
                <c:pt idx="2569">
                  <c:v>2569</c:v>
                </c:pt>
                <c:pt idx="2570">
                  <c:v>2570</c:v>
                </c:pt>
                <c:pt idx="2571">
                  <c:v>2571</c:v>
                </c:pt>
                <c:pt idx="2572">
                  <c:v>2572</c:v>
                </c:pt>
                <c:pt idx="2573">
                  <c:v>2573</c:v>
                </c:pt>
                <c:pt idx="2574">
                  <c:v>2574</c:v>
                </c:pt>
                <c:pt idx="2575">
                  <c:v>2575</c:v>
                </c:pt>
                <c:pt idx="2576">
                  <c:v>2576</c:v>
                </c:pt>
                <c:pt idx="2577">
                  <c:v>2577</c:v>
                </c:pt>
                <c:pt idx="2578">
                  <c:v>2578</c:v>
                </c:pt>
                <c:pt idx="2579">
                  <c:v>2579</c:v>
                </c:pt>
                <c:pt idx="2580">
                  <c:v>2580</c:v>
                </c:pt>
                <c:pt idx="2581">
                  <c:v>2581</c:v>
                </c:pt>
                <c:pt idx="2582">
                  <c:v>2582</c:v>
                </c:pt>
                <c:pt idx="2583">
                  <c:v>2583</c:v>
                </c:pt>
                <c:pt idx="2584">
                  <c:v>2584</c:v>
                </c:pt>
                <c:pt idx="2585">
                  <c:v>2585</c:v>
                </c:pt>
                <c:pt idx="2586">
                  <c:v>2586</c:v>
                </c:pt>
                <c:pt idx="2587">
                  <c:v>2587</c:v>
                </c:pt>
                <c:pt idx="2588">
                  <c:v>2588</c:v>
                </c:pt>
                <c:pt idx="2589">
                  <c:v>2589</c:v>
                </c:pt>
                <c:pt idx="2590">
                  <c:v>2590</c:v>
                </c:pt>
                <c:pt idx="2591">
                  <c:v>2591</c:v>
                </c:pt>
                <c:pt idx="2592">
                  <c:v>2592</c:v>
                </c:pt>
                <c:pt idx="2593">
                  <c:v>2593</c:v>
                </c:pt>
                <c:pt idx="2594">
                  <c:v>2594</c:v>
                </c:pt>
                <c:pt idx="2595">
                  <c:v>2595</c:v>
                </c:pt>
                <c:pt idx="2596">
                  <c:v>2596</c:v>
                </c:pt>
                <c:pt idx="2597">
                  <c:v>2597</c:v>
                </c:pt>
                <c:pt idx="2598">
                  <c:v>2598</c:v>
                </c:pt>
                <c:pt idx="2599">
                  <c:v>2599</c:v>
                </c:pt>
                <c:pt idx="2600">
                  <c:v>2600</c:v>
                </c:pt>
                <c:pt idx="2601">
                  <c:v>2601</c:v>
                </c:pt>
                <c:pt idx="2602">
                  <c:v>2602</c:v>
                </c:pt>
                <c:pt idx="2603">
                  <c:v>2603</c:v>
                </c:pt>
                <c:pt idx="2604">
                  <c:v>2604</c:v>
                </c:pt>
                <c:pt idx="2605">
                  <c:v>2605</c:v>
                </c:pt>
                <c:pt idx="2606">
                  <c:v>2606</c:v>
                </c:pt>
                <c:pt idx="2607">
                  <c:v>2607</c:v>
                </c:pt>
                <c:pt idx="2608">
                  <c:v>2608</c:v>
                </c:pt>
                <c:pt idx="2609">
                  <c:v>2609</c:v>
                </c:pt>
                <c:pt idx="2610">
                  <c:v>2610</c:v>
                </c:pt>
                <c:pt idx="2611">
                  <c:v>2611</c:v>
                </c:pt>
                <c:pt idx="2612">
                  <c:v>2612</c:v>
                </c:pt>
                <c:pt idx="2613">
                  <c:v>2613</c:v>
                </c:pt>
                <c:pt idx="2614">
                  <c:v>2614</c:v>
                </c:pt>
                <c:pt idx="2615">
                  <c:v>2615</c:v>
                </c:pt>
                <c:pt idx="2616">
                  <c:v>2616</c:v>
                </c:pt>
                <c:pt idx="2617">
                  <c:v>2617</c:v>
                </c:pt>
                <c:pt idx="2618">
                  <c:v>2618</c:v>
                </c:pt>
                <c:pt idx="2619">
                  <c:v>2619</c:v>
                </c:pt>
                <c:pt idx="2620">
                  <c:v>2620</c:v>
                </c:pt>
                <c:pt idx="2621">
                  <c:v>2621</c:v>
                </c:pt>
                <c:pt idx="2622">
                  <c:v>2622</c:v>
                </c:pt>
                <c:pt idx="2623">
                  <c:v>2623</c:v>
                </c:pt>
                <c:pt idx="2624">
                  <c:v>2624</c:v>
                </c:pt>
                <c:pt idx="2625">
                  <c:v>2625</c:v>
                </c:pt>
                <c:pt idx="2626">
                  <c:v>2626</c:v>
                </c:pt>
                <c:pt idx="2627">
                  <c:v>2627</c:v>
                </c:pt>
                <c:pt idx="2628">
                  <c:v>2628</c:v>
                </c:pt>
                <c:pt idx="2629">
                  <c:v>2629</c:v>
                </c:pt>
                <c:pt idx="2630">
                  <c:v>2630</c:v>
                </c:pt>
                <c:pt idx="2631">
                  <c:v>2631</c:v>
                </c:pt>
                <c:pt idx="2632">
                  <c:v>2632</c:v>
                </c:pt>
                <c:pt idx="2633">
                  <c:v>2633</c:v>
                </c:pt>
                <c:pt idx="2634">
                  <c:v>2634</c:v>
                </c:pt>
                <c:pt idx="2635">
                  <c:v>2635</c:v>
                </c:pt>
                <c:pt idx="2636">
                  <c:v>2636</c:v>
                </c:pt>
                <c:pt idx="2637">
                  <c:v>2637</c:v>
                </c:pt>
                <c:pt idx="2638">
                  <c:v>2638</c:v>
                </c:pt>
                <c:pt idx="2639">
                  <c:v>2639</c:v>
                </c:pt>
                <c:pt idx="2640">
                  <c:v>2640</c:v>
                </c:pt>
                <c:pt idx="2641">
                  <c:v>2641</c:v>
                </c:pt>
                <c:pt idx="2642">
                  <c:v>2642</c:v>
                </c:pt>
                <c:pt idx="2643">
                  <c:v>2643</c:v>
                </c:pt>
                <c:pt idx="2644">
                  <c:v>2644</c:v>
                </c:pt>
                <c:pt idx="2645">
                  <c:v>2645</c:v>
                </c:pt>
                <c:pt idx="2646">
                  <c:v>2646</c:v>
                </c:pt>
                <c:pt idx="2647">
                  <c:v>2647</c:v>
                </c:pt>
                <c:pt idx="2648">
                  <c:v>2648</c:v>
                </c:pt>
                <c:pt idx="2649">
                  <c:v>2649</c:v>
                </c:pt>
                <c:pt idx="2650">
                  <c:v>2650</c:v>
                </c:pt>
                <c:pt idx="2651">
                  <c:v>2651</c:v>
                </c:pt>
                <c:pt idx="2652">
                  <c:v>2652</c:v>
                </c:pt>
                <c:pt idx="2653">
                  <c:v>2653</c:v>
                </c:pt>
                <c:pt idx="2654">
                  <c:v>2654</c:v>
                </c:pt>
                <c:pt idx="2655">
                  <c:v>2655</c:v>
                </c:pt>
                <c:pt idx="2656">
                  <c:v>2656</c:v>
                </c:pt>
                <c:pt idx="2657">
                  <c:v>2657</c:v>
                </c:pt>
                <c:pt idx="2658">
                  <c:v>2658</c:v>
                </c:pt>
                <c:pt idx="2659">
                  <c:v>2659</c:v>
                </c:pt>
                <c:pt idx="2660">
                  <c:v>2660</c:v>
                </c:pt>
                <c:pt idx="2661">
                  <c:v>2661</c:v>
                </c:pt>
                <c:pt idx="2662">
                  <c:v>2662</c:v>
                </c:pt>
                <c:pt idx="2663">
                  <c:v>2663</c:v>
                </c:pt>
                <c:pt idx="2664">
                  <c:v>2664</c:v>
                </c:pt>
                <c:pt idx="2665">
                  <c:v>2665</c:v>
                </c:pt>
                <c:pt idx="2666">
                  <c:v>2666</c:v>
                </c:pt>
                <c:pt idx="2667">
                  <c:v>2667</c:v>
                </c:pt>
                <c:pt idx="2668">
                  <c:v>2668</c:v>
                </c:pt>
                <c:pt idx="2669">
                  <c:v>2669</c:v>
                </c:pt>
                <c:pt idx="2670">
                  <c:v>2670</c:v>
                </c:pt>
                <c:pt idx="2671">
                  <c:v>2671</c:v>
                </c:pt>
                <c:pt idx="2672">
                  <c:v>2672</c:v>
                </c:pt>
                <c:pt idx="2673">
                  <c:v>2673</c:v>
                </c:pt>
                <c:pt idx="2674">
                  <c:v>2674</c:v>
                </c:pt>
                <c:pt idx="2675">
                  <c:v>2675</c:v>
                </c:pt>
                <c:pt idx="2676">
                  <c:v>2676</c:v>
                </c:pt>
                <c:pt idx="2677">
                  <c:v>2677</c:v>
                </c:pt>
                <c:pt idx="2678">
                  <c:v>2678</c:v>
                </c:pt>
                <c:pt idx="2679">
                  <c:v>2679</c:v>
                </c:pt>
                <c:pt idx="2680">
                  <c:v>2680</c:v>
                </c:pt>
                <c:pt idx="2681">
                  <c:v>2681</c:v>
                </c:pt>
                <c:pt idx="2682">
                  <c:v>2682</c:v>
                </c:pt>
                <c:pt idx="2683">
                  <c:v>2683</c:v>
                </c:pt>
                <c:pt idx="2684">
                  <c:v>2684</c:v>
                </c:pt>
                <c:pt idx="2685">
                  <c:v>2685</c:v>
                </c:pt>
                <c:pt idx="2686">
                  <c:v>2686</c:v>
                </c:pt>
                <c:pt idx="2687">
                  <c:v>2687</c:v>
                </c:pt>
                <c:pt idx="2688">
                  <c:v>2688</c:v>
                </c:pt>
                <c:pt idx="2689">
                  <c:v>2689</c:v>
                </c:pt>
                <c:pt idx="2690">
                  <c:v>2690</c:v>
                </c:pt>
                <c:pt idx="2691">
                  <c:v>2691</c:v>
                </c:pt>
                <c:pt idx="2692">
                  <c:v>2692</c:v>
                </c:pt>
                <c:pt idx="2693">
                  <c:v>2693</c:v>
                </c:pt>
                <c:pt idx="2694">
                  <c:v>2694</c:v>
                </c:pt>
                <c:pt idx="2695">
                  <c:v>2695</c:v>
                </c:pt>
                <c:pt idx="2696">
                  <c:v>2696</c:v>
                </c:pt>
                <c:pt idx="2697">
                  <c:v>2697</c:v>
                </c:pt>
                <c:pt idx="2698">
                  <c:v>2698</c:v>
                </c:pt>
                <c:pt idx="2699">
                  <c:v>2699</c:v>
                </c:pt>
                <c:pt idx="2700">
                  <c:v>2700</c:v>
                </c:pt>
                <c:pt idx="2701">
                  <c:v>2701</c:v>
                </c:pt>
                <c:pt idx="2702">
                  <c:v>2702</c:v>
                </c:pt>
                <c:pt idx="2703">
                  <c:v>2703</c:v>
                </c:pt>
                <c:pt idx="2704">
                  <c:v>2704</c:v>
                </c:pt>
                <c:pt idx="2705">
                  <c:v>2705</c:v>
                </c:pt>
                <c:pt idx="2706">
                  <c:v>2706</c:v>
                </c:pt>
                <c:pt idx="2707">
                  <c:v>2707</c:v>
                </c:pt>
                <c:pt idx="2708">
                  <c:v>2708</c:v>
                </c:pt>
                <c:pt idx="2709">
                  <c:v>2709</c:v>
                </c:pt>
                <c:pt idx="2710">
                  <c:v>2710</c:v>
                </c:pt>
                <c:pt idx="2711">
                  <c:v>2711</c:v>
                </c:pt>
                <c:pt idx="2712">
                  <c:v>2712</c:v>
                </c:pt>
                <c:pt idx="2713">
                  <c:v>2713</c:v>
                </c:pt>
                <c:pt idx="2714">
                  <c:v>2714</c:v>
                </c:pt>
                <c:pt idx="2715">
                  <c:v>2715</c:v>
                </c:pt>
                <c:pt idx="2716">
                  <c:v>2716</c:v>
                </c:pt>
                <c:pt idx="2717">
                  <c:v>2717</c:v>
                </c:pt>
                <c:pt idx="2718">
                  <c:v>2718</c:v>
                </c:pt>
                <c:pt idx="2719">
                  <c:v>2719</c:v>
                </c:pt>
                <c:pt idx="2720">
                  <c:v>2720</c:v>
                </c:pt>
                <c:pt idx="2721">
                  <c:v>2721</c:v>
                </c:pt>
                <c:pt idx="2722">
                  <c:v>2722</c:v>
                </c:pt>
                <c:pt idx="2723">
                  <c:v>2723</c:v>
                </c:pt>
                <c:pt idx="2724">
                  <c:v>2724</c:v>
                </c:pt>
                <c:pt idx="2725">
                  <c:v>2725</c:v>
                </c:pt>
                <c:pt idx="2726">
                  <c:v>2726</c:v>
                </c:pt>
                <c:pt idx="2727">
                  <c:v>2727</c:v>
                </c:pt>
                <c:pt idx="2728">
                  <c:v>2728</c:v>
                </c:pt>
                <c:pt idx="2729">
                  <c:v>2729</c:v>
                </c:pt>
                <c:pt idx="2730">
                  <c:v>2730</c:v>
                </c:pt>
                <c:pt idx="2731">
                  <c:v>2731</c:v>
                </c:pt>
                <c:pt idx="2732">
                  <c:v>2732</c:v>
                </c:pt>
                <c:pt idx="2733">
                  <c:v>2733</c:v>
                </c:pt>
                <c:pt idx="2734">
                  <c:v>2734</c:v>
                </c:pt>
                <c:pt idx="2735">
                  <c:v>2735</c:v>
                </c:pt>
                <c:pt idx="2736">
                  <c:v>2736</c:v>
                </c:pt>
                <c:pt idx="2737">
                  <c:v>2737</c:v>
                </c:pt>
                <c:pt idx="2738">
                  <c:v>2738</c:v>
                </c:pt>
                <c:pt idx="2739">
                  <c:v>2739</c:v>
                </c:pt>
                <c:pt idx="2740">
                  <c:v>2740</c:v>
                </c:pt>
                <c:pt idx="2741">
                  <c:v>2741</c:v>
                </c:pt>
                <c:pt idx="2742">
                  <c:v>2742</c:v>
                </c:pt>
                <c:pt idx="2743">
                  <c:v>2743</c:v>
                </c:pt>
                <c:pt idx="2744">
                  <c:v>2744</c:v>
                </c:pt>
                <c:pt idx="2745">
                  <c:v>2745</c:v>
                </c:pt>
                <c:pt idx="2746">
                  <c:v>2746</c:v>
                </c:pt>
                <c:pt idx="2747">
                  <c:v>2747</c:v>
                </c:pt>
                <c:pt idx="2748">
                  <c:v>2748</c:v>
                </c:pt>
                <c:pt idx="2749">
                  <c:v>2749</c:v>
                </c:pt>
                <c:pt idx="2750">
                  <c:v>2750</c:v>
                </c:pt>
                <c:pt idx="2751">
                  <c:v>2751</c:v>
                </c:pt>
                <c:pt idx="2752">
                  <c:v>2752</c:v>
                </c:pt>
                <c:pt idx="2753">
                  <c:v>2753</c:v>
                </c:pt>
                <c:pt idx="2754">
                  <c:v>2754</c:v>
                </c:pt>
                <c:pt idx="2755">
                  <c:v>2755</c:v>
                </c:pt>
                <c:pt idx="2756">
                  <c:v>2756</c:v>
                </c:pt>
                <c:pt idx="2757">
                  <c:v>2757</c:v>
                </c:pt>
                <c:pt idx="2758">
                  <c:v>2758</c:v>
                </c:pt>
                <c:pt idx="2759">
                  <c:v>2759</c:v>
                </c:pt>
                <c:pt idx="2760">
                  <c:v>2760</c:v>
                </c:pt>
                <c:pt idx="2761">
                  <c:v>2761</c:v>
                </c:pt>
                <c:pt idx="2762">
                  <c:v>2762</c:v>
                </c:pt>
                <c:pt idx="2763">
                  <c:v>2763</c:v>
                </c:pt>
                <c:pt idx="2764">
                  <c:v>2764</c:v>
                </c:pt>
                <c:pt idx="2765">
                  <c:v>2765</c:v>
                </c:pt>
                <c:pt idx="2766">
                  <c:v>2766</c:v>
                </c:pt>
                <c:pt idx="2767">
                  <c:v>2767</c:v>
                </c:pt>
                <c:pt idx="2768">
                  <c:v>2768</c:v>
                </c:pt>
                <c:pt idx="2769">
                  <c:v>2769</c:v>
                </c:pt>
                <c:pt idx="2770">
                  <c:v>2770</c:v>
                </c:pt>
                <c:pt idx="2771">
                  <c:v>2771</c:v>
                </c:pt>
                <c:pt idx="2772">
                  <c:v>2772</c:v>
                </c:pt>
                <c:pt idx="2773">
                  <c:v>2773</c:v>
                </c:pt>
                <c:pt idx="2774">
                  <c:v>2774</c:v>
                </c:pt>
                <c:pt idx="2775">
                  <c:v>2775</c:v>
                </c:pt>
                <c:pt idx="2776">
                  <c:v>2776</c:v>
                </c:pt>
                <c:pt idx="2777">
                  <c:v>2777</c:v>
                </c:pt>
                <c:pt idx="2778">
                  <c:v>2778</c:v>
                </c:pt>
                <c:pt idx="2779">
                  <c:v>2779</c:v>
                </c:pt>
                <c:pt idx="2780">
                  <c:v>2780</c:v>
                </c:pt>
                <c:pt idx="2781">
                  <c:v>2781</c:v>
                </c:pt>
                <c:pt idx="2782">
                  <c:v>2782</c:v>
                </c:pt>
                <c:pt idx="2783">
                  <c:v>2783</c:v>
                </c:pt>
                <c:pt idx="2784">
                  <c:v>2784</c:v>
                </c:pt>
                <c:pt idx="2785">
                  <c:v>2785</c:v>
                </c:pt>
                <c:pt idx="2786">
                  <c:v>2786</c:v>
                </c:pt>
                <c:pt idx="2787">
                  <c:v>2787</c:v>
                </c:pt>
                <c:pt idx="2788">
                  <c:v>2788</c:v>
                </c:pt>
                <c:pt idx="2789">
                  <c:v>2789</c:v>
                </c:pt>
                <c:pt idx="2790">
                  <c:v>2790</c:v>
                </c:pt>
                <c:pt idx="2791">
                  <c:v>2791</c:v>
                </c:pt>
                <c:pt idx="2792">
                  <c:v>2792</c:v>
                </c:pt>
                <c:pt idx="2793">
                  <c:v>2793</c:v>
                </c:pt>
                <c:pt idx="2794">
                  <c:v>2794</c:v>
                </c:pt>
                <c:pt idx="2795">
                  <c:v>2795</c:v>
                </c:pt>
                <c:pt idx="2796">
                  <c:v>2796</c:v>
                </c:pt>
                <c:pt idx="2797">
                  <c:v>2797</c:v>
                </c:pt>
                <c:pt idx="2798">
                  <c:v>2798</c:v>
                </c:pt>
                <c:pt idx="2799">
                  <c:v>2799</c:v>
                </c:pt>
                <c:pt idx="2800">
                  <c:v>2800</c:v>
                </c:pt>
                <c:pt idx="2801">
                  <c:v>2801</c:v>
                </c:pt>
                <c:pt idx="2802">
                  <c:v>2802</c:v>
                </c:pt>
                <c:pt idx="2803">
                  <c:v>2803</c:v>
                </c:pt>
                <c:pt idx="2804">
                  <c:v>2804</c:v>
                </c:pt>
                <c:pt idx="2805">
                  <c:v>2805</c:v>
                </c:pt>
                <c:pt idx="2806">
                  <c:v>2806</c:v>
                </c:pt>
                <c:pt idx="2807">
                  <c:v>2807</c:v>
                </c:pt>
                <c:pt idx="2808">
                  <c:v>2808</c:v>
                </c:pt>
                <c:pt idx="2809">
                  <c:v>2809</c:v>
                </c:pt>
                <c:pt idx="2810">
                  <c:v>2810</c:v>
                </c:pt>
                <c:pt idx="2811">
                  <c:v>2811</c:v>
                </c:pt>
                <c:pt idx="2812">
                  <c:v>2812</c:v>
                </c:pt>
                <c:pt idx="2813">
                  <c:v>2813</c:v>
                </c:pt>
                <c:pt idx="2814">
                  <c:v>2814</c:v>
                </c:pt>
                <c:pt idx="2815">
                  <c:v>2815</c:v>
                </c:pt>
                <c:pt idx="2816">
                  <c:v>2816</c:v>
                </c:pt>
                <c:pt idx="2817">
                  <c:v>2817</c:v>
                </c:pt>
                <c:pt idx="2818">
                  <c:v>2818</c:v>
                </c:pt>
                <c:pt idx="2819">
                  <c:v>2819</c:v>
                </c:pt>
                <c:pt idx="2820">
                  <c:v>2820</c:v>
                </c:pt>
                <c:pt idx="2821">
                  <c:v>2821</c:v>
                </c:pt>
                <c:pt idx="2822">
                  <c:v>2822</c:v>
                </c:pt>
                <c:pt idx="2823">
                  <c:v>2823</c:v>
                </c:pt>
                <c:pt idx="2824">
                  <c:v>2824</c:v>
                </c:pt>
                <c:pt idx="2825">
                  <c:v>2825</c:v>
                </c:pt>
                <c:pt idx="2826">
                  <c:v>2826</c:v>
                </c:pt>
                <c:pt idx="2827">
                  <c:v>2827</c:v>
                </c:pt>
                <c:pt idx="2828">
                  <c:v>2828</c:v>
                </c:pt>
                <c:pt idx="2829">
                  <c:v>2829</c:v>
                </c:pt>
                <c:pt idx="2830">
                  <c:v>2830</c:v>
                </c:pt>
                <c:pt idx="2831">
                  <c:v>2831</c:v>
                </c:pt>
                <c:pt idx="2832">
                  <c:v>2832</c:v>
                </c:pt>
                <c:pt idx="2833">
                  <c:v>2833</c:v>
                </c:pt>
                <c:pt idx="2834">
                  <c:v>2834</c:v>
                </c:pt>
                <c:pt idx="2835">
                  <c:v>2835</c:v>
                </c:pt>
                <c:pt idx="2836">
                  <c:v>2836</c:v>
                </c:pt>
                <c:pt idx="2837">
                  <c:v>2837</c:v>
                </c:pt>
                <c:pt idx="2838">
                  <c:v>2838</c:v>
                </c:pt>
                <c:pt idx="2839">
                  <c:v>2839</c:v>
                </c:pt>
                <c:pt idx="2840">
                  <c:v>2840</c:v>
                </c:pt>
                <c:pt idx="2841">
                  <c:v>2841</c:v>
                </c:pt>
                <c:pt idx="2842">
                  <c:v>2842</c:v>
                </c:pt>
                <c:pt idx="2843">
                  <c:v>2843</c:v>
                </c:pt>
                <c:pt idx="2844">
                  <c:v>2844</c:v>
                </c:pt>
                <c:pt idx="2845">
                  <c:v>2845</c:v>
                </c:pt>
                <c:pt idx="2846">
                  <c:v>2846</c:v>
                </c:pt>
                <c:pt idx="2847">
                  <c:v>2847</c:v>
                </c:pt>
                <c:pt idx="2848">
                  <c:v>2848</c:v>
                </c:pt>
                <c:pt idx="2849">
                  <c:v>2849</c:v>
                </c:pt>
                <c:pt idx="2850">
                  <c:v>2850</c:v>
                </c:pt>
                <c:pt idx="2851">
                  <c:v>2851</c:v>
                </c:pt>
                <c:pt idx="2852">
                  <c:v>2852</c:v>
                </c:pt>
                <c:pt idx="2853">
                  <c:v>2853</c:v>
                </c:pt>
                <c:pt idx="2854">
                  <c:v>2854</c:v>
                </c:pt>
                <c:pt idx="2855">
                  <c:v>2855</c:v>
                </c:pt>
                <c:pt idx="2856">
                  <c:v>2856</c:v>
                </c:pt>
                <c:pt idx="2857">
                  <c:v>2857</c:v>
                </c:pt>
                <c:pt idx="2858">
                  <c:v>2858</c:v>
                </c:pt>
                <c:pt idx="2859">
                  <c:v>2859</c:v>
                </c:pt>
                <c:pt idx="2860">
                  <c:v>2860</c:v>
                </c:pt>
                <c:pt idx="2861">
                  <c:v>2861</c:v>
                </c:pt>
                <c:pt idx="2862">
                  <c:v>2862</c:v>
                </c:pt>
                <c:pt idx="2863">
                  <c:v>2863</c:v>
                </c:pt>
                <c:pt idx="2864">
                  <c:v>2864</c:v>
                </c:pt>
                <c:pt idx="2865">
                  <c:v>2865</c:v>
                </c:pt>
                <c:pt idx="2866">
                  <c:v>2866</c:v>
                </c:pt>
                <c:pt idx="2867">
                  <c:v>2867</c:v>
                </c:pt>
                <c:pt idx="2868">
                  <c:v>2868</c:v>
                </c:pt>
                <c:pt idx="2869">
                  <c:v>2869</c:v>
                </c:pt>
                <c:pt idx="2870">
                  <c:v>2870</c:v>
                </c:pt>
                <c:pt idx="2871">
                  <c:v>2871</c:v>
                </c:pt>
                <c:pt idx="2872">
                  <c:v>2872</c:v>
                </c:pt>
                <c:pt idx="2873">
                  <c:v>2873</c:v>
                </c:pt>
                <c:pt idx="2874">
                  <c:v>2874</c:v>
                </c:pt>
                <c:pt idx="2875">
                  <c:v>2875</c:v>
                </c:pt>
                <c:pt idx="2876">
                  <c:v>2876</c:v>
                </c:pt>
                <c:pt idx="2877">
                  <c:v>2877</c:v>
                </c:pt>
                <c:pt idx="2878">
                  <c:v>2878</c:v>
                </c:pt>
                <c:pt idx="2879">
                  <c:v>2879</c:v>
                </c:pt>
                <c:pt idx="2880">
                  <c:v>2880</c:v>
                </c:pt>
                <c:pt idx="2881">
                  <c:v>2881</c:v>
                </c:pt>
                <c:pt idx="2882">
                  <c:v>2882</c:v>
                </c:pt>
                <c:pt idx="2883">
                  <c:v>2883</c:v>
                </c:pt>
                <c:pt idx="2884">
                  <c:v>2884</c:v>
                </c:pt>
                <c:pt idx="2885">
                  <c:v>2885</c:v>
                </c:pt>
                <c:pt idx="2886">
                  <c:v>2886</c:v>
                </c:pt>
                <c:pt idx="2887">
                  <c:v>2887</c:v>
                </c:pt>
                <c:pt idx="2888">
                  <c:v>2888</c:v>
                </c:pt>
                <c:pt idx="2889">
                  <c:v>2889</c:v>
                </c:pt>
                <c:pt idx="2890">
                  <c:v>2890</c:v>
                </c:pt>
                <c:pt idx="2891">
                  <c:v>2891</c:v>
                </c:pt>
                <c:pt idx="2892">
                  <c:v>2892</c:v>
                </c:pt>
                <c:pt idx="2893">
                  <c:v>2893</c:v>
                </c:pt>
                <c:pt idx="2894">
                  <c:v>2894</c:v>
                </c:pt>
                <c:pt idx="2895">
                  <c:v>2895</c:v>
                </c:pt>
                <c:pt idx="2896">
                  <c:v>2896</c:v>
                </c:pt>
                <c:pt idx="2897">
                  <c:v>2897</c:v>
                </c:pt>
                <c:pt idx="2898">
                  <c:v>2898</c:v>
                </c:pt>
                <c:pt idx="2899">
                  <c:v>2899</c:v>
                </c:pt>
                <c:pt idx="2900">
                  <c:v>2900</c:v>
                </c:pt>
                <c:pt idx="2901">
                  <c:v>2901</c:v>
                </c:pt>
                <c:pt idx="2902">
                  <c:v>2902</c:v>
                </c:pt>
                <c:pt idx="2903">
                  <c:v>2903</c:v>
                </c:pt>
                <c:pt idx="2904">
                  <c:v>2904</c:v>
                </c:pt>
                <c:pt idx="2905">
                  <c:v>2905</c:v>
                </c:pt>
                <c:pt idx="2906">
                  <c:v>2906</c:v>
                </c:pt>
                <c:pt idx="2907">
                  <c:v>2907</c:v>
                </c:pt>
                <c:pt idx="2908">
                  <c:v>2908</c:v>
                </c:pt>
                <c:pt idx="2909">
                  <c:v>2909</c:v>
                </c:pt>
                <c:pt idx="2910">
                  <c:v>2910</c:v>
                </c:pt>
                <c:pt idx="2911">
                  <c:v>2911</c:v>
                </c:pt>
                <c:pt idx="2912">
                  <c:v>2912</c:v>
                </c:pt>
                <c:pt idx="2913">
                  <c:v>2913</c:v>
                </c:pt>
                <c:pt idx="2914">
                  <c:v>2914</c:v>
                </c:pt>
                <c:pt idx="2915">
                  <c:v>2915</c:v>
                </c:pt>
                <c:pt idx="2916">
                  <c:v>2916</c:v>
                </c:pt>
                <c:pt idx="2917">
                  <c:v>2917</c:v>
                </c:pt>
                <c:pt idx="2918">
                  <c:v>2918</c:v>
                </c:pt>
                <c:pt idx="2919">
                  <c:v>2919</c:v>
                </c:pt>
                <c:pt idx="2920">
                  <c:v>2920</c:v>
                </c:pt>
                <c:pt idx="2921">
                  <c:v>2921</c:v>
                </c:pt>
                <c:pt idx="2922">
                  <c:v>2922</c:v>
                </c:pt>
                <c:pt idx="2923">
                  <c:v>2923</c:v>
                </c:pt>
                <c:pt idx="2924">
                  <c:v>2924</c:v>
                </c:pt>
                <c:pt idx="2925">
                  <c:v>2925</c:v>
                </c:pt>
                <c:pt idx="2926">
                  <c:v>2926</c:v>
                </c:pt>
                <c:pt idx="2927">
                  <c:v>2927</c:v>
                </c:pt>
                <c:pt idx="2928">
                  <c:v>2928</c:v>
                </c:pt>
                <c:pt idx="2929">
                  <c:v>2929</c:v>
                </c:pt>
                <c:pt idx="2930">
                  <c:v>2930</c:v>
                </c:pt>
                <c:pt idx="2931">
                  <c:v>2931</c:v>
                </c:pt>
                <c:pt idx="2932">
                  <c:v>2932</c:v>
                </c:pt>
                <c:pt idx="2933">
                  <c:v>2933</c:v>
                </c:pt>
                <c:pt idx="2934">
                  <c:v>2934</c:v>
                </c:pt>
                <c:pt idx="2935">
                  <c:v>2935</c:v>
                </c:pt>
                <c:pt idx="2936">
                  <c:v>2936</c:v>
                </c:pt>
                <c:pt idx="2937">
                  <c:v>2937</c:v>
                </c:pt>
                <c:pt idx="2938">
                  <c:v>2938</c:v>
                </c:pt>
                <c:pt idx="2939">
                  <c:v>2939</c:v>
                </c:pt>
                <c:pt idx="2940">
                  <c:v>2940</c:v>
                </c:pt>
                <c:pt idx="2941">
                  <c:v>2941</c:v>
                </c:pt>
                <c:pt idx="2942">
                  <c:v>2942</c:v>
                </c:pt>
                <c:pt idx="2943">
                  <c:v>2943</c:v>
                </c:pt>
                <c:pt idx="2944">
                  <c:v>2944</c:v>
                </c:pt>
                <c:pt idx="2945">
                  <c:v>2945</c:v>
                </c:pt>
                <c:pt idx="2946">
                  <c:v>2946</c:v>
                </c:pt>
                <c:pt idx="2947">
                  <c:v>2947</c:v>
                </c:pt>
                <c:pt idx="2948">
                  <c:v>2948</c:v>
                </c:pt>
                <c:pt idx="2949">
                  <c:v>2949</c:v>
                </c:pt>
                <c:pt idx="2950">
                  <c:v>2950</c:v>
                </c:pt>
                <c:pt idx="2951">
                  <c:v>2951</c:v>
                </c:pt>
                <c:pt idx="2952">
                  <c:v>2952</c:v>
                </c:pt>
                <c:pt idx="2953">
                  <c:v>2953</c:v>
                </c:pt>
                <c:pt idx="2954">
                  <c:v>2954</c:v>
                </c:pt>
                <c:pt idx="2955">
                  <c:v>2955</c:v>
                </c:pt>
                <c:pt idx="2956">
                  <c:v>2956</c:v>
                </c:pt>
                <c:pt idx="2957">
                  <c:v>2957</c:v>
                </c:pt>
                <c:pt idx="2958">
                  <c:v>2958</c:v>
                </c:pt>
                <c:pt idx="2959">
                  <c:v>2959</c:v>
                </c:pt>
                <c:pt idx="2960">
                  <c:v>2960</c:v>
                </c:pt>
                <c:pt idx="2961">
                  <c:v>2961</c:v>
                </c:pt>
                <c:pt idx="2962">
                  <c:v>2962</c:v>
                </c:pt>
                <c:pt idx="2963">
                  <c:v>2963</c:v>
                </c:pt>
                <c:pt idx="2964">
                  <c:v>2964</c:v>
                </c:pt>
                <c:pt idx="2965">
                  <c:v>2965</c:v>
                </c:pt>
                <c:pt idx="2966">
                  <c:v>2966</c:v>
                </c:pt>
                <c:pt idx="2967">
                  <c:v>2967</c:v>
                </c:pt>
                <c:pt idx="2968">
                  <c:v>2968</c:v>
                </c:pt>
                <c:pt idx="2969">
                  <c:v>2969</c:v>
                </c:pt>
                <c:pt idx="2970">
                  <c:v>2970</c:v>
                </c:pt>
                <c:pt idx="2971">
                  <c:v>2971</c:v>
                </c:pt>
                <c:pt idx="2972">
                  <c:v>2972</c:v>
                </c:pt>
                <c:pt idx="2973">
                  <c:v>2973</c:v>
                </c:pt>
                <c:pt idx="2974">
                  <c:v>2974</c:v>
                </c:pt>
                <c:pt idx="2975">
                  <c:v>2975</c:v>
                </c:pt>
                <c:pt idx="2976">
                  <c:v>2976</c:v>
                </c:pt>
                <c:pt idx="2977">
                  <c:v>2977</c:v>
                </c:pt>
                <c:pt idx="2978">
                  <c:v>2978</c:v>
                </c:pt>
                <c:pt idx="2979">
                  <c:v>2979</c:v>
                </c:pt>
                <c:pt idx="2980">
                  <c:v>2980</c:v>
                </c:pt>
                <c:pt idx="2981">
                  <c:v>2981</c:v>
                </c:pt>
                <c:pt idx="2982">
                  <c:v>2982</c:v>
                </c:pt>
                <c:pt idx="2983">
                  <c:v>2983</c:v>
                </c:pt>
                <c:pt idx="2984">
                  <c:v>2984</c:v>
                </c:pt>
                <c:pt idx="2985">
                  <c:v>2985</c:v>
                </c:pt>
                <c:pt idx="2986">
                  <c:v>2986</c:v>
                </c:pt>
                <c:pt idx="2987">
                  <c:v>2987</c:v>
                </c:pt>
                <c:pt idx="2988">
                  <c:v>2988</c:v>
                </c:pt>
                <c:pt idx="2989">
                  <c:v>2989</c:v>
                </c:pt>
                <c:pt idx="2990">
                  <c:v>2990</c:v>
                </c:pt>
                <c:pt idx="2991">
                  <c:v>2991</c:v>
                </c:pt>
                <c:pt idx="2992">
                  <c:v>2992</c:v>
                </c:pt>
                <c:pt idx="2993">
                  <c:v>2993</c:v>
                </c:pt>
                <c:pt idx="2994">
                  <c:v>2994</c:v>
                </c:pt>
                <c:pt idx="2995">
                  <c:v>2995</c:v>
                </c:pt>
                <c:pt idx="2996">
                  <c:v>2996</c:v>
                </c:pt>
                <c:pt idx="2997">
                  <c:v>2997</c:v>
                </c:pt>
                <c:pt idx="2998">
                  <c:v>2998</c:v>
                </c:pt>
                <c:pt idx="2999">
                  <c:v>2999</c:v>
                </c:pt>
                <c:pt idx="3000">
                  <c:v>3000</c:v>
                </c:pt>
                <c:pt idx="3001">
                  <c:v>3001</c:v>
                </c:pt>
                <c:pt idx="3002">
                  <c:v>3002</c:v>
                </c:pt>
                <c:pt idx="3003">
                  <c:v>3003</c:v>
                </c:pt>
                <c:pt idx="3004">
                  <c:v>3004</c:v>
                </c:pt>
                <c:pt idx="3005">
                  <c:v>3005</c:v>
                </c:pt>
                <c:pt idx="3006">
                  <c:v>3006</c:v>
                </c:pt>
                <c:pt idx="3007">
                  <c:v>3007</c:v>
                </c:pt>
                <c:pt idx="3008">
                  <c:v>3008</c:v>
                </c:pt>
                <c:pt idx="3009">
                  <c:v>3009</c:v>
                </c:pt>
                <c:pt idx="3010">
                  <c:v>3010</c:v>
                </c:pt>
                <c:pt idx="3011">
                  <c:v>3011</c:v>
                </c:pt>
                <c:pt idx="3012">
                  <c:v>3012</c:v>
                </c:pt>
                <c:pt idx="3013">
                  <c:v>3013</c:v>
                </c:pt>
                <c:pt idx="3014">
                  <c:v>3014</c:v>
                </c:pt>
                <c:pt idx="3015">
                  <c:v>3015</c:v>
                </c:pt>
                <c:pt idx="3016">
                  <c:v>3016</c:v>
                </c:pt>
                <c:pt idx="3017">
                  <c:v>3017</c:v>
                </c:pt>
                <c:pt idx="3018">
                  <c:v>3018</c:v>
                </c:pt>
                <c:pt idx="3019">
                  <c:v>3019</c:v>
                </c:pt>
                <c:pt idx="3020">
                  <c:v>3020</c:v>
                </c:pt>
                <c:pt idx="3021">
                  <c:v>3021</c:v>
                </c:pt>
                <c:pt idx="3022">
                  <c:v>3022</c:v>
                </c:pt>
                <c:pt idx="3023">
                  <c:v>3023</c:v>
                </c:pt>
                <c:pt idx="3024">
                  <c:v>3024</c:v>
                </c:pt>
                <c:pt idx="3025">
                  <c:v>3025</c:v>
                </c:pt>
                <c:pt idx="3026">
                  <c:v>3026</c:v>
                </c:pt>
                <c:pt idx="3027">
                  <c:v>3027</c:v>
                </c:pt>
                <c:pt idx="3028">
                  <c:v>3028</c:v>
                </c:pt>
                <c:pt idx="3029">
                  <c:v>3029</c:v>
                </c:pt>
                <c:pt idx="3030">
                  <c:v>3030</c:v>
                </c:pt>
                <c:pt idx="3031">
                  <c:v>3031</c:v>
                </c:pt>
                <c:pt idx="3032">
                  <c:v>3032</c:v>
                </c:pt>
                <c:pt idx="3033">
                  <c:v>3033</c:v>
                </c:pt>
                <c:pt idx="3034">
                  <c:v>3034</c:v>
                </c:pt>
                <c:pt idx="3035">
                  <c:v>3035</c:v>
                </c:pt>
                <c:pt idx="3036">
                  <c:v>3036</c:v>
                </c:pt>
                <c:pt idx="3037">
                  <c:v>3037</c:v>
                </c:pt>
                <c:pt idx="3038">
                  <c:v>3038</c:v>
                </c:pt>
                <c:pt idx="3039">
                  <c:v>3039</c:v>
                </c:pt>
                <c:pt idx="3040">
                  <c:v>3040</c:v>
                </c:pt>
                <c:pt idx="3041">
                  <c:v>3041</c:v>
                </c:pt>
                <c:pt idx="3042">
                  <c:v>3042</c:v>
                </c:pt>
                <c:pt idx="3043">
                  <c:v>3043</c:v>
                </c:pt>
                <c:pt idx="3044">
                  <c:v>3044</c:v>
                </c:pt>
                <c:pt idx="3045">
                  <c:v>3045</c:v>
                </c:pt>
                <c:pt idx="3046">
                  <c:v>3046</c:v>
                </c:pt>
                <c:pt idx="3047">
                  <c:v>3047</c:v>
                </c:pt>
                <c:pt idx="3048">
                  <c:v>3048</c:v>
                </c:pt>
                <c:pt idx="3049">
                  <c:v>3049</c:v>
                </c:pt>
                <c:pt idx="3050">
                  <c:v>3050</c:v>
                </c:pt>
                <c:pt idx="3051">
                  <c:v>3051</c:v>
                </c:pt>
                <c:pt idx="3052">
                  <c:v>3052</c:v>
                </c:pt>
                <c:pt idx="3053">
                  <c:v>3053</c:v>
                </c:pt>
                <c:pt idx="3054">
                  <c:v>3054</c:v>
                </c:pt>
                <c:pt idx="3055">
                  <c:v>3055</c:v>
                </c:pt>
                <c:pt idx="3056">
                  <c:v>3056</c:v>
                </c:pt>
                <c:pt idx="3057">
                  <c:v>3057</c:v>
                </c:pt>
                <c:pt idx="3058">
                  <c:v>3058</c:v>
                </c:pt>
                <c:pt idx="3059">
                  <c:v>3059</c:v>
                </c:pt>
                <c:pt idx="3060">
                  <c:v>3060</c:v>
                </c:pt>
                <c:pt idx="3061">
                  <c:v>3061</c:v>
                </c:pt>
                <c:pt idx="3062">
                  <c:v>3062</c:v>
                </c:pt>
                <c:pt idx="3063">
                  <c:v>3063</c:v>
                </c:pt>
                <c:pt idx="3064">
                  <c:v>3064</c:v>
                </c:pt>
                <c:pt idx="3065">
                  <c:v>3065</c:v>
                </c:pt>
                <c:pt idx="3066">
                  <c:v>3066</c:v>
                </c:pt>
                <c:pt idx="3067">
                  <c:v>3067</c:v>
                </c:pt>
                <c:pt idx="3068">
                  <c:v>3068</c:v>
                </c:pt>
                <c:pt idx="3069">
                  <c:v>3069</c:v>
                </c:pt>
                <c:pt idx="3070">
                  <c:v>3070</c:v>
                </c:pt>
                <c:pt idx="3071">
                  <c:v>3071</c:v>
                </c:pt>
                <c:pt idx="3072">
                  <c:v>3072</c:v>
                </c:pt>
                <c:pt idx="3073">
                  <c:v>3073</c:v>
                </c:pt>
                <c:pt idx="3074">
                  <c:v>3074</c:v>
                </c:pt>
                <c:pt idx="3075">
                  <c:v>3075</c:v>
                </c:pt>
                <c:pt idx="3076">
                  <c:v>3076</c:v>
                </c:pt>
                <c:pt idx="3077">
                  <c:v>3077</c:v>
                </c:pt>
                <c:pt idx="3078">
                  <c:v>3078</c:v>
                </c:pt>
                <c:pt idx="3079">
                  <c:v>3079</c:v>
                </c:pt>
                <c:pt idx="3080">
                  <c:v>3080</c:v>
                </c:pt>
                <c:pt idx="3081">
                  <c:v>3081</c:v>
                </c:pt>
                <c:pt idx="3082">
                  <c:v>3082</c:v>
                </c:pt>
                <c:pt idx="3083">
                  <c:v>3083</c:v>
                </c:pt>
                <c:pt idx="3084">
                  <c:v>3084</c:v>
                </c:pt>
                <c:pt idx="3085">
                  <c:v>3085</c:v>
                </c:pt>
                <c:pt idx="3086">
                  <c:v>3086</c:v>
                </c:pt>
                <c:pt idx="3087">
                  <c:v>3087</c:v>
                </c:pt>
                <c:pt idx="3088">
                  <c:v>3088</c:v>
                </c:pt>
                <c:pt idx="3089">
                  <c:v>3089</c:v>
                </c:pt>
                <c:pt idx="3090">
                  <c:v>3090</c:v>
                </c:pt>
                <c:pt idx="3091">
                  <c:v>3091</c:v>
                </c:pt>
                <c:pt idx="3092">
                  <c:v>3092</c:v>
                </c:pt>
                <c:pt idx="3093">
                  <c:v>3093</c:v>
                </c:pt>
                <c:pt idx="3094">
                  <c:v>3094</c:v>
                </c:pt>
                <c:pt idx="3095">
                  <c:v>3095</c:v>
                </c:pt>
                <c:pt idx="3096">
                  <c:v>3096</c:v>
                </c:pt>
                <c:pt idx="3097">
                  <c:v>3097</c:v>
                </c:pt>
                <c:pt idx="3098">
                  <c:v>3098</c:v>
                </c:pt>
                <c:pt idx="3099">
                  <c:v>3099</c:v>
                </c:pt>
                <c:pt idx="3100">
                  <c:v>3100</c:v>
                </c:pt>
                <c:pt idx="3101">
                  <c:v>3101</c:v>
                </c:pt>
                <c:pt idx="3102">
                  <c:v>3102</c:v>
                </c:pt>
                <c:pt idx="3103">
                  <c:v>3103</c:v>
                </c:pt>
                <c:pt idx="3104">
                  <c:v>3104</c:v>
                </c:pt>
                <c:pt idx="3105">
                  <c:v>3105</c:v>
                </c:pt>
                <c:pt idx="3106">
                  <c:v>3106</c:v>
                </c:pt>
                <c:pt idx="3107">
                  <c:v>3107</c:v>
                </c:pt>
                <c:pt idx="3108">
                  <c:v>3108</c:v>
                </c:pt>
                <c:pt idx="3109">
                  <c:v>3109</c:v>
                </c:pt>
                <c:pt idx="3110">
                  <c:v>3110</c:v>
                </c:pt>
                <c:pt idx="3111">
                  <c:v>3111</c:v>
                </c:pt>
                <c:pt idx="3112">
                  <c:v>3112</c:v>
                </c:pt>
                <c:pt idx="3113">
                  <c:v>3113</c:v>
                </c:pt>
                <c:pt idx="3114">
                  <c:v>3114</c:v>
                </c:pt>
                <c:pt idx="3115">
                  <c:v>3115</c:v>
                </c:pt>
                <c:pt idx="3116">
                  <c:v>3116</c:v>
                </c:pt>
                <c:pt idx="3117">
                  <c:v>3117</c:v>
                </c:pt>
                <c:pt idx="3118">
                  <c:v>3118</c:v>
                </c:pt>
                <c:pt idx="3119">
                  <c:v>3119</c:v>
                </c:pt>
                <c:pt idx="3120">
                  <c:v>3120</c:v>
                </c:pt>
                <c:pt idx="3121">
                  <c:v>3121</c:v>
                </c:pt>
                <c:pt idx="3122">
                  <c:v>3122</c:v>
                </c:pt>
                <c:pt idx="3123">
                  <c:v>3123</c:v>
                </c:pt>
                <c:pt idx="3124">
                  <c:v>3124</c:v>
                </c:pt>
                <c:pt idx="3125">
                  <c:v>3125</c:v>
                </c:pt>
                <c:pt idx="3126">
                  <c:v>3126</c:v>
                </c:pt>
                <c:pt idx="3127">
                  <c:v>3127</c:v>
                </c:pt>
                <c:pt idx="3128">
                  <c:v>3128</c:v>
                </c:pt>
                <c:pt idx="3129">
                  <c:v>3129</c:v>
                </c:pt>
                <c:pt idx="3130">
                  <c:v>3130</c:v>
                </c:pt>
                <c:pt idx="3131">
                  <c:v>3131</c:v>
                </c:pt>
                <c:pt idx="3132">
                  <c:v>3132</c:v>
                </c:pt>
                <c:pt idx="3133">
                  <c:v>3133</c:v>
                </c:pt>
                <c:pt idx="3134">
                  <c:v>3134</c:v>
                </c:pt>
                <c:pt idx="3135">
                  <c:v>3135</c:v>
                </c:pt>
                <c:pt idx="3136">
                  <c:v>3136</c:v>
                </c:pt>
                <c:pt idx="3137">
                  <c:v>3137</c:v>
                </c:pt>
                <c:pt idx="3138">
                  <c:v>3138</c:v>
                </c:pt>
                <c:pt idx="3139">
                  <c:v>3139</c:v>
                </c:pt>
                <c:pt idx="3140">
                  <c:v>3140</c:v>
                </c:pt>
                <c:pt idx="3141">
                  <c:v>3141</c:v>
                </c:pt>
                <c:pt idx="3142">
                  <c:v>3142</c:v>
                </c:pt>
                <c:pt idx="3143">
                  <c:v>3143</c:v>
                </c:pt>
                <c:pt idx="3144">
                  <c:v>3144</c:v>
                </c:pt>
                <c:pt idx="3145">
                  <c:v>3145</c:v>
                </c:pt>
                <c:pt idx="3146">
                  <c:v>3146</c:v>
                </c:pt>
                <c:pt idx="3147">
                  <c:v>3147</c:v>
                </c:pt>
                <c:pt idx="3148">
                  <c:v>3148</c:v>
                </c:pt>
                <c:pt idx="3149">
                  <c:v>3149</c:v>
                </c:pt>
                <c:pt idx="3150">
                  <c:v>3150</c:v>
                </c:pt>
                <c:pt idx="3151">
                  <c:v>3151</c:v>
                </c:pt>
                <c:pt idx="3152">
                  <c:v>3152</c:v>
                </c:pt>
                <c:pt idx="3153">
                  <c:v>3153</c:v>
                </c:pt>
                <c:pt idx="3154">
                  <c:v>3154</c:v>
                </c:pt>
                <c:pt idx="3155">
                  <c:v>3155</c:v>
                </c:pt>
                <c:pt idx="3156">
                  <c:v>3156</c:v>
                </c:pt>
                <c:pt idx="3157">
                  <c:v>3157</c:v>
                </c:pt>
                <c:pt idx="3158">
                  <c:v>3158</c:v>
                </c:pt>
                <c:pt idx="3159">
                  <c:v>3159</c:v>
                </c:pt>
                <c:pt idx="3160">
                  <c:v>3160</c:v>
                </c:pt>
                <c:pt idx="3161">
                  <c:v>3161</c:v>
                </c:pt>
                <c:pt idx="3162">
                  <c:v>3162</c:v>
                </c:pt>
                <c:pt idx="3163">
                  <c:v>3163</c:v>
                </c:pt>
                <c:pt idx="3164">
                  <c:v>3164</c:v>
                </c:pt>
                <c:pt idx="3165">
                  <c:v>3165</c:v>
                </c:pt>
                <c:pt idx="3166">
                  <c:v>3166</c:v>
                </c:pt>
                <c:pt idx="3167">
                  <c:v>3167</c:v>
                </c:pt>
                <c:pt idx="3168">
                  <c:v>3168</c:v>
                </c:pt>
                <c:pt idx="3169">
                  <c:v>3169</c:v>
                </c:pt>
                <c:pt idx="3170">
                  <c:v>3170</c:v>
                </c:pt>
                <c:pt idx="3171">
                  <c:v>3171</c:v>
                </c:pt>
                <c:pt idx="3172">
                  <c:v>3172</c:v>
                </c:pt>
                <c:pt idx="3173">
                  <c:v>3173</c:v>
                </c:pt>
                <c:pt idx="3174">
                  <c:v>3174</c:v>
                </c:pt>
                <c:pt idx="3175">
                  <c:v>3175</c:v>
                </c:pt>
                <c:pt idx="3176">
                  <c:v>3176</c:v>
                </c:pt>
                <c:pt idx="3177">
                  <c:v>3177</c:v>
                </c:pt>
                <c:pt idx="3178">
                  <c:v>3178</c:v>
                </c:pt>
                <c:pt idx="3179">
                  <c:v>3179</c:v>
                </c:pt>
                <c:pt idx="3180">
                  <c:v>3180</c:v>
                </c:pt>
                <c:pt idx="3181">
                  <c:v>3181</c:v>
                </c:pt>
                <c:pt idx="3182">
                  <c:v>3182</c:v>
                </c:pt>
                <c:pt idx="3183">
                  <c:v>3183</c:v>
                </c:pt>
                <c:pt idx="3184">
                  <c:v>3184</c:v>
                </c:pt>
                <c:pt idx="3185">
                  <c:v>3185</c:v>
                </c:pt>
                <c:pt idx="3186">
                  <c:v>3186</c:v>
                </c:pt>
                <c:pt idx="3187">
                  <c:v>3187</c:v>
                </c:pt>
                <c:pt idx="3188">
                  <c:v>3188</c:v>
                </c:pt>
                <c:pt idx="3189">
                  <c:v>3189</c:v>
                </c:pt>
                <c:pt idx="3190">
                  <c:v>3190</c:v>
                </c:pt>
                <c:pt idx="3191">
                  <c:v>3191</c:v>
                </c:pt>
                <c:pt idx="3192">
                  <c:v>3192</c:v>
                </c:pt>
                <c:pt idx="3193">
                  <c:v>3193</c:v>
                </c:pt>
                <c:pt idx="3194">
                  <c:v>3194</c:v>
                </c:pt>
                <c:pt idx="3195">
                  <c:v>3195</c:v>
                </c:pt>
                <c:pt idx="3196">
                  <c:v>3196</c:v>
                </c:pt>
                <c:pt idx="3197">
                  <c:v>3197</c:v>
                </c:pt>
                <c:pt idx="3198">
                  <c:v>3198</c:v>
                </c:pt>
                <c:pt idx="3199">
                  <c:v>3199</c:v>
                </c:pt>
                <c:pt idx="3200">
                  <c:v>3200</c:v>
                </c:pt>
                <c:pt idx="3201">
                  <c:v>3201</c:v>
                </c:pt>
                <c:pt idx="3202">
                  <c:v>3202</c:v>
                </c:pt>
                <c:pt idx="3203">
                  <c:v>3203</c:v>
                </c:pt>
                <c:pt idx="3204">
                  <c:v>3204</c:v>
                </c:pt>
                <c:pt idx="3205">
                  <c:v>3205</c:v>
                </c:pt>
                <c:pt idx="3206">
                  <c:v>3206</c:v>
                </c:pt>
                <c:pt idx="3207">
                  <c:v>3207</c:v>
                </c:pt>
                <c:pt idx="3208">
                  <c:v>3208</c:v>
                </c:pt>
                <c:pt idx="3209">
                  <c:v>3209</c:v>
                </c:pt>
                <c:pt idx="3210">
                  <c:v>3210</c:v>
                </c:pt>
                <c:pt idx="3211">
                  <c:v>3211</c:v>
                </c:pt>
                <c:pt idx="3212">
                  <c:v>3212</c:v>
                </c:pt>
                <c:pt idx="3213">
                  <c:v>3213</c:v>
                </c:pt>
                <c:pt idx="3214">
                  <c:v>3214</c:v>
                </c:pt>
                <c:pt idx="3215">
                  <c:v>3215</c:v>
                </c:pt>
                <c:pt idx="3216">
                  <c:v>3216</c:v>
                </c:pt>
                <c:pt idx="3217">
                  <c:v>3217</c:v>
                </c:pt>
                <c:pt idx="3218">
                  <c:v>3218</c:v>
                </c:pt>
                <c:pt idx="3219">
                  <c:v>3219</c:v>
                </c:pt>
                <c:pt idx="3220">
                  <c:v>3220</c:v>
                </c:pt>
                <c:pt idx="3221">
                  <c:v>3221</c:v>
                </c:pt>
                <c:pt idx="3222">
                  <c:v>3222</c:v>
                </c:pt>
                <c:pt idx="3223">
                  <c:v>3223</c:v>
                </c:pt>
                <c:pt idx="3224">
                  <c:v>3224</c:v>
                </c:pt>
                <c:pt idx="3225">
                  <c:v>3225</c:v>
                </c:pt>
                <c:pt idx="3226">
                  <c:v>3226</c:v>
                </c:pt>
                <c:pt idx="3227">
                  <c:v>3227</c:v>
                </c:pt>
                <c:pt idx="3228">
                  <c:v>3228</c:v>
                </c:pt>
                <c:pt idx="3229">
                  <c:v>3229</c:v>
                </c:pt>
                <c:pt idx="3230">
                  <c:v>3230</c:v>
                </c:pt>
                <c:pt idx="3231">
                  <c:v>3231</c:v>
                </c:pt>
                <c:pt idx="3232">
                  <c:v>3232</c:v>
                </c:pt>
                <c:pt idx="3233">
                  <c:v>3233</c:v>
                </c:pt>
                <c:pt idx="3234">
                  <c:v>3234</c:v>
                </c:pt>
                <c:pt idx="3235">
                  <c:v>3235</c:v>
                </c:pt>
                <c:pt idx="3236">
                  <c:v>3236</c:v>
                </c:pt>
                <c:pt idx="3237">
                  <c:v>3237</c:v>
                </c:pt>
                <c:pt idx="3238">
                  <c:v>3238</c:v>
                </c:pt>
                <c:pt idx="3239">
                  <c:v>3239</c:v>
                </c:pt>
                <c:pt idx="3240">
                  <c:v>3240</c:v>
                </c:pt>
                <c:pt idx="3241">
                  <c:v>3241</c:v>
                </c:pt>
                <c:pt idx="3242">
                  <c:v>3242</c:v>
                </c:pt>
                <c:pt idx="3243">
                  <c:v>3243</c:v>
                </c:pt>
                <c:pt idx="3244">
                  <c:v>3244</c:v>
                </c:pt>
                <c:pt idx="3245">
                  <c:v>3245</c:v>
                </c:pt>
                <c:pt idx="3246">
                  <c:v>3246</c:v>
                </c:pt>
                <c:pt idx="3247">
                  <c:v>3247</c:v>
                </c:pt>
                <c:pt idx="3248">
                  <c:v>3248</c:v>
                </c:pt>
                <c:pt idx="3249">
                  <c:v>3249</c:v>
                </c:pt>
                <c:pt idx="3250">
                  <c:v>3250</c:v>
                </c:pt>
                <c:pt idx="3251">
                  <c:v>3251</c:v>
                </c:pt>
                <c:pt idx="3252">
                  <c:v>3252</c:v>
                </c:pt>
                <c:pt idx="3253">
                  <c:v>3253</c:v>
                </c:pt>
                <c:pt idx="3254">
                  <c:v>3254</c:v>
                </c:pt>
                <c:pt idx="3255">
                  <c:v>3255</c:v>
                </c:pt>
                <c:pt idx="3256">
                  <c:v>3256</c:v>
                </c:pt>
                <c:pt idx="3257">
                  <c:v>3257</c:v>
                </c:pt>
                <c:pt idx="3258">
                  <c:v>3258</c:v>
                </c:pt>
                <c:pt idx="3259">
                  <c:v>3259</c:v>
                </c:pt>
                <c:pt idx="3260">
                  <c:v>3260</c:v>
                </c:pt>
                <c:pt idx="3261">
                  <c:v>3261</c:v>
                </c:pt>
                <c:pt idx="3262">
                  <c:v>3262</c:v>
                </c:pt>
                <c:pt idx="3263">
                  <c:v>3263</c:v>
                </c:pt>
                <c:pt idx="3264">
                  <c:v>3264</c:v>
                </c:pt>
                <c:pt idx="3265">
                  <c:v>3265</c:v>
                </c:pt>
                <c:pt idx="3266">
                  <c:v>3266</c:v>
                </c:pt>
                <c:pt idx="3267">
                  <c:v>3267</c:v>
                </c:pt>
                <c:pt idx="3268">
                  <c:v>3268</c:v>
                </c:pt>
                <c:pt idx="3269">
                  <c:v>3269</c:v>
                </c:pt>
                <c:pt idx="3270">
                  <c:v>3270</c:v>
                </c:pt>
                <c:pt idx="3271">
                  <c:v>3271</c:v>
                </c:pt>
                <c:pt idx="3272">
                  <c:v>3272</c:v>
                </c:pt>
                <c:pt idx="3273">
                  <c:v>3273</c:v>
                </c:pt>
                <c:pt idx="3274">
                  <c:v>3274</c:v>
                </c:pt>
                <c:pt idx="3275">
                  <c:v>3275</c:v>
                </c:pt>
                <c:pt idx="3276">
                  <c:v>3276</c:v>
                </c:pt>
                <c:pt idx="3277">
                  <c:v>3277</c:v>
                </c:pt>
                <c:pt idx="3278">
                  <c:v>3278</c:v>
                </c:pt>
                <c:pt idx="3279">
                  <c:v>3279</c:v>
                </c:pt>
                <c:pt idx="3280">
                  <c:v>3280</c:v>
                </c:pt>
                <c:pt idx="3281">
                  <c:v>3281</c:v>
                </c:pt>
                <c:pt idx="3282">
                  <c:v>3282</c:v>
                </c:pt>
                <c:pt idx="3283">
                  <c:v>3283</c:v>
                </c:pt>
                <c:pt idx="3284">
                  <c:v>3284</c:v>
                </c:pt>
                <c:pt idx="3285">
                  <c:v>3285</c:v>
                </c:pt>
                <c:pt idx="3286">
                  <c:v>3286</c:v>
                </c:pt>
                <c:pt idx="3287">
                  <c:v>3287</c:v>
                </c:pt>
                <c:pt idx="3288">
                  <c:v>3288</c:v>
                </c:pt>
                <c:pt idx="3289">
                  <c:v>3289</c:v>
                </c:pt>
                <c:pt idx="3290">
                  <c:v>3290</c:v>
                </c:pt>
                <c:pt idx="3291">
                  <c:v>3291</c:v>
                </c:pt>
                <c:pt idx="3292">
                  <c:v>3292</c:v>
                </c:pt>
                <c:pt idx="3293">
                  <c:v>3293</c:v>
                </c:pt>
                <c:pt idx="3294">
                  <c:v>3294</c:v>
                </c:pt>
                <c:pt idx="3295">
                  <c:v>3295</c:v>
                </c:pt>
                <c:pt idx="3296">
                  <c:v>3296</c:v>
                </c:pt>
                <c:pt idx="3297">
                  <c:v>3297</c:v>
                </c:pt>
                <c:pt idx="3298">
                  <c:v>3298</c:v>
                </c:pt>
                <c:pt idx="3299">
                  <c:v>3299</c:v>
                </c:pt>
                <c:pt idx="3300">
                  <c:v>3300</c:v>
                </c:pt>
                <c:pt idx="3301">
                  <c:v>3301</c:v>
                </c:pt>
                <c:pt idx="3302">
                  <c:v>3302</c:v>
                </c:pt>
                <c:pt idx="3303">
                  <c:v>3303</c:v>
                </c:pt>
                <c:pt idx="3304">
                  <c:v>3304</c:v>
                </c:pt>
                <c:pt idx="3305">
                  <c:v>3305</c:v>
                </c:pt>
                <c:pt idx="3306">
                  <c:v>3306</c:v>
                </c:pt>
                <c:pt idx="3307">
                  <c:v>3307</c:v>
                </c:pt>
                <c:pt idx="3308">
                  <c:v>3308</c:v>
                </c:pt>
                <c:pt idx="3309">
                  <c:v>3309</c:v>
                </c:pt>
                <c:pt idx="3310">
                  <c:v>3310</c:v>
                </c:pt>
                <c:pt idx="3311">
                  <c:v>3311</c:v>
                </c:pt>
                <c:pt idx="3312">
                  <c:v>3312</c:v>
                </c:pt>
                <c:pt idx="3313">
                  <c:v>3313</c:v>
                </c:pt>
                <c:pt idx="3314">
                  <c:v>3314</c:v>
                </c:pt>
                <c:pt idx="3315">
                  <c:v>3315</c:v>
                </c:pt>
                <c:pt idx="3316">
                  <c:v>3316</c:v>
                </c:pt>
                <c:pt idx="3317">
                  <c:v>3317</c:v>
                </c:pt>
                <c:pt idx="3318">
                  <c:v>3318</c:v>
                </c:pt>
                <c:pt idx="3319">
                  <c:v>3319</c:v>
                </c:pt>
                <c:pt idx="3320">
                  <c:v>3320</c:v>
                </c:pt>
                <c:pt idx="3321">
                  <c:v>3321</c:v>
                </c:pt>
                <c:pt idx="3322">
                  <c:v>3322</c:v>
                </c:pt>
                <c:pt idx="3323">
                  <c:v>3323</c:v>
                </c:pt>
                <c:pt idx="3324">
                  <c:v>3324</c:v>
                </c:pt>
                <c:pt idx="3325">
                  <c:v>3325</c:v>
                </c:pt>
                <c:pt idx="3326">
                  <c:v>3326</c:v>
                </c:pt>
                <c:pt idx="3327">
                  <c:v>3327</c:v>
                </c:pt>
                <c:pt idx="3328">
                  <c:v>3328</c:v>
                </c:pt>
                <c:pt idx="3329">
                  <c:v>3329</c:v>
                </c:pt>
                <c:pt idx="3330">
                  <c:v>3330</c:v>
                </c:pt>
                <c:pt idx="3331">
                  <c:v>3331</c:v>
                </c:pt>
                <c:pt idx="3332">
                  <c:v>3332</c:v>
                </c:pt>
                <c:pt idx="3333">
                  <c:v>3333</c:v>
                </c:pt>
                <c:pt idx="3334">
                  <c:v>3334</c:v>
                </c:pt>
                <c:pt idx="3335">
                  <c:v>3335</c:v>
                </c:pt>
                <c:pt idx="3336">
                  <c:v>3336</c:v>
                </c:pt>
                <c:pt idx="3337">
                  <c:v>3337</c:v>
                </c:pt>
                <c:pt idx="3338">
                  <c:v>3338</c:v>
                </c:pt>
                <c:pt idx="3339">
                  <c:v>3339</c:v>
                </c:pt>
                <c:pt idx="3340">
                  <c:v>3340</c:v>
                </c:pt>
                <c:pt idx="3341">
                  <c:v>3341</c:v>
                </c:pt>
                <c:pt idx="3342">
                  <c:v>3342</c:v>
                </c:pt>
                <c:pt idx="3343">
                  <c:v>3343</c:v>
                </c:pt>
                <c:pt idx="3344">
                  <c:v>3344</c:v>
                </c:pt>
                <c:pt idx="3345">
                  <c:v>3345</c:v>
                </c:pt>
                <c:pt idx="3346">
                  <c:v>3346</c:v>
                </c:pt>
                <c:pt idx="3347">
                  <c:v>3347</c:v>
                </c:pt>
                <c:pt idx="3348">
                  <c:v>3348</c:v>
                </c:pt>
                <c:pt idx="3349">
                  <c:v>3349</c:v>
                </c:pt>
                <c:pt idx="3350">
                  <c:v>3350</c:v>
                </c:pt>
                <c:pt idx="3351">
                  <c:v>3351</c:v>
                </c:pt>
                <c:pt idx="3352">
                  <c:v>3352</c:v>
                </c:pt>
                <c:pt idx="3353">
                  <c:v>3353</c:v>
                </c:pt>
                <c:pt idx="3354">
                  <c:v>3354</c:v>
                </c:pt>
                <c:pt idx="3355">
                  <c:v>3355</c:v>
                </c:pt>
                <c:pt idx="3356">
                  <c:v>3356</c:v>
                </c:pt>
                <c:pt idx="3357">
                  <c:v>3357</c:v>
                </c:pt>
                <c:pt idx="3358">
                  <c:v>3358</c:v>
                </c:pt>
                <c:pt idx="3359">
                  <c:v>3359</c:v>
                </c:pt>
                <c:pt idx="3360">
                  <c:v>3360</c:v>
                </c:pt>
                <c:pt idx="3361">
                  <c:v>3361</c:v>
                </c:pt>
                <c:pt idx="3362">
                  <c:v>3362</c:v>
                </c:pt>
                <c:pt idx="3363">
                  <c:v>3363</c:v>
                </c:pt>
                <c:pt idx="3364">
                  <c:v>3364</c:v>
                </c:pt>
                <c:pt idx="3365">
                  <c:v>3365</c:v>
                </c:pt>
                <c:pt idx="3366">
                  <c:v>3366</c:v>
                </c:pt>
                <c:pt idx="3367">
                  <c:v>3367</c:v>
                </c:pt>
                <c:pt idx="3368">
                  <c:v>3368</c:v>
                </c:pt>
                <c:pt idx="3369">
                  <c:v>3369</c:v>
                </c:pt>
                <c:pt idx="3370">
                  <c:v>3370</c:v>
                </c:pt>
                <c:pt idx="3371">
                  <c:v>3371</c:v>
                </c:pt>
                <c:pt idx="3372">
                  <c:v>3372</c:v>
                </c:pt>
                <c:pt idx="3373">
                  <c:v>3373</c:v>
                </c:pt>
                <c:pt idx="3374">
                  <c:v>3374</c:v>
                </c:pt>
                <c:pt idx="3375">
                  <c:v>3375</c:v>
                </c:pt>
                <c:pt idx="3376">
                  <c:v>3376</c:v>
                </c:pt>
                <c:pt idx="3377">
                  <c:v>3377</c:v>
                </c:pt>
                <c:pt idx="3378">
                  <c:v>3378</c:v>
                </c:pt>
                <c:pt idx="3379">
                  <c:v>3379</c:v>
                </c:pt>
                <c:pt idx="3380">
                  <c:v>3380</c:v>
                </c:pt>
                <c:pt idx="3381">
                  <c:v>3381</c:v>
                </c:pt>
                <c:pt idx="3382">
                  <c:v>3382</c:v>
                </c:pt>
                <c:pt idx="3383">
                  <c:v>3383</c:v>
                </c:pt>
                <c:pt idx="3384">
                  <c:v>3384</c:v>
                </c:pt>
                <c:pt idx="3385">
                  <c:v>3385</c:v>
                </c:pt>
                <c:pt idx="3386">
                  <c:v>3386</c:v>
                </c:pt>
                <c:pt idx="3387">
                  <c:v>3387</c:v>
                </c:pt>
                <c:pt idx="3388">
                  <c:v>3388</c:v>
                </c:pt>
                <c:pt idx="3389">
                  <c:v>3389</c:v>
                </c:pt>
                <c:pt idx="3390">
                  <c:v>3390</c:v>
                </c:pt>
                <c:pt idx="3391">
                  <c:v>3391</c:v>
                </c:pt>
                <c:pt idx="3392">
                  <c:v>3392</c:v>
                </c:pt>
                <c:pt idx="3393">
                  <c:v>3393</c:v>
                </c:pt>
                <c:pt idx="3394">
                  <c:v>3394</c:v>
                </c:pt>
                <c:pt idx="3395">
                  <c:v>3395</c:v>
                </c:pt>
                <c:pt idx="3396">
                  <c:v>3396</c:v>
                </c:pt>
                <c:pt idx="3397">
                  <c:v>3397</c:v>
                </c:pt>
                <c:pt idx="3398">
                  <c:v>3398</c:v>
                </c:pt>
                <c:pt idx="3399">
                  <c:v>3399</c:v>
                </c:pt>
                <c:pt idx="3400">
                  <c:v>3400</c:v>
                </c:pt>
                <c:pt idx="3401">
                  <c:v>3401</c:v>
                </c:pt>
                <c:pt idx="3402">
                  <c:v>3402</c:v>
                </c:pt>
                <c:pt idx="3403">
                  <c:v>3403</c:v>
                </c:pt>
                <c:pt idx="3404">
                  <c:v>3404</c:v>
                </c:pt>
                <c:pt idx="3405">
                  <c:v>3405</c:v>
                </c:pt>
                <c:pt idx="3406">
                  <c:v>3406</c:v>
                </c:pt>
                <c:pt idx="3407">
                  <c:v>3407</c:v>
                </c:pt>
                <c:pt idx="3408">
                  <c:v>3408</c:v>
                </c:pt>
                <c:pt idx="3409">
                  <c:v>3409</c:v>
                </c:pt>
                <c:pt idx="3410">
                  <c:v>3410</c:v>
                </c:pt>
                <c:pt idx="3411">
                  <c:v>3411</c:v>
                </c:pt>
                <c:pt idx="3412">
                  <c:v>3412</c:v>
                </c:pt>
                <c:pt idx="3413">
                  <c:v>3413</c:v>
                </c:pt>
                <c:pt idx="3414">
                  <c:v>3414</c:v>
                </c:pt>
                <c:pt idx="3415">
                  <c:v>3415</c:v>
                </c:pt>
                <c:pt idx="3416">
                  <c:v>3416</c:v>
                </c:pt>
                <c:pt idx="3417">
                  <c:v>3417</c:v>
                </c:pt>
                <c:pt idx="3418">
                  <c:v>3418</c:v>
                </c:pt>
                <c:pt idx="3419">
                  <c:v>3419</c:v>
                </c:pt>
                <c:pt idx="3420">
                  <c:v>3420</c:v>
                </c:pt>
                <c:pt idx="3421">
                  <c:v>3421</c:v>
                </c:pt>
                <c:pt idx="3422">
                  <c:v>3422</c:v>
                </c:pt>
                <c:pt idx="3423">
                  <c:v>3423</c:v>
                </c:pt>
                <c:pt idx="3424">
                  <c:v>3424</c:v>
                </c:pt>
                <c:pt idx="3425">
                  <c:v>3425</c:v>
                </c:pt>
                <c:pt idx="3426">
                  <c:v>3426</c:v>
                </c:pt>
                <c:pt idx="3427">
                  <c:v>3427</c:v>
                </c:pt>
                <c:pt idx="3428">
                  <c:v>3428</c:v>
                </c:pt>
                <c:pt idx="3429">
                  <c:v>3429</c:v>
                </c:pt>
                <c:pt idx="3430">
                  <c:v>3430</c:v>
                </c:pt>
                <c:pt idx="3431">
                  <c:v>3431</c:v>
                </c:pt>
                <c:pt idx="3432">
                  <c:v>3432</c:v>
                </c:pt>
                <c:pt idx="3433">
                  <c:v>3433</c:v>
                </c:pt>
                <c:pt idx="3434">
                  <c:v>3434</c:v>
                </c:pt>
                <c:pt idx="3435">
                  <c:v>3435</c:v>
                </c:pt>
                <c:pt idx="3436">
                  <c:v>3436</c:v>
                </c:pt>
                <c:pt idx="3437">
                  <c:v>3437</c:v>
                </c:pt>
                <c:pt idx="3438">
                  <c:v>3438</c:v>
                </c:pt>
                <c:pt idx="3439">
                  <c:v>3439</c:v>
                </c:pt>
                <c:pt idx="3440">
                  <c:v>3440</c:v>
                </c:pt>
                <c:pt idx="3441">
                  <c:v>3441</c:v>
                </c:pt>
                <c:pt idx="3442">
                  <c:v>3442</c:v>
                </c:pt>
                <c:pt idx="3443">
                  <c:v>3443</c:v>
                </c:pt>
                <c:pt idx="3444">
                  <c:v>3444</c:v>
                </c:pt>
                <c:pt idx="3445">
                  <c:v>3445</c:v>
                </c:pt>
                <c:pt idx="3446">
                  <c:v>3446</c:v>
                </c:pt>
                <c:pt idx="3447">
                  <c:v>3447</c:v>
                </c:pt>
                <c:pt idx="3448">
                  <c:v>3448</c:v>
                </c:pt>
                <c:pt idx="3449">
                  <c:v>3449</c:v>
                </c:pt>
                <c:pt idx="3450">
                  <c:v>3450</c:v>
                </c:pt>
                <c:pt idx="3451">
                  <c:v>3451</c:v>
                </c:pt>
                <c:pt idx="3452">
                  <c:v>3452</c:v>
                </c:pt>
                <c:pt idx="3453">
                  <c:v>3453</c:v>
                </c:pt>
                <c:pt idx="3454">
                  <c:v>3454</c:v>
                </c:pt>
                <c:pt idx="3455">
                  <c:v>3455</c:v>
                </c:pt>
                <c:pt idx="3456">
                  <c:v>3456</c:v>
                </c:pt>
                <c:pt idx="3457">
                  <c:v>3457</c:v>
                </c:pt>
                <c:pt idx="3458">
                  <c:v>3458</c:v>
                </c:pt>
                <c:pt idx="3459">
                  <c:v>3459</c:v>
                </c:pt>
                <c:pt idx="3460">
                  <c:v>3460</c:v>
                </c:pt>
                <c:pt idx="3461">
                  <c:v>3461</c:v>
                </c:pt>
                <c:pt idx="3462">
                  <c:v>3462</c:v>
                </c:pt>
                <c:pt idx="3463">
                  <c:v>3463</c:v>
                </c:pt>
                <c:pt idx="3464">
                  <c:v>3464</c:v>
                </c:pt>
                <c:pt idx="3465">
                  <c:v>3465</c:v>
                </c:pt>
                <c:pt idx="3466">
                  <c:v>3466</c:v>
                </c:pt>
                <c:pt idx="3467">
                  <c:v>3467</c:v>
                </c:pt>
                <c:pt idx="3468">
                  <c:v>3468</c:v>
                </c:pt>
                <c:pt idx="3469">
                  <c:v>3469</c:v>
                </c:pt>
                <c:pt idx="3470">
                  <c:v>3470</c:v>
                </c:pt>
                <c:pt idx="3471">
                  <c:v>3471</c:v>
                </c:pt>
                <c:pt idx="3472">
                  <c:v>3472</c:v>
                </c:pt>
                <c:pt idx="3473">
                  <c:v>3473</c:v>
                </c:pt>
                <c:pt idx="3474">
                  <c:v>3474</c:v>
                </c:pt>
                <c:pt idx="3475">
                  <c:v>3475</c:v>
                </c:pt>
                <c:pt idx="3476">
                  <c:v>3476</c:v>
                </c:pt>
                <c:pt idx="3477">
                  <c:v>3477</c:v>
                </c:pt>
                <c:pt idx="3478">
                  <c:v>3478</c:v>
                </c:pt>
                <c:pt idx="3479">
                  <c:v>3479</c:v>
                </c:pt>
                <c:pt idx="3480">
                  <c:v>3480</c:v>
                </c:pt>
                <c:pt idx="3481">
                  <c:v>3481</c:v>
                </c:pt>
                <c:pt idx="3482">
                  <c:v>3482</c:v>
                </c:pt>
                <c:pt idx="3483">
                  <c:v>3483</c:v>
                </c:pt>
                <c:pt idx="3484">
                  <c:v>3484</c:v>
                </c:pt>
                <c:pt idx="3485">
                  <c:v>3485</c:v>
                </c:pt>
                <c:pt idx="3486">
                  <c:v>3486</c:v>
                </c:pt>
                <c:pt idx="3487">
                  <c:v>3487</c:v>
                </c:pt>
                <c:pt idx="3488">
                  <c:v>3488</c:v>
                </c:pt>
                <c:pt idx="3489">
                  <c:v>3489</c:v>
                </c:pt>
                <c:pt idx="3490">
                  <c:v>3490</c:v>
                </c:pt>
                <c:pt idx="3491">
                  <c:v>3491</c:v>
                </c:pt>
                <c:pt idx="3492">
                  <c:v>3492</c:v>
                </c:pt>
                <c:pt idx="3493">
                  <c:v>3493</c:v>
                </c:pt>
                <c:pt idx="3494">
                  <c:v>3494</c:v>
                </c:pt>
                <c:pt idx="3495">
                  <c:v>3495</c:v>
                </c:pt>
                <c:pt idx="3496">
                  <c:v>3496</c:v>
                </c:pt>
                <c:pt idx="3497">
                  <c:v>3497</c:v>
                </c:pt>
                <c:pt idx="3498">
                  <c:v>3498</c:v>
                </c:pt>
                <c:pt idx="3499">
                  <c:v>3499</c:v>
                </c:pt>
                <c:pt idx="3500">
                  <c:v>3500</c:v>
                </c:pt>
                <c:pt idx="3501">
                  <c:v>3501</c:v>
                </c:pt>
                <c:pt idx="3502">
                  <c:v>3502</c:v>
                </c:pt>
                <c:pt idx="3503">
                  <c:v>3503</c:v>
                </c:pt>
                <c:pt idx="3504">
                  <c:v>3504</c:v>
                </c:pt>
                <c:pt idx="3505">
                  <c:v>3505</c:v>
                </c:pt>
                <c:pt idx="3506">
                  <c:v>3506</c:v>
                </c:pt>
                <c:pt idx="3507">
                  <c:v>3507</c:v>
                </c:pt>
                <c:pt idx="3508">
                  <c:v>3508</c:v>
                </c:pt>
                <c:pt idx="3509">
                  <c:v>3509</c:v>
                </c:pt>
                <c:pt idx="3510">
                  <c:v>3510</c:v>
                </c:pt>
                <c:pt idx="3511">
                  <c:v>3511</c:v>
                </c:pt>
                <c:pt idx="3512">
                  <c:v>3512</c:v>
                </c:pt>
                <c:pt idx="3513">
                  <c:v>3513</c:v>
                </c:pt>
                <c:pt idx="3514">
                  <c:v>3514</c:v>
                </c:pt>
                <c:pt idx="3515">
                  <c:v>3515</c:v>
                </c:pt>
                <c:pt idx="3516">
                  <c:v>3516</c:v>
                </c:pt>
                <c:pt idx="3517">
                  <c:v>3517</c:v>
                </c:pt>
                <c:pt idx="3518">
                  <c:v>3518</c:v>
                </c:pt>
                <c:pt idx="3519">
                  <c:v>3519</c:v>
                </c:pt>
                <c:pt idx="3520">
                  <c:v>3520</c:v>
                </c:pt>
                <c:pt idx="3521">
                  <c:v>3521</c:v>
                </c:pt>
                <c:pt idx="3522">
                  <c:v>3522</c:v>
                </c:pt>
                <c:pt idx="3523">
                  <c:v>3523</c:v>
                </c:pt>
                <c:pt idx="3524">
                  <c:v>3524</c:v>
                </c:pt>
                <c:pt idx="3525">
                  <c:v>3525</c:v>
                </c:pt>
                <c:pt idx="3526">
                  <c:v>3526</c:v>
                </c:pt>
                <c:pt idx="3527">
                  <c:v>3527</c:v>
                </c:pt>
                <c:pt idx="3528">
                  <c:v>3528</c:v>
                </c:pt>
                <c:pt idx="3529">
                  <c:v>3529</c:v>
                </c:pt>
                <c:pt idx="3530">
                  <c:v>3530</c:v>
                </c:pt>
                <c:pt idx="3531">
                  <c:v>3531</c:v>
                </c:pt>
                <c:pt idx="3532">
                  <c:v>3532</c:v>
                </c:pt>
                <c:pt idx="3533">
                  <c:v>3533</c:v>
                </c:pt>
                <c:pt idx="3534">
                  <c:v>3534</c:v>
                </c:pt>
                <c:pt idx="3535">
                  <c:v>3535</c:v>
                </c:pt>
                <c:pt idx="3536">
                  <c:v>3536</c:v>
                </c:pt>
                <c:pt idx="3537">
                  <c:v>3537</c:v>
                </c:pt>
                <c:pt idx="3538">
                  <c:v>3538</c:v>
                </c:pt>
                <c:pt idx="3539">
                  <c:v>3539</c:v>
                </c:pt>
                <c:pt idx="3540">
                  <c:v>3540</c:v>
                </c:pt>
                <c:pt idx="3541">
                  <c:v>3541</c:v>
                </c:pt>
                <c:pt idx="3542">
                  <c:v>3542</c:v>
                </c:pt>
                <c:pt idx="3543">
                  <c:v>3543</c:v>
                </c:pt>
                <c:pt idx="3544">
                  <c:v>3544</c:v>
                </c:pt>
                <c:pt idx="3545">
                  <c:v>3545</c:v>
                </c:pt>
                <c:pt idx="3546">
                  <c:v>3546</c:v>
                </c:pt>
                <c:pt idx="3547">
                  <c:v>3547</c:v>
                </c:pt>
                <c:pt idx="3548">
                  <c:v>3548</c:v>
                </c:pt>
                <c:pt idx="3549">
                  <c:v>3549</c:v>
                </c:pt>
                <c:pt idx="3550">
                  <c:v>3550</c:v>
                </c:pt>
                <c:pt idx="3551">
                  <c:v>3551</c:v>
                </c:pt>
                <c:pt idx="3552">
                  <c:v>3552</c:v>
                </c:pt>
                <c:pt idx="3553">
                  <c:v>3553</c:v>
                </c:pt>
                <c:pt idx="3554">
                  <c:v>3554</c:v>
                </c:pt>
                <c:pt idx="3555">
                  <c:v>3555</c:v>
                </c:pt>
                <c:pt idx="3556">
                  <c:v>3556</c:v>
                </c:pt>
                <c:pt idx="3557">
                  <c:v>3557</c:v>
                </c:pt>
                <c:pt idx="3558">
                  <c:v>3558</c:v>
                </c:pt>
                <c:pt idx="3559">
                  <c:v>3559</c:v>
                </c:pt>
                <c:pt idx="3560">
                  <c:v>3560</c:v>
                </c:pt>
                <c:pt idx="3561">
                  <c:v>3561</c:v>
                </c:pt>
                <c:pt idx="3562">
                  <c:v>3562</c:v>
                </c:pt>
                <c:pt idx="3563">
                  <c:v>3563</c:v>
                </c:pt>
                <c:pt idx="3564">
                  <c:v>3564</c:v>
                </c:pt>
                <c:pt idx="3565">
                  <c:v>3565</c:v>
                </c:pt>
                <c:pt idx="3566">
                  <c:v>3566</c:v>
                </c:pt>
                <c:pt idx="3567">
                  <c:v>3567</c:v>
                </c:pt>
                <c:pt idx="3568">
                  <c:v>3568</c:v>
                </c:pt>
                <c:pt idx="3569">
                  <c:v>3569</c:v>
                </c:pt>
                <c:pt idx="3570">
                  <c:v>3570</c:v>
                </c:pt>
                <c:pt idx="3571">
                  <c:v>3571</c:v>
                </c:pt>
                <c:pt idx="3572">
                  <c:v>3572</c:v>
                </c:pt>
                <c:pt idx="3573">
                  <c:v>3573</c:v>
                </c:pt>
                <c:pt idx="3574">
                  <c:v>3574</c:v>
                </c:pt>
                <c:pt idx="3575">
                  <c:v>3575</c:v>
                </c:pt>
                <c:pt idx="3576">
                  <c:v>3576</c:v>
                </c:pt>
                <c:pt idx="3577">
                  <c:v>3577</c:v>
                </c:pt>
                <c:pt idx="3578">
                  <c:v>3578</c:v>
                </c:pt>
                <c:pt idx="3579">
                  <c:v>3579</c:v>
                </c:pt>
                <c:pt idx="3580">
                  <c:v>3580</c:v>
                </c:pt>
                <c:pt idx="3581">
                  <c:v>3581</c:v>
                </c:pt>
                <c:pt idx="3582">
                  <c:v>3582</c:v>
                </c:pt>
                <c:pt idx="3583">
                  <c:v>3583</c:v>
                </c:pt>
                <c:pt idx="3584">
                  <c:v>3584</c:v>
                </c:pt>
                <c:pt idx="3585">
                  <c:v>3585</c:v>
                </c:pt>
                <c:pt idx="3586">
                  <c:v>3586</c:v>
                </c:pt>
                <c:pt idx="3587">
                  <c:v>3587</c:v>
                </c:pt>
                <c:pt idx="3588">
                  <c:v>3588</c:v>
                </c:pt>
                <c:pt idx="3589">
                  <c:v>3589</c:v>
                </c:pt>
                <c:pt idx="3590">
                  <c:v>3590</c:v>
                </c:pt>
                <c:pt idx="3591">
                  <c:v>3591</c:v>
                </c:pt>
                <c:pt idx="3592">
                  <c:v>3592</c:v>
                </c:pt>
                <c:pt idx="3593">
                  <c:v>3593</c:v>
                </c:pt>
                <c:pt idx="3594">
                  <c:v>3594</c:v>
                </c:pt>
                <c:pt idx="3595">
                  <c:v>3595</c:v>
                </c:pt>
                <c:pt idx="3596">
                  <c:v>3596</c:v>
                </c:pt>
                <c:pt idx="3597">
                  <c:v>3597</c:v>
                </c:pt>
                <c:pt idx="3598">
                  <c:v>3598</c:v>
                </c:pt>
                <c:pt idx="3599">
                  <c:v>3599</c:v>
                </c:pt>
                <c:pt idx="3600">
                  <c:v>3600</c:v>
                </c:pt>
                <c:pt idx="3601">
                  <c:v>3601</c:v>
                </c:pt>
                <c:pt idx="3602">
                  <c:v>3602</c:v>
                </c:pt>
                <c:pt idx="3603">
                  <c:v>3603</c:v>
                </c:pt>
                <c:pt idx="3604">
                  <c:v>3604</c:v>
                </c:pt>
                <c:pt idx="3605">
                  <c:v>3605</c:v>
                </c:pt>
                <c:pt idx="3606">
                  <c:v>3606</c:v>
                </c:pt>
                <c:pt idx="3607">
                  <c:v>3607</c:v>
                </c:pt>
                <c:pt idx="3608">
                  <c:v>3608</c:v>
                </c:pt>
                <c:pt idx="3609">
                  <c:v>3609</c:v>
                </c:pt>
                <c:pt idx="3610">
                  <c:v>3610</c:v>
                </c:pt>
                <c:pt idx="3611">
                  <c:v>3611</c:v>
                </c:pt>
                <c:pt idx="3612">
                  <c:v>3612</c:v>
                </c:pt>
                <c:pt idx="3613">
                  <c:v>3613</c:v>
                </c:pt>
                <c:pt idx="3614">
                  <c:v>3614</c:v>
                </c:pt>
                <c:pt idx="3615">
                  <c:v>3615</c:v>
                </c:pt>
                <c:pt idx="3616">
                  <c:v>3616</c:v>
                </c:pt>
                <c:pt idx="3617">
                  <c:v>3617</c:v>
                </c:pt>
                <c:pt idx="3618">
                  <c:v>3618</c:v>
                </c:pt>
                <c:pt idx="3619">
                  <c:v>3619</c:v>
                </c:pt>
                <c:pt idx="3620">
                  <c:v>3620</c:v>
                </c:pt>
                <c:pt idx="3621">
                  <c:v>3621</c:v>
                </c:pt>
                <c:pt idx="3622">
                  <c:v>3622</c:v>
                </c:pt>
                <c:pt idx="3623">
                  <c:v>3623</c:v>
                </c:pt>
                <c:pt idx="3624">
                  <c:v>3624</c:v>
                </c:pt>
                <c:pt idx="3625">
                  <c:v>3625</c:v>
                </c:pt>
                <c:pt idx="3626">
                  <c:v>3626</c:v>
                </c:pt>
                <c:pt idx="3627">
                  <c:v>3627</c:v>
                </c:pt>
                <c:pt idx="3628">
                  <c:v>3628</c:v>
                </c:pt>
                <c:pt idx="3629">
                  <c:v>3629</c:v>
                </c:pt>
                <c:pt idx="3630">
                  <c:v>3630</c:v>
                </c:pt>
                <c:pt idx="3631">
                  <c:v>3631</c:v>
                </c:pt>
                <c:pt idx="3632">
                  <c:v>3632</c:v>
                </c:pt>
                <c:pt idx="3633">
                  <c:v>3633</c:v>
                </c:pt>
                <c:pt idx="3634">
                  <c:v>3634</c:v>
                </c:pt>
                <c:pt idx="3635">
                  <c:v>3635</c:v>
                </c:pt>
                <c:pt idx="3636">
                  <c:v>3636</c:v>
                </c:pt>
                <c:pt idx="3637">
                  <c:v>3637</c:v>
                </c:pt>
                <c:pt idx="3638">
                  <c:v>3638</c:v>
                </c:pt>
                <c:pt idx="3639">
                  <c:v>3639</c:v>
                </c:pt>
                <c:pt idx="3640">
                  <c:v>3640</c:v>
                </c:pt>
                <c:pt idx="3641">
                  <c:v>3641</c:v>
                </c:pt>
                <c:pt idx="3642">
                  <c:v>3642</c:v>
                </c:pt>
                <c:pt idx="3643">
                  <c:v>3643</c:v>
                </c:pt>
                <c:pt idx="3644">
                  <c:v>3644</c:v>
                </c:pt>
                <c:pt idx="3645">
                  <c:v>3645</c:v>
                </c:pt>
                <c:pt idx="3646">
                  <c:v>3646</c:v>
                </c:pt>
                <c:pt idx="3647">
                  <c:v>3647</c:v>
                </c:pt>
                <c:pt idx="3648">
                  <c:v>3648</c:v>
                </c:pt>
                <c:pt idx="3649">
                  <c:v>3649</c:v>
                </c:pt>
                <c:pt idx="3650">
                  <c:v>3650</c:v>
                </c:pt>
                <c:pt idx="3651">
                  <c:v>3651</c:v>
                </c:pt>
                <c:pt idx="3652">
                  <c:v>3652</c:v>
                </c:pt>
                <c:pt idx="3653">
                  <c:v>3653</c:v>
                </c:pt>
                <c:pt idx="3654">
                  <c:v>3654</c:v>
                </c:pt>
                <c:pt idx="3655">
                  <c:v>3655</c:v>
                </c:pt>
                <c:pt idx="3656">
                  <c:v>3656</c:v>
                </c:pt>
                <c:pt idx="3657">
                  <c:v>3657</c:v>
                </c:pt>
                <c:pt idx="3658">
                  <c:v>3658</c:v>
                </c:pt>
                <c:pt idx="3659">
                  <c:v>3659</c:v>
                </c:pt>
                <c:pt idx="3660">
                  <c:v>3660</c:v>
                </c:pt>
                <c:pt idx="3661">
                  <c:v>3661</c:v>
                </c:pt>
                <c:pt idx="3662">
                  <c:v>3662</c:v>
                </c:pt>
                <c:pt idx="3663">
                  <c:v>3663</c:v>
                </c:pt>
                <c:pt idx="3664">
                  <c:v>3664</c:v>
                </c:pt>
                <c:pt idx="3665">
                  <c:v>3665</c:v>
                </c:pt>
                <c:pt idx="3666">
                  <c:v>3666</c:v>
                </c:pt>
                <c:pt idx="3667">
                  <c:v>3667</c:v>
                </c:pt>
                <c:pt idx="3668">
                  <c:v>3668</c:v>
                </c:pt>
                <c:pt idx="3669">
                  <c:v>3669</c:v>
                </c:pt>
                <c:pt idx="3670">
                  <c:v>3670</c:v>
                </c:pt>
                <c:pt idx="3671">
                  <c:v>3671</c:v>
                </c:pt>
                <c:pt idx="3672">
                  <c:v>3672</c:v>
                </c:pt>
                <c:pt idx="3673">
                  <c:v>3673</c:v>
                </c:pt>
                <c:pt idx="3674">
                  <c:v>3674</c:v>
                </c:pt>
                <c:pt idx="3675">
                  <c:v>3675</c:v>
                </c:pt>
                <c:pt idx="3676">
                  <c:v>3676</c:v>
                </c:pt>
                <c:pt idx="3677">
                  <c:v>3677</c:v>
                </c:pt>
                <c:pt idx="3678">
                  <c:v>3678</c:v>
                </c:pt>
                <c:pt idx="3679">
                  <c:v>3679</c:v>
                </c:pt>
                <c:pt idx="3680">
                  <c:v>3680</c:v>
                </c:pt>
                <c:pt idx="3681">
                  <c:v>3681</c:v>
                </c:pt>
                <c:pt idx="3682">
                  <c:v>3682</c:v>
                </c:pt>
                <c:pt idx="3683">
                  <c:v>3683</c:v>
                </c:pt>
                <c:pt idx="3684">
                  <c:v>3684</c:v>
                </c:pt>
                <c:pt idx="3685">
                  <c:v>3685</c:v>
                </c:pt>
                <c:pt idx="3686">
                  <c:v>3686</c:v>
                </c:pt>
                <c:pt idx="3687">
                  <c:v>3687</c:v>
                </c:pt>
                <c:pt idx="3688">
                  <c:v>3688</c:v>
                </c:pt>
                <c:pt idx="3689">
                  <c:v>3689</c:v>
                </c:pt>
                <c:pt idx="3690">
                  <c:v>3690</c:v>
                </c:pt>
                <c:pt idx="3691">
                  <c:v>3691</c:v>
                </c:pt>
                <c:pt idx="3692">
                  <c:v>3692</c:v>
                </c:pt>
                <c:pt idx="3693">
                  <c:v>3693</c:v>
                </c:pt>
                <c:pt idx="3694">
                  <c:v>3694</c:v>
                </c:pt>
                <c:pt idx="3695">
                  <c:v>3695</c:v>
                </c:pt>
                <c:pt idx="3696">
                  <c:v>3696</c:v>
                </c:pt>
                <c:pt idx="3697">
                  <c:v>3697</c:v>
                </c:pt>
                <c:pt idx="3698">
                  <c:v>3698</c:v>
                </c:pt>
                <c:pt idx="3699">
                  <c:v>3699</c:v>
                </c:pt>
                <c:pt idx="3700">
                  <c:v>3700</c:v>
                </c:pt>
                <c:pt idx="3701">
                  <c:v>3701</c:v>
                </c:pt>
                <c:pt idx="3702">
                  <c:v>3702</c:v>
                </c:pt>
                <c:pt idx="3703">
                  <c:v>3703</c:v>
                </c:pt>
                <c:pt idx="3704">
                  <c:v>3704</c:v>
                </c:pt>
                <c:pt idx="3705">
                  <c:v>3705</c:v>
                </c:pt>
                <c:pt idx="3706">
                  <c:v>3706</c:v>
                </c:pt>
                <c:pt idx="3707">
                  <c:v>3707</c:v>
                </c:pt>
                <c:pt idx="3708">
                  <c:v>3708</c:v>
                </c:pt>
                <c:pt idx="3709">
                  <c:v>3709</c:v>
                </c:pt>
                <c:pt idx="3710">
                  <c:v>3710</c:v>
                </c:pt>
                <c:pt idx="3711">
                  <c:v>3711</c:v>
                </c:pt>
                <c:pt idx="3712">
                  <c:v>3712</c:v>
                </c:pt>
                <c:pt idx="3713">
                  <c:v>3713</c:v>
                </c:pt>
                <c:pt idx="3714">
                  <c:v>3714</c:v>
                </c:pt>
                <c:pt idx="3715">
                  <c:v>3715</c:v>
                </c:pt>
                <c:pt idx="3716">
                  <c:v>3716</c:v>
                </c:pt>
                <c:pt idx="3717">
                  <c:v>3717</c:v>
                </c:pt>
                <c:pt idx="3718">
                  <c:v>3718</c:v>
                </c:pt>
                <c:pt idx="3719">
                  <c:v>3719</c:v>
                </c:pt>
                <c:pt idx="3720">
                  <c:v>3720</c:v>
                </c:pt>
                <c:pt idx="3721">
                  <c:v>3721</c:v>
                </c:pt>
                <c:pt idx="3722">
                  <c:v>3722</c:v>
                </c:pt>
                <c:pt idx="3723">
                  <c:v>3723</c:v>
                </c:pt>
                <c:pt idx="3724">
                  <c:v>3724</c:v>
                </c:pt>
                <c:pt idx="3725">
                  <c:v>3725</c:v>
                </c:pt>
                <c:pt idx="3726">
                  <c:v>3726</c:v>
                </c:pt>
                <c:pt idx="3727">
                  <c:v>3727</c:v>
                </c:pt>
                <c:pt idx="3728">
                  <c:v>3728</c:v>
                </c:pt>
                <c:pt idx="3729">
                  <c:v>3729</c:v>
                </c:pt>
                <c:pt idx="3730">
                  <c:v>3730</c:v>
                </c:pt>
                <c:pt idx="3731">
                  <c:v>3731</c:v>
                </c:pt>
                <c:pt idx="3732">
                  <c:v>3732</c:v>
                </c:pt>
                <c:pt idx="3733">
                  <c:v>3733</c:v>
                </c:pt>
                <c:pt idx="3734">
                  <c:v>3734</c:v>
                </c:pt>
                <c:pt idx="3735">
                  <c:v>3735</c:v>
                </c:pt>
                <c:pt idx="3736">
                  <c:v>3736</c:v>
                </c:pt>
                <c:pt idx="3737">
                  <c:v>3737</c:v>
                </c:pt>
                <c:pt idx="3738">
                  <c:v>3738</c:v>
                </c:pt>
                <c:pt idx="3739">
                  <c:v>3739</c:v>
                </c:pt>
                <c:pt idx="3740">
                  <c:v>3740</c:v>
                </c:pt>
                <c:pt idx="3741">
                  <c:v>3741</c:v>
                </c:pt>
                <c:pt idx="3742">
                  <c:v>3742</c:v>
                </c:pt>
                <c:pt idx="3743">
                  <c:v>3743</c:v>
                </c:pt>
                <c:pt idx="3744">
                  <c:v>3744</c:v>
                </c:pt>
                <c:pt idx="3745">
                  <c:v>3745</c:v>
                </c:pt>
                <c:pt idx="3746">
                  <c:v>3746</c:v>
                </c:pt>
                <c:pt idx="3747">
                  <c:v>3747</c:v>
                </c:pt>
                <c:pt idx="3748">
                  <c:v>3748</c:v>
                </c:pt>
                <c:pt idx="3749">
                  <c:v>3749</c:v>
                </c:pt>
                <c:pt idx="3750">
                  <c:v>3750</c:v>
                </c:pt>
                <c:pt idx="3751">
                  <c:v>3751</c:v>
                </c:pt>
                <c:pt idx="3752">
                  <c:v>3752</c:v>
                </c:pt>
                <c:pt idx="3753">
                  <c:v>3753</c:v>
                </c:pt>
                <c:pt idx="3754">
                  <c:v>3754</c:v>
                </c:pt>
                <c:pt idx="3755">
                  <c:v>3755</c:v>
                </c:pt>
                <c:pt idx="3756">
                  <c:v>3756</c:v>
                </c:pt>
                <c:pt idx="3757">
                  <c:v>3757</c:v>
                </c:pt>
                <c:pt idx="3758">
                  <c:v>3758</c:v>
                </c:pt>
                <c:pt idx="3759">
                  <c:v>3759</c:v>
                </c:pt>
                <c:pt idx="3760">
                  <c:v>3760</c:v>
                </c:pt>
                <c:pt idx="3761">
                  <c:v>3761</c:v>
                </c:pt>
                <c:pt idx="3762">
                  <c:v>3762</c:v>
                </c:pt>
                <c:pt idx="3763">
                  <c:v>3763</c:v>
                </c:pt>
                <c:pt idx="3764">
                  <c:v>3764</c:v>
                </c:pt>
                <c:pt idx="3765">
                  <c:v>3765</c:v>
                </c:pt>
                <c:pt idx="3766">
                  <c:v>3766</c:v>
                </c:pt>
                <c:pt idx="3767">
                  <c:v>3767</c:v>
                </c:pt>
                <c:pt idx="3768">
                  <c:v>3768</c:v>
                </c:pt>
                <c:pt idx="3769">
                  <c:v>3769</c:v>
                </c:pt>
                <c:pt idx="3770">
                  <c:v>3770</c:v>
                </c:pt>
                <c:pt idx="3771">
                  <c:v>3771</c:v>
                </c:pt>
                <c:pt idx="3772">
                  <c:v>3772</c:v>
                </c:pt>
                <c:pt idx="3773">
                  <c:v>3773</c:v>
                </c:pt>
                <c:pt idx="3774">
                  <c:v>3774</c:v>
                </c:pt>
                <c:pt idx="3775">
                  <c:v>3775</c:v>
                </c:pt>
                <c:pt idx="3776">
                  <c:v>3776</c:v>
                </c:pt>
                <c:pt idx="3777">
                  <c:v>3777</c:v>
                </c:pt>
                <c:pt idx="3778">
                  <c:v>3778</c:v>
                </c:pt>
                <c:pt idx="3779">
                  <c:v>3779</c:v>
                </c:pt>
                <c:pt idx="3780">
                  <c:v>3780</c:v>
                </c:pt>
                <c:pt idx="3781">
                  <c:v>3781</c:v>
                </c:pt>
                <c:pt idx="3782">
                  <c:v>3782</c:v>
                </c:pt>
                <c:pt idx="3783">
                  <c:v>3783</c:v>
                </c:pt>
                <c:pt idx="3784">
                  <c:v>3784</c:v>
                </c:pt>
                <c:pt idx="3785">
                  <c:v>3785</c:v>
                </c:pt>
                <c:pt idx="3786">
                  <c:v>3786</c:v>
                </c:pt>
                <c:pt idx="3787">
                  <c:v>3787</c:v>
                </c:pt>
                <c:pt idx="3788">
                  <c:v>3788</c:v>
                </c:pt>
                <c:pt idx="3789">
                  <c:v>3789</c:v>
                </c:pt>
                <c:pt idx="3790">
                  <c:v>3790</c:v>
                </c:pt>
                <c:pt idx="3791">
                  <c:v>3791</c:v>
                </c:pt>
                <c:pt idx="3792">
                  <c:v>3792</c:v>
                </c:pt>
                <c:pt idx="3793">
                  <c:v>3793</c:v>
                </c:pt>
                <c:pt idx="3794">
                  <c:v>3794</c:v>
                </c:pt>
                <c:pt idx="3795">
                  <c:v>3795</c:v>
                </c:pt>
                <c:pt idx="3796">
                  <c:v>3796</c:v>
                </c:pt>
                <c:pt idx="3797">
                  <c:v>3797</c:v>
                </c:pt>
                <c:pt idx="3798">
                  <c:v>3798</c:v>
                </c:pt>
                <c:pt idx="3799">
                  <c:v>3799</c:v>
                </c:pt>
                <c:pt idx="3800">
                  <c:v>3800</c:v>
                </c:pt>
                <c:pt idx="3801">
                  <c:v>3801</c:v>
                </c:pt>
                <c:pt idx="3802">
                  <c:v>3802</c:v>
                </c:pt>
                <c:pt idx="3803">
                  <c:v>3803</c:v>
                </c:pt>
                <c:pt idx="3804">
                  <c:v>3804</c:v>
                </c:pt>
                <c:pt idx="3805">
                  <c:v>3805</c:v>
                </c:pt>
                <c:pt idx="3806">
                  <c:v>3806</c:v>
                </c:pt>
                <c:pt idx="3807">
                  <c:v>3807</c:v>
                </c:pt>
                <c:pt idx="3808">
                  <c:v>3808</c:v>
                </c:pt>
                <c:pt idx="3809">
                  <c:v>3809</c:v>
                </c:pt>
                <c:pt idx="3810">
                  <c:v>3810</c:v>
                </c:pt>
                <c:pt idx="3811">
                  <c:v>3811</c:v>
                </c:pt>
                <c:pt idx="3812">
                  <c:v>3812</c:v>
                </c:pt>
                <c:pt idx="3813">
                  <c:v>3813</c:v>
                </c:pt>
                <c:pt idx="3814">
                  <c:v>3814</c:v>
                </c:pt>
                <c:pt idx="3815">
                  <c:v>3815</c:v>
                </c:pt>
                <c:pt idx="3816">
                  <c:v>3816</c:v>
                </c:pt>
                <c:pt idx="3817">
                  <c:v>3817</c:v>
                </c:pt>
                <c:pt idx="3818">
                  <c:v>3818</c:v>
                </c:pt>
                <c:pt idx="3819">
                  <c:v>3819</c:v>
                </c:pt>
                <c:pt idx="3820">
                  <c:v>3820</c:v>
                </c:pt>
                <c:pt idx="3821">
                  <c:v>3821</c:v>
                </c:pt>
                <c:pt idx="3822">
                  <c:v>3822</c:v>
                </c:pt>
                <c:pt idx="3823">
                  <c:v>3823</c:v>
                </c:pt>
                <c:pt idx="3824">
                  <c:v>3824</c:v>
                </c:pt>
                <c:pt idx="3825">
                  <c:v>3825</c:v>
                </c:pt>
                <c:pt idx="3826">
                  <c:v>3826</c:v>
                </c:pt>
                <c:pt idx="3827">
                  <c:v>3827</c:v>
                </c:pt>
                <c:pt idx="3828">
                  <c:v>3828</c:v>
                </c:pt>
                <c:pt idx="3829">
                  <c:v>3829</c:v>
                </c:pt>
                <c:pt idx="3830">
                  <c:v>3830</c:v>
                </c:pt>
                <c:pt idx="3831">
                  <c:v>3831</c:v>
                </c:pt>
                <c:pt idx="3832">
                  <c:v>3832</c:v>
                </c:pt>
                <c:pt idx="3833">
                  <c:v>3833</c:v>
                </c:pt>
                <c:pt idx="3834">
                  <c:v>3834</c:v>
                </c:pt>
                <c:pt idx="3835">
                  <c:v>3835</c:v>
                </c:pt>
                <c:pt idx="3836">
                  <c:v>3836</c:v>
                </c:pt>
                <c:pt idx="3837">
                  <c:v>3837</c:v>
                </c:pt>
                <c:pt idx="3838">
                  <c:v>3838</c:v>
                </c:pt>
                <c:pt idx="3839">
                  <c:v>3839</c:v>
                </c:pt>
                <c:pt idx="3840">
                  <c:v>3840</c:v>
                </c:pt>
                <c:pt idx="3841">
                  <c:v>3841</c:v>
                </c:pt>
                <c:pt idx="3842">
                  <c:v>3842</c:v>
                </c:pt>
                <c:pt idx="3843">
                  <c:v>3843</c:v>
                </c:pt>
                <c:pt idx="3844">
                  <c:v>3844</c:v>
                </c:pt>
                <c:pt idx="3845">
                  <c:v>3845</c:v>
                </c:pt>
                <c:pt idx="3846">
                  <c:v>3846</c:v>
                </c:pt>
                <c:pt idx="3847">
                  <c:v>3847</c:v>
                </c:pt>
                <c:pt idx="3848">
                  <c:v>3848</c:v>
                </c:pt>
                <c:pt idx="3849">
                  <c:v>3849</c:v>
                </c:pt>
                <c:pt idx="3850">
                  <c:v>3850</c:v>
                </c:pt>
                <c:pt idx="3851">
                  <c:v>3851</c:v>
                </c:pt>
                <c:pt idx="3852">
                  <c:v>3852</c:v>
                </c:pt>
                <c:pt idx="3853">
                  <c:v>3853</c:v>
                </c:pt>
                <c:pt idx="3854">
                  <c:v>3854</c:v>
                </c:pt>
                <c:pt idx="3855">
                  <c:v>3855</c:v>
                </c:pt>
                <c:pt idx="3856">
                  <c:v>3856</c:v>
                </c:pt>
                <c:pt idx="3857">
                  <c:v>3857</c:v>
                </c:pt>
                <c:pt idx="3858">
                  <c:v>3858</c:v>
                </c:pt>
                <c:pt idx="3859">
                  <c:v>3859</c:v>
                </c:pt>
                <c:pt idx="3860">
                  <c:v>3860</c:v>
                </c:pt>
                <c:pt idx="3861">
                  <c:v>3861</c:v>
                </c:pt>
                <c:pt idx="3862">
                  <c:v>3862</c:v>
                </c:pt>
                <c:pt idx="3863">
                  <c:v>3863</c:v>
                </c:pt>
                <c:pt idx="3864">
                  <c:v>3864</c:v>
                </c:pt>
                <c:pt idx="3865">
                  <c:v>3865</c:v>
                </c:pt>
                <c:pt idx="3866">
                  <c:v>3866</c:v>
                </c:pt>
                <c:pt idx="3867">
                  <c:v>3867</c:v>
                </c:pt>
                <c:pt idx="3868">
                  <c:v>3868</c:v>
                </c:pt>
                <c:pt idx="3869">
                  <c:v>3869</c:v>
                </c:pt>
                <c:pt idx="3870">
                  <c:v>3870</c:v>
                </c:pt>
                <c:pt idx="3871">
                  <c:v>3871</c:v>
                </c:pt>
                <c:pt idx="3872">
                  <c:v>3872</c:v>
                </c:pt>
                <c:pt idx="3873">
                  <c:v>3873</c:v>
                </c:pt>
                <c:pt idx="3874">
                  <c:v>3874</c:v>
                </c:pt>
                <c:pt idx="3875">
                  <c:v>3875</c:v>
                </c:pt>
                <c:pt idx="3876">
                  <c:v>3876</c:v>
                </c:pt>
                <c:pt idx="3877">
                  <c:v>3877</c:v>
                </c:pt>
                <c:pt idx="3878">
                  <c:v>3878</c:v>
                </c:pt>
                <c:pt idx="3879">
                  <c:v>3879</c:v>
                </c:pt>
                <c:pt idx="3880">
                  <c:v>3880</c:v>
                </c:pt>
                <c:pt idx="3881">
                  <c:v>3881</c:v>
                </c:pt>
                <c:pt idx="3882">
                  <c:v>3882</c:v>
                </c:pt>
                <c:pt idx="3883">
                  <c:v>3883</c:v>
                </c:pt>
                <c:pt idx="3884">
                  <c:v>3884</c:v>
                </c:pt>
                <c:pt idx="3885">
                  <c:v>3885</c:v>
                </c:pt>
                <c:pt idx="3886">
                  <c:v>3886</c:v>
                </c:pt>
                <c:pt idx="3887">
                  <c:v>3887</c:v>
                </c:pt>
                <c:pt idx="3888">
                  <c:v>3888</c:v>
                </c:pt>
                <c:pt idx="3889">
                  <c:v>3889</c:v>
                </c:pt>
                <c:pt idx="3890">
                  <c:v>3890</c:v>
                </c:pt>
                <c:pt idx="3891">
                  <c:v>3891</c:v>
                </c:pt>
                <c:pt idx="3892">
                  <c:v>3892</c:v>
                </c:pt>
                <c:pt idx="3893">
                  <c:v>3893</c:v>
                </c:pt>
                <c:pt idx="3894">
                  <c:v>3894</c:v>
                </c:pt>
                <c:pt idx="3895">
                  <c:v>3895</c:v>
                </c:pt>
                <c:pt idx="3896">
                  <c:v>3896</c:v>
                </c:pt>
                <c:pt idx="3897">
                  <c:v>3897</c:v>
                </c:pt>
                <c:pt idx="3898">
                  <c:v>3898</c:v>
                </c:pt>
                <c:pt idx="3899">
                  <c:v>3899</c:v>
                </c:pt>
                <c:pt idx="3900">
                  <c:v>3900</c:v>
                </c:pt>
                <c:pt idx="3901">
                  <c:v>3901</c:v>
                </c:pt>
                <c:pt idx="3902">
                  <c:v>3902</c:v>
                </c:pt>
                <c:pt idx="3903">
                  <c:v>3903</c:v>
                </c:pt>
                <c:pt idx="3904">
                  <c:v>3904</c:v>
                </c:pt>
                <c:pt idx="3905">
                  <c:v>3905</c:v>
                </c:pt>
                <c:pt idx="3906">
                  <c:v>3906</c:v>
                </c:pt>
                <c:pt idx="3907">
                  <c:v>3907</c:v>
                </c:pt>
                <c:pt idx="3908">
                  <c:v>3908</c:v>
                </c:pt>
                <c:pt idx="3909">
                  <c:v>3909</c:v>
                </c:pt>
                <c:pt idx="3910">
                  <c:v>3910</c:v>
                </c:pt>
                <c:pt idx="3911">
                  <c:v>3911</c:v>
                </c:pt>
                <c:pt idx="3912">
                  <c:v>3912</c:v>
                </c:pt>
                <c:pt idx="3913">
                  <c:v>3913</c:v>
                </c:pt>
                <c:pt idx="3914">
                  <c:v>3914</c:v>
                </c:pt>
                <c:pt idx="3915">
                  <c:v>3915</c:v>
                </c:pt>
                <c:pt idx="3916">
                  <c:v>3916</c:v>
                </c:pt>
                <c:pt idx="3917">
                  <c:v>3917</c:v>
                </c:pt>
                <c:pt idx="3918">
                  <c:v>3918</c:v>
                </c:pt>
                <c:pt idx="3919">
                  <c:v>3919</c:v>
                </c:pt>
                <c:pt idx="3920">
                  <c:v>3920</c:v>
                </c:pt>
                <c:pt idx="3921">
                  <c:v>3921</c:v>
                </c:pt>
                <c:pt idx="3922">
                  <c:v>3922</c:v>
                </c:pt>
                <c:pt idx="3923">
                  <c:v>3923</c:v>
                </c:pt>
                <c:pt idx="3924">
                  <c:v>3924</c:v>
                </c:pt>
                <c:pt idx="3925">
                  <c:v>3925</c:v>
                </c:pt>
                <c:pt idx="3926">
                  <c:v>3926</c:v>
                </c:pt>
                <c:pt idx="3927">
                  <c:v>3927</c:v>
                </c:pt>
                <c:pt idx="3928">
                  <c:v>3928</c:v>
                </c:pt>
                <c:pt idx="3929">
                  <c:v>3929</c:v>
                </c:pt>
                <c:pt idx="3930">
                  <c:v>3930</c:v>
                </c:pt>
                <c:pt idx="3931">
                  <c:v>3931</c:v>
                </c:pt>
                <c:pt idx="3932">
                  <c:v>3932</c:v>
                </c:pt>
                <c:pt idx="3933">
                  <c:v>3933</c:v>
                </c:pt>
                <c:pt idx="3934">
                  <c:v>3934</c:v>
                </c:pt>
                <c:pt idx="3935">
                  <c:v>3935</c:v>
                </c:pt>
                <c:pt idx="3936">
                  <c:v>3936</c:v>
                </c:pt>
                <c:pt idx="3937">
                  <c:v>3937</c:v>
                </c:pt>
                <c:pt idx="3938">
                  <c:v>3938</c:v>
                </c:pt>
                <c:pt idx="3939">
                  <c:v>3939</c:v>
                </c:pt>
                <c:pt idx="3940">
                  <c:v>3940</c:v>
                </c:pt>
                <c:pt idx="3941">
                  <c:v>3941</c:v>
                </c:pt>
                <c:pt idx="3942">
                  <c:v>3942</c:v>
                </c:pt>
                <c:pt idx="3943">
                  <c:v>3943</c:v>
                </c:pt>
                <c:pt idx="3944">
                  <c:v>3944</c:v>
                </c:pt>
                <c:pt idx="3945">
                  <c:v>3945</c:v>
                </c:pt>
                <c:pt idx="3946">
                  <c:v>3946</c:v>
                </c:pt>
                <c:pt idx="3947">
                  <c:v>3947</c:v>
                </c:pt>
                <c:pt idx="3948">
                  <c:v>3948</c:v>
                </c:pt>
                <c:pt idx="3949">
                  <c:v>3949</c:v>
                </c:pt>
                <c:pt idx="3950">
                  <c:v>3950</c:v>
                </c:pt>
                <c:pt idx="3951">
                  <c:v>3951</c:v>
                </c:pt>
                <c:pt idx="3952">
                  <c:v>3952</c:v>
                </c:pt>
                <c:pt idx="3953">
                  <c:v>3953</c:v>
                </c:pt>
                <c:pt idx="3954">
                  <c:v>3954</c:v>
                </c:pt>
                <c:pt idx="3955">
                  <c:v>3955</c:v>
                </c:pt>
                <c:pt idx="3956">
                  <c:v>3956</c:v>
                </c:pt>
                <c:pt idx="3957">
                  <c:v>3957</c:v>
                </c:pt>
                <c:pt idx="3958">
                  <c:v>3958</c:v>
                </c:pt>
                <c:pt idx="3959">
                  <c:v>3959</c:v>
                </c:pt>
                <c:pt idx="3960">
                  <c:v>3960</c:v>
                </c:pt>
                <c:pt idx="3961">
                  <c:v>3961</c:v>
                </c:pt>
                <c:pt idx="3962">
                  <c:v>3962</c:v>
                </c:pt>
                <c:pt idx="3963">
                  <c:v>3963</c:v>
                </c:pt>
                <c:pt idx="3964">
                  <c:v>3964</c:v>
                </c:pt>
                <c:pt idx="3965">
                  <c:v>3965</c:v>
                </c:pt>
                <c:pt idx="3966">
                  <c:v>3966</c:v>
                </c:pt>
                <c:pt idx="3967">
                  <c:v>3967</c:v>
                </c:pt>
                <c:pt idx="3968">
                  <c:v>3968</c:v>
                </c:pt>
                <c:pt idx="3969">
                  <c:v>3969</c:v>
                </c:pt>
                <c:pt idx="3970">
                  <c:v>3970</c:v>
                </c:pt>
                <c:pt idx="3971">
                  <c:v>3971</c:v>
                </c:pt>
                <c:pt idx="3972">
                  <c:v>3972</c:v>
                </c:pt>
                <c:pt idx="3973">
                  <c:v>3973</c:v>
                </c:pt>
                <c:pt idx="3974">
                  <c:v>3974</c:v>
                </c:pt>
                <c:pt idx="3975">
                  <c:v>3975</c:v>
                </c:pt>
                <c:pt idx="3976">
                  <c:v>3976</c:v>
                </c:pt>
                <c:pt idx="3977">
                  <c:v>3977</c:v>
                </c:pt>
                <c:pt idx="3978">
                  <c:v>3978</c:v>
                </c:pt>
                <c:pt idx="3979">
                  <c:v>3979</c:v>
                </c:pt>
                <c:pt idx="3980">
                  <c:v>3980</c:v>
                </c:pt>
                <c:pt idx="3981">
                  <c:v>3981</c:v>
                </c:pt>
                <c:pt idx="3982">
                  <c:v>3982</c:v>
                </c:pt>
                <c:pt idx="3983">
                  <c:v>3983</c:v>
                </c:pt>
                <c:pt idx="3984">
                  <c:v>3984</c:v>
                </c:pt>
                <c:pt idx="3985">
                  <c:v>3985</c:v>
                </c:pt>
                <c:pt idx="3986">
                  <c:v>3986</c:v>
                </c:pt>
                <c:pt idx="3987">
                  <c:v>3987</c:v>
                </c:pt>
                <c:pt idx="3988">
                  <c:v>3988</c:v>
                </c:pt>
                <c:pt idx="3989">
                  <c:v>3989</c:v>
                </c:pt>
                <c:pt idx="3990">
                  <c:v>3990</c:v>
                </c:pt>
                <c:pt idx="3991">
                  <c:v>3991</c:v>
                </c:pt>
                <c:pt idx="3992">
                  <c:v>3992</c:v>
                </c:pt>
                <c:pt idx="3993">
                  <c:v>3993</c:v>
                </c:pt>
                <c:pt idx="3994">
                  <c:v>3994</c:v>
                </c:pt>
                <c:pt idx="3995">
                  <c:v>3995</c:v>
                </c:pt>
                <c:pt idx="3996">
                  <c:v>3996</c:v>
                </c:pt>
                <c:pt idx="3997">
                  <c:v>3997</c:v>
                </c:pt>
                <c:pt idx="3998">
                  <c:v>3998</c:v>
                </c:pt>
                <c:pt idx="3999">
                  <c:v>3999</c:v>
                </c:pt>
                <c:pt idx="4000">
                  <c:v>4000</c:v>
                </c:pt>
                <c:pt idx="4001">
                  <c:v>4001</c:v>
                </c:pt>
                <c:pt idx="4002">
                  <c:v>4002</c:v>
                </c:pt>
                <c:pt idx="4003">
                  <c:v>4003</c:v>
                </c:pt>
                <c:pt idx="4004">
                  <c:v>4004</c:v>
                </c:pt>
                <c:pt idx="4005">
                  <c:v>4005</c:v>
                </c:pt>
                <c:pt idx="4006">
                  <c:v>4006</c:v>
                </c:pt>
                <c:pt idx="4007">
                  <c:v>4007</c:v>
                </c:pt>
                <c:pt idx="4008">
                  <c:v>4008</c:v>
                </c:pt>
                <c:pt idx="4009">
                  <c:v>4009</c:v>
                </c:pt>
                <c:pt idx="4010">
                  <c:v>4010</c:v>
                </c:pt>
                <c:pt idx="4011">
                  <c:v>4011</c:v>
                </c:pt>
                <c:pt idx="4012">
                  <c:v>4012</c:v>
                </c:pt>
                <c:pt idx="4013">
                  <c:v>4013</c:v>
                </c:pt>
                <c:pt idx="4014">
                  <c:v>4014</c:v>
                </c:pt>
                <c:pt idx="4015">
                  <c:v>4015</c:v>
                </c:pt>
                <c:pt idx="4016">
                  <c:v>4016</c:v>
                </c:pt>
                <c:pt idx="4017">
                  <c:v>4017</c:v>
                </c:pt>
                <c:pt idx="4018">
                  <c:v>4018</c:v>
                </c:pt>
                <c:pt idx="4019">
                  <c:v>4019</c:v>
                </c:pt>
                <c:pt idx="4020">
                  <c:v>4020</c:v>
                </c:pt>
                <c:pt idx="4021">
                  <c:v>4021</c:v>
                </c:pt>
                <c:pt idx="4022">
                  <c:v>4022</c:v>
                </c:pt>
                <c:pt idx="4023">
                  <c:v>4023</c:v>
                </c:pt>
                <c:pt idx="4024">
                  <c:v>4024</c:v>
                </c:pt>
                <c:pt idx="4025">
                  <c:v>4025</c:v>
                </c:pt>
                <c:pt idx="4026">
                  <c:v>4026</c:v>
                </c:pt>
                <c:pt idx="4027">
                  <c:v>4027</c:v>
                </c:pt>
                <c:pt idx="4028">
                  <c:v>4028</c:v>
                </c:pt>
                <c:pt idx="4029">
                  <c:v>4029</c:v>
                </c:pt>
                <c:pt idx="4030">
                  <c:v>4030</c:v>
                </c:pt>
                <c:pt idx="4031">
                  <c:v>4031</c:v>
                </c:pt>
                <c:pt idx="4032">
                  <c:v>4032</c:v>
                </c:pt>
                <c:pt idx="4033">
                  <c:v>4033</c:v>
                </c:pt>
                <c:pt idx="4034">
                  <c:v>4034</c:v>
                </c:pt>
                <c:pt idx="4035">
                  <c:v>4035</c:v>
                </c:pt>
                <c:pt idx="4036">
                  <c:v>4036</c:v>
                </c:pt>
                <c:pt idx="4037">
                  <c:v>4037</c:v>
                </c:pt>
                <c:pt idx="4038">
                  <c:v>4038</c:v>
                </c:pt>
                <c:pt idx="4039">
                  <c:v>4039</c:v>
                </c:pt>
                <c:pt idx="4040">
                  <c:v>4040</c:v>
                </c:pt>
                <c:pt idx="4041">
                  <c:v>4041</c:v>
                </c:pt>
                <c:pt idx="4042">
                  <c:v>4042</c:v>
                </c:pt>
                <c:pt idx="4043">
                  <c:v>4043</c:v>
                </c:pt>
                <c:pt idx="4044">
                  <c:v>4044</c:v>
                </c:pt>
                <c:pt idx="4045">
                  <c:v>4045</c:v>
                </c:pt>
                <c:pt idx="4046">
                  <c:v>4046</c:v>
                </c:pt>
                <c:pt idx="4047">
                  <c:v>4047</c:v>
                </c:pt>
                <c:pt idx="4048">
                  <c:v>4048</c:v>
                </c:pt>
                <c:pt idx="4049">
                  <c:v>4049</c:v>
                </c:pt>
                <c:pt idx="4050">
                  <c:v>4050</c:v>
                </c:pt>
                <c:pt idx="4051">
                  <c:v>4051</c:v>
                </c:pt>
                <c:pt idx="4052">
                  <c:v>4052</c:v>
                </c:pt>
                <c:pt idx="4053">
                  <c:v>4053</c:v>
                </c:pt>
                <c:pt idx="4054">
                  <c:v>4054</c:v>
                </c:pt>
                <c:pt idx="4055">
                  <c:v>4055</c:v>
                </c:pt>
                <c:pt idx="4056">
                  <c:v>4056</c:v>
                </c:pt>
                <c:pt idx="4057">
                  <c:v>4057</c:v>
                </c:pt>
                <c:pt idx="4058">
                  <c:v>4058</c:v>
                </c:pt>
                <c:pt idx="4059">
                  <c:v>4059</c:v>
                </c:pt>
                <c:pt idx="4060">
                  <c:v>4060</c:v>
                </c:pt>
                <c:pt idx="4061">
                  <c:v>4061</c:v>
                </c:pt>
                <c:pt idx="4062">
                  <c:v>4062</c:v>
                </c:pt>
                <c:pt idx="4063">
                  <c:v>4063</c:v>
                </c:pt>
                <c:pt idx="4064">
                  <c:v>4064</c:v>
                </c:pt>
                <c:pt idx="4065">
                  <c:v>4065</c:v>
                </c:pt>
                <c:pt idx="4066">
                  <c:v>4066</c:v>
                </c:pt>
                <c:pt idx="4067">
                  <c:v>4067</c:v>
                </c:pt>
                <c:pt idx="4068">
                  <c:v>4068</c:v>
                </c:pt>
                <c:pt idx="4069">
                  <c:v>4069</c:v>
                </c:pt>
                <c:pt idx="4070">
                  <c:v>4070</c:v>
                </c:pt>
                <c:pt idx="4071">
                  <c:v>4071</c:v>
                </c:pt>
                <c:pt idx="4072">
                  <c:v>4072</c:v>
                </c:pt>
                <c:pt idx="4073">
                  <c:v>4073</c:v>
                </c:pt>
                <c:pt idx="4074">
                  <c:v>4074</c:v>
                </c:pt>
                <c:pt idx="4075">
                  <c:v>4075</c:v>
                </c:pt>
                <c:pt idx="4076">
                  <c:v>4076</c:v>
                </c:pt>
                <c:pt idx="4077">
                  <c:v>4077</c:v>
                </c:pt>
                <c:pt idx="4078">
                  <c:v>4078</c:v>
                </c:pt>
                <c:pt idx="4079">
                  <c:v>4079</c:v>
                </c:pt>
                <c:pt idx="4080">
                  <c:v>4080</c:v>
                </c:pt>
                <c:pt idx="4081">
                  <c:v>4081</c:v>
                </c:pt>
                <c:pt idx="4082">
                  <c:v>4082</c:v>
                </c:pt>
                <c:pt idx="4083">
                  <c:v>4083</c:v>
                </c:pt>
                <c:pt idx="4084">
                  <c:v>4084</c:v>
                </c:pt>
                <c:pt idx="4085">
                  <c:v>4085</c:v>
                </c:pt>
                <c:pt idx="4086">
                  <c:v>4086</c:v>
                </c:pt>
                <c:pt idx="4087">
                  <c:v>4087</c:v>
                </c:pt>
                <c:pt idx="4088">
                  <c:v>4088</c:v>
                </c:pt>
                <c:pt idx="4089">
                  <c:v>4089</c:v>
                </c:pt>
                <c:pt idx="4090">
                  <c:v>4090</c:v>
                </c:pt>
                <c:pt idx="4091">
                  <c:v>4091</c:v>
                </c:pt>
                <c:pt idx="4092">
                  <c:v>4092</c:v>
                </c:pt>
                <c:pt idx="4093">
                  <c:v>4093</c:v>
                </c:pt>
                <c:pt idx="4094">
                  <c:v>4094</c:v>
                </c:pt>
                <c:pt idx="4095">
                  <c:v>4095</c:v>
                </c:pt>
                <c:pt idx="4096">
                  <c:v>4096</c:v>
                </c:pt>
                <c:pt idx="4097">
                  <c:v>4097</c:v>
                </c:pt>
                <c:pt idx="4098">
                  <c:v>4098</c:v>
                </c:pt>
                <c:pt idx="4099">
                  <c:v>4099</c:v>
                </c:pt>
                <c:pt idx="4100">
                  <c:v>4100</c:v>
                </c:pt>
                <c:pt idx="4101">
                  <c:v>4101</c:v>
                </c:pt>
                <c:pt idx="4102">
                  <c:v>4102</c:v>
                </c:pt>
                <c:pt idx="4103">
                  <c:v>4103</c:v>
                </c:pt>
                <c:pt idx="4104">
                  <c:v>4104</c:v>
                </c:pt>
                <c:pt idx="4105">
                  <c:v>4105</c:v>
                </c:pt>
                <c:pt idx="4106">
                  <c:v>4106</c:v>
                </c:pt>
                <c:pt idx="4107">
                  <c:v>4107</c:v>
                </c:pt>
                <c:pt idx="4108">
                  <c:v>4108</c:v>
                </c:pt>
                <c:pt idx="4109">
                  <c:v>4109</c:v>
                </c:pt>
                <c:pt idx="4110">
                  <c:v>4110</c:v>
                </c:pt>
                <c:pt idx="4111">
                  <c:v>4111</c:v>
                </c:pt>
                <c:pt idx="4112">
                  <c:v>4112</c:v>
                </c:pt>
                <c:pt idx="4113">
                  <c:v>4113</c:v>
                </c:pt>
                <c:pt idx="4114">
                  <c:v>4114</c:v>
                </c:pt>
                <c:pt idx="4115">
                  <c:v>4115</c:v>
                </c:pt>
                <c:pt idx="4116">
                  <c:v>4116</c:v>
                </c:pt>
                <c:pt idx="4117">
                  <c:v>4117</c:v>
                </c:pt>
                <c:pt idx="4118">
                  <c:v>4118</c:v>
                </c:pt>
                <c:pt idx="4119">
                  <c:v>4119</c:v>
                </c:pt>
                <c:pt idx="4120">
                  <c:v>4120</c:v>
                </c:pt>
                <c:pt idx="4121">
                  <c:v>4121</c:v>
                </c:pt>
                <c:pt idx="4122">
                  <c:v>4122</c:v>
                </c:pt>
                <c:pt idx="4123">
                  <c:v>4123</c:v>
                </c:pt>
                <c:pt idx="4124">
                  <c:v>4124</c:v>
                </c:pt>
                <c:pt idx="4125">
                  <c:v>4125</c:v>
                </c:pt>
                <c:pt idx="4126">
                  <c:v>4126</c:v>
                </c:pt>
                <c:pt idx="4127">
                  <c:v>4127</c:v>
                </c:pt>
                <c:pt idx="4128">
                  <c:v>4128</c:v>
                </c:pt>
                <c:pt idx="4129">
                  <c:v>4129</c:v>
                </c:pt>
                <c:pt idx="4130">
                  <c:v>4130</c:v>
                </c:pt>
                <c:pt idx="4131">
                  <c:v>4131</c:v>
                </c:pt>
                <c:pt idx="4132">
                  <c:v>4132</c:v>
                </c:pt>
                <c:pt idx="4133">
                  <c:v>4133</c:v>
                </c:pt>
                <c:pt idx="4134">
                  <c:v>4134</c:v>
                </c:pt>
                <c:pt idx="4135">
                  <c:v>4135</c:v>
                </c:pt>
                <c:pt idx="4136">
                  <c:v>4136</c:v>
                </c:pt>
                <c:pt idx="4137">
                  <c:v>4137</c:v>
                </c:pt>
                <c:pt idx="4138">
                  <c:v>4138</c:v>
                </c:pt>
                <c:pt idx="4139">
                  <c:v>4139</c:v>
                </c:pt>
                <c:pt idx="4140">
                  <c:v>4140</c:v>
                </c:pt>
                <c:pt idx="4141">
                  <c:v>4141</c:v>
                </c:pt>
                <c:pt idx="4142">
                  <c:v>4142</c:v>
                </c:pt>
                <c:pt idx="4143">
                  <c:v>4143</c:v>
                </c:pt>
                <c:pt idx="4144">
                  <c:v>4144</c:v>
                </c:pt>
                <c:pt idx="4145">
                  <c:v>4145</c:v>
                </c:pt>
                <c:pt idx="4146">
                  <c:v>4146</c:v>
                </c:pt>
                <c:pt idx="4147">
                  <c:v>4147</c:v>
                </c:pt>
                <c:pt idx="4148">
                  <c:v>4148</c:v>
                </c:pt>
                <c:pt idx="4149">
                  <c:v>4149</c:v>
                </c:pt>
                <c:pt idx="4150">
                  <c:v>4150</c:v>
                </c:pt>
                <c:pt idx="4151">
                  <c:v>4151</c:v>
                </c:pt>
                <c:pt idx="4152">
                  <c:v>4152</c:v>
                </c:pt>
                <c:pt idx="4153">
                  <c:v>4153</c:v>
                </c:pt>
                <c:pt idx="4154">
                  <c:v>4154</c:v>
                </c:pt>
                <c:pt idx="4155">
                  <c:v>4155</c:v>
                </c:pt>
                <c:pt idx="4156">
                  <c:v>4156</c:v>
                </c:pt>
                <c:pt idx="4157">
                  <c:v>4157</c:v>
                </c:pt>
                <c:pt idx="4158">
                  <c:v>4158</c:v>
                </c:pt>
                <c:pt idx="4159">
                  <c:v>4159</c:v>
                </c:pt>
                <c:pt idx="4160">
                  <c:v>4160</c:v>
                </c:pt>
                <c:pt idx="4161">
                  <c:v>4161</c:v>
                </c:pt>
                <c:pt idx="4162">
                  <c:v>4162</c:v>
                </c:pt>
                <c:pt idx="4163">
                  <c:v>4163</c:v>
                </c:pt>
                <c:pt idx="4164">
                  <c:v>4164</c:v>
                </c:pt>
                <c:pt idx="4165">
                  <c:v>4165</c:v>
                </c:pt>
                <c:pt idx="4166">
                  <c:v>4166</c:v>
                </c:pt>
                <c:pt idx="4167">
                  <c:v>4167</c:v>
                </c:pt>
                <c:pt idx="4168">
                  <c:v>4168</c:v>
                </c:pt>
                <c:pt idx="4169">
                  <c:v>4169</c:v>
                </c:pt>
                <c:pt idx="4170">
                  <c:v>4170</c:v>
                </c:pt>
                <c:pt idx="4171">
                  <c:v>4171</c:v>
                </c:pt>
                <c:pt idx="4172">
                  <c:v>4172</c:v>
                </c:pt>
                <c:pt idx="4173">
                  <c:v>4173</c:v>
                </c:pt>
                <c:pt idx="4174">
                  <c:v>4174</c:v>
                </c:pt>
                <c:pt idx="4175">
                  <c:v>4175</c:v>
                </c:pt>
                <c:pt idx="4176">
                  <c:v>4176</c:v>
                </c:pt>
                <c:pt idx="4177">
                  <c:v>4177</c:v>
                </c:pt>
                <c:pt idx="4178">
                  <c:v>4178</c:v>
                </c:pt>
                <c:pt idx="4179">
                  <c:v>4179</c:v>
                </c:pt>
                <c:pt idx="4180">
                  <c:v>4180</c:v>
                </c:pt>
                <c:pt idx="4181">
                  <c:v>4181</c:v>
                </c:pt>
                <c:pt idx="4182">
                  <c:v>4182</c:v>
                </c:pt>
                <c:pt idx="4183">
                  <c:v>4183</c:v>
                </c:pt>
                <c:pt idx="4184">
                  <c:v>4184</c:v>
                </c:pt>
                <c:pt idx="4185">
                  <c:v>4185</c:v>
                </c:pt>
                <c:pt idx="4186">
                  <c:v>4186</c:v>
                </c:pt>
                <c:pt idx="4187">
                  <c:v>4187</c:v>
                </c:pt>
                <c:pt idx="4188">
                  <c:v>4188</c:v>
                </c:pt>
                <c:pt idx="4189">
                  <c:v>4189</c:v>
                </c:pt>
                <c:pt idx="4190">
                  <c:v>4190</c:v>
                </c:pt>
                <c:pt idx="4191">
                  <c:v>4191</c:v>
                </c:pt>
                <c:pt idx="4192">
                  <c:v>4192</c:v>
                </c:pt>
                <c:pt idx="4193">
                  <c:v>4193</c:v>
                </c:pt>
                <c:pt idx="4194">
                  <c:v>4194</c:v>
                </c:pt>
                <c:pt idx="4195">
                  <c:v>4195</c:v>
                </c:pt>
                <c:pt idx="4196">
                  <c:v>4196</c:v>
                </c:pt>
                <c:pt idx="4197">
                  <c:v>4197</c:v>
                </c:pt>
                <c:pt idx="4198">
                  <c:v>4198</c:v>
                </c:pt>
                <c:pt idx="4199">
                  <c:v>4199</c:v>
                </c:pt>
                <c:pt idx="4200">
                  <c:v>4200</c:v>
                </c:pt>
                <c:pt idx="4201">
                  <c:v>4201</c:v>
                </c:pt>
                <c:pt idx="4202">
                  <c:v>4202</c:v>
                </c:pt>
                <c:pt idx="4203">
                  <c:v>4203</c:v>
                </c:pt>
                <c:pt idx="4204">
                  <c:v>4204</c:v>
                </c:pt>
                <c:pt idx="4205">
                  <c:v>4205</c:v>
                </c:pt>
                <c:pt idx="4206">
                  <c:v>4206</c:v>
                </c:pt>
                <c:pt idx="4207">
                  <c:v>4207</c:v>
                </c:pt>
                <c:pt idx="4208">
                  <c:v>4208</c:v>
                </c:pt>
                <c:pt idx="4209">
                  <c:v>4209</c:v>
                </c:pt>
                <c:pt idx="4210">
                  <c:v>4210</c:v>
                </c:pt>
                <c:pt idx="4211">
                  <c:v>4211</c:v>
                </c:pt>
                <c:pt idx="4212">
                  <c:v>4212</c:v>
                </c:pt>
                <c:pt idx="4213">
                  <c:v>4213</c:v>
                </c:pt>
                <c:pt idx="4214">
                  <c:v>4214</c:v>
                </c:pt>
                <c:pt idx="4215">
                  <c:v>4215</c:v>
                </c:pt>
                <c:pt idx="4216">
                  <c:v>4216</c:v>
                </c:pt>
                <c:pt idx="4217">
                  <c:v>4217</c:v>
                </c:pt>
                <c:pt idx="4218">
                  <c:v>4218</c:v>
                </c:pt>
                <c:pt idx="4219">
                  <c:v>4219</c:v>
                </c:pt>
                <c:pt idx="4220">
                  <c:v>4220</c:v>
                </c:pt>
                <c:pt idx="4221">
                  <c:v>4221</c:v>
                </c:pt>
                <c:pt idx="4222">
                  <c:v>4222</c:v>
                </c:pt>
                <c:pt idx="4223">
                  <c:v>4223</c:v>
                </c:pt>
                <c:pt idx="4224">
                  <c:v>4224</c:v>
                </c:pt>
                <c:pt idx="4225">
                  <c:v>4225</c:v>
                </c:pt>
                <c:pt idx="4226">
                  <c:v>4226</c:v>
                </c:pt>
                <c:pt idx="4227">
                  <c:v>4227</c:v>
                </c:pt>
                <c:pt idx="4228">
                  <c:v>4228</c:v>
                </c:pt>
                <c:pt idx="4229">
                  <c:v>4229</c:v>
                </c:pt>
                <c:pt idx="4230">
                  <c:v>4230</c:v>
                </c:pt>
                <c:pt idx="4231">
                  <c:v>4231</c:v>
                </c:pt>
                <c:pt idx="4232">
                  <c:v>4232</c:v>
                </c:pt>
                <c:pt idx="4233">
                  <c:v>4233</c:v>
                </c:pt>
                <c:pt idx="4234">
                  <c:v>4234</c:v>
                </c:pt>
                <c:pt idx="4235">
                  <c:v>4235</c:v>
                </c:pt>
                <c:pt idx="4236">
                  <c:v>4236</c:v>
                </c:pt>
                <c:pt idx="4237">
                  <c:v>4237</c:v>
                </c:pt>
                <c:pt idx="4238">
                  <c:v>4238</c:v>
                </c:pt>
                <c:pt idx="4239">
                  <c:v>4239</c:v>
                </c:pt>
                <c:pt idx="4240">
                  <c:v>4240</c:v>
                </c:pt>
                <c:pt idx="4241">
                  <c:v>4241</c:v>
                </c:pt>
                <c:pt idx="4242">
                  <c:v>4242</c:v>
                </c:pt>
                <c:pt idx="4243">
                  <c:v>4243</c:v>
                </c:pt>
                <c:pt idx="4244">
                  <c:v>4244</c:v>
                </c:pt>
                <c:pt idx="4245">
                  <c:v>4245</c:v>
                </c:pt>
                <c:pt idx="4246">
                  <c:v>4246</c:v>
                </c:pt>
                <c:pt idx="4247">
                  <c:v>4247</c:v>
                </c:pt>
                <c:pt idx="4248">
                  <c:v>4248</c:v>
                </c:pt>
                <c:pt idx="4249">
                  <c:v>4249</c:v>
                </c:pt>
                <c:pt idx="4250">
                  <c:v>4250</c:v>
                </c:pt>
                <c:pt idx="4251">
                  <c:v>4251</c:v>
                </c:pt>
                <c:pt idx="4252">
                  <c:v>4252</c:v>
                </c:pt>
                <c:pt idx="4253">
                  <c:v>4253</c:v>
                </c:pt>
                <c:pt idx="4254">
                  <c:v>4254</c:v>
                </c:pt>
                <c:pt idx="4255">
                  <c:v>4255</c:v>
                </c:pt>
                <c:pt idx="4256">
                  <c:v>4256</c:v>
                </c:pt>
                <c:pt idx="4257">
                  <c:v>4257</c:v>
                </c:pt>
                <c:pt idx="4258">
                  <c:v>4258</c:v>
                </c:pt>
                <c:pt idx="4259">
                  <c:v>4259</c:v>
                </c:pt>
                <c:pt idx="4260">
                  <c:v>4260</c:v>
                </c:pt>
                <c:pt idx="4261">
                  <c:v>4261</c:v>
                </c:pt>
                <c:pt idx="4262">
                  <c:v>4262</c:v>
                </c:pt>
                <c:pt idx="4263">
                  <c:v>4263</c:v>
                </c:pt>
                <c:pt idx="4264">
                  <c:v>4264</c:v>
                </c:pt>
                <c:pt idx="4265">
                  <c:v>4265</c:v>
                </c:pt>
                <c:pt idx="4266">
                  <c:v>4266</c:v>
                </c:pt>
                <c:pt idx="4267">
                  <c:v>4267</c:v>
                </c:pt>
                <c:pt idx="4268">
                  <c:v>4268</c:v>
                </c:pt>
                <c:pt idx="4269">
                  <c:v>4269</c:v>
                </c:pt>
                <c:pt idx="4270">
                  <c:v>4270</c:v>
                </c:pt>
                <c:pt idx="4271">
                  <c:v>4271</c:v>
                </c:pt>
                <c:pt idx="4272">
                  <c:v>4272</c:v>
                </c:pt>
                <c:pt idx="4273">
                  <c:v>4273</c:v>
                </c:pt>
                <c:pt idx="4274">
                  <c:v>4274</c:v>
                </c:pt>
                <c:pt idx="4275">
                  <c:v>4275</c:v>
                </c:pt>
                <c:pt idx="4276">
                  <c:v>4276</c:v>
                </c:pt>
                <c:pt idx="4277">
                  <c:v>4277</c:v>
                </c:pt>
                <c:pt idx="4278">
                  <c:v>4278</c:v>
                </c:pt>
                <c:pt idx="4279">
                  <c:v>4279</c:v>
                </c:pt>
                <c:pt idx="4280">
                  <c:v>4280</c:v>
                </c:pt>
                <c:pt idx="4281">
                  <c:v>4281</c:v>
                </c:pt>
                <c:pt idx="4282">
                  <c:v>4282</c:v>
                </c:pt>
                <c:pt idx="4283">
                  <c:v>4283</c:v>
                </c:pt>
                <c:pt idx="4284">
                  <c:v>4284</c:v>
                </c:pt>
                <c:pt idx="4285">
                  <c:v>4285</c:v>
                </c:pt>
                <c:pt idx="4286">
                  <c:v>4286</c:v>
                </c:pt>
                <c:pt idx="4287">
                  <c:v>4287</c:v>
                </c:pt>
                <c:pt idx="4288">
                  <c:v>4288</c:v>
                </c:pt>
                <c:pt idx="4289">
                  <c:v>4289</c:v>
                </c:pt>
                <c:pt idx="4290">
                  <c:v>4290</c:v>
                </c:pt>
                <c:pt idx="4291">
                  <c:v>4291</c:v>
                </c:pt>
                <c:pt idx="4292">
                  <c:v>4292</c:v>
                </c:pt>
                <c:pt idx="4293">
                  <c:v>4293</c:v>
                </c:pt>
                <c:pt idx="4294">
                  <c:v>4294</c:v>
                </c:pt>
                <c:pt idx="4295">
                  <c:v>4295</c:v>
                </c:pt>
                <c:pt idx="4296">
                  <c:v>4296</c:v>
                </c:pt>
                <c:pt idx="4297">
                  <c:v>4297</c:v>
                </c:pt>
                <c:pt idx="4298">
                  <c:v>4298</c:v>
                </c:pt>
                <c:pt idx="4299">
                  <c:v>4299</c:v>
                </c:pt>
                <c:pt idx="4300">
                  <c:v>4300</c:v>
                </c:pt>
                <c:pt idx="4301">
                  <c:v>4301</c:v>
                </c:pt>
                <c:pt idx="4302">
                  <c:v>4302</c:v>
                </c:pt>
                <c:pt idx="4303">
                  <c:v>4303</c:v>
                </c:pt>
                <c:pt idx="4304">
                  <c:v>4304</c:v>
                </c:pt>
                <c:pt idx="4305">
                  <c:v>4305</c:v>
                </c:pt>
                <c:pt idx="4306">
                  <c:v>4306</c:v>
                </c:pt>
                <c:pt idx="4307">
                  <c:v>4307</c:v>
                </c:pt>
                <c:pt idx="4308">
                  <c:v>4308</c:v>
                </c:pt>
                <c:pt idx="4309">
                  <c:v>4309</c:v>
                </c:pt>
                <c:pt idx="4310">
                  <c:v>4310</c:v>
                </c:pt>
                <c:pt idx="4311">
                  <c:v>4311</c:v>
                </c:pt>
                <c:pt idx="4312">
                  <c:v>4312</c:v>
                </c:pt>
                <c:pt idx="4313">
                  <c:v>4313</c:v>
                </c:pt>
                <c:pt idx="4314">
                  <c:v>4314</c:v>
                </c:pt>
                <c:pt idx="4315">
                  <c:v>4315</c:v>
                </c:pt>
                <c:pt idx="4316">
                  <c:v>4316</c:v>
                </c:pt>
                <c:pt idx="4317">
                  <c:v>4317</c:v>
                </c:pt>
                <c:pt idx="4318">
                  <c:v>4318</c:v>
                </c:pt>
                <c:pt idx="4319">
                  <c:v>4319</c:v>
                </c:pt>
                <c:pt idx="4320">
                  <c:v>4320</c:v>
                </c:pt>
                <c:pt idx="4321">
                  <c:v>4321</c:v>
                </c:pt>
                <c:pt idx="4322">
                  <c:v>4322</c:v>
                </c:pt>
                <c:pt idx="4323">
                  <c:v>4323</c:v>
                </c:pt>
                <c:pt idx="4324">
                  <c:v>4324</c:v>
                </c:pt>
                <c:pt idx="4325">
                  <c:v>4325</c:v>
                </c:pt>
                <c:pt idx="4326">
                  <c:v>4326</c:v>
                </c:pt>
                <c:pt idx="4327">
                  <c:v>4327</c:v>
                </c:pt>
                <c:pt idx="4328">
                  <c:v>4328</c:v>
                </c:pt>
                <c:pt idx="4329">
                  <c:v>4329</c:v>
                </c:pt>
                <c:pt idx="4330">
                  <c:v>4330</c:v>
                </c:pt>
                <c:pt idx="4331">
                  <c:v>4331</c:v>
                </c:pt>
                <c:pt idx="4332">
                  <c:v>4332</c:v>
                </c:pt>
                <c:pt idx="4333">
                  <c:v>4333</c:v>
                </c:pt>
                <c:pt idx="4334">
                  <c:v>4334</c:v>
                </c:pt>
                <c:pt idx="4335">
                  <c:v>4335</c:v>
                </c:pt>
                <c:pt idx="4336">
                  <c:v>4336</c:v>
                </c:pt>
                <c:pt idx="4337">
                  <c:v>4337</c:v>
                </c:pt>
                <c:pt idx="4338">
                  <c:v>4338</c:v>
                </c:pt>
                <c:pt idx="4339">
                  <c:v>4339</c:v>
                </c:pt>
                <c:pt idx="4340">
                  <c:v>4340</c:v>
                </c:pt>
                <c:pt idx="4341">
                  <c:v>4341</c:v>
                </c:pt>
                <c:pt idx="4342">
                  <c:v>4342</c:v>
                </c:pt>
                <c:pt idx="4343">
                  <c:v>4343</c:v>
                </c:pt>
                <c:pt idx="4344">
                  <c:v>4344</c:v>
                </c:pt>
                <c:pt idx="4345">
                  <c:v>4345</c:v>
                </c:pt>
                <c:pt idx="4346">
                  <c:v>4346</c:v>
                </c:pt>
                <c:pt idx="4347">
                  <c:v>4347</c:v>
                </c:pt>
                <c:pt idx="4348">
                  <c:v>4348</c:v>
                </c:pt>
                <c:pt idx="4349">
                  <c:v>4349</c:v>
                </c:pt>
                <c:pt idx="4350">
                  <c:v>4350</c:v>
                </c:pt>
                <c:pt idx="4351">
                  <c:v>4351</c:v>
                </c:pt>
                <c:pt idx="4352">
                  <c:v>4352</c:v>
                </c:pt>
                <c:pt idx="4353">
                  <c:v>4353</c:v>
                </c:pt>
                <c:pt idx="4354">
                  <c:v>4354</c:v>
                </c:pt>
                <c:pt idx="4355">
                  <c:v>4355</c:v>
                </c:pt>
                <c:pt idx="4356">
                  <c:v>4356</c:v>
                </c:pt>
                <c:pt idx="4357">
                  <c:v>4357</c:v>
                </c:pt>
                <c:pt idx="4358">
                  <c:v>4358</c:v>
                </c:pt>
                <c:pt idx="4359">
                  <c:v>4359</c:v>
                </c:pt>
                <c:pt idx="4360">
                  <c:v>4360</c:v>
                </c:pt>
                <c:pt idx="4361">
                  <c:v>4361</c:v>
                </c:pt>
                <c:pt idx="4362">
                  <c:v>4362</c:v>
                </c:pt>
                <c:pt idx="4363">
                  <c:v>4363</c:v>
                </c:pt>
                <c:pt idx="4364">
                  <c:v>4364</c:v>
                </c:pt>
                <c:pt idx="4365">
                  <c:v>4365</c:v>
                </c:pt>
                <c:pt idx="4366">
                  <c:v>4366</c:v>
                </c:pt>
                <c:pt idx="4367">
                  <c:v>4367</c:v>
                </c:pt>
                <c:pt idx="4368">
                  <c:v>4368</c:v>
                </c:pt>
                <c:pt idx="4369">
                  <c:v>4369</c:v>
                </c:pt>
                <c:pt idx="4370">
                  <c:v>4370</c:v>
                </c:pt>
                <c:pt idx="4371">
                  <c:v>4371</c:v>
                </c:pt>
                <c:pt idx="4372">
                  <c:v>4372</c:v>
                </c:pt>
                <c:pt idx="4373">
                  <c:v>4373</c:v>
                </c:pt>
                <c:pt idx="4374">
                  <c:v>4374</c:v>
                </c:pt>
                <c:pt idx="4375">
                  <c:v>4375</c:v>
                </c:pt>
                <c:pt idx="4376">
                  <c:v>4376</c:v>
                </c:pt>
                <c:pt idx="4377">
                  <c:v>4377</c:v>
                </c:pt>
                <c:pt idx="4378">
                  <c:v>4378</c:v>
                </c:pt>
                <c:pt idx="4379">
                  <c:v>4379</c:v>
                </c:pt>
                <c:pt idx="4380">
                  <c:v>4380</c:v>
                </c:pt>
                <c:pt idx="4381">
                  <c:v>4381</c:v>
                </c:pt>
                <c:pt idx="4382">
                  <c:v>4382</c:v>
                </c:pt>
                <c:pt idx="4383">
                  <c:v>4383</c:v>
                </c:pt>
                <c:pt idx="4384">
                  <c:v>4384</c:v>
                </c:pt>
                <c:pt idx="4385">
                  <c:v>4385</c:v>
                </c:pt>
                <c:pt idx="4386">
                  <c:v>4386</c:v>
                </c:pt>
                <c:pt idx="4387">
                  <c:v>4387</c:v>
                </c:pt>
                <c:pt idx="4388">
                  <c:v>4388</c:v>
                </c:pt>
                <c:pt idx="4389">
                  <c:v>4389</c:v>
                </c:pt>
                <c:pt idx="4390">
                  <c:v>4390</c:v>
                </c:pt>
                <c:pt idx="4391">
                  <c:v>4391</c:v>
                </c:pt>
                <c:pt idx="4392">
                  <c:v>4392</c:v>
                </c:pt>
                <c:pt idx="4393">
                  <c:v>4393</c:v>
                </c:pt>
                <c:pt idx="4394">
                  <c:v>4394</c:v>
                </c:pt>
                <c:pt idx="4395">
                  <c:v>4395</c:v>
                </c:pt>
                <c:pt idx="4396">
                  <c:v>4396</c:v>
                </c:pt>
                <c:pt idx="4397">
                  <c:v>4397</c:v>
                </c:pt>
                <c:pt idx="4398">
                  <c:v>4398</c:v>
                </c:pt>
                <c:pt idx="4399">
                  <c:v>4399</c:v>
                </c:pt>
                <c:pt idx="4400">
                  <c:v>4400</c:v>
                </c:pt>
                <c:pt idx="4401">
                  <c:v>4401</c:v>
                </c:pt>
                <c:pt idx="4402">
                  <c:v>4402</c:v>
                </c:pt>
                <c:pt idx="4403">
                  <c:v>4403</c:v>
                </c:pt>
                <c:pt idx="4404">
                  <c:v>4404</c:v>
                </c:pt>
                <c:pt idx="4405">
                  <c:v>4405</c:v>
                </c:pt>
                <c:pt idx="4406">
                  <c:v>4406</c:v>
                </c:pt>
                <c:pt idx="4407">
                  <c:v>4407</c:v>
                </c:pt>
                <c:pt idx="4408">
                  <c:v>4408</c:v>
                </c:pt>
                <c:pt idx="4409">
                  <c:v>4409</c:v>
                </c:pt>
                <c:pt idx="4410">
                  <c:v>4410</c:v>
                </c:pt>
                <c:pt idx="4411">
                  <c:v>4411</c:v>
                </c:pt>
                <c:pt idx="4412">
                  <c:v>4412</c:v>
                </c:pt>
                <c:pt idx="4413">
                  <c:v>4413</c:v>
                </c:pt>
                <c:pt idx="4414">
                  <c:v>4414</c:v>
                </c:pt>
                <c:pt idx="4415">
                  <c:v>4415</c:v>
                </c:pt>
                <c:pt idx="4416">
                  <c:v>4416</c:v>
                </c:pt>
                <c:pt idx="4417">
                  <c:v>4417</c:v>
                </c:pt>
                <c:pt idx="4418">
                  <c:v>4418</c:v>
                </c:pt>
                <c:pt idx="4419">
                  <c:v>4419</c:v>
                </c:pt>
                <c:pt idx="4420">
                  <c:v>4420</c:v>
                </c:pt>
                <c:pt idx="4421">
                  <c:v>4421</c:v>
                </c:pt>
                <c:pt idx="4422">
                  <c:v>4422</c:v>
                </c:pt>
                <c:pt idx="4423">
                  <c:v>4423</c:v>
                </c:pt>
                <c:pt idx="4424">
                  <c:v>4424</c:v>
                </c:pt>
                <c:pt idx="4425">
                  <c:v>4425</c:v>
                </c:pt>
                <c:pt idx="4426">
                  <c:v>4426</c:v>
                </c:pt>
                <c:pt idx="4427">
                  <c:v>4427</c:v>
                </c:pt>
                <c:pt idx="4428">
                  <c:v>4428</c:v>
                </c:pt>
                <c:pt idx="4429">
                  <c:v>4429</c:v>
                </c:pt>
                <c:pt idx="4430">
                  <c:v>4430</c:v>
                </c:pt>
                <c:pt idx="4431">
                  <c:v>4431</c:v>
                </c:pt>
                <c:pt idx="4432">
                  <c:v>4432</c:v>
                </c:pt>
                <c:pt idx="4433">
                  <c:v>4433</c:v>
                </c:pt>
                <c:pt idx="4434">
                  <c:v>4434</c:v>
                </c:pt>
                <c:pt idx="4435">
                  <c:v>4435</c:v>
                </c:pt>
                <c:pt idx="4436">
                  <c:v>4436</c:v>
                </c:pt>
                <c:pt idx="4437">
                  <c:v>4437</c:v>
                </c:pt>
                <c:pt idx="4438">
                  <c:v>4438</c:v>
                </c:pt>
                <c:pt idx="4439">
                  <c:v>4439</c:v>
                </c:pt>
                <c:pt idx="4440">
                  <c:v>4440</c:v>
                </c:pt>
                <c:pt idx="4441">
                  <c:v>4441</c:v>
                </c:pt>
                <c:pt idx="4442">
                  <c:v>4442</c:v>
                </c:pt>
                <c:pt idx="4443">
                  <c:v>4443</c:v>
                </c:pt>
                <c:pt idx="4444">
                  <c:v>4444</c:v>
                </c:pt>
                <c:pt idx="4445">
                  <c:v>4445</c:v>
                </c:pt>
                <c:pt idx="4446">
                  <c:v>4446</c:v>
                </c:pt>
                <c:pt idx="4447">
                  <c:v>4447</c:v>
                </c:pt>
                <c:pt idx="4448">
                  <c:v>4448</c:v>
                </c:pt>
                <c:pt idx="4449">
                  <c:v>4449</c:v>
                </c:pt>
                <c:pt idx="4450">
                  <c:v>4450</c:v>
                </c:pt>
                <c:pt idx="4451">
                  <c:v>4451</c:v>
                </c:pt>
                <c:pt idx="4452">
                  <c:v>4452</c:v>
                </c:pt>
                <c:pt idx="4453">
                  <c:v>4453</c:v>
                </c:pt>
                <c:pt idx="4454">
                  <c:v>4454</c:v>
                </c:pt>
                <c:pt idx="4455">
                  <c:v>4455</c:v>
                </c:pt>
                <c:pt idx="4456">
                  <c:v>4456</c:v>
                </c:pt>
                <c:pt idx="4457">
                  <c:v>4457</c:v>
                </c:pt>
                <c:pt idx="4458">
                  <c:v>4458</c:v>
                </c:pt>
                <c:pt idx="4459">
                  <c:v>4459</c:v>
                </c:pt>
                <c:pt idx="4460">
                  <c:v>4460</c:v>
                </c:pt>
                <c:pt idx="4461">
                  <c:v>4461</c:v>
                </c:pt>
                <c:pt idx="4462">
                  <c:v>4462</c:v>
                </c:pt>
                <c:pt idx="4463">
                  <c:v>4463</c:v>
                </c:pt>
                <c:pt idx="4464">
                  <c:v>4464</c:v>
                </c:pt>
                <c:pt idx="4465">
                  <c:v>4465</c:v>
                </c:pt>
                <c:pt idx="4466">
                  <c:v>4466</c:v>
                </c:pt>
                <c:pt idx="4467">
                  <c:v>4467</c:v>
                </c:pt>
                <c:pt idx="4468">
                  <c:v>4468</c:v>
                </c:pt>
                <c:pt idx="4469">
                  <c:v>4469</c:v>
                </c:pt>
                <c:pt idx="4470">
                  <c:v>4470</c:v>
                </c:pt>
                <c:pt idx="4471">
                  <c:v>4471</c:v>
                </c:pt>
                <c:pt idx="4472">
                  <c:v>4472</c:v>
                </c:pt>
                <c:pt idx="4473">
                  <c:v>4473</c:v>
                </c:pt>
                <c:pt idx="4474">
                  <c:v>4474</c:v>
                </c:pt>
                <c:pt idx="4475">
                  <c:v>4475</c:v>
                </c:pt>
                <c:pt idx="4476">
                  <c:v>4476</c:v>
                </c:pt>
                <c:pt idx="4477">
                  <c:v>4477</c:v>
                </c:pt>
                <c:pt idx="4478">
                  <c:v>4478</c:v>
                </c:pt>
                <c:pt idx="4479">
                  <c:v>4479</c:v>
                </c:pt>
                <c:pt idx="4480">
                  <c:v>4480</c:v>
                </c:pt>
                <c:pt idx="4481">
                  <c:v>4481</c:v>
                </c:pt>
                <c:pt idx="4482">
                  <c:v>4482</c:v>
                </c:pt>
                <c:pt idx="4483">
                  <c:v>4483</c:v>
                </c:pt>
                <c:pt idx="4484">
                  <c:v>4484</c:v>
                </c:pt>
                <c:pt idx="4485">
                  <c:v>4485</c:v>
                </c:pt>
                <c:pt idx="4486">
                  <c:v>4486</c:v>
                </c:pt>
                <c:pt idx="4487">
                  <c:v>4487</c:v>
                </c:pt>
                <c:pt idx="4488">
                  <c:v>4488</c:v>
                </c:pt>
                <c:pt idx="4489">
                  <c:v>4489</c:v>
                </c:pt>
                <c:pt idx="4490">
                  <c:v>4490</c:v>
                </c:pt>
                <c:pt idx="4491">
                  <c:v>4491</c:v>
                </c:pt>
                <c:pt idx="4492">
                  <c:v>4492</c:v>
                </c:pt>
                <c:pt idx="4493">
                  <c:v>4493</c:v>
                </c:pt>
                <c:pt idx="4494">
                  <c:v>4494</c:v>
                </c:pt>
                <c:pt idx="4495">
                  <c:v>4495</c:v>
                </c:pt>
                <c:pt idx="4496">
                  <c:v>4496</c:v>
                </c:pt>
                <c:pt idx="4497">
                  <c:v>4497</c:v>
                </c:pt>
                <c:pt idx="4498">
                  <c:v>4498</c:v>
                </c:pt>
                <c:pt idx="4499">
                  <c:v>4499</c:v>
                </c:pt>
                <c:pt idx="4500">
                  <c:v>4500</c:v>
                </c:pt>
                <c:pt idx="4501">
                  <c:v>4501</c:v>
                </c:pt>
                <c:pt idx="4502">
                  <c:v>4502</c:v>
                </c:pt>
                <c:pt idx="4503">
                  <c:v>4503</c:v>
                </c:pt>
                <c:pt idx="4504">
                  <c:v>4504</c:v>
                </c:pt>
                <c:pt idx="4505">
                  <c:v>4505</c:v>
                </c:pt>
                <c:pt idx="4506">
                  <c:v>4506</c:v>
                </c:pt>
                <c:pt idx="4507">
                  <c:v>4507</c:v>
                </c:pt>
                <c:pt idx="4508">
                  <c:v>4508</c:v>
                </c:pt>
                <c:pt idx="4509">
                  <c:v>4509</c:v>
                </c:pt>
                <c:pt idx="4510">
                  <c:v>4510</c:v>
                </c:pt>
                <c:pt idx="4511">
                  <c:v>4511</c:v>
                </c:pt>
                <c:pt idx="4512">
                  <c:v>4512</c:v>
                </c:pt>
                <c:pt idx="4513">
                  <c:v>4513</c:v>
                </c:pt>
                <c:pt idx="4514">
                  <c:v>4514</c:v>
                </c:pt>
                <c:pt idx="4515">
                  <c:v>4515</c:v>
                </c:pt>
                <c:pt idx="4516">
                  <c:v>4516</c:v>
                </c:pt>
                <c:pt idx="4517">
                  <c:v>4517</c:v>
                </c:pt>
                <c:pt idx="4518">
                  <c:v>4518</c:v>
                </c:pt>
                <c:pt idx="4519">
                  <c:v>4519</c:v>
                </c:pt>
                <c:pt idx="4520">
                  <c:v>4520</c:v>
                </c:pt>
                <c:pt idx="4521">
                  <c:v>4521</c:v>
                </c:pt>
                <c:pt idx="4522">
                  <c:v>4522</c:v>
                </c:pt>
                <c:pt idx="4523">
                  <c:v>4523</c:v>
                </c:pt>
                <c:pt idx="4524">
                  <c:v>4524</c:v>
                </c:pt>
                <c:pt idx="4525">
                  <c:v>4525</c:v>
                </c:pt>
                <c:pt idx="4526">
                  <c:v>4526</c:v>
                </c:pt>
                <c:pt idx="4527">
                  <c:v>4527</c:v>
                </c:pt>
                <c:pt idx="4528">
                  <c:v>4528</c:v>
                </c:pt>
                <c:pt idx="4529">
                  <c:v>4529</c:v>
                </c:pt>
                <c:pt idx="4530">
                  <c:v>4530</c:v>
                </c:pt>
                <c:pt idx="4531">
                  <c:v>4531</c:v>
                </c:pt>
                <c:pt idx="4532">
                  <c:v>4532</c:v>
                </c:pt>
                <c:pt idx="4533">
                  <c:v>4533</c:v>
                </c:pt>
                <c:pt idx="4534">
                  <c:v>4534</c:v>
                </c:pt>
                <c:pt idx="4535">
                  <c:v>4535</c:v>
                </c:pt>
                <c:pt idx="4536">
                  <c:v>4536</c:v>
                </c:pt>
                <c:pt idx="4537">
                  <c:v>4537</c:v>
                </c:pt>
                <c:pt idx="4538">
                  <c:v>4538</c:v>
                </c:pt>
                <c:pt idx="4539">
                  <c:v>4539</c:v>
                </c:pt>
                <c:pt idx="4540">
                  <c:v>4540</c:v>
                </c:pt>
                <c:pt idx="4541">
                  <c:v>4541</c:v>
                </c:pt>
                <c:pt idx="4542">
                  <c:v>4542</c:v>
                </c:pt>
                <c:pt idx="4543">
                  <c:v>4543</c:v>
                </c:pt>
                <c:pt idx="4544">
                  <c:v>4544</c:v>
                </c:pt>
                <c:pt idx="4545">
                  <c:v>4545</c:v>
                </c:pt>
                <c:pt idx="4546">
                  <c:v>4546</c:v>
                </c:pt>
                <c:pt idx="4547">
                  <c:v>4547</c:v>
                </c:pt>
                <c:pt idx="4548">
                  <c:v>4548</c:v>
                </c:pt>
                <c:pt idx="4549">
                  <c:v>4549</c:v>
                </c:pt>
                <c:pt idx="4550">
                  <c:v>4550</c:v>
                </c:pt>
                <c:pt idx="4551">
                  <c:v>4551</c:v>
                </c:pt>
                <c:pt idx="4552">
                  <c:v>4552</c:v>
                </c:pt>
                <c:pt idx="4553">
                  <c:v>4553</c:v>
                </c:pt>
                <c:pt idx="4554">
                  <c:v>4554</c:v>
                </c:pt>
                <c:pt idx="4555">
                  <c:v>4555</c:v>
                </c:pt>
                <c:pt idx="4556">
                  <c:v>4556</c:v>
                </c:pt>
                <c:pt idx="4557">
                  <c:v>4557</c:v>
                </c:pt>
                <c:pt idx="4558">
                  <c:v>4558</c:v>
                </c:pt>
                <c:pt idx="4559">
                  <c:v>4559</c:v>
                </c:pt>
                <c:pt idx="4560">
                  <c:v>4560</c:v>
                </c:pt>
                <c:pt idx="4561">
                  <c:v>4561</c:v>
                </c:pt>
                <c:pt idx="4562">
                  <c:v>4562</c:v>
                </c:pt>
                <c:pt idx="4563">
                  <c:v>4563</c:v>
                </c:pt>
                <c:pt idx="4564">
                  <c:v>4564</c:v>
                </c:pt>
                <c:pt idx="4565">
                  <c:v>4565</c:v>
                </c:pt>
                <c:pt idx="4566">
                  <c:v>4566</c:v>
                </c:pt>
                <c:pt idx="4567">
                  <c:v>4567</c:v>
                </c:pt>
                <c:pt idx="4568">
                  <c:v>4568</c:v>
                </c:pt>
                <c:pt idx="4569">
                  <c:v>4569</c:v>
                </c:pt>
                <c:pt idx="4570">
                  <c:v>4570</c:v>
                </c:pt>
                <c:pt idx="4571">
                  <c:v>4571</c:v>
                </c:pt>
                <c:pt idx="4572">
                  <c:v>4572</c:v>
                </c:pt>
                <c:pt idx="4573">
                  <c:v>4573</c:v>
                </c:pt>
                <c:pt idx="4574">
                  <c:v>4574</c:v>
                </c:pt>
                <c:pt idx="4575">
                  <c:v>4575</c:v>
                </c:pt>
                <c:pt idx="4576">
                  <c:v>4576</c:v>
                </c:pt>
                <c:pt idx="4577">
                  <c:v>4577</c:v>
                </c:pt>
                <c:pt idx="4578">
                  <c:v>4578</c:v>
                </c:pt>
                <c:pt idx="4579">
                  <c:v>4579</c:v>
                </c:pt>
                <c:pt idx="4580">
                  <c:v>4580</c:v>
                </c:pt>
                <c:pt idx="4581">
                  <c:v>4581</c:v>
                </c:pt>
                <c:pt idx="4582">
                  <c:v>4582</c:v>
                </c:pt>
                <c:pt idx="4583">
                  <c:v>4583</c:v>
                </c:pt>
                <c:pt idx="4584">
                  <c:v>4584</c:v>
                </c:pt>
                <c:pt idx="4585">
                  <c:v>4585</c:v>
                </c:pt>
                <c:pt idx="4586">
                  <c:v>4586</c:v>
                </c:pt>
                <c:pt idx="4587">
                  <c:v>4587</c:v>
                </c:pt>
                <c:pt idx="4588">
                  <c:v>4588</c:v>
                </c:pt>
                <c:pt idx="4589">
                  <c:v>4589</c:v>
                </c:pt>
                <c:pt idx="4590">
                  <c:v>4590</c:v>
                </c:pt>
                <c:pt idx="4591">
                  <c:v>4591</c:v>
                </c:pt>
                <c:pt idx="4592">
                  <c:v>4592</c:v>
                </c:pt>
                <c:pt idx="4593">
                  <c:v>4593</c:v>
                </c:pt>
                <c:pt idx="4594">
                  <c:v>4594</c:v>
                </c:pt>
                <c:pt idx="4595">
                  <c:v>4595</c:v>
                </c:pt>
                <c:pt idx="4596">
                  <c:v>4596</c:v>
                </c:pt>
                <c:pt idx="4597">
                  <c:v>4597</c:v>
                </c:pt>
                <c:pt idx="4598">
                  <c:v>4598</c:v>
                </c:pt>
                <c:pt idx="4599">
                  <c:v>4599</c:v>
                </c:pt>
                <c:pt idx="4600">
                  <c:v>4600</c:v>
                </c:pt>
                <c:pt idx="4601">
                  <c:v>4601</c:v>
                </c:pt>
                <c:pt idx="4602">
                  <c:v>4602</c:v>
                </c:pt>
                <c:pt idx="4603">
                  <c:v>4603</c:v>
                </c:pt>
                <c:pt idx="4604">
                  <c:v>4604</c:v>
                </c:pt>
                <c:pt idx="4605">
                  <c:v>4605</c:v>
                </c:pt>
                <c:pt idx="4606">
                  <c:v>4606</c:v>
                </c:pt>
                <c:pt idx="4607">
                  <c:v>4607</c:v>
                </c:pt>
                <c:pt idx="4608">
                  <c:v>4608</c:v>
                </c:pt>
                <c:pt idx="4609">
                  <c:v>4609</c:v>
                </c:pt>
                <c:pt idx="4610">
                  <c:v>4610</c:v>
                </c:pt>
                <c:pt idx="4611">
                  <c:v>4611</c:v>
                </c:pt>
                <c:pt idx="4612">
                  <c:v>4612</c:v>
                </c:pt>
                <c:pt idx="4613">
                  <c:v>4613</c:v>
                </c:pt>
                <c:pt idx="4614">
                  <c:v>4614</c:v>
                </c:pt>
                <c:pt idx="4615">
                  <c:v>4615</c:v>
                </c:pt>
                <c:pt idx="4616">
                  <c:v>4616</c:v>
                </c:pt>
                <c:pt idx="4617">
                  <c:v>4617</c:v>
                </c:pt>
                <c:pt idx="4618">
                  <c:v>4618</c:v>
                </c:pt>
                <c:pt idx="4619">
                  <c:v>4619</c:v>
                </c:pt>
                <c:pt idx="4620">
                  <c:v>4620</c:v>
                </c:pt>
                <c:pt idx="4621">
                  <c:v>4621</c:v>
                </c:pt>
                <c:pt idx="4622">
                  <c:v>4622</c:v>
                </c:pt>
                <c:pt idx="4623">
                  <c:v>4623</c:v>
                </c:pt>
                <c:pt idx="4624">
                  <c:v>4624</c:v>
                </c:pt>
                <c:pt idx="4625">
                  <c:v>4625</c:v>
                </c:pt>
                <c:pt idx="4626">
                  <c:v>4626</c:v>
                </c:pt>
                <c:pt idx="4627">
                  <c:v>4627</c:v>
                </c:pt>
                <c:pt idx="4628">
                  <c:v>4628</c:v>
                </c:pt>
                <c:pt idx="4629">
                  <c:v>4629</c:v>
                </c:pt>
                <c:pt idx="4630">
                  <c:v>4630</c:v>
                </c:pt>
                <c:pt idx="4631">
                  <c:v>4631</c:v>
                </c:pt>
                <c:pt idx="4632">
                  <c:v>4632</c:v>
                </c:pt>
                <c:pt idx="4633">
                  <c:v>4633</c:v>
                </c:pt>
                <c:pt idx="4634">
                  <c:v>4634</c:v>
                </c:pt>
                <c:pt idx="4635">
                  <c:v>4635</c:v>
                </c:pt>
                <c:pt idx="4636">
                  <c:v>4636</c:v>
                </c:pt>
                <c:pt idx="4637">
                  <c:v>4637</c:v>
                </c:pt>
                <c:pt idx="4638">
                  <c:v>4638</c:v>
                </c:pt>
                <c:pt idx="4639">
                  <c:v>4639</c:v>
                </c:pt>
                <c:pt idx="4640">
                  <c:v>4640</c:v>
                </c:pt>
                <c:pt idx="4641">
                  <c:v>4641</c:v>
                </c:pt>
                <c:pt idx="4642">
                  <c:v>4642</c:v>
                </c:pt>
                <c:pt idx="4643">
                  <c:v>4643</c:v>
                </c:pt>
                <c:pt idx="4644">
                  <c:v>4644</c:v>
                </c:pt>
                <c:pt idx="4645">
                  <c:v>4645</c:v>
                </c:pt>
                <c:pt idx="4646">
                  <c:v>4646</c:v>
                </c:pt>
                <c:pt idx="4647">
                  <c:v>4647</c:v>
                </c:pt>
                <c:pt idx="4648">
                  <c:v>4648</c:v>
                </c:pt>
                <c:pt idx="4649">
                  <c:v>4649</c:v>
                </c:pt>
                <c:pt idx="4650">
                  <c:v>4650</c:v>
                </c:pt>
                <c:pt idx="4651">
                  <c:v>4651</c:v>
                </c:pt>
                <c:pt idx="4652">
                  <c:v>4652</c:v>
                </c:pt>
                <c:pt idx="4653">
                  <c:v>4653</c:v>
                </c:pt>
                <c:pt idx="4654">
                  <c:v>4654</c:v>
                </c:pt>
                <c:pt idx="4655">
                  <c:v>4655</c:v>
                </c:pt>
                <c:pt idx="4656">
                  <c:v>4656</c:v>
                </c:pt>
                <c:pt idx="4657">
                  <c:v>4657</c:v>
                </c:pt>
                <c:pt idx="4658">
                  <c:v>4658</c:v>
                </c:pt>
                <c:pt idx="4659">
                  <c:v>4659</c:v>
                </c:pt>
                <c:pt idx="4660">
                  <c:v>4660</c:v>
                </c:pt>
                <c:pt idx="4661">
                  <c:v>4661</c:v>
                </c:pt>
                <c:pt idx="4662">
                  <c:v>4662</c:v>
                </c:pt>
                <c:pt idx="4663">
                  <c:v>4663</c:v>
                </c:pt>
                <c:pt idx="4664">
                  <c:v>4664</c:v>
                </c:pt>
                <c:pt idx="4665">
                  <c:v>4665</c:v>
                </c:pt>
                <c:pt idx="4666">
                  <c:v>4666</c:v>
                </c:pt>
                <c:pt idx="4667">
                  <c:v>4667</c:v>
                </c:pt>
                <c:pt idx="4668">
                  <c:v>4668</c:v>
                </c:pt>
                <c:pt idx="4669">
                  <c:v>4669</c:v>
                </c:pt>
                <c:pt idx="4670">
                  <c:v>4670</c:v>
                </c:pt>
                <c:pt idx="4671">
                  <c:v>4671</c:v>
                </c:pt>
                <c:pt idx="4672">
                  <c:v>4672</c:v>
                </c:pt>
                <c:pt idx="4673">
                  <c:v>4673</c:v>
                </c:pt>
                <c:pt idx="4674">
                  <c:v>4674</c:v>
                </c:pt>
                <c:pt idx="4675">
                  <c:v>4675</c:v>
                </c:pt>
                <c:pt idx="4676">
                  <c:v>4676</c:v>
                </c:pt>
                <c:pt idx="4677">
                  <c:v>4677</c:v>
                </c:pt>
                <c:pt idx="4678">
                  <c:v>4678</c:v>
                </c:pt>
                <c:pt idx="4679">
                  <c:v>4679</c:v>
                </c:pt>
                <c:pt idx="4680">
                  <c:v>4680</c:v>
                </c:pt>
                <c:pt idx="4681">
                  <c:v>4681</c:v>
                </c:pt>
                <c:pt idx="4682">
                  <c:v>4682</c:v>
                </c:pt>
                <c:pt idx="4683">
                  <c:v>4683</c:v>
                </c:pt>
                <c:pt idx="4684">
                  <c:v>4684</c:v>
                </c:pt>
                <c:pt idx="4685">
                  <c:v>4685</c:v>
                </c:pt>
                <c:pt idx="4686">
                  <c:v>4686</c:v>
                </c:pt>
                <c:pt idx="4687">
                  <c:v>4687</c:v>
                </c:pt>
                <c:pt idx="4688">
                  <c:v>4688</c:v>
                </c:pt>
                <c:pt idx="4689">
                  <c:v>4689</c:v>
                </c:pt>
                <c:pt idx="4690">
                  <c:v>4690</c:v>
                </c:pt>
                <c:pt idx="4691">
                  <c:v>4691</c:v>
                </c:pt>
                <c:pt idx="4692">
                  <c:v>4692</c:v>
                </c:pt>
                <c:pt idx="4693">
                  <c:v>4693</c:v>
                </c:pt>
                <c:pt idx="4694">
                  <c:v>4694</c:v>
                </c:pt>
                <c:pt idx="4695">
                  <c:v>4695</c:v>
                </c:pt>
                <c:pt idx="4696">
                  <c:v>4696</c:v>
                </c:pt>
                <c:pt idx="4697">
                  <c:v>4697</c:v>
                </c:pt>
                <c:pt idx="4698">
                  <c:v>4698</c:v>
                </c:pt>
                <c:pt idx="4699">
                  <c:v>4699</c:v>
                </c:pt>
                <c:pt idx="4700">
                  <c:v>4700</c:v>
                </c:pt>
                <c:pt idx="4701">
                  <c:v>4701</c:v>
                </c:pt>
                <c:pt idx="4702">
                  <c:v>4702</c:v>
                </c:pt>
                <c:pt idx="4703">
                  <c:v>4703</c:v>
                </c:pt>
                <c:pt idx="4704">
                  <c:v>4704</c:v>
                </c:pt>
                <c:pt idx="4705">
                  <c:v>4705</c:v>
                </c:pt>
                <c:pt idx="4706">
                  <c:v>4706</c:v>
                </c:pt>
                <c:pt idx="4707">
                  <c:v>4707</c:v>
                </c:pt>
                <c:pt idx="4708">
                  <c:v>4708</c:v>
                </c:pt>
                <c:pt idx="4709">
                  <c:v>4709</c:v>
                </c:pt>
                <c:pt idx="4710">
                  <c:v>4710</c:v>
                </c:pt>
                <c:pt idx="4711">
                  <c:v>4711</c:v>
                </c:pt>
                <c:pt idx="4712">
                  <c:v>4712</c:v>
                </c:pt>
                <c:pt idx="4713">
                  <c:v>4713</c:v>
                </c:pt>
                <c:pt idx="4714">
                  <c:v>4714</c:v>
                </c:pt>
                <c:pt idx="4715">
                  <c:v>4715</c:v>
                </c:pt>
                <c:pt idx="4716">
                  <c:v>4716</c:v>
                </c:pt>
                <c:pt idx="4717">
                  <c:v>4717</c:v>
                </c:pt>
                <c:pt idx="4718">
                  <c:v>4718</c:v>
                </c:pt>
                <c:pt idx="4719">
                  <c:v>4719</c:v>
                </c:pt>
                <c:pt idx="4720">
                  <c:v>4720</c:v>
                </c:pt>
                <c:pt idx="4721">
                  <c:v>4721</c:v>
                </c:pt>
                <c:pt idx="4722">
                  <c:v>4722</c:v>
                </c:pt>
                <c:pt idx="4723">
                  <c:v>4723</c:v>
                </c:pt>
                <c:pt idx="4724">
                  <c:v>4724</c:v>
                </c:pt>
                <c:pt idx="4725">
                  <c:v>4725</c:v>
                </c:pt>
                <c:pt idx="4726">
                  <c:v>4726</c:v>
                </c:pt>
                <c:pt idx="4727">
                  <c:v>4727</c:v>
                </c:pt>
                <c:pt idx="4728">
                  <c:v>4728</c:v>
                </c:pt>
                <c:pt idx="4729">
                  <c:v>4729</c:v>
                </c:pt>
                <c:pt idx="4730">
                  <c:v>4730</c:v>
                </c:pt>
                <c:pt idx="4731">
                  <c:v>4731</c:v>
                </c:pt>
                <c:pt idx="4732">
                  <c:v>4732</c:v>
                </c:pt>
                <c:pt idx="4733">
                  <c:v>4733</c:v>
                </c:pt>
                <c:pt idx="4734">
                  <c:v>4734</c:v>
                </c:pt>
                <c:pt idx="4735">
                  <c:v>4735</c:v>
                </c:pt>
                <c:pt idx="4736">
                  <c:v>4736</c:v>
                </c:pt>
                <c:pt idx="4737">
                  <c:v>4737</c:v>
                </c:pt>
                <c:pt idx="4738">
                  <c:v>4738</c:v>
                </c:pt>
                <c:pt idx="4739">
                  <c:v>4739</c:v>
                </c:pt>
                <c:pt idx="4740">
                  <c:v>4740</c:v>
                </c:pt>
                <c:pt idx="4741">
                  <c:v>4741</c:v>
                </c:pt>
                <c:pt idx="4742">
                  <c:v>4742</c:v>
                </c:pt>
                <c:pt idx="4743">
                  <c:v>4743</c:v>
                </c:pt>
                <c:pt idx="4744">
                  <c:v>4744</c:v>
                </c:pt>
                <c:pt idx="4745">
                  <c:v>4745</c:v>
                </c:pt>
                <c:pt idx="4746">
                  <c:v>4746</c:v>
                </c:pt>
                <c:pt idx="4747">
                  <c:v>4747</c:v>
                </c:pt>
                <c:pt idx="4748">
                  <c:v>4748</c:v>
                </c:pt>
                <c:pt idx="4749">
                  <c:v>4749</c:v>
                </c:pt>
                <c:pt idx="4750">
                  <c:v>4750</c:v>
                </c:pt>
                <c:pt idx="4751">
                  <c:v>4751</c:v>
                </c:pt>
                <c:pt idx="4752">
                  <c:v>4752</c:v>
                </c:pt>
                <c:pt idx="4753">
                  <c:v>4753</c:v>
                </c:pt>
                <c:pt idx="4754">
                  <c:v>4754</c:v>
                </c:pt>
                <c:pt idx="4755">
                  <c:v>4755</c:v>
                </c:pt>
                <c:pt idx="4756">
                  <c:v>4756</c:v>
                </c:pt>
                <c:pt idx="4757">
                  <c:v>4757</c:v>
                </c:pt>
                <c:pt idx="4758">
                  <c:v>4758</c:v>
                </c:pt>
                <c:pt idx="4759">
                  <c:v>4759</c:v>
                </c:pt>
                <c:pt idx="4760">
                  <c:v>4760</c:v>
                </c:pt>
                <c:pt idx="4761">
                  <c:v>4761</c:v>
                </c:pt>
                <c:pt idx="4762">
                  <c:v>4762</c:v>
                </c:pt>
                <c:pt idx="4763">
                  <c:v>4763</c:v>
                </c:pt>
                <c:pt idx="4764">
                  <c:v>4764</c:v>
                </c:pt>
                <c:pt idx="4765">
                  <c:v>4765</c:v>
                </c:pt>
                <c:pt idx="4766">
                  <c:v>4766</c:v>
                </c:pt>
                <c:pt idx="4767">
                  <c:v>4767</c:v>
                </c:pt>
                <c:pt idx="4768">
                  <c:v>4768</c:v>
                </c:pt>
                <c:pt idx="4769">
                  <c:v>4769</c:v>
                </c:pt>
                <c:pt idx="4770">
                  <c:v>4770</c:v>
                </c:pt>
                <c:pt idx="4771">
                  <c:v>4771</c:v>
                </c:pt>
                <c:pt idx="4772">
                  <c:v>4772</c:v>
                </c:pt>
                <c:pt idx="4773">
                  <c:v>4773</c:v>
                </c:pt>
                <c:pt idx="4774">
                  <c:v>4774</c:v>
                </c:pt>
                <c:pt idx="4775">
                  <c:v>4775</c:v>
                </c:pt>
                <c:pt idx="4776">
                  <c:v>4776</c:v>
                </c:pt>
                <c:pt idx="4777">
                  <c:v>4777</c:v>
                </c:pt>
                <c:pt idx="4778">
                  <c:v>4778</c:v>
                </c:pt>
                <c:pt idx="4779">
                  <c:v>4779</c:v>
                </c:pt>
                <c:pt idx="4780">
                  <c:v>4780</c:v>
                </c:pt>
                <c:pt idx="4781">
                  <c:v>4781</c:v>
                </c:pt>
                <c:pt idx="4782">
                  <c:v>4782</c:v>
                </c:pt>
                <c:pt idx="4783">
                  <c:v>4783</c:v>
                </c:pt>
                <c:pt idx="4784">
                  <c:v>4784</c:v>
                </c:pt>
                <c:pt idx="4785">
                  <c:v>4785</c:v>
                </c:pt>
                <c:pt idx="4786">
                  <c:v>4786</c:v>
                </c:pt>
                <c:pt idx="4787">
                  <c:v>4787</c:v>
                </c:pt>
                <c:pt idx="4788">
                  <c:v>4788</c:v>
                </c:pt>
                <c:pt idx="4789">
                  <c:v>4789</c:v>
                </c:pt>
                <c:pt idx="4790">
                  <c:v>4790</c:v>
                </c:pt>
                <c:pt idx="4791">
                  <c:v>4791</c:v>
                </c:pt>
                <c:pt idx="4792">
                  <c:v>4792</c:v>
                </c:pt>
                <c:pt idx="4793">
                  <c:v>4793</c:v>
                </c:pt>
                <c:pt idx="4794">
                  <c:v>4794</c:v>
                </c:pt>
                <c:pt idx="4795">
                  <c:v>4795</c:v>
                </c:pt>
                <c:pt idx="4796">
                  <c:v>4796</c:v>
                </c:pt>
                <c:pt idx="4797">
                  <c:v>4797</c:v>
                </c:pt>
                <c:pt idx="4798">
                  <c:v>4798</c:v>
                </c:pt>
                <c:pt idx="4799">
                  <c:v>4799</c:v>
                </c:pt>
                <c:pt idx="4800">
                  <c:v>4800</c:v>
                </c:pt>
                <c:pt idx="4801">
                  <c:v>4801</c:v>
                </c:pt>
                <c:pt idx="4802">
                  <c:v>4802</c:v>
                </c:pt>
                <c:pt idx="4803">
                  <c:v>4803</c:v>
                </c:pt>
                <c:pt idx="4804">
                  <c:v>4804</c:v>
                </c:pt>
                <c:pt idx="4805">
                  <c:v>4805</c:v>
                </c:pt>
                <c:pt idx="4806">
                  <c:v>4806</c:v>
                </c:pt>
                <c:pt idx="4807">
                  <c:v>4807</c:v>
                </c:pt>
                <c:pt idx="4808">
                  <c:v>4808</c:v>
                </c:pt>
                <c:pt idx="4809">
                  <c:v>4809</c:v>
                </c:pt>
                <c:pt idx="4810">
                  <c:v>4810</c:v>
                </c:pt>
                <c:pt idx="4811">
                  <c:v>4811</c:v>
                </c:pt>
                <c:pt idx="4812">
                  <c:v>4812</c:v>
                </c:pt>
                <c:pt idx="4813">
                  <c:v>4813</c:v>
                </c:pt>
                <c:pt idx="4814">
                  <c:v>4814</c:v>
                </c:pt>
                <c:pt idx="4815">
                  <c:v>4815</c:v>
                </c:pt>
                <c:pt idx="4816">
                  <c:v>4816</c:v>
                </c:pt>
                <c:pt idx="4817">
                  <c:v>4817</c:v>
                </c:pt>
                <c:pt idx="4818">
                  <c:v>4818</c:v>
                </c:pt>
                <c:pt idx="4819">
                  <c:v>4819</c:v>
                </c:pt>
                <c:pt idx="4820">
                  <c:v>4820</c:v>
                </c:pt>
                <c:pt idx="4821">
                  <c:v>4821</c:v>
                </c:pt>
                <c:pt idx="4822">
                  <c:v>4822</c:v>
                </c:pt>
                <c:pt idx="4823">
                  <c:v>4823</c:v>
                </c:pt>
                <c:pt idx="4824">
                  <c:v>4824</c:v>
                </c:pt>
                <c:pt idx="4825">
                  <c:v>4825</c:v>
                </c:pt>
                <c:pt idx="4826">
                  <c:v>4826</c:v>
                </c:pt>
                <c:pt idx="4827">
                  <c:v>4827</c:v>
                </c:pt>
                <c:pt idx="4828">
                  <c:v>4828</c:v>
                </c:pt>
                <c:pt idx="4829">
                  <c:v>4829</c:v>
                </c:pt>
                <c:pt idx="4830">
                  <c:v>4830</c:v>
                </c:pt>
                <c:pt idx="4831">
                  <c:v>4831</c:v>
                </c:pt>
                <c:pt idx="4832">
                  <c:v>4832</c:v>
                </c:pt>
                <c:pt idx="4833">
                  <c:v>4833</c:v>
                </c:pt>
                <c:pt idx="4834">
                  <c:v>4834</c:v>
                </c:pt>
                <c:pt idx="4835">
                  <c:v>4835</c:v>
                </c:pt>
                <c:pt idx="4836">
                  <c:v>4836</c:v>
                </c:pt>
                <c:pt idx="4837">
                  <c:v>4837</c:v>
                </c:pt>
                <c:pt idx="4838">
                  <c:v>4838</c:v>
                </c:pt>
                <c:pt idx="4839">
                  <c:v>4839</c:v>
                </c:pt>
                <c:pt idx="4840">
                  <c:v>4840</c:v>
                </c:pt>
                <c:pt idx="4841">
                  <c:v>4841</c:v>
                </c:pt>
                <c:pt idx="4842">
                  <c:v>4842</c:v>
                </c:pt>
                <c:pt idx="4843">
                  <c:v>4843</c:v>
                </c:pt>
                <c:pt idx="4844">
                  <c:v>4844</c:v>
                </c:pt>
                <c:pt idx="4845">
                  <c:v>4845</c:v>
                </c:pt>
                <c:pt idx="4846">
                  <c:v>4846</c:v>
                </c:pt>
                <c:pt idx="4847">
                  <c:v>4847</c:v>
                </c:pt>
                <c:pt idx="4848">
                  <c:v>4848</c:v>
                </c:pt>
                <c:pt idx="4849">
                  <c:v>4849</c:v>
                </c:pt>
                <c:pt idx="4850">
                  <c:v>4850</c:v>
                </c:pt>
                <c:pt idx="4851">
                  <c:v>4851</c:v>
                </c:pt>
                <c:pt idx="4852">
                  <c:v>4852</c:v>
                </c:pt>
                <c:pt idx="4853">
                  <c:v>4853</c:v>
                </c:pt>
                <c:pt idx="4854">
                  <c:v>4854</c:v>
                </c:pt>
                <c:pt idx="4855">
                  <c:v>4855</c:v>
                </c:pt>
                <c:pt idx="4856">
                  <c:v>4856</c:v>
                </c:pt>
                <c:pt idx="4857">
                  <c:v>4857</c:v>
                </c:pt>
                <c:pt idx="4858">
                  <c:v>4858</c:v>
                </c:pt>
                <c:pt idx="4859">
                  <c:v>4859</c:v>
                </c:pt>
                <c:pt idx="4860">
                  <c:v>4860</c:v>
                </c:pt>
                <c:pt idx="4861">
                  <c:v>4861</c:v>
                </c:pt>
                <c:pt idx="4862">
                  <c:v>4862</c:v>
                </c:pt>
                <c:pt idx="4863">
                  <c:v>4863</c:v>
                </c:pt>
                <c:pt idx="4864">
                  <c:v>4864</c:v>
                </c:pt>
                <c:pt idx="4865">
                  <c:v>4865</c:v>
                </c:pt>
                <c:pt idx="4866">
                  <c:v>4866</c:v>
                </c:pt>
                <c:pt idx="4867">
                  <c:v>4867</c:v>
                </c:pt>
                <c:pt idx="4868">
                  <c:v>4868</c:v>
                </c:pt>
                <c:pt idx="4869">
                  <c:v>4869</c:v>
                </c:pt>
                <c:pt idx="4870">
                  <c:v>4870</c:v>
                </c:pt>
                <c:pt idx="4871">
                  <c:v>4871</c:v>
                </c:pt>
                <c:pt idx="4872">
                  <c:v>4872</c:v>
                </c:pt>
                <c:pt idx="4873">
                  <c:v>4873</c:v>
                </c:pt>
                <c:pt idx="4874">
                  <c:v>4874</c:v>
                </c:pt>
                <c:pt idx="4875">
                  <c:v>4875</c:v>
                </c:pt>
                <c:pt idx="4876">
                  <c:v>4876</c:v>
                </c:pt>
                <c:pt idx="4877">
                  <c:v>4877</c:v>
                </c:pt>
                <c:pt idx="4878">
                  <c:v>4878</c:v>
                </c:pt>
                <c:pt idx="4879">
                  <c:v>4879</c:v>
                </c:pt>
                <c:pt idx="4880">
                  <c:v>4880</c:v>
                </c:pt>
                <c:pt idx="4881">
                  <c:v>4881</c:v>
                </c:pt>
                <c:pt idx="4882">
                  <c:v>4882</c:v>
                </c:pt>
                <c:pt idx="4883">
                  <c:v>4883</c:v>
                </c:pt>
                <c:pt idx="4884">
                  <c:v>4884</c:v>
                </c:pt>
                <c:pt idx="4885">
                  <c:v>4885</c:v>
                </c:pt>
                <c:pt idx="4886">
                  <c:v>4886</c:v>
                </c:pt>
                <c:pt idx="4887">
                  <c:v>4887</c:v>
                </c:pt>
                <c:pt idx="4888">
                  <c:v>4888</c:v>
                </c:pt>
                <c:pt idx="4889">
                  <c:v>4889</c:v>
                </c:pt>
                <c:pt idx="4890">
                  <c:v>4890</c:v>
                </c:pt>
                <c:pt idx="4891">
                  <c:v>4891</c:v>
                </c:pt>
                <c:pt idx="4892">
                  <c:v>4892</c:v>
                </c:pt>
                <c:pt idx="4893">
                  <c:v>4893</c:v>
                </c:pt>
                <c:pt idx="4894">
                  <c:v>4894</c:v>
                </c:pt>
                <c:pt idx="4895">
                  <c:v>4895</c:v>
                </c:pt>
                <c:pt idx="4896">
                  <c:v>4896</c:v>
                </c:pt>
                <c:pt idx="4897">
                  <c:v>4897</c:v>
                </c:pt>
                <c:pt idx="4898">
                  <c:v>4898</c:v>
                </c:pt>
                <c:pt idx="4899">
                  <c:v>4899</c:v>
                </c:pt>
                <c:pt idx="4900">
                  <c:v>4900</c:v>
                </c:pt>
                <c:pt idx="4901">
                  <c:v>4901</c:v>
                </c:pt>
                <c:pt idx="4902">
                  <c:v>4902</c:v>
                </c:pt>
                <c:pt idx="4903">
                  <c:v>4903</c:v>
                </c:pt>
                <c:pt idx="4904">
                  <c:v>4904</c:v>
                </c:pt>
                <c:pt idx="4905">
                  <c:v>4905</c:v>
                </c:pt>
                <c:pt idx="4906">
                  <c:v>4906</c:v>
                </c:pt>
                <c:pt idx="4907">
                  <c:v>4907</c:v>
                </c:pt>
                <c:pt idx="4908">
                  <c:v>4908</c:v>
                </c:pt>
                <c:pt idx="4909">
                  <c:v>4909</c:v>
                </c:pt>
                <c:pt idx="4910">
                  <c:v>4910</c:v>
                </c:pt>
                <c:pt idx="4911">
                  <c:v>4911</c:v>
                </c:pt>
                <c:pt idx="4912">
                  <c:v>4912</c:v>
                </c:pt>
                <c:pt idx="4913">
                  <c:v>4913</c:v>
                </c:pt>
                <c:pt idx="4914">
                  <c:v>4914</c:v>
                </c:pt>
                <c:pt idx="4915">
                  <c:v>4915</c:v>
                </c:pt>
                <c:pt idx="4916">
                  <c:v>4916</c:v>
                </c:pt>
                <c:pt idx="4917">
                  <c:v>4917</c:v>
                </c:pt>
                <c:pt idx="4918">
                  <c:v>4918</c:v>
                </c:pt>
                <c:pt idx="4919">
                  <c:v>4919</c:v>
                </c:pt>
                <c:pt idx="4920">
                  <c:v>4920</c:v>
                </c:pt>
                <c:pt idx="4921">
                  <c:v>4921</c:v>
                </c:pt>
                <c:pt idx="4922">
                  <c:v>4922</c:v>
                </c:pt>
                <c:pt idx="4923">
                  <c:v>4923</c:v>
                </c:pt>
                <c:pt idx="4924">
                  <c:v>4924</c:v>
                </c:pt>
                <c:pt idx="4925">
                  <c:v>4925</c:v>
                </c:pt>
                <c:pt idx="4926">
                  <c:v>4926</c:v>
                </c:pt>
                <c:pt idx="4927">
                  <c:v>4927</c:v>
                </c:pt>
                <c:pt idx="4928">
                  <c:v>4928</c:v>
                </c:pt>
                <c:pt idx="4929">
                  <c:v>4929</c:v>
                </c:pt>
                <c:pt idx="4930">
                  <c:v>4930</c:v>
                </c:pt>
                <c:pt idx="4931">
                  <c:v>4931</c:v>
                </c:pt>
                <c:pt idx="4932">
                  <c:v>4932</c:v>
                </c:pt>
                <c:pt idx="4933">
                  <c:v>4933</c:v>
                </c:pt>
                <c:pt idx="4934">
                  <c:v>4934</c:v>
                </c:pt>
                <c:pt idx="4935">
                  <c:v>4935</c:v>
                </c:pt>
                <c:pt idx="4936">
                  <c:v>4936</c:v>
                </c:pt>
                <c:pt idx="4937">
                  <c:v>4937</c:v>
                </c:pt>
                <c:pt idx="4938">
                  <c:v>4938</c:v>
                </c:pt>
                <c:pt idx="4939">
                  <c:v>4939</c:v>
                </c:pt>
                <c:pt idx="4940">
                  <c:v>4940</c:v>
                </c:pt>
                <c:pt idx="4941">
                  <c:v>4941</c:v>
                </c:pt>
                <c:pt idx="4942">
                  <c:v>4942</c:v>
                </c:pt>
                <c:pt idx="4943">
                  <c:v>4943</c:v>
                </c:pt>
                <c:pt idx="4944">
                  <c:v>4944</c:v>
                </c:pt>
                <c:pt idx="4945">
                  <c:v>4945</c:v>
                </c:pt>
                <c:pt idx="4946">
                  <c:v>4946</c:v>
                </c:pt>
                <c:pt idx="4947">
                  <c:v>4947</c:v>
                </c:pt>
                <c:pt idx="4948">
                  <c:v>4948</c:v>
                </c:pt>
                <c:pt idx="4949">
                  <c:v>4949</c:v>
                </c:pt>
                <c:pt idx="4950">
                  <c:v>4950</c:v>
                </c:pt>
                <c:pt idx="4951">
                  <c:v>4951</c:v>
                </c:pt>
                <c:pt idx="4952">
                  <c:v>4952</c:v>
                </c:pt>
                <c:pt idx="4953">
                  <c:v>4953</c:v>
                </c:pt>
                <c:pt idx="4954">
                  <c:v>4954</c:v>
                </c:pt>
                <c:pt idx="4955">
                  <c:v>4955</c:v>
                </c:pt>
                <c:pt idx="4956">
                  <c:v>4956</c:v>
                </c:pt>
                <c:pt idx="4957">
                  <c:v>4957</c:v>
                </c:pt>
                <c:pt idx="4958">
                  <c:v>4958</c:v>
                </c:pt>
                <c:pt idx="4959">
                  <c:v>4959</c:v>
                </c:pt>
                <c:pt idx="4960">
                  <c:v>4960</c:v>
                </c:pt>
                <c:pt idx="4961">
                  <c:v>4961</c:v>
                </c:pt>
                <c:pt idx="4962">
                  <c:v>4962</c:v>
                </c:pt>
                <c:pt idx="4963">
                  <c:v>4963</c:v>
                </c:pt>
                <c:pt idx="4964">
                  <c:v>4964</c:v>
                </c:pt>
                <c:pt idx="4965">
                  <c:v>4965</c:v>
                </c:pt>
                <c:pt idx="4966">
                  <c:v>4966</c:v>
                </c:pt>
                <c:pt idx="4967">
                  <c:v>4967</c:v>
                </c:pt>
                <c:pt idx="4968">
                  <c:v>4968</c:v>
                </c:pt>
                <c:pt idx="4969">
                  <c:v>4969</c:v>
                </c:pt>
                <c:pt idx="4970">
                  <c:v>4970</c:v>
                </c:pt>
                <c:pt idx="4971">
                  <c:v>4971</c:v>
                </c:pt>
                <c:pt idx="4972">
                  <c:v>4972</c:v>
                </c:pt>
                <c:pt idx="4973">
                  <c:v>4973</c:v>
                </c:pt>
                <c:pt idx="4974">
                  <c:v>4974</c:v>
                </c:pt>
                <c:pt idx="4975">
                  <c:v>4975</c:v>
                </c:pt>
                <c:pt idx="4976">
                  <c:v>4976</c:v>
                </c:pt>
                <c:pt idx="4977">
                  <c:v>4977</c:v>
                </c:pt>
                <c:pt idx="4978">
                  <c:v>4978</c:v>
                </c:pt>
                <c:pt idx="4979">
                  <c:v>4979</c:v>
                </c:pt>
                <c:pt idx="4980">
                  <c:v>4980</c:v>
                </c:pt>
                <c:pt idx="4981">
                  <c:v>4981</c:v>
                </c:pt>
                <c:pt idx="4982">
                  <c:v>4982</c:v>
                </c:pt>
                <c:pt idx="4983">
                  <c:v>4983</c:v>
                </c:pt>
                <c:pt idx="4984">
                  <c:v>4984</c:v>
                </c:pt>
                <c:pt idx="4985">
                  <c:v>4985</c:v>
                </c:pt>
                <c:pt idx="4986">
                  <c:v>4986</c:v>
                </c:pt>
                <c:pt idx="4987">
                  <c:v>4987</c:v>
                </c:pt>
                <c:pt idx="4988">
                  <c:v>4988</c:v>
                </c:pt>
                <c:pt idx="4989">
                  <c:v>4989</c:v>
                </c:pt>
                <c:pt idx="4990">
                  <c:v>4990</c:v>
                </c:pt>
                <c:pt idx="4991">
                  <c:v>4991</c:v>
                </c:pt>
                <c:pt idx="4992">
                  <c:v>4992</c:v>
                </c:pt>
                <c:pt idx="4993">
                  <c:v>4993</c:v>
                </c:pt>
                <c:pt idx="4994">
                  <c:v>4994</c:v>
                </c:pt>
                <c:pt idx="4995">
                  <c:v>4995</c:v>
                </c:pt>
                <c:pt idx="4996">
                  <c:v>4996</c:v>
                </c:pt>
                <c:pt idx="4997">
                  <c:v>4997</c:v>
                </c:pt>
                <c:pt idx="4998">
                  <c:v>4998</c:v>
                </c:pt>
                <c:pt idx="4999">
                  <c:v>4999</c:v>
                </c:pt>
                <c:pt idx="5000">
                  <c:v>5000</c:v>
                </c:pt>
                <c:pt idx="5001">
                  <c:v>5001</c:v>
                </c:pt>
                <c:pt idx="5002">
                  <c:v>5002</c:v>
                </c:pt>
                <c:pt idx="5003">
                  <c:v>5003</c:v>
                </c:pt>
                <c:pt idx="5004">
                  <c:v>5004</c:v>
                </c:pt>
                <c:pt idx="5005">
                  <c:v>5005</c:v>
                </c:pt>
                <c:pt idx="5006">
                  <c:v>5006</c:v>
                </c:pt>
                <c:pt idx="5007">
                  <c:v>5007</c:v>
                </c:pt>
                <c:pt idx="5008">
                  <c:v>5008</c:v>
                </c:pt>
                <c:pt idx="5009">
                  <c:v>5009</c:v>
                </c:pt>
                <c:pt idx="5010">
                  <c:v>5010</c:v>
                </c:pt>
                <c:pt idx="5011">
                  <c:v>5011</c:v>
                </c:pt>
                <c:pt idx="5012">
                  <c:v>5012</c:v>
                </c:pt>
                <c:pt idx="5013">
                  <c:v>5013</c:v>
                </c:pt>
                <c:pt idx="5014">
                  <c:v>5014</c:v>
                </c:pt>
                <c:pt idx="5015">
                  <c:v>5015</c:v>
                </c:pt>
                <c:pt idx="5016">
                  <c:v>5016</c:v>
                </c:pt>
                <c:pt idx="5017">
                  <c:v>5017</c:v>
                </c:pt>
                <c:pt idx="5018">
                  <c:v>5018</c:v>
                </c:pt>
                <c:pt idx="5019">
                  <c:v>5019</c:v>
                </c:pt>
                <c:pt idx="5020">
                  <c:v>5020</c:v>
                </c:pt>
                <c:pt idx="5021">
                  <c:v>5021</c:v>
                </c:pt>
                <c:pt idx="5022">
                  <c:v>5022</c:v>
                </c:pt>
                <c:pt idx="5023">
                  <c:v>5023</c:v>
                </c:pt>
                <c:pt idx="5024">
                  <c:v>5024</c:v>
                </c:pt>
                <c:pt idx="5025">
                  <c:v>5025</c:v>
                </c:pt>
                <c:pt idx="5026">
                  <c:v>5026</c:v>
                </c:pt>
                <c:pt idx="5027">
                  <c:v>5027</c:v>
                </c:pt>
                <c:pt idx="5028">
                  <c:v>5028</c:v>
                </c:pt>
                <c:pt idx="5029">
                  <c:v>5029</c:v>
                </c:pt>
                <c:pt idx="5030">
                  <c:v>5030</c:v>
                </c:pt>
                <c:pt idx="5031">
                  <c:v>5031</c:v>
                </c:pt>
                <c:pt idx="5032">
                  <c:v>5032</c:v>
                </c:pt>
                <c:pt idx="5033">
                  <c:v>5033</c:v>
                </c:pt>
                <c:pt idx="5034">
                  <c:v>5034</c:v>
                </c:pt>
                <c:pt idx="5035">
                  <c:v>5035</c:v>
                </c:pt>
                <c:pt idx="5036">
                  <c:v>5036</c:v>
                </c:pt>
                <c:pt idx="5037">
                  <c:v>5037</c:v>
                </c:pt>
                <c:pt idx="5038">
                  <c:v>5038</c:v>
                </c:pt>
                <c:pt idx="5039">
                  <c:v>5039</c:v>
                </c:pt>
                <c:pt idx="5040">
                  <c:v>5040</c:v>
                </c:pt>
                <c:pt idx="5041">
                  <c:v>5041</c:v>
                </c:pt>
                <c:pt idx="5042">
                  <c:v>5042</c:v>
                </c:pt>
                <c:pt idx="5043">
                  <c:v>5043</c:v>
                </c:pt>
                <c:pt idx="5044">
                  <c:v>5044</c:v>
                </c:pt>
                <c:pt idx="5045">
                  <c:v>5045</c:v>
                </c:pt>
                <c:pt idx="5046">
                  <c:v>5046</c:v>
                </c:pt>
                <c:pt idx="5047">
                  <c:v>5047</c:v>
                </c:pt>
                <c:pt idx="5048">
                  <c:v>5048</c:v>
                </c:pt>
                <c:pt idx="5049">
                  <c:v>5049</c:v>
                </c:pt>
                <c:pt idx="5050">
                  <c:v>5050</c:v>
                </c:pt>
                <c:pt idx="5051">
                  <c:v>5051</c:v>
                </c:pt>
                <c:pt idx="5052">
                  <c:v>5052</c:v>
                </c:pt>
                <c:pt idx="5053">
                  <c:v>5053</c:v>
                </c:pt>
                <c:pt idx="5054">
                  <c:v>5054</c:v>
                </c:pt>
                <c:pt idx="5055">
                  <c:v>5055</c:v>
                </c:pt>
                <c:pt idx="5056">
                  <c:v>5056</c:v>
                </c:pt>
                <c:pt idx="5057">
                  <c:v>5057</c:v>
                </c:pt>
                <c:pt idx="5058">
                  <c:v>5058</c:v>
                </c:pt>
                <c:pt idx="5059">
                  <c:v>5059</c:v>
                </c:pt>
                <c:pt idx="5060">
                  <c:v>5060</c:v>
                </c:pt>
                <c:pt idx="5061">
                  <c:v>5061</c:v>
                </c:pt>
                <c:pt idx="5062">
                  <c:v>5062</c:v>
                </c:pt>
                <c:pt idx="5063">
                  <c:v>5063</c:v>
                </c:pt>
                <c:pt idx="5064">
                  <c:v>5064</c:v>
                </c:pt>
                <c:pt idx="5065">
                  <c:v>5065</c:v>
                </c:pt>
                <c:pt idx="5066">
                  <c:v>5066</c:v>
                </c:pt>
                <c:pt idx="5067">
                  <c:v>5067</c:v>
                </c:pt>
                <c:pt idx="5068">
                  <c:v>5068</c:v>
                </c:pt>
                <c:pt idx="5069">
                  <c:v>5069</c:v>
                </c:pt>
                <c:pt idx="5070">
                  <c:v>5070</c:v>
                </c:pt>
                <c:pt idx="5071">
                  <c:v>5071</c:v>
                </c:pt>
                <c:pt idx="5072">
                  <c:v>5072</c:v>
                </c:pt>
                <c:pt idx="5073">
                  <c:v>5073</c:v>
                </c:pt>
                <c:pt idx="5074">
                  <c:v>5074</c:v>
                </c:pt>
                <c:pt idx="5075">
                  <c:v>5075</c:v>
                </c:pt>
                <c:pt idx="5076">
                  <c:v>5076</c:v>
                </c:pt>
                <c:pt idx="5077">
                  <c:v>5077</c:v>
                </c:pt>
                <c:pt idx="5078">
                  <c:v>5078</c:v>
                </c:pt>
                <c:pt idx="5079">
                  <c:v>5079</c:v>
                </c:pt>
                <c:pt idx="5080">
                  <c:v>5080</c:v>
                </c:pt>
                <c:pt idx="5081">
                  <c:v>5081</c:v>
                </c:pt>
                <c:pt idx="5082">
                  <c:v>5082</c:v>
                </c:pt>
                <c:pt idx="5083">
                  <c:v>5083</c:v>
                </c:pt>
                <c:pt idx="5084">
                  <c:v>5084</c:v>
                </c:pt>
                <c:pt idx="5085">
                  <c:v>5085</c:v>
                </c:pt>
                <c:pt idx="5086">
                  <c:v>5086</c:v>
                </c:pt>
                <c:pt idx="5087">
                  <c:v>5087</c:v>
                </c:pt>
                <c:pt idx="5088">
                  <c:v>5088</c:v>
                </c:pt>
                <c:pt idx="5089">
                  <c:v>5089</c:v>
                </c:pt>
                <c:pt idx="5090">
                  <c:v>5090</c:v>
                </c:pt>
                <c:pt idx="5091">
                  <c:v>5091</c:v>
                </c:pt>
                <c:pt idx="5092">
                  <c:v>5092</c:v>
                </c:pt>
                <c:pt idx="5093">
                  <c:v>5093</c:v>
                </c:pt>
                <c:pt idx="5094">
                  <c:v>5094</c:v>
                </c:pt>
                <c:pt idx="5095">
                  <c:v>5095</c:v>
                </c:pt>
                <c:pt idx="5096">
                  <c:v>5096</c:v>
                </c:pt>
                <c:pt idx="5097">
                  <c:v>5097</c:v>
                </c:pt>
                <c:pt idx="5098">
                  <c:v>5098</c:v>
                </c:pt>
                <c:pt idx="5099">
                  <c:v>5099</c:v>
                </c:pt>
                <c:pt idx="5100">
                  <c:v>5100</c:v>
                </c:pt>
                <c:pt idx="5101">
                  <c:v>5101</c:v>
                </c:pt>
                <c:pt idx="5102">
                  <c:v>5102</c:v>
                </c:pt>
                <c:pt idx="5103">
                  <c:v>5103</c:v>
                </c:pt>
                <c:pt idx="5104">
                  <c:v>5104</c:v>
                </c:pt>
                <c:pt idx="5105">
                  <c:v>5105</c:v>
                </c:pt>
                <c:pt idx="5106">
                  <c:v>5106</c:v>
                </c:pt>
                <c:pt idx="5107">
                  <c:v>5107</c:v>
                </c:pt>
                <c:pt idx="5108">
                  <c:v>5108</c:v>
                </c:pt>
                <c:pt idx="5109">
                  <c:v>5109</c:v>
                </c:pt>
                <c:pt idx="5110">
                  <c:v>5110</c:v>
                </c:pt>
                <c:pt idx="5111">
                  <c:v>5111</c:v>
                </c:pt>
                <c:pt idx="5112">
                  <c:v>5112</c:v>
                </c:pt>
                <c:pt idx="5113">
                  <c:v>5113</c:v>
                </c:pt>
                <c:pt idx="5114">
                  <c:v>5114</c:v>
                </c:pt>
                <c:pt idx="5115">
                  <c:v>5115</c:v>
                </c:pt>
                <c:pt idx="5116">
                  <c:v>5116</c:v>
                </c:pt>
                <c:pt idx="5117">
                  <c:v>5117</c:v>
                </c:pt>
                <c:pt idx="5118">
                  <c:v>5118</c:v>
                </c:pt>
                <c:pt idx="5119">
                  <c:v>5119</c:v>
                </c:pt>
                <c:pt idx="5120">
                  <c:v>5120</c:v>
                </c:pt>
                <c:pt idx="5121">
                  <c:v>5121</c:v>
                </c:pt>
                <c:pt idx="5122">
                  <c:v>5122</c:v>
                </c:pt>
                <c:pt idx="5123">
                  <c:v>5123</c:v>
                </c:pt>
                <c:pt idx="5124">
                  <c:v>5124</c:v>
                </c:pt>
                <c:pt idx="5125">
                  <c:v>5125</c:v>
                </c:pt>
                <c:pt idx="5126">
                  <c:v>5126</c:v>
                </c:pt>
                <c:pt idx="5127">
                  <c:v>5127</c:v>
                </c:pt>
                <c:pt idx="5128">
                  <c:v>5128</c:v>
                </c:pt>
                <c:pt idx="5129">
                  <c:v>5129</c:v>
                </c:pt>
                <c:pt idx="5130">
                  <c:v>5130</c:v>
                </c:pt>
                <c:pt idx="5131">
                  <c:v>5131</c:v>
                </c:pt>
                <c:pt idx="5132">
                  <c:v>5132</c:v>
                </c:pt>
                <c:pt idx="5133">
                  <c:v>5133</c:v>
                </c:pt>
                <c:pt idx="5134">
                  <c:v>5134</c:v>
                </c:pt>
                <c:pt idx="5135">
                  <c:v>5135</c:v>
                </c:pt>
                <c:pt idx="5136">
                  <c:v>5136</c:v>
                </c:pt>
                <c:pt idx="5137">
                  <c:v>5137</c:v>
                </c:pt>
                <c:pt idx="5138">
                  <c:v>5138</c:v>
                </c:pt>
                <c:pt idx="5139">
                  <c:v>5139</c:v>
                </c:pt>
                <c:pt idx="5140">
                  <c:v>5140</c:v>
                </c:pt>
                <c:pt idx="5141">
                  <c:v>5141</c:v>
                </c:pt>
                <c:pt idx="5142">
                  <c:v>5142</c:v>
                </c:pt>
                <c:pt idx="5143">
                  <c:v>5143</c:v>
                </c:pt>
                <c:pt idx="5144">
                  <c:v>5144</c:v>
                </c:pt>
                <c:pt idx="5145">
                  <c:v>5145</c:v>
                </c:pt>
                <c:pt idx="5146">
                  <c:v>5146</c:v>
                </c:pt>
                <c:pt idx="5147">
                  <c:v>5147</c:v>
                </c:pt>
                <c:pt idx="5148">
                  <c:v>5148</c:v>
                </c:pt>
                <c:pt idx="5149">
                  <c:v>5149</c:v>
                </c:pt>
                <c:pt idx="5150">
                  <c:v>5150</c:v>
                </c:pt>
                <c:pt idx="5151">
                  <c:v>5151</c:v>
                </c:pt>
                <c:pt idx="5152">
                  <c:v>5152</c:v>
                </c:pt>
                <c:pt idx="5153">
                  <c:v>5153</c:v>
                </c:pt>
                <c:pt idx="5154">
                  <c:v>5154</c:v>
                </c:pt>
                <c:pt idx="5155">
                  <c:v>5155</c:v>
                </c:pt>
                <c:pt idx="5156">
                  <c:v>5156</c:v>
                </c:pt>
                <c:pt idx="5157">
                  <c:v>5157</c:v>
                </c:pt>
                <c:pt idx="5158">
                  <c:v>5158</c:v>
                </c:pt>
                <c:pt idx="5159">
                  <c:v>5159</c:v>
                </c:pt>
                <c:pt idx="5160">
                  <c:v>5160</c:v>
                </c:pt>
                <c:pt idx="5161">
                  <c:v>5161</c:v>
                </c:pt>
                <c:pt idx="5162">
                  <c:v>5162</c:v>
                </c:pt>
                <c:pt idx="5163">
                  <c:v>5163</c:v>
                </c:pt>
                <c:pt idx="5164">
                  <c:v>5164</c:v>
                </c:pt>
                <c:pt idx="5165">
                  <c:v>5165</c:v>
                </c:pt>
                <c:pt idx="5166">
                  <c:v>5166</c:v>
                </c:pt>
                <c:pt idx="5167">
                  <c:v>5167</c:v>
                </c:pt>
                <c:pt idx="5168">
                  <c:v>5168</c:v>
                </c:pt>
                <c:pt idx="5169">
                  <c:v>5169</c:v>
                </c:pt>
                <c:pt idx="5170">
                  <c:v>5170</c:v>
                </c:pt>
                <c:pt idx="5171">
                  <c:v>5171</c:v>
                </c:pt>
                <c:pt idx="5172">
                  <c:v>5172</c:v>
                </c:pt>
                <c:pt idx="5173">
                  <c:v>5173</c:v>
                </c:pt>
                <c:pt idx="5174">
                  <c:v>5174</c:v>
                </c:pt>
                <c:pt idx="5175">
                  <c:v>5175</c:v>
                </c:pt>
                <c:pt idx="5176">
                  <c:v>5176</c:v>
                </c:pt>
                <c:pt idx="5177">
                  <c:v>5177</c:v>
                </c:pt>
                <c:pt idx="5178">
                  <c:v>5178</c:v>
                </c:pt>
                <c:pt idx="5179">
                  <c:v>5179</c:v>
                </c:pt>
                <c:pt idx="5180">
                  <c:v>5180</c:v>
                </c:pt>
                <c:pt idx="5181">
                  <c:v>5181</c:v>
                </c:pt>
                <c:pt idx="5182">
                  <c:v>5182</c:v>
                </c:pt>
                <c:pt idx="5183">
                  <c:v>5183</c:v>
                </c:pt>
                <c:pt idx="5184">
                  <c:v>5184</c:v>
                </c:pt>
                <c:pt idx="5185">
                  <c:v>5185</c:v>
                </c:pt>
                <c:pt idx="5186">
                  <c:v>5186</c:v>
                </c:pt>
                <c:pt idx="5187">
                  <c:v>5187</c:v>
                </c:pt>
                <c:pt idx="5188">
                  <c:v>5188</c:v>
                </c:pt>
                <c:pt idx="5189">
                  <c:v>5189</c:v>
                </c:pt>
                <c:pt idx="5190">
                  <c:v>5190</c:v>
                </c:pt>
                <c:pt idx="5191">
                  <c:v>5191</c:v>
                </c:pt>
                <c:pt idx="5192">
                  <c:v>5192</c:v>
                </c:pt>
                <c:pt idx="5193">
                  <c:v>5193</c:v>
                </c:pt>
                <c:pt idx="5194">
                  <c:v>5194</c:v>
                </c:pt>
                <c:pt idx="5195">
                  <c:v>5195</c:v>
                </c:pt>
                <c:pt idx="5196">
                  <c:v>5196</c:v>
                </c:pt>
                <c:pt idx="5197">
                  <c:v>5197</c:v>
                </c:pt>
                <c:pt idx="5198">
                  <c:v>5198</c:v>
                </c:pt>
                <c:pt idx="5199">
                  <c:v>5199</c:v>
                </c:pt>
                <c:pt idx="5200">
                  <c:v>5200</c:v>
                </c:pt>
                <c:pt idx="5201">
                  <c:v>5201</c:v>
                </c:pt>
                <c:pt idx="5202">
                  <c:v>5202</c:v>
                </c:pt>
                <c:pt idx="5203">
                  <c:v>5203</c:v>
                </c:pt>
                <c:pt idx="5204">
                  <c:v>5204</c:v>
                </c:pt>
                <c:pt idx="5205">
                  <c:v>5205</c:v>
                </c:pt>
                <c:pt idx="5206">
                  <c:v>5206</c:v>
                </c:pt>
                <c:pt idx="5207">
                  <c:v>5207</c:v>
                </c:pt>
                <c:pt idx="5208">
                  <c:v>5208</c:v>
                </c:pt>
                <c:pt idx="5209">
                  <c:v>5209</c:v>
                </c:pt>
                <c:pt idx="5210">
                  <c:v>5210</c:v>
                </c:pt>
                <c:pt idx="5211">
                  <c:v>5211</c:v>
                </c:pt>
                <c:pt idx="5212">
                  <c:v>5212</c:v>
                </c:pt>
                <c:pt idx="5213">
                  <c:v>5213</c:v>
                </c:pt>
                <c:pt idx="5214">
                  <c:v>5214</c:v>
                </c:pt>
                <c:pt idx="5215">
                  <c:v>5215</c:v>
                </c:pt>
                <c:pt idx="5216">
                  <c:v>5216</c:v>
                </c:pt>
                <c:pt idx="5217">
                  <c:v>5217</c:v>
                </c:pt>
                <c:pt idx="5218">
                  <c:v>5218</c:v>
                </c:pt>
                <c:pt idx="5219">
                  <c:v>5219</c:v>
                </c:pt>
                <c:pt idx="5220">
                  <c:v>5220</c:v>
                </c:pt>
                <c:pt idx="5221">
                  <c:v>5221</c:v>
                </c:pt>
                <c:pt idx="5222">
                  <c:v>5222</c:v>
                </c:pt>
                <c:pt idx="5223">
                  <c:v>5223</c:v>
                </c:pt>
                <c:pt idx="5224">
                  <c:v>5224</c:v>
                </c:pt>
                <c:pt idx="5225">
                  <c:v>5225</c:v>
                </c:pt>
                <c:pt idx="5226">
                  <c:v>5226</c:v>
                </c:pt>
                <c:pt idx="5227">
                  <c:v>5227</c:v>
                </c:pt>
                <c:pt idx="5228">
                  <c:v>5228</c:v>
                </c:pt>
                <c:pt idx="5229">
                  <c:v>5229</c:v>
                </c:pt>
                <c:pt idx="5230">
                  <c:v>5230</c:v>
                </c:pt>
                <c:pt idx="5231">
                  <c:v>5231</c:v>
                </c:pt>
                <c:pt idx="5232">
                  <c:v>5232</c:v>
                </c:pt>
                <c:pt idx="5233">
                  <c:v>5233</c:v>
                </c:pt>
                <c:pt idx="5234">
                  <c:v>5234</c:v>
                </c:pt>
                <c:pt idx="5235">
                  <c:v>5235</c:v>
                </c:pt>
                <c:pt idx="5236">
                  <c:v>5236</c:v>
                </c:pt>
                <c:pt idx="5237">
                  <c:v>5237</c:v>
                </c:pt>
                <c:pt idx="5238">
                  <c:v>5238</c:v>
                </c:pt>
                <c:pt idx="5239">
                  <c:v>5239</c:v>
                </c:pt>
                <c:pt idx="5240">
                  <c:v>5240</c:v>
                </c:pt>
                <c:pt idx="5241">
                  <c:v>5241</c:v>
                </c:pt>
                <c:pt idx="5242">
                  <c:v>5242</c:v>
                </c:pt>
                <c:pt idx="5243">
                  <c:v>5243</c:v>
                </c:pt>
                <c:pt idx="5244">
                  <c:v>5244</c:v>
                </c:pt>
                <c:pt idx="5245">
                  <c:v>5245</c:v>
                </c:pt>
                <c:pt idx="5246">
                  <c:v>5246</c:v>
                </c:pt>
                <c:pt idx="5247">
                  <c:v>5247</c:v>
                </c:pt>
                <c:pt idx="5248">
                  <c:v>5248</c:v>
                </c:pt>
                <c:pt idx="5249">
                  <c:v>5249</c:v>
                </c:pt>
                <c:pt idx="5250">
                  <c:v>5250</c:v>
                </c:pt>
                <c:pt idx="5251">
                  <c:v>5251</c:v>
                </c:pt>
                <c:pt idx="5252">
                  <c:v>5252</c:v>
                </c:pt>
                <c:pt idx="5253">
                  <c:v>5253</c:v>
                </c:pt>
                <c:pt idx="5254">
                  <c:v>5254</c:v>
                </c:pt>
                <c:pt idx="5255">
                  <c:v>5255</c:v>
                </c:pt>
                <c:pt idx="5256">
                  <c:v>5256</c:v>
                </c:pt>
                <c:pt idx="5257">
                  <c:v>5257</c:v>
                </c:pt>
                <c:pt idx="5258">
                  <c:v>5258</c:v>
                </c:pt>
                <c:pt idx="5259">
                  <c:v>5259</c:v>
                </c:pt>
                <c:pt idx="5260">
                  <c:v>5260</c:v>
                </c:pt>
                <c:pt idx="5261">
                  <c:v>5261</c:v>
                </c:pt>
                <c:pt idx="5262">
                  <c:v>5262</c:v>
                </c:pt>
                <c:pt idx="5263">
                  <c:v>5263</c:v>
                </c:pt>
                <c:pt idx="5264">
                  <c:v>5264</c:v>
                </c:pt>
                <c:pt idx="5265">
                  <c:v>5265</c:v>
                </c:pt>
                <c:pt idx="5266">
                  <c:v>5266</c:v>
                </c:pt>
                <c:pt idx="5267">
                  <c:v>5267</c:v>
                </c:pt>
                <c:pt idx="5268">
                  <c:v>5268</c:v>
                </c:pt>
                <c:pt idx="5269">
                  <c:v>5269</c:v>
                </c:pt>
                <c:pt idx="5270">
                  <c:v>5270</c:v>
                </c:pt>
                <c:pt idx="5271">
                  <c:v>5271</c:v>
                </c:pt>
                <c:pt idx="5272">
                  <c:v>5272</c:v>
                </c:pt>
                <c:pt idx="5273">
                  <c:v>5273</c:v>
                </c:pt>
                <c:pt idx="5274">
                  <c:v>5274</c:v>
                </c:pt>
                <c:pt idx="5275">
                  <c:v>5275</c:v>
                </c:pt>
                <c:pt idx="5276">
                  <c:v>5276</c:v>
                </c:pt>
                <c:pt idx="5277">
                  <c:v>5277</c:v>
                </c:pt>
                <c:pt idx="5278">
                  <c:v>5278</c:v>
                </c:pt>
                <c:pt idx="5279">
                  <c:v>5279</c:v>
                </c:pt>
                <c:pt idx="5280">
                  <c:v>5280</c:v>
                </c:pt>
                <c:pt idx="5281">
                  <c:v>5281</c:v>
                </c:pt>
                <c:pt idx="5282">
                  <c:v>5282</c:v>
                </c:pt>
                <c:pt idx="5283">
                  <c:v>5283</c:v>
                </c:pt>
                <c:pt idx="5284">
                  <c:v>5284</c:v>
                </c:pt>
                <c:pt idx="5285">
                  <c:v>5285</c:v>
                </c:pt>
                <c:pt idx="5286">
                  <c:v>5286</c:v>
                </c:pt>
                <c:pt idx="5287">
                  <c:v>5287</c:v>
                </c:pt>
                <c:pt idx="5288">
                  <c:v>5288</c:v>
                </c:pt>
                <c:pt idx="5289">
                  <c:v>5289</c:v>
                </c:pt>
                <c:pt idx="5290">
                  <c:v>5290</c:v>
                </c:pt>
                <c:pt idx="5291">
                  <c:v>5291</c:v>
                </c:pt>
                <c:pt idx="5292">
                  <c:v>5292</c:v>
                </c:pt>
                <c:pt idx="5293">
                  <c:v>5293</c:v>
                </c:pt>
                <c:pt idx="5294">
                  <c:v>5294</c:v>
                </c:pt>
                <c:pt idx="5295">
                  <c:v>5295</c:v>
                </c:pt>
                <c:pt idx="5296">
                  <c:v>5296</c:v>
                </c:pt>
                <c:pt idx="5297">
                  <c:v>5297</c:v>
                </c:pt>
                <c:pt idx="5298">
                  <c:v>5298</c:v>
                </c:pt>
                <c:pt idx="5299">
                  <c:v>5299</c:v>
                </c:pt>
                <c:pt idx="5300">
                  <c:v>5300</c:v>
                </c:pt>
                <c:pt idx="5301">
                  <c:v>5301</c:v>
                </c:pt>
                <c:pt idx="5302">
                  <c:v>5302</c:v>
                </c:pt>
                <c:pt idx="5303">
                  <c:v>5303</c:v>
                </c:pt>
                <c:pt idx="5304">
                  <c:v>5304</c:v>
                </c:pt>
                <c:pt idx="5305">
                  <c:v>5305</c:v>
                </c:pt>
                <c:pt idx="5306">
                  <c:v>5306</c:v>
                </c:pt>
                <c:pt idx="5307">
                  <c:v>5307</c:v>
                </c:pt>
                <c:pt idx="5308">
                  <c:v>5308</c:v>
                </c:pt>
                <c:pt idx="5309">
                  <c:v>5309</c:v>
                </c:pt>
                <c:pt idx="5310">
                  <c:v>5310</c:v>
                </c:pt>
                <c:pt idx="5311">
                  <c:v>5311</c:v>
                </c:pt>
                <c:pt idx="5312">
                  <c:v>5312</c:v>
                </c:pt>
                <c:pt idx="5313">
                  <c:v>5313</c:v>
                </c:pt>
                <c:pt idx="5314">
                  <c:v>5314</c:v>
                </c:pt>
                <c:pt idx="5315">
                  <c:v>5315</c:v>
                </c:pt>
                <c:pt idx="5316">
                  <c:v>5316</c:v>
                </c:pt>
                <c:pt idx="5317">
                  <c:v>5317</c:v>
                </c:pt>
                <c:pt idx="5318">
                  <c:v>5318</c:v>
                </c:pt>
                <c:pt idx="5319">
                  <c:v>5319</c:v>
                </c:pt>
                <c:pt idx="5320">
                  <c:v>5320</c:v>
                </c:pt>
                <c:pt idx="5321">
                  <c:v>5321</c:v>
                </c:pt>
                <c:pt idx="5322">
                  <c:v>5322</c:v>
                </c:pt>
                <c:pt idx="5323">
                  <c:v>5323</c:v>
                </c:pt>
                <c:pt idx="5324">
                  <c:v>5324</c:v>
                </c:pt>
                <c:pt idx="5325">
                  <c:v>5325</c:v>
                </c:pt>
                <c:pt idx="5326">
                  <c:v>5326</c:v>
                </c:pt>
                <c:pt idx="5327">
                  <c:v>5327</c:v>
                </c:pt>
                <c:pt idx="5328">
                  <c:v>5328</c:v>
                </c:pt>
                <c:pt idx="5329">
                  <c:v>5329</c:v>
                </c:pt>
                <c:pt idx="5330">
                  <c:v>5330</c:v>
                </c:pt>
                <c:pt idx="5331">
                  <c:v>5331</c:v>
                </c:pt>
                <c:pt idx="5332">
                  <c:v>5332</c:v>
                </c:pt>
                <c:pt idx="5333">
                  <c:v>5333</c:v>
                </c:pt>
                <c:pt idx="5334">
                  <c:v>5334</c:v>
                </c:pt>
                <c:pt idx="5335">
                  <c:v>5335</c:v>
                </c:pt>
                <c:pt idx="5336">
                  <c:v>5336</c:v>
                </c:pt>
                <c:pt idx="5337">
                  <c:v>5337</c:v>
                </c:pt>
                <c:pt idx="5338">
                  <c:v>5338</c:v>
                </c:pt>
                <c:pt idx="5339">
                  <c:v>5339</c:v>
                </c:pt>
                <c:pt idx="5340">
                  <c:v>5340</c:v>
                </c:pt>
                <c:pt idx="5341">
                  <c:v>5341</c:v>
                </c:pt>
                <c:pt idx="5342">
                  <c:v>5342</c:v>
                </c:pt>
                <c:pt idx="5343">
                  <c:v>5343</c:v>
                </c:pt>
                <c:pt idx="5344">
                  <c:v>5344</c:v>
                </c:pt>
                <c:pt idx="5345">
                  <c:v>5345</c:v>
                </c:pt>
                <c:pt idx="5346">
                  <c:v>5346</c:v>
                </c:pt>
                <c:pt idx="5347">
                  <c:v>5347</c:v>
                </c:pt>
                <c:pt idx="5348">
                  <c:v>5348</c:v>
                </c:pt>
                <c:pt idx="5349">
                  <c:v>5349</c:v>
                </c:pt>
                <c:pt idx="5350">
                  <c:v>5350</c:v>
                </c:pt>
                <c:pt idx="5351">
                  <c:v>5351</c:v>
                </c:pt>
                <c:pt idx="5352">
                  <c:v>5352</c:v>
                </c:pt>
                <c:pt idx="5353">
                  <c:v>5353</c:v>
                </c:pt>
                <c:pt idx="5354">
                  <c:v>5354</c:v>
                </c:pt>
                <c:pt idx="5355">
                  <c:v>5355</c:v>
                </c:pt>
                <c:pt idx="5356">
                  <c:v>5356</c:v>
                </c:pt>
                <c:pt idx="5357">
                  <c:v>5357</c:v>
                </c:pt>
                <c:pt idx="5358">
                  <c:v>5358</c:v>
                </c:pt>
                <c:pt idx="5359">
                  <c:v>5359</c:v>
                </c:pt>
                <c:pt idx="5360">
                  <c:v>5360</c:v>
                </c:pt>
                <c:pt idx="5361">
                  <c:v>5361</c:v>
                </c:pt>
                <c:pt idx="5362">
                  <c:v>5362</c:v>
                </c:pt>
                <c:pt idx="5363">
                  <c:v>5363</c:v>
                </c:pt>
                <c:pt idx="5364">
                  <c:v>5364</c:v>
                </c:pt>
                <c:pt idx="5365">
                  <c:v>5365</c:v>
                </c:pt>
                <c:pt idx="5366">
                  <c:v>5366</c:v>
                </c:pt>
                <c:pt idx="5367">
                  <c:v>5367</c:v>
                </c:pt>
                <c:pt idx="5368">
                  <c:v>5368</c:v>
                </c:pt>
                <c:pt idx="5369">
                  <c:v>5369</c:v>
                </c:pt>
                <c:pt idx="5370">
                  <c:v>5370</c:v>
                </c:pt>
                <c:pt idx="5371">
                  <c:v>5371</c:v>
                </c:pt>
                <c:pt idx="5372">
                  <c:v>5372</c:v>
                </c:pt>
                <c:pt idx="5373">
                  <c:v>5373</c:v>
                </c:pt>
                <c:pt idx="5374">
                  <c:v>5374</c:v>
                </c:pt>
                <c:pt idx="5375">
                  <c:v>5375</c:v>
                </c:pt>
                <c:pt idx="5376">
                  <c:v>5376</c:v>
                </c:pt>
                <c:pt idx="5377">
                  <c:v>5377</c:v>
                </c:pt>
                <c:pt idx="5378">
                  <c:v>5378</c:v>
                </c:pt>
                <c:pt idx="5379">
                  <c:v>5379</c:v>
                </c:pt>
                <c:pt idx="5380">
                  <c:v>5380</c:v>
                </c:pt>
                <c:pt idx="5381">
                  <c:v>5381</c:v>
                </c:pt>
                <c:pt idx="5382">
                  <c:v>5382</c:v>
                </c:pt>
                <c:pt idx="5383">
                  <c:v>5383</c:v>
                </c:pt>
                <c:pt idx="5384">
                  <c:v>5384</c:v>
                </c:pt>
                <c:pt idx="5385">
                  <c:v>5385</c:v>
                </c:pt>
                <c:pt idx="5386">
                  <c:v>5386</c:v>
                </c:pt>
                <c:pt idx="5387">
                  <c:v>5387</c:v>
                </c:pt>
                <c:pt idx="5388">
                  <c:v>5388</c:v>
                </c:pt>
                <c:pt idx="5389">
                  <c:v>5389</c:v>
                </c:pt>
                <c:pt idx="5390">
                  <c:v>5390</c:v>
                </c:pt>
                <c:pt idx="5391">
                  <c:v>5391</c:v>
                </c:pt>
                <c:pt idx="5392">
                  <c:v>5392</c:v>
                </c:pt>
                <c:pt idx="5393">
                  <c:v>5393</c:v>
                </c:pt>
                <c:pt idx="5394">
                  <c:v>5394</c:v>
                </c:pt>
                <c:pt idx="5395">
                  <c:v>5395</c:v>
                </c:pt>
                <c:pt idx="5396">
                  <c:v>5396</c:v>
                </c:pt>
                <c:pt idx="5397">
                  <c:v>5397</c:v>
                </c:pt>
                <c:pt idx="5398">
                  <c:v>5398</c:v>
                </c:pt>
                <c:pt idx="5399">
                  <c:v>5399</c:v>
                </c:pt>
                <c:pt idx="5400">
                  <c:v>5400</c:v>
                </c:pt>
                <c:pt idx="5401">
                  <c:v>5401</c:v>
                </c:pt>
                <c:pt idx="5402">
                  <c:v>5402</c:v>
                </c:pt>
                <c:pt idx="5403">
                  <c:v>5403</c:v>
                </c:pt>
                <c:pt idx="5404">
                  <c:v>5404</c:v>
                </c:pt>
                <c:pt idx="5405">
                  <c:v>5405</c:v>
                </c:pt>
                <c:pt idx="5406">
                  <c:v>5406</c:v>
                </c:pt>
                <c:pt idx="5407">
                  <c:v>5407</c:v>
                </c:pt>
                <c:pt idx="5408">
                  <c:v>5408</c:v>
                </c:pt>
                <c:pt idx="5409">
                  <c:v>5409</c:v>
                </c:pt>
                <c:pt idx="5410">
                  <c:v>5410</c:v>
                </c:pt>
                <c:pt idx="5411">
                  <c:v>5411</c:v>
                </c:pt>
                <c:pt idx="5412">
                  <c:v>5412</c:v>
                </c:pt>
                <c:pt idx="5413">
                  <c:v>5413</c:v>
                </c:pt>
                <c:pt idx="5414">
                  <c:v>5414</c:v>
                </c:pt>
                <c:pt idx="5415">
                  <c:v>5415</c:v>
                </c:pt>
                <c:pt idx="5416">
                  <c:v>5416</c:v>
                </c:pt>
                <c:pt idx="5417">
                  <c:v>5417</c:v>
                </c:pt>
                <c:pt idx="5418">
                  <c:v>5418</c:v>
                </c:pt>
                <c:pt idx="5419">
                  <c:v>5419</c:v>
                </c:pt>
                <c:pt idx="5420">
                  <c:v>5420</c:v>
                </c:pt>
                <c:pt idx="5421">
                  <c:v>5421</c:v>
                </c:pt>
                <c:pt idx="5422">
                  <c:v>5422</c:v>
                </c:pt>
                <c:pt idx="5423">
                  <c:v>5423</c:v>
                </c:pt>
                <c:pt idx="5424">
                  <c:v>5424</c:v>
                </c:pt>
                <c:pt idx="5425">
                  <c:v>5425</c:v>
                </c:pt>
                <c:pt idx="5426">
                  <c:v>5426</c:v>
                </c:pt>
                <c:pt idx="5427">
                  <c:v>5427</c:v>
                </c:pt>
                <c:pt idx="5428">
                  <c:v>5428</c:v>
                </c:pt>
                <c:pt idx="5429">
                  <c:v>5429</c:v>
                </c:pt>
                <c:pt idx="5430">
                  <c:v>5430</c:v>
                </c:pt>
                <c:pt idx="5431">
                  <c:v>5431</c:v>
                </c:pt>
                <c:pt idx="5432">
                  <c:v>5432</c:v>
                </c:pt>
                <c:pt idx="5433">
                  <c:v>5433</c:v>
                </c:pt>
                <c:pt idx="5434">
                  <c:v>5434</c:v>
                </c:pt>
                <c:pt idx="5435">
                  <c:v>5435</c:v>
                </c:pt>
                <c:pt idx="5436">
                  <c:v>5436</c:v>
                </c:pt>
                <c:pt idx="5437">
                  <c:v>5437</c:v>
                </c:pt>
                <c:pt idx="5438">
                  <c:v>5438</c:v>
                </c:pt>
                <c:pt idx="5439">
                  <c:v>5439</c:v>
                </c:pt>
                <c:pt idx="5440">
                  <c:v>5440</c:v>
                </c:pt>
                <c:pt idx="5441">
                  <c:v>5441</c:v>
                </c:pt>
                <c:pt idx="5442">
                  <c:v>5442</c:v>
                </c:pt>
                <c:pt idx="5443">
                  <c:v>5443</c:v>
                </c:pt>
                <c:pt idx="5444">
                  <c:v>5444</c:v>
                </c:pt>
                <c:pt idx="5445">
                  <c:v>5445</c:v>
                </c:pt>
                <c:pt idx="5446">
                  <c:v>5446</c:v>
                </c:pt>
                <c:pt idx="5447">
                  <c:v>5447</c:v>
                </c:pt>
                <c:pt idx="5448">
                  <c:v>5448</c:v>
                </c:pt>
                <c:pt idx="5449">
                  <c:v>5449</c:v>
                </c:pt>
                <c:pt idx="5450">
                  <c:v>5450</c:v>
                </c:pt>
                <c:pt idx="5451">
                  <c:v>5451</c:v>
                </c:pt>
                <c:pt idx="5452">
                  <c:v>5452</c:v>
                </c:pt>
                <c:pt idx="5453">
                  <c:v>5453</c:v>
                </c:pt>
                <c:pt idx="5454">
                  <c:v>5454</c:v>
                </c:pt>
                <c:pt idx="5455">
                  <c:v>5455</c:v>
                </c:pt>
                <c:pt idx="5456">
                  <c:v>5456</c:v>
                </c:pt>
                <c:pt idx="5457">
                  <c:v>5457</c:v>
                </c:pt>
                <c:pt idx="5458">
                  <c:v>5458</c:v>
                </c:pt>
                <c:pt idx="5459">
                  <c:v>5459</c:v>
                </c:pt>
                <c:pt idx="5460">
                  <c:v>5460</c:v>
                </c:pt>
                <c:pt idx="5461">
                  <c:v>5461</c:v>
                </c:pt>
                <c:pt idx="5462">
                  <c:v>5462</c:v>
                </c:pt>
                <c:pt idx="5463">
                  <c:v>5463</c:v>
                </c:pt>
                <c:pt idx="5464">
                  <c:v>5464</c:v>
                </c:pt>
                <c:pt idx="5465">
                  <c:v>5465</c:v>
                </c:pt>
                <c:pt idx="5466">
                  <c:v>5466</c:v>
                </c:pt>
                <c:pt idx="5467">
                  <c:v>5467</c:v>
                </c:pt>
                <c:pt idx="5468">
                  <c:v>5468</c:v>
                </c:pt>
                <c:pt idx="5469">
                  <c:v>5469</c:v>
                </c:pt>
                <c:pt idx="5470">
                  <c:v>5470</c:v>
                </c:pt>
                <c:pt idx="5471">
                  <c:v>5471</c:v>
                </c:pt>
                <c:pt idx="5472">
                  <c:v>5472</c:v>
                </c:pt>
                <c:pt idx="5473">
                  <c:v>5473</c:v>
                </c:pt>
                <c:pt idx="5474">
                  <c:v>5474</c:v>
                </c:pt>
                <c:pt idx="5475">
                  <c:v>5475</c:v>
                </c:pt>
                <c:pt idx="5476">
                  <c:v>5476</c:v>
                </c:pt>
                <c:pt idx="5477">
                  <c:v>5477</c:v>
                </c:pt>
                <c:pt idx="5478">
                  <c:v>5478</c:v>
                </c:pt>
                <c:pt idx="5479">
                  <c:v>5479</c:v>
                </c:pt>
                <c:pt idx="5480">
                  <c:v>5480</c:v>
                </c:pt>
                <c:pt idx="5481">
                  <c:v>5481</c:v>
                </c:pt>
                <c:pt idx="5482">
                  <c:v>5482</c:v>
                </c:pt>
                <c:pt idx="5483">
                  <c:v>5483</c:v>
                </c:pt>
                <c:pt idx="5484">
                  <c:v>5484</c:v>
                </c:pt>
                <c:pt idx="5485">
                  <c:v>5485</c:v>
                </c:pt>
                <c:pt idx="5486">
                  <c:v>5486</c:v>
                </c:pt>
                <c:pt idx="5487">
                  <c:v>5487</c:v>
                </c:pt>
                <c:pt idx="5488">
                  <c:v>5488</c:v>
                </c:pt>
                <c:pt idx="5489">
                  <c:v>5489</c:v>
                </c:pt>
                <c:pt idx="5490">
                  <c:v>5490</c:v>
                </c:pt>
                <c:pt idx="5491">
                  <c:v>5491</c:v>
                </c:pt>
                <c:pt idx="5492">
                  <c:v>5492</c:v>
                </c:pt>
                <c:pt idx="5493">
                  <c:v>5493</c:v>
                </c:pt>
                <c:pt idx="5494">
                  <c:v>5494</c:v>
                </c:pt>
                <c:pt idx="5495">
                  <c:v>5495</c:v>
                </c:pt>
                <c:pt idx="5496">
                  <c:v>5496</c:v>
                </c:pt>
                <c:pt idx="5497">
                  <c:v>5497</c:v>
                </c:pt>
                <c:pt idx="5498">
                  <c:v>5498</c:v>
                </c:pt>
                <c:pt idx="5499">
                  <c:v>5499</c:v>
                </c:pt>
                <c:pt idx="5500">
                  <c:v>5500</c:v>
                </c:pt>
                <c:pt idx="5501">
                  <c:v>5501</c:v>
                </c:pt>
                <c:pt idx="5502">
                  <c:v>5502</c:v>
                </c:pt>
                <c:pt idx="5503">
                  <c:v>5503</c:v>
                </c:pt>
                <c:pt idx="5504">
                  <c:v>5504</c:v>
                </c:pt>
                <c:pt idx="5505">
                  <c:v>5505</c:v>
                </c:pt>
                <c:pt idx="5506">
                  <c:v>5506</c:v>
                </c:pt>
                <c:pt idx="5507">
                  <c:v>5507</c:v>
                </c:pt>
                <c:pt idx="5508">
                  <c:v>5508</c:v>
                </c:pt>
                <c:pt idx="5509">
                  <c:v>5509</c:v>
                </c:pt>
                <c:pt idx="5510">
                  <c:v>5510</c:v>
                </c:pt>
                <c:pt idx="5511">
                  <c:v>5511</c:v>
                </c:pt>
                <c:pt idx="5512">
                  <c:v>5512</c:v>
                </c:pt>
                <c:pt idx="5513">
                  <c:v>5513</c:v>
                </c:pt>
                <c:pt idx="5514">
                  <c:v>5514</c:v>
                </c:pt>
                <c:pt idx="5515">
                  <c:v>5515</c:v>
                </c:pt>
                <c:pt idx="5516">
                  <c:v>5516</c:v>
                </c:pt>
                <c:pt idx="5517">
                  <c:v>5517</c:v>
                </c:pt>
                <c:pt idx="5518">
                  <c:v>5518</c:v>
                </c:pt>
                <c:pt idx="5519">
                  <c:v>5519</c:v>
                </c:pt>
                <c:pt idx="5520">
                  <c:v>5520</c:v>
                </c:pt>
                <c:pt idx="5521">
                  <c:v>5521</c:v>
                </c:pt>
                <c:pt idx="5522">
                  <c:v>5522</c:v>
                </c:pt>
                <c:pt idx="5523">
                  <c:v>5523</c:v>
                </c:pt>
                <c:pt idx="5524">
                  <c:v>5524</c:v>
                </c:pt>
                <c:pt idx="5525">
                  <c:v>5525</c:v>
                </c:pt>
                <c:pt idx="5526">
                  <c:v>5526</c:v>
                </c:pt>
                <c:pt idx="5527">
                  <c:v>5527</c:v>
                </c:pt>
                <c:pt idx="5528">
                  <c:v>5528</c:v>
                </c:pt>
                <c:pt idx="5529">
                  <c:v>5529</c:v>
                </c:pt>
                <c:pt idx="5530">
                  <c:v>5530</c:v>
                </c:pt>
                <c:pt idx="5531">
                  <c:v>5531</c:v>
                </c:pt>
                <c:pt idx="5532">
                  <c:v>5532</c:v>
                </c:pt>
                <c:pt idx="5533">
                  <c:v>5533</c:v>
                </c:pt>
                <c:pt idx="5534">
                  <c:v>5534</c:v>
                </c:pt>
                <c:pt idx="5535">
                  <c:v>5535</c:v>
                </c:pt>
                <c:pt idx="5536">
                  <c:v>5536</c:v>
                </c:pt>
                <c:pt idx="5537">
                  <c:v>5537</c:v>
                </c:pt>
                <c:pt idx="5538">
                  <c:v>5538</c:v>
                </c:pt>
                <c:pt idx="5539">
                  <c:v>5539</c:v>
                </c:pt>
                <c:pt idx="5540">
                  <c:v>5540</c:v>
                </c:pt>
                <c:pt idx="5541">
                  <c:v>5541</c:v>
                </c:pt>
                <c:pt idx="5542">
                  <c:v>5542</c:v>
                </c:pt>
                <c:pt idx="5543">
                  <c:v>5543</c:v>
                </c:pt>
                <c:pt idx="5544">
                  <c:v>5544</c:v>
                </c:pt>
                <c:pt idx="5545">
                  <c:v>5545</c:v>
                </c:pt>
                <c:pt idx="5546">
                  <c:v>5546</c:v>
                </c:pt>
                <c:pt idx="5547">
                  <c:v>5547</c:v>
                </c:pt>
                <c:pt idx="5548">
                  <c:v>5548</c:v>
                </c:pt>
                <c:pt idx="5549">
                  <c:v>5549</c:v>
                </c:pt>
                <c:pt idx="5550">
                  <c:v>5550</c:v>
                </c:pt>
                <c:pt idx="5551">
                  <c:v>5551</c:v>
                </c:pt>
                <c:pt idx="5552">
                  <c:v>5552</c:v>
                </c:pt>
                <c:pt idx="5553">
                  <c:v>5553</c:v>
                </c:pt>
                <c:pt idx="5554">
                  <c:v>5554</c:v>
                </c:pt>
                <c:pt idx="5555">
                  <c:v>5555</c:v>
                </c:pt>
                <c:pt idx="5556">
                  <c:v>5556</c:v>
                </c:pt>
                <c:pt idx="5557">
                  <c:v>5557</c:v>
                </c:pt>
                <c:pt idx="5558">
                  <c:v>5558</c:v>
                </c:pt>
                <c:pt idx="5559">
                  <c:v>5559</c:v>
                </c:pt>
                <c:pt idx="5560">
                  <c:v>5560</c:v>
                </c:pt>
                <c:pt idx="5561">
                  <c:v>5561</c:v>
                </c:pt>
                <c:pt idx="5562">
                  <c:v>5562</c:v>
                </c:pt>
                <c:pt idx="5563">
                  <c:v>5563</c:v>
                </c:pt>
                <c:pt idx="5564">
                  <c:v>5564</c:v>
                </c:pt>
                <c:pt idx="5565">
                  <c:v>5565</c:v>
                </c:pt>
                <c:pt idx="5566">
                  <c:v>5566</c:v>
                </c:pt>
                <c:pt idx="5567">
                  <c:v>5567</c:v>
                </c:pt>
                <c:pt idx="5568">
                  <c:v>5568</c:v>
                </c:pt>
                <c:pt idx="5569">
                  <c:v>5569</c:v>
                </c:pt>
                <c:pt idx="5570">
                  <c:v>5570</c:v>
                </c:pt>
                <c:pt idx="5571">
                  <c:v>5571</c:v>
                </c:pt>
                <c:pt idx="5572">
                  <c:v>5572</c:v>
                </c:pt>
                <c:pt idx="5573">
                  <c:v>5573</c:v>
                </c:pt>
                <c:pt idx="5574">
                  <c:v>5574</c:v>
                </c:pt>
                <c:pt idx="5575">
                  <c:v>5575</c:v>
                </c:pt>
                <c:pt idx="5576">
                  <c:v>5576</c:v>
                </c:pt>
                <c:pt idx="5577">
                  <c:v>5577</c:v>
                </c:pt>
                <c:pt idx="5578">
                  <c:v>5578</c:v>
                </c:pt>
                <c:pt idx="5579">
                  <c:v>5579</c:v>
                </c:pt>
                <c:pt idx="5580">
                  <c:v>5580</c:v>
                </c:pt>
                <c:pt idx="5581">
                  <c:v>5581</c:v>
                </c:pt>
                <c:pt idx="5582">
                  <c:v>5582</c:v>
                </c:pt>
                <c:pt idx="5583">
                  <c:v>5583</c:v>
                </c:pt>
                <c:pt idx="5584">
                  <c:v>5584</c:v>
                </c:pt>
                <c:pt idx="5585">
                  <c:v>5585</c:v>
                </c:pt>
                <c:pt idx="5586">
                  <c:v>5586</c:v>
                </c:pt>
                <c:pt idx="5587">
                  <c:v>5587</c:v>
                </c:pt>
                <c:pt idx="5588">
                  <c:v>5588</c:v>
                </c:pt>
                <c:pt idx="5589">
                  <c:v>5589</c:v>
                </c:pt>
                <c:pt idx="5590">
                  <c:v>5590</c:v>
                </c:pt>
                <c:pt idx="5591">
                  <c:v>5591</c:v>
                </c:pt>
                <c:pt idx="5592">
                  <c:v>5592</c:v>
                </c:pt>
                <c:pt idx="5593">
                  <c:v>5593</c:v>
                </c:pt>
                <c:pt idx="5594">
                  <c:v>5594</c:v>
                </c:pt>
                <c:pt idx="5595">
                  <c:v>5595</c:v>
                </c:pt>
                <c:pt idx="5596">
                  <c:v>5596</c:v>
                </c:pt>
                <c:pt idx="5597">
                  <c:v>5597</c:v>
                </c:pt>
                <c:pt idx="5598">
                  <c:v>5598</c:v>
                </c:pt>
                <c:pt idx="5599">
                  <c:v>5599</c:v>
                </c:pt>
                <c:pt idx="5600">
                  <c:v>5600</c:v>
                </c:pt>
                <c:pt idx="5601">
                  <c:v>5601</c:v>
                </c:pt>
                <c:pt idx="5602">
                  <c:v>5602</c:v>
                </c:pt>
                <c:pt idx="5603">
                  <c:v>5603</c:v>
                </c:pt>
                <c:pt idx="5604">
                  <c:v>5604</c:v>
                </c:pt>
                <c:pt idx="5605">
                  <c:v>5605</c:v>
                </c:pt>
                <c:pt idx="5606">
                  <c:v>5606</c:v>
                </c:pt>
                <c:pt idx="5607">
                  <c:v>5607</c:v>
                </c:pt>
                <c:pt idx="5608">
                  <c:v>5608</c:v>
                </c:pt>
                <c:pt idx="5609">
                  <c:v>5609</c:v>
                </c:pt>
                <c:pt idx="5610">
                  <c:v>5610</c:v>
                </c:pt>
                <c:pt idx="5611">
                  <c:v>5611</c:v>
                </c:pt>
                <c:pt idx="5612">
                  <c:v>5612</c:v>
                </c:pt>
                <c:pt idx="5613">
                  <c:v>5613</c:v>
                </c:pt>
                <c:pt idx="5614">
                  <c:v>5614</c:v>
                </c:pt>
                <c:pt idx="5615">
                  <c:v>5615</c:v>
                </c:pt>
                <c:pt idx="5616">
                  <c:v>5616</c:v>
                </c:pt>
                <c:pt idx="5617">
                  <c:v>5617</c:v>
                </c:pt>
                <c:pt idx="5618">
                  <c:v>5618</c:v>
                </c:pt>
                <c:pt idx="5619">
                  <c:v>5619</c:v>
                </c:pt>
                <c:pt idx="5620">
                  <c:v>5620</c:v>
                </c:pt>
                <c:pt idx="5621">
                  <c:v>5621</c:v>
                </c:pt>
                <c:pt idx="5622">
                  <c:v>5622</c:v>
                </c:pt>
                <c:pt idx="5623">
                  <c:v>5623</c:v>
                </c:pt>
                <c:pt idx="5624">
                  <c:v>5624</c:v>
                </c:pt>
                <c:pt idx="5625">
                  <c:v>5625</c:v>
                </c:pt>
                <c:pt idx="5626">
                  <c:v>5626</c:v>
                </c:pt>
                <c:pt idx="5627">
                  <c:v>5627</c:v>
                </c:pt>
                <c:pt idx="5628">
                  <c:v>5628</c:v>
                </c:pt>
                <c:pt idx="5629">
                  <c:v>5629</c:v>
                </c:pt>
                <c:pt idx="5630">
                  <c:v>5630</c:v>
                </c:pt>
                <c:pt idx="5631">
                  <c:v>5631</c:v>
                </c:pt>
                <c:pt idx="5632">
                  <c:v>5632</c:v>
                </c:pt>
                <c:pt idx="5633">
                  <c:v>5633</c:v>
                </c:pt>
                <c:pt idx="5634">
                  <c:v>5634</c:v>
                </c:pt>
                <c:pt idx="5635">
                  <c:v>5635</c:v>
                </c:pt>
                <c:pt idx="5636">
                  <c:v>5636</c:v>
                </c:pt>
                <c:pt idx="5637">
                  <c:v>5637</c:v>
                </c:pt>
                <c:pt idx="5638">
                  <c:v>5638</c:v>
                </c:pt>
                <c:pt idx="5639">
                  <c:v>5639</c:v>
                </c:pt>
                <c:pt idx="5640">
                  <c:v>5640</c:v>
                </c:pt>
                <c:pt idx="5641">
                  <c:v>5641</c:v>
                </c:pt>
                <c:pt idx="5642">
                  <c:v>5642</c:v>
                </c:pt>
                <c:pt idx="5643">
                  <c:v>5643</c:v>
                </c:pt>
                <c:pt idx="5644">
                  <c:v>5644</c:v>
                </c:pt>
                <c:pt idx="5645">
                  <c:v>5645</c:v>
                </c:pt>
                <c:pt idx="5646">
                  <c:v>5646</c:v>
                </c:pt>
                <c:pt idx="5647">
                  <c:v>5647</c:v>
                </c:pt>
                <c:pt idx="5648">
                  <c:v>5648</c:v>
                </c:pt>
                <c:pt idx="5649">
                  <c:v>5649</c:v>
                </c:pt>
                <c:pt idx="5650">
                  <c:v>5650</c:v>
                </c:pt>
                <c:pt idx="5651">
                  <c:v>5651</c:v>
                </c:pt>
                <c:pt idx="5652">
                  <c:v>5652</c:v>
                </c:pt>
                <c:pt idx="5653">
                  <c:v>5653</c:v>
                </c:pt>
                <c:pt idx="5654">
                  <c:v>5654</c:v>
                </c:pt>
                <c:pt idx="5655">
                  <c:v>5655</c:v>
                </c:pt>
                <c:pt idx="5656">
                  <c:v>5656</c:v>
                </c:pt>
                <c:pt idx="5657">
                  <c:v>5657</c:v>
                </c:pt>
                <c:pt idx="5658">
                  <c:v>5658</c:v>
                </c:pt>
                <c:pt idx="5659">
                  <c:v>5659</c:v>
                </c:pt>
                <c:pt idx="5660">
                  <c:v>5660</c:v>
                </c:pt>
                <c:pt idx="5661">
                  <c:v>5661</c:v>
                </c:pt>
                <c:pt idx="5662">
                  <c:v>5662</c:v>
                </c:pt>
                <c:pt idx="5663">
                  <c:v>5663</c:v>
                </c:pt>
                <c:pt idx="5664">
                  <c:v>5664</c:v>
                </c:pt>
                <c:pt idx="5665">
                  <c:v>5665</c:v>
                </c:pt>
                <c:pt idx="5666">
                  <c:v>5666</c:v>
                </c:pt>
                <c:pt idx="5667">
                  <c:v>5667</c:v>
                </c:pt>
                <c:pt idx="5668">
                  <c:v>5668</c:v>
                </c:pt>
                <c:pt idx="5669">
                  <c:v>5669</c:v>
                </c:pt>
                <c:pt idx="5670">
                  <c:v>5670</c:v>
                </c:pt>
                <c:pt idx="5671">
                  <c:v>5671</c:v>
                </c:pt>
                <c:pt idx="5672">
                  <c:v>5672</c:v>
                </c:pt>
                <c:pt idx="5673">
                  <c:v>5673</c:v>
                </c:pt>
                <c:pt idx="5674">
                  <c:v>5674</c:v>
                </c:pt>
                <c:pt idx="5675">
                  <c:v>5675</c:v>
                </c:pt>
                <c:pt idx="5676">
                  <c:v>5676</c:v>
                </c:pt>
                <c:pt idx="5677">
                  <c:v>5677</c:v>
                </c:pt>
                <c:pt idx="5678">
                  <c:v>5678</c:v>
                </c:pt>
                <c:pt idx="5679">
                  <c:v>5679</c:v>
                </c:pt>
                <c:pt idx="5680">
                  <c:v>5680</c:v>
                </c:pt>
                <c:pt idx="5681">
                  <c:v>5681</c:v>
                </c:pt>
                <c:pt idx="5682">
                  <c:v>5682</c:v>
                </c:pt>
                <c:pt idx="5683">
                  <c:v>5683</c:v>
                </c:pt>
                <c:pt idx="5684">
                  <c:v>5684</c:v>
                </c:pt>
                <c:pt idx="5685">
                  <c:v>5685</c:v>
                </c:pt>
                <c:pt idx="5686">
                  <c:v>5686</c:v>
                </c:pt>
                <c:pt idx="5687">
                  <c:v>5687</c:v>
                </c:pt>
                <c:pt idx="5688">
                  <c:v>5688</c:v>
                </c:pt>
                <c:pt idx="5689">
                  <c:v>5689</c:v>
                </c:pt>
                <c:pt idx="5690">
                  <c:v>5690</c:v>
                </c:pt>
                <c:pt idx="5691">
                  <c:v>5691</c:v>
                </c:pt>
                <c:pt idx="5692">
                  <c:v>5692</c:v>
                </c:pt>
                <c:pt idx="5693">
                  <c:v>5693</c:v>
                </c:pt>
                <c:pt idx="5694">
                  <c:v>5694</c:v>
                </c:pt>
                <c:pt idx="5695">
                  <c:v>5695</c:v>
                </c:pt>
                <c:pt idx="5696">
                  <c:v>5696</c:v>
                </c:pt>
                <c:pt idx="5697">
                  <c:v>5697</c:v>
                </c:pt>
                <c:pt idx="5698">
                  <c:v>5698</c:v>
                </c:pt>
                <c:pt idx="5699">
                  <c:v>5699</c:v>
                </c:pt>
                <c:pt idx="5700">
                  <c:v>5700</c:v>
                </c:pt>
                <c:pt idx="5701">
                  <c:v>5701</c:v>
                </c:pt>
                <c:pt idx="5702">
                  <c:v>5702</c:v>
                </c:pt>
                <c:pt idx="5703">
                  <c:v>5703</c:v>
                </c:pt>
                <c:pt idx="5704">
                  <c:v>5704</c:v>
                </c:pt>
                <c:pt idx="5705">
                  <c:v>5705</c:v>
                </c:pt>
                <c:pt idx="5706">
                  <c:v>5706</c:v>
                </c:pt>
                <c:pt idx="5707">
                  <c:v>5707</c:v>
                </c:pt>
                <c:pt idx="5708">
                  <c:v>5708</c:v>
                </c:pt>
                <c:pt idx="5709">
                  <c:v>5709</c:v>
                </c:pt>
                <c:pt idx="5710">
                  <c:v>5710</c:v>
                </c:pt>
                <c:pt idx="5711">
                  <c:v>5711</c:v>
                </c:pt>
                <c:pt idx="5712">
                  <c:v>5712</c:v>
                </c:pt>
                <c:pt idx="5713">
                  <c:v>5713</c:v>
                </c:pt>
                <c:pt idx="5714">
                  <c:v>5714</c:v>
                </c:pt>
                <c:pt idx="5715">
                  <c:v>5715</c:v>
                </c:pt>
                <c:pt idx="5716">
                  <c:v>5716</c:v>
                </c:pt>
                <c:pt idx="5717">
                  <c:v>5717</c:v>
                </c:pt>
                <c:pt idx="5718">
                  <c:v>5718</c:v>
                </c:pt>
                <c:pt idx="5719">
                  <c:v>5719</c:v>
                </c:pt>
                <c:pt idx="5720">
                  <c:v>5720</c:v>
                </c:pt>
                <c:pt idx="5721">
                  <c:v>5721</c:v>
                </c:pt>
                <c:pt idx="5722">
                  <c:v>5722</c:v>
                </c:pt>
                <c:pt idx="5723">
                  <c:v>5723</c:v>
                </c:pt>
                <c:pt idx="5724">
                  <c:v>5724</c:v>
                </c:pt>
                <c:pt idx="5725">
                  <c:v>5725</c:v>
                </c:pt>
                <c:pt idx="5726">
                  <c:v>5726</c:v>
                </c:pt>
                <c:pt idx="5727">
                  <c:v>5727</c:v>
                </c:pt>
                <c:pt idx="5728">
                  <c:v>5728</c:v>
                </c:pt>
                <c:pt idx="5729">
                  <c:v>5729</c:v>
                </c:pt>
                <c:pt idx="5730">
                  <c:v>5730</c:v>
                </c:pt>
                <c:pt idx="5731">
                  <c:v>5731</c:v>
                </c:pt>
                <c:pt idx="5732">
                  <c:v>5732</c:v>
                </c:pt>
                <c:pt idx="5733">
                  <c:v>5733</c:v>
                </c:pt>
                <c:pt idx="5734">
                  <c:v>5734</c:v>
                </c:pt>
                <c:pt idx="5735">
                  <c:v>5735</c:v>
                </c:pt>
                <c:pt idx="5736">
                  <c:v>5736</c:v>
                </c:pt>
                <c:pt idx="5737">
                  <c:v>5737</c:v>
                </c:pt>
                <c:pt idx="5738">
                  <c:v>5738</c:v>
                </c:pt>
                <c:pt idx="5739">
                  <c:v>5739</c:v>
                </c:pt>
                <c:pt idx="5740">
                  <c:v>5740</c:v>
                </c:pt>
                <c:pt idx="5741">
                  <c:v>5741</c:v>
                </c:pt>
                <c:pt idx="5742">
                  <c:v>5742</c:v>
                </c:pt>
                <c:pt idx="5743">
                  <c:v>5743</c:v>
                </c:pt>
                <c:pt idx="5744">
                  <c:v>5744</c:v>
                </c:pt>
                <c:pt idx="5745">
                  <c:v>5745</c:v>
                </c:pt>
                <c:pt idx="5746">
                  <c:v>5746</c:v>
                </c:pt>
                <c:pt idx="5747">
                  <c:v>5747</c:v>
                </c:pt>
                <c:pt idx="5748">
                  <c:v>5748</c:v>
                </c:pt>
                <c:pt idx="5749">
                  <c:v>5749</c:v>
                </c:pt>
                <c:pt idx="5750">
                  <c:v>5750</c:v>
                </c:pt>
                <c:pt idx="5751">
                  <c:v>5751</c:v>
                </c:pt>
                <c:pt idx="5752">
                  <c:v>5752</c:v>
                </c:pt>
                <c:pt idx="5753">
                  <c:v>5753</c:v>
                </c:pt>
                <c:pt idx="5754">
                  <c:v>5754</c:v>
                </c:pt>
                <c:pt idx="5755">
                  <c:v>5755</c:v>
                </c:pt>
                <c:pt idx="5756">
                  <c:v>5756</c:v>
                </c:pt>
                <c:pt idx="5757">
                  <c:v>5757</c:v>
                </c:pt>
                <c:pt idx="5758">
                  <c:v>5758</c:v>
                </c:pt>
                <c:pt idx="5759">
                  <c:v>5759</c:v>
                </c:pt>
                <c:pt idx="5760">
                  <c:v>5760</c:v>
                </c:pt>
                <c:pt idx="5761">
                  <c:v>5761</c:v>
                </c:pt>
                <c:pt idx="5762">
                  <c:v>5762</c:v>
                </c:pt>
                <c:pt idx="5763">
                  <c:v>5763</c:v>
                </c:pt>
                <c:pt idx="5764">
                  <c:v>5764</c:v>
                </c:pt>
                <c:pt idx="5765">
                  <c:v>5765</c:v>
                </c:pt>
                <c:pt idx="5766">
                  <c:v>5766</c:v>
                </c:pt>
                <c:pt idx="5767">
                  <c:v>5767</c:v>
                </c:pt>
                <c:pt idx="5768">
                  <c:v>5768</c:v>
                </c:pt>
                <c:pt idx="5769">
                  <c:v>5769</c:v>
                </c:pt>
                <c:pt idx="5770">
                  <c:v>5770</c:v>
                </c:pt>
                <c:pt idx="5771">
                  <c:v>5771</c:v>
                </c:pt>
                <c:pt idx="5772">
                  <c:v>5772</c:v>
                </c:pt>
                <c:pt idx="5773">
                  <c:v>5773</c:v>
                </c:pt>
                <c:pt idx="5774">
                  <c:v>5774</c:v>
                </c:pt>
                <c:pt idx="5775">
                  <c:v>5775</c:v>
                </c:pt>
                <c:pt idx="5776">
                  <c:v>5776</c:v>
                </c:pt>
                <c:pt idx="5777">
                  <c:v>5777</c:v>
                </c:pt>
                <c:pt idx="5778">
                  <c:v>5778</c:v>
                </c:pt>
                <c:pt idx="5779">
                  <c:v>5779</c:v>
                </c:pt>
                <c:pt idx="5780">
                  <c:v>5780</c:v>
                </c:pt>
                <c:pt idx="5781">
                  <c:v>5781</c:v>
                </c:pt>
                <c:pt idx="5782">
                  <c:v>5782</c:v>
                </c:pt>
                <c:pt idx="5783">
                  <c:v>5783</c:v>
                </c:pt>
                <c:pt idx="5784">
                  <c:v>5784</c:v>
                </c:pt>
                <c:pt idx="5785">
                  <c:v>5785</c:v>
                </c:pt>
                <c:pt idx="5786">
                  <c:v>5786</c:v>
                </c:pt>
                <c:pt idx="5787">
                  <c:v>5787</c:v>
                </c:pt>
                <c:pt idx="5788">
                  <c:v>5788</c:v>
                </c:pt>
                <c:pt idx="5789">
                  <c:v>5789</c:v>
                </c:pt>
                <c:pt idx="5790">
                  <c:v>5790</c:v>
                </c:pt>
                <c:pt idx="5791">
                  <c:v>5791</c:v>
                </c:pt>
                <c:pt idx="5792">
                  <c:v>5792</c:v>
                </c:pt>
                <c:pt idx="5793">
                  <c:v>5793</c:v>
                </c:pt>
                <c:pt idx="5794">
                  <c:v>5794</c:v>
                </c:pt>
                <c:pt idx="5795">
                  <c:v>5795</c:v>
                </c:pt>
                <c:pt idx="5796">
                  <c:v>5796</c:v>
                </c:pt>
                <c:pt idx="5797">
                  <c:v>5797</c:v>
                </c:pt>
                <c:pt idx="5798">
                  <c:v>5798</c:v>
                </c:pt>
                <c:pt idx="5799">
                  <c:v>5799</c:v>
                </c:pt>
                <c:pt idx="5800">
                  <c:v>5800</c:v>
                </c:pt>
                <c:pt idx="5801">
                  <c:v>5801</c:v>
                </c:pt>
                <c:pt idx="5802">
                  <c:v>5802</c:v>
                </c:pt>
                <c:pt idx="5803">
                  <c:v>5803</c:v>
                </c:pt>
                <c:pt idx="5804">
                  <c:v>5804</c:v>
                </c:pt>
                <c:pt idx="5805">
                  <c:v>5805</c:v>
                </c:pt>
                <c:pt idx="5806">
                  <c:v>5806</c:v>
                </c:pt>
                <c:pt idx="5807">
                  <c:v>5807</c:v>
                </c:pt>
                <c:pt idx="5808">
                  <c:v>5808</c:v>
                </c:pt>
                <c:pt idx="5809">
                  <c:v>5809</c:v>
                </c:pt>
                <c:pt idx="5810">
                  <c:v>5810</c:v>
                </c:pt>
                <c:pt idx="5811">
                  <c:v>5811</c:v>
                </c:pt>
                <c:pt idx="5812">
                  <c:v>5812</c:v>
                </c:pt>
                <c:pt idx="5813">
                  <c:v>5813</c:v>
                </c:pt>
                <c:pt idx="5814">
                  <c:v>5814</c:v>
                </c:pt>
                <c:pt idx="5815">
                  <c:v>5815</c:v>
                </c:pt>
                <c:pt idx="5816">
                  <c:v>5816</c:v>
                </c:pt>
                <c:pt idx="5817">
                  <c:v>5817</c:v>
                </c:pt>
                <c:pt idx="5818">
                  <c:v>5818</c:v>
                </c:pt>
                <c:pt idx="5819">
                  <c:v>5819</c:v>
                </c:pt>
                <c:pt idx="5820">
                  <c:v>5820</c:v>
                </c:pt>
                <c:pt idx="5821">
                  <c:v>5821</c:v>
                </c:pt>
                <c:pt idx="5822">
                  <c:v>5822</c:v>
                </c:pt>
                <c:pt idx="5823">
                  <c:v>5823</c:v>
                </c:pt>
                <c:pt idx="5824">
                  <c:v>5824</c:v>
                </c:pt>
                <c:pt idx="5825">
                  <c:v>5825</c:v>
                </c:pt>
                <c:pt idx="5826">
                  <c:v>5826</c:v>
                </c:pt>
                <c:pt idx="5827">
                  <c:v>5827</c:v>
                </c:pt>
                <c:pt idx="5828">
                  <c:v>5828</c:v>
                </c:pt>
                <c:pt idx="5829">
                  <c:v>5829</c:v>
                </c:pt>
                <c:pt idx="5830">
                  <c:v>5830</c:v>
                </c:pt>
                <c:pt idx="5831">
                  <c:v>5831</c:v>
                </c:pt>
                <c:pt idx="5832">
                  <c:v>5832</c:v>
                </c:pt>
                <c:pt idx="5833">
                  <c:v>5833</c:v>
                </c:pt>
                <c:pt idx="5834">
                  <c:v>5834</c:v>
                </c:pt>
                <c:pt idx="5835">
                  <c:v>5835</c:v>
                </c:pt>
                <c:pt idx="5836">
                  <c:v>5836</c:v>
                </c:pt>
                <c:pt idx="5837">
                  <c:v>5837</c:v>
                </c:pt>
                <c:pt idx="5838">
                  <c:v>5838</c:v>
                </c:pt>
                <c:pt idx="5839">
                  <c:v>5839</c:v>
                </c:pt>
                <c:pt idx="5840">
                  <c:v>5840</c:v>
                </c:pt>
                <c:pt idx="5841">
                  <c:v>5841</c:v>
                </c:pt>
                <c:pt idx="5842">
                  <c:v>5842</c:v>
                </c:pt>
                <c:pt idx="5843">
                  <c:v>5843</c:v>
                </c:pt>
                <c:pt idx="5844">
                  <c:v>5844</c:v>
                </c:pt>
                <c:pt idx="5845">
                  <c:v>5845</c:v>
                </c:pt>
                <c:pt idx="5846">
                  <c:v>5846</c:v>
                </c:pt>
                <c:pt idx="5847">
                  <c:v>5847</c:v>
                </c:pt>
                <c:pt idx="5848">
                  <c:v>5848</c:v>
                </c:pt>
                <c:pt idx="5849">
                  <c:v>5849</c:v>
                </c:pt>
                <c:pt idx="5850">
                  <c:v>5850</c:v>
                </c:pt>
                <c:pt idx="5851">
                  <c:v>5851</c:v>
                </c:pt>
                <c:pt idx="5852">
                  <c:v>5852</c:v>
                </c:pt>
                <c:pt idx="5853">
                  <c:v>5853</c:v>
                </c:pt>
                <c:pt idx="5854">
                  <c:v>5854</c:v>
                </c:pt>
                <c:pt idx="5855">
                  <c:v>5855</c:v>
                </c:pt>
                <c:pt idx="5856">
                  <c:v>5856</c:v>
                </c:pt>
                <c:pt idx="5857">
                  <c:v>5857</c:v>
                </c:pt>
                <c:pt idx="5858">
                  <c:v>5858</c:v>
                </c:pt>
                <c:pt idx="5859">
                  <c:v>5859</c:v>
                </c:pt>
                <c:pt idx="5860">
                  <c:v>5860</c:v>
                </c:pt>
                <c:pt idx="5861">
                  <c:v>5861</c:v>
                </c:pt>
                <c:pt idx="5862">
                  <c:v>5862</c:v>
                </c:pt>
                <c:pt idx="5863">
                  <c:v>5863</c:v>
                </c:pt>
                <c:pt idx="5864">
                  <c:v>5864</c:v>
                </c:pt>
                <c:pt idx="5865">
                  <c:v>5865</c:v>
                </c:pt>
                <c:pt idx="5866">
                  <c:v>5866</c:v>
                </c:pt>
                <c:pt idx="5867">
                  <c:v>5867</c:v>
                </c:pt>
                <c:pt idx="5868">
                  <c:v>5868</c:v>
                </c:pt>
                <c:pt idx="5869">
                  <c:v>5869</c:v>
                </c:pt>
                <c:pt idx="5870">
                  <c:v>5870</c:v>
                </c:pt>
                <c:pt idx="5871">
                  <c:v>5871</c:v>
                </c:pt>
                <c:pt idx="5872">
                  <c:v>5872</c:v>
                </c:pt>
                <c:pt idx="5873">
                  <c:v>5873</c:v>
                </c:pt>
                <c:pt idx="5874">
                  <c:v>5874</c:v>
                </c:pt>
                <c:pt idx="5875">
                  <c:v>5875</c:v>
                </c:pt>
                <c:pt idx="5876">
                  <c:v>5876</c:v>
                </c:pt>
                <c:pt idx="5877">
                  <c:v>5877</c:v>
                </c:pt>
                <c:pt idx="5878">
                  <c:v>5878</c:v>
                </c:pt>
                <c:pt idx="5879">
                  <c:v>5879</c:v>
                </c:pt>
                <c:pt idx="5880">
                  <c:v>5880</c:v>
                </c:pt>
                <c:pt idx="5881">
                  <c:v>5881</c:v>
                </c:pt>
                <c:pt idx="5882">
                  <c:v>5882</c:v>
                </c:pt>
                <c:pt idx="5883">
                  <c:v>5883</c:v>
                </c:pt>
                <c:pt idx="5884">
                  <c:v>5884</c:v>
                </c:pt>
                <c:pt idx="5885">
                  <c:v>5885</c:v>
                </c:pt>
                <c:pt idx="5886">
                  <c:v>5886</c:v>
                </c:pt>
                <c:pt idx="5887">
                  <c:v>5887</c:v>
                </c:pt>
                <c:pt idx="5888">
                  <c:v>5888</c:v>
                </c:pt>
                <c:pt idx="5889">
                  <c:v>5889</c:v>
                </c:pt>
                <c:pt idx="5890">
                  <c:v>5890</c:v>
                </c:pt>
                <c:pt idx="5891">
                  <c:v>5891</c:v>
                </c:pt>
                <c:pt idx="5892">
                  <c:v>5892</c:v>
                </c:pt>
                <c:pt idx="5893">
                  <c:v>5893</c:v>
                </c:pt>
                <c:pt idx="5894">
                  <c:v>5894</c:v>
                </c:pt>
                <c:pt idx="5895">
                  <c:v>5895</c:v>
                </c:pt>
                <c:pt idx="5896">
                  <c:v>5896</c:v>
                </c:pt>
                <c:pt idx="5897">
                  <c:v>5897</c:v>
                </c:pt>
                <c:pt idx="5898">
                  <c:v>5898</c:v>
                </c:pt>
                <c:pt idx="5899">
                  <c:v>5899</c:v>
                </c:pt>
                <c:pt idx="5900">
                  <c:v>5900</c:v>
                </c:pt>
                <c:pt idx="5901">
                  <c:v>5901</c:v>
                </c:pt>
                <c:pt idx="5902">
                  <c:v>5902</c:v>
                </c:pt>
                <c:pt idx="5903">
                  <c:v>5903</c:v>
                </c:pt>
                <c:pt idx="5904">
                  <c:v>5904</c:v>
                </c:pt>
                <c:pt idx="5905">
                  <c:v>5905</c:v>
                </c:pt>
                <c:pt idx="5906">
                  <c:v>5906</c:v>
                </c:pt>
                <c:pt idx="5907">
                  <c:v>5907</c:v>
                </c:pt>
                <c:pt idx="5908">
                  <c:v>5908</c:v>
                </c:pt>
                <c:pt idx="5909">
                  <c:v>5909</c:v>
                </c:pt>
                <c:pt idx="5910">
                  <c:v>5910</c:v>
                </c:pt>
                <c:pt idx="5911">
                  <c:v>5911</c:v>
                </c:pt>
                <c:pt idx="5912">
                  <c:v>5912</c:v>
                </c:pt>
                <c:pt idx="5913">
                  <c:v>5913</c:v>
                </c:pt>
                <c:pt idx="5914">
                  <c:v>5914</c:v>
                </c:pt>
                <c:pt idx="5915">
                  <c:v>5915</c:v>
                </c:pt>
                <c:pt idx="5916">
                  <c:v>5916</c:v>
                </c:pt>
                <c:pt idx="5917">
                  <c:v>5917</c:v>
                </c:pt>
                <c:pt idx="5918">
                  <c:v>5918</c:v>
                </c:pt>
                <c:pt idx="5919">
                  <c:v>5919</c:v>
                </c:pt>
                <c:pt idx="5920">
                  <c:v>5920</c:v>
                </c:pt>
                <c:pt idx="5921">
                  <c:v>5921</c:v>
                </c:pt>
                <c:pt idx="5922">
                  <c:v>5922</c:v>
                </c:pt>
                <c:pt idx="5923">
                  <c:v>5923</c:v>
                </c:pt>
                <c:pt idx="5924">
                  <c:v>5924</c:v>
                </c:pt>
                <c:pt idx="5925">
                  <c:v>5925</c:v>
                </c:pt>
                <c:pt idx="5926">
                  <c:v>5926</c:v>
                </c:pt>
                <c:pt idx="5927">
                  <c:v>5927</c:v>
                </c:pt>
                <c:pt idx="5928">
                  <c:v>5928</c:v>
                </c:pt>
                <c:pt idx="5929">
                  <c:v>5929</c:v>
                </c:pt>
                <c:pt idx="5930">
                  <c:v>5930</c:v>
                </c:pt>
                <c:pt idx="5931">
                  <c:v>5931</c:v>
                </c:pt>
                <c:pt idx="5932">
                  <c:v>5932</c:v>
                </c:pt>
                <c:pt idx="5933">
                  <c:v>5933</c:v>
                </c:pt>
                <c:pt idx="5934">
                  <c:v>5934</c:v>
                </c:pt>
                <c:pt idx="5935">
                  <c:v>5935</c:v>
                </c:pt>
                <c:pt idx="5936">
                  <c:v>5936</c:v>
                </c:pt>
                <c:pt idx="5937">
                  <c:v>5937</c:v>
                </c:pt>
                <c:pt idx="5938">
                  <c:v>5938</c:v>
                </c:pt>
                <c:pt idx="5939">
                  <c:v>5939</c:v>
                </c:pt>
                <c:pt idx="5940">
                  <c:v>5940</c:v>
                </c:pt>
                <c:pt idx="5941">
                  <c:v>5941</c:v>
                </c:pt>
                <c:pt idx="5942">
                  <c:v>5942</c:v>
                </c:pt>
                <c:pt idx="5943">
                  <c:v>5943</c:v>
                </c:pt>
                <c:pt idx="5944">
                  <c:v>5944</c:v>
                </c:pt>
                <c:pt idx="5945">
                  <c:v>5945</c:v>
                </c:pt>
                <c:pt idx="5946">
                  <c:v>5946</c:v>
                </c:pt>
                <c:pt idx="5947">
                  <c:v>5947</c:v>
                </c:pt>
                <c:pt idx="5948">
                  <c:v>5948</c:v>
                </c:pt>
                <c:pt idx="5949">
                  <c:v>5949</c:v>
                </c:pt>
                <c:pt idx="5950">
                  <c:v>5950</c:v>
                </c:pt>
                <c:pt idx="5951">
                  <c:v>5951</c:v>
                </c:pt>
                <c:pt idx="5952">
                  <c:v>5952</c:v>
                </c:pt>
                <c:pt idx="5953">
                  <c:v>5953</c:v>
                </c:pt>
                <c:pt idx="5954">
                  <c:v>5954</c:v>
                </c:pt>
                <c:pt idx="5955">
                  <c:v>5955</c:v>
                </c:pt>
                <c:pt idx="5956">
                  <c:v>5956</c:v>
                </c:pt>
                <c:pt idx="5957">
                  <c:v>5957</c:v>
                </c:pt>
                <c:pt idx="5958">
                  <c:v>5958</c:v>
                </c:pt>
                <c:pt idx="5959">
                  <c:v>5959</c:v>
                </c:pt>
                <c:pt idx="5960">
                  <c:v>5960</c:v>
                </c:pt>
                <c:pt idx="5961">
                  <c:v>5961</c:v>
                </c:pt>
                <c:pt idx="5962">
                  <c:v>5962</c:v>
                </c:pt>
                <c:pt idx="5963">
                  <c:v>5963</c:v>
                </c:pt>
                <c:pt idx="5964">
                  <c:v>5964</c:v>
                </c:pt>
                <c:pt idx="5965">
                  <c:v>5965</c:v>
                </c:pt>
                <c:pt idx="5966">
                  <c:v>5966</c:v>
                </c:pt>
                <c:pt idx="5967">
                  <c:v>5967</c:v>
                </c:pt>
                <c:pt idx="5968">
                  <c:v>5968</c:v>
                </c:pt>
                <c:pt idx="5969">
                  <c:v>5969</c:v>
                </c:pt>
                <c:pt idx="5970">
                  <c:v>5970</c:v>
                </c:pt>
                <c:pt idx="5971">
                  <c:v>5971</c:v>
                </c:pt>
                <c:pt idx="5972">
                  <c:v>5972</c:v>
                </c:pt>
                <c:pt idx="5973">
                  <c:v>5973</c:v>
                </c:pt>
                <c:pt idx="5974">
                  <c:v>5974</c:v>
                </c:pt>
                <c:pt idx="5975">
                  <c:v>5975</c:v>
                </c:pt>
                <c:pt idx="5976">
                  <c:v>5976</c:v>
                </c:pt>
                <c:pt idx="5977">
                  <c:v>5977</c:v>
                </c:pt>
                <c:pt idx="5978">
                  <c:v>5978</c:v>
                </c:pt>
                <c:pt idx="5979">
                  <c:v>5979</c:v>
                </c:pt>
                <c:pt idx="5980">
                  <c:v>5980</c:v>
                </c:pt>
                <c:pt idx="5981">
                  <c:v>5981</c:v>
                </c:pt>
                <c:pt idx="5982">
                  <c:v>5982</c:v>
                </c:pt>
                <c:pt idx="5983">
                  <c:v>5983</c:v>
                </c:pt>
                <c:pt idx="5984">
                  <c:v>5984</c:v>
                </c:pt>
                <c:pt idx="5985">
                  <c:v>5985</c:v>
                </c:pt>
                <c:pt idx="5986">
                  <c:v>5986</c:v>
                </c:pt>
                <c:pt idx="5987">
                  <c:v>5987</c:v>
                </c:pt>
                <c:pt idx="5988">
                  <c:v>5988</c:v>
                </c:pt>
                <c:pt idx="5989">
                  <c:v>5989</c:v>
                </c:pt>
                <c:pt idx="5990">
                  <c:v>5990</c:v>
                </c:pt>
                <c:pt idx="5991">
                  <c:v>5991</c:v>
                </c:pt>
                <c:pt idx="5992">
                  <c:v>5992</c:v>
                </c:pt>
                <c:pt idx="5993">
                  <c:v>5993</c:v>
                </c:pt>
                <c:pt idx="5994">
                  <c:v>5994</c:v>
                </c:pt>
                <c:pt idx="5995">
                  <c:v>5995</c:v>
                </c:pt>
                <c:pt idx="5996">
                  <c:v>5996</c:v>
                </c:pt>
                <c:pt idx="5997">
                  <c:v>5997</c:v>
                </c:pt>
                <c:pt idx="5998">
                  <c:v>5998</c:v>
                </c:pt>
                <c:pt idx="5999">
                  <c:v>5999</c:v>
                </c:pt>
                <c:pt idx="6000">
                  <c:v>6000</c:v>
                </c:pt>
                <c:pt idx="6001">
                  <c:v>6001</c:v>
                </c:pt>
                <c:pt idx="6002">
                  <c:v>6002</c:v>
                </c:pt>
                <c:pt idx="6003">
                  <c:v>6003</c:v>
                </c:pt>
                <c:pt idx="6004">
                  <c:v>6004</c:v>
                </c:pt>
                <c:pt idx="6005">
                  <c:v>6005</c:v>
                </c:pt>
                <c:pt idx="6006">
                  <c:v>6006</c:v>
                </c:pt>
                <c:pt idx="6007">
                  <c:v>6007</c:v>
                </c:pt>
                <c:pt idx="6008">
                  <c:v>6008</c:v>
                </c:pt>
                <c:pt idx="6009">
                  <c:v>6009</c:v>
                </c:pt>
                <c:pt idx="6010">
                  <c:v>6010</c:v>
                </c:pt>
                <c:pt idx="6011">
                  <c:v>6011</c:v>
                </c:pt>
                <c:pt idx="6012">
                  <c:v>6012</c:v>
                </c:pt>
                <c:pt idx="6013">
                  <c:v>6013</c:v>
                </c:pt>
                <c:pt idx="6014">
                  <c:v>6014</c:v>
                </c:pt>
                <c:pt idx="6015">
                  <c:v>6015</c:v>
                </c:pt>
                <c:pt idx="6016">
                  <c:v>6016</c:v>
                </c:pt>
                <c:pt idx="6017">
                  <c:v>6017</c:v>
                </c:pt>
                <c:pt idx="6018">
                  <c:v>6018</c:v>
                </c:pt>
                <c:pt idx="6019">
                  <c:v>6019</c:v>
                </c:pt>
                <c:pt idx="6020">
                  <c:v>6020</c:v>
                </c:pt>
                <c:pt idx="6021">
                  <c:v>6021</c:v>
                </c:pt>
                <c:pt idx="6022">
                  <c:v>6022</c:v>
                </c:pt>
                <c:pt idx="6023">
                  <c:v>6023</c:v>
                </c:pt>
                <c:pt idx="6024">
                  <c:v>6024</c:v>
                </c:pt>
                <c:pt idx="6025">
                  <c:v>6025</c:v>
                </c:pt>
                <c:pt idx="6026">
                  <c:v>6026</c:v>
                </c:pt>
                <c:pt idx="6027">
                  <c:v>6027</c:v>
                </c:pt>
                <c:pt idx="6028">
                  <c:v>6028</c:v>
                </c:pt>
                <c:pt idx="6029">
                  <c:v>6029</c:v>
                </c:pt>
                <c:pt idx="6030">
                  <c:v>6030</c:v>
                </c:pt>
                <c:pt idx="6031">
                  <c:v>6031</c:v>
                </c:pt>
                <c:pt idx="6032">
                  <c:v>6032</c:v>
                </c:pt>
                <c:pt idx="6033">
                  <c:v>6033</c:v>
                </c:pt>
                <c:pt idx="6034">
                  <c:v>6034</c:v>
                </c:pt>
                <c:pt idx="6035">
                  <c:v>6035</c:v>
                </c:pt>
                <c:pt idx="6036">
                  <c:v>6036</c:v>
                </c:pt>
                <c:pt idx="6037">
                  <c:v>6037</c:v>
                </c:pt>
                <c:pt idx="6038">
                  <c:v>6038</c:v>
                </c:pt>
                <c:pt idx="6039">
                  <c:v>6039</c:v>
                </c:pt>
                <c:pt idx="6040">
                  <c:v>6040</c:v>
                </c:pt>
                <c:pt idx="6041">
                  <c:v>6041</c:v>
                </c:pt>
                <c:pt idx="6042">
                  <c:v>6042</c:v>
                </c:pt>
                <c:pt idx="6043">
                  <c:v>6043</c:v>
                </c:pt>
                <c:pt idx="6044">
                  <c:v>6044</c:v>
                </c:pt>
                <c:pt idx="6045">
                  <c:v>6045</c:v>
                </c:pt>
                <c:pt idx="6046">
                  <c:v>6046</c:v>
                </c:pt>
                <c:pt idx="6047">
                  <c:v>6047</c:v>
                </c:pt>
                <c:pt idx="6048">
                  <c:v>6048</c:v>
                </c:pt>
                <c:pt idx="6049">
                  <c:v>6049</c:v>
                </c:pt>
                <c:pt idx="6050">
                  <c:v>6050</c:v>
                </c:pt>
                <c:pt idx="6051">
                  <c:v>6051</c:v>
                </c:pt>
                <c:pt idx="6052">
                  <c:v>6052</c:v>
                </c:pt>
                <c:pt idx="6053">
                  <c:v>6053</c:v>
                </c:pt>
                <c:pt idx="6054">
                  <c:v>6054</c:v>
                </c:pt>
                <c:pt idx="6055">
                  <c:v>6055</c:v>
                </c:pt>
                <c:pt idx="6056">
                  <c:v>6056</c:v>
                </c:pt>
                <c:pt idx="6057">
                  <c:v>6057</c:v>
                </c:pt>
                <c:pt idx="6058">
                  <c:v>6058</c:v>
                </c:pt>
                <c:pt idx="6059">
                  <c:v>6059</c:v>
                </c:pt>
                <c:pt idx="6060">
                  <c:v>6060</c:v>
                </c:pt>
                <c:pt idx="6061">
                  <c:v>6061</c:v>
                </c:pt>
                <c:pt idx="6062">
                  <c:v>6062</c:v>
                </c:pt>
                <c:pt idx="6063">
                  <c:v>6063</c:v>
                </c:pt>
                <c:pt idx="6064">
                  <c:v>6064</c:v>
                </c:pt>
                <c:pt idx="6065">
                  <c:v>6065</c:v>
                </c:pt>
                <c:pt idx="6066">
                  <c:v>6066</c:v>
                </c:pt>
                <c:pt idx="6067">
                  <c:v>6067</c:v>
                </c:pt>
                <c:pt idx="6068">
                  <c:v>6068</c:v>
                </c:pt>
                <c:pt idx="6069">
                  <c:v>6069</c:v>
                </c:pt>
                <c:pt idx="6070">
                  <c:v>6070</c:v>
                </c:pt>
                <c:pt idx="6071">
                  <c:v>6071</c:v>
                </c:pt>
                <c:pt idx="6072">
                  <c:v>6072</c:v>
                </c:pt>
                <c:pt idx="6073">
                  <c:v>6073</c:v>
                </c:pt>
                <c:pt idx="6074">
                  <c:v>6074</c:v>
                </c:pt>
                <c:pt idx="6075">
                  <c:v>6075</c:v>
                </c:pt>
                <c:pt idx="6076">
                  <c:v>6076</c:v>
                </c:pt>
                <c:pt idx="6077">
                  <c:v>6077</c:v>
                </c:pt>
                <c:pt idx="6078">
                  <c:v>6078</c:v>
                </c:pt>
                <c:pt idx="6079">
                  <c:v>6079</c:v>
                </c:pt>
                <c:pt idx="6080">
                  <c:v>6080</c:v>
                </c:pt>
                <c:pt idx="6081">
                  <c:v>6081</c:v>
                </c:pt>
                <c:pt idx="6082">
                  <c:v>6082</c:v>
                </c:pt>
                <c:pt idx="6083">
                  <c:v>6083</c:v>
                </c:pt>
                <c:pt idx="6084">
                  <c:v>6084</c:v>
                </c:pt>
                <c:pt idx="6085">
                  <c:v>6085</c:v>
                </c:pt>
                <c:pt idx="6086">
                  <c:v>6086</c:v>
                </c:pt>
                <c:pt idx="6087">
                  <c:v>6087</c:v>
                </c:pt>
                <c:pt idx="6088">
                  <c:v>6088</c:v>
                </c:pt>
                <c:pt idx="6089">
                  <c:v>6089</c:v>
                </c:pt>
                <c:pt idx="6090">
                  <c:v>6090</c:v>
                </c:pt>
                <c:pt idx="6091">
                  <c:v>6091</c:v>
                </c:pt>
                <c:pt idx="6092">
                  <c:v>6092</c:v>
                </c:pt>
                <c:pt idx="6093">
                  <c:v>6093</c:v>
                </c:pt>
                <c:pt idx="6094">
                  <c:v>6094</c:v>
                </c:pt>
                <c:pt idx="6095">
                  <c:v>6095</c:v>
                </c:pt>
                <c:pt idx="6096">
                  <c:v>6096</c:v>
                </c:pt>
                <c:pt idx="6097">
                  <c:v>6097</c:v>
                </c:pt>
                <c:pt idx="6098">
                  <c:v>6098</c:v>
                </c:pt>
                <c:pt idx="6099">
                  <c:v>6099</c:v>
                </c:pt>
                <c:pt idx="6100">
                  <c:v>6100</c:v>
                </c:pt>
                <c:pt idx="6101">
                  <c:v>6101</c:v>
                </c:pt>
                <c:pt idx="6102">
                  <c:v>6102</c:v>
                </c:pt>
                <c:pt idx="6103">
                  <c:v>6103</c:v>
                </c:pt>
                <c:pt idx="6104">
                  <c:v>6104</c:v>
                </c:pt>
                <c:pt idx="6105">
                  <c:v>6105</c:v>
                </c:pt>
                <c:pt idx="6106">
                  <c:v>6106</c:v>
                </c:pt>
                <c:pt idx="6107">
                  <c:v>6107</c:v>
                </c:pt>
                <c:pt idx="6108">
                  <c:v>6108</c:v>
                </c:pt>
                <c:pt idx="6109">
                  <c:v>6109</c:v>
                </c:pt>
                <c:pt idx="6110">
                  <c:v>6110</c:v>
                </c:pt>
                <c:pt idx="6111">
                  <c:v>6111</c:v>
                </c:pt>
                <c:pt idx="6112">
                  <c:v>6112</c:v>
                </c:pt>
                <c:pt idx="6113">
                  <c:v>6113</c:v>
                </c:pt>
                <c:pt idx="6114">
                  <c:v>6114</c:v>
                </c:pt>
                <c:pt idx="6115">
                  <c:v>6115</c:v>
                </c:pt>
                <c:pt idx="6116">
                  <c:v>6116</c:v>
                </c:pt>
                <c:pt idx="6117">
                  <c:v>6117</c:v>
                </c:pt>
                <c:pt idx="6118">
                  <c:v>6118</c:v>
                </c:pt>
                <c:pt idx="6119">
                  <c:v>6119</c:v>
                </c:pt>
                <c:pt idx="6120">
                  <c:v>6120</c:v>
                </c:pt>
                <c:pt idx="6121">
                  <c:v>6121</c:v>
                </c:pt>
                <c:pt idx="6122">
                  <c:v>6122</c:v>
                </c:pt>
                <c:pt idx="6123">
                  <c:v>6123</c:v>
                </c:pt>
                <c:pt idx="6124">
                  <c:v>6124</c:v>
                </c:pt>
                <c:pt idx="6125">
                  <c:v>6125</c:v>
                </c:pt>
                <c:pt idx="6126">
                  <c:v>6126</c:v>
                </c:pt>
                <c:pt idx="6127">
                  <c:v>6127</c:v>
                </c:pt>
                <c:pt idx="6128">
                  <c:v>6128</c:v>
                </c:pt>
                <c:pt idx="6129">
                  <c:v>6129</c:v>
                </c:pt>
                <c:pt idx="6130">
                  <c:v>6130</c:v>
                </c:pt>
                <c:pt idx="6131">
                  <c:v>6131</c:v>
                </c:pt>
                <c:pt idx="6132">
                  <c:v>6132</c:v>
                </c:pt>
                <c:pt idx="6133">
                  <c:v>6133</c:v>
                </c:pt>
                <c:pt idx="6134">
                  <c:v>6134</c:v>
                </c:pt>
                <c:pt idx="6135">
                  <c:v>6135</c:v>
                </c:pt>
                <c:pt idx="6136">
                  <c:v>6136</c:v>
                </c:pt>
                <c:pt idx="6137">
                  <c:v>6137</c:v>
                </c:pt>
                <c:pt idx="6138">
                  <c:v>6138</c:v>
                </c:pt>
                <c:pt idx="6139">
                  <c:v>6139</c:v>
                </c:pt>
                <c:pt idx="6140">
                  <c:v>6140</c:v>
                </c:pt>
                <c:pt idx="6141">
                  <c:v>6141</c:v>
                </c:pt>
                <c:pt idx="6142">
                  <c:v>6142</c:v>
                </c:pt>
                <c:pt idx="6143">
                  <c:v>6143</c:v>
                </c:pt>
                <c:pt idx="6144">
                  <c:v>6144</c:v>
                </c:pt>
                <c:pt idx="6145">
                  <c:v>6145</c:v>
                </c:pt>
                <c:pt idx="6146">
                  <c:v>6146</c:v>
                </c:pt>
                <c:pt idx="6147">
                  <c:v>6147</c:v>
                </c:pt>
                <c:pt idx="6148">
                  <c:v>6148</c:v>
                </c:pt>
                <c:pt idx="6149">
                  <c:v>6149</c:v>
                </c:pt>
                <c:pt idx="6150">
                  <c:v>6150</c:v>
                </c:pt>
                <c:pt idx="6151">
                  <c:v>6151</c:v>
                </c:pt>
                <c:pt idx="6152">
                  <c:v>6152</c:v>
                </c:pt>
                <c:pt idx="6153">
                  <c:v>6153</c:v>
                </c:pt>
                <c:pt idx="6154">
                  <c:v>6154</c:v>
                </c:pt>
                <c:pt idx="6155">
                  <c:v>6155</c:v>
                </c:pt>
                <c:pt idx="6156">
                  <c:v>6156</c:v>
                </c:pt>
                <c:pt idx="6157">
                  <c:v>6157</c:v>
                </c:pt>
                <c:pt idx="6158">
                  <c:v>6158</c:v>
                </c:pt>
                <c:pt idx="6159">
                  <c:v>6159</c:v>
                </c:pt>
                <c:pt idx="6160">
                  <c:v>6160</c:v>
                </c:pt>
                <c:pt idx="6161">
                  <c:v>6161</c:v>
                </c:pt>
                <c:pt idx="6162">
                  <c:v>6162</c:v>
                </c:pt>
                <c:pt idx="6163">
                  <c:v>6163</c:v>
                </c:pt>
                <c:pt idx="6164">
                  <c:v>6164</c:v>
                </c:pt>
                <c:pt idx="6165">
                  <c:v>6165</c:v>
                </c:pt>
                <c:pt idx="6166">
                  <c:v>6166</c:v>
                </c:pt>
                <c:pt idx="6167">
                  <c:v>6167</c:v>
                </c:pt>
                <c:pt idx="6168">
                  <c:v>6168</c:v>
                </c:pt>
                <c:pt idx="6169">
                  <c:v>6169</c:v>
                </c:pt>
                <c:pt idx="6170">
                  <c:v>6170</c:v>
                </c:pt>
                <c:pt idx="6171">
                  <c:v>6171</c:v>
                </c:pt>
                <c:pt idx="6172">
                  <c:v>6172</c:v>
                </c:pt>
                <c:pt idx="6173">
                  <c:v>6173</c:v>
                </c:pt>
                <c:pt idx="6174">
                  <c:v>6174</c:v>
                </c:pt>
                <c:pt idx="6175">
                  <c:v>6175</c:v>
                </c:pt>
                <c:pt idx="6176">
                  <c:v>6176</c:v>
                </c:pt>
                <c:pt idx="6177">
                  <c:v>6177</c:v>
                </c:pt>
                <c:pt idx="6178">
                  <c:v>6178</c:v>
                </c:pt>
                <c:pt idx="6179">
                  <c:v>6179</c:v>
                </c:pt>
                <c:pt idx="6180">
                  <c:v>6180</c:v>
                </c:pt>
                <c:pt idx="6181">
                  <c:v>6181</c:v>
                </c:pt>
                <c:pt idx="6182">
                  <c:v>6182</c:v>
                </c:pt>
                <c:pt idx="6183">
                  <c:v>6183</c:v>
                </c:pt>
                <c:pt idx="6184">
                  <c:v>6184</c:v>
                </c:pt>
                <c:pt idx="6185">
                  <c:v>6185</c:v>
                </c:pt>
                <c:pt idx="6186">
                  <c:v>6186</c:v>
                </c:pt>
                <c:pt idx="6187">
                  <c:v>6187</c:v>
                </c:pt>
                <c:pt idx="6188">
                  <c:v>6188</c:v>
                </c:pt>
                <c:pt idx="6189">
                  <c:v>6189</c:v>
                </c:pt>
                <c:pt idx="6190">
                  <c:v>6190</c:v>
                </c:pt>
                <c:pt idx="6191">
                  <c:v>6191</c:v>
                </c:pt>
                <c:pt idx="6192">
                  <c:v>6192</c:v>
                </c:pt>
                <c:pt idx="6193">
                  <c:v>6193</c:v>
                </c:pt>
                <c:pt idx="6194">
                  <c:v>6194</c:v>
                </c:pt>
                <c:pt idx="6195">
                  <c:v>6195</c:v>
                </c:pt>
                <c:pt idx="6196">
                  <c:v>6196</c:v>
                </c:pt>
                <c:pt idx="6197">
                  <c:v>6197</c:v>
                </c:pt>
                <c:pt idx="6198">
                  <c:v>6198</c:v>
                </c:pt>
                <c:pt idx="6199">
                  <c:v>6199</c:v>
                </c:pt>
                <c:pt idx="6200">
                  <c:v>6200</c:v>
                </c:pt>
                <c:pt idx="6201">
                  <c:v>6201</c:v>
                </c:pt>
                <c:pt idx="6202">
                  <c:v>6202</c:v>
                </c:pt>
                <c:pt idx="6203">
                  <c:v>6203</c:v>
                </c:pt>
                <c:pt idx="6204">
                  <c:v>6204</c:v>
                </c:pt>
                <c:pt idx="6205">
                  <c:v>6205</c:v>
                </c:pt>
                <c:pt idx="6206">
                  <c:v>6206</c:v>
                </c:pt>
                <c:pt idx="6207">
                  <c:v>6207</c:v>
                </c:pt>
                <c:pt idx="6208">
                  <c:v>6208</c:v>
                </c:pt>
                <c:pt idx="6209">
                  <c:v>6209</c:v>
                </c:pt>
                <c:pt idx="6210">
                  <c:v>6210</c:v>
                </c:pt>
                <c:pt idx="6211">
                  <c:v>6211</c:v>
                </c:pt>
                <c:pt idx="6212">
                  <c:v>6212</c:v>
                </c:pt>
                <c:pt idx="6213">
                  <c:v>6213</c:v>
                </c:pt>
                <c:pt idx="6214">
                  <c:v>6214</c:v>
                </c:pt>
                <c:pt idx="6215">
                  <c:v>6215</c:v>
                </c:pt>
                <c:pt idx="6216">
                  <c:v>6216</c:v>
                </c:pt>
                <c:pt idx="6217">
                  <c:v>6217</c:v>
                </c:pt>
                <c:pt idx="6218">
                  <c:v>6218</c:v>
                </c:pt>
                <c:pt idx="6219">
                  <c:v>6219</c:v>
                </c:pt>
                <c:pt idx="6220">
                  <c:v>6220</c:v>
                </c:pt>
                <c:pt idx="6221">
                  <c:v>6221</c:v>
                </c:pt>
                <c:pt idx="6222">
                  <c:v>6222</c:v>
                </c:pt>
                <c:pt idx="6223">
                  <c:v>6223</c:v>
                </c:pt>
                <c:pt idx="6224">
                  <c:v>6224</c:v>
                </c:pt>
                <c:pt idx="6225">
                  <c:v>6225</c:v>
                </c:pt>
                <c:pt idx="6226">
                  <c:v>6226</c:v>
                </c:pt>
                <c:pt idx="6227">
                  <c:v>6227</c:v>
                </c:pt>
                <c:pt idx="6228">
                  <c:v>6228</c:v>
                </c:pt>
                <c:pt idx="6229">
                  <c:v>6229</c:v>
                </c:pt>
                <c:pt idx="6230">
                  <c:v>6230</c:v>
                </c:pt>
                <c:pt idx="6231">
                  <c:v>6231</c:v>
                </c:pt>
                <c:pt idx="6232">
                  <c:v>6232</c:v>
                </c:pt>
                <c:pt idx="6233">
                  <c:v>6233</c:v>
                </c:pt>
                <c:pt idx="6234">
                  <c:v>6234</c:v>
                </c:pt>
                <c:pt idx="6235">
                  <c:v>6235</c:v>
                </c:pt>
                <c:pt idx="6236">
                  <c:v>6236</c:v>
                </c:pt>
                <c:pt idx="6237">
                  <c:v>6237</c:v>
                </c:pt>
                <c:pt idx="6238">
                  <c:v>6238</c:v>
                </c:pt>
                <c:pt idx="6239">
                  <c:v>6239</c:v>
                </c:pt>
                <c:pt idx="6240">
                  <c:v>6240</c:v>
                </c:pt>
                <c:pt idx="6241">
                  <c:v>6241</c:v>
                </c:pt>
                <c:pt idx="6242">
                  <c:v>6242</c:v>
                </c:pt>
                <c:pt idx="6243">
                  <c:v>6243</c:v>
                </c:pt>
                <c:pt idx="6244">
                  <c:v>6244</c:v>
                </c:pt>
                <c:pt idx="6245">
                  <c:v>6245</c:v>
                </c:pt>
                <c:pt idx="6246">
                  <c:v>6246</c:v>
                </c:pt>
                <c:pt idx="6247">
                  <c:v>6247</c:v>
                </c:pt>
                <c:pt idx="6248">
                  <c:v>6248</c:v>
                </c:pt>
                <c:pt idx="6249">
                  <c:v>6249</c:v>
                </c:pt>
                <c:pt idx="6250">
                  <c:v>6250</c:v>
                </c:pt>
                <c:pt idx="6251">
                  <c:v>6251</c:v>
                </c:pt>
                <c:pt idx="6252">
                  <c:v>6252</c:v>
                </c:pt>
                <c:pt idx="6253">
                  <c:v>6253</c:v>
                </c:pt>
                <c:pt idx="6254">
                  <c:v>6254</c:v>
                </c:pt>
                <c:pt idx="6255">
                  <c:v>6255</c:v>
                </c:pt>
                <c:pt idx="6256">
                  <c:v>6256</c:v>
                </c:pt>
                <c:pt idx="6257">
                  <c:v>6257</c:v>
                </c:pt>
                <c:pt idx="6258">
                  <c:v>6258</c:v>
                </c:pt>
                <c:pt idx="6259">
                  <c:v>6259</c:v>
                </c:pt>
                <c:pt idx="6260">
                  <c:v>6260</c:v>
                </c:pt>
                <c:pt idx="6261">
                  <c:v>6261</c:v>
                </c:pt>
                <c:pt idx="6262">
                  <c:v>6262</c:v>
                </c:pt>
                <c:pt idx="6263">
                  <c:v>6263</c:v>
                </c:pt>
                <c:pt idx="6264">
                  <c:v>6264</c:v>
                </c:pt>
                <c:pt idx="6265">
                  <c:v>6265</c:v>
                </c:pt>
                <c:pt idx="6266">
                  <c:v>6266</c:v>
                </c:pt>
                <c:pt idx="6267">
                  <c:v>6267</c:v>
                </c:pt>
                <c:pt idx="6268">
                  <c:v>6268</c:v>
                </c:pt>
                <c:pt idx="6269">
                  <c:v>6269</c:v>
                </c:pt>
                <c:pt idx="6270">
                  <c:v>6270</c:v>
                </c:pt>
                <c:pt idx="6271">
                  <c:v>6271</c:v>
                </c:pt>
                <c:pt idx="6272">
                  <c:v>6272</c:v>
                </c:pt>
                <c:pt idx="6273">
                  <c:v>6273</c:v>
                </c:pt>
                <c:pt idx="6274">
                  <c:v>6274</c:v>
                </c:pt>
                <c:pt idx="6275">
                  <c:v>6275</c:v>
                </c:pt>
                <c:pt idx="6276">
                  <c:v>6276</c:v>
                </c:pt>
                <c:pt idx="6277">
                  <c:v>6277</c:v>
                </c:pt>
                <c:pt idx="6278">
                  <c:v>6278</c:v>
                </c:pt>
                <c:pt idx="6279">
                  <c:v>6279</c:v>
                </c:pt>
                <c:pt idx="6280">
                  <c:v>6280</c:v>
                </c:pt>
                <c:pt idx="6281">
                  <c:v>6281</c:v>
                </c:pt>
                <c:pt idx="6282">
                  <c:v>6282</c:v>
                </c:pt>
                <c:pt idx="6283">
                  <c:v>6283</c:v>
                </c:pt>
                <c:pt idx="6284">
                  <c:v>6284</c:v>
                </c:pt>
                <c:pt idx="6285">
                  <c:v>6285</c:v>
                </c:pt>
                <c:pt idx="6286">
                  <c:v>6286</c:v>
                </c:pt>
                <c:pt idx="6287">
                  <c:v>6287</c:v>
                </c:pt>
                <c:pt idx="6288">
                  <c:v>6288</c:v>
                </c:pt>
                <c:pt idx="6289">
                  <c:v>6289</c:v>
                </c:pt>
                <c:pt idx="6290">
                  <c:v>6290</c:v>
                </c:pt>
                <c:pt idx="6291">
                  <c:v>6291</c:v>
                </c:pt>
                <c:pt idx="6292">
                  <c:v>6292</c:v>
                </c:pt>
                <c:pt idx="6293">
                  <c:v>6293</c:v>
                </c:pt>
                <c:pt idx="6294">
                  <c:v>6294</c:v>
                </c:pt>
                <c:pt idx="6295">
                  <c:v>6295</c:v>
                </c:pt>
                <c:pt idx="6296">
                  <c:v>6296</c:v>
                </c:pt>
                <c:pt idx="6297">
                  <c:v>6297</c:v>
                </c:pt>
                <c:pt idx="6298">
                  <c:v>6298</c:v>
                </c:pt>
                <c:pt idx="6299">
                  <c:v>6299</c:v>
                </c:pt>
                <c:pt idx="6300">
                  <c:v>6300</c:v>
                </c:pt>
                <c:pt idx="6301">
                  <c:v>6301</c:v>
                </c:pt>
                <c:pt idx="6302">
                  <c:v>6302</c:v>
                </c:pt>
                <c:pt idx="6303">
                  <c:v>6303</c:v>
                </c:pt>
                <c:pt idx="6304">
                  <c:v>6304</c:v>
                </c:pt>
                <c:pt idx="6305">
                  <c:v>6305</c:v>
                </c:pt>
                <c:pt idx="6306">
                  <c:v>6306</c:v>
                </c:pt>
                <c:pt idx="6307">
                  <c:v>6307</c:v>
                </c:pt>
                <c:pt idx="6308">
                  <c:v>6308</c:v>
                </c:pt>
                <c:pt idx="6309">
                  <c:v>6309</c:v>
                </c:pt>
                <c:pt idx="6310">
                  <c:v>6310</c:v>
                </c:pt>
                <c:pt idx="6311">
                  <c:v>6311</c:v>
                </c:pt>
                <c:pt idx="6312">
                  <c:v>6312</c:v>
                </c:pt>
                <c:pt idx="6313">
                  <c:v>6313</c:v>
                </c:pt>
                <c:pt idx="6314">
                  <c:v>6314</c:v>
                </c:pt>
                <c:pt idx="6315">
                  <c:v>6315</c:v>
                </c:pt>
                <c:pt idx="6316">
                  <c:v>6316</c:v>
                </c:pt>
                <c:pt idx="6317">
                  <c:v>6317</c:v>
                </c:pt>
                <c:pt idx="6318">
                  <c:v>6318</c:v>
                </c:pt>
                <c:pt idx="6319">
                  <c:v>6319</c:v>
                </c:pt>
                <c:pt idx="6320">
                  <c:v>6320</c:v>
                </c:pt>
                <c:pt idx="6321">
                  <c:v>6321</c:v>
                </c:pt>
                <c:pt idx="6322">
                  <c:v>6322</c:v>
                </c:pt>
                <c:pt idx="6323">
                  <c:v>6323</c:v>
                </c:pt>
                <c:pt idx="6324">
                  <c:v>6324</c:v>
                </c:pt>
                <c:pt idx="6325">
                  <c:v>6325</c:v>
                </c:pt>
                <c:pt idx="6326">
                  <c:v>6326</c:v>
                </c:pt>
                <c:pt idx="6327">
                  <c:v>6327</c:v>
                </c:pt>
                <c:pt idx="6328">
                  <c:v>6328</c:v>
                </c:pt>
                <c:pt idx="6329">
                  <c:v>6329</c:v>
                </c:pt>
                <c:pt idx="6330">
                  <c:v>6330</c:v>
                </c:pt>
                <c:pt idx="6331">
                  <c:v>6331</c:v>
                </c:pt>
                <c:pt idx="6332">
                  <c:v>6332</c:v>
                </c:pt>
                <c:pt idx="6333">
                  <c:v>6333</c:v>
                </c:pt>
                <c:pt idx="6334">
                  <c:v>6334</c:v>
                </c:pt>
                <c:pt idx="6335">
                  <c:v>6335</c:v>
                </c:pt>
                <c:pt idx="6336">
                  <c:v>6336</c:v>
                </c:pt>
                <c:pt idx="6337">
                  <c:v>6337</c:v>
                </c:pt>
                <c:pt idx="6338">
                  <c:v>6338</c:v>
                </c:pt>
                <c:pt idx="6339">
                  <c:v>6339</c:v>
                </c:pt>
                <c:pt idx="6340">
                  <c:v>6340</c:v>
                </c:pt>
                <c:pt idx="6341">
                  <c:v>6341</c:v>
                </c:pt>
                <c:pt idx="6342">
                  <c:v>6342</c:v>
                </c:pt>
                <c:pt idx="6343">
                  <c:v>6343</c:v>
                </c:pt>
                <c:pt idx="6344">
                  <c:v>6344</c:v>
                </c:pt>
                <c:pt idx="6345">
                  <c:v>6345</c:v>
                </c:pt>
                <c:pt idx="6346">
                  <c:v>6346</c:v>
                </c:pt>
                <c:pt idx="6347">
                  <c:v>6347</c:v>
                </c:pt>
                <c:pt idx="6348">
                  <c:v>6348</c:v>
                </c:pt>
                <c:pt idx="6349">
                  <c:v>6349</c:v>
                </c:pt>
                <c:pt idx="6350">
                  <c:v>6350</c:v>
                </c:pt>
                <c:pt idx="6351">
                  <c:v>6351</c:v>
                </c:pt>
                <c:pt idx="6352">
                  <c:v>6352</c:v>
                </c:pt>
                <c:pt idx="6353">
                  <c:v>6353</c:v>
                </c:pt>
                <c:pt idx="6354">
                  <c:v>6354</c:v>
                </c:pt>
                <c:pt idx="6355">
                  <c:v>6355</c:v>
                </c:pt>
                <c:pt idx="6356">
                  <c:v>6356</c:v>
                </c:pt>
                <c:pt idx="6357">
                  <c:v>6357</c:v>
                </c:pt>
                <c:pt idx="6358">
                  <c:v>6358</c:v>
                </c:pt>
                <c:pt idx="6359">
                  <c:v>6359</c:v>
                </c:pt>
                <c:pt idx="6360">
                  <c:v>6360</c:v>
                </c:pt>
                <c:pt idx="6361">
                  <c:v>6361</c:v>
                </c:pt>
                <c:pt idx="6362">
                  <c:v>6362</c:v>
                </c:pt>
                <c:pt idx="6363">
                  <c:v>6363</c:v>
                </c:pt>
                <c:pt idx="6364">
                  <c:v>6364</c:v>
                </c:pt>
                <c:pt idx="6365">
                  <c:v>6365</c:v>
                </c:pt>
                <c:pt idx="6366">
                  <c:v>6366</c:v>
                </c:pt>
                <c:pt idx="6367">
                  <c:v>6367</c:v>
                </c:pt>
                <c:pt idx="6368">
                  <c:v>6368</c:v>
                </c:pt>
                <c:pt idx="6369">
                  <c:v>6369</c:v>
                </c:pt>
                <c:pt idx="6370">
                  <c:v>6370</c:v>
                </c:pt>
                <c:pt idx="6371">
                  <c:v>6371</c:v>
                </c:pt>
                <c:pt idx="6372">
                  <c:v>6372</c:v>
                </c:pt>
                <c:pt idx="6373">
                  <c:v>6373</c:v>
                </c:pt>
                <c:pt idx="6374">
                  <c:v>6374</c:v>
                </c:pt>
                <c:pt idx="6375">
                  <c:v>6375</c:v>
                </c:pt>
                <c:pt idx="6376">
                  <c:v>6376</c:v>
                </c:pt>
                <c:pt idx="6377">
                  <c:v>6377</c:v>
                </c:pt>
                <c:pt idx="6378">
                  <c:v>6378</c:v>
                </c:pt>
                <c:pt idx="6379">
                  <c:v>6379</c:v>
                </c:pt>
                <c:pt idx="6380">
                  <c:v>6380</c:v>
                </c:pt>
                <c:pt idx="6381">
                  <c:v>6381</c:v>
                </c:pt>
                <c:pt idx="6382">
                  <c:v>6382</c:v>
                </c:pt>
                <c:pt idx="6383">
                  <c:v>6383</c:v>
                </c:pt>
                <c:pt idx="6384">
                  <c:v>6384</c:v>
                </c:pt>
                <c:pt idx="6385">
                  <c:v>6385</c:v>
                </c:pt>
                <c:pt idx="6386">
                  <c:v>6386</c:v>
                </c:pt>
                <c:pt idx="6387">
                  <c:v>6387</c:v>
                </c:pt>
                <c:pt idx="6388">
                  <c:v>6388</c:v>
                </c:pt>
                <c:pt idx="6389">
                  <c:v>6389</c:v>
                </c:pt>
                <c:pt idx="6390">
                  <c:v>6390</c:v>
                </c:pt>
                <c:pt idx="6391">
                  <c:v>6391</c:v>
                </c:pt>
                <c:pt idx="6392">
                  <c:v>6392</c:v>
                </c:pt>
                <c:pt idx="6393">
                  <c:v>6393</c:v>
                </c:pt>
                <c:pt idx="6394">
                  <c:v>6394</c:v>
                </c:pt>
                <c:pt idx="6395">
                  <c:v>6395</c:v>
                </c:pt>
                <c:pt idx="6396">
                  <c:v>6396</c:v>
                </c:pt>
                <c:pt idx="6397">
                  <c:v>6397</c:v>
                </c:pt>
                <c:pt idx="6398">
                  <c:v>6398</c:v>
                </c:pt>
                <c:pt idx="6399">
                  <c:v>6399</c:v>
                </c:pt>
                <c:pt idx="6400">
                  <c:v>6400</c:v>
                </c:pt>
                <c:pt idx="6401">
                  <c:v>6401</c:v>
                </c:pt>
                <c:pt idx="6402">
                  <c:v>6402</c:v>
                </c:pt>
                <c:pt idx="6403">
                  <c:v>6403</c:v>
                </c:pt>
                <c:pt idx="6404">
                  <c:v>6404</c:v>
                </c:pt>
                <c:pt idx="6405">
                  <c:v>6405</c:v>
                </c:pt>
                <c:pt idx="6406">
                  <c:v>6406</c:v>
                </c:pt>
                <c:pt idx="6407">
                  <c:v>6407</c:v>
                </c:pt>
                <c:pt idx="6408">
                  <c:v>6408</c:v>
                </c:pt>
                <c:pt idx="6409">
                  <c:v>6409</c:v>
                </c:pt>
                <c:pt idx="6410">
                  <c:v>6410</c:v>
                </c:pt>
                <c:pt idx="6411">
                  <c:v>6411</c:v>
                </c:pt>
                <c:pt idx="6412">
                  <c:v>6412</c:v>
                </c:pt>
                <c:pt idx="6413">
                  <c:v>6413</c:v>
                </c:pt>
                <c:pt idx="6414">
                  <c:v>6414</c:v>
                </c:pt>
                <c:pt idx="6415">
                  <c:v>6415</c:v>
                </c:pt>
                <c:pt idx="6416">
                  <c:v>6416</c:v>
                </c:pt>
                <c:pt idx="6417">
                  <c:v>6417</c:v>
                </c:pt>
                <c:pt idx="6418">
                  <c:v>6418</c:v>
                </c:pt>
                <c:pt idx="6419">
                  <c:v>6419</c:v>
                </c:pt>
                <c:pt idx="6420">
                  <c:v>6420</c:v>
                </c:pt>
                <c:pt idx="6421">
                  <c:v>6421</c:v>
                </c:pt>
                <c:pt idx="6422">
                  <c:v>6422</c:v>
                </c:pt>
                <c:pt idx="6423">
                  <c:v>6423</c:v>
                </c:pt>
                <c:pt idx="6424">
                  <c:v>6424</c:v>
                </c:pt>
                <c:pt idx="6425">
                  <c:v>6425</c:v>
                </c:pt>
                <c:pt idx="6426">
                  <c:v>6426</c:v>
                </c:pt>
                <c:pt idx="6427">
                  <c:v>6427</c:v>
                </c:pt>
                <c:pt idx="6428">
                  <c:v>6428</c:v>
                </c:pt>
                <c:pt idx="6429">
                  <c:v>6429</c:v>
                </c:pt>
                <c:pt idx="6430">
                  <c:v>6430</c:v>
                </c:pt>
                <c:pt idx="6431">
                  <c:v>6431</c:v>
                </c:pt>
                <c:pt idx="6432">
                  <c:v>6432</c:v>
                </c:pt>
                <c:pt idx="6433">
                  <c:v>6433</c:v>
                </c:pt>
                <c:pt idx="6434">
                  <c:v>6434</c:v>
                </c:pt>
                <c:pt idx="6435">
                  <c:v>6435</c:v>
                </c:pt>
                <c:pt idx="6436">
                  <c:v>6436</c:v>
                </c:pt>
                <c:pt idx="6437">
                  <c:v>6437</c:v>
                </c:pt>
                <c:pt idx="6438">
                  <c:v>6438</c:v>
                </c:pt>
                <c:pt idx="6439">
                  <c:v>6439</c:v>
                </c:pt>
                <c:pt idx="6440">
                  <c:v>6440</c:v>
                </c:pt>
                <c:pt idx="6441">
                  <c:v>6441</c:v>
                </c:pt>
                <c:pt idx="6442">
                  <c:v>6442</c:v>
                </c:pt>
                <c:pt idx="6443">
                  <c:v>6443</c:v>
                </c:pt>
                <c:pt idx="6444">
                  <c:v>6444</c:v>
                </c:pt>
                <c:pt idx="6445">
                  <c:v>6445</c:v>
                </c:pt>
                <c:pt idx="6446">
                  <c:v>6446</c:v>
                </c:pt>
                <c:pt idx="6447">
                  <c:v>6447</c:v>
                </c:pt>
                <c:pt idx="6448">
                  <c:v>6448</c:v>
                </c:pt>
                <c:pt idx="6449">
                  <c:v>6449</c:v>
                </c:pt>
                <c:pt idx="6450">
                  <c:v>6450</c:v>
                </c:pt>
                <c:pt idx="6451">
                  <c:v>6451</c:v>
                </c:pt>
                <c:pt idx="6452">
                  <c:v>6452</c:v>
                </c:pt>
                <c:pt idx="6453">
                  <c:v>6453</c:v>
                </c:pt>
                <c:pt idx="6454">
                  <c:v>6454</c:v>
                </c:pt>
                <c:pt idx="6455">
                  <c:v>6455</c:v>
                </c:pt>
                <c:pt idx="6456">
                  <c:v>6456</c:v>
                </c:pt>
                <c:pt idx="6457">
                  <c:v>6457</c:v>
                </c:pt>
                <c:pt idx="6458">
                  <c:v>6458</c:v>
                </c:pt>
                <c:pt idx="6459">
                  <c:v>6459</c:v>
                </c:pt>
                <c:pt idx="6460">
                  <c:v>6460</c:v>
                </c:pt>
                <c:pt idx="6461">
                  <c:v>6461</c:v>
                </c:pt>
                <c:pt idx="6462">
                  <c:v>6462</c:v>
                </c:pt>
                <c:pt idx="6463">
                  <c:v>6463</c:v>
                </c:pt>
                <c:pt idx="6464">
                  <c:v>6464</c:v>
                </c:pt>
                <c:pt idx="6465">
                  <c:v>6465</c:v>
                </c:pt>
                <c:pt idx="6466">
                  <c:v>6466</c:v>
                </c:pt>
                <c:pt idx="6467">
                  <c:v>6467</c:v>
                </c:pt>
                <c:pt idx="6468">
                  <c:v>6468</c:v>
                </c:pt>
                <c:pt idx="6469">
                  <c:v>6469</c:v>
                </c:pt>
                <c:pt idx="6470">
                  <c:v>6470</c:v>
                </c:pt>
                <c:pt idx="6471">
                  <c:v>6471</c:v>
                </c:pt>
                <c:pt idx="6472">
                  <c:v>6472</c:v>
                </c:pt>
                <c:pt idx="6473">
                  <c:v>6473</c:v>
                </c:pt>
                <c:pt idx="6474">
                  <c:v>6474</c:v>
                </c:pt>
                <c:pt idx="6475">
                  <c:v>6475</c:v>
                </c:pt>
                <c:pt idx="6476">
                  <c:v>6476</c:v>
                </c:pt>
                <c:pt idx="6477">
                  <c:v>6477</c:v>
                </c:pt>
                <c:pt idx="6478">
                  <c:v>6478</c:v>
                </c:pt>
                <c:pt idx="6479">
                  <c:v>6479</c:v>
                </c:pt>
                <c:pt idx="6480">
                  <c:v>6480</c:v>
                </c:pt>
                <c:pt idx="6481">
                  <c:v>6481</c:v>
                </c:pt>
                <c:pt idx="6482">
                  <c:v>6482</c:v>
                </c:pt>
                <c:pt idx="6483">
                  <c:v>6483</c:v>
                </c:pt>
                <c:pt idx="6484">
                  <c:v>6484</c:v>
                </c:pt>
                <c:pt idx="6485">
                  <c:v>6485</c:v>
                </c:pt>
                <c:pt idx="6486">
                  <c:v>6486</c:v>
                </c:pt>
                <c:pt idx="6487">
                  <c:v>6487</c:v>
                </c:pt>
                <c:pt idx="6488">
                  <c:v>6488</c:v>
                </c:pt>
                <c:pt idx="6489">
                  <c:v>6489</c:v>
                </c:pt>
                <c:pt idx="6490">
                  <c:v>6490</c:v>
                </c:pt>
                <c:pt idx="6491">
                  <c:v>6491</c:v>
                </c:pt>
                <c:pt idx="6492">
                  <c:v>6492</c:v>
                </c:pt>
                <c:pt idx="6493">
                  <c:v>6493</c:v>
                </c:pt>
                <c:pt idx="6494">
                  <c:v>6494</c:v>
                </c:pt>
                <c:pt idx="6495">
                  <c:v>6495</c:v>
                </c:pt>
                <c:pt idx="6496">
                  <c:v>6496</c:v>
                </c:pt>
                <c:pt idx="6497">
                  <c:v>6497</c:v>
                </c:pt>
                <c:pt idx="6498">
                  <c:v>6498</c:v>
                </c:pt>
                <c:pt idx="6499">
                  <c:v>6499</c:v>
                </c:pt>
                <c:pt idx="6500">
                  <c:v>6500</c:v>
                </c:pt>
                <c:pt idx="6501">
                  <c:v>6501</c:v>
                </c:pt>
                <c:pt idx="6502">
                  <c:v>6502</c:v>
                </c:pt>
                <c:pt idx="6503">
                  <c:v>6503</c:v>
                </c:pt>
                <c:pt idx="6504">
                  <c:v>6504</c:v>
                </c:pt>
                <c:pt idx="6505">
                  <c:v>6505</c:v>
                </c:pt>
                <c:pt idx="6506">
                  <c:v>6506</c:v>
                </c:pt>
                <c:pt idx="6507">
                  <c:v>6507</c:v>
                </c:pt>
                <c:pt idx="6508">
                  <c:v>6508</c:v>
                </c:pt>
                <c:pt idx="6509">
                  <c:v>6509</c:v>
                </c:pt>
                <c:pt idx="6510">
                  <c:v>6510</c:v>
                </c:pt>
                <c:pt idx="6511">
                  <c:v>6511</c:v>
                </c:pt>
                <c:pt idx="6512">
                  <c:v>6512</c:v>
                </c:pt>
                <c:pt idx="6513">
                  <c:v>6513</c:v>
                </c:pt>
                <c:pt idx="6514">
                  <c:v>6514</c:v>
                </c:pt>
                <c:pt idx="6515">
                  <c:v>6515</c:v>
                </c:pt>
                <c:pt idx="6516">
                  <c:v>6516</c:v>
                </c:pt>
                <c:pt idx="6517">
                  <c:v>6517</c:v>
                </c:pt>
                <c:pt idx="6518">
                  <c:v>6518</c:v>
                </c:pt>
                <c:pt idx="6519">
                  <c:v>6519</c:v>
                </c:pt>
                <c:pt idx="6520">
                  <c:v>6520</c:v>
                </c:pt>
                <c:pt idx="6521">
                  <c:v>6521</c:v>
                </c:pt>
                <c:pt idx="6522">
                  <c:v>6522</c:v>
                </c:pt>
                <c:pt idx="6523">
                  <c:v>6523</c:v>
                </c:pt>
                <c:pt idx="6524">
                  <c:v>6524</c:v>
                </c:pt>
                <c:pt idx="6525">
                  <c:v>6525</c:v>
                </c:pt>
                <c:pt idx="6526">
                  <c:v>6526</c:v>
                </c:pt>
                <c:pt idx="6527">
                  <c:v>6527</c:v>
                </c:pt>
                <c:pt idx="6528">
                  <c:v>6528</c:v>
                </c:pt>
                <c:pt idx="6529">
                  <c:v>6529</c:v>
                </c:pt>
                <c:pt idx="6530">
                  <c:v>6530</c:v>
                </c:pt>
                <c:pt idx="6531">
                  <c:v>6531</c:v>
                </c:pt>
                <c:pt idx="6532">
                  <c:v>6532</c:v>
                </c:pt>
                <c:pt idx="6533">
                  <c:v>6533</c:v>
                </c:pt>
                <c:pt idx="6534">
                  <c:v>6534</c:v>
                </c:pt>
                <c:pt idx="6535">
                  <c:v>6535</c:v>
                </c:pt>
                <c:pt idx="6536">
                  <c:v>6536</c:v>
                </c:pt>
                <c:pt idx="6537">
                  <c:v>6537</c:v>
                </c:pt>
                <c:pt idx="6538">
                  <c:v>6538</c:v>
                </c:pt>
                <c:pt idx="6539">
                  <c:v>6539</c:v>
                </c:pt>
                <c:pt idx="6540">
                  <c:v>6540</c:v>
                </c:pt>
                <c:pt idx="6541">
                  <c:v>6541</c:v>
                </c:pt>
                <c:pt idx="6542">
                  <c:v>6542</c:v>
                </c:pt>
                <c:pt idx="6543">
                  <c:v>6543</c:v>
                </c:pt>
                <c:pt idx="6544">
                  <c:v>6544</c:v>
                </c:pt>
                <c:pt idx="6545">
                  <c:v>6545</c:v>
                </c:pt>
                <c:pt idx="6546">
                  <c:v>6546</c:v>
                </c:pt>
                <c:pt idx="6547">
                  <c:v>6547</c:v>
                </c:pt>
                <c:pt idx="6548">
                  <c:v>6548</c:v>
                </c:pt>
                <c:pt idx="6549">
                  <c:v>6549</c:v>
                </c:pt>
                <c:pt idx="6550">
                  <c:v>6550</c:v>
                </c:pt>
                <c:pt idx="6551">
                  <c:v>6551</c:v>
                </c:pt>
                <c:pt idx="6552">
                  <c:v>6552</c:v>
                </c:pt>
                <c:pt idx="6553">
                  <c:v>6553</c:v>
                </c:pt>
                <c:pt idx="6554">
                  <c:v>6554</c:v>
                </c:pt>
                <c:pt idx="6555">
                  <c:v>6555</c:v>
                </c:pt>
                <c:pt idx="6556">
                  <c:v>6556</c:v>
                </c:pt>
                <c:pt idx="6557">
                  <c:v>6557</c:v>
                </c:pt>
                <c:pt idx="6558">
                  <c:v>6558</c:v>
                </c:pt>
                <c:pt idx="6559">
                  <c:v>6559</c:v>
                </c:pt>
                <c:pt idx="6560">
                  <c:v>6560</c:v>
                </c:pt>
                <c:pt idx="6561">
                  <c:v>6561</c:v>
                </c:pt>
                <c:pt idx="6562">
                  <c:v>6562</c:v>
                </c:pt>
                <c:pt idx="6563">
                  <c:v>6563</c:v>
                </c:pt>
                <c:pt idx="6564">
                  <c:v>6564</c:v>
                </c:pt>
                <c:pt idx="6565">
                  <c:v>6565</c:v>
                </c:pt>
                <c:pt idx="6566">
                  <c:v>6566</c:v>
                </c:pt>
                <c:pt idx="6567">
                  <c:v>6567</c:v>
                </c:pt>
                <c:pt idx="6568">
                  <c:v>6568</c:v>
                </c:pt>
                <c:pt idx="6569">
                  <c:v>6569</c:v>
                </c:pt>
                <c:pt idx="6570">
                  <c:v>6570</c:v>
                </c:pt>
                <c:pt idx="6571">
                  <c:v>6571</c:v>
                </c:pt>
                <c:pt idx="6572">
                  <c:v>6572</c:v>
                </c:pt>
                <c:pt idx="6573">
                  <c:v>6573</c:v>
                </c:pt>
                <c:pt idx="6574">
                  <c:v>6574</c:v>
                </c:pt>
                <c:pt idx="6575">
                  <c:v>6575</c:v>
                </c:pt>
                <c:pt idx="6576">
                  <c:v>6576</c:v>
                </c:pt>
                <c:pt idx="6577">
                  <c:v>6577</c:v>
                </c:pt>
                <c:pt idx="6578">
                  <c:v>6578</c:v>
                </c:pt>
                <c:pt idx="6579">
                  <c:v>6579</c:v>
                </c:pt>
                <c:pt idx="6580">
                  <c:v>6580</c:v>
                </c:pt>
                <c:pt idx="6581">
                  <c:v>6581</c:v>
                </c:pt>
                <c:pt idx="6582">
                  <c:v>6582</c:v>
                </c:pt>
                <c:pt idx="6583">
                  <c:v>6583</c:v>
                </c:pt>
                <c:pt idx="6584">
                  <c:v>6584</c:v>
                </c:pt>
                <c:pt idx="6585">
                  <c:v>6585</c:v>
                </c:pt>
                <c:pt idx="6586">
                  <c:v>6586</c:v>
                </c:pt>
                <c:pt idx="6587">
                  <c:v>6587</c:v>
                </c:pt>
                <c:pt idx="6588">
                  <c:v>6588</c:v>
                </c:pt>
                <c:pt idx="6589">
                  <c:v>6589</c:v>
                </c:pt>
                <c:pt idx="6590">
                  <c:v>6590</c:v>
                </c:pt>
                <c:pt idx="6591">
                  <c:v>6591</c:v>
                </c:pt>
                <c:pt idx="6592">
                  <c:v>6592</c:v>
                </c:pt>
                <c:pt idx="6593">
                  <c:v>6593</c:v>
                </c:pt>
                <c:pt idx="6594">
                  <c:v>6594</c:v>
                </c:pt>
                <c:pt idx="6595">
                  <c:v>6595</c:v>
                </c:pt>
                <c:pt idx="6596">
                  <c:v>6596</c:v>
                </c:pt>
                <c:pt idx="6597">
                  <c:v>6597</c:v>
                </c:pt>
                <c:pt idx="6598">
                  <c:v>6598</c:v>
                </c:pt>
                <c:pt idx="6599">
                  <c:v>6599</c:v>
                </c:pt>
                <c:pt idx="6600">
                  <c:v>6600</c:v>
                </c:pt>
                <c:pt idx="6601">
                  <c:v>6601</c:v>
                </c:pt>
                <c:pt idx="6602">
                  <c:v>6602</c:v>
                </c:pt>
                <c:pt idx="6603">
                  <c:v>6603</c:v>
                </c:pt>
                <c:pt idx="6604">
                  <c:v>6604</c:v>
                </c:pt>
                <c:pt idx="6605">
                  <c:v>6605</c:v>
                </c:pt>
                <c:pt idx="6606">
                  <c:v>6606</c:v>
                </c:pt>
                <c:pt idx="6607">
                  <c:v>6607</c:v>
                </c:pt>
                <c:pt idx="6608">
                  <c:v>6608</c:v>
                </c:pt>
                <c:pt idx="6609">
                  <c:v>6609</c:v>
                </c:pt>
                <c:pt idx="6610">
                  <c:v>6610</c:v>
                </c:pt>
                <c:pt idx="6611">
                  <c:v>6611</c:v>
                </c:pt>
                <c:pt idx="6612">
                  <c:v>6612</c:v>
                </c:pt>
                <c:pt idx="6613">
                  <c:v>6613</c:v>
                </c:pt>
                <c:pt idx="6614">
                  <c:v>6614</c:v>
                </c:pt>
                <c:pt idx="6615">
                  <c:v>6615</c:v>
                </c:pt>
                <c:pt idx="6616">
                  <c:v>6616</c:v>
                </c:pt>
                <c:pt idx="6617">
                  <c:v>6617</c:v>
                </c:pt>
                <c:pt idx="6618">
                  <c:v>6618</c:v>
                </c:pt>
                <c:pt idx="6619">
                  <c:v>6619</c:v>
                </c:pt>
                <c:pt idx="6620">
                  <c:v>6620</c:v>
                </c:pt>
                <c:pt idx="6621">
                  <c:v>6621</c:v>
                </c:pt>
                <c:pt idx="6622">
                  <c:v>6622</c:v>
                </c:pt>
                <c:pt idx="6623">
                  <c:v>6623</c:v>
                </c:pt>
                <c:pt idx="6624">
                  <c:v>6624</c:v>
                </c:pt>
                <c:pt idx="6625">
                  <c:v>6625</c:v>
                </c:pt>
                <c:pt idx="6626">
                  <c:v>6626</c:v>
                </c:pt>
                <c:pt idx="6627">
                  <c:v>6627</c:v>
                </c:pt>
                <c:pt idx="6628">
                  <c:v>6628</c:v>
                </c:pt>
                <c:pt idx="6629">
                  <c:v>6629</c:v>
                </c:pt>
                <c:pt idx="6630">
                  <c:v>6630</c:v>
                </c:pt>
                <c:pt idx="6631">
                  <c:v>6631</c:v>
                </c:pt>
                <c:pt idx="6632">
                  <c:v>6632</c:v>
                </c:pt>
                <c:pt idx="6633">
                  <c:v>6633</c:v>
                </c:pt>
                <c:pt idx="6634">
                  <c:v>6634</c:v>
                </c:pt>
                <c:pt idx="6635">
                  <c:v>6635</c:v>
                </c:pt>
                <c:pt idx="6636">
                  <c:v>6636</c:v>
                </c:pt>
                <c:pt idx="6637">
                  <c:v>6637</c:v>
                </c:pt>
                <c:pt idx="6638">
                  <c:v>6638</c:v>
                </c:pt>
                <c:pt idx="6639">
                  <c:v>6639</c:v>
                </c:pt>
                <c:pt idx="6640">
                  <c:v>6640</c:v>
                </c:pt>
                <c:pt idx="6641">
                  <c:v>6641</c:v>
                </c:pt>
                <c:pt idx="6642">
                  <c:v>6642</c:v>
                </c:pt>
                <c:pt idx="6643">
                  <c:v>6643</c:v>
                </c:pt>
                <c:pt idx="6644">
                  <c:v>6644</c:v>
                </c:pt>
                <c:pt idx="6645">
                  <c:v>6645</c:v>
                </c:pt>
                <c:pt idx="6646">
                  <c:v>6646</c:v>
                </c:pt>
                <c:pt idx="6647">
                  <c:v>6647</c:v>
                </c:pt>
                <c:pt idx="6648">
                  <c:v>6648</c:v>
                </c:pt>
                <c:pt idx="6649">
                  <c:v>6649</c:v>
                </c:pt>
                <c:pt idx="6650">
                  <c:v>6650</c:v>
                </c:pt>
                <c:pt idx="6651">
                  <c:v>6651</c:v>
                </c:pt>
                <c:pt idx="6652">
                  <c:v>6652</c:v>
                </c:pt>
                <c:pt idx="6653">
                  <c:v>6653</c:v>
                </c:pt>
                <c:pt idx="6654">
                  <c:v>6654</c:v>
                </c:pt>
                <c:pt idx="6655">
                  <c:v>6655</c:v>
                </c:pt>
                <c:pt idx="6656">
                  <c:v>6656</c:v>
                </c:pt>
                <c:pt idx="6657">
                  <c:v>6657</c:v>
                </c:pt>
                <c:pt idx="6658">
                  <c:v>6658</c:v>
                </c:pt>
                <c:pt idx="6659">
                  <c:v>6659</c:v>
                </c:pt>
                <c:pt idx="6660">
                  <c:v>6660</c:v>
                </c:pt>
                <c:pt idx="6661">
                  <c:v>6661</c:v>
                </c:pt>
                <c:pt idx="6662">
                  <c:v>6662</c:v>
                </c:pt>
                <c:pt idx="6663">
                  <c:v>6663</c:v>
                </c:pt>
                <c:pt idx="6664">
                  <c:v>6664</c:v>
                </c:pt>
                <c:pt idx="6665">
                  <c:v>6665</c:v>
                </c:pt>
                <c:pt idx="6666">
                  <c:v>6666</c:v>
                </c:pt>
                <c:pt idx="6667">
                  <c:v>6667</c:v>
                </c:pt>
                <c:pt idx="6668">
                  <c:v>6668</c:v>
                </c:pt>
                <c:pt idx="6669">
                  <c:v>6669</c:v>
                </c:pt>
                <c:pt idx="6670">
                  <c:v>6670</c:v>
                </c:pt>
                <c:pt idx="6671">
                  <c:v>6671</c:v>
                </c:pt>
                <c:pt idx="6672">
                  <c:v>6672</c:v>
                </c:pt>
                <c:pt idx="6673">
                  <c:v>6673</c:v>
                </c:pt>
                <c:pt idx="6674">
                  <c:v>6674</c:v>
                </c:pt>
                <c:pt idx="6675">
                  <c:v>6675</c:v>
                </c:pt>
                <c:pt idx="6676">
                  <c:v>6676</c:v>
                </c:pt>
                <c:pt idx="6677">
                  <c:v>6677</c:v>
                </c:pt>
                <c:pt idx="6678">
                  <c:v>6678</c:v>
                </c:pt>
                <c:pt idx="6679">
                  <c:v>6679</c:v>
                </c:pt>
                <c:pt idx="6680">
                  <c:v>6680</c:v>
                </c:pt>
                <c:pt idx="6681">
                  <c:v>6681</c:v>
                </c:pt>
                <c:pt idx="6682">
                  <c:v>6682</c:v>
                </c:pt>
                <c:pt idx="6683">
                  <c:v>6683</c:v>
                </c:pt>
                <c:pt idx="6684">
                  <c:v>6684</c:v>
                </c:pt>
                <c:pt idx="6685">
                  <c:v>6685</c:v>
                </c:pt>
                <c:pt idx="6686">
                  <c:v>6686</c:v>
                </c:pt>
                <c:pt idx="6687">
                  <c:v>6687</c:v>
                </c:pt>
                <c:pt idx="6688">
                  <c:v>6688</c:v>
                </c:pt>
                <c:pt idx="6689">
                  <c:v>6689</c:v>
                </c:pt>
                <c:pt idx="6690">
                  <c:v>6690</c:v>
                </c:pt>
                <c:pt idx="6691">
                  <c:v>6691</c:v>
                </c:pt>
                <c:pt idx="6692">
                  <c:v>6692</c:v>
                </c:pt>
                <c:pt idx="6693">
                  <c:v>6693</c:v>
                </c:pt>
                <c:pt idx="6694">
                  <c:v>6694</c:v>
                </c:pt>
                <c:pt idx="6695">
                  <c:v>6695</c:v>
                </c:pt>
                <c:pt idx="6696">
                  <c:v>6696</c:v>
                </c:pt>
                <c:pt idx="6697">
                  <c:v>6697</c:v>
                </c:pt>
                <c:pt idx="6698">
                  <c:v>6698</c:v>
                </c:pt>
                <c:pt idx="6699">
                  <c:v>6699</c:v>
                </c:pt>
                <c:pt idx="6700">
                  <c:v>6700</c:v>
                </c:pt>
                <c:pt idx="6701">
                  <c:v>6701</c:v>
                </c:pt>
                <c:pt idx="6702">
                  <c:v>6702</c:v>
                </c:pt>
                <c:pt idx="6703">
                  <c:v>6703</c:v>
                </c:pt>
                <c:pt idx="6704">
                  <c:v>6704</c:v>
                </c:pt>
                <c:pt idx="6705">
                  <c:v>6705</c:v>
                </c:pt>
                <c:pt idx="6706">
                  <c:v>6706</c:v>
                </c:pt>
                <c:pt idx="6707">
                  <c:v>6707</c:v>
                </c:pt>
                <c:pt idx="6708">
                  <c:v>6708</c:v>
                </c:pt>
                <c:pt idx="6709">
                  <c:v>6709</c:v>
                </c:pt>
                <c:pt idx="6710">
                  <c:v>6710</c:v>
                </c:pt>
                <c:pt idx="6711">
                  <c:v>6711</c:v>
                </c:pt>
                <c:pt idx="6712">
                  <c:v>6712</c:v>
                </c:pt>
                <c:pt idx="6713">
                  <c:v>6713</c:v>
                </c:pt>
                <c:pt idx="6714">
                  <c:v>6714</c:v>
                </c:pt>
                <c:pt idx="6715">
                  <c:v>6715</c:v>
                </c:pt>
                <c:pt idx="6716">
                  <c:v>6716</c:v>
                </c:pt>
                <c:pt idx="6717">
                  <c:v>6717</c:v>
                </c:pt>
                <c:pt idx="6718">
                  <c:v>6718</c:v>
                </c:pt>
                <c:pt idx="6719">
                  <c:v>6719</c:v>
                </c:pt>
                <c:pt idx="6720">
                  <c:v>6720</c:v>
                </c:pt>
                <c:pt idx="6721">
                  <c:v>6721</c:v>
                </c:pt>
                <c:pt idx="6722">
                  <c:v>6722</c:v>
                </c:pt>
                <c:pt idx="6723">
                  <c:v>6723</c:v>
                </c:pt>
                <c:pt idx="6724">
                  <c:v>6724</c:v>
                </c:pt>
                <c:pt idx="6725">
                  <c:v>6725</c:v>
                </c:pt>
                <c:pt idx="6726">
                  <c:v>6726</c:v>
                </c:pt>
                <c:pt idx="6727">
                  <c:v>6727</c:v>
                </c:pt>
                <c:pt idx="6728">
                  <c:v>6728</c:v>
                </c:pt>
                <c:pt idx="6729">
                  <c:v>6729</c:v>
                </c:pt>
                <c:pt idx="6730">
                  <c:v>6730</c:v>
                </c:pt>
                <c:pt idx="6731">
                  <c:v>6731</c:v>
                </c:pt>
                <c:pt idx="6732">
                  <c:v>6732</c:v>
                </c:pt>
                <c:pt idx="6733">
                  <c:v>6733</c:v>
                </c:pt>
                <c:pt idx="6734">
                  <c:v>6734</c:v>
                </c:pt>
                <c:pt idx="6735">
                  <c:v>6735</c:v>
                </c:pt>
                <c:pt idx="6736">
                  <c:v>6736</c:v>
                </c:pt>
                <c:pt idx="6737">
                  <c:v>6737</c:v>
                </c:pt>
                <c:pt idx="6738">
                  <c:v>6738</c:v>
                </c:pt>
                <c:pt idx="6739">
                  <c:v>6739</c:v>
                </c:pt>
                <c:pt idx="6740">
                  <c:v>6740</c:v>
                </c:pt>
                <c:pt idx="6741">
                  <c:v>6741</c:v>
                </c:pt>
                <c:pt idx="6742">
                  <c:v>6742</c:v>
                </c:pt>
                <c:pt idx="6743">
                  <c:v>6743</c:v>
                </c:pt>
                <c:pt idx="6744">
                  <c:v>6744</c:v>
                </c:pt>
                <c:pt idx="6745">
                  <c:v>6745</c:v>
                </c:pt>
                <c:pt idx="6746">
                  <c:v>6746</c:v>
                </c:pt>
                <c:pt idx="6747">
                  <c:v>6747</c:v>
                </c:pt>
                <c:pt idx="6748">
                  <c:v>6748</c:v>
                </c:pt>
                <c:pt idx="6749">
                  <c:v>6749</c:v>
                </c:pt>
                <c:pt idx="6750">
                  <c:v>6750</c:v>
                </c:pt>
                <c:pt idx="6751">
                  <c:v>6751</c:v>
                </c:pt>
                <c:pt idx="6752">
                  <c:v>6752</c:v>
                </c:pt>
                <c:pt idx="6753">
                  <c:v>6753</c:v>
                </c:pt>
                <c:pt idx="6754">
                  <c:v>6754</c:v>
                </c:pt>
                <c:pt idx="6755">
                  <c:v>6755</c:v>
                </c:pt>
                <c:pt idx="6756">
                  <c:v>6756</c:v>
                </c:pt>
                <c:pt idx="6757">
                  <c:v>6757</c:v>
                </c:pt>
                <c:pt idx="6758">
                  <c:v>6758</c:v>
                </c:pt>
                <c:pt idx="6759">
                  <c:v>6759</c:v>
                </c:pt>
                <c:pt idx="6760">
                  <c:v>6760</c:v>
                </c:pt>
                <c:pt idx="6761">
                  <c:v>6761</c:v>
                </c:pt>
                <c:pt idx="6762">
                  <c:v>6762</c:v>
                </c:pt>
                <c:pt idx="6763">
                  <c:v>6763</c:v>
                </c:pt>
                <c:pt idx="6764">
                  <c:v>6764</c:v>
                </c:pt>
                <c:pt idx="6765">
                  <c:v>6765</c:v>
                </c:pt>
                <c:pt idx="6766">
                  <c:v>6766</c:v>
                </c:pt>
                <c:pt idx="6767">
                  <c:v>6767</c:v>
                </c:pt>
                <c:pt idx="6768">
                  <c:v>6768</c:v>
                </c:pt>
                <c:pt idx="6769">
                  <c:v>6769</c:v>
                </c:pt>
                <c:pt idx="6770">
                  <c:v>6770</c:v>
                </c:pt>
                <c:pt idx="6771">
                  <c:v>6771</c:v>
                </c:pt>
                <c:pt idx="6772">
                  <c:v>6772</c:v>
                </c:pt>
                <c:pt idx="6773">
                  <c:v>6773</c:v>
                </c:pt>
                <c:pt idx="6774">
                  <c:v>6774</c:v>
                </c:pt>
                <c:pt idx="6775">
                  <c:v>6775</c:v>
                </c:pt>
                <c:pt idx="6776">
                  <c:v>6776</c:v>
                </c:pt>
                <c:pt idx="6777">
                  <c:v>6777</c:v>
                </c:pt>
                <c:pt idx="6778">
                  <c:v>6778</c:v>
                </c:pt>
                <c:pt idx="6779">
                  <c:v>6779</c:v>
                </c:pt>
                <c:pt idx="6780">
                  <c:v>6780</c:v>
                </c:pt>
                <c:pt idx="6781">
                  <c:v>6781</c:v>
                </c:pt>
                <c:pt idx="6782">
                  <c:v>6782</c:v>
                </c:pt>
                <c:pt idx="6783">
                  <c:v>6783</c:v>
                </c:pt>
                <c:pt idx="6784">
                  <c:v>6784</c:v>
                </c:pt>
                <c:pt idx="6785">
                  <c:v>6785</c:v>
                </c:pt>
                <c:pt idx="6786">
                  <c:v>6786</c:v>
                </c:pt>
                <c:pt idx="6787">
                  <c:v>6787</c:v>
                </c:pt>
                <c:pt idx="6788">
                  <c:v>6788</c:v>
                </c:pt>
                <c:pt idx="6789">
                  <c:v>6789</c:v>
                </c:pt>
                <c:pt idx="6790">
                  <c:v>6790</c:v>
                </c:pt>
                <c:pt idx="6791">
                  <c:v>6791</c:v>
                </c:pt>
                <c:pt idx="6792">
                  <c:v>6792</c:v>
                </c:pt>
                <c:pt idx="6793">
                  <c:v>6793</c:v>
                </c:pt>
                <c:pt idx="6794">
                  <c:v>6794</c:v>
                </c:pt>
                <c:pt idx="6795">
                  <c:v>6795</c:v>
                </c:pt>
                <c:pt idx="6796">
                  <c:v>6796</c:v>
                </c:pt>
                <c:pt idx="6797">
                  <c:v>6797</c:v>
                </c:pt>
                <c:pt idx="6798">
                  <c:v>6798</c:v>
                </c:pt>
                <c:pt idx="6799">
                  <c:v>6799</c:v>
                </c:pt>
                <c:pt idx="6800">
                  <c:v>6800</c:v>
                </c:pt>
                <c:pt idx="6801">
                  <c:v>6801</c:v>
                </c:pt>
                <c:pt idx="6802">
                  <c:v>6802</c:v>
                </c:pt>
                <c:pt idx="6803">
                  <c:v>6803</c:v>
                </c:pt>
                <c:pt idx="6804">
                  <c:v>6804</c:v>
                </c:pt>
                <c:pt idx="6805">
                  <c:v>6805</c:v>
                </c:pt>
                <c:pt idx="6806">
                  <c:v>6806</c:v>
                </c:pt>
                <c:pt idx="6807">
                  <c:v>6807</c:v>
                </c:pt>
                <c:pt idx="6808">
                  <c:v>6808</c:v>
                </c:pt>
                <c:pt idx="6809">
                  <c:v>6809</c:v>
                </c:pt>
                <c:pt idx="6810">
                  <c:v>6810</c:v>
                </c:pt>
                <c:pt idx="6811">
                  <c:v>6811</c:v>
                </c:pt>
                <c:pt idx="6812">
                  <c:v>6812</c:v>
                </c:pt>
                <c:pt idx="6813">
                  <c:v>6813</c:v>
                </c:pt>
                <c:pt idx="6814">
                  <c:v>6814</c:v>
                </c:pt>
                <c:pt idx="6815">
                  <c:v>6815</c:v>
                </c:pt>
                <c:pt idx="6816">
                  <c:v>6816</c:v>
                </c:pt>
                <c:pt idx="6817">
                  <c:v>6817</c:v>
                </c:pt>
                <c:pt idx="6818">
                  <c:v>6818</c:v>
                </c:pt>
                <c:pt idx="6819">
                  <c:v>6819</c:v>
                </c:pt>
                <c:pt idx="6820">
                  <c:v>6820</c:v>
                </c:pt>
                <c:pt idx="6821">
                  <c:v>6821</c:v>
                </c:pt>
                <c:pt idx="6822">
                  <c:v>6822</c:v>
                </c:pt>
                <c:pt idx="6823">
                  <c:v>6823</c:v>
                </c:pt>
                <c:pt idx="6824">
                  <c:v>6824</c:v>
                </c:pt>
                <c:pt idx="6825">
                  <c:v>6825</c:v>
                </c:pt>
                <c:pt idx="6826">
                  <c:v>6826</c:v>
                </c:pt>
                <c:pt idx="6827">
                  <c:v>6827</c:v>
                </c:pt>
                <c:pt idx="6828">
                  <c:v>6828</c:v>
                </c:pt>
                <c:pt idx="6829">
                  <c:v>6829</c:v>
                </c:pt>
                <c:pt idx="6830">
                  <c:v>6830</c:v>
                </c:pt>
                <c:pt idx="6831">
                  <c:v>6831</c:v>
                </c:pt>
                <c:pt idx="6832">
                  <c:v>6832</c:v>
                </c:pt>
                <c:pt idx="6833">
                  <c:v>6833</c:v>
                </c:pt>
                <c:pt idx="6834">
                  <c:v>6834</c:v>
                </c:pt>
                <c:pt idx="6835">
                  <c:v>6835</c:v>
                </c:pt>
                <c:pt idx="6836">
                  <c:v>6836</c:v>
                </c:pt>
                <c:pt idx="6837">
                  <c:v>6837</c:v>
                </c:pt>
                <c:pt idx="6838">
                  <c:v>6838</c:v>
                </c:pt>
                <c:pt idx="6839">
                  <c:v>6839</c:v>
                </c:pt>
                <c:pt idx="6840">
                  <c:v>6840</c:v>
                </c:pt>
                <c:pt idx="6841">
                  <c:v>6841</c:v>
                </c:pt>
                <c:pt idx="6842">
                  <c:v>6842</c:v>
                </c:pt>
                <c:pt idx="6843">
                  <c:v>6843</c:v>
                </c:pt>
                <c:pt idx="6844">
                  <c:v>6844</c:v>
                </c:pt>
                <c:pt idx="6845">
                  <c:v>6845</c:v>
                </c:pt>
                <c:pt idx="6846">
                  <c:v>6846</c:v>
                </c:pt>
                <c:pt idx="6847">
                  <c:v>6847</c:v>
                </c:pt>
                <c:pt idx="6848">
                  <c:v>6848</c:v>
                </c:pt>
                <c:pt idx="6849">
                  <c:v>6849</c:v>
                </c:pt>
                <c:pt idx="6850">
                  <c:v>6850</c:v>
                </c:pt>
                <c:pt idx="6851">
                  <c:v>6851</c:v>
                </c:pt>
                <c:pt idx="6852">
                  <c:v>6852</c:v>
                </c:pt>
                <c:pt idx="6853">
                  <c:v>6853</c:v>
                </c:pt>
                <c:pt idx="6854">
                  <c:v>6854</c:v>
                </c:pt>
                <c:pt idx="6855">
                  <c:v>6855</c:v>
                </c:pt>
                <c:pt idx="6856">
                  <c:v>6856</c:v>
                </c:pt>
                <c:pt idx="6857">
                  <c:v>6857</c:v>
                </c:pt>
                <c:pt idx="6858">
                  <c:v>6858</c:v>
                </c:pt>
                <c:pt idx="6859">
                  <c:v>6859</c:v>
                </c:pt>
                <c:pt idx="6860">
                  <c:v>6860</c:v>
                </c:pt>
                <c:pt idx="6861">
                  <c:v>6861</c:v>
                </c:pt>
                <c:pt idx="6862">
                  <c:v>6862</c:v>
                </c:pt>
                <c:pt idx="6863">
                  <c:v>6863</c:v>
                </c:pt>
                <c:pt idx="6864">
                  <c:v>6864</c:v>
                </c:pt>
                <c:pt idx="6865">
                  <c:v>6865</c:v>
                </c:pt>
                <c:pt idx="6866">
                  <c:v>6866</c:v>
                </c:pt>
                <c:pt idx="6867">
                  <c:v>6867</c:v>
                </c:pt>
                <c:pt idx="6868">
                  <c:v>6868</c:v>
                </c:pt>
                <c:pt idx="6869">
                  <c:v>6869</c:v>
                </c:pt>
                <c:pt idx="6870">
                  <c:v>6870</c:v>
                </c:pt>
                <c:pt idx="6871">
                  <c:v>6871</c:v>
                </c:pt>
                <c:pt idx="6872">
                  <c:v>6872</c:v>
                </c:pt>
                <c:pt idx="6873">
                  <c:v>6873</c:v>
                </c:pt>
                <c:pt idx="6874">
                  <c:v>6874</c:v>
                </c:pt>
                <c:pt idx="6875">
                  <c:v>6875</c:v>
                </c:pt>
                <c:pt idx="6876">
                  <c:v>6876</c:v>
                </c:pt>
                <c:pt idx="6877">
                  <c:v>6877</c:v>
                </c:pt>
                <c:pt idx="6878">
                  <c:v>6878</c:v>
                </c:pt>
                <c:pt idx="6879">
                  <c:v>6879</c:v>
                </c:pt>
                <c:pt idx="6880">
                  <c:v>6880</c:v>
                </c:pt>
                <c:pt idx="6881">
                  <c:v>6881</c:v>
                </c:pt>
                <c:pt idx="6882">
                  <c:v>6882</c:v>
                </c:pt>
                <c:pt idx="6883">
                  <c:v>6883</c:v>
                </c:pt>
                <c:pt idx="6884">
                  <c:v>6884</c:v>
                </c:pt>
                <c:pt idx="6885">
                  <c:v>6885</c:v>
                </c:pt>
                <c:pt idx="6886">
                  <c:v>6886</c:v>
                </c:pt>
                <c:pt idx="6887">
                  <c:v>6887</c:v>
                </c:pt>
                <c:pt idx="6888">
                  <c:v>6888</c:v>
                </c:pt>
                <c:pt idx="6889">
                  <c:v>6889</c:v>
                </c:pt>
                <c:pt idx="6890">
                  <c:v>6890</c:v>
                </c:pt>
                <c:pt idx="6891">
                  <c:v>6891</c:v>
                </c:pt>
                <c:pt idx="6892">
                  <c:v>6892</c:v>
                </c:pt>
                <c:pt idx="6893">
                  <c:v>6893</c:v>
                </c:pt>
                <c:pt idx="6894">
                  <c:v>6894</c:v>
                </c:pt>
                <c:pt idx="6895">
                  <c:v>6895</c:v>
                </c:pt>
                <c:pt idx="6896">
                  <c:v>6896</c:v>
                </c:pt>
                <c:pt idx="6897">
                  <c:v>6897</c:v>
                </c:pt>
                <c:pt idx="6898">
                  <c:v>6898</c:v>
                </c:pt>
                <c:pt idx="6899">
                  <c:v>6899</c:v>
                </c:pt>
                <c:pt idx="6900">
                  <c:v>6900</c:v>
                </c:pt>
                <c:pt idx="6901">
                  <c:v>6901</c:v>
                </c:pt>
                <c:pt idx="6902">
                  <c:v>6902</c:v>
                </c:pt>
                <c:pt idx="6903">
                  <c:v>6903</c:v>
                </c:pt>
                <c:pt idx="6904">
                  <c:v>6904</c:v>
                </c:pt>
                <c:pt idx="6905">
                  <c:v>6905</c:v>
                </c:pt>
                <c:pt idx="6906">
                  <c:v>6906</c:v>
                </c:pt>
                <c:pt idx="6907">
                  <c:v>6907</c:v>
                </c:pt>
                <c:pt idx="6908">
                  <c:v>6908</c:v>
                </c:pt>
                <c:pt idx="6909">
                  <c:v>6909</c:v>
                </c:pt>
                <c:pt idx="6910">
                  <c:v>6910</c:v>
                </c:pt>
                <c:pt idx="6911">
                  <c:v>6911</c:v>
                </c:pt>
                <c:pt idx="6912">
                  <c:v>6912</c:v>
                </c:pt>
                <c:pt idx="6913">
                  <c:v>6913</c:v>
                </c:pt>
                <c:pt idx="6914">
                  <c:v>6914</c:v>
                </c:pt>
                <c:pt idx="6915">
                  <c:v>6915</c:v>
                </c:pt>
                <c:pt idx="6916">
                  <c:v>6916</c:v>
                </c:pt>
                <c:pt idx="6917">
                  <c:v>6917</c:v>
                </c:pt>
                <c:pt idx="6918">
                  <c:v>6918</c:v>
                </c:pt>
                <c:pt idx="6919">
                  <c:v>6919</c:v>
                </c:pt>
                <c:pt idx="6920">
                  <c:v>6920</c:v>
                </c:pt>
                <c:pt idx="6921">
                  <c:v>6921</c:v>
                </c:pt>
                <c:pt idx="6922">
                  <c:v>6922</c:v>
                </c:pt>
                <c:pt idx="6923">
                  <c:v>6923</c:v>
                </c:pt>
                <c:pt idx="6924">
                  <c:v>6924</c:v>
                </c:pt>
                <c:pt idx="6925">
                  <c:v>6925</c:v>
                </c:pt>
                <c:pt idx="6926">
                  <c:v>6926</c:v>
                </c:pt>
                <c:pt idx="6927">
                  <c:v>6927</c:v>
                </c:pt>
                <c:pt idx="6928">
                  <c:v>6928</c:v>
                </c:pt>
                <c:pt idx="6929">
                  <c:v>6929</c:v>
                </c:pt>
                <c:pt idx="6930">
                  <c:v>6930</c:v>
                </c:pt>
                <c:pt idx="6931">
                  <c:v>6931</c:v>
                </c:pt>
                <c:pt idx="6932">
                  <c:v>6932</c:v>
                </c:pt>
                <c:pt idx="6933">
                  <c:v>6933</c:v>
                </c:pt>
                <c:pt idx="6934">
                  <c:v>6934</c:v>
                </c:pt>
                <c:pt idx="6935">
                  <c:v>6935</c:v>
                </c:pt>
                <c:pt idx="6936">
                  <c:v>6936</c:v>
                </c:pt>
                <c:pt idx="6937">
                  <c:v>6937</c:v>
                </c:pt>
                <c:pt idx="6938">
                  <c:v>6938</c:v>
                </c:pt>
                <c:pt idx="6939">
                  <c:v>6939</c:v>
                </c:pt>
                <c:pt idx="6940">
                  <c:v>6940</c:v>
                </c:pt>
                <c:pt idx="6941">
                  <c:v>6941</c:v>
                </c:pt>
                <c:pt idx="6942">
                  <c:v>6942</c:v>
                </c:pt>
                <c:pt idx="6943">
                  <c:v>6943</c:v>
                </c:pt>
                <c:pt idx="6944">
                  <c:v>6944</c:v>
                </c:pt>
                <c:pt idx="6945">
                  <c:v>6945</c:v>
                </c:pt>
                <c:pt idx="6946">
                  <c:v>6946</c:v>
                </c:pt>
                <c:pt idx="6947">
                  <c:v>6947</c:v>
                </c:pt>
                <c:pt idx="6948">
                  <c:v>6948</c:v>
                </c:pt>
                <c:pt idx="6949">
                  <c:v>6949</c:v>
                </c:pt>
                <c:pt idx="6950">
                  <c:v>6950</c:v>
                </c:pt>
                <c:pt idx="6951">
                  <c:v>6951</c:v>
                </c:pt>
                <c:pt idx="6952">
                  <c:v>6952</c:v>
                </c:pt>
                <c:pt idx="6953">
                  <c:v>6953</c:v>
                </c:pt>
                <c:pt idx="6954">
                  <c:v>6954</c:v>
                </c:pt>
                <c:pt idx="6955">
                  <c:v>6955</c:v>
                </c:pt>
                <c:pt idx="6956">
                  <c:v>6956</c:v>
                </c:pt>
                <c:pt idx="6957">
                  <c:v>6957</c:v>
                </c:pt>
                <c:pt idx="6958">
                  <c:v>6958</c:v>
                </c:pt>
                <c:pt idx="6959">
                  <c:v>6959</c:v>
                </c:pt>
                <c:pt idx="6960">
                  <c:v>6960</c:v>
                </c:pt>
                <c:pt idx="6961">
                  <c:v>6961</c:v>
                </c:pt>
                <c:pt idx="6962">
                  <c:v>6962</c:v>
                </c:pt>
                <c:pt idx="6963">
                  <c:v>6963</c:v>
                </c:pt>
                <c:pt idx="6964">
                  <c:v>6964</c:v>
                </c:pt>
                <c:pt idx="6965">
                  <c:v>6965</c:v>
                </c:pt>
                <c:pt idx="6966">
                  <c:v>6966</c:v>
                </c:pt>
                <c:pt idx="6967">
                  <c:v>6967</c:v>
                </c:pt>
                <c:pt idx="6968">
                  <c:v>6968</c:v>
                </c:pt>
                <c:pt idx="6969">
                  <c:v>6969</c:v>
                </c:pt>
                <c:pt idx="6970">
                  <c:v>6970</c:v>
                </c:pt>
                <c:pt idx="6971">
                  <c:v>6971</c:v>
                </c:pt>
                <c:pt idx="6972">
                  <c:v>6972</c:v>
                </c:pt>
                <c:pt idx="6973">
                  <c:v>6973</c:v>
                </c:pt>
                <c:pt idx="6974">
                  <c:v>6974</c:v>
                </c:pt>
                <c:pt idx="6975">
                  <c:v>6975</c:v>
                </c:pt>
                <c:pt idx="6976">
                  <c:v>6976</c:v>
                </c:pt>
                <c:pt idx="6977">
                  <c:v>6977</c:v>
                </c:pt>
                <c:pt idx="6978">
                  <c:v>6978</c:v>
                </c:pt>
                <c:pt idx="6979">
                  <c:v>6979</c:v>
                </c:pt>
                <c:pt idx="6980">
                  <c:v>6980</c:v>
                </c:pt>
                <c:pt idx="6981">
                  <c:v>6981</c:v>
                </c:pt>
                <c:pt idx="6982">
                  <c:v>6982</c:v>
                </c:pt>
                <c:pt idx="6983">
                  <c:v>6983</c:v>
                </c:pt>
                <c:pt idx="6984">
                  <c:v>6984</c:v>
                </c:pt>
                <c:pt idx="6985">
                  <c:v>6985</c:v>
                </c:pt>
                <c:pt idx="6986">
                  <c:v>6986</c:v>
                </c:pt>
                <c:pt idx="6987">
                  <c:v>6987</c:v>
                </c:pt>
                <c:pt idx="6988">
                  <c:v>6988</c:v>
                </c:pt>
                <c:pt idx="6989">
                  <c:v>6989</c:v>
                </c:pt>
                <c:pt idx="6990">
                  <c:v>6990</c:v>
                </c:pt>
                <c:pt idx="6991">
                  <c:v>6991</c:v>
                </c:pt>
                <c:pt idx="6992">
                  <c:v>6992</c:v>
                </c:pt>
                <c:pt idx="6993">
                  <c:v>6993</c:v>
                </c:pt>
                <c:pt idx="6994">
                  <c:v>6994</c:v>
                </c:pt>
                <c:pt idx="6995">
                  <c:v>6995</c:v>
                </c:pt>
                <c:pt idx="6996">
                  <c:v>6996</c:v>
                </c:pt>
                <c:pt idx="6997">
                  <c:v>6997</c:v>
                </c:pt>
                <c:pt idx="6998">
                  <c:v>6998</c:v>
                </c:pt>
                <c:pt idx="6999">
                  <c:v>6999</c:v>
                </c:pt>
                <c:pt idx="7000">
                  <c:v>7000</c:v>
                </c:pt>
                <c:pt idx="7001">
                  <c:v>7001</c:v>
                </c:pt>
                <c:pt idx="7002">
                  <c:v>7002</c:v>
                </c:pt>
                <c:pt idx="7003">
                  <c:v>7003</c:v>
                </c:pt>
                <c:pt idx="7004">
                  <c:v>7004</c:v>
                </c:pt>
                <c:pt idx="7005">
                  <c:v>7005</c:v>
                </c:pt>
                <c:pt idx="7006">
                  <c:v>7006</c:v>
                </c:pt>
                <c:pt idx="7007">
                  <c:v>7007</c:v>
                </c:pt>
                <c:pt idx="7008">
                  <c:v>7008</c:v>
                </c:pt>
                <c:pt idx="7009">
                  <c:v>7009</c:v>
                </c:pt>
                <c:pt idx="7010">
                  <c:v>7010</c:v>
                </c:pt>
                <c:pt idx="7011">
                  <c:v>7011</c:v>
                </c:pt>
                <c:pt idx="7012">
                  <c:v>7012</c:v>
                </c:pt>
                <c:pt idx="7013">
                  <c:v>7013</c:v>
                </c:pt>
                <c:pt idx="7014">
                  <c:v>7014</c:v>
                </c:pt>
                <c:pt idx="7015">
                  <c:v>7015</c:v>
                </c:pt>
                <c:pt idx="7016">
                  <c:v>7016</c:v>
                </c:pt>
                <c:pt idx="7017">
                  <c:v>7017</c:v>
                </c:pt>
                <c:pt idx="7018">
                  <c:v>7018</c:v>
                </c:pt>
                <c:pt idx="7019">
                  <c:v>7019</c:v>
                </c:pt>
                <c:pt idx="7020">
                  <c:v>7020</c:v>
                </c:pt>
                <c:pt idx="7021">
                  <c:v>7021</c:v>
                </c:pt>
                <c:pt idx="7022">
                  <c:v>7022</c:v>
                </c:pt>
                <c:pt idx="7023">
                  <c:v>7023</c:v>
                </c:pt>
                <c:pt idx="7024">
                  <c:v>7024</c:v>
                </c:pt>
                <c:pt idx="7025">
                  <c:v>7025</c:v>
                </c:pt>
                <c:pt idx="7026">
                  <c:v>7026</c:v>
                </c:pt>
                <c:pt idx="7027">
                  <c:v>7027</c:v>
                </c:pt>
                <c:pt idx="7028">
                  <c:v>7028</c:v>
                </c:pt>
                <c:pt idx="7029">
                  <c:v>7029</c:v>
                </c:pt>
                <c:pt idx="7030">
                  <c:v>7030</c:v>
                </c:pt>
                <c:pt idx="7031">
                  <c:v>7031</c:v>
                </c:pt>
                <c:pt idx="7032">
                  <c:v>7032</c:v>
                </c:pt>
                <c:pt idx="7033">
                  <c:v>7033</c:v>
                </c:pt>
                <c:pt idx="7034">
                  <c:v>7034</c:v>
                </c:pt>
                <c:pt idx="7035">
                  <c:v>7035</c:v>
                </c:pt>
                <c:pt idx="7036">
                  <c:v>7036</c:v>
                </c:pt>
                <c:pt idx="7037">
                  <c:v>7037</c:v>
                </c:pt>
                <c:pt idx="7038">
                  <c:v>7038</c:v>
                </c:pt>
                <c:pt idx="7039">
                  <c:v>7039</c:v>
                </c:pt>
                <c:pt idx="7040">
                  <c:v>7040</c:v>
                </c:pt>
                <c:pt idx="7041">
                  <c:v>7041</c:v>
                </c:pt>
                <c:pt idx="7042">
                  <c:v>7042</c:v>
                </c:pt>
                <c:pt idx="7043">
                  <c:v>7043</c:v>
                </c:pt>
                <c:pt idx="7044">
                  <c:v>7044</c:v>
                </c:pt>
                <c:pt idx="7045">
                  <c:v>7045</c:v>
                </c:pt>
                <c:pt idx="7046">
                  <c:v>7046</c:v>
                </c:pt>
                <c:pt idx="7047">
                  <c:v>7047</c:v>
                </c:pt>
                <c:pt idx="7048">
                  <c:v>7048</c:v>
                </c:pt>
                <c:pt idx="7049">
                  <c:v>7049</c:v>
                </c:pt>
                <c:pt idx="7050">
                  <c:v>7050</c:v>
                </c:pt>
                <c:pt idx="7051">
                  <c:v>7051</c:v>
                </c:pt>
                <c:pt idx="7052">
                  <c:v>7052</c:v>
                </c:pt>
                <c:pt idx="7053">
                  <c:v>7053</c:v>
                </c:pt>
                <c:pt idx="7054">
                  <c:v>7054</c:v>
                </c:pt>
                <c:pt idx="7055">
                  <c:v>7055</c:v>
                </c:pt>
                <c:pt idx="7056">
                  <c:v>7056</c:v>
                </c:pt>
                <c:pt idx="7057">
                  <c:v>7057</c:v>
                </c:pt>
                <c:pt idx="7058">
                  <c:v>7058</c:v>
                </c:pt>
                <c:pt idx="7059">
                  <c:v>7059</c:v>
                </c:pt>
                <c:pt idx="7060">
                  <c:v>7060</c:v>
                </c:pt>
                <c:pt idx="7061">
                  <c:v>7061</c:v>
                </c:pt>
                <c:pt idx="7062">
                  <c:v>7062</c:v>
                </c:pt>
                <c:pt idx="7063">
                  <c:v>7063</c:v>
                </c:pt>
                <c:pt idx="7064">
                  <c:v>7064</c:v>
                </c:pt>
                <c:pt idx="7065">
                  <c:v>7065</c:v>
                </c:pt>
                <c:pt idx="7066">
                  <c:v>7066</c:v>
                </c:pt>
                <c:pt idx="7067">
                  <c:v>7067</c:v>
                </c:pt>
                <c:pt idx="7068">
                  <c:v>7068</c:v>
                </c:pt>
                <c:pt idx="7069">
                  <c:v>7069</c:v>
                </c:pt>
                <c:pt idx="7070">
                  <c:v>7070</c:v>
                </c:pt>
                <c:pt idx="7071">
                  <c:v>7071</c:v>
                </c:pt>
                <c:pt idx="7072">
                  <c:v>7072</c:v>
                </c:pt>
                <c:pt idx="7073">
                  <c:v>7073</c:v>
                </c:pt>
                <c:pt idx="7074">
                  <c:v>7074</c:v>
                </c:pt>
                <c:pt idx="7075">
                  <c:v>7075</c:v>
                </c:pt>
                <c:pt idx="7076">
                  <c:v>7076</c:v>
                </c:pt>
                <c:pt idx="7077">
                  <c:v>7077</c:v>
                </c:pt>
                <c:pt idx="7078">
                  <c:v>7078</c:v>
                </c:pt>
                <c:pt idx="7079">
                  <c:v>7079</c:v>
                </c:pt>
                <c:pt idx="7080">
                  <c:v>7080</c:v>
                </c:pt>
                <c:pt idx="7081">
                  <c:v>7081</c:v>
                </c:pt>
                <c:pt idx="7082">
                  <c:v>7082</c:v>
                </c:pt>
                <c:pt idx="7083">
                  <c:v>7083</c:v>
                </c:pt>
                <c:pt idx="7084">
                  <c:v>7084</c:v>
                </c:pt>
                <c:pt idx="7085">
                  <c:v>7085</c:v>
                </c:pt>
                <c:pt idx="7086">
                  <c:v>7086</c:v>
                </c:pt>
                <c:pt idx="7087">
                  <c:v>7087</c:v>
                </c:pt>
                <c:pt idx="7088">
                  <c:v>7088</c:v>
                </c:pt>
                <c:pt idx="7089">
                  <c:v>7089</c:v>
                </c:pt>
                <c:pt idx="7090">
                  <c:v>7090</c:v>
                </c:pt>
                <c:pt idx="7091">
                  <c:v>7091</c:v>
                </c:pt>
                <c:pt idx="7092">
                  <c:v>7092</c:v>
                </c:pt>
                <c:pt idx="7093">
                  <c:v>7093</c:v>
                </c:pt>
                <c:pt idx="7094">
                  <c:v>7094</c:v>
                </c:pt>
                <c:pt idx="7095">
                  <c:v>7095</c:v>
                </c:pt>
                <c:pt idx="7096">
                  <c:v>7096</c:v>
                </c:pt>
                <c:pt idx="7097">
                  <c:v>7097</c:v>
                </c:pt>
                <c:pt idx="7098">
                  <c:v>7098</c:v>
                </c:pt>
                <c:pt idx="7099">
                  <c:v>7099</c:v>
                </c:pt>
                <c:pt idx="7100">
                  <c:v>7100</c:v>
                </c:pt>
                <c:pt idx="7101">
                  <c:v>7101</c:v>
                </c:pt>
                <c:pt idx="7102">
                  <c:v>7102</c:v>
                </c:pt>
                <c:pt idx="7103">
                  <c:v>7103</c:v>
                </c:pt>
                <c:pt idx="7104">
                  <c:v>7104</c:v>
                </c:pt>
                <c:pt idx="7105">
                  <c:v>7105</c:v>
                </c:pt>
                <c:pt idx="7106">
                  <c:v>7106</c:v>
                </c:pt>
                <c:pt idx="7107">
                  <c:v>7107</c:v>
                </c:pt>
                <c:pt idx="7108">
                  <c:v>7108</c:v>
                </c:pt>
                <c:pt idx="7109">
                  <c:v>7109</c:v>
                </c:pt>
                <c:pt idx="7110">
                  <c:v>7110</c:v>
                </c:pt>
                <c:pt idx="7111">
                  <c:v>7111</c:v>
                </c:pt>
                <c:pt idx="7112">
                  <c:v>7112</c:v>
                </c:pt>
                <c:pt idx="7113">
                  <c:v>7113</c:v>
                </c:pt>
                <c:pt idx="7114">
                  <c:v>7114</c:v>
                </c:pt>
                <c:pt idx="7115">
                  <c:v>7115</c:v>
                </c:pt>
                <c:pt idx="7116">
                  <c:v>7116</c:v>
                </c:pt>
                <c:pt idx="7117">
                  <c:v>7117</c:v>
                </c:pt>
                <c:pt idx="7118">
                  <c:v>7118</c:v>
                </c:pt>
                <c:pt idx="7119">
                  <c:v>7119</c:v>
                </c:pt>
                <c:pt idx="7120">
                  <c:v>7120</c:v>
                </c:pt>
                <c:pt idx="7121">
                  <c:v>7121</c:v>
                </c:pt>
                <c:pt idx="7122">
                  <c:v>7122</c:v>
                </c:pt>
                <c:pt idx="7123">
                  <c:v>7123</c:v>
                </c:pt>
                <c:pt idx="7124">
                  <c:v>7124</c:v>
                </c:pt>
                <c:pt idx="7125">
                  <c:v>7125</c:v>
                </c:pt>
                <c:pt idx="7126">
                  <c:v>7126</c:v>
                </c:pt>
                <c:pt idx="7127">
                  <c:v>7127</c:v>
                </c:pt>
                <c:pt idx="7128">
                  <c:v>7128</c:v>
                </c:pt>
                <c:pt idx="7129">
                  <c:v>7129</c:v>
                </c:pt>
                <c:pt idx="7130">
                  <c:v>7130</c:v>
                </c:pt>
                <c:pt idx="7131">
                  <c:v>7131</c:v>
                </c:pt>
                <c:pt idx="7132">
                  <c:v>7132</c:v>
                </c:pt>
                <c:pt idx="7133">
                  <c:v>7133</c:v>
                </c:pt>
                <c:pt idx="7134">
                  <c:v>7134</c:v>
                </c:pt>
                <c:pt idx="7135">
                  <c:v>7135</c:v>
                </c:pt>
                <c:pt idx="7136">
                  <c:v>7136</c:v>
                </c:pt>
                <c:pt idx="7137">
                  <c:v>7137</c:v>
                </c:pt>
                <c:pt idx="7138">
                  <c:v>7138</c:v>
                </c:pt>
                <c:pt idx="7139">
                  <c:v>7139</c:v>
                </c:pt>
                <c:pt idx="7140">
                  <c:v>7140</c:v>
                </c:pt>
                <c:pt idx="7141">
                  <c:v>7141</c:v>
                </c:pt>
                <c:pt idx="7142">
                  <c:v>7142</c:v>
                </c:pt>
                <c:pt idx="7143">
                  <c:v>7143</c:v>
                </c:pt>
                <c:pt idx="7144">
                  <c:v>7144</c:v>
                </c:pt>
                <c:pt idx="7145">
                  <c:v>7145</c:v>
                </c:pt>
                <c:pt idx="7146">
                  <c:v>7146</c:v>
                </c:pt>
                <c:pt idx="7147">
                  <c:v>7147</c:v>
                </c:pt>
                <c:pt idx="7148">
                  <c:v>7148</c:v>
                </c:pt>
                <c:pt idx="7149">
                  <c:v>7149</c:v>
                </c:pt>
                <c:pt idx="7150">
                  <c:v>7150</c:v>
                </c:pt>
                <c:pt idx="7151">
                  <c:v>7151</c:v>
                </c:pt>
                <c:pt idx="7152">
                  <c:v>7152</c:v>
                </c:pt>
                <c:pt idx="7153">
                  <c:v>7153</c:v>
                </c:pt>
                <c:pt idx="7154">
                  <c:v>7154</c:v>
                </c:pt>
                <c:pt idx="7155">
                  <c:v>7155</c:v>
                </c:pt>
                <c:pt idx="7156">
                  <c:v>7156</c:v>
                </c:pt>
                <c:pt idx="7157">
                  <c:v>7157</c:v>
                </c:pt>
                <c:pt idx="7158">
                  <c:v>7158</c:v>
                </c:pt>
                <c:pt idx="7159">
                  <c:v>7159</c:v>
                </c:pt>
                <c:pt idx="7160">
                  <c:v>7160</c:v>
                </c:pt>
                <c:pt idx="7161">
                  <c:v>7161</c:v>
                </c:pt>
                <c:pt idx="7162">
                  <c:v>7162</c:v>
                </c:pt>
                <c:pt idx="7163">
                  <c:v>7163</c:v>
                </c:pt>
                <c:pt idx="7164">
                  <c:v>7164</c:v>
                </c:pt>
                <c:pt idx="7165">
                  <c:v>7165</c:v>
                </c:pt>
                <c:pt idx="7166">
                  <c:v>7166</c:v>
                </c:pt>
                <c:pt idx="7167">
                  <c:v>7167</c:v>
                </c:pt>
                <c:pt idx="7168">
                  <c:v>7168</c:v>
                </c:pt>
                <c:pt idx="7169">
                  <c:v>7169</c:v>
                </c:pt>
                <c:pt idx="7170">
                  <c:v>7170</c:v>
                </c:pt>
                <c:pt idx="7171">
                  <c:v>7171</c:v>
                </c:pt>
                <c:pt idx="7172">
                  <c:v>7172</c:v>
                </c:pt>
                <c:pt idx="7173">
                  <c:v>7173</c:v>
                </c:pt>
                <c:pt idx="7174">
                  <c:v>7174</c:v>
                </c:pt>
                <c:pt idx="7175">
                  <c:v>7175</c:v>
                </c:pt>
                <c:pt idx="7176">
                  <c:v>7176</c:v>
                </c:pt>
                <c:pt idx="7177">
                  <c:v>7177</c:v>
                </c:pt>
                <c:pt idx="7178">
                  <c:v>7178</c:v>
                </c:pt>
                <c:pt idx="7179">
                  <c:v>7179</c:v>
                </c:pt>
                <c:pt idx="7180">
                  <c:v>7180</c:v>
                </c:pt>
                <c:pt idx="7181">
                  <c:v>7181</c:v>
                </c:pt>
                <c:pt idx="7182">
                  <c:v>7182</c:v>
                </c:pt>
                <c:pt idx="7183">
                  <c:v>7183</c:v>
                </c:pt>
                <c:pt idx="7184">
                  <c:v>7184</c:v>
                </c:pt>
                <c:pt idx="7185">
                  <c:v>7185</c:v>
                </c:pt>
                <c:pt idx="7186">
                  <c:v>7186</c:v>
                </c:pt>
                <c:pt idx="7187">
                  <c:v>7187</c:v>
                </c:pt>
                <c:pt idx="7188">
                  <c:v>7188</c:v>
                </c:pt>
                <c:pt idx="7189">
                  <c:v>7189</c:v>
                </c:pt>
                <c:pt idx="7190">
                  <c:v>7190</c:v>
                </c:pt>
                <c:pt idx="7191">
                  <c:v>7191</c:v>
                </c:pt>
                <c:pt idx="7192">
                  <c:v>7192</c:v>
                </c:pt>
                <c:pt idx="7193">
                  <c:v>7193</c:v>
                </c:pt>
                <c:pt idx="7194">
                  <c:v>7194</c:v>
                </c:pt>
                <c:pt idx="7195">
                  <c:v>7195</c:v>
                </c:pt>
                <c:pt idx="7196">
                  <c:v>7196</c:v>
                </c:pt>
                <c:pt idx="7197">
                  <c:v>7197</c:v>
                </c:pt>
                <c:pt idx="7198">
                  <c:v>7198</c:v>
                </c:pt>
                <c:pt idx="7199">
                  <c:v>7199</c:v>
                </c:pt>
                <c:pt idx="7200">
                  <c:v>7200</c:v>
                </c:pt>
                <c:pt idx="7201">
                  <c:v>7201</c:v>
                </c:pt>
                <c:pt idx="7202">
                  <c:v>7202</c:v>
                </c:pt>
                <c:pt idx="7203">
                  <c:v>7203</c:v>
                </c:pt>
                <c:pt idx="7204">
                  <c:v>7204</c:v>
                </c:pt>
                <c:pt idx="7205">
                  <c:v>7205</c:v>
                </c:pt>
                <c:pt idx="7206">
                  <c:v>7206</c:v>
                </c:pt>
                <c:pt idx="7207">
                  <c:v>7207</c:v>
                </c:pt>
                <c:pt idx="7208">
                  <c:v>7208</c:v>
                </c:pt>
                <c:pt idx="7209">
                  <c:v>7209</c:v>
                </c:pt>
                <c:pt idx="7210">
                  <c:v>7210</c:v>
                </c:pt>
                <c:pt idx="7211">
                  <c:v>7211</c:v>
                </c:pt>
                <c:pt idx="7212">
                  <c:v>7212</c:v>
                </c:pt>
                <c:pt idx="7213">
                  <c:v>7213</c:v>
                </c:pt>
                <c:pt idx="7214">
                  <c:v>7214</c:v>
                </c:pt>
                <c:pt idx="7215">
                  <c:v>7215</c:v>
                </c:pt>
                <c:pt idx="7216">
                  <c:v>7216</c:v>
                </c:pt>
                <c:pt idx="7217">
                  <c:v>7217</c:v>
                </c:pt>
                <c:pt idx="7218">
                  <c:v>7218</c:v>
                </c:pt>
                <c:pt idx="7219">
                  <c:v>7219</c:v>
                </c:pt>
                <c:pt idx="7220">
                  <c:v>7220</c:v>
                </c:pt>
                <c:pt idx="7221">
                  <c:v>7221</c:v>
                </c:pt>
                <c:pt idx="7222">
                  <c:v>7222</c:v>
                </c:pt>
                <c:pt idx="7223">
                  <c:v>7223</c:v>
                </c:pt>
                <c:pt idx="7224">
                  <c:v>7224</c:v>
                </c:pt>
                <c:pt idx="7225">
                  <c:v>7225</c:v>
                </c:pt>
                <c:pt idx="7226">
                  <c:v>7226</c:v>
                </c:pt>
                <c:pt idx="7227">
                  <c:v>7227</c:v>
                </c:pt>
                <c:pt idx="7228">
                  <c:v>7228</c:v>
                </c:pt>
                <c:pt idx="7229">
                  <c:v>7229</c:v>
                </c:pt>
                <c:pt idx="7230">
                  <c:v>7230</c:v>
                </c:pt>
                <c:pt idx="7231">
                  <c:v>7231</c:v>
                </c:pt>
                <c:pt idx="7232">
                  <c:v>7232</c:v>
                </c:pt>
                <c:pt idx="7233">
                  <c:v>7233</c:v>
                </c:pt>
                <c:pt idx="7234">
                  <c:v>7234</c:v>
                </c:pt>
                <c:pt idx="7235">
                  <c:v>7235</c:v>
                </c:pt>
                <c:pt idx="7236">
                  <c:v>7236</c:v>
                </c:pt>
                <c:pt idx="7237">
                  <c:v>7237</c:v>
                </c:pt>
                <c:pt idx="7238">
                  <c:v>7238</c:v>
                </c:pt>
                <c:pt idx="7239">
                  <c:v>7239</c:v>
                </c:pt>
                <c:pt idx="7240">
                  <c:v>7240</c:v>
                </c:pt>
                <c:pt idx="7241">
                  <c:v>7241</c:v>
                </c:pt>
                <c:pt idx="7242">
                  <c:v>7242</c:v>
                </c:pt>
                <c:pt idx="7243">
                  <c:v>7243</c:v>
                </c:pt>
                <c:pt idx="7244">
                  <c:v>7244</c:v>
                </c:pt>
                <c:pt idx="7245">
                  <c:v>7245</c:v>
                </c:pt>
                <c:pt idx="7246">
                  <c:v>7246</c:v>
                </c:pt>
                <c:pt idx="7247">
                  <c:v>7247</c:v>
                </c:pt>
                <c:pt idx="7248">
                  <c:v>7248</c:v>
                </c:pt>
                <c:pt idx="7249">
                  <c:v>7249</c:v>
                </c:pt>
                <c:pt idx="7250">
                  <c:v>7250</c:v>
                </c:pt>
                <c:pt idx="7251">
                  <c:v>7251</c:v>
                </c:pt>
                <c:pt idx="7252">
                  <c:v>7252</c:v>
                </c:pt>
                <c:pt idx="7253">
                  <c:v>7253</c:v>
                </c:pt>
                <c:pt idx="7254">
                  <c:v>7254</c:v>
                </c:pt>
                <c:pt idx="7255">
                  <c:v>7255</c:v>
                </c:pt>
                <c:pt idx="7256">
                  <c:v>7256</c:v>
                </c:pt>
                <c:pt idx="7257">
                  <c:v>7257</c:v>
                </c:pt>
                <c:pt idx="7258">
                  <c:v>7258</c:v>
                </c:pt>
                <c:pt idx="7259">
                  <c:v>7259</c:v>
                </c:pt>
                <c:pt idx="7260">
                  <c:v>7260</c:v>
                </c:pt>
                <c:pt idx="7261">
                  <c:v>7261</c:v>
                </c:pt>
                <c:pt idx="7262">
                  <c:v>7262</c:v>
                </c:pt>
                <c:pt idx="7263">
                  <c:v>7263</c:v>
                </c:pt>
                <c:pt idx="7264">
                  <c:v>7264</c:v>
                </c:pt>
                <c:pt idx="7265">
                  <c:v>7265</c:v>
                </c:pt>
                <c:pt idx="7266">
                  <c:v>7266</c:v>
                </c:pt>
                <c:pt idx="7267">
                  <c:v>7267</c:v>
                </c:pt>
                <c:pt idx="7268">
                  <c:v>7268</c:v>
                </c:pt>
                <c:pt idx="7269">
                  <c:v>7269</c:v>
                </c:pt>
                <c:pt idx="7270">
                  <c:v>7270</c:v>
                </c:pt>
                <c:pt idx="7271">
                  <c:v>7271</c:v>
                </c:pt>
                <c:pt idx="7272">
                  <c:v>7272</c:v>
                </c:pt>
                <c:pt idx="7273">
                  <c:v>7273</c:v>
                </c:pt>
                <c:pt idx="7274">
                  <c:v>7274</c:v>
                </c:pt>
                <c:pt idx="7275">
                  <c:v>7275</c:v>
                </c:pt>
                <c:pt idx="7276">
                  <c:v>7276</c:v>
                </c:pt>
                <c:pt idx="7277">
                  <c:v>7277</c:v>
                </c:pt>
                <c:pt idx="7278">
                  <c:v>7278</c:v>
                </c:pt>
                <c:pt idx="7279">
                  <c:v>7279</c:v>
                </c:pt>
                <c:pt idx="7280">
                  <c:v>7280</c:v>
                </c:pt>
                <c:pt idx="7281">
                  <c:v>7281</c:v>
                </c:pt>
                <c:pt idx="7282">
                  <c:v>7282</c:v>
                </c:pt>
                <c:pt idx="7283">
                  <c:v>7283</c:v>
                </c:pt>
                <c:pt idx="7284">
                  <c:v>7284</c:v>
                </c:pt>
                <c:pt idx="7285">
                  <c:v>7285</c:v>
                </c:pt>
                <c:pt idx="7286">
                  <c:v>7286</c:v>
                </c:pt>
                <c:pt idx="7287">
                  <c:v>7287</c:v>
                </c:pt>
                <c:pt idx="7288">
                  <c:v>7288</c:v>
                </c:pt>
                <c:pt idx="7289">
                  <c:v>7289</c:v>
                </c:pt>
                <c:pt idx="7290">
                  <c:v>7290</c:v>
                </c:pt>
                <c:pt idx="7291">
                  <c:v>7291</c:v>
                </c:pt>
                <c:pt idx="7292">
                  <c:v>7292</c:v>
                </c:pt>
                <c:pt idx="7293">
                  <c:v>7293</c:v>
                </c:pt>
                <c:pt idx="7294">
                  <c:v>7294</c:v>
                </c:pt>
                <c:pt idx="7295">
                  <c:v>7295</c:v>
                </c:pt>
                <c:pt idx="7296">
                  <c:v>7296</c:v>
                </c:pt>
                <c:pt idx="7297">
                  <c:v>7297</c:v>
                </c:pt>
                <c:pt idx="7298">
                  <c:v>7298</c:v>
                </c:pt>
                <c:pt idx="7299">
                  <c:v>7299</c:v>
                </c:pt>
                <c:pt idx="7300">
                  <c:v>7300</c:v>
                </c:pt>
                <c:pt idx="7301">
                  <c:v>7301</c:v>
                </c:pt>
                <c:pt idx="7302">
                  <c:v>7302</c:v>
                </c:pt>
                <c:pt idx="7303">
                  <c:v>7303</c:v>
                </c:pt>
                <c:pt idx="7304">
                  <c:v>7304</c:v>
                </c:pt>
                <c:pt idx="7305">
                  <c:v>7305</c:v>
                </c:pt>
                <c:pt idx="7306">
                  <c:v>7306</c:v>
                </c:pt>
                <c:pt idx="7307">
                  <c:v>7307</c:v>
                </c:pt>
                <c:pt idx="7308">
                  <c:v>7308</c:v>
                </c:pt>
                <c:pt idx="7309">
                  <c:v>7309</c:v>
                </c:pt>
                <c:pt idx="7310">
                  <c:v>7310</c:v>
                </c:pt>
                <c:pt idx="7311">
                  <c:v>7311</c:v>
                </c:pt>
                <c:pt idx="7312">
                  <c:v>7312</c:v>
                </c:pt>
                <c:pt idx="7313">
                  <c:v>7313</c:v>
                </c:pt>
                <c:pt idx="7314">
                  <c:v>7314</c:v>
                </c:pt>
                <c:pt idx="7315">
                  <c:v>7315</c:v>
                </c:pt>
                <c:pt idx="7316">
                  <c:v>7316</c:v>
                </c:pt>
                <c:pt idx="7317">
                  <c:v>7317</c:v>
                </c:pt>
                <c:pt idx="7318">
                  <c:v>7318</c:v>
                </c:pt>
                <c:pt idx="7319">
                  <c:v>7319</c:v>
                </c:pt>
                <c:pt idx="7320">
                  <c:v>7320</c:v>
                </c:pt>
                <c:pt idx="7321">
                  <c:v>7321</c:v>
                </c:pt>
                <c:pt idx="7322">
                  <c:v>7322</c:v>
                </c:pt>
                <c:pt idx="7323">
                  <c:v>7323</c:v>
                </c:pt>
                <c:pt idx="7324">
                  <c:v>7324</c:v>
                </c:pt>
                <c:pt idx="7325">
                  <c:v>7325</c:v>
                </c:pt>
                <c:pt idx="7326">
                  <c:v>7326</c:v>
                </c:pt>
                <c:pt idx="7327">
                  <c:v>7327</c:v>
                </c:pt>
                <c:pt idx="7328">
                  <c:v>7328</c:v>
                </c:pt>
                <c:pt idx="7329">
                  <c:v>7329</c:v>
                </c:pt>
                <c:pt idx="7330">
                  <c:v>7330</c:v>
                </c:pt>
                <c:pt idx="7331">
                  <c:v>7331</c:v>
                </c:pt>
                <c:pt idx="7332">
                  <c:v>7332</c:v>
                </c:pt>
                <c:pt idx="7333">
                  <c:v>7333</c:v>
                </c:pt>
                <c:pt idx="7334">
                  <c:v>7334</c:v>
                </c:pt>
                <c:pt idx="7335">
                  <c:v>7335</c:v>
                </c:pt>
                <c:pt idx="7336">
                  <c:v>7336</c:v>
                </c:pt>
                <c:pt idx="7337">
                  <c:v>7337</c:v>
                </c:pt>
                <c:pt idx="7338">
                  <c:v>7338</c:v>
                </c:pt>
                <c:pt idx="7339">
                  <c:v>7339</c:v>
                </c:pt>
                <c:pt idx="7340">
                  <c:v>7340</c:v>
                </c:pt>
                <c:pt idx="7341">
                  <c:v>7341</c:v>
                </c:pt>
                <c:pt idx="7342">
                  <c:v>7342</c:v>
                </c:pt>
                <c:pt idx="7343">
                  <c:v>7343</c:v>
                </c:pt>
                <c:pt idx="7344">
                  <c:v>7344</c:v>
                </c:pt>
                <c:pt idx="7345">
                  <c:v>7345</c:v>
                </c:pt>
                <c:pt idx="7346">
                  <c:v>7346</c:v>
                </c:pt>
                <c:pt idx="7347">
                  <c:v>7347</c:v>
                </c:pt>
                <c:pt idx="7348">
                  <c:v>7348</c:v>
                </c:pt>
                <c:pt idx="7349">
                  <c:v>7349</c:v>
                </c:pt>
                <c:pt idx="7350">
                  <c:v>7350</c:v>
                </c:pt>
                <c:pt idx="7351">
                  <c:v>7351</c:v>
                </c:pt>
                <c:pt idx="7352">
                  <c:v>7352</c:v>
                </c:pt>
                <c:pt idx="7353">
                  <c:v>7353</c:v>
                </c:pt>
                <c:pt idx="7354">
                  <c:v>7354</c:v>
                </c:pt>
                <c:pt idx="7355">
                  <c:v>7355</c:v>
                </c:pt>
                <c:pt idx="7356">
                  <c:v>7356</c:v>
                </c:pt>
                <c:pt idx="7357">
                  <c:v>7357</c:v>
                </c:pt>
                <c:pt idx="7358">
                  <c:v>7358</c:v>
                </c:pt>
                <c:pt idx="7359">
                  <c:v>7359</c:v>
                </c:pt>
                <c:pt idx="7360">
                  <c:v>7360</c:v>
                </c:pt>
                <c:pt idx="7361">
                  <c:v>7361</c:v>
                </c:pt>
                <c:pt idx="7362">
                  <c:v>7362</c:v>
                </c:pt>
                <c:pt idx="7363">
                  <c:v>7363</c:v>
                </c:pt>
                <c:pt idx="7364">
                  <c:v>7364</c:v>
                </c:pt>
                <c:pt idx="7365">
                  <c:v>7365</c:v>
                </c:pt>
                <c:pt idx="7366">
                  <c:v>7366</c:v>
                </c:pt>
                <c:pt idx="7367">
                  <c:v>7367</c:v>
                </c:pt>
                <c:pt idx="7368">
                  <c:v>7368</c:v>
                </c:pt>
                <c:pt idx="7369">
                  <c:v>7369</c:v>
                </c:pt>
                <c:pt idx="7370">
                  <c:v>7370</c:v>
                </c:pt>
                <c:pt idx="7371">
                  <c:v>7371</c:v>
                </c:pt>
                <c:pt idx="7372">
                  <c:v>7372</c:v>
                </c:pt>
                <c:pt idx="7373">
                  <c:v>7373</c:v>
                </c:pt>
                <c:pt idx="7374">
                  <c:v>7374</c:v>
                </c:pt>
                <c:pt idx="7375">
                  <c:v>7375</c:v>
                </c:pt>
                <c:pt idx="7376">
                  <c:v>7376</c:v>
                </c:pt>
                <c:pt idx="7377">
                  <c:v>7377</c:v>
                </c:pt>
                <c:pt idx="7378">
                  <c:v>7378</c:v>
                </c:pt>
                <c:pt idx="7379">
                  <c:v>7379</c:v>
                </c:pt>
                <c:pt idx="7380">
                  <c:v>7380</c:v>
                </c:pt>
                <c:pt idx="7381">
                  <c:v>7381</c:v>
                </c:pt>
                <c:pt idx="7382">
                  <c:v>7382</c:v>
                </c:pt>
                <c:pt idx="7383">
                  <c:v>7383</c:v>
                </c:pt>
                <c:pt idx="7384">
                  <c:v>7384</c:v>
                </c:pt>
                <c:pt idx="7385">
                  <c:v>7385</c:v>
                </c:pt>
                <c:pt idx="7386">
                  <c:v>7386</c:v>
                </c:pt>
                <c:pt idx="7387">
                  <c:v>7387</c:v>
                </c:pt>
                <c:pt idx="7388">
                  <c:v>7388</c:v>
                </c:pt>
                <c:pt idx="7389">
                  <c:v>7389</c:v>
                </c:pt>
                <c:pt idx="7390">
                  <c:v>7390</c:v>
                </c:pt>
                <c:pt idx="7391">
                  <c:v>7391</c:v>
                </c:pt>
                <c:pt idx="7392">
                  <c:v>7392</c:v>
                </c:pt>
                <c:pt idx="7393">
                  <c:v>7393</c:v>
                </c:pt>
                <c:pt idx="7394">
                  <c:v>7394</c:v>
                </c:pt>
                <c:pt idx="7395">
                  <c:v>7395</c:v>
                </c:pt>
                <c:pt idx="7396">
                  <c:v>7396</c:v>
                </c:pt>
                <c:pt idx="7397">
                  <c:v>7397</c:v>
                </c:pt>
                <c:pt idx="7398">
                  <c:v>7398</c:v>
                </c:pt>
                <c:pt idx="7399">
                  <c:v>7399</c:v>
                </c:pt>
                <c:pt idx="7400">
                  <c:v>7400</c:v>
                </c:pt>
                <c:pt idx="7401">
                  <c:v>7401</c:v>
                </c:pt>
                <c:pt idx="7402">
                  <c:v>7402</c:v>
                </c:pt>
                <c:pt idx="7403">
                  <c:v>7403</c:v>
                </c:pt>
                <c:pt idx="7404">
                  <c:v>7404</c:v>
                </c:pt>
                <c:pt idx="7405">
                  <c:v>7405</c:v>
                </c:pt>
                <c:pt idx="7406">
                  <c:v>7406</c:v>
                </c:pt>
                <c:pt idx="7407">
                  <c:v>7407</c:v>
                </c:pt>
                <c:pt idx="7408">
                  <c:v>7408</c:v>
                </c:pt>
                <c:pt idx="7409">
                  <c:v>7409</c:v>
                </c:pt>
                <c:pt idx="7410">
                  <c:v>7410</c:v>
                </c:pt>
                <c:pt idx="7411">
                  <c:v>7411</c:v>
                </c:pt>
                <c:pt idx="7412">
                  <c:v>7412</c:v>
                </c:pt>
                <c:pt idx="7413">
                  <c:v>7413</c:v>
                </c:pt>
                <c:pt idx="7414">
                  <c:v>7414</c:v>
                </c:pt>
                <c:pt idx="7415">
                  <c:v>7415</c:v>
                </c:pt>
                <c:pt idx="7416">
                  <c:v>7416</c:v>
                </c:pt>
                <c:pt idx="7417">
                  <c:v>7417</c:v>
                </c:pt>
                <c:pt idx="7418">
                  <c:v>7418</c:v>
                </c:pt>
                <c:pt idx="7419">
                  <c:v>7419</c:v>
                </c:pt>
                <c:pt idx="7420">
                  <c:v>7420</c:v>
                </c:pt>
                <c:pt idx="7421">
                  <c:v>7421</c:v>
                </c:pt>
                <c:pt idx="7422">
                  <c:v>7422</c:v>
                </c:pt>
                <c:pt idx="7423">
                  <c:v>7423</c:v>
                </c:pt>
                <c:pt idx="7424">
                  <c:v>7424</c:v>
                </c:pt>
                <c:pt idx="7425">
                  <c:v>7425</c:v>
                </c:pt>
                <c:pt idx="7426">
                  <c:v>7426</c:v>
                </c:pt>
                <c:pt idx="7427">
                  <c:v>7427</c:v>
                </c:pt>
                <c:pt idx="7428">
                  <c:v>7428</c:v>
                </c:pt>
                <c:pt idx="7429">
                  <c:v>7429</c:v>
                </c:pt>
                <c:pt idx="7430">
                  <c:v>7430</c:v>
                </c:pt>
                <c:pt idx="7431">
                  <c:v>7431</c:v>
                </c:pt>
                <c:pt idx="7432">
                  <c:v>7432</c:v>
                </c:pt>
                <c:pt idx="7433">
                  <c:v>7433</c:v>
                </c:pt>
                <c:pt idx="7434">
                  <c:v>7434</c:v>
                </c:pt>
                <c:pt idx="7435">
                  <c:v>7435</c:v>
                </c:pt>
                <c:pt idx="7436">
                  <c:v>7436</c:v>
                </c:pt>
                <c:pt idx="7437">
                  <c:v>7437</c:v>
                </c:pt>
                <c:pt idx="7438">
                  <c:v>7438</c:v>
                </c:pt>
                <c:pt idx="7439">
                  <c:v>7439</c:v>
                </c:pt>
                <c:pt idx="7440">
                  <c:v>7440</c:v>
                </c:pt>
                <c:pt idx="7441">
                  <c:v>7441</c:v>
                </c:pt>
                <c:pt idx="7442">
                  <c:v>7442</c:v>
                </c:pt>
                <c:pt idx="7443">
                  <c:v>7443</c:v>
                </c:pt>
                <c:pt idx="7444">
                  <c:v>7444</c:v>
                </c:pt>
                <c:pt idx="7445">
                  <c:v>7445</c:v>
                </c:pt>
                <c:pt idx="7446">
                  <c:v>7446</c:v>
                </c:pt>
                <c:pt idx="7447">
                  <c:v>7447</c:v>
                </c:pt>
                <c:pt idx="7448">
                  <c:v>7448</c:v>
                </c:pt>
                <c:pt idx="7449">
                  <c:v>7449</c:v>
                </c:pt>
                <c:pt idx="7450">
                  <c:v>7450</c:v>
                </c:pt>
                <c:pt idx="7451">
                  <c:v>7451</c:v>
                </c:pt>
                <c:pt idx="7452">
                  <c:v>7452</c:v>
                </c:pt>
                <c:pt idx="7453">
                  <c:v>7453</c:v>
                </c:pt>
                <c:pt idx="7454">
                  <c:v>7454</c:v>
                </c:pt>
                <c:pt idx="7455">
                  <c:v>7455</c:v>
                </c:pt>
                <c:pt idx="7456">
                  <c:v>7456</c:v>
                </c:pt>
                <c:pt idx="7457">
                  <c:v>7457</c:v>
                </c:pt>
                <c:pt idx="7458">
                  <c:v>7458</c:v>
                </c:pt>
                <c:pt idx="7459">
                  <c:v>7459</c:v>
                </c:pt>
                <c:pt idx="7460">
                  <c:v>7460</c:v>
                </c:pt>
                <c:pt idx="7461">
                  <c:v>7461</c:v>
                </c:pt>
                <c:pt idx="7462">
                  <c:v>7462</c:v>
                </c:pt>
                <c:pt idx="7463">
                  <c:v>7463</c:v>
                </c:pt>
                <c:pt idx="7464">
                  <c:v>7464</c:v>
                </c:pt>
                <c:pt idx="7465">
                  <c:v>7465</c:v>
                </c:pt>
                <c:pt idx="7466">
                  <c:v>7466</c:v>
                </c:pt>
                <c:pt idx="7467">
                  <c:v>7467</c:v>
                </c:pt>
                <c:pt idx="7468">
                  <c:v>7468</c:v>
                </c:pt>
                <c:pt idx="7469">
                  <c:v>7469</c:v>
                </c:pt>
                <c:pt idx="7470">
                  <c:v>7470</c:v>
                </c:pt>
                <c:pt idx="7471">
                  <c:v>7471</c:v>
                </c:pt>
                <c:pt idx="7472">
                  <c:v>7472</c:v>
                </c:pt>
                <c:pt idx="7473">
                  <c:v>7473</c:v>
                </c:pt>
                <c:pt idx="7474">
                  <c:v>7474</c:v>
                </c:pt>
                <c:pt idx="7475">
                  <c:v>7475</c:v>
                </c:pt>
                <c:pt idx="7476">
                  <c:v>7476</c:v>
                </c:pt>
                <c:pt idx="7477">
                  <c:v>7477</c:v>
                </c:pt>
                <c:pt idx="7478">
                  <c:v>7478</c:v>
                </c:pt>
                <c:pt idx="7479">
                  <c:v>7479</c:v>
                </c:pt>
                <c:pt idx="7480">
                  <c:v>7480</c:v>
                </c:pt>
                <c:pt idx="7481">
                  <c:v>7481</c:v>
                </c:pt>
                <c:pt idx="7482">
                  <c:v>7482</c:v>
                </c:pt>
                <c:pt idx="7483">
                  <c:v>7483</c:v>
                </c:pt>
                <c:pt idx="7484">
                  <c:v>7484</c:v>
                </c:pt>
                <c:pt idx="7485">
                  <c:v>7485</c:v>
                </c:pt>
                <c:pt idx="7486">
                  <c:v>7486</c:v>
                </c:pt>
                <c:pt idx="7487">
                  <c:v>7487</c:v>
                </c:pt>
                <c:pt idx="7488">
                  <c:v>7488</c:v>
                </c:pt>
                <c:pt idx="7489">
                  <c:v>7489</c:v>
                </c:pt>
                <c:pt idx="7490">
                  <c:v>7490</c:v>
                </c:pt>
                <c:pt idx="7491">
                  <c:v>7491</c:v>
                </c:pt>
                <c:pt idx="7492">
                  <c:v>7492</c:v>
                </c:pt>
                <c:pt idx="7493">
                  <c:v>7493</c:v>
                </c:pt>
                <c:pt idx="7494">
                  <c:v>7494</c:v>
                </c:pt>
                <c:pt idx="7495">
                  <c:v>7495</c:v>
                </c:pt>
                <c:pt idx="7496">
                  <c:v>7496</c:v>
                </c:pt>
                <c:pt idx="7497">
                  <c:v>7497</c:v>
                </c:pt>
                <c:pt idx="7498">
                  <c:v>7498</c:v>
                </c:pt>
                <c:pt idx="7499">
                  <c:v>7499</c:v>
                </c:pt>
                <c:pt idx="7500">
                  <c:v>7500</c:v>
                </c:pt>
                <c:pt idx="7501">
                  <c:v>7501</c:v>
                </c:pt>
                <c:pt idx="7502">
                  <c:v>7502</c:v>
                </c:pt>
                <c:pt idx="7503">
                  <c:v>7503</c:v>
                </c:pt>
                <c:pt idx="7504">
                  <c:v>7504</c:v>
                </c:pt>
                <c:pt idx="7505">
                  <c:v>7505</c:v>
                </c:pt>
                <c:pt idx="7506">
                  <c:v>7506</c:v>
                </c:pt>
                <c:pt idx="7507">
                  <c:v>7507</c:v>
                </c:pt>
                <c:pt idx="7508">
                  <c:v>7508</c:v>
                </c:pt>
                <c:pt idx="7509">
                  <c:v>7509</c:v>
                </c:pt>
                <c:pt idx="7510">
                  <c:v>7510</c:v>
                </c:pt>
                <c:pt idx="7511">
                  <c:v>7511</c:v>
                </c:pt>
                <c:pt idx="7512">
                  <c:v>7512</c:v>
                </c:pt>
                <c:pt idx="7513">
                  <c:v>7513</c:v>
                </c:pt>
                <c:pt idx="7514">
                  <c:v>7514</c:v>
                </c:pt>
                <c:pt idx="7515">
                  <c:v>7515</c:v>
                </c:pt>
                <c:pt idx="7516">
                  <c:v>7516</c:v>
                </c:pt>
                <c:pt idx="7517">
                  <c:v>7517</c:v>
                </c:pt>
                <c:pt idx="7518">
                  <c:v>7518</c:v>
                </c:pt>
                <c:pt idx="7519">
                  <c:v>7519</c:v>
                </c:pt>
                <c:pt idx="7520">
                  <c:v>7520</c:v>
                </c:pt>
                <c:pt idx="7521">
                  <c:v>7521</c:v>
                </c:pt>
                <c:pt idx="7522">
                  <c:v>7522</c:v>
                </c:pt>
                <c:pt idx="7523">
                  <c:v>7523</c:v>
                </c:pt>
                <c:pt idx="7524">
                  <c:v>7524</c:v>
                </c:pt>
                <c:pt idx="7525">
                  <c:v>7525</c:v>
                </c:pt>
                <c:pt idx="7526">
                  <c:v>7526</c:v>
                </c:pt>
                <c:pt idx="7527">
                  <c:v>7527</c:v>
                </c:pt>
                <c:pt idx="7528">
                  <c:v>7528</c:v>
                </c:pt>
                <c:pt idx="7529">
                  <c:v>7529</c:v>
                </c:pt>
                <c:pt idx="7530">
                  <c:v>7530</c:v>
                </c:pt>
                <c:pt idx="7531">
                  <c:v>7531</c:v>
                </c:pt>
                <c:pt idx="7532">
                  <c:v>7532</c:v>
                </c:pt>
                <c:pt idx="7533">
                  <c:v>7533</c:v>
                </c:pt>
                <c:pt idx="7534">
                  <c:v>7534</c:v>
                </c:pt>
                <c:pt idx="7535">
                  <c:v>7535</c:v>
                </c:pt>
                <c:pt idx="7536">
                  <c:v>7536</c:v>
                </c:pt>
                <c:pt idx="7537">
                  <c:v>7537</c:v>
                </c:pt>
                <c:pt idx="7538">
                  <c:v>7538</c:v>
                </c:pt>
                <c:pt idx="7539">
                  <c:v>7539</c:v>
                </c:pt>
                <c:pt idx="7540">
                  <c:v>7540</c:v>
                </c:pt>
                <c:pt idx="7541">
                  <c:v>7541</c:v>
                </c:pt>
                <c:pt idx="7542">
                  <c:v>7542</c:v>
                </c:pt>
                <c:pt idx="7543">
                  <c:v>7543</c:v>
                </c:pt>
                <c:pt idx="7544">
                  <c:v>7544</c:v>
                </c:pt>
                <c:pt idx="7545">
                  <c:v>7545</c:v>
                </c:pt>
                <c:pt idx="7546">
                  <c:v>7546</c:v>
                </c:pt>
                <c:pt idx="7547">
                  <c:v>7547</c:v>
                </c:pt>
                <c:pt idx="7548">
                  <c:v>7548</c:v>
                </c:pt>
                <c:pt idx="7549">
                  <c:v>7549</c:v>
                </c:pt>
                <c:pt idx="7550">
                  <c:v>7550</c:v>
                </c:pt>
                <c:pt idx="7551">
                  <c:v>7551</c:v>
                </c:pt>
                <c:pt idx="7552">
                  <c:v>7552</c:v>
                </c:pt>
                <c:pt idx="7553">
                  <c:v>7553</c:v>
                </c:pt>
                <c:pt idx="7554">
                  <c:v>7554</c:v>
                </c:pt>
                <c:pt idx="7555">
                  <c:v>7555</c:v>
                </c:pt>
                <c:pt idx="7556">
                  <c:v>7556</c:v>
                </c:pt>
                <c:pt idx="7557">
                  <c:v>7557</c:v>
                </c:pt>
                <c:pt idx="7558">
                  <c:v>7558</c:v>
                </c:pt>
                <c:pt idx="7559">
                  <c:v>7559</c:v>
                </c:pt>
                <c:pt idx="7560">
                  <c:v>7560</c:v>
                </c:pt>
                <c:pt idx="7561">
                  <c:v>7561</c:v>
                </c:pt>
                <c:pt idx="7562">
                  <c:v>7562</c:v>
                </c:pt>
                <c:pt idx="7563">
                  <c:v>7563</c:v>
                </c:pt>
                <c:pt idx="7564">
                  <c:v>7564</c:v>
                </c:pt>
                <c:pt idx="7565">
                  <c:v>7565</c:v>
                </c:pt>
                <c:pt idx="7566">
                  <c:v>7566</c:v>
                </c:pt>
                <c:pt idx="7567">
                  <c:v>7567</c:v>
                </c:pt>
                <c:pt idx="7568">
                  <c:v>7568</c:v>
                </c:pt>
                <c:pt idx="7569">
                  <c:v>7569</c:v>
                </c:pt>
                <c:pt idx="7570">
                  <c:v>7570</c:v>
                </c:pt>
                <c:pt idx="7571">
                  <c:v>7571</c:v>
                </c:pt>
                <c:pt idx="7572">
                  <c:v>7572</c:v>
                </c:pt>
                <c:pt idx="7573">
                  <c:v>7573</c:v>
                </c:pt>
                <c:pt idx="7574">
                  <c:v>7574</c:v>
                </c:pt>
                <c:pt idx="7575">
                  <c:v>7575</c:v>
                </c:pt>
                <c:pt idx="7576">
                  <c:v>7576</c:v>
                </c:pt>
                <c:pt idx="7577">
                  <c:v>7577</c:v>
                </c:pt>
                <c:pt idx="7578">
                  <c:v>7578</c:v>
                </c:pt>
                <c:pt idx="7579">
                  <c:v>7579</c:v>
                </c:pt>
                <c:pt idx="7580">
                  <c:v>7580</c:v>
                </c:pt>
                <c:pt idx="7581">
                  <c:v>7581</c:v>
                </c:pt>
                <c:pt idx="7582">
                  <c:v>7582</c:v>
                </c:pt>
                <c:pt idx="7583">
                  <c:v>7583</c:v>
                </c:pt>
                <c:pt idx="7584">
                  <c:v>7584</c:v>
                </c:pt>
                <c:pt idx="7585">
                  <c:v>7585</c:v>
                </c:pt>
                <c:pt idx="7586">
                  <c:v>7586</c:v>
                </c:pt>
                <c:pt idx="7587">
                  <c:v>7587</c:v>
                </c:pt>
                <c:pt idx="7588">
                  <c:v>7588</c:v>
                </c:pt>
                <c:pt idx="7589">
                  <c:v>7589</c:v>
                </c:pt>
                <c:pt idx="7590">
                  <c:v>7590</c:v>
                </c:pt>
                <c:pt idx="7591">
                  <c:v>7591</c:v>
                </c:pt>
                <c:pt idx="7592">
                  <c:v>7592</c:v>
                </c:pt>
                <c:pt idx="7593">
                  <c:v>7593</c:v>
                </c:pt>
                <c:pt idx="7594">
                  <c:v>7594</c:v>
                </c:pt>
                <c:pt idx="7595">
                  <c:v>7595</c:v>
                </c:pt>
                <c:pt idx="7596">
                  <c:v>7596</c:v>
                </c:pt>
                <c:pt idx="7597">
                  <c:v>7597</c:v>
                </c:pt>
                <c:pt idx="7598">
                  <c:v>7598</c:v>
                </c:pt>
                <c:pt idx="7599">
                  <c:v>7599</c:v>
                </c:pt>
                <c:pt idx="7600">
                  <c:v>7600</c:v>
                </c:pt>
                <c:pt idx="7601">
                  <c:v>7601</c:v>
                </c:pt>
                <c:pt idx="7602">
                  <c:v>7602</c:v>
                </c:pt>
                <c:pt idx="7603">
                  <c:v>7603</c:v>
                </c:pt>
                <c:pt idx="7604">
                  <c:v>7604</c:v>
                </c:pt>
                <c:pt idx="7605">
                  <c:v>7605</c:v>
                </c:pt>
                <c:pt idx="7606">
                  <c:v>7606</c:v>
                </c:pt>
                <c:pt idx="7607">
                  <c:v>7607</c:v>
                </c:pt>
                <c:pt idx="7608">
                  <c:v>7608</c:v>
                </c:pt>
                <c:pt idx="7609">
                  <c:v>7609</c:v>
                </c:pt>
                <c:pt idx="7610">
                  <c:v>7610</c:v>
                </c:pt>
                <c:pt idx="7611">
                  <c:v>7611</c:v>
                </c:pt>
                <c:pt idx="7612">
                  <c:v>7612</c:v>
                </c:pt>
                <c:pt idx="7613">
                  <c:v>7613</c:v>
                </c:pt>
                <c:pt idx="7614">
                  <c:v>7614</c:v>
                </c:pt>
                <c:pt idx="7615">
                  <c:v>7615</c:v>
                </c:pt>
                <c:pt idx="7616">
                  <c:v>7616</c:v>
                </c:pt>
                <c:pt idx="7617">
                  <c:v>7617</c:v>
                </c:pt>
                <c:pt idx="7618">
                  <c:v>7618</c:v>
                </c:pt>
                <c:pt idx="7619">
                  <c:v>7619</c:v>
                </c:pt>
                <c:pt idx="7620">
                  <c:v>7620</c:v>
                </c:pt>
                <c:pt idx="7621">
                  <c:v>7621</c:v>
                </c:pt>
                <c:pt idx="7622">
                  <c:v>7622</c:v>
                </c:pt>
                <c:pt idx="7623">
                  <c:v>7623</c:v>
                </c:pt>
                <c:pt idx="7624">
                  <c:v>7624</c:v>
                </c:pt>
                <c:pt idx="7625">
                  <c:v>7625</c:v>
                </c:pt>
                <c:pt idx="7626">
                  <c:v>7626</c:v>
                </c:pt>
                <c:pt idx="7627">
                  <c:v>7627</c:v>
                </c:pt>
                <c:pt idx="7628">
                  <c:v>7628</c:v>
                </c:pt>
                <c:pt idx="7629">
                  <c:v>7629</c:v>
                </c:pt>
                <c:pt idx="7630">
                  <c:v>7630</c:v>
                </c:pt>
                <c:pt idx="7631">
                  <c:v>7631</c:v>
                </c:pt>
                <c:pt idx="7632">
                  <c:v>7632</c:v>
                </c:pt>
                <c:pt idx="7633">
                  <c:v>7633</c:v>
                </c:pt>
                <c:pt idx="7634">
                  <c:v>7634</c:v>
                </c:pt>
                <c:pt idx="7635">
                  <c:v>7635</c:v>
                </c:pt>
                <c:pt idx="7636">
                  <c:v>7636</c:v>
                </c:pt>
                <c:pt idx="7637">
                  <c:v>7637</c:v>
                </c:pt>
                <c:pt idx="7638">
                  <c:v>7638</c:v>
                </c:pt>
                <c:pt idx="7639">
                  <c:v>7639</c:v>
                </c:pt>
                <c:pt idx="7640">
                  <c:v>7640</c:v>
                </c:pt>
                <c:pt idx="7641">
                  <c:v>7641</c:v>
                </c:pt>
                <c:pt idx="7642">
                  <c:v>7642</c:v>
                </c:pt>
                <c:pt idx="7643">
                  <c:v>7643</c:v>
                </c:pt>
                <c:pt idx="7644">
                  <c:v>7644</c:v>
                </c:pt>
                <c:pt idx="7645">
                  <c:v>7645</c:v>
                </c:pt>
                <c:pt idx="7646">
                  <c:v>7646</c:v>
                </c:pt>
                <c:pt idx="7647">
                  <c:v>7647</c:v>
                </c:pt>
                <c:pt idx="7648">
                  <c:v>7648</c:v>
                </c:pt>
                <c:pt idx="7649">
                  <c:v>7649</c:v>
                </c:pt>
                <c:pt idx="7650">
                  <c:v>7650</c:v>
                </c:pt>
                <c:pt idx="7651">
                  <c:v>7651</c:v>
                </c:pt>
                <c:pt idx="7652">
                  <c:v>7652</c:v>
                </c:pt>
                <c:pt idx="7653">
                  <c:v>7653</c:v>
                </c:pt>
                <c:pt idx="7654">
                  <c:v>7654</c:v>
                </c:pt>
                <c:pt idx="7655">
                  <c:v>7655</c:v>
                </c:pt>
                <c:pt idx="7656">
                  <c:v>7656</c:v>
                </c:pt>
                <c:pt idx="7657">
                  <c:v>7657</c:v>
                </c:pt>
                <c:pt idx="7658">
                  <c:v>7658</c:v>
                </c:pt>
                <c:pt idx="7659">
                  <c:v>7659</c:v>
                </c:pt>
                <c:pt idx="7660">
                  <c:v>7660</c:v>
                </c:pt>
                <c:pt idx="7661">
                  <c:v>7661</c:v>
                </c:pt>
                <c:pt idx="7662">
                  <c:v>7662</c:v>
                </c:pt>
                <c:pt idx="7663">
                  <c:v>7663</c:v>
                </c:pt>
                <c:pt idx="7664">
                  <c:v>7664</c:v>
                </c:pt>
                <c:pt idx="7665">
                  <c:v>7665</c:v>
                </c:pt>
                <c:pt idx="7666">
                  <c:v>7666</c:v>
                </c:pt>
                <c:pt idx="7667">
                  <c:v>7667</c:v>
                </c:pt>
                <c:pt idx="7668">
                  <c:v>7668</c:v>
                </c:pt>
                <c:pt idx="7669">
                  <c:v>7669</c:v>
                </c:pt>
                <c:pt idx="7670">
                  <c:v>7670</c:v>
                </c:pt>
                <c:pt idx="7671">
                  <c:v>7671</c:v>
                </c:pt>
                <c:pt idx="7672">
                  <c:v>7672</c:v>
                </c:pt>
                <c:pt idx="7673">
                  <c:v>7673</c:v>
                </c:pt>
                <c:pt idx="7674">
                  <c:v>7674</c:v>
                </c:pt>
                <c:pt idx="7675">
                  <c:v>7675</c:v>
                </c:pt>
                <c:pt idx="7676">
                  <c:v>7676</c:v>
                </c:pt>
                <c:pt idx="7677">
                  <c:v>7677</c:v>
                </c:pt>
                <c:pt idx="7678">
                  <c:v>7678</c:v>
                </c:pt>
                <c:pt idx="7679">
                  <c:v>7679</c:v>
                </c:pt>
                <c:pt idx="7680">
                  <c:v>7680</c:v>
                </c:pt>
                <c:pt idx="7681">
                  <c:v>7681</c:v>
                </c:pt>
                <c:pt idx="7682">
                  <c:v>7682</c:v>
                </c:pt>
                <c:pt idx="7683">
                  <c:v>7683</c:v>
                </c:pt>
                <c:pt idx="7684">
                  <c:v>7684</c:v>
                </c:pt>
                <c:pt idx="7685">
                  <c:v>7685</c:v>
                </c:pt>
                <c:pt idx="7686">
                  <c:v>7686</c:v>
                </c:pt>
                <c:pt idx="7687">
                  <c:v>7687</c:v>
                </c:pt>
                <c:pt idx="7688">
                  <c:v>7688</c:v>
                </c:pt>
                <c:pt idx="7689">
                  <c:v>7689</c:v>
                </c:pt>
                <c:pt idx="7690">
                  <c:v>7690</c:v>
                </c:pt>
                <c:pt idx="7691">
                  <c:v>7691</c:v>
                </c:pt>
                <c:pt idx="7692">
                  <c:v>7692</c:v>
                </c:pt>
                <c:pt idx="7693">
                  <c:v>7693</c:v>
                </c:pt>
                <c:pt idx="7694">
                  <c:v>7694</c:v>
                </c:pt>
                <c:pt idx="7695">
                  <c:v>7695</c:v>
                </c:pt>
                <c:pt idx="7696">
                  <c:v>7696</c:v>
                </c:pt>
                <c:pt idx="7697">
                  <c:v>7697</c:v>
                </c:pt>
                <c:pt idx="7698">
                  <c:v>7698</c:v>
                </c:pt>
                <c:pt idx="7699">
                  <c:v>7699</c:v>
                </c:pt>
                <c:pt idx="7700">
                  <c:v>7700</c:v>
                </c:pt>
                <c:pt idx="7701">
                  <c:v>7701</c:v>
                </c:pt>
                <c:pt idx="7702">
                  <c:v>7702</c:v>
                </c:pt>
                <c:pt idx="7703">
                  <c:v>7703</c:v>
                </c:pt>
                <c:pt idx="7704">
                  <c:v>7704</c:v>
                </c:pt>
                <c:pt idx="7705">
                  <c:v>7705</c:v>
                </c:pt>
                <c:pt idx="7706">
                  <c:v>7706</c:v>
                </c:pt>
                <c:pt idx="7707">
                  <c:v>7707</c:v>
                </c:pt>
                <c:pt idx="7708">
                  <c:v>7708</c:v>
                </c:pt>
                <c:pt idx="7709">
                  <c:v>7709</c:v>
                </c:pt>
                <c:pt idx="7710">
                  <c:v>7710</c:v>
                </c:pt>
                <c:pt idx="7711">
                  <c:v>7711</c:v>
                </c:pt>
                <c:pt idx="7712">
                  <c:v>7712</c:v>
                </c:pt>
                <c:pt idx="7713">
                  <c:v>7713</c:v>
                </c:pt>
                <c:pt idx="7714">
                  <c:v>7714</c:v>
                </c:pt>
                <c:pt idx="7715">
                  <c:v>7715</c:v>
                </c:pt>
                <c:pt idx="7716">
                  <c:v>7716</c:v>
                </c:pt>
                <c:pt idx="7717">
                  <c:v>7717</c:v>
                </c:pt>
                <c:pt idx="7718">
                  <c:v>7718</c:v>
                </c:pt>
                <c:pt idx="7719">
                  <c:v>7719</c:v>
                </c:pt>
                <c:pt idx="7720">
                  <c:v>7720</c:v>
                </c:pt>
                <c:pt idx="7721">
                  <c:v>7721</c:v>
                </c:pt>
                <c:pt idx="7722">
                  <c:v>7722</c:v>
                </c:pt>
                <c:pt idx="7723">
                  <c:v>7723</c:v>
                </c:pt>
                <c:pt idx="7724">
                  <c:v>7724</c:v>
                </c:pt>
                <c:pt idx="7725">
                  <c:v>7725</c:v>
                </c:pt>
                <c:pt idx="7726">
                  <c:v>7726</c:v>
                </c:pt>
                <c:pt idx="7727">
                  <c:v>7727</c:v>
                </c:pt>
                <c:pt idx="7728">
                  <c:v>7728</c:v>
                </c:pt>
                <c:pt idx="7729">
                  <c:v>7729</c:v>
                </c:pt>
                <c:pt idx="7730">
                  <c:v>7730</c:v>
                </c:pt>
                <c:pt idx="7731">
                  <c:v>7731</c:v>
                </c:pt>
                <c:pt idx="7732">
                  <c:v>7732</c:v>
                </c:pt>
                <c:pt idx="7733">
                  <c:v>7733</c:v>
                </c:pt>
                <c:pt idx="7734">
                  <c:v>7734</c:v>
                </c:pt>
                <c:pt idx="7735">
                  <c:v>7735</c:v>
                </c:pt>
                <c:pt idx="7736">
                  <c:v>7736</c:v>
                </c:pt>
                <c:pt idx="7737">
                  <c:v>7737</c:v>
                </c:pt>
                <c:pt idx="7738">
                  <c:v>7738</c:v>
                </c:pt>
                <c:pt idx="7739">
                  <c:v>7739</c:v>
                </c:pt>
                <c:pt idx="7740">
                  <c:v>7740</c:v>
                </c:pt>
                <c:pt idx="7741">
                  <c:v>7741</c:v>
                </c:pt>
                <c:pt idx="7742">
                  <c:v>7742</c:v>
                </c:pt>
                <c:pt idx="7743">
                  <c:v>7743</c:v>
                </c:pt>
                <c:pt idx="7744">
                  <c:v>7744</c:v>
                </c:pt>
                <c:pt idx="7745">
                  <c:v>7745</c:v>
                </c:pt>
                <c:pt idx="7746">
                  <c:v>7746</c:v>
                </c:pt>
                <c:pt idx="7747">
                  <c:v>7747</c:v>
                </c:pt>
                <c:pt idx="7748">
                  <c:v>7748</c:v>
                </c:pt>
                <c:pt idx="7749">
                  <c:v>7749</c:v>
                </c:pt>
                <c:pt idx="7750">
                  <c:v>7750</c:v>
                </c:pt>
                <c:pt idx="7751">
                  <c:v>7751</c:v>
                </c:pt>
                <c:pt idx="7752">
                  <c:v>7752</c:v>
                </c:pt>
                <c:pt idx="7753">
                  <c:v>7753</c:v>
                </c:pt>
                <c:pt idx="7754">
                  <c:v>7754</c:v>
                </c:pt>
                <c:pt idx="7755">
                  <c:v>7755</c:v>
                </c:pt>
                <c:pt idx="7756">
                  <c:v>7756</c:v>
                </c:pt>
                <c:pt idx="7757">
                  <c:v>7757</c:v>
                </c:pt>
                <c:pt idx="7758">
                  <c:v>7758</c:v>
                </c:pt>
                <c:pt idx="7759">
                  <c:v>7759</c:v>
                </c:pt>
                <c:pt idx="7760">
                  <c:v>7760</c:v>
                </c:pt>
                <c:pt idx="7761">
                  <c:v>7761</c:v>
                </c:pt>
                <c:pt idx="7762">
                  <c:v>7762</c:v>
                </c:pt>
                <c:pt idx="7763">
                  <c:v>7763</c:v>
                </c:pt>
                <c:pt idx="7764">
                  <c:v>7764</c:v>
                </c:pt>
                <c:pt idx="7765">
                  <c:v>7765</c:v>
                </c:pt>
                <c:pt idx="7766">
                  <c:v>7766</c:v>
                </c:pt>
                <c:pt idx="7767">
                  <c:v>7767</c:v>
                </c:pt>
                <c:pt idx="7768">
                  <c:v>7768</c:v>
                </c:pt>
                <c:pt idx="7769">
                  <c:v>7769</c:v>
                </c:pt>
                <c:pt idx="7770">
                  <c:v>7770</c:v>
                </c:pt>
                <c:pt idx="7771">
                  <c:v>7771</c:v>
                </c:pt>
                <c:pt idx="7772">
                  <c:v>7772</c:v>
                </c:pt>
                <c:pt idx="7773">
                  <c:v>7773</c:v>
                </c:pt>
                <c:pt idx="7774">
                  <c:v>7774</c:v>
                </c:pt>
                <c:pt idx="7775">
                  <c:v>7775</c:v>
                </c:pt>
                <c:pt idx="7776">
                  <c:v>7776</c:v>
                </c:pt>
                <c:pt idx="7777">
                  <c:v>7777</c:v>
                </c:pt>
                <c:pt idx="7778">
                  <c:v>7778</c:v>
                </c:pt>
                <c:pt idx="7779">
                  <c:v>7779</c:v>
                </c:pt>
                <c:pt idx="7780">
                  <c:v>7780</c:v>
                </c:pt>
                <c:pt idx="7781">
                  <c:v>7781</c:v>
                </c:pt>
                <c:pt idx="7782">
                  <c:v>7782</c:v>
                </c:pt>
                <c:pt idx="7783">
                  <c:v>7783</c:v>
                </c:pt>
                <c:pt idx="7784">
                  <c:v>7784</c:v>
                </c:pt>
                <c:pt idx="7785">
                  <c:v>7785</c:v>
                </c:pt>
                <c:pt idx="7786">
                  <c:v>7786</c:v>
                </c:pt>
                <c:pt idx="7787">
                  <c:v>7787</c:v>
                </c:pt>
                <c:pt idx="7788">
                  <c:v>7788</c:v>
                </c:pt>
                <c:pt idx="7789">
                  <c:v>7789</c:v>
                </c:pt>
                <c:pt idx="7790">
                  <c:v>7790</c:v>
                </c:pt>
                <c:pt idx="7791">
                  <c:v>7791</c:v>
                </c:pt>
                <c:pt idx="7792">
                  <c:v>7792</c:v>
                </c:pt>
                <c:pt idx="7793">
                  <c:v>7793</c:v>
                </c:pt>
                <c:pt idx="7794">
                  <c:v>7794</c:v>
                </c:pt>
                <c:pt idx="7795">
                  <c:v>7795</c:v>
                </c:pt>
                <c:pt idx="7796">
                  <c:v>7796</c:v>
                </c:pt>
                <c:pt idx="7797">
                  <c:v>7797</c:v>
                </c:pt>
                <c:pt idx="7798">
                  <c:v>7798</c:v>
                </c:pt>
                <c:pt idx="7799">
                  <c:v>7799</c:v>
                </c:pt>
                <c:pt idx="7800">
                  <c:v>7800</c:v>
                </c:pt>
                <c:pt idx="7801">
                  <c:v>7801</c:v>
                </c:pt>
                <c:pt idx="7802">
                  <c:v>7802</c:v>
                </c:pt>
                <c:pt idx="7803">
                  <c:v>7803</c:v>
                </c:pt>
                <c:pt idx="7804">
                  <c:v>7804</c:v>
                </c:pt>
                <c:pt idx="7805">
                  <c:v>7805</c:v>
                </c:pt>
                <c:pt idx="7806">
                  <c:v>7806</c:v>
                </c:pt>
                <c:pt idx="7807">
                  <c:v>7807</c:v>
                </c:pt>
                <c:pt idx="7808">
                  <c:v>7808</c:v>
                </c:pt>
                <c:pt idx="7809">
                  <c:v>7809</c:v>
                </c:pt>
                <c:pt idx="7810">
                  <c:v>7810</c:v>
                </c:pt>
                <c:pt idx="7811">
                  <c:v>7811</c:v>
                </c:pt>
                <c:pt idx="7812">
                  <c:v>7812</c:v>
                </c:pt>
                <c:pt idx="7813">
                  <c:v>7813</c:v>
                </c:pt>
                <c:pt idx="7814">
                  <c:v>7814</c:v>
                </c:pt>
                <c:pt idx="7815">
                  <c:v>7815</c:v>
                </c:pt>
                <c:pt idx="7816">
                  <c:v>7816</c:v>
                </c:pt>
                <c:pt idx="7817">
                  <c:v>7817</c:v>
                </c:pt>
                <c:pt idx="7818">
                  <c:v>7818</c:v>
                </c:pt>
                <c:pt idx="7819">
                  <c:v>7819</c:v>
                </c:pt>
                <c:pt idx="7820">
                  <c:v>7820</c:v>
                </c:pt>
                <c:pt idx="7821">
                  <c:v>7821</c:v>
                </c:pt>
                <c:pt idx="7822">
                  <c:v>7822</c:v>
                </c:pt>
                <c:pt idx="7823">
                  <c:v>7823</c:v>
                </c:pt>
                <c:pt idx="7824">
                  <c:v>7824</c:v>
                </c:pt>
                <c:pt idx="7825">
                  <c:v>7825</c:v>
                </c:pt>
                <c:pt idx="7826">
                  <c:v>7826</c:v>
                </c:pt>
                <c:pt idx="7827">
                  <c:v>7827</c:v>
                </c:pt>
                <c:pt idx="7828">
                  <c:v>7828</c:v>
                </c:pt>
                <c:pt idx="7829">
                  <c:v>7829</c:v>
                </c:pt>
                <c:pt idx="7830">
                  <c:v>7830</c:v>
                </c:pt>
                <c:pt idx="7831">
                  <c:v>7831</c:v>
                </c:pt>
                <c:pt idx="7832">
                  <c:v>7832</c:v>
                </c:pt>
                <c:pt idx="7833">
                  <c:v>7833</c:v>
                </c:pt>
                <c:pt idx="7834">
                  <c:v>7834</c:v>
                </c:pt>
                <c:pt idx="7835">
                  <c:v>7835</c:v>
                </c:pt>
                <c:pt idx="7836">
                  <c:v>7836</c:v>
                </c:pt>
                <c:pt idx="7837">
                  <c:v>7837</c:v>
                </c:pt>
                <c:pt idx="7838">
                  <c:v>7838</c:v>
                </c:pt>
                <c:pt idx="7839">
                  <c:v>7839</c:v>
                </c:pt>
                <c:pt idx="7840">
                  <c:v>7840</c:v>
                </c:pt>
                <c:pt idx="7841">
                  <c:v>7841</c:v>
                </c:pt>
                <c:pt idx="7842">
                  <c:v>7842</c:v>
                </c:pt>
                <c:pt idx="7843">
                  <c:v>7843</c:v>
                </c:pt>
                <c:pt idx="7844">
                  <c:v>7844</c:v>
                </c:pt>
                <c:pt idx="7845">
                  <c:v>7845</c:v>
                </c:pt>
                <c:pt idx="7846">
                  <c:v>7846</c:v>
                </c:pt>
                <c:pt idx="7847">
                  <c:v>7847</c:v>
                </c:pt>
                <c:pt idx="7848">
                  <c:v>7848</c:v>
                </c:pt>
                <c:pt idx="7849">
                  <c:v>7849</c:v>
                </c:pt>
                <c:pt idx="7850">
                  <c:v>7850</c:v>
                </c:pt>
                <c:pt idx="7851">
                  <c:v>7851</c:v>
                </c:pt>
                <c:pt idx="7852">
                  <c:v>7852</c:v>
                </c:pt>
                <c:pt idx="7853">
                  <c:v>7853</c:v>
                </c:pt>
                <c:pt idx="7854">
                  <c:v>7854</c:v>
                </c:pt>
                <c:pt idx="7855">
                  <c:v>7855</c:v>
                </c:pt>
                <c:pt idx="7856">
                  <c:v>7856</c:v>
                </c:pt>
                <c:pt idx="7857">
                  <c:v>7857</c:v>
                </c:pt>
                <c:pt idx="7858">
                  <c:v>7858</c:v>
                </c:pt>
                <c:pt idx="7859">
                  <c:v>7859</c:v>
                </c:pt>
                <c:pt idx="7860">
                  <c:v>7860</c:v>
                </c:pt>
                <c:pt idx="7861">
                  <c:v>7861</c:v>
                </c:pt>
                <c:pt idx="7862">
                  <c:v>7862</c:v>
                </c:pt>
                <c:pt idx="7863">
                  <c:v>7863</c:v>
                </c:pt>
                <c:pt idx="7864">
                  <c:v>7864</c:v>
                </c:pt>
                <c:pt idx="7865">
                  <c:v>7865</c:v>
                </c:pt>
                <c:pt idx="7866">
                  <c:v>7866</c:v>
                </c:pt>
                <c:pt idx="7867">
                  <c:v>7867</c:v>
                </c:pt>
                <c:pt idx="7868">
                  <c:v>7868</c:v>
                </c:pt>
                <c:pt idx="7869">
                  <c:v>7869</c:v>
                </c:pt>
                <c:pt idx="7870">
                  <c:v>7870</c:v>
                </c:pt>
                <c:pt idx="7871">
                  <c:v>7871</c:v>
                </c:pt>
                <c:pt idx="7872">
                  <c:v>7872</c:v>
                </c:pt>
                <c:pt idx="7873">
                  <c:v>7873</c:v>
                </c:pt>
                <c:pt idx="7874">
                  <c:v>7874</c:v>
                </c:pt>
                <c:pt idx="7875">
                  <c:v>7875</c:v>
                </c:pt>
                <c:pt idx="7876">
                  <c:v>7876</c:v>
                </c:pt>
                <c:pt idx="7877">
                  <c:v>7877</c:v>
                </c:pt>
                <c:pt idx="7878">
                  <c:v>7878</c:v>
                </c:pt>
                <c:pt idx="7879">
                  <c:v>7879</c:v>
                </c:pt>
                <c:pt idx="7880">
                  <c:v>7880</c:v>
                </c:pt>
                <c:pt idx="7881">
                  <c:v>7881</c:v>
                </c:pt>
                <c:pt idx="7882">
                  <c:v>7882</c:v>
                </c:pt>
                <c:pt idx="7883">
                  <c:v>7883</c:v>
                </c:pt>
                <c:pt idx="7884">
                  <c:v>7884</c:v>
                </c:pt>
                <c:pt idx="7885">
                  <c:v>7885</c:v>
                </c:pt>
                <c:pt idx="7886">
                  <c:v>7886</c:v>
                </c:pt>
                <c:pt idx="7887">
                  <c:v>7887</c:v>
                </c:pt>
                <c:pt idx="7888">
                  <c:v>7888</c:v>
                </c:pt>
                <c:pt idx="7889">
                  <c:v>7889</c:v>
                </c:pt>
                <c:pt idx="7890">
                  <c:v>7890</c:v>
                </c:pt>
                <c:pt idx="7891">
                  <c:v>7891</c:v>
                </c:pt>
                <c:pt idx="7892">
                  <c:v>7892</c:v>
                </c:pt>
                <c:pt idx="7893">
                  <c:v>7893</c:v>
                </c:pt>
                <c:pt idx="7894">
                  <c:v>7894</c:v>
                </c:pt>
                <c:pt idx="7895">
                  <c:v>7895</c:v>
                </c:pt>
                <c:pt idx="7896">
                  <c:v>7896</c:v>
                </c:pt>
                <c:pt idx="7897">
                  <c:v>7897</c:v>
                </c:pt>
                <c:pt idx="7898">
                  <c:v>7898</c:v>
                </c:pt>
                <c:pt idx="7899">
                  <c:v>7899</c:v>
                </c:pt>
                <c:pt idx="7900">
                  <c:v>7900</c:v>
                </c:pt>
                <c:pt idx="7901">
                  <c:v>7901</c:v>
                </c:pt>
                <c:pt idx="7902">
                  <c:v>7902</c:v>
                </c:pt>
                <c:pt idx="7903">
                  <c:v>7903</c:v>
                </c:pt>
                <c:pt idx="7904">
                  <c:v>7904</c:v>
                </c:pt>
                <c:pt idx="7905">
                  <c:v>7905</c:v>
                </c:pt>
                <c:pt idx="7906">
                  <c:v>7906</c:v>
                </c:pt>
                <c:pt idx="7907">
                  <c:v>7907</c:v>
                </c:pt>
                <c:pt idx="7908">
                  <c:v>7908</c:v>
                </c:pt>
                <c:pt idx="7909">
                  <c:v>7909</c:v>
                </c:pt>
                <c:pt idx="7910">
                  <c:v>7910</c:v>
                </c:pt>
                <c:pt idx="7911">
                  <c:v>7911</c:v>
                </c:pt>
                <c:pt idx="7912">
                  <c:v>7912</c:v>
                </c:pt>
                <c:pt idx="7913">
                  <c:v>7913</c:v>
                </c:pt>
                <c:pt idx="7914">
                  <c:v>7914</c:v>
                </c:pt>
                <c:pt idx="7915">
                  <c:v>7915</c:v>
                </c:pt>
                <c:pt idx="7916">
                  <c:v>7916</c:v>
                </c:pt>
                <c:pt idx="7917">
                  <c:v>7917</c:v>
                </c:pt>
                <c:pt idx="7918">
                  <c:v>7918</c:v>
                </c:pt>
                <c:pt idx="7919">
                  <c:v>7919</c:v>
                </c:pt>
                <c:pt idx="7920">
                  <c:v>7920</c:v>
                </c:pt>
                <c:pt idx="7921">
                  <c:v>7921</c:v>
                </c:pt>
                <c:pt idx="7922">
                  <c:v>7922</c:v>
                </c:pt>
                <c:pt idx="7923">
                  <c:v>7923</c:v>
                </c:pt>
                <c:pt idx="7924">
                  <c:v>7924</c:v>
                </c:pt>
                <c:pt idx="7925">
                  <c:v>7925</c:v>
                </c:pt>
                <c:pt idx="7926">
                  <c:v>7926</c:v>
                </c:pt>
                <c:pt idx="7927">
                  <c:v>7927</c:v>
                </c:pt>
                <c:pt idx="7928">
                  <c:v>7928</c:v>
                </c:pt>
                <c:pt idx="7929">
                  <c:v>7929</c:v>
                </c:pt>
                <c:pt idx="7930">
                  <c:v>7930</c:v>
                </c:pt>
                <c:pt idx="7931">
                  <c:v>7931</c:v>
                </c:pt>
                <c:pt idx="7932">
                  <c:v>7932</c:v>
                </c:pt>
                <c:pt idx="7933">
                  <c:v>7933</c:v>
                </c:pt>
                <c:pt idx="7934">
                  <c:v>7934</c:v>
                </c:pt>
                <c:pt idx="7935">
                  <c:v>7935</c:v>
                </c:pt>
                <c:pt idx="7936">
                  <c:v>7936</c:v>
                </c:pt>
                <c:pt idx="7937">
                  <c:v>7937</c:v>
                </c:pt>
                <c:pt idx="7938">
                  <c:v>7938</c:v>
                </c:pt>
                <c:pt idx="7939">
                  <c:v>7939</c:v>
                </c:pt>
                <c:pt idx="7940">
                  <c:v>7940</c:v>
                </c:pt>
                <c:pt idx="7941">
                  <c:v>7941</c:v>
                </c:pt>
                <c:pt idx="7942">
                  <c:v>7942</c:v>
                </c:pt>
                <c:pt idx="7943">
                  <c:v>7943</c:v>
                </c:pt>
                <c:pt idx="7944">
                  <c:v>7944</c:v>
                </c:pt>
                <c:pt idx="7945">
                  <c:v>7945</c:v>
                </c:pt>
                <c:pt idx="7946">
                  <c:v>7946</c:v>
                </c:pt>
                <c:pt idx="7947">
                  <c:v>7947</c:v>
                </c:pt>
                <c:pt idx="7948">
                  <c:v>7948</c:v>
                </c:pt>
                <c:pt idx="7949">
                  <c:v>7949</c:v>
                </c:pt>
                <c:pt idx="7950">
                  <c:v>7950</c:v>
                </c:pt>
                <c:pt idx="7951">
                  <c:v>7951</c:v>
                </c:pt>
                <c:pt idx="7952">
                  <c:v>7952</c:v>
                </c:pt>
                <c:pt idx="7953">
                  <c:v>7953</c:v>
                </c:pt>
                <c:pt idx="7954">
                  <c:v>7954</c:v>
                </c:pt>
                <c:pt idx="7955">
                  <c:v>7955</c:v>
                </c:pt>
                <c:pt idx="7956">
                  <c:v>7956</c:v>
                </c:pt>
                <c:pt idx="7957">
                  <c:v>7957</c:v>
                </c:pt>
                <c:pt idx="7958">
                  <c:v>7958</c:v>
                </c:pt>
                <c:pt idx="7959">
                  <c:v>7959</c:v>
                </c:pt>
                <c:pt idx="7960">
                  <c:v>7960</c:v>
                </c:pt>
                <c:pt idx="7961">
                  <c:v>7961</c:v>
                </c:pt>
                <c:pt idx="7962">
                  <c:v>7962</c:v>
                </c:pt>
                <c:pt idx="7963">
                  <c:v>7963</c:v>
                </c:pt>
                <c:pt idx="7964">
                  <c:v>7964</c:v>
                </c:pt>
                <c:pt idx="7965">
                  <c:v>7965</c:v>
                </c:pt>
                <c:pt idx="7966">
                  <c:v>7966</c:v>
                </c:pt>
                <c:pt idx="7967">
                  <c:v>7967</c:v>
                </c:pt>
                <c:pt idx="7968">
                  <c:v>7968</c:v>
                </c:pt>
                <c:pt idx="7969">
                  <c:v>7969</c:v>
                </c:pt>
                <c:pt idx="7970">
                  <c:v>7970</c:v>
                </c:pt>
                <c:pt idx="7971">
                  <c:v>7971</c:v>
                </c:pt>
                <c:pt idx="7972">
                  <c:v>7972</c:v>
                </c:pt>
                <c:pt idx="7973">
                  <c:v>7973</c:v>
                </c:pt>
                <c:pt idx="7974">
                  <c:v>7974</c:v>
                </c:pt>
                <c:pt idx="7975">
                  <c:v>7975</c:v>
                </c:pt>
                <c:pt idx="7976">
                  <c:v>7976</c:v>
                </c:pt>
                <c:pt idx="7977">
                  <c:v>7977</c:v>
                </c:pt>
                <c:pt idx="7978">
                  <c:v>7978</c:v>
                </c:pt>
                <c:pt idx="7979">
                  <c:v>7979</c:v>
                </c:pt>
                <c:pt idx="7980">
                  <c:v>7980</c:v>
                </c:pt>
                <c:pt idx="7981">
                  <c:v>7981</c:v>
                </c:pt>
                <c:pt idx="7982">
                  <c:v>7982</c:v>
                </c:pt>
                <c:pt idx="7983">
                  <c:v>7983</c:v>
                </c:pt>
                <c:pt idx="7984">
                  <c:v>7984</c:v>
                </c:pt>
                <c:pt idx="7985">
                  <c:v>7985</c:v>
                </c:pt>
                <c:pt idx="7986">
                  <c:v>7986</c:v>
                </c:pt>
                <c:pt idx="7987">
                  <c:v>7987</c:v>
                </c:pt>
                <c:pt idx="7988">
                  <c:v>7988</c:v>
                </c:pt>
                <c:pt idx="7989">
                  <c:v>7989</c:v>
                </c:pt>
                <c:pt idx="7990">
                  <c:v>7990</c:v>
                </c:pt>
                <c:pt idx="7991">
                  <c:v>7991</c:v>
                </c:pt>
                <c:pt idx="7992">
                  <c:v>7992</c:v>
                </c:pt>
                <c:pt idx="7993">
                  <c:v>7993</c:v>
                </c:pt>
                <c:pt idx="7994">
                  <c:v>7994</c:v>
                </c:pt>
                <c:pt idx="7995">
                  <c:v>7995</c:v>
                </c:pt>
                <c:pt idx="7996">
                  <c:v>7996</c:v>
                </c:pt>
                <c:pt idx="7997">
                  <c:v>7997</c:v>
                </c:pt>
                <c:pt idx="7998">
                  <c:v>7998</c:v>
                </c:pt>
                <c:pt idx="7999">
                  <c:v>7999</c:v>
                </c:pt>
                <c:pt idx="8000">
                  <c:v>8000</c:v>
                </c:pt>
                <c:pt idx="8001">
                  <c:v>8001</c:v>
                </c:pt>
                <c:pt idx="8002">
                  <c:v>8002</c:v>
                </c:pt>
                <c:pt idx="8003">
                  <c:v>8003</c:v>
                </c:pt>
                <c:pt idx="8004">
                  <c:v>8004</c:v>
                </c:pt>
                <c:pt idx="8005">
                  <c:v>8005</c:v>
                </c:pt>
                <c:pt idx="8006">
                  <c:v>8006</c:v>
                </c:pt>
                <c:pt idx="8007">
                  <c:v>8007</c:v>
                </c:pt>
                <c:pt idx="8008">
                  <c:v>8008</c:v>
                </c:pt>
                <c:pt idx="8009">
                  <c:v>8009</c:v>
                </c:pt>
                <c:pt idx="8010">
                  <c:v>8010</c:v>
                </c:pt>
                <c:pt idx="8011">
                  <c:v>8011</c:v>
                </c:pt>
                <c:pt idx="8012">
                  <c:v>8012</c:v>
                </c:pt>
                <c:pt idx="8013">
                  <c:v>8013</c:v>
                </c:pt>
                <c:pt idx="8014">
                  <c:v>8014</c:v>
                </c:pt>
                <c:pt idx="8015">
                  <c:v>8015</c:v>
                </c:pt>
                <c:pt idx="8016">
                  <c:v>8016</c:v>
                </c:pt>
                <c:pt idx="8017">
                  <c:v>8017</c:v>
                </c:pt>
                <c:pt idx="8018">
                  <c:v>8018</c:v>
                </c:pt>
                <c:pt idx="8019">
                  <c:v>8019</c:v>
                </c:pt>
                <c:pt idx="8020">
                  <c:v>8020</c:v>
                </c:pt>
                <c:pt idx="8021">
                  <c:v>8021</c:v>
                </c:pt>
                <c:pt idx="8022">
                  <c:v>8022</c:v>
                </c:pt>
                <c:pt idx="8023">
                  <c:v>8023</c:v>
                </c:pt>
                <c:pt idx="8024">
                  <c:v>8024</c:v>
                </c:pt>
                <c:pt idx="8025">
                  <c:v>8025</c:v>
                </c:pt>
                <c:pt idx="8026">
                  <c:v>8026</c:v>
                </c:pt>
                <c:pt idx="8027">
                  <c:v>8027</c:v>
                </c:pt>
                <c:pt idx="8028">
                  <c:v>8028</c:v>
                </c:pt>
                <c:pt idx="8029">
                  <c:v>8029</c:v>
                </c:pt>
                <c:pt idx="8030">
                  <c:v>8030</c:v>
                </c:pt>
                <c:pt idx="8031">
                  <c:v>8031</c:v>
                </c:pt>
                <c:pt idx="8032">
                  <c:v>8032</c:v>
                </c:pt>
                <c:pt idx="8033">
                  <c:v>8033</c:v>
                </c:pt>
                <c:pt idx="8034">
                  <c:v>8034</c:v>
                </c:pt>
                <c:pt idx="8035">
                  <c:v>8035</c:v>
                </c:pt>
                <c:pt idx="8036">
                  <c:v>8036</c:v>
                </c:pt>
                <c:pt idx="8037">
                  <c:v>8037</c:v>
                </c:pt>
                <c:pt idx="8038">
                  <c:v>8038</c:v>
                </c:pt>
                <c:pt idx="8039">
                  <c:v>8039</c:v>
                </c:pt>
                <c:pt idx="8040">
                  <c:v>8040</c:v>
                </c:pt>
                <c:pt idx="8041">
                  <c:v>8041</c:v>
                </c:pt>
                <c:pt idx="8042">
                  <c:v>8042</c:v>
                </c:pt>
                <c:pt idx="8043">
                  <c:v>8043</c:v>
                </c:pt>
                <c:pt idx="8044">
                  <c:v>8044</c:v>
                </c:pt>
                <c:pt idx="8045">
                  <c:v>8045</c:v>
                </c:pt>
                <c:pt idx="8046">
                  <c:v>8046</c:v>
                </c:pt>
                <c:pt idx="8047">
                  <c:v>8047</c:v>
                </c:pt>
                <c:pt idx="8048">
                  <c:v>8048</c:v>
                </c:pt>
                <c:pt idx="8049">
                  <c:v>8049</c:v>
                </c:pt>
                <c:pt idx="8050">
                  <c:v>8050</c:v>
                </c:pt>
                <c:pt idx="8051">
                  <c:v>8051</c:v>
                </c:pt>
                <c:pt idx="8052">
                  <c:v>8052</c:v>
                </c:pt>
                <c:pt idx="8053">
                  <c:v>8053</c:v>
                </c:pt>
                <c:pt idx="8054">
                  <c:v>8054</c:v>
                </c:pt>
                <c:pt idx="8055">
                  <c:v>8055</c:v>
                </c:pt>
                <c:pt idx="8056">
                  <c:v>8056</c:v>
                </c:pt>
                <c:pt idx="8057">
                  <c:v>8057</c:v>
                </c:pt>
                <c:pt idx="8058">
                  <c:v>8058</c:v>
                </c:pt>
                <c:pt idx="8059">
                  <c:v>8059</c:v>
                </c:pt>
                <c:pt idx="8060">
                  <c:v>8060</c:v>
                </c:pt>
                <c:pt idx="8061">
                  <c:v>8061</c:v>
                </c:pt>
                <c:pt idx="8062">
                  <c:v>8062</c:v>
                </c:pt>
                <c:pt idx="8063">
                  <c:v>8063</c:v>
                </c:pt>
                <c:pt idx="8064">
                  <c:v>8064</c:v>
                </c:pt>
                <c:pt idx="8065">
                  <c:v>8065</c:v>
                </c:pt>
                <c:pt idx="8066">
                  <c:v>8066</c:v>
                </c:pt>
                <c:pt idx="8067">
                  <c:v>8067</c:v>
                </c:pt>
                <c:pt idx="8068">
                  <c:v>8068</c:v>
                </c:pt>
                <c:pt idx="8069">
                  <c:v>8069</c:v>
                </c:pt>
                <c:pt idx="8070">
                  <c:v>8070</c:v>
                </c:pt>
                <c:pt idx="8071">
                  <c:v>8071</c:v>
                </c:pt>
                <c:pt idx="8072">
                  <c:v>8072</c:v>
                </c:pt>
                <c:pt idx="8073">
                  <c:v>8073</c:v>
                </c:pt>
                <c:pt idx="8074">
                  <c:v>8074</c:v>
                </c:pt>
                <c:pt idx="8075">
                  <c:v>8075</c:v>
                </c:pt>
                <c:pt idx="8076">
                  <c:v>8076</c:v>
                </c:pt>
                <c:pt idx="8077">
                  <c:v>8077</c:v>
                </c:pt>
                <c:pt idx="8078">
                  <c:v>8078</c:v>
                </c:pt>
                <c:pt idx="8079">
                  <c:v>8079</c:v>
                </c:pt>
                <c:pt idx="8080">
                  <c:v>8080</c:v>
                </c:pt>
                <c:pt idx="8081">
                  <c:v>8081</c:v>
                </c:pt>
                <c:pt idx="8082">
                  <c:v>8082</c:v>
                </c:pt>
                <c:pt idx="8083">
                  <c:v>8083</c:v>
                </c:pt>
                <c:pt idx="8084">
                  <c:v>8084</c:v>
                </c:pt>
                <c:pt idx="8085">
                  <c:v>8085</c:v>
                </c:pt>
                <c:pt idx="8086">
                  <c:v>8086</c:v>
                </c:pt>
                <c:pt idx="8087">
                  <c:v>8087</c:v>
                </c:pt>
                <c:pt idx="8088">
                  <c:v>8088</c:v>
                </c:pt>
                <c:pt idx="8089">
                  <c:v>8089</c:v>
                </c:pt>
                <c:pt idx="8090">
                  <c:v>8090</c:v>
                </c:pt>
                <c:pt idx="8091">
                  <c:v>8091</c:v>
                </c:pt>
                <c:pt idx="8092">
                  <c:v>8092</c:v>
                </c:pt>
                <c:pt idx="8093">
                  <c:v>8093</c:v>
                </c:pt>
                <c:pt idx="8094">
                  <c:v>8094</c:v>
                </c:pt>
                <c:pt idx="8095">
                  <c:v>8095</c:v>
                </c:pt>
                <c:pt idx="8096">
                  <c:v>8096</c:v>
                </c:pt>
                <c:pt idx="8097">
                  <c:v>8097</c:v>
                </c:pt>
                <c:pt idx="8098">
                  <c:v>8098</c:v>
                </c:pt>
                <c:pt idx="8099">
                  <c:v>8099</c:v>
                </c:pt>
                <c:pt idx="8100">
                  <c:v>8100</c:v>
                </c:pt>
                <c:pt idx="8101">
                  <c:v>8101</c:v>
                </c:pt>
                <c:pt idx="8102">
                  <c:v>8102</c:v>
                </c:pt>
                <c:pt idx="8103">
                  <c:v>8103</c:v>
                </c:pt>
                <c:pt idx="8104">
                  <c:v>8104</c:v>
                </c:pt>
                <c:pt idx="8105">
                  <c:v>8105</c:v>
                </c:pt>
                <c:pt idx="8106">
                  <c:v>8106</c:v>
                </c:pt>
                <c:pt idx="8107">
                  <c:v>8107</c:v>
                </c:pt>
                <c:pt idx="8108">
                  <c:v>8108</c:v>
                </c:pt>
                <c:pt idx="8109">
                  <c:v>8109</c:v>
                </c:pt>
                <c:pt idx="8110">
                  <c:v>8110</c:v>
                </c:pt>
                <c:pt idx="8111">
                  <c:v>8111</c:v>
                </c:pt>
                <c:pt idx="8112">
                  <c:v>8112</c:v>
                </c:pt>
                <c:pt idx="8113">
                  <c:v>8113</c:v>
                </c:pt>
                <c:pt idx="8114">
                  <c:v>8114</c:v>
                </c:pt>
                <c:pt idx="8115">
                  <c:v>8115</c:v>
                </c:pt>
                <c:pt idx="8116">
                  <c:v>8116</c:v>
                </c:pt>
                <c:pt idx="8117">
                  <c:v>8117</c:v>
                </c:pt>
                <c:pt idx="8118">
                  <c:v>8118</c:v>
                </c:pt>
                <c:pt idx="8119">
                  <c:v>8119</c:v>
                </c:pt>
                <c:pt idx="8120">
                  <c:v>8120</c:v>
                </c:pt>
                <c:pt idx="8121">
                  <c:v>8121</c:v>
                </c:pt>
                <c:pt idx="8122">
                  <c:v>8122</c:v>
                </c:pt>
                <c:pt idx="8123">
                  <c:v>8123</c:v>
                </c:pt>
                <c:pt idx="8124">
                  <c:v>8124</c:v>
                </c:pt>
                <c:pt idx="8125">
                  <c:v>8125</c:v>
                </c:pt>
                <c:pt idx="8126">
                  <c:v>8126</c:v>
                </c:pt>
                <c:pt idx="8127">
                  <c:v>8127</c:v>
                </c:pt>
                <c:pt idx="8128">
                  <c:v>8128</c:v>
                </c:pt>
                <c:pt idx="8129">
                  <c:v>8129</c:v>
                </c:pt>
                <c:pt idx="8130">
                  <c:v>8130</c:v>
                </c:pt>
                <c:pt idx="8131">
                  <c:v>8131</c:v>
                </c:pt>
                <c:pt idx="8132">
                  <c:v>8132</c:v>
                </c:pt>
                <c:pt idx="8133">
                  <c:v>8133</c:v>
                </c:pt>
                <c:pt idx="8134">
                  <c:v>8134</c:v>
                </c:pt>
                <c:pt idx="8135">
                  <c:v>8135</c:v>
                </c:pt>
                <c:pt idx="8136">
                  <c:v>8136</c:v>
                </c:pt>
                <c:pt idx="8137">
                  <c:v>8137</c:v>
                </c:pt>
                <c:pt idx="8138">
                  <c:v>8138</c:v>
                </c:pt>
                <c:pt idx="8139">
                  <c:v>8139</c:v>
                </c:pt>
                <c:pt idx="8140">
                  <c:v>8140</c:v>
                </c:pt>
                <c:pt idx="8141">
                  <c:v>8141</c:v>
                </c:pt>
                <c:pt idx="8142">
                  <c:v>8142</c:v>
                </c:pt>
                <c:pt idx="8143">
                  <c:v>8143</c:v>
                </c:pt>
                <c:pt idx="8144">
                  <c:v>8144</c:v>
                </c:pt>
                <c:pt idx="8145">
                  <c:v>8145</c:v>
                </c:pt>
                <c:pt idx="8146">
                  <c:v>8146</c:v>
                </c:pt>
                <c:pt idx="8147">
                  <c:v>8147</c:v>
                </c:pt>
                <c:pt idx="8148">
                  <c:v>8148</c:v>
                </c:pt>
                <c:pt idx="8149">
                  <c:v>8149</c:v>
                </c:pt>
                <c:pt idx="8150">
                  <c:v>8150</c:v>
                </c:pt>
                <c:pt idx="8151">
                  <c:v>8151</c:v>
                </c:pt>
                <c:pt idx="8152">
                  <c:v>8152</c:v>
                </c:pt>
                <c:pt idx="8153">
                  <c:v>8153</c:v>
                </c:pt>
                <c:pt idx="8154">
                  <c:v>8154</c:v>
                </c:pt>
                <c:pt idx="8155">
                  <c:v>8155</c:v>
                </c:pt>
                <c:pt idx="8156">
                  <c:v>8156</c:v>
                </c:pt>
                <c:pt idx="8157">
                  <c:v>8157</c:v>
                </c:pt>
                <c:pt idx="8158">
                  <c:v>8158</c:v>
                </c:pt>
                <c:pt idx="8159">
                  <c:v>8159</c:v>
                </c:pt>
                <c:pt idx="8160">
                  <c:v>8160</c:v>
                </c:pt>
                <c:pt idx="8161">
                  <c:v>8161</c:v>
                </c:pt>
                <c:pt idx="8162">
                  <c:v>8162</c:v>
                </c:pt>
                <c:pt idx="8163">
                  <c:v>8163</c:v>
                </c:pt>
                <c:pt idx="8164">
                  <c:v>8164</c:v>
                </c:pt>
                <c:pt idx="8165">
                  <c:v>8165</c:v>
                </c:pt>
                <c:pt idx="8166">
                  <c:v>8166</c:v>
                </c:pt>
                <c:pt idx="8167">
                  <c:v>8167</c:v>
                </c:pt>
                <c:pt idx="8168">
                  <c:v>8168</c:v>
                </c:pt>
                <c:pt idx="8169">
                  <c:v>8169</c:v>
                </c:pt>
                <c:pt idx="8170">
                  <c:v>8170</c:v>
                </c:pt>
                <c:pt idx="8171">
                  <c:v>8171</c:v>
                </c:pt>
                <c:pt idx="8172">
                  <c:v>8172</c:v>
                </c:pt>
                <c:pt idx="8173">
                  <c:v>8173</c:v>
                </c:pt>
                <c:pt idx="8174">
                  <c:v>8174</c:v>
                </c:pt>
                <c:pt idx="8175">
                  <c:v>8175</c:v>
                </c:pt>
                <c:pt idx="8176">
                  <c:v>8176</c:v>
                </c:pt>
                <c:pt idx="8177">
                  <c:v>8177</c:v>
                </c:pt>
                <c:pt idx="8178">
                  <c:v>8178</c:v>
                </c:pt>
                <c:pt idx="8179">
                  <c:v>8179</c:v>
                </c:pt>
                <c:pt idx="8180">
                  <c:v>8180</c:v>
                </c:pt>
                <c:pt idx="8181">
                  <c:v>8181</c:v>
                </c:pt>
                <c:pt idx="8182">
                  <c:v>8182</c:v>
                </c:pt>
                <c:pt idx="8183">
                  <c:v>8183</c:v>
                </c:pt>
                <c:pt idx="8184">
                  <c:v>8184</c:v>
                </c:pt>
                <c:pt idx="8185">
                  <c:v>8185</c:v>
                </c:pt>
                <c:pt idx="8186">
                  <c:v>8186</c:v>
                </c:pt>
                <c:pt idx="8187">
                  <c:v>8187</c:v>
                </c:pt>
                <c:pt idx="8188">
                  <c:v>8188</c:v>
                </c:pt>
                <c:pt idx="8189">
                  <c:v>8189</c:v>
                </c:pt>
                <c:pt idx="8190">
                  <c:v>8190</c:v>
                </c:pt>
                <c:pt idx="8191">
                  <c:v>8191</c:v>
                </c:pt>
                <c:pt idx="8192">
                  <c:v>8192</c:v>
                </c:pt>
                <c:pt idx="8193">
                  <c:v>8193</c:v>
                </c:pt>
                <c:pt idx="8194">
                  <c:v>8194</c:v>
                </c:pt>
                <c:pt idx="8195">
                  <c:v>8195</c:v>
                </c:pt>
                <c:pt idx="8196">
                  <c:v>8196</c:v>
                </c:pt>
                <c:pt idx="8197">
                  <c:v>8197</c:v>
                </c:pt>
                <c:pt idx="8198">
                  <c:v>8198</c:v>
                </c:pt>
                <c:pt idx="8199">
                  <c:v>8199</c:v>
                </c:pt>
                <c:pt idx="8200">
                  <c:v>8200</c:v>
                </c:pt>
                <c:pt idx="8201">
                  <c:v>8201</c:v>
                </c:pt>
                <c:pt idx="8202">
                  <c:v>8202</c:v>
                </c:pt>
                <c:pt idx="8203">
                  <c:v>8203</c:v>
                </c:pt>
                <c:pt idx="8204">
                  <c:v>8204</c:v>
                </c:pt>
                <c:pt idx="8205">
                  <c:v>8205</c:v>
                </c:pt>
                <c:pt idx="8206">
                  <c:v>8206</c:v>
                </c:pt>
                <c:pt idx="8207">
                  <c:v>8207</c:v>
                </c:pt>
                <c:pt idx="8208">
                  <c:v>8208</c:v>
                </c:pt>
                <c:pt idx="8209">
                  <c:v>8209</c:v>
                </c:pt>
                <c:pt idx="8210">
                  <c:v>8210</c:v>
                </c:pt>
                <c:pt idx="8211">
                  <c:v>8211</c:v>
                </c:pt>
                <c:pt idx="8212">
                  <c:v>8212</c:v>
                </c:pt>
                <c:pt idx="8213">
                  <c:v>8213</c:v>
                </c:pt>
                <c:pt idx="8214">
                  <c:v>8214</c:v>
                </c:pt>
                <c:pt idx="8215">
                  <c:v>8215</c:v>
                </c:pt>
                <c:pt idx="8216">
                  <c:v>8216</c:v>
                </c:pt>
                <c:pt idx="8217">
                  <c:v>8217</c:v>
                </c:pt>
                <c:pt idx="8218">
                  <c:v>8218</c:v>
                </c:pt>
                <c:pt idx="8219">
                  <c:v>8219</c:v>
                </c:pt>
                <c:pt idx="8220">
                  <c:v>8220</c:v>
                </c:pt>
                <c:pt idx="8221">
                  <c:v>8221</c:v>
                </c:pt>
                <c:pt idx="8222">
                  <c:v>8222</c:v>
                </c:pt>
                <c:pt idx="8223">
                  <c:v>8223</c:v>
                </c:pt>
                <c:pt idx="8224">
                  <c:v>8224</c:v>
                </c:pt>
                <c:pt idx="8225">
                  <c:v>8225</c:v>
                </c:pt>
                <c:pt idx="8226">
                  <c:v>8226</c:v>
                </c:pt>
                <c:pt idx="8227">
                  <c:v>8227</c:v>
                </c:pt>
                <c:pt idx="8228">
                  <c:v>8228</c:v>
                </c:pt>
                <c:pt idx="8229">
                  <c:v>8229</c:v>
                </c:pt>
                <c:pt idx="8230">
                  <c:v>8230</c:v>
                </c:pt>
                <c:pt idx="8231">
                  <c:v>8231</c:v>
                </c:pt>
                <c:pt idx="8232">
                  <c:v>8232</c:v>
                </c:pt>
                <c:pt idx="8233">
                  <c:v>8233</c:v>
                </c:pt>
                <c:pt idx="8234">
                  <c:v>8234</c:v>
                </c:pt>
                <c:pt idx="8235">
                  <c:v>8235</c:v>
                </c:pt>
                <c:pt idx="8236">
                  <c:v>8236</c:v>
                </c:pt>
                <c:pt idx="8237">
                  <c:v>8237</c:v>
                </c:pt>
                <c:pt idx="8238">
                  <c:v>8238</c:v>
                </c:pt>
                <c:pt idx="8239">
                  <c:v>8239</c:v>
                </c:pt>
                <c:pt idx="8240">
                  <c:v>8240</c:v>
                </c:pt>
                <c:pt idx="8241">
                  <c:v>8241</c:v>
                </c:pt>
                <c:pt idx="8242">
                  <c:v>8242</c:v>
                </c:pt>
                <c:pt idx="8243">
                  <c:v>8243</c:v>
                </c:pt>
                <c:pt idx="8244">
                  <c:v>8244</c:v>
                </c:pt>
                <c:pt idx="8245">
                  <c:v>8245</c:v>
                </c:pt>
                <c:pt idx="8246">
                  <c:v>8246</c:v>
                </c:pt>
                <c:pt idx="8247">
                  <c:v>8247</c:v>
                </c:pt>
                <c:pt idx="8248">
                  <c:v>8248</c:v>
                </c:pt>
                <c:pt idx="8249">
                  <c:v>8249</c:v>
                </c:pt>
                <c:pt idx="8250">
                  <c:v>8250</c:v>
                </c:pt>
                <c:pt idx="8251">
                  <c:v>8251</c:v>
                </c:pt>
                <c:pt idx="8252">
                  <c:v>8252</c:v>
                </c:pt>
                <c:pt idx="8253">
                  <c:v>8253</c:v>
                </c:pt>
                <c:pt idx="8254">
                  <c:v>8254</c:v>
                </c:pt>
                <c:pt idx="8255">
                  <c:v>8255</c:v>
                </c:pt>
                <c:pt idx="8256">
                  <c:v>8256</c:v>
                </c:pt>
                <c:pt idx="8257">
                  <c:v>8257</c:v>
                </c:pt>
                <c:pt idx="8258">
                  <c:v>8258</c:v>
                </c:pt>
                <c:pt idx="8259">
                  <c:v>8259</c:v>
                </c:pt>
                <c:pt idx="8260">
                  <c:v>8260</c:v>
                </c:pt>
                <c:pt idx="8261">
                  <c:v>8261</c:v>
                </c:pt>
                <c:pt idx="8262">
                  <c:v>8262</c:v>
                </c:pt>
                <c:pt idx="8263">
                  <c:v>8263</c:v>
                </c:pt>
                <c:pt idx="8264">
                  <c:v>8264</c:v>
                </c:pt>
                <c:pt idx="8265">
                  <c:v>8265</c:v>
                </c:pt>
                <c:pt idx="8266">
                  <c:v>8266</c:v>
                </c:pt>
                <c:pt idx="8267">
                  <c:v>8267</c:v>
                </c:pt>
                <c:pt idx="8268">
                  <c:v>8268</c:v>
                </c:pt>
                <c:pt idx="8269">
                  <c:v>8269</c:v>
                </c:pt>
                <c:pt idx="8270">
                  <c:v>8270</c:v>
                </c:pt>
                <c:pt idx="8271">
                  <c:v>8271</c:v>
                </c:pt>
                <c:pt idx="8272">
                  <c:v>8272</c:v>
                </c:pt>
                <c:pt idx="8273">
                  <c:v>8273</c:v>
                </c:pt>
                <c:pt idx="8274">
                  <c:v>8274</c:v>
                </c:pt>
                <c:pt idx="8275">
                  <c:v>8275</c:v>
                </c:pt>
                <c:pt idx="8276">
                  <c:v>8276</c:v>
                </c:pt>
                <c:pt idx="8277">
                  <c:v>8277</c:v>
                </c:pt>
                <c:pt idx="8278">
                  <c:v>8278</c:v>
                </c:pt>
                <c:pt idx="8279">
                  <c:v>8279</c:v>
                </c:pt>
                <c:pt idx="8280">
                  <c:v>8280</c:v>
                </c:pt>
                <c:pt idx="8281">
                  <c:v>8281</c:v>
                </c:pt>
                <c:pt idx="8282">
                  <c:v>8282</c:v>
                </c:pt>
                <c:pt idx="8283">
                  <c:v>8283</c:v>
                </c:pt>
                <c:pt idx="8284">
                  <c:v>8284</c:v>
                </c:pt>
                <c:pt idx="8285">
                  <c:v>8285</c:v>
                </c:pt>
                <c:pt idx="8286">
                  <c:v>8286</c:v>
                </c:pt>
                <c:pt idx="8287">
                  <c:v>8287</c:v>
                </c:pt>
                <c:pt idx="8288">
                  <c:v>8288</c:v>
                </c:pt>
                <c:pt idx="8289">
                  <c:v>8289</c:v>
                </c:pt>
                <c:pt idx="8290">
                  <c:v>8290</c:v>
                </c:pt>
                <c:pt idx="8291">
                  <c:v>8291</c:v>
                </c:pt>
                <c:pt idx="8292">
                  <c:v>8292</c:v>
                </c:pt>
                <c:pt idx="8293">
                  <c:v>8293</c:v>
                </c:pt>
                <c:pt idx="8294">
                  <c:v>8294</c:v>
                </c:pt>
                <c:pt idx="8295">
                  <c:v>8295</c:v>
                </c:pt>
                <c:pt idx="8296">
                  <c:v>8296</c:v>
                </c:pt>
                <c:pt idx="8297">
                  <c:v>8297</c:v>
                </c:pt>
                <c:pt idx="8298">
                  <c:v>8298</c:v>
                </c:pt>
                <c:pt idx="8299">
                  <c:v>8299</c:v>
                </c:pt>
                <c:pt idx="8300">
                  <c:v>8300</c:v>
                </c:pt>
                <c:pt idx="8301">
                  <c:v>8301</c:v>
                </c:pt>
                <c:pt idx="8302">
                  <c:v>8302</c:v>
                </c:pt>
                <c:pt idx="8303">
                  <c:v>8303</c:v>
                </c:pt>
                <c:pt idx="8304">
                  <c:v>8304</c:v>
                </c:pt>
                <c:pt idx="8305">
                  <c:v>8305</c:v>
                </c:pt>
                <c:pt idx="8306">
                  <c:v>8306</c:v>
                </c:pt>
                <c:pt idx="8307">
                  <c:v>8307</c:v>
                </c:pt>
                <c:pt idx="8308">
                  <c:v>8308</c:v>
                </c:pt>
                <c:pt idx="8309">
                  <c:v>8309</c:v>
                </c:pt>
                <c:pt idx="8310">
                  <c:v>8310</c:v>
                </c:pt>
                <c:pt idx="8311">
                  <c:v>8311</c:v>
                </c:pt>
                <c:pt idx="8312">
                  <c:v>8312</c:v>
                </c:pt>
                <c:pt idx="8313">
                  <c:v>8313</c:v>
                </c:pt>
                <c:pt idx="8314">
                  <c:v>8314</c:v>
                </c:pt>
                <c:pt idx="8315">
                  <c:v>8315</c:v>
                </c:pt>
                <c:pt idx="8316">
                  <c:v>8316</c:v>
                </c:pt>
                <c:pt idx="8317">
                  <c:v>8317</c:v>
                </c:pt>
                <c:pt idx="8318">
                  <c:v>8318</c:v>
                </c:pt>
                <c:pt idx="8319">
                  <c:v>8319</c:v>
                </c:pt>
                <c:pt idx="8320">
                  <c:v>8320</c:v>
                </c:pt>
                <c:pt idx="8321">
                  <c:v>8321</c:v>
                </c:pt>
                <c:pt idx="8322">
                  <c:v>8322</c:v>
                </c:pt>
                <c:pt idx="8323">
                  <c:v>8323</c:v>
                </c:pt>
                <c:pt idx="8324">
                  <c:v>8324</c:v>
                </c:pt>
                <c:pt idx="8325">
                  <c:v>8325</c:v>
                </c:pt>
                <c:pt idx="8326">
                  <c:v>8326</c:v>
                </c:pt>
                <c:pt idx="8327">
                  <c:v>8327</c:v>
                </c:pt>
                <c:pt idx="8328">
                  <c:v>8328</c:v>
                </c:pt>
                <c:pt idx="8329">
                  <c:v>8329</c:v>
                </c:pt>
                <c:pt idx="8330">
                  <c:v>8330</c:v>
                </c:pt>
                <c:pt idx="8331">
                  <c:v>8331</c:v>
                </c:pt>
                <c:pt idx="8332">
                  <c:v>8332</c:v>
                </c:pt>
                <c:pt idx="8333">
                  <c:v>8333</c:v>
                </c:pt>
                <c:pt idx="8334">
                  <c:v>8334</c:v>
                </c:pt>
                <c:pt idx="8335">
                  <c:v>8335</c:v>
                </c:pt>
                <c:pt idx="8336">
                  <c:v>8336</c:v>
                </c:pt>
                <c:pt idx="8337">
                  <c:v>8337</c:v>
                </c:pt>
                <c:pt idx="8338">
                  <c:v>8338</c:v>
                </c:pt>
                <c:pt idx="8339">
                  <c:v>8339</c:v>
                </c:pt>
                <c:pt idx="8340">
                  <c:v>8340</c:v>
                </c:pt>
                <c:pt idx="8341">
                  <c:v>8341</c:v>
                </c:pt>
                <c:pt idx="8342">
                  <c:v>8342</c:v>
                </c:pt>
                <c:pt idx="8343">
                  <c:v>8343</c:v>
                </c:pt>
                <c:pt idx="8344">
                  <c:v>8344</c:v>
                </c:pt>
                <c:pt idx="8345">
                  <c:v>8345</c:v>
                </c:pt>
                <c:pt idx="8346">
                  <c:v>8346</c:v>
                </c:pt>
                <c:pt idx="8347">
                  <c:v>8347</c:v>
                </c:pt>
                <c:pt idx="8348">
                  <c:v>8348</c:v>
                </c:pt>
                <c:pt idx="8349">
                  <c:v>8349</c:v>
                </c:pt>
                <c:pt idx="8350">
                  <c:v>8350</c:v>
                </c:pt>
                <c:pt idx="8351">
                  <c:v>8351</c:v>
                </c:pt>
                <c:pt idx="8352">
                  <c:v>8352</c:v>
                </c:pt>
                <c:pt idx="8353">
                  <c:v>8353</c:v>
                </c:pt>
                <c:pt idx="8354">
                  <c:v>8354</c:v>
                </c:pt>
                <c:pt idx="8355">
                  <c:v>8355</c:v>
                </c:pt>
                <c:pt idx="8356">
                  <c:v>8356</c:v>
                </c:pt>
                <c:pt idx="8357">
                  <c:v>8357</c:v>
                </c:pt>
                <c:pt idx="8358">
                  <c:v>8358</c:v>
                </c:pt>
                <c:pt idx="8359">
                  <c:v>8359</c:v>
                </c:pt>
                <c:pt idx="8360">
                  <c:v>8360</c:v>
                </c:pt>
                <c:pt idx="8361">
                  <c:v>8361</c:v>
                </c:pt>
                <c:pt idx="8362">
                  <c:v>8362</c:v>
                </c:pt>
                <c:pt idx="8363">
                  <c:v>8363</c:v>
                </c:pt>
                <c:pt idx="8364">
                  <c:v>8364</c:v>
                </c:pt>
                <c:pt idx="8365">
                  <c:v>8365</c:v>
                </c:pt>
                <c:pt idx="8366">
                  <c:v>8366</c:v>
                </c:pt>
                <c:pt idx="8367">
                  <c:v>8367</c:v>
                </c:pt>
                <c:pt idx="8368">
                  <c:v>8368</c:v>
                </c:pt>
                <c:pt idx="8369">
                  <c:v>8369</c:v>
                </c:pt>
                <c:pt idx="8370">
                  <c:v>8370</c:v>
                </c:pt>
                <c:pt idx="8371">
                  <c:v>8371</c:v>
                </c:pt>
                <c:pt idx="8372">
                  <c:v>8372</c:v>
                </c:pt>
                <c:pt idx="8373">
                  <c:v>8373</c:v>
                </c:pt>
                <c:pt idx="8374">
                  <c:v>8374</c:v>
                </c:pt>
                <c:pt idx="8375">
                  <c:v>8375</c:v>
                </c:pt>
                <c:pt idx="8376">
                  <c:v>8376</c:v>
                </c:pt>
                <c:pt idx="8377">
                  <c:v>8377</c:v>
                </c:pt>
                <c:pt idx="8378">
                  <c:v>8378</c:v>
                </c:pt>
                <c:pt idx="8379">
                  <c:v>8379</c:v>
                </c:pt>
                <c:pt idx="8380">
                  <c:v>8380</c:v>
                </c:pt>
                <c:pt idx="8381">
                  <c:v>8381</c:v>
                </c:pt>
                <c:pt idx="8382">
                  <c:v>8382</c:v>
                </c:pt>
                <c:pt idx="8383">
                  <c:v>8383</c:v>
                </c:pt>
                <c:pt idx="8384">
                  <c:v>8384</c:v>
                </c:pt>
                <c:pt idx="8385">
                  <c:v>8385</c:v>
                </c:pt>
                <c:pt idx="8386">
                  <c:v>8386</c:v>
                </c:pt>
                <c:pt idx="8387">
                  <c:v>8387</c:v>
                </c:pt>
                <c:pt idx="8388">
                  <c:v>8388</c:v>
                </c:pt>
                <c:pt idx="8389">
                  <c:v>8389</c:v>
                </c:pt>
                <c:pt idx="8390">
                  <c:v>8390</c:v>
                </c:pt>
                <c:pt idx="8391">
                  <c:v>8391</c:v>
                </c:pt>
                <c:pt idx="8392">
                  <c:v>8392</c:v>
                </c:pt>
                <c:pt idx="8393">
                  <c:v>8393</c:v>
                </c:pt>
                <c:pt idx="8394">
                  <c:v>8394</c:v>
                </c:pt>
                <c:pt idx="8395">
                  <c:v>8395</c:v>
                </c:pt>
                <c:pt idx="8396">
                  <c:v>8396</c:v>
                </c:pt>
                <c:pt idx="8397">
                  <c:v>8397</c:v>
                </c:pt>
                <c:pt idx="8398">
                  <c:v>8398</c:v>
                </c:pt>
                <c:pt idx="8399">
                  <c:v>8399</c:v>
                </c:pt>
                <c:pt idx="8400">
                  <c:v>8400</c:v>
                </c:pt>
                <c:pt idx="8401">
                  <c:v>8401</c:v>
                </c:pt>
                <c:pt idx="8402">
                  <c:v>8402</c:v>
                </c:pt>
                <c:pt idx="8403">
                  <c:v>8403</c:v>
                </c:pt>
                <c:pt idx="8404">
                  <c:v>8404</c:v>
                </c:pt>
                <c:pt idx="8405">
                  <c:v>8405</c:v>
                </c:pt>
                <c:pt idx="8406">
                  <c:v>8406</c:v>
                </c:pt>
                <c:pt idx="8407">
                  <c:v>8407</c:v>
                </c:pt>
                <c:pt idx="8408">
                  <c:v>8408</c:v>
                </c:pt>
                <c:pt idx="8409">
                  <c:v>8409</c:v>
                </c:pt>
                <c:pt idx="8410">
                  <c:v>8410</c:v>
                </c:pt>
                <c:pt idx="8411">
                  <c:v>8411</c:v>
                </c:pt>
                <c:pt idx="8412">
                  <c:v>8412</c:v>
                </c:pt>
                <c:pt idx="8413">
                  <c:v>8413</c:v>
                </c:pt>
                <c:pt idx="8414">
                  <c:v>8414</c:v>
                </c:pt>
                <c:pt idx="8415">
                  <c:v>8415</c:v>
                </c:pt>
                <c:pt idx="8416">
                  <c:v>8416</c:v>
                </c:pt>
                <c:pt idx="8417">
                  <c:v>8417</c:v>
                </c:pt>
                <c:pt idx="8418">
                  <c:v>8418</c:v>
                </c:pt>
                <c:pt idx="8419">
                  <c:v>8419</c:v>
                </c:pt>
                <c:pt idx="8420">
                  <c:v>8420</c:v>
                </c:pt>
                <c:pt idx="8421">
                  <c:v>8421</c:v>
                </c:pt>
                <c:pt idx="8422">
                  <c:v>8422</c:v>
                </c:pt>
                <c:pt idx="8423">
                  <c:v>8423</c:v>
                </c:pt>
                <c:pt idx="8424">
                  <c:v>8424</c:v>
                </c:pt>
                <c:pt idx="8425">
                  <c:v>8425</c:v>
                </c:pt>
                <c:pt idx="8426">
                  <c:v>8426</c:v>
                </c:pt>
                <c:pt idx="8427">
                  <c:v>8427</c:v>
                </c:pt>
                <c:pt idx="8428">
                  <c:v>8428</c:v>
                </c:pt>
                <c:pt idx="8429">
                  <c:v>8429</c:v>
                </c:pt>
                <c:pt idx="8430">
                  <c:v>8430</c:v>
                </c:pt>
                <c:pt idx="8431">
                  <c:v>8431</c:v>
                </c:pt>
                <c:pt idx="8432">
                  <c:v>8432</c:v>
                </c:pt>
                <c:pt idx="8433">
                  <c:v>8433</c:v>
                </c:pt>
                <c:pt idx="8434">
                  <c:v>8434</c:v>
                </c:pt>
                <c:pt idx="8435">
                  <c:v>8435</c:v>
                </c:pt>
                <c:pt idx="8436">
                  <c:v>8436</c:v>
                </c:pt>
                <c:pt idx="8437">
                  <c:v>8437</c:v>
                </c:pt>
                <c:pt idx="8438">
                  <c:v>8438</c:v>
                </c:pt>
                <c:pt idx="8439">
                  <c:v>8439</c:v>
                </c:pt>
                <c:pt idx="8440">
                  <c:v>8440</c:v>
                </c:pt>
                <c:pt idx="8441">
                  <c:v>8441</c:v>
                </c:pt>
                <c:pt idx="8442">
                  <c:v>8442</c:v>
                </c:pt>
                <c:pt idx="8443">
                  <c:v>8443</c:v>
                </c:pt>
                <c:pt idx="8444">
                  <c:v>8444</c:v>
                </c:pt>
                <c:pt idx="8445">
                  <c:v>8445</c:v>
                </c:pt>
                <c:pt idx="8446">
                  <c:v>8446</c:v>
                </c:pt>
                <c:pt idx="8447">
                  <c:v>8447</c:v>
                </c:pt>
                <c:pt idx="8448">
                  <c:v>8448</c:v>
                </c:pt>
                <c:pt idx="8449">
                  <c:v>8449</c:v>
                </c:pt>
                <c:pt idx="8450">
                  <c:v>8450</c:v>
                </c:pt>
                <c:pt idx="8451">
                  <c:v>8451</c:v>
                </c:pt>
                <c:pt idx="8452">
                  <c:v>8452</c:v>
                </c:pt>
                <c:pt idx="8453">
                  <c:v>8453</c:v>
                </c:pt>
                <c:pt idx="8454">
                  <c:v>8454</c:v>
                </c:pt>
                <c:pt idx="8455">
                  <c:v>8455</c:v>
                </c:pt>
                <c:pt idx="8456">
                  <c:v>8456</c:v>
                </c:pt>
                <c:pt idx="8457">
                  <c:v>8457</c:v>
                </c:pt>
                <c:pt idx="8458">
                  <c:v>8458</c:v>
                </c:pt>
                <c:pt idx="8459">
                  <c:v>8459</c:v>
                </c:pt>
                <c:pt idx="8460">
                  <c:v>8460</c:v>
                </c:pt>
                <c:pt idx="8461">
                  <c:v>8461</c:v>
                </c:pt>
                <c:pt idx="8462">
                  <c:v>8462</c:v>
                </c:pt>
                <c:pt idx="8463">
                  <c:v>8463</c:v>
                </c:pt>
                <c:pt idx="8464">
                  <c:v>8464</c:v>
                </c:pt>
                <c:pt idx="8465">
                  <c:v>8465</c:v>
                </c:pt>
                <c:pt idx="8466">
                  <c:v>8466</c:v>
                </c:pt>
                <c:pt idx="8467">
                  <c:v>8467</c:v>
                </c:pt>
                <c:pt idx="8468">
                  <c:v>8468</c:v>
                </c:pt>
                <c:pt idx="8469">
                  <c:v>8469</c:v>
                </c:pt>
                <c:pt idx="8470">
                  <c:v>8470</c:v>
                </c:pt>
                <c:pt idx="8471">
                  <c:v>8471</c:v>
                </c:pt>
                <c:pt idx="8472">
                  <c:v>8472</c:v>
                </c:pt>
                <c:pt idx="8473">
                  <c:v>8473</c:v>
                </c:pt>
                <c:pt idx="8474">
                  <c:v>8474</c:v>
                </c:pt>
                <c:pt idx="8475">
                  <c:v>8475</c:v>
                </c:pt>
                <c:pt idx="8476">
                  <c:v>8476</c:v>
                </c:pt>
                <c:pt idx="8477">
                  <c:v>8477</c:v>
                </c:pt>
                <c:pt idx="8478">
                  <c:v>8478</c:v>
                </c:pt>
                <c:pt idx="8479">
                  <c:v>8479</c:v>
                </c:pt>
                <c:pt idx="8480">
                  <c:v>8480</c:v>
                </c:pt>
                <c:pt idx="8481">
                  <c:v>8481</c:v>
                </c:pt>
                <c:pt idx="8482">
                  <c:v>8482</c:v>
                </c:pt>
                <c:pt idx="8483">
                  <c:v>8483</c:v>
                </c:pt>
                <c:pt idx="8484">
                  <c:v>8484</c:v>
                </c:pt>
                <c:pt idx="8485">
                  <c:v>8485</c:v>
                </c:pt>
                <c:pt idx="8486">
                  <c:v>8486</c:v>
                </c:pt>
                <c:pt idx="8487">
                  <c:v>8487</c:v>
                </c:pt>
                <c:pt idx="8488">
                  <c:v>8488</c:v>
                </c:pt>
                <c:pt idx="8489">
                  <c:v>8489</c:v>
                </c:pt>
                <c:pt idx="8490">
                  <c:v>8490</c:v>
                </c:pt>
                <c:pt idx="8491">
                  <c:v>8491</c:v>
                </c:pt>
                <c:pt idx="8492">
                  <c:v>8492</c:v>
                </c:pt>
                <c:pt idx="8493">
                  <c:v>8493</c:v>
                </c:pt>
                <c:pt idx="8494">
                  <c:v>8494</c:v>
                </c:pt>
                <c:pt idx="8495">
                  <c:v>8495</c:v>
                </c:pt>
                <c:pt idx="8496">
                  <c:v>8496</c:v>
                </c:pt>
                <c:pt idx="8497">
                  <c:v>8497</c:v>
                </c:pt>
                <c:pt idx="8498">
                  <c:v>8498</c:v>
                </c:pt>
                <c:pt idx="8499">
                  <c:v>8499</c:v>
                </c:pt>
                <c:pt idx="8500">
                  <c:v>8500</c:v>
                </c:pt>
                <c:pt idx="8501">
                  <c:v>8501</c:v>
                </c:pt>
                <c:pt idx="8502">
                  <c:v>8502</c:v>
                </c:pt>
                <c:pt idx="8503">
                  <c:v>8503</c:v>
                </c:pt>
                <c:pt idx="8504">
                  <c:v>8504</c:v>
                </c:pt>
                <c:pt idx="8505">
                  <c:v>8505</c:v>
                </c:pt>
                <c:pt idx="8506">
                  <c:v>8506</c:v>
                </c:pt>
                <c:pt idx="8507">
                  <c:v>8507</c:v>
                </c:pt>
                <c:pt idx="8508">
                  <c:v>8508</c:v>
                </c:pt>
                <c:pt idx="8509">
                  <c:v>8509</c:v>
                </c:pt>
                <c:pt idx="8510">
                  <c:v>8510</c:v>
                </c:pt>
                <c:pt idx="8511">
                  <c:v>8511</c:v>
                </c:pt>
                <c:pt idx="8512">
                  <c:v>8512</c:v>
                </c:pt>
                <c:pt idx="8513">
                  <c:v>8513</c:v>
                </c:pt>
                <c:pt idx="8514">
                  <c:v>8514</c:v>
                </c:pt>
                <c:pt idx="8515">
                  <c:v>8515</c:v>
                </c:pt>
                <c:pt idx="8516">
                  <c:v>8516</c:v>
                </c:pt>
                <c:pt idx="8517">
                  <c:v>8517</c:v>
                </c:pt>
                <c:pt idx="8518">
                  <c:v>8518</c:v>
                </c:pt>
                <c:pt idx="8519">
                  <c:v>8519</c:v>
                </c:pt>
                <c:pt idx="8520">
                  <c:v>8520</c:v>
                </c:pt>
                <c:pt idx="8521">
                  <c:v>8521</c:v>
                </c:pt>
                <c:pt idx="8522">
                  <c:v>8522</c:v>
                </c:pt>
                <c:pt idx="8523">
                  <c:v>8523</c:v>
                </c:pt>
                <c:pt idx="8524">
                  <c:v>8524</c:v>
                </c:pt>
                <c:pt idx="8525">
                  <c:v>8525</c:v>
                </c:pt>
                <c:pt idx="8526">
                  <c:v>8526</c:v>
                </c:pt>
                <c:pt idx="8527">
                  <c:v>8527</c:v>
                </c:pt>
                <c:pt idx="8528">
                  <c:v>8528</c:v>
                </c:pt>
                <c:pt idx="8529">
                  <c:v>8529</c:v>
                </c:pt>
                <c:pt idx="8530">
                  <c:v>8530</c:v>
                </c:pt>
                <c:pt idx="8531">
                  <c:v>8531</c:v>
                </c:pt>
                <c:pt idx="8532">
                  <c:v>8532</c:v>
                </c:pt>
                <c:pt idx="8533">
                  <c:v>8533</c:v>
                </c:pt>
                <c:pt idx="8534">
                  <c:v>8534</c:v>
                </c:pt>
                <c:pt idx="8535">
                  <c:v>8535</c:v>
                </c:pt>
                <c:pt idx="8536">
                  <c:v>8536</c:v>
                </c:pt>
                <c:pt idx="8537">
                  <c:v>8537</c:v>
                </c:pt>
                <c:pt idx="8538">
                  <c:v>8538</c:v>
                </c:pt>
                <c:pt idx="8539">
                  <c:v>8539</c:v>
                </c:pt>
                <c:pt idx="8540">
                  <c:v>8540</c:v>
                </c:pt>
                <c:pt idx="8541">
                  <c:v>8541</c:v>
                </c:pt>
                <c:pt idx="8542">
                  <c:v>8542</c:v>
                </c:pt>
                <c:pt idx="8543">
                  <c:v>8543</c:v>
                </c:pt>
                <c:pt idx="8544">
                  <c:v>8544</c:v>
                </c:pt>
                <c:pt idx="8545">
                  <c:v>8545</c:v>
                </c:pt>
                <c:pt idx="8546">
                  <c:v>8546</c:v>
                </c:pt>
                <c:pt idx="8547">
                  <c:v>8547</c:v>
                </c:pt>
                <c:pt idx="8548">
                  <c:v>8548</c:v>
                </c:pt>
                <c:pt idx="8549">
                  <c:v>8549</c:v>
                </c:pt>
                <c:pt idx="8550">
                  <c:v>8550</c:v>
                </c:pt>
                <c:pt idx="8551">
                  <c:v>8551</c:v>
                </c:pt>
                <c:pt idx="8552">
                  <c:v>8552</c:v>
                </c:pt>
                <c:pt idx="8553">
                  <c:v>8553</c:v>
                </c:pt>
                <c:pt idx="8554">
                  <c:v>8554</c:v>
                </c:pt>
                <c:pt idx="8555">
                  <c:v>8555</c:v>
                </c:pt>
                <c:pt idx="8556">
                  <c:v>8556</c:v>
                </c:pt>
                <c:pt idx="8557">
                  <c:v>8557</c:v>
                </c:pt>
                <c:pt idx="8558">
                  <c:v>8558</c:v>
                </c:pt>
                <c:pt idx="8559">
                  <c:v>8559</c:v>
                </c:pt>
                <c:pt idx="8560">
                  <c:v>8560</c:v>
                </c:pt>
                <c:pt idx="8561">
                  <c:v>8561</c:v>
                </c:pt>
                <c:pt idx="8562">
                  <c:v>8562</c:v>
                </c:pt>
                <c:pt idx="8563">
                  <c:v>8563</c:v>
                </c:pt>
                <c:pt idx="8564">
                  <c:v>8564</c:v>
                </c:pt>
                <c:pt idx="8565">
                  <c:v>8565</c:v>
                </c:pt>
                <c:pt idx="8566">
                  <c:v>8566</c:v>
                </c:pt>
                <c:pt idx="8567">
                  <c:v>8567</c:v>
                </c:pt>
                <c:pt idx="8568">
                  <c:v>8568</c:v>
                </c:pt>
                <c:pt idx="8569">
                  <c:v>8569</c:v>
                </c:pt>
                <c:pt idx="8570">
                  <c:v>8570</c:v>
                </c:pt>
                <c:pt idx="8571">
                  <c:v>8571</c:v>
                </c:pt>
                <c:pt idx="8572">
                  <c:v>8572</c:v>
                </c:pt>
                <c:pt idx="8573">
                  <c:v>8573</c:v>
                </c:pt>
                <c:pt idx="8574">
                  <c:v>8574</c:v>
                </c:pt>
                <c:pt idx="8575">
                  <c:v>8575</c:v>
                </c:pt>
                <c:pt idx="8576">
                  <c:v>8576</c:v>
                </c:pt>
                <c:pt idx="8577">
                  <c:v>8577</c:v>
                </c:pt>
                <c:pt idx="8578">
                  <c:v>8578</c:v>
                </c:pt>
                <c:pt idx="8579">
                  <c:v>8579</c:v>
                </c:pt>
                <c:pt idx="8580">
                  <c:v>8580</c:v>
                </c:pt>
                <c:pt idx="8581">
                  <c:v>8581</c:v>
                </c:pt>
                <c:pt idx="8582">
                  <c:v>8582</c:v>
                </c:pt>
                <c:pt idx="8583">
                  <c:v>8583</c:v>
                </c:pt>
                <c:pt idx="8584">
                  <c:v>8584</c:v>
                </c:pt>
                <c:pt idx="8585">
                  <c:v>8585</c:v>
                </c:pt>
                <c:pt idx="8586">
                  <c:v>8586</c:v>
                </c:pt>
                <c:pt idx="8587">
                  <c:v>8587</c:v>
                </c:pt>
                <c:pt idx="8588">
                  <c:v>8588</c:v>
                </c:pt>
                <c:pt idx="8589">
                  <c:v>8589</c:v>
                </c:pt>
                <c:pt idx="8590">
                  <c:v>8590</c:v>
                </c:pt>
                <c:pt idx="8591">
                  <c:v>8591</c:v>
                </c:pt>
                <c:pt idx="8592">
                  <c:v>8592</c:v>
                </c:pt>
                <c:pt idx="8593">
                  <c:v>8593</c:v>
                </c:pt>
                <c:pt idx="8594">
                  <c:v>8594</c:v>
                </c:pt>
                <c:pt idx="8595">
                  <c:v>8595</c:v>
                </c:pt>
                <c:pt idx="8596">
                  <c:v>8596</c:v>
                </c:pt>
                <c:pt idx="8597">
                  <c:v>8597</c:v>
                </c:pt>
                <c:pt idx="8598">
                  <c:v>8598</c:v>
                </c:pt>
                <c:pt idx="8599">
                  <c:v>8599</c:v>
                </c:pt>
                <c:pt idx="8600">
                  <c:v>8600</c:v>
                </c:pt>
                <c:pt idx="8601">
                  <c:v>8601</c:v>
                </c:pt>
                <c:pt idx="8602">
                  <c:v>8602</c:v>
                </c:pt>
                <c:pt idx="8603">
                  <c:v>8603</c:v>
                </c:pt>
                <c:pt idx="8604">
                  <c:v>8604</c:v>
                </c:pt>
                <c:pt idx="8605">
                  <c:v>8605</c:v>
                </c:pt>
                <c:pt idx="8606">
                  <c:v>8606</c:v>
                </c:pt>
                <c:pt idx="8607">
                  <c:v>8607</c:v>
                </c:pt>
                <c:pt idx="8608">
                  <c:v>8608</c:v>
                </c:pt>
                <c:pt idx="8609">
                  <c:v>8609</c:v>
                </c:pt>
                <c:pt idx="8610">
                  <c:v>8610</c:v>
                </c:pt>
                <c:pt idx="8611">
                  <c:v>8611</c:v>
                </c:pt>
                <c:pt idx="8612">
                  <c:v>8612</c:v>
                </c:pt>
                <c:pt idx="8613">
                  <c:v>8613</c:v>
                </c:pt>
                <c:pt idx="8614">
                  <c:v>8614</c:v>
                </c:pt>
                <c:pt idx="8615">
                  <c:v>8615</c:v>
                </c:pt>
                <c:pt idx="8616">
                  <c:v>8616</c:v>
                </c:pt>
                <c:pt idx="8617">
                  <c:v>8617</c:v>
                </c:pt>
                <c:pt idx="8618">
                  <c:v>8618</c:v>
                </c:pt>
                <c:pt idx="8619">
                  <c:v>8619</c:v>
                </c:pt>
                <c:pt idx="8620">
                  <c:v>8620</c:v>
                </c:pt>
                <c:pt idx="8621">
                  <c:v>8621</c:v>
                </c:pt>
                <c:pt idx="8622">
                  <c:v>8622</c:v>
                </c:pt>
                <c:pt idx="8623">
                  <c:v>8623</c:v>
                </c:pt>
                <c:pt idx="8624">
                  <c:v>8624</c:v>
                </c:pt>
                <c:pt idx="8625">
                  <c:v>8625</c:v>
                </c:pt>
                <c:pt idx="8626">
                  <c:v>8626</c:v>
                </c:pt>
                <c:pt idx="8627">
                  <c:v>8627</c:v>
                </c:pt>
                <c:pt idx="8628">
                  <c:v>8628</c:v>
                </c:pt>
                <c:pt idx="8629">
                  <c:v>8629</c:v>
                </c:pt>
                <c:pt idx="8630">
                  <c:v>8630</c:v>
                </c:pt>
                <c:pt idx="8631">
                  <c:v>8631</c:v>
                </c:pt>
                <c:pt idx="8632">
                  <c:v>8632</c:v>
                </c:pt>
                <c:pt idx="8633">
                  <c:v>8633</c:v>
                </c:pt>
                <c:pt idx="8634">
                  <c:v>8634</c:v>
                </c:pt>
                <c:pt idx="8635">
                  <c:v>8635</c:v>
                </c:pt>
                <c:pt idx="8636">
                  <c:v>8636</c:v>
                </c:pt>
                <c:pt idx="8637">
                  <c:v>8637</c:v>
                </c:pt>
                <c:pt idx="8638">
                  <c:v>8638</c:v>
                </c:pt>
                <c:pt idx="8639">
                  <c:v>8639</c:v>
                </c:pt>
                <c:pt idx="8640">
                  <c:v>8640</c:v>
                </c:pt>
                <c:pt idx="8641">
                  <c:v>8641</c:v>
                </c:pt>
                <c:pt idx="8642">
                  <c:v>8642</c:v>
                </c:pt>
                <c:pt idx="8643">
                  <c:v>8643</c:v>
                </c:pt>
                <c:pt idx="8644">
                  <c:v>8644</c:v>
                </c:pt>
                <c:pt idx="8645">
                  <c:v>8645</c:v>
                </c:pt>
                <c:pt idx="8646">
                  <c:v>8646</c:v>
                </c:pt>
                <c:pt idx="8647">
                  <c:v>8647</c:v>
                </c:pt>
                <c:pt idx="8648">
                  <c:v>8648</c:v>
                </c:pt>
                <c:pt idx="8649">
                  <c:v>8649</c:v>
                </c:pt>
                <c:pt idx="8650">
                  <c:v>8650</c:v>
                </c:pt>
                <c:pt idx="8651">
                  <c:v>8651</c:v>
                </c:pt>
                <c:pt idx="8652">
                  <c:v>8652</c:v>
                </c:pt>
                <c:pt idx="8653">
                  <c:v>8653</c:v>
                </c:pt>
                <c:pt idx="8654">
                  <c:v>8654</c:v>
                </c:pt>
                <c:pt idx="8655">
                  <c:v>8655</c:v>
                </c:pt>
                <c:pt idx="8656">
                  <c:v>8656</c:v>
                </c:pt>
                <c:pt idx="8657">
                  <c:v>8657</c:v>
                </c:pt>
                <c:pt idx="8658">
                  <c:v>8658</c:v>
                </c:pt>
                <c:pt idx="8659">
                  <c:v>8659</c:v>
                </c:pt>
                <c:pt idx="8660">
                  <c:v>8660</c:v>
                </c:pt>
                <c:pt idx="8661">
                  <c:v>8661</c:v>
                </c:pt>
                <c:pt idx="8662">
                  <c:v>8662</c:v>
                </c:pt>
                <c:pt idx="8663">
                  <c:v>8663</c:v>
                </c:pt>
                <c:pt idx="8664">
                  <c:v>8664</c:v>
                </c:pt>
                <c:pt idx="8665">
                  <c:v>8665</c:v>
                </c:pt>
                <c:pt idx="8666">
                  <c:v>8666</c:v>
                </c:pt>
                <c:pt idx="8667">
                  <c:v>8667</c:v>
                </c:pt>
                <c:pt idx="8668">
                  <c:v>8668</c:v>
                </c:pt>
                <c:pt idx="8669">
                  <c:v>8669</c:v>
                </c:pt>
                <c:pt idx="8670">
                  <c:v>8670</c:v>
                </c:pt>
                <c:pt idx="8671">
                  <c:v>8671</c:v>
                </c:pt>
                <c:pt idx="8672">
                  <c:v>8672</c:v>
                </c:pt>
                <c:pt idx="8673">
                  <c:v>8673</c:v>
                </c:pt>
                <c:pt idx="8674">
                  <c:v>8674</c:v>
                </c:pt>
                <c:pt idx="8675">
                  <c:v>8675</c:v>
                </c:pt>
                <c:pt idx="8676">
                  <c:v>8676</c:v>
                </c:pt>
                <c:pt idx="8677">
                  <c:v>8677</c:v>
                </c:pt>
                <c:pt idx="8678">
                  <c:v>8678</c:v>
                </c:pt>
                <c:pt idx="8679">
                  <c:v>8679</c:v>
                </c:pt>
                <c:pt idx="8680">
                  <c:v>8680</c:v>
                </c:pt>
                <c:pt idx="8681">
                  <c:v>8681</c:v>
                </c:pt>
                <c:pt idx="8682">
                  <c:v>8682</c:v>
                </c:pt>
                <c:pt idx="8683">
                  <c:v>8683</c:v>
                </c:pt>
                <c:pt idx="8684">
                  <c:v>8684</c:v>
                </c:pt>
                <c:pt idx="8685">
                  <c:v>8685</c:v>
                </c:pt>
                <c:pt idx="8686">
                  <c:v>8686</c:v>
                </c:pt>
                <c:pt idx="8687">
                  <c:v>8687</c:v>
                </c:pt>
                <c:pt idx="8688">
                  <c:v>8688</c:v>
                </c:pt>
                <c:pt idx="8689">
                  <c:v>8689</c:v>
                </c:pt>
                <c:pt idx="8690">
                  <c:v>8690</c:v>
                </c:pt>
                <c:pt idx="8691">
                  <c:v>8691</c:v>
                </c:pt>
                <c:pt idx="8692">
                  <c:v>8692</c:v>
                </c:pt>
                <c:pt idx="8693">
                  <c:v>8693</c:v>
                </c:pt>
                <c:pt idx="8694">
                  <c:v>8694</c:v>
                </c:pt>
                <c:pt idx="8695">
                  <c:v>8695</c:v>
                </c:pt>
                <c:pt idx="8696">
                  <c:v>8696</c:v>
                </c:pt>
                <c:pt idx="8697">
                  <c:v>8697</c:v>
                </c:pt>
                <c:pt idx="8698">
                  <c:v>8698</c:v>
                </c:pt>
                <c:pt idx="8699">
                  <c:v>8699</c:v>
                </c:pt>
                <c:pt idx="8700">
                  <c:v>8700</c:v>
                </c:pt>
                <c:pt idx="8701">
                  <c:v>8701</c:v>
                </c:pt>
                <c:pt idx="8702">
                  <c:v>8702</c:v>
                </c:pt>
                <c:pt idx="8703">
                  <c:v>8703</c:v>
                </c:pt>
                <c:pt idx="8704">
                  <c:v>8704</c:v>
                </c:pt>
                <c:pt idx="8705">
                  <c:v>8705</c:v>
                </c:pt>
                <c:pt idx="8706">
                  <c:v>8706</c:v>
                </c:pt>
                <c:pt idx="8707">
                  <c:v>8707</c:v>
                </c:pt>
                <c:pt idx="8708">
                  <c:v>8708</c:v>
                </c:pt>
                <c:pt idx="8709">
                  <c:v>8709</c:v>
                </c:pt>
                <c:pt idx="8710">
                  <c:v>8710</c:v>
                </c:pt>
                <c:pt idx="8711">
                  <c:v>8711</c:v>
                </c:pt>
                <c:pt idx="8712">
                  <c:v>8712</c:v>
                </c:pt>
                <c:pt idx="8713">
                  <c:v>8713</c:v>
                </c:pt>
                <c:pt idx="8714">
                  <c:v>8714</c:v>
                </c:pt>
                <c:pt idx="8715">
                  <c:v>8715</c:v>
                </c:pt>
                <c:pt idx="8716">
                  <c:v>8716</c:v>
                </c:pt>
                <c:pt idx="8717">
                  <c:v>8717</c:v>
                </c:pt>
                <c:pt idx="8718">
                  <c:v>8718</c:v>
                </c:pt>
                <c:pt idx="8719">
                  <c:v>8719</c:v>
                </c:pt>
                <c:pt idx="8720">
                  <c:v>8720</c:v>
                </c:pt>
                <c:pt idx="8721">
                  <c:v>8721</c:v>
                </c:pt>
                <c:pt idx="8722">
                  <c:v>8722</c:v>
                </c:pt>
                <c:pt idx="8723">
                  <c:v>8723</c:v>
                </c:pt>
                <c:pt idx="8724">
                  <c:v>8724</c:v>
                </c:pt>
                <c:pt idx="8725">
                  <c:v>8725</c:v>
                </c:pt>
                <c:pt idx="8726">
                  <c:v>8726</c:v>
                </c:pt>
                <c:pt idx="8727">
                  <c:v>8727</c:v>
                </c:pt>
                <c:pt idx="8728">
                  <c:v>8728</c:v>
                </c:pt>
                <c:pt idx="8729">
                  <c:v>8729</c:v>
                </c:pt>
                <c:pt idx="8730">
                  <c:v>8730</c:v>
                </c:pt>
                <c:pt idx="8731">
                  <c:v>8731</c:v>
                </c:pt>
                <c:pt idx="8732">
                  <c:v>8732</c:v>
                </c:pt>
                <c:pt idx="8733">
                  <c:v>8733</c:v>
                </c:pt>
                <c:pt idx="8734">
                  <c:v>8734</c:v>
                </c:pt>
                <c:pt idx="8735">
                  <c:v>8735</c:v>
                </c:pt>
                <c:pt idx="8736">
                  <c:v>8736</c:v>
                </c:pt>
                <c:pt idx="8737">
                  <c:v>8737</c:v>
                </c:pt>
                <c:pt idx="8738">
                  <c:v>8738</c:v>
                </c:pt>
                <c:pt idx="8739">
                  <c:v>8739</c:v>
                </c:pt>
                <c:pt idx="8740">
                  <c:v>8740</c:v>
                </c:pt>
                <c:pt idx="8741">
                  <c:v>8741</c:v>
                </c:pt>
                <c:pt idx="8742">
                  <c:v>8742</c:v>
                </c:pt>
                <c:pt idx="8743">
                  <c:v>8743</c:v>
                </c:pt>
                <c:pt idx="8744">
                  <c:v>8744</c:v>
                </c:pt>
                <c:pt idx="8745">
                  <c:v>8745</c:v>
                </c:pt>
                <c:pt idx="8746">
                  <c:v>8746</c:v>
                </c:pt>
                <c:pt idx="8747">
                  <c:v>8747</c:v>
                </c:pt>
                <c:pt idx="8748">
                  <c:v>8748</c:v>
                </c:pt>
                <c:pt idx="8749">
                  <c:v>8749</c:v>
                </c:pt>
                <c:pt idx="8750">
                  <c:v>8750</c:v>
                </c:pt>
                <c:pt idx="8751">
                  <c:v>8751</c:v>
                </c:pt>
                <c:pt idx="8752">
                  <c:v>8752</c:v>
                </c:pt>
                <c:pt idx="8753">
                  <c:v>8753</c:v>
                </c:pt>
                <c:pt idx="8754">
                  <c:v>8754</c:v>
                </c:pt>
                <c:pt idx="8755">
                  <c:v>8755</c:v>
                </c:pt>
                <c:pt idx="8756">
                  <c:v>8756</c:v>
                </c:pt>
                <c:pt idx="8757">
                  <c:v>8757</c:v>
                </c:pt>
                <c:pt idx="8758">
                  <c:v>8758</c:v>
                </c:pt>
                <c:pt idx="8759">
                  <c:v>8759</c:v>
                </c:pt>
                <c:pt idx="8760">
                  <c:v>8760</c:v>
                </c:pt>
                <c:pt idx="8761">
                  <c:v>8761</c:v>
                </c:pt>
                <c:pt idx="8762">
                  <c:v>8762</c:v>
                </c:pt>
                <c:pt idx="8763">
                  <c:v>8763</c:v>
                </c:pt>
                <c:pt idx="8764">
                  <c:v>8764</c:v>
                </c:pt>
                <c:pt idx="8765">
                  <c:v>8765</c:v>
                </c:pt>
                <c:pt idx="8766">
                  <c:v>8766</c:v>
                </c:pt>
                <c:pt idx="8767">
                  <c:v>8767</c:v>
                </c:pt>
                <c:pt idx="8768">
                  <c:v>8768</c:v>
                </c:pt>
                <c:pt idx="8769">
                  <c:v>8769</c:v>
                </c:pt>
                <c:pt idx="8770">
                  <c:v>8770</c:v>
                </c:pt>
                <c:pt idx="8771">
                  <c:v>8771</c:v>
                </c:pt>
                <c:pt idx="8772">
                  <c:v>8772</c:v>
                </c:pt>
                <c:pt idx="8773">
                  <c:v>8773</c:v>
                </c:pt>
                <c:pt idx="8774">
                  <c:v>8774</c:v>
                </c:pt>
                <c:pt idx="8775">
                  <c:v>8775</c:v>
                </c:pt>
                <c:pt idx="8776">
                  <c:v>8776</c:v>
                </c:pt>
                <c:pt idx="8777">
                  <c:v>8777</c:v>
                </c:pt>
                <c:pt idx="8778">
                  <c:v>8778</c:v>
                </c:pt>
                <c:pt idx="8779">
                  <c:v>8779</c:v>
                </c:pt>
                <c:pt idx="8780">
                  <c:v>8780</c:v>
                </c:pt>
                <c:pt idx="8781">
                  <c:v>8781</c:v>
                </c:pt>
                <c:pt idx="8782">
                  <c:v>8782</c:v>
                </c:pt>
                <c:pt idx="8783">
                  <c:v>8783</c:v>
                </c:pt>
                <c:pt idx="8784">
                  <c:v>8784</c:v>
                </c:pt>
                <c:pt idx="8785">
                  <c:v>8785</c:v>
                </c:pt>
                <c:pt idx="8786">
                  <c:v>8786</c:v>
                </c:pt>
                <c:pt idx="8787">
                  <c:v>8787</c:v>
                </c:pt>
                <c:pt idx="8788">
                  <c:v>8788</c:v>
                </c:pt>
                <c:pt idx="8789">
                  <c:v>8789</c:v>
                </c:pt>
                <c:pt idx="8790">
                  <c:v>8790</c:v>
                </c:pt>
                <c:pt idx="8791">
                  <c:v>8791</c:v>
                </c:pt>
                <c:pt idx="8792">
                  <c:v>8792</c:v>
                </c:pt>
                <c:pt idx="8793">
                  <c:v>8793</c:v>
                </c:pt>
                <c:pt idx="8794">
                  <c:v>8794</c:v>
                </c:pt>
                <c:pt idx="8795">
                  <c:v>8795</c:v>
                </c:pt>
                <c:pt idx="8796">
                  <c:v>8796</c:v>
                </c:pt>
                <c:pt idx="8797">
                  <c:v>8797</c:v>
                </c:pt>
                <c:pt idx="8798">
                  <c:v>8798</c:v>
                </c:pt>
                <c:pt idx="8799">
                  <c:v>8799</c:v>
                </c:pt>
                <c:pt idx="8800">
                  <c:v>8800</c:v>
                </c:pt>
                <c:pt idx="8801">
                  <c:v>8801</c:v>
                </c:pt>
                <c:pt idx="8802">
                  <c:v>8802</c:v>
                </c:pt>
                <c:pt idx="8803">
                  <c:v>8803</c:v>
                </c:pt>
                <c:pt idx="8804">
                  <c:v>8804</c:v>
                </c:pt>
                <c:pt idx="8805">
                  <c:v>8805</c:v>
                </c:pt>
                <c:pt idx="8806">
                  <c:v>8806</c:v>
                </c:pt>
                <c:pt idx="8807">
                  <c:v>8807</c:v>
                </c:pt>
                <c:pt idx="8808">
                  <c:v>8808</c:v>
                </c:pt>
                <c:pt idx="8809">
                  <c:v>8809</c:v>
                </c:pt>
                <c:pt idx="8810">
                  <c:v>8810</c:v>
                </c:pt>
                <c:pt idx="8811">
                  <c:v>8811</c:v>
                </c:pt>
                <c:pt idx="8812">
                  <c:v>8812</c:v>
                </c:pt>
                <c:pt idx="8813">
                  <c:v>8813</c:v>
                </c:pt>
                <c:pt idx="8814">
                  <c:v>8814</c:v>
                </c:pt>
                <c:pt idx="8815">
                  <c:v>8815</c:v>
                </c:pt>
                <c:pt idx="8816">
                  <c:v>8816</c:v>
                </c:pt>
                <c:pt idx="8817">
                  <c:v>8817</c:v>
                </c:pt>
                <c:pt idx="8818">
                  <c:v>8818</c:v>
                </c:pt>
                <c:pt idx="8819">
                  <c:v>8819</c:v>
                </c:pt>
                <c:pt idx="8820">
                  <c:v>8820</c:v>
                </c:pt>
                <c:pt idx="8821">
                  <c:v>8821</c:v>
                </c:pt>
                <c:pt idx="8822">
                  <c:v>8822</c:v>
                </c:pt>
                <c:pt idx="8823">
                  <c:v>8823</c:v>
                </c:pt>
                <c:pt idx="8824">
                  <c:v>8824</c:v>
                </c:pt>
                <c:pt idx="8825">
                  <c:v>8825</c:v>
                </c:pt>
                <c:pt idx="8826">
                  <c:v>8826</c:v>
                </c:pt>
                <c:pt idx="8827">
                  <c:v>8827</c:v>
                </c:pt>
                <c:pt idx="8828">
                  <c:v>8828</c:v>
                </c:pt>
                <c:pt idx="8829">
                  <c:v>8829</c:v>
                </c:pt>
                <c:pt idx="8830">
                  <c:v>8830</c:v>
                </c:pt>
                <c:pt idx="8831">
                  <c:v>8831</c:v>
                </c:pt>
                <c:pt idx="8832">
                  <c:v>8832</c:v>
                </c:pt>
                <c:pt idx="8833">
                  <c:v>8833</c:v>
                </c:pt>
                <c:pt idx="8834">
                  <c:v>8834</c:v>
                </c:pt>
                <c:pt idx="8835">
                  <c:v>8835</c:v>
                </c:pt>
                <c:pt idx="8836">
                  <c:v>8836</c:v>
                </c:pt>
                <c:pt idx="8837">
                  <c:v>8837</c:v>
                </c:pt>
                <c:pt idx="8838">
                  <c:v>8838</c:v>
                </c:pt>
                <c:pt idx="8839">
                  <c:v>8839</c:v>
                </c:pt>
                <c:pt idx="8840">
                  <c:v>8840</c:v>
                </c:pt>
                <c:pt idx="8841">
                  <c:v>8841</c:v>
                </c:pt>
                <c:pt idx="8842">
                  <c:v>8842</c:v>
                </c:pt>
                <c:pt idx="8843">
                  <c:v>8843</c:v>
                </c:pt>
                <c:pt idx="8844">
                  <c:v>8844</c:v>
                </c:pt>
                <c:pt idx="8845">
                  <c:v>8845</c:v>
                </c:pt>
                <c:pt idx="8846">
                  <c:v>8846</c:v>
                </c:pt>
                <c:pt idx="8847">
                  <c:v>8847</c:v>
                </c:pt>
                <c:pt idx="8848">
                  <c:v>8848</c:v>
                </c:pt>
                <c:pt idx="8849">
                  <c:v>8849</c:v>
                </c:pt>
                <c:pt idx="8850">
                  <c:v>8850</c:v>
                </c:pt>
                <c:pt idx="8851">
                  <c:v>8851</c:v>
                </c:pt>
                <c:pt idx="8852">
                  <c:v>8852</c:v>
                </c:pt>
                <c:pt idx="8853">
                  <c:v>8853</c:v>
                </c:pt>
                <c:pt idx="8854">
                  <c:v>8854</c:v>
                </c:pt>
                <c:pt idx="8855">
                  <c:v>8855</c:v>
                </c:pt>
                <c:pt idx="8856">
                  <c:v>8856</c:v>
                </c:pt>
                <c:pt idx="8857">
                  <c:v>8857</c:v>
                </c:pt>
                <c:pt idx="8858">
                  <c:v>8858</c:v>
                </c:pt>
                <c:pt idx="8859">
                  <c:v>8859</c:v>
                </c:pt>
                <c:pt idx="8860">
                  <c:v>8860</c:v>
                </c:pt>
                <c:pt idx="8861">
                  <c:v>8861</c:v>
                </c:pt>
                <c:pt idx="8862">
                  <c:v>8862</c:v>
                </c:pt>
                <c:pt idx="8863">
                  <c:v>8863</c:v>
                </c:pt>
                <c:pt idx="8864">
                  <c:v>8864</c:v>
                </c:pt>
                <c:pt idx="8865">
                  <c:v>8865</c:v>
                </c:pt>
                <c:pt idx="8866">
                  <c:v>8866</c:v>
                </c:pt>
                <c:pt idx="8867">
                  <c:v>8867</c:v>
                </c:pt>
                <c:pt idx="8868">
                  <c:v>8868</c:v>
                </c:pt>
                <c:pt idx="8869">
                  <c:v>8869</c:v>
                </c:pt>
                <c:pt idx="8870">
                  <c:v>8870</c:v>
                </c:pt>
                <c:pt idx="8871">
                  <c:v>8871</c:v>
                </c:pt>
                <c:pt idx="8872">
                  <c:v>8872</c:v>
                </c:pt>
                <c:pt idx="8873">
                  <c:v>8873</c:v>
                </c:pt>
                <c:pt idx="8874">
                  <c:v>8874</c:v>
                </c:pt>
                <c:pt idx="8875">
                  <c:v>8875</c:v>
                </c:pt>
                <c:pt idx="8876">
                  <c:v>8876</c:v>
                </c:pt>
                <c:pt idx="8877">
                  <c:v>8877</c:v>
                </c:pt>
                <c:pt idx="8878">
                  <c:v>8878</c:v>
                </c:pt>
                <c:pt idx="8879">
                  <c:v>8879</c:v>
                </c:pt>
                <c:pt idx="8880">
                  <c:v>8880</c:v>
                </c:pt>
                <c:pt idx="8881">
                  <c:v>8881</c:v>
                </c:pt>
                <c:pt idx="8882">
                  <c:v>8882</c:v>
                </c:pt>
                <c:pt idx="8883">
                  <c:v>8883</c:v>
                </c:pt>
                <c:pt idx="8884">
                  <c:v>8884</c:v>
                </c:pt>
                <c:pt idx="8885">
                  <c:v>8885</c:v>
                </c:pt>
                <c:pt idx="8886">
                  <c:v>8886</c:v>
                </c:pt>
                <c:pt idx="8887">
                  <c:v>8887</c:v>
                </c:pt>
                <c:pt idx="8888">
                  <c:v>8888</c:v>
                </c:pt>
                <c:pt idx="8889">
                  <c:v>8889</c:v>
                </c:pt>
                <c:pt idx="8890">
                  <c:v>8890</c:v>
                </c:pt>
                <c:pt idx="8891">
                  <c:v>8891</c:v>
                </c:pt>
                <c:pt idx="8892">
                  <c:v>8892</c:v>
                </c:pt>
                <c:pt idx="8893">
                  <c:v>8893</c:v>
                </c:pt>
                <c:pt idx="8894">
                  <c:v>8894</c:v>
                </c:pt>
                <c:pt idx="8895">
                  <c:v>8895</c:v>
                </c:pt>
                <c:pt idx="8896">
                  <c:v>8896</c:v>
                </c:pt>
                <c:pt idx="8897">
                  <c:v>8897</c:v>
                </c:pt>
                <c:pt idx="8898">
                  <c:v>8898</c:v>
                </c:pt>
                <c:pt idx="8899">
                  <c:v>8899</c:v>
                </c:pt>
                <c:pt idx="8900">
                  <c:v>8900</c:v>
                </c:pt>
                <c:pt idx="8901">
                  <c:v>8901</c:v>
                </c:pt>
                <c:pt idx="8902">
                  <c:v>8902</c:v>
                </c:pt>
                <c:pt idx="8903">
                  <c:v>8903</c:v>
                </c:pt>
                <c:pt idx="8904">
                  <c:v>8904</c:v>
                </c:pt>
                <c:pt idx="8905">
                  <c:v>8905</c:v>
                </c:pt>
                <c:pt idx="8906">
                  <c:v>8906</c:v>
                </c:pt>
                <c:pt idx="8907">
                  <c:v>8907</c:v>
                </c:pt>
                <c:pt idx="8908">
                  <c:v>8908</c:v>
                </c:pt>
                <c:pt idx="8909">
                  <c:v>8909</c:v>
                </c:pt>
                <c:pt idx="8910">
                  <c:v>8910</c:v>
                </c:pt>
                <c:pt idx="8911">
                  <c:v>8911</c:v>
                </c:pt>
                <c:pt idx="8912">
                  <c:v>8912</c:v>
                </c:pt>
                <c:pt idx="8913">
                  <c:v>8913</c:v>
                </c:pt>
                <c:pt idx="8914">
                  <c:v>8914</c:v>
                </c:pt>
                <c:pt idx="8915">
                  <c:v>8915</c:v>
                </c:pt>
                <c:pt idx="8916">
                  <c:v>8916</c:v>
                </c:pt>
                <c:pt idx="8917">
                  <c:v>8917</c:v>
                </c:pt>
                <c:pt idx="8918">
                  <c:v>8918</c:v>
                </c:pt>
                <c:pt idx="8919">
                  <c:v>8919</c:v>
                </c:pt>
                <c:pt idx="8920">
                  <c:v>8920</c:v>
                </c:pt>
                <c:pt idx="8921">
                  <c:v>8921</c:v>
                </c:pt>
                <c:pt idx="8922">
                  <c:v>8922</c:v>
                </c:pt>
                <c:pt idx="8923">
                  <c:v>8923</c:v>
                </c:pt>
                <c:pt idx="8924">
                  <c:v>8924</c:v>
                </c:pt>
                <c:pt idx="8925">
                  <c:v>8925</c:v>
                </c:pt>
                <c:pt idx="8926">
                  <c:v>8926</c:v>
                </c:pt>
                <c:pt idx="8927">
                  <c:v>8927</c:v>
                </c:pt>
                <c:pt idx="8928">
                  <c:v>8928</c:v>
                </c:pt>
                <c:pt idx="8929">
                  <c:v>8929</c:v>
                </c:pt>
                <c:pt idx="8930">
                  <c:v>8930</c:v>
                </c:pt>
                <c:pt idx="8931">
                  <c:v>8931</c:v>
                </c:pt>
                <c:pt idx="8932">
                  <c:v>8932</c:v>
                </c:pt>
                <c:pt idx="8933">
                  <c:v>8933</c:v>
                </c:pt>
                <c:pt idx="8934">
                  <c:v>8934</c:v>
                </c:pt>
                <c:pt idx="8935">
                  <c:v>8935</c:v>
                </c:pt>
                <c:pt idx="8936">
                  <c:v>8936</c:v>
                </c:pt>
                <c:pt idx="8937">
                  <c:v>8937</c:v>
                </c:pt>
                <c:pt idx="8938">
                  <c:v>8938</c:v>
                </c:pt>
                <c:pt idx="8939">
                  <c:v>8939</c:v>
                </c:pt>
                <c:pt idx="8940">
                  <c:v>8940</c:v>
                </c:pt>
                <c:pt idx="8941">
                  <c:v>8941</c:v>
                </c:pt>
                <c:pt idx="8942">
                  <c:v>8942</c:v>
                </c:pt>
                <c:pt idx="8943">
                  <c:v>8943</c:v>
                </c:pt>
                <c:pt idx="8944">
                  <c:v>8944</c:v>
                </c:pt>
                <c:pt idx="8945">
                  <c:v>8945</c:v>
                </c:pt>
                <c:pt idx="8946">
                  <c:v>8946</c:v>
                </c:pt>
                <c:pt idx="8947">
                  <c:v>8947</c:v>
                </c:pt>
                <c:pt idx="8948">
                  <c:v>8948</c:v>
                </c:pt>
                <c:pt idx="8949">
                  <c:v>8949</c:v>
                </c:pt>
                <c:pt idx="8950">
                  <c:v>8950</c:v>
                </c:pt>
                <c:pt idx="8951">
                  <c:v>8951</c:v>
                </c:pt>
                <c:pt idx="8952">
                  <c:v>8952</c:v>
                </c:pt>
                <c:pt idx="8953">
                  <c:v>8953</c:v>
                </c:pt>
                <c:pt idx="8954">
                  <c:v>8954</c:v>
                </c:pt>
                <c:pt idx="8955">
                  <c:v>8955</c:v>
                </c:pt>
                <c:pt idx="8956">
                  <c:v>8956</c:v>
                </c:pt>
                <c:pt idx="8957">
                  <c:v>8957</c:v>
                </c:pt>
                <c:pt idx="8958">
                  <c:v>8958</c:v>
                </c:pt>
                <c:pt idx="8959">
                  <c:v>8959</c:v>
                </c:pt>
                <c:pt idx="8960">
                  <c:v>8960</c:v>
                </c:pt>
                <c:pt idx="8961">
                  <c:v>8961</c:v>
                </c:pt>
                <c:pt idx="8962">
                  <c:v>8962</c:v>
                </c:pt>
                <c:pt idx="8963">
                  <c:v>8963</c:v>
                </c:pt>
                <c:pt idx="8964">
                  <c:v>8964</c:v>
                </c:pt>
                <c:pt idx="8965">
                  <c:v>8965</c:v>
                </c:pt>
                <c:pt idx="8966">
                  <c:v>8966</c:v>
                </c:pt>
                <c:pt idx="8967">
                  <c:v>8967</c:v>
                </c:pt>
                <c:pt idx="8968">
                  <c:v>8968</c:v>
                </c:pt>
                <c:pt idx="8969">
                  <c:v>8969</c:v>
                </c:pt>
                <c:pt idx="8970">
                  <c:v>8970</c:v>
                </c:pt>
                <c:pt idx="8971">
                  <c:v>8971</c:v>
                </c:pt>
                <c:pt idx="8972">
                  <c:v>8972</c:v>
                </c:pt>
                <c:pt idx="8973">
                  <c:v>8973</c:v>
                </c:pt>
                <c:pt idx="8974">
                  <c:v>8974</c:v>
                </c:pt>
                <c:pt idx="8975">
                  <c:v>8975</c:v>
                </c:pt>
                <c:pt idx="8976">
                  <c:v>8976</c:v>
                </c:pt>
                <c:pt idx="8977">
                  <c:v>8977</c:v>
                </c:pt>
                <c:pt idx="8978">
                  <c:v>8978</c:v>
                </c:pt>
                <c:pt idx="8979">
                  <c:v>8979</c:v>
                </c:pt>
                <c:pt idx="8980">
                  <c:v>8980</c:v>
                </c:pt>
                <c:pt idx="8981">
                  <c:v>8981</c:v>
                </c:pt>
                <c:pt idx="8982">
                  <c:v>8982</c:v>
                </c:pt>
                <c:pt idx="8983">
                  <c:v>8983</c:v>
                </c:pt>
                <c:pt idx="8984">
                  <c:v>8984</c:v>
                </c:pt>
                <c:pt idx="8985">
                  <c:v>8985</c:v>
                </c:pt>
                <c:pt idx="8986">
                  <c:v>8986</c:v>
                </c:pt>
                <c:pt idx="8987">
                  <c:v>8987</c:v>
                </c:pt>
                <c:pt idx="8988">
                  <c:v>8988</c:v>
                </c:pt>
                <c:pt idx="8989">
                  <c:v>8989</c:v>
                </c:pt>
                <c:pt idx="8990">
                  <c:v>8990</c:v>
                </c:pt>
                <c:pt idx="8991">
                  <c:v>8991</c:v>
                </c:pt>
                <c:pt idx="8992">
                  <c:v>8992</c:v>
                </c:pt>
                <c:pt idx="8993">
                  <c:v>8993</c:v>
                </c:pt>
                <c:pt idx="8994">
                  <c:v>8994</c:v>
                </c:pt>
                <c:pt idx="8995">
                  <c:v>8995</c:v>
                </c:pt>
                <c:pt idx="8996">
                  <c:v>8996</c:v>
                </c:pt>
                <c:pt idx="8997">
                  <c:v>8997</c:v>
                </c:pt>
                <c:pt idx="8998">
                  <c:v>8998</c:v>
                </c:pt>
                <c:pt idx="8999">
                  <c:v>8999</c:v>
                </c:pt>
                <c:pt idx="9000">
                  <c:v>9000</c:v>
                </c:pt>
                <c:pt idx="9001">
                  <c:v>9001</c:v>
                </c:pt>
                <c:pt idx="9002">
                  <c:v>9002</c:v>
                </c:pt>
                <c:pt idx="9003">
                  <c:v>9003</c:v>
                </c:pt>
                <c:pt idx="9004">
                  <c:v>9004</c:v>
                </c:pt>
                <c:pt idx="9005">
                  <c:v>9005</c:v>
                </c:pt>
                <c:pt idx="9006">
                  <c:v>9006</c:v>
                </c:pt>
                <c:pt idx="9007">
                  <c:v>9007</c:v>
                </c:pt>
                <c:pt idx="9008">
                  <c:v>9008</c:v>
                </c:pt>
                <c:pt idx="9009">
                  <c:v>9009</c:v>
                </c:pt>
                <c:pt idx="9010">
                  <c:v>9010</c:v>
                </c:pt>
                <c:pt idx="9011">
                  <c:v>9011</c:v>
                </c:pt>
                <c:pt idx="9012">
                  <c:v>9012</c:v>
                </c:pt>
                <c:pt idx="9013">
                  <c:v>9013</c:v>
                </c:pt>
                <c:pt idx="9014">
                  <c:v>9014</c:v>
                </c:pt>
                <c:pt idx="9015">
                  <c:v>9015</c:v>
                </c:pt>
                <c:pt idx="9016">
                  <c:v>9016</c:v>
                </c:pt>
                <c:pt idx="9017">
                  <c:v>9017</c:v>
                </c:pt>
                <c:pt idx="9018">
                  <c:v>9018</c:v>
                </c:pt>
                <c:pt idx="9019">
                  <c:v>9019</c:v>
                </c:pt>
                <c:pt idx="9020">
                  <c:v>9020</c:v>
                </c:pt>
                <c:pt idx="9021">
                  <c:v>9021</c:v>
                </c:pt>
                <c:pt idx="9022">
                  <c:v>9022</c:v>
                </c:pt>
                <c:pt idx="9023">
                  <c:v>9023</c:v>
                </c:pt>
                <c:pt idx="9024">
                  <c:v>9024</c:v>
                </c:pt>
                <c:pt idx="9025">
                  <c:v>9025</c:v>
                </c:pt>
                <c:pt idx="9026">
                  <c:v>9026</c:v>
                </c:pt>
                <c:pt idx="9027">
                  <c:v>9027</c:v>
                </c:pt>
                <c:pt idx="9028">
                  <c:v>9028</c:v>
                </c:pt>
                <c:pt idx="9029">
                  <c:v>9029</c:v>
                </c:pt>
                <c:pt idx="9030">
                  <c:v>9030</c:v>
                </c:pt>
                <c:pt idx="9031">
                  <c:v>9031</c:v>
                </c:pt>
                <c:pt idx="9032">
                  <c:v>9032</c:v>
                </c:pt>
                <c:pt idx="9033">
                  <c:v>9033</c:v>
                </c:pt>
                <c:pt idx="9034">
                  <c:v>9034</c:v>
                </c:pt>
                <c:pt idx="9035">
                  <c:v>9035</c:v>
                </c:pt>
                <c:pt idx="9036">
                  <c:v>9036</c:v>
                </c:pt>
                <c:pt idx="9037">
                  <c:v>9037</c:v>
                </c:pt>
                <c:pt idx="9038">
                  <c:v>9038</c:v>
                </c:pt>
                <c:pt idx="9039">
                  <c:v>9039</c:v>
                </c:pt>
                <c:pt idx="9040">
                  <c:v>9040</c:v>
                </c:pt>
                <c:pt idx="9041">
                  <c:v>9041</c:v>
                </c:pt>
                <c:pt idx="9042">
                  <c:v>9042</c:v>
                </c:pt>
                <c:pt idx="9043">
                  <c:v>9043</c:v>
                </c:pt>
                <c:pt idx="9044">
                  <c:v>9044</c:v>
                </c:pt>
                <c:pt idx="9045">
                  <c:v>9045</c:v>
                </c:pt>
                <c:pt idx="9046">
                  <c:v>9046</c:v>
                </c:pt>
                <c:pt idx="9047">
                  <c:v>9047</c:v>
                </c:pt>
                <c:pt idx="9048">
                  <c:v>9048</c:v>
                </c:pt>
                <c:pt idx="9049">
                  <c:v>9049</c:v>
                </c:pt>
                <c:pt idx="9050">
                  <c:v>9050</c:v>
                </c:pt>
                <c:pt idx="9051">
                  <c:v>9051</c:v>
                </c:pt>
                <c:pt idx="9052">
                  <c:v>9052</c:v>
                </c:pt>
                <c:pt idx="9053">
                  <c:v>9053</c:v>
                </c:pt>
                <c:pt idx="9054">
                  <c:v>9054</c:v>
                </c:pt>
                <c:pt idx="9055">
                  <c:v>9055</c:v>
                </c:pt>
                <c:pt idx="9056">
                  <c:v>9056</c:v>
                </c:pt>
                <c:pt idx="9057">
                  <c:v>9057</c:v>
                </c:pt>
                <c:pt idx="9058">
                  <c:v>9058</c:v>
                </c:pt>
                <c:pt idx="9059">
                  <c:v>9059</c:v>
                </c:pt>
                <c:pt idx="9060">
                  <c:v>9060</c:v>
                </c:pt>
                <c:pt idx="9061">
                  <c:v>9061</c:v>
                </c:pt>
                <c:pt idx="9062">
                  <c:v>9062</c:v>
                </c:pt>
                <c:pt idx="9063">
                  <c:v>9063</c:v>
                </c:pt>
                <c:pt idx="9064">
                  <c:v>9064</c:v>
                </c:pt>
                <c:pt idx="9065">
                  <c:v>9065</c:v>
                </c:pt>
                <c:pt idx="9066">
                  <c:v>9066</c:v>
                </c:pt>
                <c:pt idx="9067">
                  <c:v>9067</c:v>
                </c:pt>
                <c:pt idx="9068">
                  <c:v>9068</c:v>
                </c:pt>
                <c:pt idx="9069">
                  <c:v>9069</c:v>
                </c:pt>
                <c:pt idx="9070">
                  <c:v>9070</c:v>
                </c:pt>
                <c:pt idx="9071">
                  <c:v>9071</c:v>
                </c:pt>
                <c:pt idx="9072">
                  <c:v>9072</c:v>
                </c:pt>
                <c:pt idx="9073">
                  <c:v>9073</c:v>
                </c:pt>
                <c:pt idx="9074">
                  <c:v>9074</c:v>
                </c:pt>
                <c:pt idx="9075">
                  <c:v>9075</c:v>
                </c:pt>
                <c:pt idx="9076">
                  <c:v>9076</c:v>
                </c:pt>
                <c:pt idx="9077">
                  <c:v>9077</c:v>
                </c:pt>
                <c:pt idx="9078">
                  <c:v>9078</c:v>
                </c:pt>
                <c:pt idx="9079">
                  <c:v>9079</c:v>
                </c:pt>
                <c:pt idx="9080">
                  <c:v>9080</c:v>
                </c:pt>
                <c:pt idx="9081">
                  <c:v>9081</c:v>
                </c:pt>
                <c:pt idx="9082">
                  <c:v>9082</c:v>
                </c:pt>
                <c:pt idx="9083">
                  <c:v>9083</c:v>
                </c:pt>
                <c:pt idx="9084">
                  <c:v>9084</c:v>
                </c:pt>
                <c:pt idx="9085">
                  <c:v>9085</c:v>
                </c:pt>
                <c:pt idx="9086">
                  <c:v>9086</c:v>
                </c:pt>
                <c:pt idx="9087">
                  <c:v>9087</c:v>
                </c:pt>
                <c:pt idx="9088">
                  <c:v>9088</c:v>
                </c:pt>
                <c:pt idx="9089">
                  <c:v>9089</c:v>
                </c:pt>
                <c:pt idx="9090">
                  <c:v>9090</c:v>
                </c:pt>
                <c:pt idx="9091">
                  <c:v>9091</c:v>
                </c:pt>
                <c:pt idx="9092">
                  <c:v>9092</c:v>
                </c:pt>
                <c:pt idx="9093">
                  <c:v>9093</c:v>
                </c:pt>
                <c:pt idx="9094">
                  <c:v>9094</c:v>
                </c:pt>
                <c:pt idx="9095">
                  <c:v>9095</c:v>
                </c:pt>
                <c:pt idx="9096">
                  <c:v>9096</c:v>
                </c:pt>
                <c:pt idx="9097">
                  <c:v>9097</c:v>
                </c:pt>
                <c:pt idx="9098">
                  <c:v>9098</c:v>
                </c:pt>
                <c:pt idx="9099">
                  <c:v>9099</c:v>
                </c:pt>
                <c:pt idx="9100">
                  <c:v>9100</c:v>
                </c:pt>
                <c:pt idx="9101">
                  <c:v>9101</c:v>
                </c:pt>
                <c:pt idx="9102">
                  <c:v>9102</c:v>
                </c:pt>
                <c:pt idx="9103">
                  <c:v>9103</c:v>
                </c:pt>
                <c:pt idx="9104">
                  <c:v>9104</c:v>
                </c:pt>
                <c:pt idx="9105">
                  <c:v>9105</c:v>
                </c:pt>
                <c:pt idx="9106">
                  <c:v>9106</c:v>
                </c:pt>
                <c:pt idx="9107">
                  <c:v>9107</c:v>
                </c:pt>
                <c:pt idx="9108">
                  <c:v>9108</c:v>
                </c:pt>
                <c:pt idx="9109">
                  <c:v>9109</c:v>
                </c:pt>
                <c:pt idx="9110">
                  <c:v>9110</c:v>
                </c:pt>
                <c:pt idx="9111">
                  <c:v>9111</c:v>
                </c:pt>
                <c:pt idx="9112">
                  <c:v>9112</c:v>
                </c:pt>
                <c:pt idx="9113">
                  <c:v>9113</c:v>
                </c:pt>
                <c:pt idx="9114">
                  <c:v>9114</c:v>
                </c:pt>
                <c:pt idx="9115">
                  <c:v>9115</c:v>
                </c:pt>
                <c:pt idx="9116">
                  <c:v>9116</c:v>
                </c:pt>
                <c:pt idx="9117">
                  <c:v>9117</c:v>
                </c:pt>
                <c:pt idx="9118">
                  <c:v>9118</c:v>
                </c:pt>
                <c:pt idx="9119">
                  <c:v>9119</c:v>
                </c:pt>
                <c:pt idx="9120">
                  <c:v>9120</c:v>
                </c:pt>
                <c:pt idx="9121">
                  <c:v>9121</c:v>
                </c:pt>
                <c:pt idx="9122">
                  <c:v>9122</c:v>
                </c:pt>
                <c:pt idx="9123">
                  <c:v>9123</c:v>
                </c:pt>
                <c:pt idx="9124">
                  <c:v>9124</c:v>
                </c:pt>
                <c:pt idx="9125">
                  <c:v>9125</c:v>
                </c:pt>
                <c:pt idx="9126">
                  <c:v>9126</c:v>
                </c:pt>
                <c:pt idx="9127">
                  <c:v>9127</c:v>
                </c:pt>
                <c:pt idx="9128">
                  <c:v>9128</c:v>
                </c:pt>
                <c:pt idx="9129">
                  <c:v>9129</c:v>
                </c:pt>
                <c:pt idx="9130">
                  <c:v>9130</c:v>
                </c:pt>
                <c:pt idx="9131">
                  <c:v>9131</c:v>
                </c:pt>
                <c:pt idx="9132">
                  <c:v>9132</c:v>
                </c:pt>
                <c:pt idx="9133">
                  <c:v>9133</c:v>
                </c:pt>
                <c:pt idx="9134">
                  <c:v>9134</c:v>
                </c:pt>
                <c:pt idx="9135">
                  <c:v>9135</c:v>
                </c:pt>
                <c:pt idx="9136">
                  <c:v>9136</c:v>
                </c:pt>
                <c:pt idx="9137">
                  <c:v>9137</c:v>
                </c:pt>
                <c:pt idx="9138">
                  <c:v>9138</c:v>
                </c:pt>
                <c:pt idx="9139">
                  <c:v>9139</c:v>
                </c:pt>
                <c:pt idx="9140">
                  <c:v>9140</c:v>
                </c:pt>
                <c:pt idx="9141">
                  <c:v>9141</c:v>
                </c:pt>
                <c:pt idx="9142">
                  <c:v>9142</c:v>
                </c:pt>
                <c:pt idx="9143">
                  <c:v>9143</c:v>
                </c:pt>
                <c:pt idx="9144">
                  <c:v>9144</c:v>
                </c:pt>
                <c:pt idx="9145">
                  <c:v>9145</c:v>
                </c:pt>
                <c:pt idx="9146">
                  <c:v>9146</c:v>
                </c:pt>
                <c:pt idx="9147">
                  <c:v>9147</c:v>
                </c:pt>
                <c:pt idx="9148">
                  <c:v>9148</c:v>
                </c:pt>
                <c:pt idx="9149">
                  <c:v>9149</c:v>
                </c:pt>
                <c:pt idx="9150">
                  <c:v>9150</c:v>
                </c:pt>
                <c:pt idx="9151">
                  <c:v>9151</c:v>
                </c:pt>
                <c:pt idx="9152">
                  <c:v>9152</c:v>
                </c:pt>
                <c:pt idx="9153">
                  <c:v>9153</c:v>
                </c:pt>
                <c:pt idx="9154">
                  <c:v>9154</c:v>
                </c:pt>
                <c:pt idx="9155">
                  <c:v>9155</c:v>
                </c:pt>
                <c:pt idx="9156">
                  <c:v>9156</c:v>
                </c:pt>
                <c:pt idx="9157">
                  <c:v>9157</c:v>
                </c:pt>
                <c:pt idx="9158">
                  <c:v>9158</c:v>
                </c:pt>
                <c:pt idx="9159">
                  <c:v>9159</c:v>
                </c:pt>
                <c:pt idx="9160">
                  <c:v>9160</c:v>
                </c:pt>
                <c:pt idx="9161">
                  <c:v>9161</c:v>
                </c:pt>
                <c:pt idx="9162">
                  <c:v>9162</c:v>
                </c:pt>
                <c:pt idx="9163">
                  <c:v>9163</c:v>
                </c:pt>
                <c:pt idx="9164">
                  <c:v>9164</c:v>
                </c:pt>
                <c:pt idx="9165">
                  <c:v>9165</c:v>
                </c:pt>
                <c:pt idx="9166">
                  <c:v>9166</c:v>
                </c:pt>
                <c:pt idx="9167">
                  <c:v>9167</c:v>
                </c:pt>
                <c:pt idx="9168">
                  <c:v>9168</c:v>
                </c:pt>
                <c:pt idx="9169">
                  <c:v>9169</c:v>
                </c:pt>
                <c:pt idx="9170">
                  <c:v>9170</c:v>
                </c:pt>
                <c:pt idx="9171">
                  <c:v>9171</c:v>
                </c:pt>
                <c:pt idx="9172">
                  <c:v>9172</c:v>
                </c:pt>
                <c:pt idx="9173">
                  <c:v>9173</c:v>
                </c:pt>
                <c:pt idx="9174">
                  <c:v>9174</c:v>
                </c:pt>
                <c:pt idx="9175">
                  <c:v>9175</c:v>
                </c:pt>
                <c:pt idx="9176">
                  <c:v>9176</c:v>
                </c:pt>
                <c:pt idx="9177">
                  <c:v>9177</c:v>
                </c:pt>
                <c:pt idx="9178">
                  <c:v>9178</c:v>
                </c:pt>
                <c:pt idx="9179">
                  <c:v>9179</c:v>
                </c:pt>
                <c:pt idx="9180">
                  <c:v>9180</c:v>
                </c:pt>
                <c:pt idx="9181">
                  <c:v>9181</c:v>
                </c:pt>
                <c:pt idx="9182">
                  <c:v>9182</c:v>
                </c:pt>
                <c:pt idx="9183">
                  <c:v>9183</c:v>
                </c:pt>
                <c:pt idx="9184">
                  <c:v>9184</c:v>
                </c:pt>
                <c:pt idx="9185">
                  <c:v>9185</c:v>
                </c:pt>
                <c:pt idx="9186">
                  <c:v>9186</c:v>
                </c:pt>
                <c:pt idx="9187">
                  <c:v>9187</c:v>
                </c:pt>
                <c:pt idx="9188">
                  <c:v>9188</c:v>
                </c:pt>
                <c:pt idx="9189">
                  <c:v>9189</c:v>
                </c:pt>
                <c:pt idx="9190">
                  <c:v>9190</c:v>
                </c:pt>
                <c:pt idx="9191">
                  <c:v>9191</c:v>
                </c:pt>
                <c:pt idx="9192">
                  <c:v>9192</c:v>
                </c:pt>
                <c:pt idx="9193">
                  <c:v>9193</c:v>
                </c:pt>
                <c:pt idx="9194">
                  <c:v>9194</c:v>
                </c:pt>
                <c:pt idx="9195">
                  <c:v>9195</c:v>
                </c:pt>
                <c:pt idx="9196">
                  <c:v>9196</c:v>
                </c:pt>
                <c:pt idx="9197">
                  <c:v>9197</c:v>
                </c:pt>
                <c:pt idx="9198">
                  <c:v>9198</c:v>
                </c:pt>
                <c:pt idx="9199">
                  <c:v>9199</c:v>
                </c:pt>
                <c:pt idx="9200">
                  <c:v>9200</c:v>
                </c:pt>
                <c:pt idx="9201">
                  <c:v>9201</c:v>
                </c:pt>
                <c:pt idx="9202">
                  <c:v>9202</c:v>
                </c:pt>
                <c:pt idx="9203">
                  <c:v>9203</c:v>
                </c:pt>
                <c:pt idx="9204">
                  <c:v>9204</c:v>
                </c:pt>
                <c:pt idx="9205">
                  <c:v>9205</c:v>
                </c:pt>
                <c:pt idx="9206">
                  <c:v>9206</c:v>
                </c:pt>
                <c:pt idx="9207">
                  <c:v>9207</c:v>
                </c:pt>
                <c:pt idx="9208">
                  <c:v>9208</c:v>
                </c:pt>
                <c:pt idx="9209">
                  <c:v>9209</c:v>
                </c:pt>
                <c:pt idx="9210">
                  <c:v>9210</c:v>
                </c:pt>
                <c:pt idx="9211">
                  <c:v>9211</c:v>
                </c:pt>
                <c:pt idx="9212">
                  <c:v>9212</c:v>
                </c:pt>
                <c:pt idx="9213">
                  <c:v>9213</c:v>
                </c:pt>
                <c:pt idx="9214">
                  <c:v>9214</c:v>
                </c:pt>
                <c:pt idx="9215">
                  <c:v>9215</c:v>
                </c:pt>
                <c:pt idx="9216">
                  <c:v>9216</c:v>
                </c:pt>
                <c:pt idx="9217">
                  <c:v>9217</c:v>
                </c:pt>
                <c:pt idx="9218">
                  <c:v>9218</c:v>
                </c:pt>
                <c:pt idx="9219">
                  <c:v>9219</c:v>
                </c:pt>
                <c:pt idx="9220">
                  <c:v>9220</c:v>
                </c:pt>
                <c:pt idx="9221">
                  <c:v>9221</c:v>
                </c:pt>
                <c:pt idx="9222">
                  <c:v>9222</c:v>
                </c:pt>
                <c:pt idx="9223">
                  <c:v>9223</c:v>
                </c:pt>
                <c:pt idx="9224">
                  <c:v>9224</c:v>
                </c:pt>
                <c:pt idx="9225">
                  <c:v>9225</c:v>
                </c:pt>
                <c:pt idx="9226">
                  <c:v>9226</c:v>
                </c:pt>
                <c:pt idx="9227">
                  <c:v>9227</c:v>
                </c:pt>
                <c:pt idx="9228">
                  <c:v>9228</c:v>
                </c:pt>
                <c:pt idx="9229">
                  <c:v>9229</c:v>
                </c:pt>
                <c:pt idx="9230">
                  <c:v>9230</c:v>
                </c:pt>
                <c:pt idx="9231">
                  <c:v>9231</c:v>
                </c:pt>
                <c:pt idx="9232">
                  <c:v>9232</c:v>
                </c:pt>
                <c:pt idx="9233">
                  <c:v>9233</c:v>
                </c:pt>
                <c:pt idx="9234">
                  <c:v>9234</c:v>
                </c:pt>
                <c:pt idx="9235">
                  <c:v>9235</c:v>
                </c:pt>
                <c:pt idx="9236">
                  <c:v>9236</c:v>
                </c:pt>
                <c:pt idx="9237">
                  <c:v>9237</c:v>
                </c:pt>
                <c:pt idx="9238">
                  <c:v>9238</c:v>
                </c:pt>
                <c:pt idx="9239">
                  <c:v>9239</c:v>
                </c:pt>
                <c:pt idx="9240">
                  <c:v>9240</c:v>
                </c:pt>
                <c:pt idx="9241">
                  <c:v>9241</c:v>
                </c:pt>
                <c:pt idx="9242">
                  <c:v>9242</c:v>
                </c:pt>
                <c:pt idx="9243">
                  <c:v>9243</c:v>
                </c:pt>
                <c:pt idx="9244">
                  <c:v>9244</c:v>
                </c:pt>
                <c:pt idx="9245">
                  <c:v>9245</c:v>
                </c:pt>
                <c:pt idx="9246">
                  <c:v>9246</c:v>
                </c:pt>
                <c:pt idx="9247">
                  <c:v>9247</c:v>
                </c:pt>
                <c:pt idx="9248">
                  <c:v>9248</c:v>
                </c:pt>
                <c:pt idx="9249">
                  <c:v>9249</c:v>
                </c:pt>
                <c:pt idx="9250">
                  <c:v>9250</c:v>
                </c:pt>
                <c:pt idx="9251">
                  <c:v>9251</c:v>
                </c:pt>
                <c:pt idx="9252">
                  <c:v>9252</c:v>
                </c:pt>
                <c:pt idx="9253">
                  <c:v>9253</c:v>
                </c:pt>
                <c:pt idx="9254">
                  <c:v>9254</c:v>
                </c:pt>
                <c:pt idx="9255">
                  <c:v>9255</c:v>
                </c:pt>
                <c:pt idx="9256">
                  <c:v>9256</c:v>
                </c:pt>
                <c:pt idx="9257">
                  <c:v>9257</c:v>
                </c:pt>
                <c:pt idx="9258">
                  <c:v>9258</c:v>
                </c:pt>
                <c:pt idx="9259">
                  <c:v>9259</c:v>
                </c:pt>
                <c:pt idx="9260">
                  <c:v>9260</c:v>
                </c:pt>
                <c:pt idx="9261">
                  <c:v>9261</c:v>
                </c:pt>
                <c:pt idx="9262">
                  <c:v>9262</c:v>
                </c:pt>
                <c:pt idx="9263">
                  <c:v>9263</c:v>
                </c:pt>
                <c:pt idx="9264">
                  <c:v>9264</c:v>
                </c:pt>
                <c:pt idx="9265">
                  <c:v>9265</c:v>
                </c:pt>
                <c:pt idx="9266">
                  <c:v>9266</c:v>
                </c:pt>
                <c:pt idx="9267">
                  <c:v>9267</c:v>
                </c:pt>
                <c:pt idx="9268">
                  <c:v>9268</c:v>
                </c:pt>
                <c:pt idx="9269">
                  <c:v>9269</c:v>
                </c:pt>
                <c:pt idx="9270">
                  <c:v>9270</c:v>
                </c:pt>
                <c:pt idx="9271">
                  <c:v>9271</c:v>
                </c:pt>
                <c:pt idx="9272">
                  <c:v>9272</c:v>
                </c:pt>
                <c:pt idx="9273">
                  <c:v>9273</c:v>
                </c:pt>
                <c:pt idx="9274">
                  <c:v>9274</c:v>
                </c:pt>
                <c:pt idx="9275">
                  <c:v>9275</c:v>
                </c:pt>
                <c:pt idx="9276">
                  <c:v>9276</c:v>
                </c:pt>
                <c:pt idx="9277">
                  <c:v>9277</c:v>
                </c:pt>
                <c:pt idx="9278">
                  <c:v>9278</c:v>
                </c:pt>
                <c:pt idx="9279">
                  <c:v>9279</c:v>
                </c:pt>
                <c:pt idx="9280">
                  <c:v>9280</c:v>
                </c:pt>
                <c:pt idx="9281">
                  <c:v>9281</c:v>
                </c:pt>
                <c:pt idx="9282">
                  <c:v>9282</c:v>
                </c:pt>
                <c:pt idx="9283">
                  <c:v>9283</c:v>
                </c:pt>
                <c:pt idx="9284">
                  <c:v>9284</c:v>
                </c:pt>
                <c:pt idx="9285">
                  <c:v>9285</c:v>
                </c:pt>
                <c:pt idx="9286">
                  <c:v>9286</c:v>
                </c:pt>
                <c:pt idx="9287">
                  <c:v>9287</c:v>
                </c:pt>
                <c:pt idx="9288">
                  <c:v>9288</c:v>
                </c:pt>
                <c:pt idx="9289">
                  <c:v>9289</c:v>
                </c:pt>
                <c:pt idx="9290">
                  <c:v>9290</c:v>
                </c:pt>
                <c:pt idx="9291">
                  <c:v>9291</c:v>
                </c:pt>
                <c:pt idx="9292">
                  <c:v>9292</c:v>
                </c:pt>
                <c:pt idx="9293">
                  <c:v>9293</c:v>
                </c:pt>
                <c:pt idx="9294">
                  <c:v>9294</c:v>
                </c:pt>
                <c:pt idx="9295">
                  <c:v>9295</c:v>
                </c:pt>
                <c:pt idx="9296">
                  <c:v>9296</c:v>
                </c:pt>
                <c:pt idx="9297">
                  <c:v>9297</c:v>
                </c:pt>
                <c:pt idx="9298">
                  <c:v>9298</c:v>
                </c:pt>
                <c:pt idx="9299">
                  <c:v>9299</c:v>
                </c:pt>
                <c:pt idx="9300">
                  <c:v>9300</c:v>
                </c:pt>
                <c:pt idx="9301">
                  <c:v>9301</c:v>
                </c:pt>
                <c:pt idx="9302">
                  <c:v>9302</c:v>
                </c:pt>
                <c:pt idx="9303">
                  <c:v>9303</c:v>
                </c:pt>
                <c:pt idx="9304">
                  <c:v>9304</c:v>
                </c:pt>
                <c:pt idx="9305">
                  <c:v>9305</c:v>
                </c:pt>
                <c:pt idx="9306">
                  <c:v>9306</c:v>
                </c:pt>
                <c:pt idx="9307">
                  <c:v>9307</c:v>
                </c:pt>
                <c:pt idx="9308">
                  <c:v>9308</c:v>
                </c:pt>
                <c:pt idx="9309">
                  <c:v>9309</c:v>
                </c:pt>
                <c:pt idx="9310">
                  <c:v>9310</c:v>
                </c:pt>
                <c:pt idx="9311">
                  <c:v>9311</c:v>
                </c:pt>
                <c:pt idx="9312">
                  <c:v>9312</c:v>
                </c:pt>
                <c:pt idx="9313">
                  <c:v>9313</c:v>
                </c:pt>
                <c:pt idx="9314">
                  <c:v>9314</c:v>
                </c:pt>
                <c:pt idx="9315">
                  <c:v>9315</c:v>
                </c:pt>
                <c:pt idx="9316">
                  <c:v>9316</c:v>
                </c:pt>
                <c:pt idx="9317">
                  <c:v>9317</c:v>
                </c:pt>
                <c:pt idx="9318">
                  <c:v>9318</c:v>
                </c:pt>
                <c:pt idx="9319">
                  <c:v>9319</c:v>
                </c:pt>
                <c:pt idx="9320">
                  <c:v>9320</c:v>
                </c:pt>
                <c:pt idx="9321">
                  <c:v>9321</c:v>
                </c:pt>
                <c:pt idx="9322">
                  <c:v>9322</c:v>
                </c:pt>
                <c:pt idx="9323">
                  <c:v>9323</c:v>
                </c:pt>
                <c:pt idx="9324">
                  <c:v>9324</c:v>
                </c:pt>
                <c:pt idx="9325">
                  <c:v>9325</c:v>
                </c:pt>
                <c:pt idx="9326">
                  <c:v>9326</c:v>
                </c:pt>
                <c:pt idx="9327">
                  <c:v>9327</c:v>
                </c:pt>
                <c:pt idx="9328">
                  <c:v>9328</c:v>
                </c:pt>
                <c:pt idx="9329">
                  <c:v>9329</c:v>
                </c:pt>
                <c:pt idx="9330">
                  <c:v>9330</c:v>
                </c:pt>
                <c:pt idx="9331">
                  <c:v>9331</c:v>
                </c:pt>
                <c:pt idx="9332">
                  <c:v>9332</c:v>
                </c:pt>
                <c:pt idx="9333">
                  <c:v>9333</c:v>
                </c:pt>
                <c:pt idx="9334">
                  <c:v>9334</c:v>
                </c:pt>
                <c:pt idx="9335">
                  <c:v>9335</c:v>
                </c:pt>
                <c:pt idx="9336">
                  <c:v>9336</c:v>
                </c:pt>
                <c:pt idx="9337">
                  <c:v>9337</c:v>
                </c:pt>
                <c:pt idx="9338">
                  <c:v>9338</c:v>
                </c:pt>
                <c:pt idx="9339">
                  <c:v>9339</c:v>
                </c:pt>
                <c:pt idx="9340">
                  <c:v>9340</c:v>
                </c:pt>
                <c:pt idx="9341">
                  <c:v>9341</c:v>
                </c:pt>
                <c:pt idx="9342">
                  <c:v>9342</c:v>
                </c:pt>
                <c:pt idx="9343">
                  <c:v>9343</c:v>
                </c:pt>
                <c:pt idx="9344">
                  <c:v>9344</c:v>
                </c:pt>
                <c:pt idx="9345">
                  <c:v>9345</c:v>
                </c:pt>
                <c:pt idx="9346">
                  <c:v>9346</c:v>
                </c:pt>
                <c:pt idx="9347">
                  <c:v>9347</c:v>
                </c:pt>
                <c:pt idx="9348">
                  <c:v>9348</c:v>
                </c:pt>
                <c:pt idx="9349">
                  <c:v>9349</c:v>
                </c:pt>
                <c:pt idx="9350">
                  <c:v>9350</c:v>
                </c:pt>
                <c:pt idx="9351">
                  <c:v>9351</c:v>
                </c:pt>
                <c:pt idx="9352">
                  <c:v>9352</c:v>
                </c:pt>
                <c:pt idx="9353">
                  <c:v>9353</c:v>
                </c:pt>
                <c:pt idx="9354">
                  <c:v>9354</c:v>
                </c:pt>
                <c:pt idx="9355">
                  <c:v>9355</c:v>
                </c:pt>
                <c:pt idx="9356">
                  <c:v>9356</c:v>
                </c:pt>
                <c:pt idx="9357">
                  <c:v>9357</c:v>
                </c:pt>
                <c:pt idx="9358">
                  <c:v>9358</c:v>
                </c:pt>
                <c:pt idx="9359">
                  <c:v>9359</c:v>
                </c:pt>
                <c:pt idx="9360">
                  <c:v>9360</c:v>
                </c:pt>
                <c:pt idx="9361">
                  <c:v>9361</c:v>
                </c:pt>
                <c:pt idx="9362">
                  <c:v>9362</c:v>
                </c:pt>
                <c:pt idx="9363">
                  <c:v>9363</c:v>
                </c:pt>
                <c:pt idx="9364">
                  <c:v>9364</c:v>
                </c:pt>
                <c:pt idx="9365">
                  <c:v>9365</c:v>
                </c:pt>
                <c:pt idx="9366">
                  <c:v>9366</c:v>
                </c:pt>
                <c:pt idx="9367">
                  <c:v>9367</c:v>
                </c:pt>
                <c:pt idx="9368">
                  <c:v>9368</c:v>
                </c:pt>
                <c:pt idx="9369">
                  <c:v>9369</c:v>
                </c:pt>
                <c:pt idx="9370">
                  <c:v>9370</c:v>
                </c:pt>
                <c:pt idx="9371">
                  <c:v>9371</c:v>
                </c:pt>
                <c:pt idx="9372">
                  <c:v>9372</c:v>
                </c:pt>
                <c:pt idx="9373">
                  <c:v>9373</c:v>
                </c:pt>
                <c:pt idx="9374">
                  <c:v>9374</c:v>
                </c:pt>
                <c:pt idx="9375">
                  <c:v>9375</c:v>
                </c:pt>
                <c:pt idx="9376">
                  <c:v>9376</c:v>
                </c:pt>
                <c:pt idx="9377">
                  <c:v>9377</c:v>
                </c:pt>
                <c:pt idx="9378">
                  <c:v>9378</c:v>
                </c:pt>
                <c:pt idx="9379">
                  <c:v>9379</c:v>
                </c:pt>
                <c:pt idx="9380">
                  <c:v>9380</c:v>
                </c:pt>
                <c:pt idx="9381">
                  <c:v>9381</c:v>
                </c:pt>
                <c:pt idx="9382">
                  <c:v>9382</c:v>
                </c:pt>
                <c:pt idx="9383">
                  <c:v>9383</c:v>
                </c:pt>
                <c:pt idx="9384">
                  <c:v>9384</c:v>
                </c:pt>
                <c:pt idx="9385">
                  <c:v>9385</c:v>
                </c:pt>
                <c:pt idx="9386">
                  <c:v>9386</c:v>
                </c:pt>
                <c:pt idx="9387">
                  <c:v>9387</c:v>
                </c:pt>
                <c:pt idx="9388">
                  <c:v>9388</c:v>
                </c:pt>
                <c:pt idx="9389">
                  <c:v>9389</c:v>
                </c:pt>
                <c:pt idx="9390">
                  <c:v>9390</c:v>
                </c:pt>
                <c:pt idx="9391">
                  <c:v>9391</c:v>
                </c:pt>
                <c:pt idx="9392">
                  <c:v>9392</c:v>
                </c:pt>
                <c:pt idx="9393">
                  <c:v>9393</c:v>
                </c:pt>
                <c:pt idx="9394">
                  <c:v>9394</c:v>
                </c:pt>
                <c:pt idx="9395">
                  <c:v>9395</c:v>
                </c:pt>
                <c:pt idx="9396">
                  <c:v>9396</c:v>
                </c:pt>
                <c:pt idx="9397">
                  <c:v>9397</c:v>
                </c:pt>
                <c:pt idx="9398">
                  <c:v>9398</c:v>
                </c:pt>
                <c:pt idx="9399">
                  <c:v>9399</c:v>
                </c:pt>
                <c:pt idx="9400">
                  <c:v>9400</c:v>
                </c:pt>
                <c:pt idx="9401">
                  <c:v>9401</c:v>
                </c:pt>
                <c:pt idx="9402">
                  <c:v>9402</c:v>
                </c:pt>
                <c:pt idx="9403">
                  <c:v>9403</c:v>
                </c:pt>
                <c:pt idx="9404">
                  <c:v>9404</c:v>
                </c:pt>
                <c:pt idx="9405">
                  <c:v>9405</c:v>
                </c:pt>
                <c:pt idx="9406">
                  <c:v>9406</c:v>
                </c:pt>
                <c:pt idx="9407">
                  <c:v>9407</c:v>
                </c:pt>
                <c:pt idx="9408">
                  <c:v>9408</c:v>
                </c:pt>
                <c:pt idx="9409">
                  <c:v>9409</c:v>
                </c:pt>
                <c:pt idx="9410">
                  <c:v>9410</c:v>
                </c:pt>
                <c:pt idx="9411">
                  <c:v>9411</c:v>
                </c:pt>
                <c:pt idx="9412">
                  <c:v>9412</c:v>
                </c:pt>
                <c:pt idx="9413">
                  <c:v>9413</c:v>
                </c:pt>
                <c:pt idx="9414">
                  <c:v>9414</c:v>
                </c:pt>
                <c:pt idx="9415">
                  <c:v>9415</c:v>
                </c:pt>
                <c:pt idx="9416">
                  <c:v>9416</c:v>
                </c:pt>
                <c:pt idx="9417">
                  <c:v>9417</c:v>
                </c:pt>
                <c:pt idx="9418">
                  <c:v>9418</c:v>
                </c:pt>
                <c:pt idx="9419">
                  <c:v>9419</c:v>
                </c:pt>
                <c:pt idx="9420">
                  <c:v>9420</c:v>
                </c:pt>
                <c:pt idx="9421">
                  <c:v>9421</c:v>
                </c:pt>
                <c:pt idx="9422">
                  <c:v>9422</c:v>
                </c:pt>
                <c:pt idx="9423">
                  <c:v>9423</c:v>
                </c:pt>
                <c:pt idx="9424">
                  <c:v>9424</c:v>
                </c:pt>
                <c:pt idx="9425">
                  <c:v>9425</c:v>
                </c:pt>
                <c:pt idx="9426">
                  <c:v>9426</c:v>
                </c:pt>
                <c:pt idx="9427">
                  <c:v>9427</c:v>
                </c:pt>
                <c:pt idx="9428">
                  <c:v>9428</c:v>
                </c:pt>
                <c:pt idx="9429">
                  <c:v>9429</c:v>
                </c:pt>
                <c:pt idx="9430">
                  <c:v>9430</c:v>
                </c:pt>
                <c:pt idx="9431">
                  <c:v>9431</c:v>
                </c:pt>
                <c:pt idx="9432">
                  <c:v>9432</c:v>
                </c:pt>
                <c:pt idx="9433">
                  <c:v>9433</c:v>
                </c:pt>
                <c:pt idx="9434">
                  <c:v>9434</c:v>
                </c:pt>
                <c:pt idx="9435">
                  <c:v>9435</c:v>
                </c:pt>
                <c:pt idx="9436">
                  <c:v>9436</c:v>
                </c:pt>
                <c:pt idx="9437">
                  <c:v>9437</c:v>
                </c:pt>
                <c:pt idx="9438">
                  <c:v>9438</c:v>
                </c:pt>
                <c:pt idx="9439">
                  <c:v>9439</c:v>
                </c:pt>
                <c:pt idx="9440">
                  <c:v>9440</c:v>
                </c:pt>
                <c:pt idx="9441">
                  <c:v>9441</c:v>
                </c:pt>
                <c:pt idx="9442">
                  <c:v>9442</c:v>
                </c:pt>
                <c:pt idx="9443">
                  <c:v>9443</c:v>
                </c:pt>
                <c:pt idx="9444">
                  <c:v>9444</c:v>
                </c:pt>
                <c:pt idx="9445">
                  <c:v>9445</c:v>
                </c:pt>
                <c:pt idx="9446">
                  <c:v>9446</c:v>
                </c:pt>
                <c:pt idx="9447">
                  <c:v>9447</c:v>
                </c:pt>
                <c:pt idx="9448">
                  <c:v>9448</c:v>
                </c:pt>
                <c:pt idx="9449">
                  <c:v>9449</c:v>
                </c:pt>
                <c:pt idx="9450">
                  <c:v>9450</c:v>
                </c:pt>
                <c:pt idx="9451">
                  <c:v>9451</c:v>
                </c:pt>
                <c:pt idx="9452">
                  <c:v>9452</c:v>
                </c:pt>
                <c:pt idx="9453">
                  <c:v>9453</c:v>
                </c:pt>
                <c:pt idx="9454">
                  <c:v>9454</c:v>
                </c:pt>
                <c:pt idx="9455">
                  <c:v>9455</c:v>
                </c:pt>
                <c:pt idx="9456">
                  <c:v>9456</c:v>
                </c:pt>
                <c:pt idx="9457">
                  <c:v>9457</c:v>
                </c:pt>
                <c:pt idx="9458">
                  <c:v>9458</c:v>
                </c:pt>
                <c:pt idx="9459">
                  <c:v>9459</c:v>
                </c:pt>
                <c:pt idx="9460">
                  <c:v>9460</c:v>
                </c:pt>
                <c:pt idx="9461">
                  <c:v>9461</c:v>
                </c:pt>
                <c:pt idx="9462">
                  <c:v>9462</c:v>
                </c:pt>
                <c:pt idx="9463">
                  <c:v>9463</c:v>
                </c:pt>
                <c:pt idx="9464">
                  <c:v>9464</c:v>
                </c:pt>
                <c:pt idx="9465">
                  <c:v>9465</c:v>
                </c:pt>
                <c:pt idx="9466">
                  <c:v>9466</c:v>
                </c:pt>
                <c:pt idx="9467">
                  <c:v>9467</c:v>
                </c:pt>
                <c:pt idx="9468">
                  <c:v>9468</c:v>
                </c:pt>
                <c:pt idx="9469">
                  <c:v>9469</c:v>
                </c:pt>
                <c:pt idx="9470">
                  <c:v>9470</c:v>
                </c:pt>
                <c:pt idx="9471">
                  <c:v>9471</c:v>
                </c:pt>
                <c:pt idx="9472">
                  <c:v>9472</c:v>
                </c:pt>
                <c:pt idx="9473">
                  <c:v>9473</c:v>
                </c:pt>
                <c:pt idx="9474">
                  <c:v>9474</c:v>
                </c:pt>
                <c:pt idx="9475">
                  <c:v>9475</c:v>
                </c:pt>
                <c:pt idx="9476">
                  <c:v>9476</c:v>
                </c:pt>
                <c:pt idx="9477">
                  <c:v>9477</c:v>
                </c:pt>
                <c:pt idx="9478">
                  <c:v>9478</c:v>
                </c:pt>
                <c:pt idx="9479">
                  <c:v>9479</c:v>
                </c:pt>
                <c:pt idx="9480">
                  <c:v>9480</c:v>
                </c:pt>
                <c:pt idx="9481">
                  <c:v>9481</c:v>
                </c:pt>
                <c:pt idx="9482">
                  <c:v>9482</c:v>
                </c:pt>
                <c:pt idx="9483">
                  <c:v>9483</c:v>
                </c:pt>
                <c:pt idx="9484">
                  <c:v>9484</c:v>
                </c:pt>
                <c:pt idx="9485">
                  <c:v>9485</c:v>
                </c:pt>
                <c:pt idx="9486">
                  <c:v>9486</c:v>
                </c:pt>
                <c:pt idx="9487">
                  <c:v>9487</c:v>
                </c:pt>
                <c:pt idx="9488">
                  <c:v>9488</c:v>
                </c:pt>
                <c:pt idx="9489">
                  <c:v>9489</c:v>
                </c:pt>
                <c:pt idx="9490">
                  <c:v>9490</c:v>
                </c:pt>
                <c:pt idx="9491">
                  <c:v>9491</c:v>
                </c:pt>
                <c:pt idx="9492">
                  <c:v>9492</c:v>
                </c:pt>
                <c:pt idx="9493">
                  <c:v>9493</c:v>
                </c:pt>
                <c:pt idx="9494">
                  <c:v>9494</c:v>
                </c:pt>
                <c:pt idx="9495">
                  <c:v>9495</c:v>
                </c:pt>
                <c:pt idx="9496">
                  <c:v>9496</c:v>
                </c:pt>
                <c:pt idx="9497">
                  <c:v>9497</c:v>
                </c:pt>
                <c:pt idx="9498">
                  <c:v>9498</c:v>
                </c:pt>
                <c:pt idx="9499">
                  <c:v>9499</c:v>
                </c:pt>
                <c:pt idx="9500">
                  <c:v>9500</c:v>
                </c:pt>
                <c:pt idx="9501">
                  <c:v>9501</c:v>
                </c:pt>
                <c:pt idx="9502">
                  <c:v>9502</c:v>
                </c:pt>
                <c:pt idx="9503">
                  <c:v>9503</c:v>
                </c:pt>
                <c:pt idx="9504">
                  <c:v>9504</c:v>
                </c:pt>
                <c:pt idx="9505">
                  <c:v>9505</c:v>
                </c:pt>
                <c:pt idx="9506">
                  <c:v>9506</c:v>
                </c:pt>
                <c:pt idx="9507">
                  <c:v>9507</c:v>
                </c:pt>
                <c:pt idx="9508">
                  <c:v>9508</c:v>
                </c:pt>
                <c:pt idx="9509">
                  <c:v>9509</c:v>
                </c:pt>
                <c:pt idx="9510">
                  <c:v>9510</c:v>
                </c:pt>
                <c:pt idx="9511">
                  <c:v>9511</c:v>
                </c:pt>
                <c:pt idx="9512">
                  <c:v>9512</c:v>
                </c:pt>
                <c:pt idx="9513">
                  <c:v>9513</c:v>
                </c:pt>
                <c:pt idx="9514">
                  <c:v>9514</c:v>
                </c:pt>
                <c:pt idx="9515">
                  <c:v>9515</c:v>
                </c:pt>
                <c:pt idx="9516">
                  <c:v>9516</c:v>
                </c:pt>
                <c:pt idx="9517">
                  <c:v>9517</c:v>
                </c:pt>
                <c:pt idx="9518">
                  <c:v>9518</c:v>
                </c:pt>
                <c:pt idx="9519">
                  <c:v>9519</c:v>
                </c:pt>
                <c:pt idx="9520">
                  <c:v>9520</c:v>
                </c:pt>
                <c:pt idx="9521">
                  <c:v>9521</c:v>
                </c:pt>
                <c:pt idx="9522">
                  <c:v>9522</c:v>
                </c:pt>
                <c:pt idx="9523">
                  <c:v>9523</c:v>
                </c:pt>
                <c:pt idx="9524">
                  <c:v>9524</c:v>
                </c:pt>
                <c:pt idx="9525">
                  <c:v>9525</c:v>
                </c:pt>
                <c:pt idx="9526">
                  <c:v>9526</c:v>
                </c:pt>
                <c:pt idx="9527">
                  <c:v>9527</c:v>
                </c:pt>
                <c:pt idx="9528">
                  <c:v>9528</c:v>
                </c:pt>
                <c:pt idx="9529">
                  <c:v>9529</c:v>
                </c:pt>
                <c:pt idx="9530">
                  <c:v>9530</c:v>
                </c:pt>
                <c:pt idx="9531">
                  <c:v>9531</c:v>
                </c:pt>
                <c:pt idx="9532">
                  <c:v>9532</c:v>
                </c:pt>
                <c:pt idx="9533">
                  <c:v>9533</c:v>
                </c:pt>
                <c:pt idx="9534">
                  <c:v>9534</c:v>
                </c:pt>
                <c:pt idx="9535">
                  <c:v>9535</c:v>
                </c:pt>
                <c:pt idx="9536">
                  <c:v>9536</c:v>
                </c:pt>
                <c:pt idx="9537">
                  <c:v>9537</c:v>
                </c:pt>
                <c:pt idx="9538">
                  <c:v>9538</c:v>
                </c:pt>
                <c:pt idx="9539">
                  <c:v>9539</c:v>
                </c:pt>
                <c:pt idx="9540">
                  <c:v>9540</c:v>
                </c:pt>
                <c:pt idx="9541">
                  <c:v>9541</c:v>
                </c:pt>
                <c:pt idx="9542">
                  <c:v>9542</c:v>
                </c:pt>
                <c:pt idx="9543">
                  <c:v>9543</c:v>
                </c:pt>
                <c:pt idx="9544">
                  <c:v>9544</c:v>
                </c:pt>
                <c:pt idx="9545">
                  <c:v>9545</c:v>
                </c:pt>
                <c:pt idx="9546">
                  <c:v>9546</c:v>
                </c:pt>
                <c:pt idx="9547">
                  <c:v>9547</c:v>
                </c:pt>
                <c:pt idx="9548">
                  <c:v>9548</c:v>
                </c:pt>
                <c:pt idx="9549">
                  <c:v>9549</c:v>
                </c:pt>
                <c:pt idx="9550">
                  <c:v>9550</c:v>
                </c:pt>
                <c:pt idx="9551">
                  <c:v>9551</c:v>
                </c:pt>
                <c:pt idx="9552">
                  <c:v>9552</c:v>
                </c:pt>
                <c:pt idx="9553">
                  <c:v>9553</c:v>
                </c:pt>
                <c:pt idx="9554">
                  <c:v>9554</c:v>
                </c:pt>
                <c:pt idx="9555">
                  <c:v>9555</c:v>
                </c:pt>
                <c:pt idx="9556">
                  <c:v>9556</c:v>
                </c:pt>
                <c:pt idx="9557">
                  <c:v>9557</c:v>
                </c:pt>
                <c:pt idx="9558">
                  <c:v>9558</c:v>
                </c:pt>
                <c:pt idx="9559">
                  <c:v>9559</c:v>
                </c:pt>
                <c:pt idx="9560">
                  <c:v>9560</c:v>
                </c:pt>
                <c:pt idx="9561">
                  <c:v>9561</c:v>
                </c:pt>
                <c:pt idx="9562">
                  <c:v>9562</c:v>
                </c:pt>
                <c:pt idx="9563">
                  <c:v>9563</c:v>
                </c:pt>
                <c:pt idx="9564">
                  <c:v>9564</c:v>
                </c:pt>
                <c:pt idx="9565">
                  <c:v>9565</c:v>
                </c:pt>
                <c:pt idx="9566">
                  <c:v>9566</c:v>
                </c:pt>
                <c:pt idx="9567">
                  <c:v>9567</c:v>
                </c:pt>
                <c:pt idx="9568">
                  <c:v>9568</c:v>
                </c:pt>
                <c:pt idx="9569">
                  <c:v>9569</c:v>
                </c:pt>
                <c:pt idx="9570">
                  <c:v>9570</c:v>
                </c:pt>
                <c:pt idx="9571">
                  <c:v>9571</c:v>
                </c:pt>
                <c:pt idx="9572">
                  <c:v>9572</c:v>
                </c:pt>
                <c:pt idx="9573">
                  <c:v>9573</c:v>
                </c:pt>
                <c:pt idx="9574">
                  <c:v>9574</c:v>
                </c:pt>
                <c:pt idx="9575">
                  <c:v>9575</c:v>
                </c:pt>
                <c:pt idx="9576">
                  <c:v>9576</c:v>
                </c:pt>
                <c:pt idx="9577">
                  <c:v>9577</c:v>
                </c:pt>
                <c:pt idx="9578">
                  <c:v>9578</c:v>
                </c:pt>
                <c:pt idx="9579">
                  <c:v>9579</c:v>
                </c:pt>
                <c:pt idx="9580">
                  <c:v>9580</c:v>
                </c:pt>
                <c:pt idx="9581">
                  <c:v>9581</c:v>
                </c:pt>
                <c:pt idx="9582">
                  <c:v>9582</c:v>
                </c:pt>
                <c:pt idx="9583">
                  <c:v>9583</c:v>
                </c:pt>
                <c:pt idx="9584">
                  <c:v>9584</c:v>
                </c:pt>
                <c:pt idx="9585">
                  <c:v>9585</c:v>
                </c:pt>
                <c:pt idx="9586">
                  <c:v>9586</c:v>
                </c:pt>
                <c:pt idx="9587">
                  <c:v>9587</c:v>
                </c:pt>
                <c:pt idx="9588">
                  <c:v>9588</c:v>
                </c:pt>
                <c:pt idx="9589">
                  <c:v>9589</c:v>
                </c:pt>
                <c:pt idx="9590">
                  <c:v>9590</c:v>
                </c:pt>
                <c:pt idx="9591">
                  <c:v>9591</c:v>
                </c:pt>
                <c:pt idx="9592">
                  <c:v>9592</c:v>
                </c:pt>
                <c:pt idx="9593">
                  <c:v>9593</c:v>
                </c:pt>
                <c:pt idx="9594">
                  <c:v>9594</c:v>
                </c:pt>
                <c:pt idx="9595">
                  <c:v>9595</c:v>
                </c:pt>
                <c:pt idx="9596">
                  <c:v>9596</c:v>
                </c:pt>
                <c:pt idx="9597">
                  <c:v>9597</c:v>
                </c:pt>
                <c:pt idx="9598">
                  <c:v>9598</c:v>
                </c:pt>
                <c:pt idx="9599">
                  <c:v>9599</c:v>
                </c:pt>
                <c:pt idx="9600">
                  <c:v>9600</c:v>
                </c:pt>
                <c:pt idx="9601">
                  <c:v>9601</c:v>
                </c:pt>
                <c:pt idx="9602">
                  <c:v>9602</c:v>
                </c:pt>
                <c:pt idx="9603">
                  <c:v>9603</c:v>
                </c:pt>
                <c:pt idx="9604">
                  <c:v>9604</c:v>
                </c:pt>
                <c:pt idx="9605">
                  <c:v>9605</c:v>
                </c:pt>
                <c:pt idx="9606">
                  <c:v>9606</c:v>
                </c:pt>
                <c:pt idx="9607">
                  <c:v>9607</c:v>
                </c:pt>
                <c:pt idx="9608">
                  <c:v>9608</c:v>
                </c:pt>
                <c:pt idx="9609">
                  <c:v>9609</c:v>
                </c:pt>
                <c:pt idx="9610">
                  <c:v>9610</c:v>
                </c:pt>
                <c:pt idx="9611">
                  <c:v>9611</c:v>
                </c:pt>
                <c:pt idx="9612">
                  <c:v>9612</c:v>
                </c:pt>
                <c:pt idx="9613">
                  <c:v>9613</c:v>
                </c:pt>
                <c:pt idx="9614">
                  <c:v>9614</c:v>
                </c:pt>
                <c:pt idx="9615">
                  <c:v>9615</c:v>
                </c:pt>
                <c:pt idx="9616">
                  <c:v>9616</c:v>
                </c:pt>
                <c:pt idx="9617">
                  <c:v>9617</c:v>
                </c:pt>
                <c:pt idx="9618">
                  <c:v>9618</c:v>
                </c:pt>
                <c:pt idx="9619">
                  <c:v>9619</c:v>
                </c:pt>
                <c:pt idx="9620">
                  <c:v>9620</c:v>
                </c:pt>
                <c:pt idx="9621">
                  <c:v>9621</c:v>
                </c:pt>
                <c:pt idx="9622">
                  <c:v>9622</c:v>
                </c:pt>
                <c:pt idx="9623">
                  <c:v>9623</c:v>
                </c:pt>
                <c:pt idx="9624">
                  <c:v>9624</c:v>
                </c:pt>
                <c:pt idx="9625">
                  <c:v>9625</c:v>
                </c:pt>
                <c:pt idx="9626">
                  <c:v>9626</c:v>
                </c:pt>
                <c:pt idx="9627">
                  <c:v>9627</c:v>
                </c:pt>
                <c:pt idx="9628">
                  <c:v>9628</c:v>
                </c:pt>
                <c:pt idx="9629">
                  <c:v>9629</c:v>
                </c:pt>
                <c:pt idx="9630">
                  <c:v>9630</c:v>
                </c:pt>
                <c:pt idx="9631">
                  <c:v>9631</c:v>
                </c:pt>
                <c:pt idx="9632">
                  <c:v>9632</c:v>
                </c:pt>
                <c:pt idx="9633">
                  <c:v>9633</c:v>
                </c:pt>
                <c:pt idx="9634">
                  <c:v>9634</c:v>
                </c:pt>
                <c:pt idx="9635">
                  <c:v>9635</c:v>
                </c:pt>
                <c:pt idx="9636">
                  <c:v>9636</c:v>
                </c:pt>
                <c:pt idx="9637">
                  <c:v>9637</c:v>
                </c:pt>
                <c:pt idx="9638">
                  <c:v>9638</c:v>
                </c:pt>
                <c:pt idx="9639">
                  <c:v>9639</c:v>
                </c:pt>
                <c:pt idx="9640">
                  <c:v>9640</c:v>
                </c:pt>
                <c:pt idx="9641">
                  <c:v>9641</c:v>
                </c:pt>
                <c:pt idx="9642">
                  <c:v>9642</c:v>
                </c:pt>
                <c:pt idx="9643">
                  <c:v>9643</c:v>
                </c:pt>
                <c:pt idx="9644">
                  <c:v>9644</c:v>
                </c:pt>
                <c:pt idx="9645">
                  <c:v>9645</c:v>
                </c:pt>
                <c:pt idx="9646">
                  <c:v>9646</c:v>
                </c:pt>
                <c:pt idx="9647">
                  <c:v>9647</c:v>
                </c:pt>
                <c:pt idx="9648">
                  <c:v>9648</c:v>
                </c:pt>
                <c:pt idx="9649">
                  <c:v>9649</c:v>
                </c:pt>
                <c:pt idx="9650">
                  <c:v>9650</c:v>
                </c:pt>
                <c:pt idx="9651">
                  <c:v>9651</c:v>
                </c:pt>
                <c:pt idx="9652">
                  <c:v>9652</c:v>
                </c:pt>
                <c:pt idx="9653">
                  <c:v>9653</c:v>
                </c:pt>
                <c:pt idx="9654">
                  <c:v>9654</c:v>
                </c:pt>
                <c:pt idx="9655">
                  <c:v>9655</c:v>
                </c:pt>
                <c:pt idx="9656">
                  <c:v>9656</c:v>
                </c:pt>
                <c:pt idx="9657">
                  <c:v>9657</c:v>
                </c:pt>
                <c:pt idx="9658">
                  <c:v>9658</c:v>
                </c:pt>
                <c:pt idx="9659">
                  <c:v>9659</c:v>
                </c:pt>
                <c:pt idx="9660">
                  <c:v>9660</c:v>
                </c:pt>
                <c:pt idx="9661">
                  <c:v>9661</c:v>
                </c:pt>
                <c:pt idx="9662">
                  <c:v>9662</c:v>
                </c:pt>
                <c:pt idx="9663">
                  <c:v>9663</c:v>
                </c:pt>
                <c:pt idx="9664">
                  <c:v>9664</c:v>
                </c:pt>
                <c:pt idx="9665">
                  <c:v>9665</c:v>
                </c:pt>
                <c:pt idx="9666">
                  <c:v>9666</c:v>
                </c:pt>
                <c:pt idx="9667">
                  <c:v>9667</c:v>
                </c:pt>
                <c:pt idx="9668">
                  <c:v>9668</c:v>
                </c:pt>
                <c:pt idx="9669">
                  <c:v>9669</c:v>
                </c:pt>
                <c:pt idx="9670">
                  <c:v>9670</c:v>
                </c:pt>
                <c:pt idx="9671">
                  <c:v>9671</c:v>
                </c:pt>
                <c:pt idx="9672">
                  <c:v>9672</c:v>
                </c:pt>
                <c:pt idx="9673">
                  <c:v>9673</c:v>
                </c:pt>
                <c:pt idx="9674">
                  <c:v>9674</c:v>
                </c:pt>
                <c:pt idx="9675">
                  <c:v>9675</c:v>
                </c:pt>
                <c:pt idx="9676">
                  <c:v>9676</c:v>
                </c:pt>
                <c:pt idx="9677">
                  <c:v>9677</c:v>
                </c:pt>
                <c:pt idx="9678">
                  <c:v>9678</c:v>
                </c:pt>
                <c:pt idx="9679">
                  <c:v>9679</c:v>
                </c:pt>
                <c:pt idx="9680">
                  <c:v>9680</c:v>
                </c:pt>
                <c:pt idx="9681">
                  <c:v>9681</c:v>
                </c:pt>
                <c:pt idx="9682">
                  <c:v>9682</c:v>
                </c:pt>
                <c:pt idx="9683">
                  <c:v>9683</c:v>
                </c:pt>
                <c:pt idx="9684">
                  <c:v>9684</c:v>
                </c:pt>
                <c:pt idx="9685">
                  <c:v>9685</c:v>
                </c:pt>
                <c:pt idx="9686">
                  <c:v>9686</c:v>
                </c:pt>
                <c:pt idx="9687">
                  <c:v>9687</c:v>
                </c:pt>
                <c:pt idx="9688">
                  <c:v>9688</c:v>
                </c:pt>
                <c:pt idx="9689">
                  <c:v>9689</c:v>
                </c:pt>
                <c:pt idx="9690">
                  <c:v>9690</c:v>
                </c:pt>
                <c:pt idx="9691">
                  <c:v>9691</c:v>
                </c:pt>
                <c:pt idx="9692">
                  <c:v>9692</c:v>
                </c:pt>
                <c:pt idx="9693">
                  <c:v>9693</c:v>
                </c:pt>
                <c:pt idx="9694">
                  <c:v>9694</c:v>
                </c:pt>
                <c:pt idx="9695">
                  <c:v>9695</c:v>
                </c:pt>
                <c:pt idx="9696">
                  <c:v>9696</c:v>
                </c:pt>
                <c:pt idx="9697">
                  <c:v>9697</c:v>
                </c:pt>
                <c:pt idx="9698">
                  <c:v>9698</c:v>
                </c:pt>
                <c:pt idx="9699">
                  <c:v>9699</c:v>
                </c:pt>
                <c:pt idx="9700">
                  <c:v>9700</c:v>
                </c:pt>
                <c:pt idx="9701">
                  <c:v>9701</c:v>
                </c:pt>
                <c:pt idx="9702">
                  <c:v>9702</c:v>
                </c:pt>
                <c:pt idx="9703">
                  <c:v>9703</c:v>
                </c:pt>
                <c:pt idx="9704">
                  <c:v>9704</c:v>
                </c:pt>
                <c:pt idx="9705">
                  <c:v>9705</c:v>
                </c:pt>
                <c:pt idx="9706">
                  <c:v>9706</c:v>
                </c:pt>
                <c:pt idx="9707">
                  <c:v>9707</c:v>
                </c:pt>
                <c:pt idx="9708">
                  <c:v>9708</c:v>
                </c:pt>
                <c:pt idx="9709">
                  <c:v>9709</c:v>
                </c:pt>
                <c:pt idx="9710">
                  <c:v>9710</c:v>
                </c:pt>
                <c:pt idx="9711">
                  <c:v>9711</c:v>
                </c:pt>
                <c:pt idx="9712">
                  <c:v>9712</c:v>
                </c:pt>
                <c:pt idx="9713">
                  <c:v>9713</c:v>
                </c:pt>
                <c:pt idx="9714">
                  <c:v>9714</c:v>
                </c:pt>
                <c:pt idx="9715">
                  <c:v>9715</c:v>
                </c:pt>
                <c:pt idx="9716">
                  <c:v>9716</c:v>
                </c:pt>
                <c:pt idx="9717">
                  <c:v>9717</c:v>
                </c:pt>
                <c:pt idx="9718">
                  <c:v>9718</c:v>
                </c:pt>
                <c:pt idx="9719">
                  <c:v>9719</c:v>
                </c:pt>
                <c:pt idx="9720">
                  <c:v>9720</c:v>
                </c:pt>
                <c:pt idx="9721">
                  <c:v>9721</c:v>
                </c:pt>
                <c:pt idx="9722">
                  <c:v>9722</c:v>
                </c:pt>
                <c:pt idx="9723">
                  <c:v>9723</c:v>
                </c:pt>
                <c:pt idx="9724">
                  <c:v>9724</c:v>
                </c:pt>
                <c:pt idx="9725">
                  <c:v>9725</c:v>
                </c:pt>
                <c:pt idx="9726">
                  <c:v>9726</c:v>
                </c:pt>
                <c:pt idx="9727">
                  <c:v>9727</c:v>
                </c:pt>
                <c:pt idx="9728">
                  <c:v>9728</c:v>
                </c:pt>
                <c:pt idx="9729">
                  <c:v>9729</c:v>
                </c:pt>
                <c:pt idx="9730">
                  <c:v>9730</c:v>
                </c:pt>
                <c:pt idx="9731">
                  <c:v>9731</c:v>
                </c:pt>
                <c:pt idx="9732">
                  <c:v>9732</c:v>
                </c:pt>
                <c:pt idx="9733">
                  <c:v>9733</c:v>
                </c:pt>
                <c:pt idx="9734">
                  <c:v>9734</c:v>
                </c:pt>
                <c:pt idx="9735">
                  <c:v>9735</c:v>
                </c:pt>
                <c:pt idx="9736">
                  <c:v>9736</c:v>
                </c:pt>
                <c:pt idx="9737">
                  <c:v>9737</c:v>
                </c:pt>
                <c:pt idx="9738">
                  <c:v>9738</c:v>
                </c:pt>
                <c:pt idx="9739">
                  <c:v>9739</c:v>
                </c:pt>
                <c:pt idx="9740">
                  <c:v>9740</c:v>
                </c:pt>
                <c:pt idx="9741">
                  <c:v>9741</c:v>
                </c:pt>
                <c:pt idx="9742">
                  <c:v>9742</c:v>
                </c:pt>
                <c:pt idx="9743">
                  <c:v>9743</c:v>
                </c:pt>
                <c:pt idx="9744">
                  <c:v>9744</c:v>
                </c:pt>
                <c:pt idx="9745">
                  <c:v>9745</c:v>
                </c:pt>
                <c:pt idx="9746">
                  <c:v>9746</c:v>
                </c:pt>
                <c:pt idx="9747">
                  <c:v>9747</c:v>
                </c:pt>
                <c:pt idx="9748">
                  <c:v>9748</c:v>
                </c:pt>
                <c:pt idx="9749">
                  <c:v>9749</c:v>
                </c:pt>
                <c:pt idx="9750">
                  <c:v>9750</c:v>
                </c:pt>
                <c:pt idx="9751">
                  <c:v>9751</c:v>
                </c:pt>
                <c:pt idx="9752">
                  <c:v>9752</c:v>
                </c:pt>
                <c:pt idx="9753">
                  <c:v>9753</c:v>
                </c:pt>
                <c:pt idx="9754">
                  <c:v>9754</c:v>
                </c:pt>
                <c:pt idx="9755">
                  <c:v>9755</c:v>
                </c:pt>
                <c:pt idx="9756">
                  <c:v>9756</c:v>
                </c:pt>
                <c:pt idx="9757">
                  <c:v>9757</c:v>
                </c:pt>
                <c:pt idx="9758">
                  <c:v>9758</c:v>
                </c:pt>
                <c:pt idx="9759">
                  <c:v>9759</c:v>
                </c:pt>
                <c:pt idx="9760">
                  <c:v>9760</c:v>
                </c:pt>
                <c:pt idx="9761">
                  <c:v>9761</c:v>
                </c:pt>
                <c:pt idx="9762">
                  <c:v>9762</c:v>
                </c:pt>
                <c:pt idx="9763">
                  <c:v>9763</c:v>
                </c:pt>
                <c:pt idx="9764">
                  <c:v>9764</c:v>
                </c:pt>
                <c:pt idx="9765">
                  <c:v>9765</c:v>
                </c:pt>
                <c:pt idx="9766">
                  <c:v>9766</c:v>
                </c:pt>
                <c:pt idx="9767">
                  <c:v>9767</c:v>
                </c:pt>
                <c:pt idx="9768">
                  <c:v>9768</c:v>
                </c:pt>
                <c:pt idx="9769">
                  <c:v>9769</c:v>
                </c:pt>
                <c:pt idx="9770">
                  <c:v>9770</c:v>
                </c:pt>
                <c:pt idx="9771">
                  <c:v>9771</c:v>
                </c:pt>
                <c:pt idx="9772">
                  <c:v>9772</c:v>
                </c:pt>
                <c:pt idx="9773">
                  <c:v>9773</c:v>
                </c:pt>
                <c:pt idx="9774">
                  <c:v>9774</c:v>
                </c:pt>
                <c:pt idx="9775">
                  <c:v>9775</c:v>
                </c:pt>
                <c:pt idx="9776">
                  <c:v>9776</c:v>
                </c:pt>
                <c:pt idx="9777">
                  <c:v>9777</c:v>
                </c:pt>
                <c:pt idx="9778">
                  <c:v>9778</c:v>
                </c:pt>
                <c:pt idx="9779">
                  <c:v>9779</c:v>
                </c:pt>
                <c:pt idx="9780">
                  <c:v>9780</c:v>
                </c:pt>
                <c:pt idx="9781">
                  <c:v>9781</c:v>
                </c:pt>
                <c:pt idx="9782">
                  <c:v>9782</c:v>
                </c:pt>
                <c:pt idx="9783">
                  <c:v>9783</c:v>
                </c:pt>
                <c:pt idx="9784">
                  <c:v>9784</c:v>
                </c:pt>
                <c:pt idx="9785">
                  <c:v>9785</c:v>
                </c:pt>
                <c:pt idx="9786">
                  <c:v>9786</c:v>
                </c:pt>
                <c:pt idx="9787">
                  <c:v>9787</c:v>
                </c:pt>
                <c:pt idx="9788">
                  <c:v>9788</c:v>
                </c:pt>
                <c:pt idx="9789">
                  <c:v>9789</c:v>
                </c:pt>
                <c:pt idx="9790">
                  <c:v>9790</c:v>
                </c:pt>
                <c:pt idx="9791">
                  <c:v>9791</c:v>
                </c:pt>
                <c:pt idx="9792">
                  <c:v>9792</c:v>
                </c:pt>
                <c:pt idx="9793">
                  <c:v>9793</c:v>
                </c:pt>
                <c:pt idx="9794">
                  <c:v>9794</c:v>
                </c:pt>
                <c:pt idx="9795">
                  <c:v>9795</c:v>
                </c:pt>
                <c:pt idx="9796">
                  <c:v>9796</c:v>
                </c:pt>
                <c:pt idx="9797">
                  <c:v>9797</c:v>
                </c:pt>
                <c:pt idx="9798">
                  <c:v>9798</c:v>
                </c:pt>
                <c:pt idx="9799">
                  <c:v>9799</c:v>
                </c:pt>
                <c:pt idx="9800">
                  <c:v>9800</c:v>
                </c:pt>
                <c:pt idx="9801">
                  <c:v>9801</c:v>
                </c:pt>
                <c:pt idx="9802">
                  <c:v>9802</c:v>
                </c:pt>
                <c:pt idx="9803">
                  <c:v>9803</c:v>
                </c:pt>
                <c:pt idx="9804">
                  <c:v>9804</c:v>
                </c:pt>
                <c:pt idx="9805">
                  <c:v>9805</c:v>
                </c:pt>
                <c:pt idx="9806">
                  <c:v>9806</c:v>
                </c:pt>
                <c:pt idx="9807">
                  <c:v>9807</c:v>
                </c:pt>
                <c:pt idx="9808">
                  <c:v>9808</c:v>
                </c:pt>
                <c:pt idx="9809">
                  <c:v>9809</c:v>
                </c:pt>
                <c:pt idx="9810">
                  <c:v>9810</c:v>
                </c:pt>
                <c:pt idx="9811">
                  <c:v>9811</c:v>
                </c:pt>
                <c:pt idx="9812">
                  <c:v>9812</c:v>
                </c:pt>
                <c:pt idx="9813">
                  <c:v>9813</c:v>
                </c:pt>
                <c:pt idx="9814">
                  <c:v>9814</c:v>
                </c:pt>
                <c:pt idx="9815">
                  <c:v>9815</c:v>
                </c:pt>
                <c:pt idx="9816">
                  <c:v>9816</c:v>
                </c:pt>
                <c:pt idx="9817">
                  <c:v>9817</c:v>
                </c:pt>
                <c:pt idx="9818">
                  <c:v>9818</c:v>
                </c:pt>
                <c:pt idx="9819">
                  <c:v>9819</c:v>
                </c:pt>
                <c:pt idx="9820">
                  <c:v>9820</c:v>
                </c:pt>
                <c:pt idx="9821">
                  <c:v>9821</c:v>
                </c:pt>
                <c:pt idx="9822">
                  <c:v>9822</c:v>
                </c:pt>
                <c:pt idx="9823">
                  <c:v>9823</c:v>
                </c:pt>
                <c:pt idx="9824">
                  <c:v>9824</c:v>
                </c:pt>
                <c:pt idx="9825">
                  <c:v>9825</c:v>
                </c:pt>
                <c:pt idx="9826">
                  <c:v>9826</c:v>
                </c:pt>
                <c:pt idx="9827">
                  <c:v>9827</c:v>
                </c:pt>
                <c:pt idx="9828">
                  <c:v>9828</c:v>
                </c:pt>
                <c:pt idx="9829">
                  <c:v>9829</c:v>
                </c:pt>
                <c:pt idx="9830">
                  <c:v>9830</c:v>
                </c:pt>
                <c:pt idx="9831">
                  <c:v>9831</c:v>
                </c:pt>
                <c:pt idx="9832">
                  <c:v>9832</c:v>
                </c:pt>
                <c:pt idx="9833">
                  <c:v>9833</c:v>
                </c:pt>
                <c:pt idx="9834">
                  <c:v>9834</c:v>
                </c:pt>
                <c:pt idx="9835">
                  <c:v>9835</c:v>
                </c:pt>
                <c:pt idx="9836">
                  <c:v>9836</c:v>
                </c:pt>
                <c:pt idx="9837">
                  <c:v>9837</c:v>
                </c:pt>
                <c:pt idx="9838">
                  <c:v>9838</c:v>
                </c:pt>
                <c:pt idx="9839">
                  <c:v>9839</c:v>
                </c:pt>
                <c:pt idx="9840">
                  <c:v>9840</c:v>
                </c:pt>
                <c:pt idx="9841">
                  <c:v>9841</c:v>
                </c:pt>
                <c:pt idx="9842">
                  <c:v>9842</c:v>
                </c:pt>
                <c:pt idx="9843">
                  <c:v>9843</c:v>
                </c:pt>
                <c:pt idx="9844">
                  <c:v>9844</c:v>
                </c:pt>
                <c:pt idx="9845">
                  <c:v>9845</c:v>
                </c:pt>
                <c:pt idx="9846">
                  <c:v>9846</c:v>
                </c:pt>
                <c:pt idx="9847">
                  <c:v>9847</c:v>
                </c:pt>
                <c:pt idx="9848">
                  <c:v>9848</c:v>
                </c:pt>
                <c:pt idx="9849">
                  <c:v>9849</c:v>
                </c:pt>
                <c:pt idx="9850">
                  <c:v>9850</c:v>
                </c:pt>
                <c:pt idx="9851">
                  <c:v>9851</c:v>
                </c:pt>
                <c:pt idx="9852">
                  <c:v>9852</c:v>
                </c:pt>
                <c:pt idx="9853">
                  <c:v>9853</c:v>
                </c:pt>
                <c:pt idx="9854">
                  <c:v>9854</c:v>
                </c:pt>
                <c:pt idx="9855">
                  <c:v>9855</c:v>
                </c:pt>
                <c:pt idx="9856">
                  <c:v>9856</c:v>
                </c:pt>
                <c:pt idx="9857">
                  <c:v>9857</c:v>
                </c:pt>
                <c:pt idx="9858">
                  <c:v>9858</c:v>
                </c:pt>
                <c:pt idx="9859">
                  <c:v>9859</c:v>
                </c:pt>
                <c:pt idx="9860">
                  <c:v>9860</c:v>
                </c:pt>
                <c:pt idx="9861">
                  <c:v>9861</c:v>
                </c:pt>
                <c:pt idx="9862">
                  <c:v>9862</c:v>
                </c:pt>
                <c:pt idx="9863">
                  <c:v>9863</c:v>
                </c:pt>
                <c:pt idx="9864">
                  <c:v>9864</c:v>
                </c:pt>
                <c:pt idx="9865">
                  <c:v>9865</c:v>
                </c:pt>
                <c:pt idx="9866">
                  <c:v>9866</c:v>
                </c:pt>
                <c:pt idx="9867">
                  <c:v>9867</c:v>
                </c:pt>
                <c:pt idx="9868">
                  <c:v>9868</c:v>
                </c:pt>
                <c:pt idx="9869">
                  <c:v>9869</c:v>
                </c:pt>
                <c:pt idx="9870">
                  <c:v>9870</c:v>
                </c:pt>
                <c:pt idx="9871">
                  <c:v>9871</c:v>
                </c:pt>
                <c:pt idx="9872">
                  <c:v>9872</c:v>
                </c:pt>
                <c:pt idx="9873">
                  <c:v>9873</c:v>
                </c:pt>
                <c:pt idx="9874">
                  <c:v>9874</c:v>
                </c:pt>
                <c:pt idx="9875">
                  <c:v>9875</c:v>
                </c:pt>
                <c:pt idx="9876">
                  <c:v>9876</c:v>
                </c:pt>
                <c:pt idx="9877">
                  <c:v>9877</c:v>
                </c:pt>
                <c:pt idx="9878">
                  <c:v>9878</c:v>
                </c:pt>
                <c:pt idx="9879">
                  <c:v>9879</c:v>
                </c:pt>
                <c:pt idx="9880">
                  <c:v>9880</c:v>
                </c:pt>
                <c:pt idx="9881">
                  <c:v>9881</c:v>
                </c:pt>
                <c:pt idx="9882">
                  <c:v>9882</c:v>
                </c:pt>
                <c:pt idx="9883">
                  <c:v>9883</c:v>
                </c:pt>
                <c:pt idx="9884">
                  <c:v>9884</c:v>
                </c:pt>
                <c:pt idx="9885">
                  <c:v>9885</c:v>
                </c:pt>
                <c:pt idx="9886">
                  <c:v>9886</c:v>
                </c:pt>
                <c:pt idx="9887">
                  <c:v>9887</c:v>
                </c:pt>
                <c:pt idx="9888">
                  <c:v>9888</c:v>
                </c:pt>
                <c:pt idx="9889">
                  <c:v>9889</c:v>
                </c:pt>
                <c:pt idx="9890">
                  <c:v>9890</c:v>
                </c:pt>
                <c:pt idx="9891">
                  <c:v>9891</c:v>
                </c:pt>
                <c:pt idx="9892">
                  <c:v>9892</c:v>
                </c:pt>
                <c:pt idx="9893">
                  <c:v>9893</c:v>
                </c:pt>
                <c:pt idx="9894">
                  <c:v>9894</c:v>
                </c:pt>
                <c:pt idx="9895">
                  <c:v>9895</c:v>
                </c:pt>
                <c:pt idx="9896">
                  <c:v>9896</c:v>
                </c:pt>
                <c:pt idx="9897">
                  <c:v>9897</c:v>
                </c:pt>
                <c:pt idx="9898">
                  <c:v>9898</c:v>
                </c:pt>
                <c:pt idx="9899">
                  <c:v>9899</c:v>
                </c:pt>
                <c:pt idx="9900">
                  <c:v>9900</c:v>
                </c:pt>
                <c:pt idx="9901">
                  <c:v>9901</c:v>
                </c:pt>
                <c:pt idx="9902">
                  <c:v>9902</c:v>
                </c:pt>
                <c:pt idx="9903">
                  <c:v>9903</c:v>
                </c:pt>
                <c:pt idx="9904">
                  <c:v>9904</c:v>
                </c:pt>
                <c:pt idx="9905">
                  <c:v>9905</c:v>
                </c:pt>
                <c:pt idx="9906">
                  <c:v>9906</c:v>
                </c:pt>
                <c:pt idx="9907">
                  <c:v>9907</c:v>
                </c:pt>
                <c:pt idx="9908">
                  <c:v>9908</c:v>
                </c:pt>
                <c:pt idx="9909">
                  <c:v>9909</c:v>
                </c:pt>
                <c:pt idx="9910">
                  <c:v>9910</c:v>
                </c:pt>
                <c:pt idx="9911">
                  <c:v>9911</c:v>
                </c:pt>
                <c:pt idx="9912">
                  <c:v>9912</c:v>
                </c:pt>
                <c:pt idx="9913">
                  <c:v>9913</c:v>
                </c:pt>
                <c:pt idx="9914">
                  <c:v>9914</c:v>
                </c:pt>
                <c:pt idx="9915">
                  <c:v>9915</c:v>
                </c:pt>
                <c:pt idx="9916">
                  <c:v>9916</c:v>
                </c:pt>
                <c:pt idx="9917">
                  <c:v>9917</c:v>
                </c:pt>
                <c:pt idx="9918">
                  <c:v>9918</c:v>
                </c:pt>
                <c:pt idx="9919">
                  <c:v>9919</c:v>
                </c:pt>
                <c:pt idx="9920">
                  <c:v>9920</c:v>
                </c:pt>
                <c:pt idx="9921">
                  <c:v>9921</c:v>
                </c:pt>
                <c:pt idx="9922">
                  <c:v>9922</c:v>
                </c:pt>
                <c:pt idx="9923">
                  <c:v>9923</c:v>
                </c:pt>
                <c:pt idx="9924">
                  <c:v>9924</c:v>
                </c:pt>
                <c:pt idx="9925">
                  <c:v>9925</c:v>
                </c:pt>
                <c:pt idx="9926">
                  <c:v>9926</c:v>
                </c:pt>
                <c:pt idx="9927">
                  <c:v>9927</c:v>
                </c:pt>
                <c:pt idx="9928">
                  <c:v>9928</c:v>
                </c:pt>
                <c:pt idx="9929">
                  <c:v>9929</c:v>
                </c:pt>
                <c:pt idx="9930">
                  <c:v>9930</c:v>
                </c:pt>
                <c:pt idx="9931">
                  <c:v>9931</c:v>
                </c:pt>
                <c:pt idx="9932">
                  <c:v>9932</c:v>
                </c:pt>
                <c:pt idx="9933">
                  <c:v>9933</c:v>
                </c:pt>
                <c:pt idx="9934">
                  <c:v>9934</c:v>
                </c:pt>
                <c:pt idx="9935">
                  <c:v>9935</c:v>
                </c:pt>
                <c:pt idx="9936">
                  <c:v>9936</c:v>
                </c:pt>
                <c:pt idx="9937">
                  <c:v>9937</c:v>
                </c:pt>
                <c:pt idx="9938">
                  <c:v>9938</c:v>
                </c:pt>
                <c:pt idx="9939">
                  <c:v>9939</c:v>
                </c:pt>
                <c:pt idx="9940">
                  <c:v>9940</c:v>
                </c:pt>
                <c:pt idx="9941">
                  <c:v>9941</c:v>
                </c:pt>
                <c:pt idx="9942">
                  <c:v>9942</c:v>
                </c:pt>
                <c:pt idx="9943">
                  <c:v>9943</c:v>
                </c:pt>
                <c:pt idx="9944">
                  <c:v>9944</c:v>
                </c:pt>
                <c:pt idx="9945">
                  <c:v>9945</c:v>
                </c:pt>
                <c:pt idx="9946">
                  <c:v>9946</c:v>
                </c:pt>
                <c:pt idx="9947">
                  <c:v>9947</c:v>
                </c:pt>
                <c:pt idx="9948">
                  <c:v>9948</c:v>
                </c:pt>
                <c:pt idx="9949">
                  <c:v>9949</c:v>
                </c:pt>
                <c:pt idx="9950">
                  <c:v>9950</c:v>
                </c:pt>
                <c:pt idx="9951">
                  <c:v>9951</c:v>
                </c:pt>
                <c:pt idx="9952">
                  <c:v>9952</c:v>
                </c:pt>
                <c:pt idx="9953">
                  <c:v>9953</c:v>
                </c:pt>
                <c:pt idx="9954">
                  <c:v>9954</c:v>
                </c:pt>
                <c:pt idx="9955">
                  <c:v>9955</c:v>
                </c:pt>
                <c:pt idx="9956">
                  <c:v>9956</c:v>
                </c:pt>
                <c:pt idx="9957">
                  <c:v>9957</c:v>
                </c:pt>
                <c:pt idx="9958">
                  <c:v>9958</c:v>
                </c:pt>
                <c:pt idx="9959">
                  <c:v>9959</c:v>
                </c:pt>
                <c:pt idx="9960">
                  <c:v>9960</c:v>
                </c:pt>
                <c:pt idx="9961">
                  <c:v>9961</c:v>
                </c:pt>
                <c:pt idx="9962">
                  <c:v>9962</c:v>
                </c:pt>
                <c:pt idx="9963">
                  <c:v>9963</c:v>
                </c:pt>
                <c:pt idx="9964">
                  <c:v>9964</c:v>
                </c:pt>
                <c:pt idx="9965">
                  <c:v>9965</c:v>
                </c:pt>
                <c:pt idx="9966">
                  <c:v>9966</c:v>
                </c:pt>
                <c:pt idx="9967">
                  <c:v>9967</c:v>
                </c:pt>
                <c:pt idx="9968">
                  <c:v>9968</c:v>
                </c:pt>
                <c:pt idx="9969">
                  <c:v>9969</c:v>
                </c:pt>
                <c:pt idx="9970">
                  <c:v>9970</c:v>
                </c:pt>
                <c:pt idx="9971">
                  <c:v>9971</c:v>
                </c:pt>
                <c:pt idx="9972">
                  <c:v>9972</c:v>
                </c:pt>
                <c:pt idx="9973">
                  <c:v>9973</c:v>
                </c:pt>
                <c:pt idx="9974">
                  <c:v>9974</c:v>
                </c:pt>
                <c:pt idx="9975">
                  <c:v>9975</c:v>
                </c:pt>
                <c:pt idx="9976">
                  <c:v>9976</c:v>
                </c:pt>
                <c:pt idx="9977">
                  <c:v>9977</c:v>
                </c:pt>
                <c:pt idx="9978">
                  <c:v>9978</c:v>
                </c:pt>
                <c:pt idx="9979">
                  <c:v>9979</c:v>
                </c:pt>
                <c:pt idx="9980">
                  <c:v>9980</c:v>
                </c:pt>
                <c:pt idx="9981">
                  <c:v>9981</c:v>
                </c:pt>
                <c:pt idx="9982">
                  <c:v>9982</c:v>
                </c:pt>
                <c:pt idx="9983">
                  <c:v>9983</c:v>
                </c:pt>
                <c:pt idx="9984">
                  <c:v>9984</c:v>
                </c:pt>
                <c:pt idx="9985">
                  <c:v>9985</c:v>
                </c:pt>
                <c:pt idx="9986">
                  <c:v>9986</c:v>
                </c:pt>
                <c:pt idx="9987">
                  <c:v>9987</c:v>
                </c:pt>
                <c:pt idx="9988">
                  <c:v>9988</c:v>
                </c:pt>
                <c:pt idx="9989">
                  <c:v>9989</c:v>
                </c:pt>
                <c:pt idx="9990">
                  <c:v>9990</c:v>
                </c:pt>
                <c:pt idx="9991">
                  <c:v>9991</c:v>
                </c:pt>
                <c:pt idx="9992">
                  <c:v>9992</c:v>
                </c:pt>
                <c:pt idx="9993">
                  <c:v>9993</c:v>
                </c:pt>
                <c:pt idx="9994">
                  <c:v>9994</c:v>
                </c:pt>
                <c:pt idx="9995">
                  <c:v>9995</c:v>
                </c:pt>
                <c:pt idx="9996">
                  <c:v>9996</c:v>
                </c:pt>
                <c:pt idx="9997">
                  <c:v>9997</c:v>
                </c:pt>
                <c:pt idx="9998">
                  <c:v>9998</c:v>
                </c:pt>
                <c:pt idx="9999">
                  <c:v>9999</c:v>
                </c:pt>
                <c:pt idx="10000">
                  <c:v>10000</c:v>
                </c:pt>
                <c:pt idx="10001">
                  <c:v>10001</c:v>
                </c:pt>
                <c:pt idx="10002">
                  <c:v>10002</c:v>
                </c:pt>
                <c:pt idx="10003">
                  <c:v>10003</c:v>
                </c:pt>
                <c:pt idx="10004">
                  <c:v>10004</c:v>
                </c:pt>
                <c:pt idx="10005">
                  <c:v>10005</c:v>
                </c:pt>
                <c:pt idx="10006">
                  <c:v>10006</c:v>
                </c:pt>
                <c:pt idx="10007">
                  <c:v>10007</c:v>
                </c:pt>
                <c:pt idx="10008">
                  <c:v>10008</c:v>
                </c:pt>
                <c:pt idx="10009">
                  <c:v>10009</c:v>
                </c:pt>
                <c:pt idx="10010">
                  <c:v>10010</c:v>
                </c:pt>
                <c:pt idx="10011">
                  <c:v>10011</c:v>
                </c:pt>
                <c:pt idx="10012">
                  <c:v>10012</c:v>
                </c:pt>
                <c:pt idx="10013">
                  <c:v>10013</c:v>
                </c:pt>
                <c:pt idx="10014">
                  <c:v>10014</c:v>
                </c:pt>
                <c:pt idx="10015">
                  <c:v>10015</c:v>
                </c:pt>
                <c:pt idx="10016">
                  <c:v>10016</c:v>
                </c:pt>
                <c:pt idx="10017">
                  <c:v>10017</c:v>
                </c:pt>
                <c:pt idx="10018">
                  <c:v>10018</c:v>
                </c:pt>
                <c:pt idx="10019">
                  <c:v>10019</c:v>
                </c:pt>
                <c:pt idx="10020">
                  <c:v>10020</c:v>
                </c:pt>
                <c:pt idx="10021">
                  <c:v>10021</c:v>
                </c:pt>
                <c:pt idx="10022">
                  <c:v>10022</c:v>
                </c:pt>
                <c:pt idx="10023">
                  <c:v>10023</c:v>
                </c:pt>
                <c:pt idx="10024">
                  <c:v>10024</c:v>
                </c:pt>
                <c:pt idx="10025">
                  <c:v>10025</c:v>
                </c:pt>
                <c:pt idx="10026">
                  <c:v>10026</c:v>
                </c:pt>
                <c:pt idx="10027">
                  <c:v>10027</c:v>
                </c:pt>
                <c:pt idx="10028">
                  <c:v>10028</c:v>
                </c:pt>
                <c:pt idx="10029">
                  <c:v>10029</c:v>
                </c:pt>
                <c:pt idx="10030">
                  <c:v>10030</c:v>
                </c:pt>
                <c:pt idx="10031">
                  <c:v>10031</c:v>
                </c:pt>
                <c:pt idx="10032">
                  <c:v>10032</c:v>
                </c:pt>
                <c:pt idx="10033">
                  <c:v>10033</c:v>
                </c:pt>
                <c:pt idx="10034">
                  <c:v>10034</c:v>
                </c:pt>
                <c:pt idx="10035">
                  <c:v>10035</c:v>
                </c:pt>
                <c:pt idx="10036">
                  <c:v>10036</c:v>
                </c:pt>
                <c:pt idx="10037">
                  <c:v>10037</c:v>
                </c:pt>
                <c:pt idx="10038">
                  <c:v>10038</c:v>
                </c:pt>
                <c:pt idx="10039">
                  <c:v>10039</c:v>
                </c:pt>
                <c:pt idx="10040">
                  <c:v>10040</c:v>
                </c:pt>
                <c:pt idx="10041">
                  <c:v>10041</c:v>
                </c:pt>
                <c:pt idx="10042">
                  <c:v>10042</c:v>
                </c:pt>
                <c:pt idx="10043">
                  <c:v>10043</c:v>
                </c:pt>
                <c:pt idx="10044">
                  <c:v>10044</c:v>
                </c:pt>
                <c:pt idx="10045">
                  <c:v>10045</c:v>
                </c:pt>
                <c:pt idx="10046">
                  <c:v>10046</c:v>
                </c:pt>
                <c:pt idx="10047">
                  <c:v>10047</c:v>
                </c:pt>
                <c:pt idx="10048">
                  <c:v>10048</c:v>
                </c:pt>
                <c:pt idx="10049">
                  <c:v>10049</c:v>
                </c:pt>
                <c:pt idx="10050">
                  <c:v>10050</c:v>
                </c:pt>
                <c:pt idx="10051">
                  <c:v>10051</c:v>
                </c:pt>
                <c:pt idx="10052">
                  <c:v>10052</c:v>
                </c:pt>
                <c:pt idx="10053">
                  <c:v>10053</c:v>
                </c:pt>
                <c:pt idx="10054">
                  <c:v>10054</c:v>
                </c:pt>
                <c:pt idx="10055">
                  <c:v>10055</c:v>
                </c:pt>
                <c:pt idx="10056">
                  <c:v>10056</c:v>
                </c:pt>
                <c:pt idx="10057">
                  <c:v>10057</c:v>
                </c:pt>
                <c:pt idx="10058">
                  <c:v>10058</c:v>
                </c:pt>
                <c:pt idx="10059">
                  <c:v>10059</c:v>
                </c:pt>
                <c:pt idx="10060">
                  <c:v>10060</c:v>
                </c:pt>
                <c:pt idx="10061">
                  <c:v>10061</c:v>
                </c:pt>
                <c:pt idx="10062">
                  <c:v>10062</c:v>
                </c:pt>
                <c:pt idx="10063">
                  <c:v>10063</c:v>
                </c:pt>
                <c:pt idx="10064">
                  <c:v>10064</c:v>
                </c:pt>
                <c:pt idx="10065">
                  <c:v>10065</c:v>
                </c:pt>
                <c:pt idx="10066">
                  <c:v>10066</c:v>
                </c:pt>
                <c:pt idx="10067">
                  <c:v>10067</c:v>
                </c:pt>
                <c:pt idx="10068">
                  <c:v>10068</c:v>
                </c:pt>
                <c:pt idx="10069">
                  <c:v>10069</c:v>
                </c:pt>
                <c:pt idx="10070">
                  <c:v>10070</c:v>
                </c:pt>
                <c:pt idx="10071">
                  <c:v>10071</c:v>
                </c:pt>
                <c:pt idx="10072">
                  <c:v>10072</c:v>
                </c:pt>
                <c:pt idx="10073">
                  <c:v>10073</c:v>
                </c:pt>
                <c:pt idx="10074">
                  <c:v>10074</c:v>
                </c:pt>
                <c:pt idx="10075">
                  <c:v>10075</c:v>
                </c:pt>
                <c:pt idx="10076">
                  <c:v>10076</c:v>
                </c:pt>
                <c:pt idx="10077">
                  <c:v>10077</c:v>
                </c:pt>
                <c:pt idx="10078">
                  <c:v>10078</c:v>
                </c:pt>
                <c:pt idx="10079">
                  <c:v>10079</c:v>
                </c:pt>
                <c:pt idx="10080">
                  <c:v>10080</c:v>
                </c:pt>
                <c:pt idx="10081">
                  <c:v>10081</c:v>
                </c:pt>
                <c:pt idx="10082">
                  <c:v>10082</c:v>
                </c:pt>
                <c:pt idx="10083">
                  <c:v>10083</c:v>
                </c:pt>
                <c:pt idx="10084">
                  <c:v>10084</c:v>
                </c:pt>
                <c:pt idx="10085">
                  <c:v>10085</c:v>
                </c:pt>
                <c:pt idx="10086">
                  <c:v>10086</c:v>
                </c:pt>
                <c:pt idx="10087">
                  <c:v>10087</c:v>
                </c:pt>
                <c:pt idx="10088">
                  <c:v>10088</c:v>
                </c:pt>
                <c:pt idx="10089">
                  <c:v>10089</c:v>
                </c:pt>
                <c:pt idx="10090">
                  <c:v>10090</c:v>
                </c:pt>
                <c:pt idx="10091">
                  <c:v>10091</c:v>
                </c:pt>
                <c:pt idx="10092">
                  <c:v>10092</c:v>
                </c:pt>
                <c:pt idx="10093">
                  <c:v>10093</c:v>
                </c:pt>
                <c:pt idx="10094">
                  <c:v>10094</c:v>
                </c:pt>
                <c:pt idx="10095">
                  <c:v>10095</c:v>
                </c:pt>
                <c:pt idx="10096">
                  <c:v>10096</c:v>
                </c:pt>
                <c:pt idx="10097">
                  <c:v>10097</c:v>
                </c:pt>
                <c:pt idx="10098">
                  <c:v>10098</c:v>
                </c:pt>
                <c:pt idx="10099">
                  <c:v>10099</c:v>
                </c:pt>
                <c:pt idx="10100">
                  <c:v>10100</c:v>
                </c:pt>
                <c:pt idx="10101">
                  <c:v>10101</c:v>
                </c:pt>
                <c:pt idx="10102">
                  <c:v>10102</c:v>
                </c:pt>
                <c:pt idx="10103">
                  <c:v>10103</c:v>
                </c:pt>
                <c:pt idx="10104">
                  <c:v>10104</c:v>
                </c:pt>
                <c:pt idx="10105">
                  <c:v>10105</c:v>
                </c:pt>
                <c:pt idx="10106">
                  <c:v>10106</c:v>
                </c:pt>
                <c:pt idx="10107">
                  <c:v>10107</c:v>
                </c:pt>
                <c:pt idx="10108">
                  <c:v>10108</c:v>
                </c:pt>
                <c:pt idx="10109">
                  <c:v>10109</c:v>
                </c:pt>
                <c:pt idx="10110">
                  <c:v>10110</c:v>
                </c:pt>
                <c:pt idx="10111">
                  <c:v>10111</c:v>
                </c:pt>
                <c:pt idx="10112">
                  <c:v>10112</c:v>
                </c:pt>
                <c:pt idx="10113">
                  <c:v>10113</c:v>
                </c:pt>
                <c:pt idx="10114">
                  <c:v>10114</c:v>
                </c:pt>
                <c:pt idx="10115">
                  <c:v>10115</c:v>
                </c:pt>
                <c:pt idx="10116">
                  <c:v>10116</c:v>
                </c:pt>
                <c:pt idx="10117">
                  <c:v>10117</c:v>
                </c:pt>
                <c:pt idx="10118">
                  <c:v>10118</c:v>
                </c:pt>
                <c:pt idx="10119">
                  <c:v>10119</c:v>
                </c:pt>
                <c:pt idx="10120">
                  <c:v>10120</c:v>
                </c:pt>
                <c:pt idx="10121">
                  <c:v>10121</c:v>
                </c:pt>
                <c:pt idx="10122">
                  <c:v>10122</c:v>
                </c:pt>
                <c:pt idx="10123">
                  <c:v>10123</c:v>
                </c:pt>
                <c:pt idx="10124">
                  <c:v>10124</c:v>
                </c:pt>
                <c:pt idx="10125">
                  <c:v>10125</c:v>
                </c:pt>
                <c:pt idx="10126">
                  <c:v>10126</c:v>
                </c:pt>
                <c:pt idx="10127">
                  <c:v>10127</c:v>
                </c:pt>
                <c:pt idx="10128">
                  <c:v>10128</c:v>
                </c:pt>
                <c:pt idx="10129">
                  <c:v>10129</c:v>
                </c:pt>
                <c:pt idx="10130">
                  <c:v>10130</c:v>
                </c:pt>
                <c:pt idx="10131">
                  <c:v>10131</c:v>
                </c:pt>
                <c:pt idx="10132">
                  <c:v>10132</c:v>
                </c:pt>
                <c:pt idx="10133">
                  <c:v>10133</c:v>
                </c:pt>
                <c:pt idx="10134">
                  <c:v>10134</c:v>
                </c:pt>
                <c:pt idx="10135">
                  <c:v>10135</c:v>
                </c:pt>
                <c:pt idx="10136">
                  <c:v>10136</c:v>
                </c:pt>
                <c:pt idx="10137">
                  <c:v>10137</c:v>
                </c:pt>
                <c:pt idx="10138">
                  <c:v>10138</c:v>
                </c:pt>
                <c:pt idx="10139">
                  <c:v>10139</c:v>
                </c:pt>
                <c:pt idx="10140">
                  <c:v>10140</c:v>
                </c:pt>
                <c:pt idx="10141">
                  <c:v>10141</c:v>
                </c:pt>
                <c:pt idx="10142">
                  <c:v>10142</c:v>
                </c:pt>
                <c:pt idx="10143">
                  <c:v>10143</c:v>
                </c:pt>
                <c:pt idx="10144">
                  <c:v>10144</c:v>
                </c:pt>
                <c:pt idx="10145">
                  <c:v>10145</c:v>
                </c:pt>
                <c:pt idx="10146">
                  <c:v>10146</c:v>
                </c:pt>
                <c:pt idx="10147">
                  <c:v>10147</c:v>
                </c:pt>
                <c:pt idx="10148">
                  <c:v>10148</c:v>
                </c:pt>
                <c:pt idx="10149">
                  <c:v>10149</c:v>
                </c:pt>
                <c:pt idx="10150">
                  <c:v>10150</c:v>
                </c:pt>
                <c:pt idx="10151">
                  <c:v>10151</c:v>
                </c:pt>
                <c:pt idx="10152">
                  <c:v>10152</c:v>
                </c:pt>
                <c:pt idx="10153">
                  <c:v>10153</c:v>
                </c:pt>
                <c:pt idx="10154">
                  <c:v>10154</c:v>
                </c:pt>
                <c:pt idx="10155">
                  <c:v>10155</c:v>
                </c:pt>
                <c:pt idx="10156">
                  <c:v>10156</c:v>
                </c:pt>
                <c:pt idx="10157">
                  <c:v>10157</c:v>
                </c:pt>
                <c:pt idx="10158">
                  <c:v>10158</c:v>
                </c:pt>
                <c:pt idx="10159">
                  <c:v>10159</c:v>
                </c:pt>
                <c:pt idx="10160">
                  <c:v>10160</c:v>
                </c:pt>
                <c:pt idx="10161">
                  <c:v>10161</c:v>
                </c:pt>
                <c:pt idx="10162">
                  <c:v>10162</c:v>
                </c:pt>
                <c:pt idx="10163">
                  <c:v>10163</c:v>
                </c:pt>
                <c:pt idx="10164">
                  <c:v>10164</c:v>
                </c:pt>
                <c:pt idx="10165">
                  <c:v>10165</c:v>
                </c:pt>
                <c:pt idx="10166">
                  <c:v>10166</c:v>
                </c:pt>
                <c:pt idx="10167">
                  <c:v>10167</c:v>
                </c:pt>
                <c:pt idx="10168">
                  <c:v>10168</c:v>
                </c:pt>
                <c:pt idx="10169">
                  <c:v>10169</c:v>
                </c:pt>
                <c:pt idx="10170">
                  <c:v>10170</c:v>
                </c:pt>
                <c:pt idx="10171">
                  <c:v>10171</c:v>
                </c:pt>
                <c:pt idx="10172">
                  <c:v>10172</c:v>
                </c:pt>
                <c:pt idx="10173">
                  <c:v>10173</c:v>
                </c:pt>
                <c:pt idx="10174">
                  <c:v>10174</c:v>
                </c:pt>
                <c:pt idx="10175">
                  <c:v>10175</c:v>
                </c:pt>
                <c:pt idx="10176">
                  <c:v>10176</c:v>
                </c:pt>
                <c:pt idx="10177">
                  <c:v>10177</c:v>
                </c:pt>
                <c:pt idx="10178">
                  <c:v>10178</c:v>
                </c:pt>
                <c:pt idx="10179">
                  <c:v>10179</c:v>
                </c:pt>
                <c:pt idx="10180">
                  <c:v>10180</c:v>
                </c:pt>
                <c:pt idx="10181">
                  <c:v>10181</c:v>
                </c:pt>
                <c:pt idx="10182">
                  <c:v>10182</c:v>
                </c:pt>
                <c:pt idx="10183">
                  <c:v>10183</c:v>
                </c:pt>
                <c:pt idx="10184">
                  <c:v>10184</c:v>
                </c:pt>
                <c:pt idx="10185">
                  <c:v>10185</c:v>
                </c:pt>
                <c:pt idx="10186">
                  <c:v>10186</c:v>
                </c:pt>
                <c:pt idx="10187">
                  <c:v>10187</c:v>
                </c:pt>
                <c:pt idx="10188">
                  <c:v>10188</c:v>
                </c:pt>
                <c:pt idx="10189">
                  <c:v>10189</c:v>
                </c:pt>
                <c:pt idx="10190">
                  <c:v>10190</c:v>
                </c:pt>
                <c:pt idx="10191">
                  <c:v>10191</c:v>
                </c:pt>
                <c:pt idx="10192">
                  <c:v>10192</c:v>
                </c:pt>
                <c:pt idx="10193">
                  <c:v>10193</c:v>
                </c:pt>
                <c:pt idx="10194">
                  <c:v>10194</c:v>
                </c:pt>
                <c:pt idx="10195">
                  <c:v>10195</c:v>
                </c:pt>
                <c:pt idx="10196">
                  <c:v>10196</c:v>
                </c:pt>
                <c:pt idx="10197">
                  <c:v>10197</c:v>
                </c:pt>
                <c:pt idx="10198">
                  <c:v>10198</c:v>
                </c:pt>
                <c:pt idx="10199">
                  <c:v>10199</c:v>
                </c:pt>
                <c:pt idx="10200">
                  <c:v>10200</c:v>
                </c:pt>
                <c:pt idx="10201">
                  <c:v>10201</c:v>
                </c:pt>
                <c:pt idx="10202">
                  <c:v>10202</c:v>
                </c:pt>
                <c:pt idx="10203">
                  <c:v>10203</c:v>
                </c:pt>
                <c:pt idx="10204">
                  <c:v>10204</c:v>
                </c:pt>
                <c:pt idx="10205">
                  <c:v>10205</c:v>
                </c:pt>
                <c:pt idx="10206">
                  <c:v>10206</c:v>
                </c:pt>
                <c:pt idx="10207">
                  <c:v>10207</c:v>
                </c:pt>
                <c:pt idx="10208">
                  <c:v>10208</c:v>
                </c:pt>
                <c:pt idx="10209">
                  <c:v>10209</c:v>
                </c:pt>
                <c:pt idx="10210">
                  <c:v>10210</c:v>
                </c:pt>
                <c:pt idx="10211">
                  <c:v>10211</c:v>
                </c:pt>
                <c:pt idx="10212">
                  <c:v>10212</c:v>
                </c:pt>
                <c:pt idx="10213">
                  <c:v>10213</c:v>
                </c:pt>
                <c:pt idx="10214">
                  <c:v>10214</c:v>
                </c:pt>
                <c:pt idx="10215">
                  <c:v>10215</c:v>
                </c:pt>
                <c:pt idx="10216">
                  <c:v>10216</c:v>
                </c:pt>
                <c:pt idx="10217">
                  <c:v>10217</c:v>
                </c:pt>
                <c:pt idx="10218">
                  <c:v>10218</c:v>
                </c:pt>
                <c:pt idx="10219">
                  <c:v>10219</c:v>
                </c:pt>
                <c:pt idx="10220">
                  <c:v>10220</c:v>
                </c:pt>
                <c:pt idx="10221">
                  <c:v>10221</c:v>
                </c:pt>
                <c:pt idx="10222">
                  <c:v>10222</c:v>
                </c:pt>
                <c:pt idx="10223">
                  <c:v>10223</c:v>
                </c:pt>
                <c:pt idx="10224">
                  <c:v>10224</c:v>
                </c:pt>
                <c:pt idx="10225">
                  <c:v>10225</c:v>
                </c:pt>
                <c:pt idx="10226">
                  <c:v>10226</c:v>
                </c:pt>
                <c:pt idx="10227">
                  <c:v>10227</c:v>
                </c:pt>
                <c:pt idx="10228">
                  <c:v>10228</c:v>
                </c:pt>
                <c:pt idx="10229">
                  <c:v>10229</c:v>
                </c:pt>
                <c:pt idx="10230">
                  <c:v>10230</c:v>
                </c:pt>
                <c:pt idx="10231">
                  <c:v>10231</c:v>
                </c:pt>
                <c:pt idx="10232">
                  <c:v>10232</c:v>
                </c:pt>
                <c:pt idx="10233">
                  <c:v>10233</c:v>
                </c:pt>
                <c:pt idx="10234">
                  <c:v>10234</c:v>
                </c:pt>
                <c:pt idx="10235">
                  <c:v>10235</c:v>
                </c:pt>
                <c:pt idx="10236">
                  <c:v>10236</c:v>
                </c:pt>
                <c:pt idx="10237">
                  <c:v>10237</c:v>
                </c:pt>
                <c:pt idx="10238">
                  <c:v>10238</c:v>
                </c:pt>
                <c:pt idx="10239">
                  <c:v>10239</c:v>
                </c:pt>
                <c:pt idx="10240">
                  <c:v>10240</c:v>
                </c:pt>
                <c:pt idx="10241">
                  <c:v>10241</c:v>
                </c:pt>
                <c:pt idx="10242">
                  <c:v>10242</c:v>
                </c:pt>
                <c:pt idx="10243">
                  <c:v>10243</c:v>
                </c:pt>
                <c:pt idx="10244">
                  <c:v>10244</c:v>
                </c:pt>
                <c:pt idx="10245">
                  <c:v>10245</c:v>
                </c:pt>
                <c:pt idx="10246">
                  <c:v>10246</c:v>
                </c:pt>
                <c:pt idx="10247">
                  <c:v>10247</c:v>
                </c:pt>
                <c:pt idx="10248">
                  <c:v>10248</c:v>
                </c:pt>
                <c:pt idx="10249">
                  <c:v>10249</c:v>
                </c:pt>
                <c:pt idx="10250">
                  <c:v>10250</c:v>
                </c:pt>
                <c:pt idx="10251">
                  <c:v>10251</c:v>
                </c:pt>
                <c:pt idx="10252">
                  <c:v>10252</c:v>
                </c:pt>
                <c:pt idx="10253">
                  <c:v>10253</c:v>
                </c:pt>
                <c:pt idx="10254">
                  <c:v>10254</c:v>
                </c:pt>
                <c:pt idx="10255">
                  <c:v>10255</c:v>
                </c:pt>
                <c:pt idx="10256">
                  <c:v>10256</c:v>
                </c:pt>
                <c:pt idx="10257">
                  <c:v>10257</c:v>
                </c:pt>
                <c:pt idx="10258">
                  <c:v>10258</c:v>
                </c:pt>
                <c:pt idx="10259">
                  <c:v>10259</c:v>
                </c:pt>
                <c:pt idx="10260">
                  <c:v>10260</c:v>
                </c:pt>
                <c:pt idx="10261">
                  <c:v>10261</c:v>
                </c:pt>
                <c:pt idx="10262">
                  <c:v>10262</c:v>
                </c:pt>
                <c:pt idx="10263">
                  <c:v>10263</c:v>
                </c:pt>
                <c:pt idx="10264">
                  <c:v>10264</c:v>
                </c:pt>
                <c:pt idx="10265">
                  <c:v>10265</c:v>
                </c:pt>
                <c:pt idx="10266">
                  <c:v>10266</c:v>
                </c:pt>
                <c:pt idx="10267">
                  <c:v>10267</c:v>
                </c:pt>
                <c:pt idx="10268">
                  <c:v>10268</c:v>
                </c:pt>
                <c:pt idx="10269">
                  <c:v>10269</c:v>
                </c:pt>
                <c:pt idx="10270">
                  <c:v>10270</c:v>
                </c:pt>
                <c:pt idx="10271">
                  <c:v>10271</c:v>
                </c:pt>
                <c:pt idx="10272">
                  <c:v>10272</c:v>
                </c:pt>
                <c:pt idx="10273">
                  <c:v>10273</c:v>
                </c:pt>
                <c:pt idx="10274">
                  <c:v>10274</c:v>
                </c:pt>
                <c:pt idx="10275">
                  <c:v>10275</c:v>
                </c:pt>
                <c:pt idx="10276">
                  <c:v>10276</c:v>
                </c:pt>
                <c:pt idx="10277">
                  <c:v>10277</c:v>
                </c:pt>
                <c:pt idx="10278">
                  <c:v>10278</c:v>
                </c:pt>
                <c:pt idx="10279">
                  <c:v>10279</c:v>
                </c:pt>
                <c:pt idx="10280">
                  <c:v>10280</c:v>
                </c:pt>
                <c:pt idx="10281">
                  <c:v>10281</c:v>
                </c:pt>
                <c:pt idx="10282">
                  <c:v>10282</c:v>
                </c:pt>
                <c:pt idx="10283">
                  <c:v>10283</c:v>
                </c:pt>
                <c:pt idx="10284">
                  <c:v>10284</c:v>
                </c:pt>
                <c:pt idx="10285">
                  <c:v>10285</c:v>
                </c:pt>
                <c:pt idx="10286">
                  <c:v>10286</c:v>
                </c:pt>
                <c:pt idx="10287">
                  <c:v>10287</c:v>
                </c:pt>
                <c:pt idx="10288">
                  <c:v>10288</c:v>
                </c:pt>
                <c:pt idx="10289">
                  <c:v>10289</c:v>
                </c:pt>
                <c:pt idx="10290">
                  <c:v>10290</c:v>
                </c:pt>
                <c:pt idx="10291">
                  <c:v>10291</c:v>
                </c:pt>
                <c:pt idx="10292">
                  <c:v>10292</c:v>
                </c:pt>
                <c:pt idx="10293">
                  <c:v>10293</c:v>
                </c:pt>
                <c:pt idx="10294">
                  <c:v>10294</c:v>
                </c:pt>
                <c:pt idx="10295">
                  <c:v>10295</c:v>
                </c:pt>
                <c:pt idx="10296">
                  <c:v>10296</c:v>
                </c:pt>
                <c:pt idx="10297">
                  <c:v>10297</c:v>
                </c:pt>
                <c:pt idx="10298">
                  <c:v>10298</c:v>
                </c:pt>
                <c:pt idx="10299">
                  <c:v>10299</c:v>
                </c:pt>
                <c:pt idx="10300">
                  <c:v>10300</c:v>
                </c:pt>
                <c:pt idx="10301">
                  <c:v>10301</c:v>
                </c:pt>
                <c:pt idx="10302">
                  <c:v>10302</c:v>
                </c:pt>
                <c:pt idx="10303">
                  <c:v>10303</c:v>
                </c:pt>
                <c:pt idx="10304">
                  <c:v>10304</c:v>
                </c:pt>
                <c:pt idx="10305">
                  <c:v>10305</c:v>
                </c:pt>
                <c:pt idx="10306">
                  <c:v>10306</c:v>
                </c:pt>
                <c:pt idx="10307">
                  <c:v>10307</c:v>
                </c:pt>
                <c:pt idx="10308">
                  <c:v>10308</c:v>
                </c:pt>
                <c:pt idx="10309">
                  <c:v>10309</c:v>
                </c:pt>
                <c:pt idx="10310">
                  <c:v>10310</c:v>
                </c:pt>
                <c:pt idx="10311">
                  <c:v>10311</c:v>
                </c:pt>
                <c:pt idx="10312">
                  <c:v>10312</c:v>
                </c:pt>
                <c:pt idx="10313">
                  <c:v>10313</c:v>
                </c:pt>
                <c:pt idx="10314">
                  <c:v>10314</c:v>
                </c:pt>
                <c:pt idx="10315">
                  <c:v>10315</c:v>
                </c:pt>
                <c:pt idx="10316">
                  <c:v>10316</c:v>
                </c:pt>
                <c:pt idx="10317">
                  <c:v>10317</c:v>
                </c:pt>
                <c:pt idx="10318">
                  <c:v>10318</c:v>
                </c:pt>
                <c:pt idx="10319">
                  <c:v>10319</c:v>
                </c:pt>
                <c:pt idx="10320">
                  <c:v>10320</c:v>
                </c:pt>
                <c:pt idx="10321">
                  <c:v>10321</c:v>
                </c:pt>
                <c:pt idx="10322">
                  <c:v>10322</c:v>
                </c:pt>
                <c:pt idx="10323">
                  <c:v>10323</c:v>
                </c:pt>
                <c:pt idx="10324">
                  <c:v>10324</c:v>
                </c:pt>
                <c:pt idx="10325">
                  <c:v>10325</c:v>
                </c:pt>
                <c:pt idx="10326">
                  <c:v>10326</c:v>
                </c:pt>
                <c:pt idx="10327">
                  <c:v>10327</c:v>
                </c:pt>
                <c:pt idx="10328">
                  <c:v>10328</c:v>
                </c:pt>
                <c:pt idx="10329">
                  <c:v>10329</c:v>
                </c:pt>
                <c:pt idx="10330">
                  <c:v>10330</c:v>
                </c:pt>
                <c:pt idx="10331">
                  <c:v>10331</c:v>
                </c:pt>
                <c:pt idx="10332">
                  <c:v>10332</c:v>
                </c:pt>
                <c:pt idx="10333">
                  <c:v>10333</c:v>
                </c:pt>
                <c:pt idx="10334">
                  <c:v>10334</c:v>
                </c:pt>
                <c:pt idx="10335">
                  <c:v>10335</c:v>
                </c:pt>
                <c:pt idx="10336">
                  <c:v>10336</c:v>
                </c:pt>
                <c:pt idx="10337">
                  <c:v>10337</c:v>
                </c:pt>
                <c:pt idx="10338">
                  <c:v>10338</c:v>
                </c:pt>
                <c:pt idx="10339">
                  <c:v>10339</c:v>
                </c:pt>
                <c:pt idx="10340">
                  <c:v>10340</c:v>
                </c:pt>
                <c:pt idx="10341">
                  <c:v>10341</c:v>
                </c:pt>
                <c:pt idx="10342">
                  <c:v>10342</c:v>
                </c:pt>
                <c:pt idx="10343">
                  <c:v>10343</c:v>
                </c:pt>
                <c:pt idx="10344">
                  <c:v>10344</c:v>
                </c:pt>
                <c:pt idx="10345">
                  <c:v>10345</c:v>
                </c:pt>
                <c:pt idx="10346">
                  <c:v>10346</c:v>
                </c:pt>
                <c:pt idx="10347">
                  <c:v>10347</c:v>
                </c:pt>
                <c:pt idx="10348">
                  <c:v>10348</c:v>
                </c:pt>
                <c:pt idx="10349">
                  <c:v>10349</c:v>
                </c:pt>
                <c:pt idx="10350">
                  <c:v>10350</c:v>
                </c:pt>
                <c:pt idx="10351">
                  <c:v>10351</c:v>
                </c:pt>
                <c:pt idx="10352">
                  <c:v>10352</c:v>
                </c:pt>
                <c:pt idx="10353">
                  <c:v>10353</c:v>
                </c:pt>
                <c:pt idx="10354">
                  <c:v>10354</c:v>
                </c:pt>
                <c:pt idx="10355">
                  <c:v>10355</c:v>
                </c:pt>
                <c:pt idx="10356">
                  <c:v>10356</c:v>
                </c:pt>
                <c:pt idx="10357">
                  <c:v>10357</c:v>
                </c:pt>
                <c:pt idx="10358">
                  <c:v>10358</c:v>
                </c:pt>
                <c:pt idx="10359">
                  <c:v>10359</c:v>
                </c:pt>
                <c:pt idx="10360">
                  <c:v>10360</c:v>
                </c:pt>
                <c:pt idx="10361">
                  <c:v>10361</c:v>
                </c:pt>
                <c:pt idx="10362">
                  <c:v>10362</c:v>
                </c:pt>
                <c:pt idx="10363">
                  <c:v>10363</c:v>
                </c:pt>
                <c:pt idx="10364">
                  <c:v>10364</c:v>
                </c:pt>
                <c:pt idx="10365">
                  <c:v>10365</c:v>
                </c:pt>
                <c:pt idx="10366">
                  <c:v>10366</c:v>
                </c:pt>
                <c:pt idx="10367">
                  <c:v>10367</c:v>
                </c:pt>
                <c:pt idx="10368">
                  <c:v>10368</c:v>
                </c:pt>
                <c:pt idx="10369">
                  <c:v>10369</c:v>
                </c:pt>
                <c:pt idx="10370">
                  <c:v>10370</c:v>
                </c:pt>
                <c:pt idx="10371">
                  <c:v>10371</c:v>
                </c:pt>
                <c:pt idx="10372">
                  <c:v>10372</c:v>
                </c:pt>
                <c:pt idx="10373">
                  <c:v>10373</c:v>
                </c:pt>
                <c:pt idx="10374">
                  <c:v>10374</c:v>
                </c:pt>
                <c:pt idx="10375">
                  <c:v>10375</c:v>
                </c:pt>
                <c:pt idx="10376">
                  <c:v>10376</c:v>
                </c:pt>
                <c:pt idx="10377">
                  <c:v>10377</c:v>
                </c:pt>
                <c:pt idx="10378">
                  <c:v>10378</c:v>
                </c:pt>
                <c:pt idx="10379">
                  <c:v>10379</c:v>
                </c:pt>
                <c:pt idx="10380">
                  <c:v>10380</c:v>
                </c:pt>
                <c:pt idx="10381">
                  <c:v>10381</c:v>
                </c:pt>
                <c:pt idx="10382">
                  <c:v>10382</c:v>
                </c:pt>
                <c:pt idx="10383">
                  <c:v>10383</c:v>
                </c:pt>
                <c:pt idx="10384">
                  <c:v>10384</c:v>
                </c:pt>
                <c:pt idx="10385">
                  <c:v>10385</c:v>
                </c:pt>
                <c:pt idx="10386">
                  <c:v>10386</c:v>
                </c:pt>
                <c:pt idx="10387">
                  <c:v>10387</c:v>
                </c:pt>
                <c:pt idx="10388">
                  <c:v>10388</c:v>
                </c:pt>
                <c:pt idx="10389">
                  <c:v>10389</c:v>
                </c:pt>
                <c:pt idx="10390">
                  <c:v>10390</c:v>
                </c:pt>
                <c:pt idx="10391">
                  <c:v>10391</c:v>
                </c:pt>
                <c:pt idx="10392">
                  <c:v>10392</c:v>
                </c:pt>
                <c:pt idx="10393">
                  <c:v>10393</c:v>
                </c:pt>
                <c:pt idx="10394">
                  <c:v>10394</c:v>
                </c:pt>
                <c:pt idx="10395">
                  <c:v>10395</c:v>
                </c:pt>
                <c:pt idx="10396">
                  <c:v>10396</c:v>
                </c:pt>
                <c:pt idx="10397">
                  <c:v>10397</c:v>
                </c:pt>
                <c:pt idx="10398">
                  <c:v>10398</c:v>
                </c:pt>
                <c:pt idx="10399">
                  <c:v>10399</c:v>
                </c:pt>
                <c:pt idx="10400">
                  <c:v>10400</c:v>
                </c:pt>
                <c:pt idx="10401">
                  <c:v>10401</c:v>
                </c:pt>
                <c:pt idx="10402">
                  <c:v>10402</c:v>
                </c:pt>
                <c:pt idx="10403">
                  <c:v>10403</c:v>
                </c:pt>
                <c:pt idx="10404">
                  <c:v>10404</c:v>
                </c:pt>
                <c:pt idx="10405">
                  <c:v>10405</c:v>
                </c:pt>
                <c:pt idx="10406">
                  <c:v>10406</c:v>
                </c:pt>
                <c:pt idx="10407">
                  <c:v>10407</c:v>
                </c:pt>
                <c:pt idx="10408">
                  <c:v>10408</c:v>
                </c:pt>
                <c:pt idx="10409">
                  <c:v>10409</c:v>
                </c:pt>
                <c:pt idx="10410">
                  <c:v>10410</c:v>
                </c:pt>
                <c:pt idx="10411">
                  <c:v>10411</c:v>
                </c:pt>
                <c:pt idx="10412">
                  <c:v>10412</c:v>
                </c:pt>
                <c:pt idx="10413">
                  <c:v>10413</c:v>
                </c:pt>
                <c:pt idx="10414">
                  <c:v>10414</c:v>
                </c:pt>
                <c:pt idx="10415">
                  <c:v>10415</c:v>
                </c:pt>
                <c:pt idx="10416">
                  <c:v>10416</c:v>
                </c:pt>
                <c:pt idx="10417">
                  <c:v>10417</c:v>
                </c:pt>
                <c:pt idx="10418">
                  <c:v>10418</c:v>
                </c:pt>
                <c:pt idx="10419">
                  <c:v>10419</c:v>
                </c:pt>
                <c:pt idx="10420">
                  <c:v>10420</c:v>
                </c:pt>
                <c:pt idx="10421">
                  <c:v>10421</c:v>
                </c:pt>
                <c:pt idx="10422">
                  <c:v>10422</c:v>
                </c:pt>
                <c:pt idx="10423">
                  <c:v>10423</c:v>
                </c:pt>
                <c:pt idx="10424">
                  <c:v>10424</c:v>
                </c:pt>
                <c:pt idx="10425">
                  <c:v>10425</c:v>
                </c:pt>
                <c:pt idx="10426">
                  <c:v>10426</c:v>
                </c:pt>
                <c:pt idx="10427">
                  <c:v>10427</c:v>
                </c:pt>
                <c:pt idx="10428">
                  <c:v>10428</c:v>
                </c:pt>
                <c:pt idx="10429">
                  <c:v>10429</c:v>
                </c:pt>
                <c:pt idx="10430">
                  <c:v>10430</c:v>
                </c:pt>
                <c:pt idx="10431">
                  <c:v>10431</c:v>
                </c:pt>
                <c:pt idx="10432">
                  <c:v>10432</c:v>
                </c:pt>
                <c:pt idx="10433">
                  <c:v>10433</c:v>
                </c:pt>
                <c:pt idx="10434">
                  <c:v>10434</c:v>
                </c:pt>
                <c:pt idx="10435">
                  <c:v>10435</c:v>
                </c:pt>
                <c:pt idx="10436">
                  <c:v>10436</c:v>
                </c:pt>
                <c:pt idx="10437">
                  <c:v>10437</c:v>
                </c:pt>
                <c:pt idx="10438">
                  <c:v>10438</c:v>
                </c:pt>
                <c:pt idx="10439">
                  <c:v>10439</c:v>
                </c:pt>
                <c:pt idx="10440">
                  <c:v>10440</c:v>
                </c:pt>
                <c:pt idx="10441">
                  <c:v>10441</c:v>
                </c:pt>
                <c:pt idx="10442">
                  <c:v>10442</c:v>
                </c:pt>
                <c:pt idx="10443">
                  <c:v>10443</c:v>
                </c:pt>
                <c:pt idx="10444">
                  <c:v>10444</c:v>
                </c:pt>
                <c:pt idx="10445">
                  <c:v>10445</c:v>
                </c:pt>
                <c:pt idx="10446">
                  <c:v>10446</c:v>
                </c:pt>
                <c:pt idx="10447">
                  <c:v>10447</c:v>
                </c:pt>
                <c:pt idx="10448">
                  <c:v>10448</c:v>
                </c:pt>
                <c:pt idx="10449">
                  <c:v>10449</c:v>
                </c:pt>
                <c:pt idx="10450">
                  <c:v>10450</c:v>
                </c:pt>
                <c:pt idx="10451">
                  <c:v>10451</c:v>
                </c:pt>
                <c:pt idx="10452">
                  <c:v>10452</c:v>
                </c:pt>
                <c:pt idx="10453">
                  <c:v>10453</c:v>
                </c:pt>
                <c:pt idx="10454">
                  <c:v>10454</c:v>
                </c:pt>
                <c:pt idx="10455">
                  <c:v>10455</c:v>
                </c:pt>
                <c:pt idx="10456">
                  <c:v>10456</c:v>
                </c:pt>
                <c:pt idx="10457">
                  <c:v>10457</c:v>
                </c:pt>
                <c:pt idx="10458">
                  <c:v>10458</c:v>
                </c:pt>
                <c:pt idx="10459">
                  <c:v>10459</c:v>
                </c:pt>
                <c:pt idx="10460">
                  <c:v>10460</c:v>
                </c:pt>
                <c:pt idx="10461">
                  <c:v>10461</c:v>
                </c:pt>
                <c:pt idx="10462">
                  <c:v>10462</c:v>
                </c:pt>
                <c:pt idx="10463">
                  <c:v>10463</c:v>
                </c:pt>
                <c:pt idx="10464">
                  <c:v>10464</c:v>
                </c:pt>
                <c:pt idx="10465">
                  <c:v>10465</c:v>
                </c:pt>
                <c:pt idx="10466">
                  <c:v>10466</c:v>
                </c:pt>
                <c:pt idx="10467">
                  <c:v>10467</c:v>
                </c:pt>
                <c:pt idx="10468">
                  <c:v>10468</c:v>
                </c:pt>
                <c:pt idx="10469">
                  <c:v>10469</c:v>
                </c:pt>
                <c:pt idx="10470">
                  <c:v>10470</c:v>
                </c:pt>
                <c:pt idx="10471">
                  <c:v>10471</c:v>
                </c:pt>
                <c:pt idx="10472">
                  <c:v>10472</c:v>
                </c:pt>
                <c:pt idx="10473">
                  <c:v>10473</c:v>
                </c:pt>
                <c:pt idx="10474">
                  <c:v>10474</c:v>
                </c:pt>
                <c:pt idx="10475">
                  <c:v>10475</c:v>
                </c:pt>
                <c:pt idx="10476">
                  <c:v>10476</c:v>
                </c:pt>
                <c:pt idx="10477">
                  <c:v>10477</c:v>
                </c:pt>
                <c:pt idx="10478">
                  <c:v>10478</c:v>
                </c:pt>
                <c:pt idx="10479">
                  <c:v>10479</c:v>
                </c:pt>
                <c:pt idx="10480">
                  <c:v>10480</c:v>
                </c:pt>
                <c:pt idx="10481">
                  <c:v>10481</c:v>
                </c:pt>
                <c:pt idx="10482">
                  <c:v>10482</c:v>
                </c:pt>
                <c:pt idx="10483">
                  <c:v>10483</c:v>
                </c:pt>
                <c:pt idx="10484">
                  <c:v>10484</c:v>
                </c:pt>
                <c:pt idx="10485">
                  <c:v>10485</c:v>
                </c:pt>
                <c:pt idx="10486">
                  <c:v>10486</c:v>
                </c:pt>
                <c:pt idx="10487">
                  <c:v>10487</c:v>
                </c:pt>
                <c:pt idx="10488">
                  <c:v>10488</c:v>
                </c:pt>
                <c:pt idx="10489">
                  <c:v>10489</c:v>
                </c:pt>
                <c:pt idx="10490">
                  <c:v>10490</c:v>
                </c:pt>
                <c:pt idx="10491">
                  <c:v>10491</c:v>
                </c:pt>
                <c:pt idx="10492">
                  <c:v>10492</c:v>
                </c:pt>
                <c:pt idx="10493">
                  <c:v>10493</c:v>
                </c:pt>
                <c:pt idx="10494">
                  <c:v>10494</c:v>
                </c:pt>
                <c:pt idx="10495">
                  <c:v>10495</c:v>
                </c:pt>
                <c:pt idx="10496">
                  <c:v>10496</c:v>
                </c:pt>
                <c:pt idx="10497">
                  <c:v>10497</c:v>
                </c:pt>
                <c:pt idx="10498">
                  <c:v>10498</c:v>
                </c:pt>
                <c:pt idx="10499">
                  <c:v>10499</c:v>
                </c:pt>
                <c:pt idx="10500">
                  <c:v>10500</c:v>
                </c:pt>
                <c:pt idx="10501">
                  <c:v>10501</c:v>
                </c:pt>
                <c:pt idx="10502">
                  <c:v>10502</c:v>
                </c:pt>
                <c:pt idx="10503">
                  <c:v>10503</c:v>
                </c:pt>
                <c:pt idx="10504">
                  <c:v>10504</c:v>
                </c:pt>
                <c:pt idx="10505">
                  <c:v>10505</c:v>
                </c:pt>
                <c:pt idx="10506">
                  <c:v>10506</c:v>
                </c:pt>
                <c:pt idx="10507">
                  <c:v>10507</c:v>
                </c:pt>
                <c:pt idx="10508">
                  <c:v>10508</c:v>
                </c:pt>
                <c:pt idx="10509">
                  <c:v>10509</c:v>
                </c:pt>
                <c:pt idx="10510">
                  <c:v>10510</c:v>
                </c:pt>
                <c:pt idx="10511">
                  <c:v>10511</c:v>
                </c:pt>
                <c:pt idx="10512">
                  <c:v>10512</c:v>
                </c:pt>
                <c:pt idx="10513">
                  <c:v>10513</c:v>
                </c:pt>
                <c:pt idx="10514">
                  <c:v>10514</c:v>
                </c:pt>
                <c:pt idx="10515">
                  <c:v>10515</c:v>
                </c:pt>
                <c:pt idx="10516">
                  <c:v>10516</c:v>
                </c:pt>
                <c:pt idx="10517">
                  <c:v>10517</c:v>
                </c:pt>
                <c:pt idx="10518">
                  <c:v>10518</c:v>
                </c:pt>
                <c:pt idx="10519">
                  <c:v>10519</c:v>
                </c:pt>
                <c:pt idx="10520">
                  <c:v>10520</c:v>
                </c:pt>
                <c:pt idx="10521">
                  <c:v>10521</c:v>
                </c:pt>
                <c:pt idx="10522">
                  <c:v>10522</c:v>
                </c:pt>
                <c:pt idx="10523">
                  <c:v>10523</c:v>
                </c:pt>
                <c:pt idx="10524">
                  <c:v>10524</c:v>
                </c:pt>
                <c:pt idx="10525">
                  <c:v>10525</c:v>
                </c:pt>
                <c:pt idx="10526">
                  <c:v>10526</c:v>
                </c:pt>
                <c:pt idx="10527">
                  <c:v>10527</c:v>
                </c:pt>
                <c:pt idx="10528">
                  <c:v>10528</c:v>
                </c:pt>
                <c:pt idx="10529">
                  <c:v>10529</c:v>
                </c:pt>
                <c:pt idx="10530">
                  <c:v>10530</c:v>
                </c:pt>
                <c:pt idx="10531">
                  <c:v>10531</c:v>
                </c:pt>
                <c:pt idx="10532">
                  <c:v>10532</c:v>
                </c:pt>
                <c:pt idx="10533">
                  <c:v>10533</c:v>
                </c:pt>
                <c:pt idx="10534">
                  <c:v>10534</c:v>
                </c:pt>
                <c:pt idx="10535">
                  <c:v>10535</c:v>
                </c:pt>
                <c:pt idx="10536">
                  <c:v>10536</c:v>
                </c:pt>
                <c:pt idx="10537">
                  <c:v>10537</c:v>
                </c:pt>
                <c:pt idx="10538">
                  <c:v>10538</c:v>
                </c:pt>
                <c:pt idx="10539">
                  <c:v>10539</c:v>
                </c:pt>
                <c:pt idx="10540">
                  <c:v>10540</c:v>
                </c:pt>
                <c:pt idx="10541">
                  <c:v>10541</c:v>
                </c:pt>
                <c:pt idx="10542">
                  <c:v>10542</c:v>
                </c:pt>
                <c:pt idx="10543">
                  <c:v>10543</c:v>
                </c:pt>
                <c:pt idx="10544">
                  <c:v>10544</c:v>
                </c:pt>
                <c:pt idx="10545">
                  <c:v>10545</c:v>
                </c:pt>
                <c:pt idx="10546">
                  <c:v>10546</c:v>
                </c:pt>
                <c:pt idx="10547">
                  <c:v>10547</c:v>
                </c:pt>
                <c:pt idx="10548">
                  <c:v>10548</c:v>
                </c:pt>
                <c:pt idx="10549">
                  <c:v>10549</c:v>
                </c:pt>
                <c:pt idx="10550">
                  <c:v>10550</c:v>
                </c:pt>
                <c:pt idx="10551">
                  <c:v>10551</c:v>
                </c:pt>
                <c:pt idx="10552">
                  <c:v>10552</c:v>
                </c:pt>
                <c:pt idx="10553">
                  <c:v>10553</c:v>
                </c:pt>
                <c:pt idx="10554">
                  <c:v>10554</c:v>
                </c:pt>
                <c:pt idx="10555">
                  <c:v>10555</c:v>
                </c:pt>
                <c:pt idx="10556">
                  <c:v>10556</c:v>
                </c:pt>
                <c:pt idx="10557">
                  <c:v>10557</c:v>
                </c:pt>
                <c:pt idx="10558">
                  <c:v>10558</c:v>
                </c:pt>
                <c:pt idx="10559">
                  <c:v>10559</c:v>
                </c:pt>
                <c:pt idx="10560">
                  <c:v>10560</c:v>
                </c:pt>
                <c:pt idx="10561">
                  <c:v>10561</c:v>
                </c:pt>
                <c:pt idx="10562">
                  <c:v>10562</c:v>
                </c:pt>
                <c:pt idx="10563">
                  <c:v>10563</c:v>
                </c:pt>
                <c:pt idx="10564">
                  <c:v>10564</c:v>
                </c:pt>
                <c:pt idx="10565">
                  <c:v>10565</c:v>
                </c:pt>
                <c:pt idx="10566">
                  <c:v>10566</c:v>
                </c:pt>
                <c:pt idx="10567">
                  <c:v>10567</c:v>
                </c:pt>
                <c:pt idx="10568">
                  <c:v>10568</c:v>
                </c:pt>
                <c:pt idx="10569">
                  <c:v>10569</c:v>
                </c:pt>
                <c:pt idx="10570">
                  <c:v>10570</c:v>
                </c:pt>
                <c:pt idx="10571">
                  <c:v>10571</c:v>
                </c:pt>
                <c:pt idx="10572">
                  <c:v>10572</c:v>
                </c:pt>
                <c:pt idx="10573">
                  <c:v>10573</c:v>
                </c:pt>
                <c:pt idx="10574">
                  <c:v>10574</c:v>
                </c:pt>
                <c:pt idx="10575">
                  <c:v>10575</c:v>
                </c:pt>
                <c:pt idx="10576">
                  <c:v>10576</c:v>
                </c:pt>
                <c:pt idx="10577">
                  <c:v>10577</c:v>
                </c:pt>
                <c:pt idx="10578">
                  <c:v>10578</c:v>
                </c:pt>
                <c:pt idx="10579">
                  <c:v>10579</c:v>
                </c:pt>
                <c:pt idx="10580">
                  <c:v>10580</c:v>
                </c:pt>
                <c:pt idx="10581">
                  <c:v>10581</c:v>
                </c:pt>
                <c:pt idx="10582">
                  <c:v>10582</c:v>
                </c:pt>
                <c:pt idx="10583">
                  <c:v>10583</c:v>
                </c:pt>
                <c:pt idx="10584">
                  <c:v>10584</c:v>
                </c:pt>
                <c:pt idx="10585">
                  <c:v>10585</c:v>
                </c:pt>
                <c:pt idx="10586">
                  <c:v>10586</c:v>
                </c:pt>
                <c:pt idx="10587">
                  <c:v>10587</c:v>
                </c:pt>
                <c:pt idx="10588">
                  <c:v>10588</c:v>
                </c:pt>
                <c:pt idx="10589">
                  <c:v>10589</c:v>
                </c:pt>
                <c:pt idx="10590">
                  <c:v>10590</c:v>
                </c:pt>
                <c:pt idx="10591">
                  <c:v>10591</c:v>
                </c:pt>
                <c:pt idx="10592">
                  <c:v>10592</c:v>
                </c:pt>
                <c:pt idx="10593">
                  <c:v>10593</c:v>
                </c:pt>
                <c:pt idx="10594">
                  <c:v>10594</c:v>
                </c:pt>
                <c:pt idx="10595">
                  <c:v>10595</c:v>
                </c:pt>
                <c:pt idx="10596">
                  <c:v>10596</c:v>
                </c:pt>
                <c:pt idx="10597">
                  <c:v>10597</c:v>
                </c:pt>
                <c:pt idx="10598">
                  <c:v>10598</c:v>
                </c:pt>
                <c:pt idx="10599">
                  <c:v>10599</c:v>
                </c:pt>
                <c:pt idx="10600">
                  <c:v>10600</c:v>
                </c:pt>
                <c:pt idx="10601">
                  <c:v>10601</c:v>
                </c:pt>
                <c:pt idx="10602">
                  <c:v>10602</c:v>
                </c:pt>
                <c:pt idx="10603">
                  <c:v>10603</c:v>
                </c:pt>
                <c:pt idx="10604">
                  <c:v>10604</c:v>
                </c:pt>
                <c:pt idx="10605">
                  <c:v>10605</c:v>
                </c:pt>
                <c:pt idx="10606">
                  <c:v>10606</c:v>
                </c:pt>
                <c:pt idx="10607">
                  <c:v>10607</c:v>
                </c:pt>
                <c:pt idx="10608">
                  <c:v>10608</c:v>
                </c:pt>
                <c:pt idx="10609">
                  <c:v>10609</c:v>
                </c:pt>
                <c:pt idx="10610">
                  <c:v>10610</c:v>
                </c:pt>
                <c:pt idx="10611">
                  <c:v>10611</c:v>
                </c:pt>
                <c:pt idx="10612">
                  <c:v>10612</c:v>
                </c:pt>
                <c:pt idx="10613">
                  <c:v>10613</c:v>
                </c:pt>
                <c:pt idx="10614">
                  <c:v>10614</c:v>
                </c:pt>
                <c:pt idx="10615">
                  <c:v>10615</c:v>
                </c:pt>
                <c:pt idx="10616">
                  <c:v>10616</c:v>
                </c:pt>
                <c:pt idx="10617">
                  <c:v>10617</c:v>
                </c:pt>
                <c:pt idx="10618">
                  <c:v>10618</c:v>
                </c:pt>
                <c:pt idx="10619">
                  <c:v>10619</c:v>
                </c:pt>
                <c:pt idx="10620">
                  <c:v>10620</c:v>
                </c:pt>
                <c:pt idx="10621">
                  <c:v>10621</c:v>
                </c:pt>
                <c:pt idx="10622">
                  <c:v>10622</c:v>
                </c:pt>
                <c:pt idx="10623">
                  <c:v>10623</c:v>
                </c:pt>
                <c:pt idx="10624">
                  <c:v>10624</c:v>
                </c:pt>
                <c:pt idx="10625">
                  <c:v>10625</c:v>
                </c:pt>
                <c:pt idx="10626">
                  <c:v>10626</c:v>
                </c:pt>
                <c:pt idx="10627">
                  <c:v>10627</c:v>
                </c:pt>
                <c:pt idx="10628">
                  <c:v>10628</c:v>
                </c:pt>
                <c:pt idx="10629">
                  <c:v>10629</c:v>
                </c:pt>
                <c:pt idx="10630">
                  <c:v>10630</c:v>
                </c:pt>
                <c:pt idx="10631">
                  <c:v>10631</c:v>
                </c:pt>
                <c:pt idx="10632">
                  <c:v>10632</c:v>
                </c:pt>
                <c:pt idx="10633">
                  <c:v>10633</c:v>
                </c:pt>
                <c:pt idx="10634">
                  <c:v>10634</c:v>
                </c:pt>
                <c:pt idx="10635">
                  <c:v>10635</c:v>
                </c:pt>
                <c:pt idx="10636">
                  <c:v>10636</c:v>
                </c:pt>
                <c:pt idx="10637">
                  <c:v>10637</c:v>
                </c:pt>
                <c:pt idx="10638">
                  <c:v>10638</c:v>
                </c:pt>
                <c:pt idx="10639">
                  <c:v>10639</c:v>
                </c:pt>
                <c:pt idx="10640">
                  <c:v>10640</c:v>
                </c:pt>
                <c:pt idx="10641">
                  <c:v>10641</c:v>
                </c:pt>
                <c:pt idx="10642">
                  <c:v>10642</c:v>
                </c:pt>
                <c:pt idx="10643">
                  <c:v>10643</c:v>
                </c:pt>
                <c:pt idx="10644">
                  <c:v>10644</c:v>
                </c:pt>
                <c:pt idx="10645">
                  <c:v>10645</c:v>
                </c:pt>
                <c:pt idx="10646">
                  <c:v>10646</c:v>
                </c:pt>
                <c:pt idx="10647">
                  <c:v>10647</c:v>
                </c:pt>
                <c:pt idx="10648">
                  <c:v>10648</c:v>
                </c:pt>
                <c:pt idx="10649">
                  <c:v>10649</c:v>
                </c:pt>
                <c:pt idx="10650">
                  <c:v>10650</c:v>
                </c:pt>
                <c:pt idx="10651">
                  <c:v>10651</c:v>
                </c:pt>
                <c:pt idx="10652">
                  <c:v>10652</c:v>
                </c:pt>
                <c:pt idx="10653">
                  <c:v>10653</c:v>
                </c:pt>
                <c:pt idx="10654">
                  <c:v>10654</c:v>
                </c:pt>
                <c:pt idx="10655">
                  <c:v>10655</c:v>
                </c:pt>
                <c:pt idx="10656">
                  <c:v>10656</c:v>
                </c:pt>
                <c:pt idx="10657">
                  <c:v>10657</c:v>
                </c:pt>
                <c:pt idx="10658">
                  <c:v>10658</c:v>
                </c:pt>
                <c:pt idx="10659">
                  <c:v>10659</c:v>
                </c:pt>
                <c:pt idx="10660">
                  <c:v>10660</c:v>
                </c:pt>
                <c:pt idx="10661">
                  <c:v>10661</c:v>
                </c:pt>
                <c:pt idx="10662">
                  <c:v>10662</c:v>
                </c:pt>
                <c:pt idx="10663">
                  <c:v>10663</c:v>
                </c:pt>
                <c:pt idx="10664">
                  <c:v>10664</c:v>
                </c:pt>
                <c:pt idx="10665">
                  <c:v>10665</c:v>
                </c:pt>
                <c:pt idx="10666">
                  <c:v>10666</c:v>
                </c:pt>
                <c:pt idx="10667">
                  <c:v>10667</c:v>
                </c:pt>
                <c:pt idx="10668">
                  <c:v>10668</c:v>
                </c:pt>
                <c:pt idx="10669">
                  <c:v>10669</c:v>
                </c:pt>
                <c:pt idx="10670">
                  <c:v>10670</c:v>
                </c:pt>
                <c:pt idx="10671">
                  <c:v>10671</c:v>
                </c:pt>
                <c:pt idx="10672">
                  <c:v>10672</c:v>
                </c:pt>
                <c:pt idx="10673">
                  <c:v>10673</c:v>
                </c:pt>
                <c:pt idx="10674">
                  <c:v>10674</c:v>
                </c:pt>
                <c:pt idx="10675">
                  <c:v>10675</c:v>
                </c:pt>
                <c:pt idx="10676">
                  <c:v>10676</c:v>
                </c:pt>
                <c:pt idx="10677">
                  <c:v>10677</c:v>
                </c:pt>
                <c:pt idx="10678">
                  <c:v>10678</c:v>
                </c:pt>
                <c:pt idx="10679">
                  <c:v>10679</c:v>
                </c:pt>
                <c:pt idx="10680">
                  <c:v>10680</c:v>
                </c:pt>
                <c:pt idx="10681">
                  <c:v>10681</c:v>
                </c:pt>
                <c:pt idx="10682">
                  <c:v>10682</c:v>
                </c:pt>
                <c:pt idx="10683">
                  <c:v>10683</c:v>
                </c:pt>
                <c:pt idx="10684">
                  <c:v>10684</c:v>
                </c:pt>
                <c:pt idx="10685">
                  <c:v>10685</c:v>
                </c:pt>
                <c:pt idx="10686">
                  <c:v>10686</c:v>
                </c:pt>
                <c:pt idx="10687">
                  <c:v>10687</c:v>
                </c:pt>
                <c:pt idx="10688">
                  <c:v>10688</c:v>
                </c:pt>
                <c:pt idx="10689">
                  <c:v>10689</c:v>
                </c:pt>
                <c:pt idx="10690">
                  <c:v>10690</c:v>
                </c:pt>
                <c:pt idx="10691">
                  <c:v>10691</c:v>
                </c:pt>
                <c:pt idx="10692">
                  <c:v>10692</c:v>
                </c:pt>
                <c:pt idx="10693">
                  <c:v>10693</c:v>
                </c:pt>
                <c:pt idx="10694">
                  <c:v>10694</c:v>
                </c:pt>
                <c:pt idx="10695">
                  <c:v>10695</c:v>
                </c:pt>
                <c:pt idx="10696">
                  <c:v>10696</c:v>
                </c:pt>
                <c:pt idx="10697">
                  <c:v>10697</c:v>
                </c:pt>
                <c:pt idx="10698">
                  <c:v>10698</c:v>
                </c:pt>
                <c:pt idx="10699">
                  <c:v>10699</c:v>
                </c:pt>
                <c:pt idx="10700">
                  <c:v>10700</c:v>
                </c:pt>
                <c:pt idx="10701">
                  <c:v>10701</c:v>
                </c:pt>
                <c:pt idx="10702">
                  <c:v>10702</c:v>
                </c:pt>
                <c:pt idx="10703">
                  <c:v>10703</c:v>
                </c:pt>
                <c:pt idx="10704">
                  <c:v>10704</c:v>
                </c:pt>
                <c:pt idx="10705">
                  <c:v>10705</c:v>
                </c:pt>
                <c:pt idx="10706">
                  <c:v>10706</c:v>
                </c:pt>
                <c:pt idx="10707">
                  <c:v>10707</c:v>
                </c:pt>
                <c:pt idx="10708">
                  <c:v>10708</c:v>
                </c:pt>
                <c:pt idx="10709">
                  <c:v>10709</c:v>
                </c:pt>
                <c:pt idx="10710">
                  <c:v>10710</c:v>
                </c:pt>
                <c:pt idx="10711">
                  <c:v>10711</c:v>
                </c:pt>
                <c:pt idx="10712">
                  <c:v>10712</c:v>
                </c:pt>
                <c:pt idx="10713">
                  <c:v>10713</c:v>
                </c:pt>
                <c:pt idx="10714">
                  <c:v>10714</c:v>
                </c:pt>
                <c:pt idx="10715">
                  <c:v>10715</c:v>
                </c:pt>
                <c:pt idx="10716">
                  <c:v>10716</c:v>
                </c:pt>
                <c:pt idx="10717">
                  <c:v>10717</c:v>
                </c:pt>
                <c:pt idx="10718">
                  <c:v>10718</c:v>
                </c:pt>
                <c:pt idx="10719">
                  <c:v>10719</c:v>
                </c:pt>
                <c:pt idx="10720">
                  <c:v>10720</c:v>
                </c:pt>
                <c:pt idx="10721">
                  <c:v>10721</c:v>
                </c:pt>
                <c:pt idx="10722">
                  <c:v>10722</c:v>
                </c:pt>
                <c:pt idx="10723">
                  <c:v>10723</c:v>
                </c:pt>
                <c:pt idx="10724">
                  <c:v>10724</c:v>
                </c:pt>
                <c:pt idx="10725">
                  <c:v>10725</c:v>
                </c:pt>
                <c:pt idx="10726">
                  <c:v>10726</c:v>
                </c:pt>
                <c:pt idx="10727">
                  <c:v>10727</c:v>
                </c:pt>
                <c:pt idx="10728">
                  <c:v>10728</c:v>
                </c:pt>
                <c:pt idx="10729">
                  <c:v>10729</c:v>
                </c:pt>
                <c:pt idx="10730">
                  <c:v>10730</c:v>
                </c:pt>
                <c:pt idx="10731">
                  <c:v>10731</c:v>
                </c:pt>
                <c:pt idx="10732">
                  <c:v>10732</c:v>
                </c:pt>
                <c:pt idx="10733">
                  <c:v>10733</c:v>
                </c:pt>
                <c:pt idx="10734">
                  <c:v>10734</c:v>
                </c:pt>
                <c:pt idx="10735">
                  <c:v>10735</c:v>
                </c:pt>
                <c:pt idx="10736">
                  <c:v>10736</c:v>
                </c:pt>
                <c:pt idx="10737">
                  <c:v>10737</c:v>
                </c:pt>
                <c:pt idx="10738">
                  <c:v>10738</c:v>
                </c:pt>
                <c:pt idx="10739">
                  <c:v>10739</c:v>
                </c:pt>
                <c:pt idx="10740">
                  <c:v>10740</c:v>
                </c:pt>
                <c:pt idx="10741">
                  <c:v>10741</c:v>
                </c:pt>
                <c:pt idx="10742">
                  <c:v>10742</c:v>
                </c:pt>
                <c:pt idx="10743">
                  <c:v>10743</c:v>
                </c:pt>
                <c:pt idx="10744">
                  <c:v>10744</c:v>
                </c:pt>
                <c:pt idx="10745">
                  <c:v>10745</c:v>
                </c:pt>
                <c:pt idx="10746">
                  <c:v>10746</c:v>
                </c:pt>
                <c:pt idx="10747">
                  <c:v>10747</c:v>
                </c:pt>
                <c:pt idx="10748">
                  <c:v>10748</c:v>
                </c:pt>
                <c:pt idx="10749">
                  <c:v>10749</c:v>
                </c:pt>
                <c:pt idx="10750">
                  <c:v>10750</c:v>
                </c:pt>
                <c:pt idx="10751">
                  <c:v>10751</c:v>
                </c:pt>
                <c:pt idx="10752">
                  <c:v>10752</c:v>
                </c:pt>
                <c:pt idx="10753">
                  <c:v>10753</c:v>
                </c:pt>
                <c:pt idx="10754">
                  <c:v>10754</c:v>
                </c:pt>
                <c:pt idx="10755">
                  <c:v>10755</c:v>
                </c:pt>
                <c:pt idx="10756">
                  <c:v>10756</c:v>
                </c:pt>
                <c:pt idx="10757">
                  <c:v>10757</c:v>
                </c:pt>
                <c:pt idx="10758">
                  <c:v>10758</c:v>
                </c:pt>
                <c:pt idx="10759">
                  <c:v>10759</c:v>
                </c:pt>
                <c:pt idx="10760">
                  <c:v>10760</c:v>
                </c:pt>
                <c:pt idx="10761">
                  <c:v>10761</c:v>
                </c:pt>
                <c:pt idx="10762">
                  <c:v>10762</c:v>
                </c:pt>
                <c:pt idx="10763">
                  <c:v>10763</c:v>
                </c:pt>
                <c:pt idx="10764">
                  <c:v>10764</c:v>
                </c:pt>
                <c:pt idx="10765">
                  <c:v>10765</c:v>
                </c:pt>
                <c:pt idx="10766">
                  <c:v>10766</c:v>
                </c:pt>
                <c:pt idx="10767">
                  <c:v>10767</c:v>
                </c:pt>
                <c:pt idx="10768">
                  <c:v>10768</c:v>
                </c:pt>
                <c:pt idx="10769">
                  <c:v>10769</c:v>
                </c:pt>
                <c:pt idx="10770">
                  <c:v>10770</c:v>
                </c:pt>
                <c:pt idx="10771">
                  <c:v>10771</c:v>
                </c:pt>
                <c:pt idx="10772">
                  <c:v>10772</c:v>
                </c:pt>
                <c:pt idx="10773">
                  <c:v>10773</c:v>
                </c:pt>
                <c:pt idx="10774">
                  <c:v>10774</c:v>
                </c:pt>
                <c:pt idx="10775">
                  <c:v>10775</c:v>
                </c:pt>
                <c:pt idx="10776">
                  <c:v>10776</c:v>
                </c:pt>
                <c:pt idx="10777">
                  <c:v>10777</c:v>
                </c:pt>
                <c:pt idx="10778">
                  <c:v>10778</c:v>
                </c:pt>
                <c:pt idx="10779">
                  <c:v>10779</c:v>
                </c:pt>
                <c:pt idx="10780">
                  <c:v>10780</c:v>
                </c:pt>
                <c:pt idx="10781">
                  <c:v>10781</c:v>
                </c:pt>
                <c:pt idx="10782">
                  <c:v>10782</c:v>
                </c:pt>
                <c:pt idx="10783">
                  <c:v>10783</c:v>
                </c:pt>
                <c:pt idx="10784">
                  <c:v>10784</c:v>
                </c:pt>
                <c:pt idx="10785">
                  <c:v>10785</c:v>
                </c:pt>
                <c:pt idx="10786">
                  <c:v>10786</c:v>
                </c:pt>
                <c:pt idx="10787">
                  <c:v>10787</c:v>
                </c:pt>
                <c:pt idx="10788">
                  <c:v>10788</c:v>
                </c:pt>
                <c:pt idx="10789">
                  <c:v>10789</c:v>
                </c:pt>
                <c:pt idx="10790">
                  <c:v>10790</c:v>
                </c:pt>
                <c:pt idx="10791">
                  <c:v>10791</c:v>
                </c:pt>
                <c:pt idx="10792">
                  <c:v>10792</c:v>
                </c:pt>
                <c:pt idx="10793">
                  <c:v>10793</c:v>
                </c:pt>
                <c:pt idx="10794">
                  <c:v>10794</c:v>
                </c:pt>
                <c:pt idx="10795">
                  <c:v>10795</c:v>
                </c:pt>
                <c:pt idx="10796">
                  <c:v>10796</c:v>
                </c:pt>
                <c:pt idx="10797">
                  <c:v>10797</c:v>
                </c:pt>
                <c:pt idx="10798">
                  <c:v>10798</c:v>
                </c:pt>
                <c:pt idx="10799">
                  <c:v>10799</c:v>
                </c:pt>
                <c:pt idx="10800">
                  <c:v>10800</c:v>
                </c:pt>
                <c:pt idx="10801">
                  <c:v>10801</c:v>
                </c:pt>
                <c:pt idx="10802">
                  <c:v>10802</c:v>
                </c:pt>
                <c:pt idx="10803">
                  <c:v>10803</c:v>
                </c:pt>
                <c:pt idx="10804">
                  <c:v>10804</c:v>
                </c:pt>
                <c:pt idx="10805">
                  <c:v>10805</c:v>
                </c:pt>
                <c:pt idx="10806">
                  <c:v>10806</c:v>
                </c:pt>
                <c:pt idx="10807">
                  <c:v>10807</c:v>
                </c:pt>
                <c:pt idx="10808">
                  <c:v>10808</c:v>
                </c:pt>
                <c:pt idx="10809">
                  <c:v>10809</c:v>
                </c:pt>
                <c:pt idx="10810">
                  <c:v>10810</c:v>
                </c:pt>
                <c:pt idx="10811">
                  <c:v>10811</c:v>
                </c:pt>
                <c:pt idx="10812">
                  <c:v>10812</c:v>
                </c:pt>
                <c:pt idx="10813">
                  <c:v>10813</c:v>
                </c:pt>
                <c:pt idx="10814">
                  <c:v>10814</c:v>
                </c:pt>
                <c:pt idx="10815">
                  <c:v>10815</c:v>
                </c:pt>
                <c:pt idx="10816">
                  <c:v>10816</c:v>
                </c:pt>
                <c:pt idx="10817">
                  <c:v>10817</c:v>
                </c:pt>
                <c:pt idx="10818">
                  <c:v>10818</c:v>
                </c:pt>
                <c:pt idx="10819">
                  <c:v>10819</c:v>
                </c:pt>
                <c:pt idx="10820">
                  <c:v>10820</c:v>
                </c:pt>
                <c:pt idx="10821">
                  <c:v>10821</c:v>
                </c:pt>
                <c:pt idx="10822">
                  <c:v>10822</c:v>
                </c:pt>
                <c:pt idx="10823">
                  <c:v>10823</c:v>
                </c:pt>
                <c:pt idx="10824">
                  <c:v>10824</c:v>
                </c:pt>
                <c:pt idx="10825">
                  <c:v>10825</c:v>
                </c:pt>
                <c:pt idx="10826">
                  <c:v>10826</c:v>
                </c:pt>
                <c:pt idx="10827">
                  <c:v>10827</c:v>
                </c:pt>
                <c:pt idx="10828">
                  <c:v>10828</c:v>
                </c:pt>
                <c:pt idx="10829">
                  <c:v>10829</c:v>
                </c:pt>
                <c:pt idx="10830">
                  <c:v>10830</c:v>
                </c:pt>
                <c:pt idx="10831">
                  <c:v>10831</c:v>
                </c:pt>
                <c:pt idx="10832">
                  <c:v>10832</c:v>
                </c:pt>
                <c:pt idx="10833">
                  <c:v>10833</c:v>
                </c:pt>
                <c:pt idx="10834">
                  <c:v>10834</c:v>
                </c:pt>
                <c:pt idx="10835">
                  <c:v>10835</c:v>
                </c:pt>
                <c:pt idx="10836">
                  <c:v>10836</c:v>
                </c:pt>
                <c:pt idx="10837">
                  <c:v>10837</c:v>
                </c:pt>
                <c:pt idx="10838">
                  <c:v>10838</c:v>
                </c:pt>
                <c:pt idx="10839">
                  <c:v>10839</c:v>
                </c:pt>
                <c:pt idx="10840">
                  <c:v>10840</c:v>
                </c:pt>
                <c:pt idx="10841">
                  <c:v>10841</c:v>
                </c:pt>
                <c:pt idx="10842">
                  <c:v>10842</c:v>
                </c:pt>
                <c:pt idx="10843">
                  <c:v>10843</c:v>
                </c:pt>
                <c:pt idx="10844">
                  <c:v>10844</c:v>
                </c:pt>
                <c:pt idx="10845">
                  <c:v>10845</c:v>
                </c:pt>
                <c:pt idx="10846">
                  <c:v>10846</c:v>
                </c:pt>
                <c:pt idx="10847">
                  <c:v>10847</c:v>
                </c:pt>
                <c:pt idx="10848">
                  <c:v>10848</c:v>
                </c:pt>
                <c:pt idx="10849">
                  <c:v>10849</c:v>
                </c:pt>
                <c:pt idx="10850">
                  <c:v>10850</c:v>
                </c:pt>
                <c:pt idx="10851">
                  <c:v>10851</c:v>
                </c:pt>
                <c:pt idx="10852">
                  <c:v>10852</c:v>
                </c:pt>
                <c:pt idx="10853">
                  <c:v>10853</c:v>
                </c:pt>
                <c:pt idx="10854">
                  <c:v>10854</c:v>
                </c:pt>
                <c:pt idx="10855">
                  <c:v>10855</c:v>
                </c:pt>
                <c:pt idx="10856">
                  <c:v>10856</c:v>
                </c:pt>
                <c:pt idx="10857">
                  <c:v>10857</c:v>
                </c:pt>
                <c:pt idx="10858">
                  <c:v>10858</c:v>
                </c:pt>
                <c:pt idx="10859">
                  <c:v>10859</c:v>
                </c:pt>
                <c:pt idx="10860">
                  <c:v>10860</c:v>
                </c:pt>
                <c:pt idx="10861">
                  <c:v>10861</c:v>
                </c:pt>
                <c:pt idx="10862">
                  <c:v>10862</c:v>
                </c:pt>
                <c:pt idx="10863">
                  <c:v>10863</c:v>
                </c:pt>
                <c:pt idx="10864">
                  <c:v>10864</c:v>
                </c:pt>
                <c:pt idx="10865">
                  <c:v>10865</c:v>
                </c:pt>
                <c:pt idx="10866">
                  <c:v>10866</c:v>
                </c:pt>
                <c:pt idx="10867">
                  <c:v>10867</c:v>
                </c:pt>
                <c:pt idx="10868">
                  <c:v>10868</c:v>
                </c:pt>
                <c:pt idx="10869">
                  <c:v>10869</c:v>
                </c:pt>
                <c:pt idx="10870">
                  <c:v>10870</c:v>
                </c:pt>
                <c:pt idx="10871">
                  <c:v>10871</c:v>
                </c:pt>
                <c:pt idx="10872">
                  <c:v>10872</c:v>
                </c:pt>
                <c:pt idx="10873">
                  <c:v>10873</c:v>
                </c:pt>
                <c:pt idx="10874">
                  <c:v>10874</c:v>
                </c:pt>
                <c:pt idx="10875">
                  <c:v>10875</c:v>
                </c:pt>
                <c:pt idx="10876">
                  <c:v>10876</c:v>
                </c:pt>
                <c:pt idx="10877">
                  <c:v>10877</c:v>
                </c:pt>
                <c:pt idx="10878">
                  <c:v>10878</c:v>
                </c:pt>
                <c:pt idx="10879">
                  <c:v>10879</c:v>
                </c:pt>
                <c:pt idx="10880">
                  <c:v>10880</c:v>
                </c:pt>
                <c:pt idx="10881">
                  <c:v>10881</c:v>
                </c:pt>
                <c:pt idx="10882">
                  <c:v>10882</c:v>
                </c:pt>
                <c:pt idx="10883">
                  <c:v>10883</c:v>
                </c:pt>
                <c:pt idx="10884">
                  <c:v>10884</c:v>
                </c:pt>
                <c:pt idx="10885">
                  <c:v>10885</c:v>
                </c:pt>
                <c:pt idx="10886">
                  <c:v>10886</c:v>
                </c:pt>
                <c:pt idx="10887">
                  <c:v>10887</c:v>
                </c:pt>
                <c:pt idx="10888">
                  <c:v>10888</c:v>
                </c:pt>
                <c:pt idx="10889">
                  <c:v>10889</c:v>
                </c:pt>
                <c:pt idx="10890">
                  <c:v>10890</c:v>
                </c:pt>
                <c:pt idx="10891">
                  <c:v>10891</c:v>
                </c:pt>
                <c:pt idx="10892">
                  <c:v>10892</c:v>
                </c:pt>
                <c:pt idx="10893">
                  <c:v>10893</c:v>
                </c:pt>
                <c:pt idx="10894">
                  <c:v>10894</c:v>
                </c:pt>
                <c:pt idx="10895">
                  <c:v>10895</c:v>
                </c:pt>
                <c:pt idx="10896">
                  <c:v>10896</c:v>
                </c:pt>
                <c:pt idx="10897">
                  <c:v>10897</c:v>
                </c:pt>
                <c:pt idx="10898">
                  <c:v>10898</c:v>
                </c:pt>
                <c:pt idx="10899">
                  <c:v>10899</c:v>
                </c:pt>
                <c:pt idx="10900">
                  <c:v>10900</c:v>
                </c:pt>
                <c:pt idx="10901">
                  <c:v>10901</c:v>
                </c:pt>
                <c:pt idx="10902">
                  <c:v>10902</c:v>
                </c:pt>
                <c:pt idx="10903">
                  <c:v>10903</c:v>
                </c:pt>
                <c:pt idx="10904">
                  <c:v>10904</c:v>
                </c:pt>
                <c:pt idx="10905">
                  <c:v>10905</c:v>
                </c:pt>
                <c:pt idx="10906">
                  <c:v>10906</c:v>
                </c:pt>
                <c:pt idx="10907">
                  <c:v>10907</c:v>
                </c:pt>
                <c:pt idx="10908">
                  <c:v>10908</c:v>
                </c:pt>
                <c:pt idx="10909">
                  <c:v>10909</c:v>
                </c:pt>
                <c:pt idx="10910">
                  <c:v>10910</c:v>
                </c:pt>
                <c:pt idx="10911">
                  <c:v>10911</c:v>
                </c:pt>
                <c:pt idx="10912">
                  <c:v>10912</c:v>
                </c:pt>
                <c:pt idx="10913">
                  <c:v>10913</c:v>
                </c:pt>
                <c:pt idx="10914">
                  <c:v>10914</c:v>
                </c:pt>
                <c:pt idx="10915">
                  <c:v>10915</c:v>
                </c:pt>
                <c:pt idx="10916">
                  <c:v>10916</c:v>
                </c:pt>
                <c:pt idx="10917">
                  <c:v>10917</c:v>
                </c:pt>
                <c:pt idx="10918">
                  <c:v>10918</c:v>
                </c:pt>
                <c:pt idx="10919">
                  <c:v>10919</c:v>
                </c:pt>
                <c:pt idx="10920">
                  <c:v>10920</c:v>
                </c:pt>
                <c:pt idx="10921">
                  <c:v>10921</c:v>
                </c:pt>
                <c:pt idx="10922">
                  <c:v>10922</c:v>
                </c:pt>
                <c:pt idx="10923">
                  <c:v>10923</c:v>
                </c:pt>
                <c:pt idx="10924">
                  <c:v>10924</c:v>
                </c:pt>
                <c:pt idx="10925">
                  <c:v>10925</c:v>
                </c:pt>
                <c:pt idx="10926">
                  <c:v>10926</c:v>
                </c:pt>
                <c:pt idx="10927">
                  <c:v>10927</c:v>
                </c:pt>
                <c:pt idx="10928">
                  <c:v>10928</c:v>
                </c:pt>
                <c:pt idx="10929">
                  <c:v>10929</c:v>
                </c:pt>
                <c:pt idx="10930">
                  <c:v>10930</c:v>
                </c:pt>
                <c:pt idx="10931">
                  <c:v>10931</c:v>
                </c:pt>
                <c:pt idx="10932">
                  <c:v>10932</c:v>
                </c:pt>
                <c:pt idx="10933">
                  <c:v>10933</c:v>
                </c:pt>
                <c:pt idx="10934">
                  <c:v>10934</c:v>
                </c:pt>
                <c:pt idx="10935">
                  <c:v>10935</c:v>
                </c:pt>
                <c:pt idx="10936">
                  <c:v>10936</c:v>
                </c:pt>
                <c:pt idx="10937">
                  <c:v>10937</c:v>
                </c:pt>
                <c:pt idx="10938">
                  <c:v>10938</c:v>
                </c:pt>
                <c:pt idx="10939">
                  <c:v>10939</c:v>
                </c:pt>
                <c:pt idx="10940">
                  <c:v>10940</c:v>
                </c:pt>
                <c:pt idx="10941">
                  <c:v>10941</c:v>
                </c:pt>
                <c:pt idx="10942">
                  <c:v>10942</c:v>
                </c:pt>
                <c:pt idx="10943">
                  <c:v>10943</c:v>
                </c:pt>
                <c:pt idx="10944">
                  <c:v>10944</c:v>
                </c:pt>
                <c:pt idx="10945">
                  <c:v>10945</c:v>
                </c:pt>
                <c:pt idx="10946">
                  <c:v>10946</c:v>
                </c:pt>
                <c:pt idx="10947">
                  <c:v>10947</c:v>
                </c:pt>
                <c:pt idx="10948">
                  <c:v>10948</c:v>
                </c:pt>
                <c:pt idx="10949">
                  <c:v>10949</c:v>
                </c:pt>
                <c:pt idx="10950">
                  <c:v>10950</c:v>
                </c:pt>
                <c:pt idx="10951">
                  <c:v>10951</c:v>
                </c:pt>
                <c:pt idx="10952">
                  <c:v>10952</c:v>
                </c:pt>
                <c:pt idx="10953">
                  <c:v>10953</c:v>
                </c:pt>
                <c:pt idx="10954">
                  <c:v>10954</c:v>
                </c:pt>
                <c:pt idx="10955">
                  <c:v>10955</c:v>
                </c:pt>
                <c:pt idx="10956">
                  <c:v>10956</c:v>
                </c:pt>
                <c:pt idx="10957">
                  <c:v>10957</c:v>
                </c:pt>
                <c:pt idx="10958">
                  <c:v>10958</c:v>
                </c:pt>
                <c:pt idx="10959">
                  <c:v>10959</c:v>
                </c:pt>
                <c:pt idx="10960">
                  <c:v>10960</c:v>
                </c:pt>
                <c:pt idx="10961">
                  <c:v>10961</c:v>
                </c:pt>
                <c:pt idx="10962">
                  <c:v>10962</c:v>
                </c:pt>
                <c:pt idx="10963">
                  <c:v>10963</c:v>
                </c:pt>
                <c:pt idx="10964">
                  <c:v>10964</c:v>
                </c:pt>
                <c:pt idx="10965">
                  <c:v>10965</c:v>
                </c:pt>
                <c:pt idx="10966">
                  <c:v>10966</c:v>
                </c:pt>
                <c:pt idx="10967">
                  <c:v>10967</c:v>
                </c:pt>
                <c:pt idx="10968">
                  <c:v>10968</c:v>
                </c:pt>
                <c:pt idx="10969">
                  <c:v>10969</c:v>
                </c:pt>
                <c:pt idx="10970">
                  <c:v>10970</c:v>
                </c:pt>
                <c:pt idx="10971">
                  <c:v>10971</c:v>
                </c:pt>
                <c:pt idx="10972">
                  <c:v>10972</c:v>
                </c:pt>
                <c:pt idx="10973">
                  <c:v>10973</c:v>
                </c:pt>
                <c:pt idx="10974">
                  <c:v>10974</c:v>
                </c:pt>
                <c:pt idx="10975">
                  <c:v>10975</c:v>
                </c:pt>
                <c:pt idx="10976">
                  <c:v>10976</c:v>
                </c:pt>
                <c:pt idx="10977">
                  <c:v>10977</c:v>
                </c:pt>
                <c:pt idx="10978">
                  <c:v>10978</c:v>
                </c:pt>
                <c:pt idx="10979">
                  <c:v>10979</c:v>
                </c:pt>
                <c:pt idx="10980">
                  <c:v>10980</c:v>
                </c:pt>
                <c:pt idx="10981">
                  <c:v>10981</c:v>
                </c:pt>
                <c:pt idx="10982">
                  <c:v>10982</c:v>
                </c:pt>
                <c:pt idx="10983">
                  <c:v>10983</c:v>
                </c:pt>
                <c:pt idx="10984">
                  <c:v>10984</c:v>
                </c:pt>
                <c:pt idx="10985">
                  <c:v>10985</c:v>
                </c:pt>
                <c:pt idx="10986">
                  <c:v>10986</c:v>
                </c:pt>
                <c:pt idx="10987">
                  <c:v>10987</c:v>
                </c:pt>
                <c:pt idx="10988">
                  <c:v>10988</c:v>
                </c:pt>
                <c:pt idx="10989">
                  <c:v>10989</c:v>
                </c:pt>
                <c:pt idx="10990">
                  <c:v>10990</c:v>
                </c:pt>
                <c:pt idx="10991">
                  <c:v>10991</c:v>
                </c:pt>
                <c:pt idx="10992">
                  <c:v>10992</c:v>
                </c:pt>
                <c:pt idx="10993">
                  <c:v>10993</c:v>
                </c:pt>
                <c:pt idx="10994">
                  <c:v>10994</c:v>
                </c:pt>
                <c:pt idx="10995">
                  <c:v>10995</c:v>
                </c:pt>
                <c:pt idx="10996">
                  <c:v>10996</c:v>
                </c:pt>
                <c:pt idx="10997">
                  <c:v>10997</c:v>
                </c:pt>
                <c:pt idx="10998">
                  <c:v>10998</c:v>
                </c:pt>
                <c:pt idx="10999">
                  <c:v>10999</c:v>
                </c:pt>
                <c:pt idx="11000">
                  <c:v>11000</c:v>
                </c:pt>
                <c:pt idx="11001">
                  <c:v>11001</c:v>
                </c:pt>
                <c:pt idx="11002">
                  <c:v>11002</c:v>
                </c:pt>
                <c:pt idx="11003">
                  <c:v>11003</c:v>
                </c:pt>
                <c:pt idx="11004">
                  <c:v>11004</c:v>
                </c:pt>
                <c:pt idx="11005">
                  <c:v>11005</c:v>
                </c:pt>
                <c:pt idx="11006">
                  <c:v>11006</c:v>
                </c:pt>
                <c:pt idx="11007">
                  <c:v>11007</c:v>
                </c:pt>
                <c:pt idx="11008">
                  <c:v>11008</c:v>
                </c:pt>
                <c:pt idx="11009">
                  <c:v>11009</c:v>
                </c:pt>
                <c:pt idx="11010">
                  <c:v>11010</c:v>
                </c:pt>
                <c:pt idx="11011">
                  <c:v>11011</c:v>
                </c:pt>
                <c:pt idx="11012">
                  <c:v>11012</c:v>
                </c:pt>
                <c:pt idx="11013">
                  <c:v>11013</c:v>
                </c:pt>
                <c:pt idx="11014">
                  <c:v>11014</c:v>
                </c:pt>
                <c:pt idx="11015">
                  <c:v>11015</c:v>
                </c:pt>
                <c:pt idx="11016">
                  <c:v>11016</c:v>
                </c:pt>
                <c:pt idx="11017">
                  <c:v>11017</c:v>
                </c:pt>
                <c:pt idx="11018">
                  <c:v>11018</c:v>
                </c:pt>
                <c:pt idx="11019">
                  <c:v>11019</c:v>
                </c:pt>
                <c:pt idx="11020">
                  <c:v>11020</c:v>
                </c:pt>
                <c:pt idx="11021">
                  <c:v>11021</c:v>
                </c:pt>
                <c:pt idx="11022">
                  <c:v>11022</c:v>
                </c:pt>
                <c:pt idx="11023">
                  <c:v>11023</c:v>
                </c:pt>
                <c:pt idx="11024">
                  <c:v>11024</c:v>
                </c:pt>
                <c:pt idx="11025">
                  <c:v>11025</c:v>
                </c:pt>
                <c:pt idx="11026">
                  <c:v>11026</c:v>
                </c:pt>
                <c:pt idx="11027">
                  <c:v>11027</c:v>
                </c:pt>
                <c:pt idx="11028">
                  <c:v>11028</c:v>
                </c:pt>
                <c:pt idx="11029">
                  <c:v>11029</c:v>
                </c:pt>
                <c:pt idx="11030">
                  <c:v>11030</c:v>
                </c:pt>
                <c:pt idx="11031">
                  <c:v>11031</c:v>
                </c:pt>
                <c:pt idx="11032">
                  <c:v>11032</c:v>
                </c:pt>
                <c:pt idx="11033">
                  <c:v>11033</c:v>
                </c:pt>
                <c:pt idx="11034">
                  <c:v>11034</c:v>
                </c:pt>
                <c:pt idx="11035">
                  <c:v>11035</c:v>
                </c:pt>
                <c:pt idx="11036">
                  <c:v>11036</c:v>
                </c:pt>
                <c:pt idx="11037">
                  <c:v>11037</c:v>
                </c:pt>
                <c:pt idx="11038">
                  <c:v>11038</c:v>
                </c:pt>
                <c:pt idx="11039">
                  <c:v>11039</c:v>
                </c:pt>
                <c:pt idx="11040">
                  <c:v>11040</c:v>
                </c:pt>
                <c:pt idx="11041">
                  <c:v>11041</c:v>
                </c:pt>
                <c:pt idx="11042">
                  <c:v>11042</c:v>
                </c:pt>
                <c:pt idx="11043">
                  <c:v>11043</c:v>
                </c:pt>
                <c:pt idx="11044">
                  <c:v>11044</c:v>
                </c:pt>
                <c:pt idx="11045">
                  <c:v>11045</c:v>
                </c:pt>
                <c:pt idx="11046">
                  <c:v>11046</c:v>
                </c:pt>
                <c:pt idx="11047">
                  <c:v>11047</c:v>
                </c:pt>
                <c:pt idx="11048">
                  <c:v>11048</c:v>
                </c:pt>
                <c:pt idx="11049">
                  <c:v>11049</c:v>
                </c:pt>
                <c:pt idx="11050">
                  <c:v>11050</c:v>
                </c:pt>
                <c:pt idx="11051">
                  <c:v>11051</c:v>
                </c:pt>
                <c:pt idx="11052">
                  <c:v>11052</c:v>
                </c:pt>
                <c:pt idx="11053">
                  <c:v>11053</c:v>
                </c:pt>
                <c:pt idx="11054">
                  <c:v>11054</c:v>
                </c:pt>
                <c:pt idx="11055">
                  <c:v>11055</c:v>
                </c:pt>
                <c:pt idx="11056">
                  <c:v>11056</c:v>
                </c:pt>
                <c:pt idx="11057">
                  <c:v>11057</c:v>
                </c:pt>
                <c:pt idx="11058">
                  <c:v>11058</c:v>
                </c:pt>
                <c:pt idx="11059">
                  <c:v>11059</c:v>
                </c:pt>
                <c:pt idx="11060">
                  <c:v>11060</c:v>
                </c:pt>
                <c:pt idx="11061">
                  <c:v>11061</c:v>
                </c:pt>
                <c:pt idx="11062">
                  <c:v>11062</c:v>
                </c:pt>
                <c:pt idx="11063">
                  <c:v>11063</c:v>
                </c:pt>
                <c:pt idx="11064">
                  <c:v>11064</c:v>
                </c:pt>
                <c:pt idx="11065">
                  <c:v>11065</c:v>
                </c:pt>
                <c:pt idx="11066">
                  <c:v>11066</c:v>
                </c:pt>
                <c:pt idx="11067">
                  <c:v>11067</c:v>
                </c:pt>
                <c:pt idx="11068">
                  <c:v>11068</c:v>
                </c:pt>
                <c:pt idx="11069">
                  <c:v>11069</c:v>
                </c:pt>
                <c:pt idx="11070">
                  <c:v>11070</c:v>
                </c:pt>
                <c:pt idx="11071">
                  <c:v>11071</c:v>
                </c:pt>
                <c:pt idx="11072">
                  <c:v>11072</c:v>
                </c:pt>
                <c:pt idx="11073">
                  <c:v>11073</c:v>
                </c:pt>
                <c:pt idx="11074">
                  <c:v>11074</c:v>
                </c:pt>
                <c:pt idx="11075">
                  <c:v>11075</c:v>
                </c:pt>
                <c:pt idx="11076">
                  <c:v>11076</c:v>
                </c:pt>
                <c:pt idx="11077">
                  <c:v>11077</c:v>
                </c:pt>
                <c:pt idx="11078">
                  <c:v>11078</c:v>
                </c:pt>
                <c:pt idx="11079">
                  <c:v>11079</c:v>
                </c:pt>
                <c:pt idx="11080">
                  <c:v>11080</c:v>
                </c:pt>
                <c:pt idx="11081">
                  <c:v>11081</c:v>
                </c:pt>
                <c:pt idx="11082">
                  <c:v>11082</c:v>
                </c:pt>
                <c:pt idx="11083">
                  <c:v>11083</c:v>
                </c:pt>
                <c:pt idx="11084">
                  <c:v>11084</c:v>
                </c:pt>
                <c:pt idx="11085">
                  <c:v>11085</c:v>
                </c:pt>
                <c:pt idx="11086">
                  <c:v>11086</c:v>
                </c:pt>
                <c:pt idx="11087">
                  <c:v>11087</c:v>
                </c:pt>
                <c:pt idx="11088">
                  <c:v>11088</c:v>
                </c:pt>
                <c:pt idx="11089">
                  <c:v>11089</c:v>
                </c:pt>
                <c:pt idx="11090">
                  <c:v>11090</c:v>
                </c:pt>
                <c:pt idx="11091">
                  <c:v>11091</c:v>
                </c:pt>
                <c:pt idx="11092">
                  <c:v>11092</c:v>
                </c:pt>
                <c:pt idx="11093">
                  <c:v>11093</c:v>
                </c:pt>
                <c:pt idx="11094">
                  <c:v>11094</c:v>
                </c:pt>
                <c:pt idx="11095">
                  <c:v>11095</c:v>
                </c:pt>
                <c:pt idx="11096">
                  <c:v>11096</c:v>
                </c:pt>
                <c:pt idx="11097">
                  <c:v>11097</c:v>
                </c:pt>
                <c:pt idx="11098">
                  <c:v>11098</c:v>
                </c:pt>
                <c:pt idx="11099">
                  <c:v>11099</c:v>
                </c:pt>
                <c:pt idx="11100">
                  <c:v>11100</c:v>
                </c:pt>
                <c:pt idx="11101">
                  <c:v>11101</c:v>
                </c:pt>
                <c:pt idx="11102">
                  <c:v>11102</c:v>
                </c:pt>
                <c:pt idx="11103">
                  <c:v>11103</c:v>
                </c:pt>
                <c:pt idx="11104">
                  <c:v>11104</c:v>
                </c:pt>
                <c:pt idx="11105">
                  <c:v>11105</c:v>
                </c:pt>
                <c:pt idx="11106">
                  <c:v>11106</c:v>
                </c:pt>
                <c:pt idx="11107">
                  <c:v>11107</c:v>
                </c:pt>
                <c:pt idx="11108">
                  <c:v>11108</c:v>
                </c:pt>
                <c:pt idx="11109">
                  <c:v>11109</c:v>
                </c:pt>
                <c:pt idx="11110">
                  <c:v>11110</c:v>
                </c:pt>
                <c:pt idx="11111">
                  <c:v>11111</c:v>
                </c:pt>
                <c:pt idx="11112">
                  <c:v>11112</c:v>
                </c:pt>
                <c:pt idx="11113">
                  <c:v>11113</c:v>
                </c:pt>
                <c:pt idx="11114">
                  <c:v>11114</c:v>
                </c:pt>
                <c:pt idx="11115">
                  <c:v>11115</c:v>
                </c:pt>
                <c:pt idx="11116">
                  <c:v>11116</c:v>
                </c:pt>
                <c:pt idx="11117">
                  <c:v>11117</c:v>
                </c:pt>
                <c:pt idx="11118">
                  <c:v>11118</c:v>
                </c:pt>
                <c:pt idx="11119">
                  <c:v>11119</c:v>
                </c:pt>
                <c:pt idx="11120">
                  <c:v>11120</c:v>
                </c:pt>
                <c:pt idx="11121">
                  <c:v>11121</c:v>
                </c:pt>
                <c:pt idx="11122">
                  <c:v>11122</c:v>
                </c:pt>
                <c:pt idx="11123">
                  <c:v>11123</c:v>
                </c:pt>
                <c:pt idx="11124">
                  <c:v>11124</c:v>
                </c:pt>
                <c:pt idx="11125">
                  <c:v>11125</c:v>
                </c:pt>
                <c:pt idx="11126">
                  <c:v>11126</c:v>
                </c:pt>
                <c:pt idx="11127">
                  <c:v>11127</c:v>
                </c:pt>
                <c:pt idx="11128">
                  <c:v>11128</c:v>
                </c:pt>
                <c:pt idx="11129">
                  <c:v>11129</c:v>
                </c:pt>
                <c:pt idx="11130">
                  <c:v>11130</c:v>
                </c:pt>
                <c:pt idx="11131">
                  <c:v>11131</c:v>
                </c:pt>
                <c:pt idx="11132">
                  <c:v>11132</c:v>
                </c:pt>
                <c:pt idx="11133">
                  <c:v>11133</c:v>
                </c:pt>
                <c:pt idx="11134">
                  <c:v>11134</c:v>
                </c:pt>
                <c:pt idx="11135">
                  <c:v>11135</c:v>
                </c:pt>
                <c:pt idx="11136">
                  <c:v>11136</c:v>
                </c:pt>
                <c:pt idx="11137">
                  <c:v>11137</c:v>
                </c:pt>
                <c:pt idx="11138">
                  <c:v>11138</c:v>
                </c:pt>
                <c:pt idx="11139">
                  <c:v>11139</c:v>
                </c:pt>
                <c:pt idx="11140">
                  <c:v>11140</c:v>
                </c:pt>
                <c:pt idx="11141">
                  <c:v>11141</c:v>
                </c:pt>
                <c:pt idx="11142">
                  <c:v>11142</c:v>
                </c:pt>
                <c:pt idx="11143">
                  <c:v>11143</c:v>
                </c:pt>
                <c:pt idx="11144">
                  <c:v>11144</c:v>
                </c:pt>
                <c:pt idx="11145">
                  <c:v>11145</c:v>
                </c:pt>
                <c:pt idx="11146">
                  <c:v>11146</c:v>
                </c:pt>
                <c:pt idx="11147">
                  <c:v>11147</c:v>
                </c:pt>
                <c:pt idx="11148">
                  <c:v>11148</c:v>
                </c:pt>
                <c:pt idx="11149">
                  <c:v>11149</c:v>
                </c:pt>
                <c:pt idx="11150">
                  <c:v>11150</c:v>
                </c:pt>
                <c:pt idx="11151">
                  <c:v>11151</c:v>
                </c:pt>
                <c:pt idx="11152">
                  <c:v>11152</c:v>
                </c:pt>
                <c:pt idx="11153">
                  <c:v>11153</c:v>
                </c:pt>
                <c:pt idx="11154">
                  <c:v>11154</c:v>
                </c:pt>
                <c:pt idx="11155">
                  <c:v>11155</c:v>
                </c:pt>
                <c:pt idx="11156">
                  <c:v>11156</c:v>
                </c:pt>
                <c:pt idx="11157">
                  <c:v>11157</c:v>
                </c:pt>
                <c:pt idx="11158">
                  <c:v>11158</c:v>
                </c:pt>
                <c:pt idx="11159">
                  <c:v>11159</c:v>
                </c:pt>
                <c:pt idx="11160">
                  <c:v>11160</c:v>
                </c:pt>
                <c:pt idx="11161">
                  <c:v>11161</c:v>
                </c:pt>
                <c:pt idx="11162">
                  <c:v>11162</c:v>
                </c:pt>
                <c:pt idx="11163">
                  <c:v>11163</c:v>
                </c:pt>
                <c:pt idx="11164">
                  <c:v>11164</c:v>
                </c:pt>
                <c:pt idx="11165">
                  <c:v>11165</c:v>
                </c:pt>
                <c:pt idx="11166">
                  <c:v>11166</c:v>
                </c:pt>
                <c:pt idx="11167">
                  <c:v>11167</c:v>
                </c:pt>
                <c:pt idx="11168">
                  <c:v>11168</c:v>
                </c:pt>
                <c:pt idx="11169">
                  <c:v>11169</c:v>
                </c:pt>
                <c:pt idx="11170">
                  <c:v>11170</c:v>
                </c:pt>
                <c:pt idx="11171">
                  <c:v>11171</c:v>
                </c:pt>
                <c:pt idx="11172">
                  <c:v>11172</c:v>
                </c:pt>
                <c:pt idx="11173">
                  <c:v>11173</c:v>
                </c:pt>
                <c:pt idx="11174">
                  <c:v>11174</c:v>
                </c:pt>
                <c:pt idx="11175">
                  <c:v>11175</c:v>
                </c:pt>
                <c:pt idx="11176">
                  <c:v>11176</c:v>
                </c:pt>
                <c:pt idx="11177">
                  <c:v>11177</c:v>
                </c:pt>
                <c:pt idx="11178">
                  <c:v>11178</c:v>
                </c:pt>
                <c:pt idx="11179">
                  <c:v>11179</c:v>
                </c:pt>
                <c:pt idx="11180">
                  <c:v>11180</c:v>
                </c:pt>
                <c:pt idx="11181">
                  <c:v>11181</c:v>
                </c:pt>
                <c:pt idx="11182">
                  <c:v>11182</c:v>
                </c:pt>
                <c:pt idx="11183">
                  <c:v>11183</c:v>
                </c:pt>
                <c:pt idx="11184">
                  <c:v>11184</c:v>
                </c:pt>
                <c:pt idx="11185">
                  <c:v>11185</c:v>
                </c:pt>
                <c:pt idx="11186">
                  <c:v>11186</c:v>
                </c:pt>
                <c:pt idx="11187">
                  <c:v>11187</c:v>
                </c:pt>
                <c:pt idx="11188">
                  <c:v>11188</c:v>
                </c:pt>
                <c:pt idx="11189">
                  <c:v>11189</c:v>
                </c:pt>
                <c:pt idx="11190">
                  <c:v>11190</c:v>
                </c:pt>
                <c:pt idx="11191">
                  <c:v>11191</c:v>
                </c:pt>
                <c:pt idx="11192">
                  <c:v>11192</c:v>
                </c:pt>
                <c:pt idx="11193">
                  <c:v>11193</c:v>
                </c:pt>
                <c:pt idx="11194">
                  <c:v>11194</c:v>
                </c:pt>
                <c:pt idx="11195">
                  <c:v>11195</c:v>
                </c:pt>
                <c:pt idx="11196">
                  <c:v>11196</c:v>
                </c:pt>
                <c:pt idx="11197">
                  <c:v>11197</c:v>
                </c:pt>
                <c:pt idx="11198">
                  <c:v>11198</c:v>
                </c:pt>
                <c:pt idx="11199">
                  <c:v>11199</c:v>
                </c:pt>
                <c:pt idx="11200">
                  <c:v>11200</c:v>
                </c:pt>
                <c:pt idx="11201">
                  <c:v>11201</c:v>
                </c:pt>
                <c:pt idx="11202">
                  <c:v>11202</c:v>
                </c:pt>
                <c:pt idx="11203">
                  <c:v>11203</c:v>
                </c:pt>
                <c:pt idx="11204">
                  <c:v>11204</c:v>
                </c:pt>
                <c:pt idx="11205">
                  <c:v>11205</c:v>
                </c:pt>
                <c:pt idx="11206">
                  <c:v>11206</c:v>
                </c:pt>
                <c:pt idx="11207">
                  <c:v>11207</c:v>
                </c:pt>
                <c:pt idx="11208">
                  <c:v>11208</c:v>
                </c:pt>
                <c:pt idx="11209">
                  <c:v>11209</c:v>
                </c:pt>
                <c:pt idx="11210">
                  <c:v>11210</c:v>
                </c:pt>
                <c:pt idx="11211">
                  <c:v>11211</c:v>
                </c:pt>
                <c:pt idx="11212">
                  <c:v>11212</c:v>
                </c:pt>
                <c:pt idx="11213">
                  <c:v>11213</c:v>
                </c:pt>
                <c:pt idx="11214">
                  <c:v>11214</c:v>
                </c:pt>
                <c:pt idx="11215">
                  <c:v>11215</c:v>
                </c:pt>
                <c:pt idx="11216">
                  <c:v>11216</c:v>
                </c:pt>
                <c:pt idx="11217">
                  <c:v>11217</c:v>
                </c:pt>
                <c:pt idx="11218">
                  <c:v>11218</c:v>
                </c:pt>
                <c:pt idx="11219">
                  <c:v>11219</c:v>
                </c:pt>
                <c:pt idx="11220">
                  <c:v>11220</c:v>
                </c:pt>
                <c:pt idx="11221">
                  <c:v>11221</c:v>
                </c:pt>
                <c:pt idx="11222">
                  <c:v>11222</c:v>
                </c:pt>
                <c:pt idx="11223">
                  <c:v>11223</c:v>
                </c:pt>
                <c:pt idx="11224">
                  <c:v>11224</c:v>
                </c:pt>
                <c:pt idx="11225">
                  <c:v>11225</c:v>
                </c:pt>
                <c:pt idx="11226">
                  <c:v>11226</c:v>
                </c:pt>
                <c:pt idx="11227">
                  <c:v>11227</c:v>
                </c:pt>
                <c:pt idx="11228">
                  <c:v>11228</c:v>
                </c:pt>
                <c:pt idx="11229">
                  <c:v>11229</c:v>
                </c:pt>
                <c:pt idx="11230">
                  <c:v>11230</c:v>
                </c:pt>
                <c:pt idx="11231">
                  <c:v>11231</c:v>
                </c:pt>
                <c:pt idx="11232">
                  <c:v>11232</c:v>
                </c:pt>
                <c:pt idx="11233">
                  <c:v>11233</c:v>
                </c:pt>
                <c:pt idx="11234">
                  <c:v>11234</c:v>
                </c:pt>
                <c:pt idx="11235">
                  <c:v>11235</c:v>
                </c:pt>
                <c:pt idx="11236">
                  <c:v>11236</c:v>
                </c:pt>
                <c:pt idx="11237">
                  <c:v>11237</c:v>
                </c:pt>
                <c:pt idx="11238">
                  <c:v>11238</c:v>
                </c:pt>
                <c:pt idx="11239">
                  <c:v>11239</c:v>
                </c:pt>
                <c:pt idx="11240">
                  <c:v>11240</c:v>
                </c:pt>
                <c:pt idx="11241">
                  <c:v>11241</c:v>
                </c:pt>
                <c:pt idx="11242">
                  <c:v>11242</c:v>
                </c:pt>
                <c:pt idx="11243">
                  <c:v>11243</c:v>
                </c:pt>
                <c:pt idx="11244">
                  <c:v>11244</c:v>
                </c:pt>
                <c:pt idx="11245">
                  <c:v>11245</c:v>
                </c:pt>
                <c:pt idx="11246">
                  <c:v>11246</c:v>
                </c:pt>
                <c:pt idx="11247">
                  <c:v>11247</c:v>
                </c:pt>
                <c:pt idx="11248">
                  <c:v>11248</c:v>
                </c:pt>
                <c:pt idx="11249">
                  <c:v>11249</c:v>
                </c:pt>
                <c:pt idx="11250">
                  <c:v>11250</c:v>
                </c:pt>
                <c:pt idx="11251">
                  <c:v>11251</c:v>
                </c:pt>
                <c:pt idx="11252">
                  <c:v>11252</c:v>
                </c:pt>
                <c:pt idx="11253">
                  <c:v>11253</c:v>
                </c:pt>
                <c:pt idx="11254">
                  <c:v>11254</c:v>
                </c:pt>
                <c:pt idx="11255">
                  <c:v>11255</c:v>
                </c:pt>
                <c:pt idx="11256">
                  <c:v>11256</c:v>
                </c:pt>
                <c:pt idx="11257">
                  <c:v>11257</c:v>
                </c:pt>
                <c:pt idx="11258">
                  <c:v>11258</c:v>
                </c:pt>
                <c:pt idx="11259">
                  <c:v>11259</c:v>
                </c:pt>
                <c:pt idx="11260">
                  <c:v>11260</c:v>
                </c:pt>
                <c:pt idx="11261">
                  <c:v>11261</c:v>
                </c:pt>
                <c:pt idx="11262">
                  <c:v>11262</c:v>
                </c:pt>
                <c:pt idx="11263">
                  <c:v>11263</c:v>
                </c:pt>
                <c:pt idx="11264">
                  <c:v>11264</c:v>
                </c:pt>
                <c:pt idx="11265">
                  <c:v>11265</c:v>
                </c:pt>
                <c:pt idx="11266">
                  <c:v>11266</c:v>
                </c:pt>
                <c:pt idx="11267">
                  <c:v>11267</c:v>
                </c:pt>
                <c:pt idx="11268">
                  <c:v>11268</c:v>
                </c:pt>
                <c:pt idx="11269">
                  <c:v>11269</c:v>
                </c:pt>
                <c:pt idx="11270">
                  <c:v>11270</c:v>
                </c:pt>
                <c:pt idx="11271">
                  <c:v>11271</c:v>
                </c:pt>
                <c:pt idx="11272">
                  <c:v>11272</c:v>
                </c:pt>
                <c:pt idx="11273">
                  <c:v>11273</c:v>
                </c:pt>
                <c:pt idx="11274">
                  <c:v>11274</c:v>
                </c:pt>
                <c:pt idx="11275">
                  <c:v>11275</c:v>
                </c:pt>
                <c:pt idx="11276">
                  <c:v>11276</c:v>
                </c:pt>
                <c:pt idx="11277">
                  <c:v>11277</c:v>
                </c:pt>
                <c:pt idx="11278">
                  <c:v>11278</c:v>
                </c:pt>
                <c:pt idx="11279">
                  <c:v>11279</c:v>
                </c:pt>
                <c:pt idx="11280">
                  <c:v>11280</c:v>
                </c:pt>
                <c:pt idx="11281">
                  <c:v>11281</c:v>
                </c:pt>
                <c:pt idx="11282">
                  <c:v>11282</c:v>
                </c:pt>
                <c:pt idx="11283">
                  <c:v>11283</c:v>
                </c:pt>
                <c:pt idx="11284">
                  <c:v>11284</c:v>
                </c:pt>
                <c:pt idx="11285">
                  <c:v>11285</c:v>
                </c:pt>
                <c:pt idx="11286">
                  <c:v>11286</c:v>
                </c:pt>
                <c:pt idx="11287">
                  <c:v>11287</c:v>
                </c:pt>
                <c:pt idx="11288">
                  <c:v>11288</c:v>
                </c:pt>
                <c:pt idx="11289">
                  <c:v>11289</c:v>
                </c:pt>
                <c:pt idx="11290">
                  <c:v>11290</c:v>
                </c:pt>
                <c:pt idx="11291">
                  <c:v>11291</c:v>
                </c:pt>
                <c:pt idx="11292">
                  <c:v>11292</c:v>
                </c:pt>
                <c:pt idx="11293">
                  <c:v>11293</c:v>
                </c:pt>
                <c:pt idx="11294">
                  <c:v>11294</c:v>
                </c:pt>
                <c:pt idx="11295">
                  <c:v>11295</c:v>
                </c:pt>
                <c:pt idx="11296">
                  <c:v>11296</c:v>
                </c:pt>
                <c:pt idx="11297">
                  <c:v>11297</c:v>
                </c:pt>
                <c:pt idx="11298">
                  <c:v>11298</c:v>
                </c:pt>
                <c:pt idx="11299">
                  <c:v>11299</c:v>
                </c:pt>
                <c:pt idx="11300">
                  <c:v>11300</c:v>
                </c:pt>
                <c:pt idx="11301">
                  <c:v>11301</c:v>
                </c:pt>
                <c:pt idx="11302">
                  <c:v>11302</c:v>
                </c:pt>
                <c:pt idx="11303">
                  <c:v>11303</c:v>
                </c:pt>
                <c:pt idx="11304">
                  <c:v>11304</c:v>
                </c:pt>
                <c:pt idx="11305">
                  <c:v>11305</c:v>
                </c:pt>
                <c:pt idx="11306">
                  <c:v>11306</c:v>
                </c:pt>
                <c:pt idx="11307">
                  <c:v>11307</c:v>
                </c:pt>
                <c:pt idx="11308">
                  <c:v>11308</c:v>
                </c:pt>
                <c:pt idx="11309">
                  <c:v>11309</c:v>
                </c:pt>
                <c:pt idx="11310">
                  <c:v>11310</c:v>
                </c:pt>
                <c:pt idx="11311">
                  <c:v>11311</c:v>
                </c:pt>
                <c:pt idx="11312">
                  <c:v>11312</c:v>
                </c:pt>
                <c:pt idx="11313">
                  <c:v>11313</c:v>
                </c:pt>
                <c:pt idx="11314">
                  <c:v>11314</c:v>
                </c:pt>
                <c:pt idx="11315">
                  <c:v>11315</c:v>
                </c:pt>
                <c:pt idx="11316">
                  <c:v>11316</c:v>
                </c:pt>
                <c:pt idx="11317">
                  <c:v>11317</c:v>
                </c:pt>
                <c:pt idx="11318">
                  <c:v>11318</c:v>
                </c:pt>
                <c:pt idx="11319">
                  <c:v>11319</c:v>
                </c:pt>
                <c:pt idx="11320">
                  <c:v>11320</c:v>
                </c:pt>
                <c:pt idx="11321">
                  <c:v>11321</c:v>
                </c:pt>
                <c:pt idx="11322">
                  <c:v>11322</c:v>
                </c:pt>
                <c:pt idx="11323">
                  <c:v>11323</c:v>
                </c:pt>
                <c:pt idx="11324">
                  <c:v>11324</c:v>
                </c:pt>
                <c:pt idx="11325">
                  <c:v>11325</c:v>
                </c:pt>
                <c:pt idx="11326">
                  <c:v>11326</c:v>
                </c:pt>
                <c:pt idx="11327">
                  <c:v>11327</c:v>
                </c:pt>
                <c:pt idx="11328">
                  <c:v>11328</c:v>
                </c:pt>
                <c:pt idx="11329">
                  <c:v>11329</c:v>
                </c:pt>
                <c:pt idx="11330">
                  <c:v>11330</c:v>
                </c:pt>
                <c:pt idx="11331">
                  <c:v>11331</c:v>
                </c:pt>
                <c:pt idx="11332">
                  <c:v>11332</c:v>
                </c:pt>
                <c:pt idx="11333">
                  <c:v>11333</c:v>
                </c:pt>
                <c:pt idx="11334">
                  <c:v>11334</c:v>
                </c:pt>
                <c:pt idx="11335">
                  <c:v>11335</c:v>
                </c:pt>
                <c:pt idx="11336">
                  <c:v>11336</c:v>
                </c:pt>
                <c:pt idx="11337">
                  <c:v>11337</c:v>
                </c:pt>
                <c:pt idx="11338">
                  <c:v>11338</c:v>
                </c:pt>
                <c:pt idx="11339">
                  <c:v>11339</c:v>
                </c:pt>
                <c:pt idx="11340">
                  <c:v>11340</c:v>
                </c:pt>
                <c:pt idx="11341">
                  <c:v>11341</c:v>
                </c:pt>
                <c:pt idx="11342">
                  <c:v>11342</c:v>
                </c:pt>
                <c:pt idx="11343">
                  <c:v>11343</c:v>
                </c:pt>
                <c:pt idx="11344">
                  <c:v>11344</c:v>
                </c:pt>
                <c:pt idx="11345">
                  <c:v>11345</c:v>
                </c:pt>
                <c:pt idx="11346">
                  <c:v>11346</c:v>
                </c:pt>
                <c:pt idx="11347">
                  <c:v>11347</c:v>
                </c:pt>
                <c:pt idx="11348">
                  <c:v>11348</c:v>
                </c:pt>
                <c:pt idx="11349">
                  <c:v>11349</c:v>
                </c:pt>
                <c:pt idx="11350">
                  <c:v>11350</c:v>
                </c:pt>
                <c:pt idx="11351">
                  <c:v>11351</c:v>
                </c:pt>
                <c:pt idx="11352">
                  <c:v>11352</c:v>
                </c:pt>
                <c:pt idx="11353">
                  <c:v>11353</c:v>
                </c:pt>
                <c:pt idx="11354">
                  <c:v>11354</c:v>
                </c:pt>
                <c:pt idx="11355">
                  <c:v>11355</c:v>
                </c:pt>
                <c:pt idx="11356">
                  <c:v>11356</c:v>
                </c:pt>
                <c:pt idx="11357">
                  <c:v>11357</c:v>
                </c:pt>
                <c:pt idx="11358">
                  <c:v>11358</c:v>
                </c:pt>
                <c:pt idx="11359">
                  <c:v>11359</c:v>
                </c:pt>
                <c:pt idx="11360">
                  <c:v>11360</c:v>
                </c:pt>
                <c:pt idx="11361">
                  <c:v>11361</c:v>
                </c:pt>
                <c:pt idx="11362">
                  <c:v>11362</c:v>
                </c:pt>
                <c:pt idx="11363">
                  <c:v>11363</c:v>
                </c:pt>
                <c:pt idx="11364">
                  <c:v>11364</c:v>
                </c:pt>
                <c:pt idx="11365">
                  <c:v>11365</c:v>
                </c:pt>
                <c:pt idx="11366">
                  <c:v>11366</c:v>
                </c:pt>
                <c:pt idx="11367">
                  <c:v>11367</c:v>
                </c:pt>
                <c:pt idx="11368">
                  <c:v>11368</c:v>
                </c:pt>
                <c:pt idx="11369">
                  <c:v>11369</c:v>
                </c:pt>
                <c:pt idx="11370">
                  <c:v>11370</c:v>
                </c:pt>
                <c:pt idx="11371">
                  <c:v>11371</c:v>
                </c:pt>
                <c:pt idx="11372">
                  <c:v>11372</c:v>
                </c:pt>
                <c:pt idx="11373">
                  <c:v>11373</c:v>
                </c:pt>
                <c:pt idx="11374">
                  <c:v>11374</c:v>
                </c:pt>
                <c:pt idx="11375">
                  <c:v>11375</c:v>
                </c:pt>
                <c:pt idx="11376">
                  <c:v>11376</c:v>
                </c:pt>
                <c:pt idx="11377">
                  <c:v>11377</c:v>
                </c:pt>
                <c:pt idx="11378">
                  <c:v>11378</c:v>
                </c:pt>
                <c:pt idx="11379">
                  <c:v>11379</c:v>
                </c:pt>
                <c:pt idx="11380">
                  <c:v>11380</c:v>
                </c:pt>
                <c:pt idx="11381">
                  <c:v>11381</c:v>
                </c:pt>
                <c:pt idx="11382">
                  <c:v>11382</c:v>
                </c:pt>
                <c:pt idx="11383">
                  <c:v>11383</c:v>
                </c:pt>
                <c:pt idx="11384">
                  <c:v>11384</c:v>
                </c:pt>
                <c:pt idx="11385">
                  <c:v>11385</c:v>
                </c:pt>
                <c:pt idx="11386">
                  <c:v>11386</c:v>
                </c:pt>
                <c:pt idx="11387">
                  <c:v>11387</c:v>
                </c:pt>
                <c:pt idx="11388">
                  <c:v>11388</c:v>
                </c:pt>
                <c:pt idx="11389">
                  <c:v>11389</c:v>
                </c:pt>
                <c:pt idx="11390">
                  <c:v>11390</c:v>
                </c:pt>
                <c:pt idx="11391">
                  <c:v>11391</c:v>
                </c:pt>
                <c:pt idx="11392">
                  <c:v>11392</c:v>
                </c:pt>
                <c:pt idx="11393">
                  <c:v>11393</c:v>
                </c:pt>
                <c:pt idx="11394">
                  <c:v>11394</c:v>
                </c:pt>
                <c:pt idx="11395">
                  <c:v>11395</c:v>
                </c:pt>
                <c:pt idx="11396">
                  <c:v>11396</c:v>
                </c:pt>
                <c:pt idx="11397">
                  <c:v>11397</c:v>
                </c:pt>
                <c:pt idx="11398">
                  <c:v>11398</c:v>
                </c:pt>
                <c:pt idx="11399">
                  <c:v>11399</c:v>
                </c:pt>
                <c:pt idx="11400">
                  <c:v>11400</c:v>
                </c:pt>
                <c:pt idx="11401">
                  <c:v>11401</c:v>
                </c:pt>
                <c:pt idx="11402">
                  <c:v>11402</c:v>
                </c:pt>
                <c:pt idx="11403">
                  <c:v>11403</c:v>
                </c:pt>
                <c:pt idx="11404">
                  <c:v>11404</c:v>
                </c:pt>
                <c:pt idx="11405">
                  <c:v>11405</c:v>
                </c:pt>
                <c:pt idx="11406">
                  <c:v>11406</c:v>
                </c:pt>
                <c:pt idx="11407">
                  <c:v>11407</c:v>
                </c:pt>
                <c:pt idx="11408">
                  <c:v>11408</c:v>
                </c:pt>
                <c:pt idx="11409">
                  <c:v>11409</c:v>
                </c:pt>
                <c:pt idx="11410">
                  <c:v>11410</c:v>
                </c:pt>
                <c:pt idx="11411">
                  <c:v>11411</c:v>
                </c:pt>
                <c:pt idx="11412">
                  <c:v>11412</c:v>
                </c:pt>
                <c:pt idx="11413">
                  <c:v>11413</c:v>
                </c:pt>
                <c:pt idx="11414">
                  <c:v>11414</c:v>
                </c:pt>
                <c:pt idx="11415">
                  <c:v>11415</c:v>
                </c:pt>
                <c:pt idx="11416">
                  <c:v>11416</c:v>
                </c:pt>
                <c:pt idx="11417">
                  <c:v>11417</c:v>
                </c:pt>
                <c:pt idx="11418">
                  <c:v>11418</c:v>
                </c:pt>
                <c:pt idx="11419">
                  <c:v>11419</c:v>
                </c:pt>
                <c:pt idx="11420">
                  <c:v>11420</c:v>
                </c:pt>
                <c:pt idx="11421">
                  <c:v>11421</c:v>
                </c:pt>
                <c:pt idx="11422">
                  <c:v>11422</c:v>
                </c:pt>
                <c:pt idx="11423">
                  <c:v>11423</c:v>
                </c:pt>
                <c:pt idx="11424">
                  <c:v>11424</c:v>
                </c:pt>
                <c:pt idx="11425">
                  <c:v>11425</c:v>
                </c:pt>
                <c:pt idx="11426">
                  <c:v>11426</c:v>
                </c:pt>
                <c:pt idx="11427">
                  <c:v>11427</c:v>
                </c:pt>
                <c:pt idx="11428">
                  <c:v>11428</c:v>
                </c:pt>
                <c:pt idx="11429">
                  <c:v>11429</c:v>
                </c:pt>
                <c:pt idx="11430">
                  <c:v>11430</c:v>
                </c:pt>
                <c:pt idx="11431">
                  <c:v>11431</c:v>
                </c:pt>
                <c:pt idx="11432">
                  <c:v>11432</c:v>
                </c:pt>
                <c:pt idx="11433">
                  <c:v>11433</c:v>
                </c:pt>
                <c:pt idx="11434">
                  <c:v>11434</c:v>
                </c:pt>
                <c:pt idx="11435">
                  <c:v>11435</c:v>
                </c:pt>
                <c:pt idx="11436">
                  <c:v>11436</c:v>
                </c:pt>
                <c:pt idx="11437">
                  <c:v>11437</c:v>
                </c:pt>
                <c:pt idx="11438">
                  <c:v>11438</c:v>
                </c:pt>
                <c:pt idx="11439">
                  <c:v>11439</c:v>
                </c:pt>
                <c:pt idx="11440">
                  <c:v>11440</c:v>
                </c:pt>
                <c:pt idx="11441">
                  <c:v>11441</c:v>
                </c:pt>
                <c:pt idx="11442">
                  <c:v>11442</c:v>
                </c:pt>
                <c:pt idx="11443">
                  <c:v>11443</c:v>
                </c:pt>
                <c:pt idx="11444">
                  <c:v>11444</c:v>
                </c:pt>
                <c:pt idx="11445">
                  <c:v>11445</c:v>
                </c:pt>
                <c:pt idx="11446">
                  <c:v>11446</c:v>
                </c:pt>
                <c:pt idx="11447">
                  <c:v>11447</c:v>
                </c:pt>
                <c:pt idx="11448">
                  <c:v>11448</c:v>
                </c:pt>
                <c:pt idx="11449">
                  <c:v>11449</c:v>
                </c:pt>
                <c:pt idx="11450">
                  <c:v>11450</c:v>
                </c:pt>
                <c:pt idx="11451">
                  <c:v>11451</c:v>
                </c:pt>
                <c:pt idx="11452">
                  <c:v>11452</c:v>
                </c:pt>
                <c:pt idx="11453">
                  <c:v>11453</c:v>
                </c:pt>
                <c:pt idx="11454">
                  <c:v>11454</c:v>
                </c:pt>
                <c:pt idx="11455">
                  <c:v>11455</c:v>
                </c:pt>
                <c:pt idx="11456">
                  <c:v>11456</c:v>
                </c:pt>
                <c:pt idx="11457">
                  <c:v>11457</c:v>
                </c:pt>
                <c:pt idx="11458">
                  <c:v>11458</c:v>
                </c:pt>
                <c:pt idx="11459">
                  <c:v>11459</c:v>
                </c:pt>
                <c:pt idx="11460">
                  <c:v>11460</c:v>
                </c:pt>
                <c:pt idx="11461">
                  <c:v>11461</c:v>
                </c:pt>
                <c:pt idx="11462">
                  <c:v>11462</c:v>
                </c:pt>
                <c:pt idx="11463">
                  <c:v>11463</c:v>
                </c:pt>
                <c:pt idx="11464">
                  <c:v>11464</c:v>
                </c:pt>
                <c:pt idx="11465">
                  <c:v>11465</c:v>
                </c:pt>
                <c:pt idx="11466">
                  <c:v>11466</c:v>
                </c:pt>
                <c:pt idx="11467">
                  <c:v>11467</c:v>
                </c:pt>
                <c:pt idx="11468">
                  <c:v>11468</c:v>
                </c:pt>
                <c:pt idx="11469">
                  <c:v>11469</c:v>
                </c:pt>
                <c:pt idx="11470">
                  <c:v>11470</c:v>
                </c:pt>
                <c:pt idx="11471">
                  <c:v>11471</c:v>
                </c:pt>
                <c:pt idx="11472">
                  <c:v>11472</c:v>
                </c:pt>
                <c:pt idx="11473">
                  <c:v>11473</c:v>
                </c:pt>
                <c:pt idx="11474">
                  <c:v>11474</c:v>
                </c:pt>
                <c:pt idx="11475">
                  <c:v>11475</c:v>
                </c:pt>
                <c:pt idx="11476">
                  <c:v>11476</c:v>
                </c:pt>
                <c:pt idx="11477">
                  <c:v>11477</c:v>
                </c:pt>
                <c:pt idx="11478">
                  <c:v>11478</c:v>
                </c:pt>
                <c:pt idx="11479">
                  <c:v>11479</c:v>
                </c:pt>
                <c:pt idx="11480">
                  <c:v>11480</c:v>
                </c:pt>
                <c:pt idx="11481">
                  <c:v>11481</c:v>
                </c:pt>
                <c:pt idx="11482">
                  <c:v>11482</c:v>
                </c:pt>
                <c:pt idx="11483">
                  <c:v>11483</c:v>
                </c:pt>
                <c:pt idx="11484">
                  <c:v>11484</c:v>
                </c:pt>
                <c:pt idx="11485">
                  <c:v>11485</c:v>
                </c:pt>
                <c:pt idx="11486">
                  <c:v>11486</c:v>
                </c:pt>
                <c:pt idx="11487">
                  <c:v>11487</c:v>
                </c:pt>
                <c:pt idx="11488">
                  <c:v>11488</c:v>
                </c:pt>
                <c:pt idx="11489">
                  <c:v>11489</c:v>
                </c:pt>
                <c:pt idx="11490">
                  <c:v>11490</c:v>
                </c:pt>
                <c:pt idx="11491">
                  <c:v>11491</c:v>
                </c:pt>
                <c:pt idx="11492">
                  <c:v>11492</c:v>
                </c:pt>
                <c:pt idx="11493">
                  <c:v>11493</c:v>
                </c:pt>
                <c:pt idx="11494">
                  <c:v>11494</c:v>
                </c:pt>
                <c:pt idx="11495">
                  <c:v>11495</c:v>
                </c:pt>
                <c:pt idx="11496">
                  <c:v>11496</c:v>
                </c:pt>
                <c:pt idx="11497">
                  <c:v>11497</c:v>
                </c:pt>
                <c:pt idx="11498">
                  <c:v>11498</c:v>
                </c:pt>
                <c:pt idx="11499">
                  <c:v>11499</c:v>
                </c:pt>
                <c:pt idx="11500">
                  <c:v>11500</c:v>
                </c:pt>
                <c:pt idx="11501">
                  <c:v>11501</c:v>
                </c:pt>
                <c:pt idx="11502">
                  <c:v>11502</c:v>
                </c:pt>
                <c:pt idx="11503">
                  <c:v>11503</c:v>
                </c:pt>
                <c:pt idx="11504">
                  <c:v>11504</c:v>
                </c:pt>
                <c:pt idx="11505">
                  <c:v>11505</c:v>
                </c:pt>
                <c:pt idx="11506">
                  <c:v>11506</c:v>
                </c:pt>
                <c:pt idx="11507">
                  <c:v>11507</c:v>
                </c:pt>
                <c:pt idx="11508">
                  <c:v>11508</c:v>
                </c:pt>
                <c:pt idx="11509">
                  <c:v>11509</c:v>
                </c:pt>
                <c:pt idx="11510">
                  <c:v>11510</c:v>
                </c:pt>
                <c:pt idx="11511">
                  <c:v>11511</c:v>
                </c:pt>
                <c:pt idx="11512">
                  <c:v>11512</c:v>
                </c:pt>
                <c:pt idx="11513">
                  <c:v>11513</c:v>
                </c:pt>
                <c:pt idx="11514">
                  <c:v>11514</c:v>
                </c:pt>
                <c:pt idx="11515">
                  <c:v>11515</c:v>
                </c:pt>
                <c:pt idx="11516">
                  <c:v>11516</c:v>
                </c:pt>
                <c:pt idx="11517">
                  <c:v>11517</c:v>
                </c:pt>
                <c:pt idx="11518">
                  <c:v>11518</c:v>
                </c:pt>
                <c:pt idx="11519">
                  <c:v>11519</c:v>
                </c:pt>
                <c:pt idx="11520">
                  <c:v>11520</c:v>
                </c:pt>
                <c:pt idx="11521">
                  <c:v>11521</c:v>
                </c:pt>
                <c:pt idx="11522">
                  <c:v>11522</c:v>
                </c:pt>
                <c:pt idx="11523">
                  <c:v>11523</c:v>
                </c:pt>
                <c:pt idx="11524">
                  <c:v>11524</c:v>
                </c:pt>
                <c:pt idx="11525">
                  <c:v>11525</c:v>
                </c:pt>
                <c:pt idx="11526">
                  <c:v>11526</c:v>
                </c:pt>
                <c:pt idx="11527">
                  <c:v>11527</c:v>
                </c:pt>
                <c:pt idx="11528">
                  <c:v>11528</c:v>
                </c:pt>
                <c:pt idx="11529">
                  <c:v>11529</c:v>
                </c:pt>
                <c:pt idx="11530">
                  <c:v>11530</c:v>
                </c:pt>
                <c:pt idx="11531">
                  <c:v>11531</c:v>
                </c:pt>
                <c:pt idx="11532">
                  <c:v>11532</c:v>
                </c:pt>
                <c:pt idx="11533">
                  <c:v>11533</c:v>
                </c:pt>
                <c:pt idx="11534">
                  <c:v>11534</c:v>
                </c:pt>
                <c:pt idx="11535">
                  <c:v>11535</c:v>
                </c:pt>
                <c:pt idx="11536">
                  <c:v>11536</c:v>
                </c:pt>
                <c:pt idx="11537">
                  <c:v>11537</c:v>
                </c:pt>
                <c:pt idx="11538">
                  <c:v>11538</c:v>
                </c:pt>
                <c:pt idx="11539">
                  <c:v>11539</c:v>
                </c:pt>
                <c:pt idx="11540">
                  <c:v>11540</c:v>
                </c:pt>
                <c:pt idx="11541">
                  <c:v>11541</c:v>
                </c:pt>
                <c:pt idx="11542">
                  <c:v>11542</c:v>
                </c:pt>
                <c:pt idx="11543">
                  <c:v>11543</c:v>
                </c:pt>
                <c:pt idx="11544">
                  <c:v>11544</c:v>
                </c:pt>
                <c:pt idx="11545">
                  <c:v>11545</c:v>
                </c:pt>
                <c:pt idx="11546">
                  <c:v>11546</c:v>
                </c:pt>
                <c:pt idx="11547">
                  <c:v>11547</c:v>
                </c:pt>
                <c:pt idx="11548">
                  <c:v>11548</c:v>
                </c:pt>
                <c:pt idx="11549">
                  <c:v>11549</c:v>
                </c:pt>
                <c:pt idx="11550">
                  <c:v>11550</c:v>
                </c:pt>
                <c:pt idx="11551">
                  <c:v>11551</c:v>
                </c:pt>
                <c:pt idx="11552">
                  <c:v>11552</c:v>
                </c:pt>
                <c:pt idx="11553">
                  <c:v>11553</c:v>
                </c:pt>
                <c:pt idx="11554">
                  <c:v>11554</c:v>
                </c:pt>
                <c:pt idx="11555">
                  <c:v>11555</c:v>
                </c:pt>
                <c:pt idx="11556">
                  <c:v>11556</c:v>
                </c:pt>
                <c:pt idx="11557">
                  <c:v>11557</c:v>
                </c:pt>
                <c:pt idx="11558">
                  <c:v>11558</c:v>
                </c:pt>
                <c:pt idx="11559">
                  <c:v>11559</c:v>
                </c:pt>
                <c:pt idx="11560">
                  <c:v>11560</c:v>
                </c:pt>
                <c:pt idx="11561">
                  <c:v>11561</c:v>
                </c:pt>
                <c:pt idx="11562">
                  <c:v>11562</c:v>
                </c:pt>
                <c:pt idx="11563">
                  <c:v>11563</c:v>
                </c:pt>
                <c:pt idx="11564">
                  <c:v>11564</c:v>
                </c:pt>
                <c:pt idx="11565">
                  <c:v>11565</c:v>
                </c:pt>
                <c:pt idx="11566">
                  <c:v>11566</c:v>
                </c:pt>
                <c:pt idx="11567">
                  <c:v>11567</c:v>
                </c:pt>
                <c:pt idx="11568">
                  <c:v>11568</c:v>
                </c:pt>
                <c:pt idx="11569">
                  <c:v>11569</c:v>
                </c:pt>
                <c:pt idx="11570">
                  <c:v>11570</c:v>
                </c:pt>
                <c:pt idx="11571">
                  <c:v>11571</c:v>
                </c:pt>
                <c:pt idx="11572">
                  <c:v>11572</c:v>
                </c:pt>
                <c:pt idx="11573">
                  <c:v>11573</c:v>
                </c:pt>
                <c:pt idx="11574">
                  <c:v>11574</c:v>
                </c:pt>
                <c:pt idx="11575">
                  <c:v>11575</c:v>
                </c:pt>
                <c:pt idx="11576">
                  <c:v>11576</c:v>
                </c:pt>
                <c:pt idx="11577">
                  <c:v>11577</c:v>
                </c:pt>
                <c:pt idx="11578">
                  <c:v>11578</c:v>
                </c:pt>
                <c:pt idx="11579">
                  <c:v>11579</c:v>
                </c:pt>
                <c:pt idx="11580">
                  <c:v>11580</c:v>
                </c:pt>
                <c:pt idx="11581">
                  <c:v>11581</c:v>
                </c:pt>
                <c:pt idx="11582">
                  <c:v>11582</c:v>
                </c:pt>
                <c:pt idx="11583">
                  <c:v>11583</c:v>
                </c:pt>
                <c:pt idx="11584">
                  <c:v>11584</c:v>
                </c:pt>
                <c:pt idx="11585">
                  <c:v>11585</c:v>
                </c:pt>
                <c:pt idx="11586">
                  <c:v>11586</c:v>
                </c:pt>
                <c:pt idx="11587">
                  <c:v>11587</c:v>
                </c:pt>
                <c:pt idx="11588">
                  <c:v>11588</c:v>
                </c:pt>
                <c:pt idx="11589">
                  <c:v>11589</c:v>
                </c:pt>
                <c:pt idx="11590">
                  <c:v>11590</c:v>
                </c:pt>
                <c:pt idx="11591">
                  <c:v>11591</c:v>
                </c:pt>
                <c:pt idx="11592">
                  <c:v>11592</c:v>
                </c:pt>
                <c:pt idx="11593">
                  <c:v>11593</c:v>
                </c:pt>
                <c:pt idx="11594">
                  <c:v>11594</c:v>
                </c:pt>
                <c:pt idx="11595">
                  <c:v>11595</c:v>
                </c:pt>
                <c:pt idx="11596">
                  <c:v>11596</c:v>
                </c:pt>
                <c:pt idx="11597">
                  <c:v>11597</c:v>
                </c:pt>
                <c:pt idx="11598">
                  <c:v>11598</c:v>
                </c:pt>
                <c:pt idx="11599">
                  <c:v>11599</c:v>
                </c:pt>
                <c:pt idx="11600">
                  <c:v>11600</c:v>
                </c:pt>
                <c:pt idx="11601">
                  <c:v>11601</c:v>
                </c:pt>
                <c:pt idx="11602">
                  <c:v>11602</c:v>
                </c:pt>
                <c:pt idx="11603">
                  <c:v>11603</c:v>
                </c:pt>
                <c:pt idx="11604">
                  <c:v>11604</c:v>
                </c:pt>
                <c:pt idx="11605">
                  <c:v>11605</c:v>
                </c:pt>
                <c:pt idx="11606">
                  <c:v>11606</c:v>
                </c:pt>
                <c:pt idx="11607">
                  <c:v>11607</c:v>
                </c:pt>
                <c:pt idx="11608">
                  <c:v>11608</c:v>
                </c:pt>
                <c:pt idx="11609">
                  <c:v>11609</c:v>
                </c:pt>
                <c:pt idx="11610">
                  <c:v>11610</c:v>
                </c:pt>
                <c:pt idx="11611">
                  <c:v>11611</c:v>
                </c:pt>
                <c:pt idx="11612">
                  <c:v>11612</c:v>
                </c:pt>
                <c:pt idx="11613">
                  <c:v>11613</c:v>
                </c:pt>
                <c:pt idx="11614">
                  <c:v>11614</c:v>
                </c:pt>
                <c:pt idx="11615">
                  <c:v>11615</c:v>
                </c:pt>
                <c:pt idx="11616">
                  <c:v>11616</c:v>
                </c:pt>
                <c:pt idx="11617">
                  <c:v>11617</c:v>
                </c:pt>
                <c:pt idx="11618">
                  <c:v>11618</c:v>
                </c:pt>
                <c:pt idx="11619">
                  <c:v>11619</c:v>
                </c:pt>
                <c:pt idx="11620">
                  <c:v>11620</c:v>
                </c:pt>
                <c:pt idx="11621">
                  <c:v>11621</c:v>
                </c:pt>
                <c:pt idx="11622">
                  <c:v>11622</c:v>
                </c:pt>
                <c:pt idx="11623">
                  <c:v>11623</c:v>
                </c:pt>
                <c:pt idx="11624">
                  <c:v>11624</c:v>
                </c:pt>
                <c:pt idx="11625">
                  <c:v>11625</c:v>
                </c:pt>
                <c:pt idx="11626">
                  <c:v>11626</c:v>
                </c:pt>
                <c:pt idx="11627">
                  <c:v>11627</c:v>
                </c:pt>
                <c:pt idx="11628">
                  <c:v>11628</c:v>
                </c:pt>
                <c:pt idx="11629">
                  <c:v>11629</c:v>
                </c:pt>
                <c:pt idx="11630">
                  <c:v>11630</c:v>
                </c:pt>
                <c:pt idx="11631">
                  <c:v>11631</c:v>
                </c:pt>
                <c:pt idx="11632">
                  <c:v>11632</c:v>
                </c:pt>
                <c:pt idx="11633">
                  <c:v>11633</c:v>
                </c:pt>
                <c:pt idx="11634">
                  <c:v>11634</c:v>
                </c:pt>
                <c:pt idx="11635">
                  <c:v>11635</c:v>
                </c:pt>
                <c:pt idx="11636">
                  <c:v>11636</c:v>
                </c:pt>
                <c:pt idx="11637">
                  <c:v>11637</c:v>
                </c:pt>
                <c:pt idx="11638">
                  <c:v>11638</c:v>
                </c:pt>
                <c:pt idx="11639">
                  <c:v>11639</c:v>
                </c:pt>
                <c:pt idx="11640">
                  <c:v>11640</c:v>
                </c:pt>
                <c:pt idx="11641">
                  <c:v>11641</c:v>
                </c:pt>
                <c:pt idx="11642">
                  <c:v>11642</c:v>
                </c:pt>
                <c:pt idx="11643">
                  <c:v>11643</c:v>
                </c:pt>
                <c:pt idx="11644">
                  <c:v>11644</c:v>
                </c:pt>
                <c:pt idx="11645">
                  <c:v>11645</c:v>
                </c:pt>
                <c:pt idx="11646">
                  <c:v>11646</c:v>
                </c:pt>
                <c:pt idx="11647">
                  <c:v>11647</c:v>
                </c:pt>
                <c:pt idx="11648">
                  <c:v>11648</c:v>
                </c:pt>
                <c:pt idx="11649">
                  <c:v>11649</c:v>
                </c:pt>
                <c:pt idx="11650">
                  <c:v>11650</c:v>
                </c:pt>
                <c:pt idx="11651">
                  <c:v>11651</c:v>
                </c:pt>
                <c:pt idx="11652">
                  <c:v>11652</c:v>
                </c:pt>
                <c:pt idx="11653">
                  <c:v>11653</c:v>
                </c:pt>
                <c:pt idx="11654">
                  <c:v>11654</c:v>
                </c:pt>
                <c:pt idx="11655">
                  <c:v>11655</c:v>
                </c:pt>
                <c:pt idx="11656">
                  <c:v>11656</c:v>
                </c:pt>
                <c:pt idx="11657">
                  <c:v>11657</c:v>
                </c:pt>
                <c:pt idx="11658">
                  <c:v>11658</c:v>
                </c:pt>
                <c:pt idx="11659">
                  <c:v>11659</c:v>
                </c:pt>
                <c:pt idx="11660">
                  <c:v>11660</c:v>
                </c:pt>
                <c:pt idx="11661">
                  <c:v>11661</c:v>
                </c:pt>
                <c:pt idx="11662">
                  <c:v>11662</c:v>
                </c:pt>
                <c:pt idx="11663">
                  <c:v>11663</c:v>
                </c:pt>
                <c:pt idx="11664">
                  <c:v>11664</c:v>
                </c:pt>
                <c:pt idx="11665">
                  <c:v>11665</c:v>
                </c:pt>
                <c:pt idx="11666">
                  <c:v>11666</c:v>
                </c:pt>
                <c:pt idx="11667">
                  <c:v>11667</c:v>
                </c:pt>
                <c:pt idx="11668">
                  <c:v>11668</c:v>
                </c:pt>
                <c:pt idx="11669">
                  <c:v>11669</c:v>
                </c:pt>
                <c:pt idx="11670">
                  <c:v>11670</c:v>
                </c:pt>
                <c:pt idx="11671">
                  <c:v>11671</c:v>
                </c:pt>
                <c:pt idx="11672">
                  <c:v>11672</c:v>
                </c:pt>
                <c:pt idx="11673">
                  <c:v>11673</c:v>
                </c:pt>
                <c:pt idx="11674">
                  <c:v>11674</c:v>
                </c:pt>
                <c:pt idx="11675">
                  <c:v>11675</c:v>
                </c:pt>
                <c:pt idx="11676">
                  <c:v>11676</c:v>
                </c:pt>
                <c:pt idx="11677">
                  <c:v>11677</c:v>
                </c:pt>
                <c:pt idx="11678">
                  <c:v>11678</c:v>
                </c:pt>
                <c:pt idx="11679">
                  <c:v>11679</c:v>
                </c:pt>
                <c:pt idx="11680">
                  <c:v>11680</c:v>
                </c:pt>
                <c:pt idx="11681">
                  <c:v>11681</c:v>
                </c:pt>
                <c:pt idx="11682">
                  <c:v>11682</c:v>
                </c:pt>
                <c:pt idx="11683">
                  <c:v>11683</c:v>
                </c:pt>
                <c:pt idx="11684">
                  <c:v>11684</c:v>
                </c:pt>
                <c:pt idx="11685">
                  <c:v>11685</c:v>
                </c:pt>
                <c:pt idx="11686">
                  <c:v>11686</c:v>
                </c:pt>
                <c:pt idx="11687">
                  <c:v>11687</c:v>
                </c:pt>
                <c:pt idx="11688">
                  <c:v>11688</c:v>
                </c:pt>
                <c:pt idx="11689">
                  <c:v>11689</c:v>
                </c:pt>
                <c:pt idx="11690">
                  <c:v>11690</c:v>
                </c:pt>
                <c:pt idx="11691">
                  <c:v>11691</c:v>
                </c:pt>
                <c:pt idx="11692">
                  <c:v>11692</c:v>
                </c:pt>
                <c:pt idx="11693">
                  <c:v>11693</c:v>
                </c:pt>
                <c:pt idx="11694">
                  <c:v>11694</c:v>
                </c:pt>
                <c:pt idx="11695">
                  <c:v>11695</c:v>
                </c:pt>
                <c:pt idx="11696">
                  <c:v>11696</c:v>
                </c:pt>
                <c:pt idx="11697">
                  <c:v>11697</c:v>
                </c:pt>
                <c:pt idx="11698">
                  <c:v>11698</c:v>
                </c:pt>
                <c:pt idx="11699">
                  <c:v>11699</c:v>
                </c:pt>
                <c:pt idx="11700">
                  <c:v>11700</c:v>
                </c:pt>
                <c:pt idx="11701">
                  <c:v>11701</c:v>
                </c:pt>
                <c:pt idx="11702">
                  <c:v>11702</c:v>
                </c:pt>
                <c:pt idx="11703">
                  <c:v>11703</c:v>
                </c:pt>
                <c:pt idx="11704">
                  <c:v>11704</c:v>
                </c:pt>
                <c:pt idx="11705">
                  <c:v>11705</c:v>
                </c:pt>
                <c:pt idx="11706">
                  <c:v>11706</c:v>
                </c:pt>
                <c:pt idx="11707">
                  <c:v>11707</c:v>
                </c:pt>
                <c:pt idx="11708">
                  <c:v>11708</c:v>
                </c:pt>
                <c:pt idx="11709">
                  <c:v>11709</c:v>
                </c:pt>
                <c:pt idx="11710">
                  <c:v>11710</c:v>
                </c:pt>
                <c:pt idx="11711">
                  <c:v>11711</c:v>
                </c:pt>
                <c:pt idx="11712">
                  <c:v>11712</c:v>
                </c:pt>
                <c:pt idx="11713">
                  <c:v>11713</c:v>
                </c:pt>
                <c:pt idx="11714">
                  <c:v>11714</c:v>
                </c:pt>
                <c:pt idx="11715">
                  <c:v>11715</c:v>
                </c:pt>
                <c:pt idx="11716">
                  <c:v>11716</c:v>
                </c:pt>
                <c:pt idx="11717">
                  <c:v>11717</c:v>
                </c:pt>
                <c:pt idx="11718">
                  <c:v>11718</c:v>
                </c:pt>
                <c:pt idx="11719">
                  <c:v>11719</c:v>
                </c:pt>
                <c:pt idx="11720">
                  <c:v>11720</c:v>
                </c:pt>
                <c:pt idx="11721">
                  <c:v>11721</c:v>
                </c:pt>
                <c:pt idx="11722">
                  <c:v>11722</c:v>
                </c:pt>
                <c:pt idx="11723">
                  <c:v>11723</c:v>
                </c:pt>
                <c:pt idx="11724">
                  <c:v>11724</c:v>
                </c:pt>
                <c:pt idx="11725">
                  <c:v>11725</c:v>
                </c:pt>
                <c:pt idx="11726">
                  <c:v>11726</c:v>
                </c:pt>
                <c:pt idx="11727">
                  <c:v>11727</c:v>
                </c:pt>
                <c:pt idx="11728">
                  <c:v>11728</c:v>
                </c:pt>
                <c:pt idx="11729">
                  <c:v>11729</c:v>
                </c:pt>
                <c:pt idx="11730">
                  <c:v>11730</c:v>
                </c:pt>
                <c:pt idx="11731">
                  <c:v>11731</c:v>
                </c:pt>
                <c:pt idx="11732">
                  <c:v>11732</c:v>
                </c:pt>
                <c:pt idx="11733">
                  <c:v>11733</c:v>
                </c:pt>
                <c:pt idx="11734">
                  <c:v>11734</c:v>
                </c:pt>
                <c:pt idx="11735">
                  <c:v>11735</c:v>
                </c:pt>
                <c:pt idx="11736">
                  <c:v>11736</c:v>
                </c:pt>
                <c:pt idx="11737">
                  <c:v>11737</c:v>
                </c:pt>
                <c:pt idx="11738">
                  <c:v>11738</c:v>
                </c:pt>
                <c:pt idx="11739">
                  <c:v>11739</c:v>
                </c:pt>
                <c:pt idx="11740">
                  <c:v>11740</c:v>
                </c:pt>
                <c:pt idx="11741">
                  <c:v>11741</c:v>
                </c:pt>
                <c:pt idx="11742">
                  <c:v>11742</c:v>
                </c:pt>
                <c:pt idx="11743">
                  <c:v>11743</c:v>
                </c:pt>
                <c:pt idx="11744">
                  <c:v>11744</c:v>
                </c:pt>
                <c:pt idx="11745">
                  <c:v>11745</c:v>
                </c:pt>
                <c:pt idx="11746">
                  <c:v>11746</c:v>
                </c:pt>
                <c:pt idx="11747">
                  <c:v>11747</c:v>
                </c:pt>
                <c:pt idx="11748">
                  <c:v>11748</c:v>
                </c:pt>
                <c:pt idx="11749">
                  <c:v>11749</c:v>
                </c:pt>
                <c:pt idx="11750">
                  <c:v>11750</c:v>
                </c:pt>
                <c:pt idx="11751">
                  <c:v>11751</c:v>
                </c:pt>
                <c:pt idx="11752">
                  <c:v>11752</c:v>
                </c:pt>
                <c:pt idx="11753">
                  <c:v>11753</c:v>
                </c:pt>
                <c:pt idx="11754">
                  <c:v>11754</c:v>
                </c:pt>
                <c:pt idx="11755">
                  <c:v>11755</c:v>
                </c:pt>
                <c:pt idx="11756">
                  <c:v>11756</c:v>
                </c:pt>
                <c:pt idx="11757">
                  <c:v>11757</c:v>
                </c:pt>
                <c:pt idx="11758">
                  <c:v>11758</c:v>
                </c:pt>
                <c:pt idx="11759">
                  <c:v>11759</c:v>
                </c:pt>
                <c:pt idx="11760">
                  <c:v>11760</c:v>
                </c:pt>
                <c:pt idx="11761">
                  <c:v>11761</c:v>
                </c:pt>
                <c:pt idx="11762">
                  <c:v>11762</c:v>
                </c:pt>
                <c:pt idx="11763">
                  <c:v>11763</c:v>
                </c:pt>
                <c:pt idx="11764">
                  <c:v>11764</c:v>
                </c:pt>
                <c:pt idx="11765">
                  <c:v>11765</c:v>
                </c:pt>
                <c:pt idx="11766">
                  <c:v>11766</c:v>
                </c:pt>
                <c:pt idx="11767">
                  <c:v>11767</c:v>
                </c:pt>
                <c:pt idx="11768">
                  <c:v>11768</c:v>
                </c:pt>
                <c:pt idx="11769">
                  <c:v>11769</c:v>
                </c:pt>
                <c:pt idx="11770">
                  <c:v>11770</c:v>
                </c:pt>
                <c:pt idx="11771">
                  <c:v>11771</c:v>
                </c:pt>
                <c:pt idx="11772">
                  <c:v>11772</c:v>
                </c:pt>
                <c:pt idx="11773">
                  <c:v>11773</c:v>
                </c:pt>
                <c:pt idx="11774">
                  <c:v>11774</c:v>
                </c:pt>
                <c:pt idx="11775">
                  <c:v>11775</c:v>
                </c:pt>
                <c:pt idx="11776">
                  <c:v>11776</c:v>
                </c:pt>
                <c:pt idx="11777">
                  <c:v>11777</c:v>
                </c:pt>
                <c:pt idx="11778">
                  <c:v>11778</c:v>
                </c:pt>
                <c:pt idx="11779">
                  <c:v>11779</c:v>
                </c:pt>
                <c:pt idx="11780">
                  <c:v>11780</c:v>
                </c:pt>
                <c:pt idx="11781">
                  <c:v>11781</c:v>
                </c:pt>
                <c:pt idx="11782">
                  <c:v>11782</c:v>
                </c:pt>
                <c:pt idx="11783">
                  <c:v>11783</c:v>
                </c:pt>
                <c:pt idx="11784">
                  <c:v>11784</c:v>
                </c:pt>
                <c:pt idx="11785">
                  <c:v>11785</c:v>
                </c:pt>
                <c:pt idx="11786">
                  <c:v>11786</c:v>
                </c:pt>
                <c:pt idx="11787">
                  <c:v>11787</c:v>
                </c:pt>
                <c:pt idx="11788">
                  <c:v>11788</c:v>
                </c:pt>
                <c:pt idx="11789">
                  <c:v>11789</c:v>
                </c:pt>
                <c:pt idx="11790">
                  <c:v>11790</c:v>
                </c:pt>
                <c:pt idx="11791">
                  <c:v>11791</c:v>
                </c:pt>
                <c:pt idx="11792">
                  <c:v>11792</c:v>
                </c:pt>
                <c:pt idx="11793">
                  <c:v>11793</c:v>
                </c:pt>
                <c:pt idx="11794">
                  <c:v>11794</c:v>
                </c:pt>
                <c:pt idx="11795">
                  <c:v>11795</c:v>
                </c:pt>
                <c:pt idx="11796">
                  <c:v>11796</c:v>
                </c:pt>
                <c:pt idx="11797">
                  <c:v>11797</c:v>
                </c:pt>
                <c:pt idx="11798">
                  <c:v>11798</c:v>
                </c:pt>
                <c:pt idx="11799">
                  <c:v>11799</c:v>
                </c:pt>
                <c:pt idx="11800">
                  <c:v>11800</c:v>
                </c:pt>
                <c:pt idx="11801">
                  <c:v>11801</c:v>
                </c:pt>
                <c:pt idx="11802">
                  <c:v>11802</c:v>
                </c:pt>
                <c:pt idx="11803">
                  <c:v>11803</c:v>
                </c:pt>
                <c:pt idx="11804">
                  <c:v>11804</c:v>
                </c:pt>
                <c:pt idx="11805">
                  <c:v>11805</c:v>
                </c:pt>
                <c:pt idx="11806">
                  <c:v>11806</c:v>
                </c:pt>
                <c:pt idx="11807">
                  <c:v>11807</c:v>
                </c:pt>
                <c:pt idx="11808">
                  <c:v>11808</c:v>
                </c:pt>
                <c:pt idx="11809">
                  <c:v>11809</c:v>
                </c:pt>
                <c:pt idx="11810">
                  <c:v>11810</c:v>
                </c:pt>
                <c:pt idx="11811">
                  <c:v>11811</c:v>
                </c:pt>
                <c:pt idx="11812">
                  <c:v>11812</c:v>
                </c:pt>
                <c:pt idx="11813">
                  <c:v>11813</c:v>
                </c:pt>
                <c:pt idx="11814">
                  <c:v>11814</c:v>
                </c:pt>
                <c:pt idx="11815">
                  <c:v>11815</c:v>
                </c:pt>
                <c:pt idx="11816">
                  <c:v>11816</c:v>
                </c:pt>
                <c:pt idx="11817">
                  <c:v>11817</c:v>
                </c:pt>
                <c:pt idx="11818">
                  <c:v>11818</c:v>
                </c:pt>
                <c:pt idx="11819">
                  <c:v>11819</c:v>
                </c:pt>
                <c:pt idx="11820">
                  <c:v>11820</c:v>
                </c:pt>
                <c:pt idx="11821">
                  <c:v>11821</c:v>
                </c:pt>
                <c:pt idx="11822">
                  <c:v>11822</c:v>
                </c:pt>
                <c:pt idx="11823">
                  <c:v>11823</c:v>
                </c:pt>
                <c:pt idx="11824">
                  <c:v>11824</c:v>
                </c:pt>
                <c:pt idx="11825">
                  <c:v>11825</c:v>
                </c:pt>
                <c:pt idx="11826">
                  <c:v>11826</c:v>
                </c:pt>
                <c:pt idx="11827">
                  <c:v>11827</c:v>
                </c:pt>
                <c:pt idx="11828">
                  <c:v>11828</c:v>
                </c:pt>
                <c:pt idx="11829">
                  <c:v>11829</c:v>
                </c:pt>
                <c:pt idx="11830">
                  <c:v>11830</c:v>
                </c:pt>
                <c:pt idx="11831">
                  <c:v>11831</c:v>
                </c:pt>
                <c:pt idx="11832">
                  <c:v>11832</c:v>
                </c:pt>
                <c:pt idx="11833">
                  <c:v>11833</c:v>
                </c:pt>
                <c:pt idx="11834">
                  <c:v>11834</c:v>
                </c:pt>
                <c:pt idx="11835">
                  <c:v>11835</c:v>
                </c:pt>
                <c:pt idx="11836">
                  <c:v>11836</c:v>
                </c:pt>
                <c:pt idx="11837">
                  <c:v>11837</c:v>
                </c:pt>
                <c:pt idx="11838">
                  <c:v>11838</c:v>
                </c:pt>
                <c:pt idx="11839">
                  <c:v>11839</c:v>
                </c:pt>
                <c:pt idx="11840">
                  <c:v>11840</c:v>
                </c:pt>
                <c:pt idx="11841">
                  <c:v>11841</c:v>
                </c:pt>
                <c:pt idx="11842">
                  <c:v>11842</c:v>
                </c:pt>
                <c:pt idx="11843">
                  <c:v>11843</c:v>
                </c:pt>
                <c:pt idx="11844">
                  <c:v>11844</c:v>
                </c:pt>
                <c:pt idx="11845">
                  <c:v>11845</c:v>
                </c:pt>
                <c:pt idx="11846">
                  <c:v>11846</c:v>
                </c:pt>
                <c:pt idx="11847">
                  <c:v>11847</c:v>
                </c:pt>
                <c:pt idx="11848">
                  <c:v>11848</c:v>
                </c:pt>
                <c:pt idx="11849">
                  <c:v>11849</c:v>
                </c:pt>
                <c:pt idx="11850">
                  <c:v>11850</c:v>
                </c:pt>
                <c:pt idx="11851">
                  <c:v>11851</c:v>
                </c:pt>
                <c:pt idx="11852">
                  <c:v>11852</c:v>
                </c:pt>
                <c:pt idx="11853">
                  <c:v>11853</c:v>
                </c:pt>
                <c:pt idx="11854">
                  <c:v>11854</c:v>
                </c:pt>
                <c:pt idx="11855">
                  <c:v>11855</c:v>
                </c:pt>
                <c:pt idx="11856">
                  <c:v>11856</c:v>
                </c:pt>
                <c:pt idx="11857">
                  <c:v>11857</c:v>
                </c:pt>
                <c:pt idx="11858">
                  <c:v>11858</c:v>
                </c:pt>
                <c:pt idx="11859">
                  <c:v>11859</c:v>
                </c:pt>
                <c:pt idx="11860">
                  <c:v>11860</c:v>
                </c:pt>
                <c:pt idx="11861">
                  <c:v>11861</c:v>
                </c:pt>
                <c:pt idx="11862">
                  <c:v>11862</c:v>
                </c:pt>
                <c:pt idx="11863">
                  <c:v>11863</c:v>
                </c:pt>
                <c:pt idx="11864">
                  <c:v>11864</c:v>
                </c:pt>
                <c:pt idx="11865">
                  <c:v>11865</c:v>
                </c:pt>
                <c:pt idx="11866">
                  <c:v>11866</c:v>
                </c:pt>
                <c:pt idx="11867">
                  <c:v>11867</c:v>
                </c:pt>
                <c:pt idx="11868">
                  <c:v>11868</c:v>
                </c:pt>
                <c:pt idx="11869">
                  <c:v>11869</c:v>
                </c:pt>
                <c:pt idx="11870">
                  <c:v>11870</c:v>
                </c:pt>
                <c:pt idx="11871">
                  <c:v>11871</c:v>
                </c:pt>
                <c:pt idx="11872">
                  <c:v>11872</c:v>
                </c:pt>
                <c:pt idx="11873">
                  <c:v>11873</c:v>
                </c:pt>
                <c:pt idx="11874">
                  <c:v>11874</c:v>
                </c:pt>
                <c:pt idx="11875">
                  <c:v>11875</c:v>
                </c:pt>
                <c:pt idx="11876">
                  <c:v>11876</c:v>
                </c:pt>
                <c:pt idx="11877">
                  <c:v>11877</c:v>
                </c:pt>
                <c:pt idx="11878">
                  <c:v>11878</c:v>
                </c:pt>
                <c:pt idx="11879">
                  <c:v>11879</c:v>
                </c:pt>
                <c:pt idx="11880">
                  <c:v>11880</c:v>
                </c:pt>
                <c:pt idx="11881">
                  <c:v>11881</c:v>
                </c:pt>
                <c:pt idx="11882">
                  <c:v>11882</c:v>
                </c:pt>
                <c:pt idx="11883">
                  <c:v>11883</c:v>
                </c:pt>
                <c:pt idx="11884">
                  <c:v>11884</c:v>
                </c:pt>
                <c:pt idx="11885">
                  <c:v>11885</c:v>
                </c:pt>
                <c:pt idx="11886">
                  <c:v>11886</c:v>
                </c:pt>
                <c:pt idx="11887">
                  <c:v>11887</c:v>
                </c:pt>
                <c:pt idx="11888">
                  <c:v>11888</c:v>
                </c:pt>
                <c:pt idx="11889">
                  <c:v>11889</c:v>
                </c:pt>
                <c:pt idx="11890">
                  <c:v>11890</c:v>
                </c:pt>
                <c:pt idx="11891">
                  <c:v>11891</c:v>
                </c:pt>
                <c:pt idx="11892">
                  <c:v>11892</c:v>
                </c:pt>
                <c:pt idx="11893">
                  <c:v>11893</c:v>
                </c:pt>
                <c:pt idx="11894">
                  <c:v>11894</c:v>
                </c:pt>
                <c:pt idx="11895">
                  <c:v>11895</c:v>
                </c:pt>
                <c:pt idx="11896">
                  <c:v>11896</c:v>
                </c:pt>
                <c:pt idx="11897">
                  <c:v>11897</c:v>
                </c:pt>
                <c:pt idx="11898">
                  <c:v>11898</c:v>
                </c:pt>
                <c:pt idx="11899">
                  <c:v>11899</c:v>
                </c:pt>
                <c:pt idx="11900">
                  <c:v>11900</c:v>
                </c:pt>
                <c:pt idx="11901">
                  <c:v>11901</c:v>
                </c:pt>
                <c:pt idx="11902">
                  <c:v>11902</c:v>
                </c:pt>
                <c:pt idx="11903">
                  <c:v>11903</c:v>
                </c:pt>
                <c:pt idx="11904">
                  <c:v>11904</c:v>
                </c:pt>
                <c:pt idx="11905">
                  <c:v>11905</c:v>
                </c:pt>
                <c:pt idx="11906">
                  <c:v>11906</c:v>
                </c:pt>
                <c:pt idx="11907">
                  <c:v>11907</c:v>
                </c:pt>
                <c:pt idx="11908">
                  <c:v>11908</c:v>
                </c:pt>
                <c:pt idx="11909">
                  <c:v>11909</c:v>
                </c:pt>
                <c:pt idx="11910">
                  <c:v>11910</c:v>
                </c:pt>
                <c:pt idx="11911">
                  <c:v>11911</c:v>
                </c:pt>
                <c:pt idx="11912">
                  <c:v>11912</c:v>
                </c:pt>
                <c:pt idx="11913">
                  <c:v>11913</c:v>
                </c:pt>
                <c:pt idx="11914">
                  <c:v>11914</c:v>
                </c:pt>
                <c:pt idx="11915">
                  <c:v>11915</c:v>
                </c:pt>
                <c:pt idx="11916">
                  <c:v>11916</c:v>
                </c:pt>
                <c:pt idx="11917">
                  <c:v>11917</c:v>
                </c:pt>
                <c:pt idx="11918">
                  <c:v>11918</c:v>
                </c:pt>
                <c:pt idx="11919">
                  <c:v>11919</c:v>
                </c:pt>
                <c:pt idx="11920">
                  <c:v>11920</c:v>
                </c:pt>
                <c:pt idx="11921">
                  <c:v>11921</c:v>
                </c:pt>
                <c:pt idx="11922">
                  <c:v>11922</c:v>
                </c:pt>
                <c:pt idx="11923">
                  <c:v>11923</c:v>
                </c:pt>
                <c:pt idx="11924">
                  <c:v>11924</c:v>
                </c:pt>
                <c:pt idx="11925">
                  <c:v>11925</c:v>
                </c:pt>
                <c:pt idx="11926">
                  <c:v>11926</c:v>
                </c:pt>
                <c:pt idx="11927">
                  <c:v>11927</c:v>
                </c:pt>
                <c:pt idx="11928">
                  <c:v>11928</c:v>
                </c:pt>
                <c:pt idx="11929">
                  <c:v>11929</c:v>
                </c:pt>
                <c:pt idx="11930">
                  <c:v>11930</c:v>
                </c:pt>
                <c:pt idx="11931">
                  <c:v>11931</c:v>
                </c:pt>
                <c:pt idx="11932">
                  <c:v>11932</c:v>
                </c:pt>
                <c:pt idx="11933">
                  <c:v>11933</c:v>
                </c:pt>
                <c:pt idx="11934">
                  <c:v>11934</c:v>
                </c:pt>
                <c:pt idx="11935">
                  <c:v>11935</c:v>
                </c:pt>
                <c:pt idx="11936">
                  <c:v>11936</c:v>
                </c:pt>
                <c:pt idx="11937">
                  <c:v>11937</c:v>
                </c:pt>
                <c:pt idx="11938">
                  <c:v>11938</c:v>
                </c:pt>
                <c:pt idx="11939">
                  <c:v>11939</c:v>
                </c:pt>
                <c:pt idx="11940">
                  <c:v>11940</c:v>
                </c:pt>
                <c:pt idx="11941">
                  <c:v>11941</c:v>
                </c:pt>
                <c:pt idx="11942">
                  <c:v>11942</c:v>
                </c:pt>
                <c:pt idx="11943">
                  <c:v>11943</c:v>
                </c:pt>
                <c:pt idx="11944">
                  <c:v>11944</c:v>
                </c:pt>
                <c:pt idx="11945">
                  <c:v>11945</c:v>
                </c:pt>
                <c:pt idx="11946">
                  <c:v>11946</c:v>
                </c:pt>
                <c:pt idx="11947">
                  <c:v>11947</c:v>
                </c:pt>
                <c:pt idx="11948">
                  <c:v>11948</c:v>
                </c:pt>
                <c:pt idx="11949">
                  <c:v>11949</c:v>
                </c:pt>
                <c:pt idx="11950">
                  <c:v>11950</c:v>
                </c:pt>
                <c:pt idx="11951">
                  <c:v>11951</c:v>
                </c:pt>
                <c:pt idx="11952">
                  <c:v>11952</c:v>
                </c:pt>
                <c:pt idx="11953">
                  <c:v>11953</c:v>
                </c:pt>
                <c:pt idx="11954">
                  <c:v>11954</c:v>
                </c:pt>
                <c:pt idx="11955">
                  <c:v>11955</c:v>
                </c:pt>
                <c:pt idx="11956">
                  <c:v>11956</c:v>
                </c:pt>
                <c:pt idx="11957">
                  <c:v>11957</c:v>
                </c:pt>
                <c:pt idx="11958">
                  <c:v>11958</c:v>
                </c:pt>
                <c:pt idx="11959">
                  <c:v>11959</c:v>
                </c:pt>
                <c:pt idx="11960">
                  <c:v>11960</c:v>
                </c:pt>
                <c:pt idx="11961">
                  <c:v>11961</c:v>
                </c:pt>
                <c:pt idx="11962">
                  <c:v>11962</c:v>
                </c:pt>
                <c:pt idx="11963">
                  <c:v>11963</c:v>
                </c:pt>
                <c:pt idx="11964">
                  <c:v>11964</c:v>
                </c:pt>
                <c:pt idx="11965">
                  <c:v>11965</c:v>
                </c:pt>
                <c:pt idx="11966">
                  <c:v>11966</c:v>
                </c:pt>
                <c:pt idx="11967">
                  <c:v>11967</c:v>
                </c:pt>
                <c:pt idx="11968">
                  <c:v>11968</c:v>
                </c:pt>
                <c:pt idx="11969">
                  <c:v>11969</c:v>
                </c:pt>
                <c:pt idx="11970">
                  <c:v>11970</c:v>
                </c:pt>
                <c:pt idx="11971">
                  <c:v>11971</c:v>
                </c:pt>
                <c:pt idx="11972">
                  <c:v>11972</c:v>
                </c:pt>
                <c:pt idx="11973">
                  <c:v>11973</c:v>
                </c:pt>
                <c:pt idx="11974">
                  <c:v>11974</c:v>
                </c:pt>
                <c:pt idx="11975">
                  <c:v>11975</c:v>
                </c:pt>
                <c:pt idx="11976">
                  <c:v>11976</c:v>
                </c:pt>
                <c:pt idx="11977">
                  <c:v>11977</c:v>
                </c:pt>
                <c:pt idx="11978">
                  <c:v>11978</c:v>
                </c:pt>
                <c:pt idx="11979">
                  <c:v>11979</c:v>
                </c:pt>
                <c:pt idx="11980">
                  <c:v>11980</c:v>
                </c:pt>
                <c:pt idx="11981">
                  <c:v>11981</c:v>
                </c:pt>
                <c:pt idx="11982">
                  <c:v>11982</c:v>
                </c:pt>
                <c:pt idx="11983">
                  <c:v>11983</c:v>
                </c:pt>
                <c:pt idx="11984">
                  <c:v>11984</c:v>
                </c:pt>
                <c:pt idx="11985">
                  <c:v>11985</c:v>
                </c:pt>
                <c:pt idx="11986">
                  <c:v>11986</c:v>
                </c:pt>
                <c:pt idx="11987">
                  <c:v>11987</c:v>
                </c:pt>
                <c:pt idx="11988">
                  <c:v>11988</c:v>
                </c:pt>
                <c:pt idx="11989">
                  <c:v>11989</c:v>
                </c:pt>
                <c:pt idx="11990">
                  <c:v>11990</c:v>
                </c:pt>
                <c:pt idx="11991">
                  <c:v>11991</c:v>
                </c:pt>
                <c:pt idx="11992">
                  <c:v>11992</c:v>
                </c:pt>
                <c:pt idx="11993">
                  <c:v>11993</c:v>
                </c:pt>
                <c:pt idx="11994">
                  <c:v>11994</c:v>
                </c:pt>
                <c:pt idx="11995">
                  <c:v>11995</c:v>
                </c:pt>
                <c:pt idx="11996">
                  <c:v>11996</c:v>
                </c:pt>
                <c:pt idx="11997">
                  <c:v>11997</c:v>
                </c:pt>
                <c:pt idx="11998">
                  <c:v>11998</c:v>
                </c:pt>
                <c:pt idx="11999">
                  <c:v>11999</c:v>
                </c:pt>
                <c:pt idx="12000">
                  <c:v>12000</c:v>
                </c:pt>
                <c:pt idx="12001">
                  <c:v>12001</c:v>
                </c:pt>
                <c:pt idx="12002">
                  <c:v>12002</c:v>
                </c:pt>
                <c:pt idx="12003">
                  <c:v>12003</c:v>
                </c:pt>
                <c:pt idx="12004">
                  <c:v>12004</c:v>
                </c:pt>
                <c:pt idx="12005">
                  <c:v>12005</c:v>
                </c:pt>
                <c:pt idx="12006">
                  <c:v>12006</c:v>
                </c:pt>
                <c:pt idx="12007">
                  <c:v>12007</c:v>
                </c:pt>
                <c:pt idx="12008">
                  <c:v>12008</c:v>
                </c:pt>
                <c:pt idx="12009">
                  <c:v>12009</c:v>
                </c:pt>
                <c:pt idx="12010">
                  <c:v>12010</c:v>
                </c:pt>
                <c:pt idx="12011">
                  <c:v>12011</c:v>
                </c:pt>
                <c:pt idx="12012">
                  <c:v>12012</c:v>
                </c:pt>
                <c:pt idx="12013">
                  <c:v>12013</c:v>
                </c:pt>
                <c:pt idx="12014">
                  <c:v>12014</c:v>
                </c:pt>
                <c:pt idx="12015">
                  <c:v>12015</c:v>
                </c:pt>
                <c:pt idx="12016">
                  <c:v>12016</c:v>
                </c:pt>
                <c:pt idx="12017">
                  <c:v>12017</c:v>
                </c:pt>
                <c:pt idx="12018">
                  <c:v>12018</c:v>
                </c:pt>
                <c:pt idx="12019">
                  <c:v>12019</c:v>
                </c:pt>
                <c:pt idx="12020">
                  <c:v>12020</c:v>
                </c:pt>
                <c:pt idx="12021">
                  <c:v>12021</c:v>
                </c:pt>
                <c:pt idx="12022">
                  <c:v>12022</c:v>
                </c:pt>
                <c:pt idx="12023">
                  <c:v>12023</c:v>
                </c:pt>
                <c:pt idx="12024">
                  <c:v>12024</c:v>
                </c:pt>
                <c:pt idx="12025">
                  <c:v>12025</c:v>
                </c:pt>
                <c:pt idx="12026">
                  <c:v>12026</c:v>
                </c:pt>
                <c:pt idx="12027">
                  <c:v>12027</c:v>
                </c:pt>
                <c:pt idx="12028">
                  <c:v>12028</c:v>
                </c:pt>
                <c:pt idx="12029">
                  <c:v>12029</c:v>
                </c:pt>
                <c:pt idx="12030">
                  <c:v>12030</c:v>
                </c:pt>
                <c:pt idx="12031">
                  <c:v>12031</c:v>
                </c:pt>
                <c:pt idx="12032">
                  <c:v>12032</c:v>
                </c:pt>
                <c:pt idx="12033">
                  <c:v>12033</c:v>
                </c:pt>
                <c:pt idx="12034">
                  <c:v>12034</c:v>
                </c:pt>
                <c:pt idx="12035">
                  <c:v>12035</c:v>
                </c:pt>
                <c:pt idx="12036">
                  <c:v>12036</c:v>
                </c:pt>
                <c:pt idx="12037">
                  <c:v>12037</c:v>
                </c:pt>
                <c:pt idx="12038">
                  <c:v>12038</c:v>
                </c:pt>
                <c:pt idx="12039">
                  <c:v>12039</c:v>
                </c:pt>
                <c:pt idx="12040">
                  <c:v>12040</c:v>
                </c:pt>
                <c:pt idx="12041">
                  <c:v>12041</c:v>
                </c:pt>
                <c:pt idx="12042">
                  <c:v>12042</c:v>
                </c:pt>
                <c:pt idx="12043">
                  <c:v>12043</c:v>
                </c:pt>
                <c:pt idx="12044">
                  <c:v>12044</c:v>
                </c:pt>
                <c:pt idx="12045">
                  <c:v>12045</c:v>
                </c:pt>
                <c:pt idx="12046">
                  <c:v>12046</c:v>
                </c:pt>
                <c:pt idx="12047">
                  <c:v>12047</c:v>
                </c:pt>
                <c:pt idx="12048">
                  <c:v>12048</c:v>
                </c:pt>
                <c:pt idx="12049">
                  <c:v>12049</c:v>
                </c:pt>
                <c:pt idx="12050">
                  <c:v>12050</c:v>
                </c:pt>
                <c:pt idx="12051">
                  <c:v>12051</c:v>
                </c:pt>
                <c:pt idx="12052">
                  <c:v>12052</c:v>
                </c:pt>
                <c:pt idx="12053">
                  <c:v>12053</c:v>
                </c:pt>
                <c:pt idx="12054">
                  <c:v>12054</c:v>
                </c:pt>
                <c:pt idx="12055">
                  <c:v>12055</c:v>
                </c:pt>
                <c:pt idx="12056">
                  <c:v>12056</c:v>
                </c:pt>
                <c:pt idx="12057">
                  <c:v>12057</c:v>
                </c:pt>
                <c:pt idx="12058">
                  <c:v>12058</c:v>
                </c:pt>
                <c:pt idx="12059">
                  <c:v>12059</c:v>
                </c:pt>
                <c:pt idx="12060">
                  <c:v>12060</c:v>
                </c:pt>
                <c:pt idx="12061">
                  <c:v>12061</c:v>
                </c:pt>
                <c:pt idx="12062">
                  <c:v>12062</c:v>
                </c:pt>
                <c:pt idx="12063">
                  <c:v>12063</c:v>
                </c:pt>
                <c:pt idx="12064">
                  <c:v>12064</c:v>
                </c:pt>
                <c:pt idx="12065">
                  <c:v>12065</c:v>
                </c:pt>
                <c:pt idx="12066">
                  <c:v>12066</c:v>
                </c:pt>
                <c:pt idx="12067">
                  <c:v>12067</c:v>
                </c:pt>
                <c:pt idx="12068">
                  <c:v>12068</c:v>
                </c:pt>
                <c:pt idx="12069">
                  <c:v>12069</c:v>
                </c:pt>
                <c:pt idx="12070">
                  <c:v>12070</c:v>
                </c:pt>
                <c:pt idx="12071">
                  <c:v>12071</c:v>
                </c:pt>
                <c:pt idx="12072">
                  <c:v>12072</c:v>
                </c:pt>
                <c:pt idx="12073">
                  <c:v>12073</c:v>
                </c:pt>
                <c:pt idx="12074">
                  <c:v>12074</c:v>
                </c:pt>
                <c:pt idx="12075">
                  <c:v>12075</c:v>
                </c:pt>
                <c:pt idx="12076">
                  <c:v>12076</c:v>
                </c:pt>
                <c:pt idx="12077">
                  <c:v>12077</c:v>
                </c:pt>
                <c:pt idx="12078">
                  <c:v>12078</c:v>
                </c:pt>
                <c:pt idx="12079">
                  <c:v>12079</c:v>
                </c:pt>
                <c:pt idx="12080">
                  <c:v>12080</c:v>
                </c:pt>
                <c:pt idx="12081">
                  <c:v>12081</c:v>
                </c:pt>
                <c:pt idx="12082">
                  <c:v>12082</c:v>
                </c:pt>
                <c:pt idx="12083">
                  <c:v>12083</c:v>
                </c:pt>
                <c:pt idx="12084">
                  <c:v>12084</c:v>
                </c:pt>
                <c:pt idx="12085">
                  <c:v>12085</c:v>
                </c:pt>
                <c:pt idx="12086">
                  <c:v>12086</c:v>
                </c:pt>
                <c:pt idx="12087">
                  <c:v>12087</c:v>
                </c:pt>
                <c:pt idx="12088">
                  <c:v>12088</c:v>
                </c:pt>
                <c:pt idx="12089">
                  <c:v>12089</c:v>
                </c:pt>
                <c:pt idx="12090">
                  <c:v>12090</c:v>
                </c:pt>
                <c:pt idx="12091">
                  <c:v>12091</c:v>
                </c:pt>
                <c:pt idx="12092">
                  <c:v>12092</c:v>
                </c:pt>
                <c:pt idx="12093">
                  <c:v>12093</c:v>
                </c:pt>
                <c:pt idx="12094">
                  <c:v>12094</c:v>
                </c:pt>
                <c:pt idx="12095">
                  <c:v>12095</c:v>
                </c:pt>
                <c:pt idx="12096">
                  <c:v>12096</c:v>
                </c:pt>
                <c:pt idx="12097">
                  <c:v>12097</c:v>
                </c:pt>
                <c:pt idx="12098">
                  <c:v>12098</c:v>
                </c:pt>
                <c:pt idx="12099">
                  <c:v>12099</c:v>
                </c:pt>
                <c:pt idx="12100">
                  <c:v>12100</c:v>
                </c:pt>
                <c:pt idx="12101">
                  <c:v>12101</c:v>
                </c:pt>
                <c:pt idx="12102">
                  <c:v>12102</c:v>
                </c:pt>
                <c:pt idx="12103">
                  <c:v>12103</c:v>
                </c:pt>
                <c:pt idx="12104">
                  <c:v>12104</c:v>
                </c:pt>
                <c:pt idx="12105">
                  <c:v>12105</c:v>
                </c:pt>
                <c:pt idx="12106">
                  <c:v>12106</c:v>
                </c:pt>
                <c:pt idx="12107">
                  <c:v>12107</c:v>
                </c:pt>
                <c:pt idx="12108">
                  <c:v>12108</c:v>
                </c:pt>
                <c:pt idx="12109">
                  <c:v>12109</c:v>
                </c:pt>
                <c:pt idx="12110">
                  <c:v>12110</c:v>
                </c:pt>
                <c:pt idx="12111">
                  <c:v>12111</c:v>
                </c:pt>
                <c:pt idx="12112">
                  <c:v>12112</c:v>
                </c:pt>
                <c:pt idx="12113">
                  <c:v>12113</c:v>
                </c:pt>
                <c:pt idx="12114">
                  <c:v>12114</c:v>
                </c:pt>
                <c:pt idx="12115">
                  <c:v>12115</c:v>
                </c:pt>
                <c:pt idx="12116">
                  <c:v>12116</c:v>
                </c:pt>
                <c:pt idx="12117">
                  <c:v>12117</c:v>
                </c:pt>
                <c:pt idx="12118">
                  <c:v>12118</c:v>
                </c:pt>
                <c:pt idx="12119">
                  <c:v>12119</c:v>
                </c:pt>
                <c:pt idx="12120">
                  <c:v>12120</c:v>
                </c:pt>
                <c:pt idx="12121">
                  <c:v>12121</c:v>
                </c:pt>
                <c:pt idx="12122">
                  <c:v>12122</c:v>
                </c:pt>
                <c:pt idx="12123">
                  <c:v>12123</c:v>
                </c:pt>
                <c:pt idx="12124">
                  <c:v>12124</c:v>
                </c:pt>
                <c:pt idx="12125">
                  <c:v>12125</c:v>
                </c:pt>
                <c:pt idx="12126">
                  <c:v>12126</c:v>
                </c:pt>
                <c:pt idx="12127">
                  <c:v>12127</c:v>
                </c:pt>
                <c:pt idx="12128">
                  <c:v>12128</c:v>
                </c:pt>
                <c:pt idx="12129">
                  <c:v>12129</c:v>
                </c:pt>
                <c:pt idx="12130">
                  <c:v>12130</c:v>
                </c:pt>
                <c:pt idx="12131">
                  <c:v>12131</c:v>
                </c:pt>
                <c:pt idx="12132">
                  <c:v>12132</c:v>
                </c:pt>
                <c:pt idx="12133">
                  <c:v>12133</c:v>
                </c:pt>
                <c:pt idx="12134">
                  <c:v>12134</c:v>
                </c:pt>
                <c:pt idx="12135">
                  <c:v>12135</c:v>
                </c:pt>
                <c:pt idx="12136">
                  <c:v>12136</c:v>
                </c:pt>
                <c:pt idx="12137">
                  <c:v>12137</c:v>
                </c:pt>
                <c:pt idx="12138">
                  <c:v>12138</c:v>
                </c:pt>
                <c:pt idx="12139">
                  <c:v>12139</c:v>
                </c:pt>
                <c:pt idx="12140">
                  <c:v>12140</c:v>
                </c:pt>
                <c:pt idx="12141">
                  <c:v>12141</c:v>
                </c:pt>
                <c:pt idx="12142">
                  <c:v>12142</c:v>
                </c:pt>
                <c:pt idx="12143">
                  <c:v>12143</c:v>
                </c:pt>
                <c:pt idx="12144">
                  <c:v>12144</c:v>
                </c:pt>
                <c:pt idx="12145">
                  <c:v>12145</c:v>
                </c:pt>
                <c:pt idx="12146">
                  <c:v>12146</c:v>
                </c:pt>
                <c:pt idx="12147">
                  <c:v>12147</c:v>
                </c:pt>
                <c:pt idx="12148">
                  <c:v>12148</c:v>
                </c:pt>
                <c:pt idx="12149">
                  <c:v>12149</c:v>
                </c:pt>
                <c:pt idx="12150">
                  <c:v>12150</c:v>
                </c:pt>
                <c:pt idx="12151">
                  <c:v>12151</c:v>
                </c:pt>
                <c:pt idx="12152">
                  <c:v>12152</c:v>
                </c:pt>
                <c:pt idx="12153">
                  <c:v>12153</c:v>
                </c:pt>
                <c:pt idx="12154">
                  <c:v>12154</c:v>
                </c:pt>
                <c:pt idx="12155">
                  <c:v>12155</c:v>
                </c:pt>
                <c:pt idx="12156">
                  <c:v>12156</c:v>
                </c:pt>
                <c:pt idx="12157">
                  <c:v>12157</c:v>
                </c:pt>
                <c:pt idx="12158">
                  <c:v>12158</c:v>
                </c:pt>
                <c:pt idx="12159">
                  <c:v>12159</c:v>
                </c:pt>
                <c:pt idx="12160">
                  <c:v>12160</c:v>
                </c:pt>
                <c:pt idx="12161">
                  <c:v>12161</c:v>
                </c:pt>
                <c:pt idx="12162">
                  <c:v>12162</c:v>
                </c:pt>
                <c:pt idx="12163">
                  <c:v>12163</c:v>
                </c:pt>
                <c:pt idx="12164">
                  <c:v>12164</c:v>
                </c:pt>
                <c:pt idx="12165">
                  <c:v>12165</c:v>
                </c:pt>
                <c:pt idx="12166">
                  <c:v>12166</c:v>
                </c:pt>
                <c:pt idx="12167">
                  <c:v>12167</c:v>
                </c:pt>
                <c:pt idx="12168">
                  <c:v>12168</c:v>
                </c:pt>
                <c:pt idx="12169">
                  <c:v>12169</c:v>
                </c:pt>
                <c:pt idx="12170">
                  <c:v>12170</c:v>
                </c:pt>
                <c:pt idx="12171">
                  <c:v>12171</c:v>
                </c:pt>
                <c:pt idx="12172">
                  <c:v>12172</c:v>
                </c:pt>
                <c:pt idx="12173">
                  <c:v>12173</c:v>
                </c:pt>
                <c:pt idx="12174">
                  <c:v>12174</c:v>
                </c:pt>
                <c:pt idx="12175">
                  <c:v>12175</c:v>
                </c:pt>
                <c:pt idx="12176">
                  <c:v>12176</c:v>
                </c:pt>
                <c:pt idx="12177">
                  <c:v>12177</c:v>
                </c:pt>
                <c:pt idx="12178">
                  <c:v>12178</c:v>
                </c:pt>
                <c:pt idx="12179">
                  <c:v>12179</c:v>
                </c:pt>
                <c:pt idx="12180">
                  <c:v>12180</c:v>
                </c:pt>
                <c:pt idx="12181">
                  <c:v>12181</c:v>
                </c:pt>
                <c:pt idx="12182">
                  <c:v>12182</c:v>
                </c:pt>
                <c:pt idx="12183">
                  <c:v>12183</c:v>
                </c:pt>
                <c:pt idx="12184">
                  <c:v>12184</c:v>
                </c:pt>
                <c:pt idx="12185">
                  <c:v>12185</c:v>
                </c:pt>
                <c:pt idx="12186">
                  <c:v>12186</c:v>
                </c:pt>
                <c:pt idx="12187">
                  <c:v>12187</c:v>
                </c:pt>
                <c:pt idx="12188">
                  <c:v>12188</c:v>
                </c:pt>
                <c:pt idx="12189">
                  <c:v>12189</c:v>
                </c:pt>
                <c:pt idx="12190">
                  <c:v>12190</c:v>
                </c:pt>
                <c:pt idx="12191">
                  <c:v>12191</c:v>
                </c:pt>
                <c:pt idx="12192">
                  <c:v>12192</c:v>
                </c:pt>
                <c:pt idx="12193">
                  <c:v>12193</c:v>
                </c:pt>
                <c:pt idx="12194">
                  <c:v>12194</c:v>
                </c:pt>
                <c:pt idx="12195">
                  <c:v>12195</c:v>
                </c:pt>
                <c:pt idx="12196">
                  <c:v>12196</c:v>
                </c:pt>
                <c:pt idx="12197">
                  <c:v>12197</c:v>
                </c:pt>
                <c:pt idx="12198">
                  <c:v>12198</c:v>
                </c:pt>
                <c:pt idx="12199">
                  <c:v>12199</c:v>
                </c:pt>
                <c:pt idx="12200">
                  <c:v>12200</c:v>
                </c:pt>
                <c:pt idx="12201">
                  <c:v>12201</c:v>
                </c:pt>
                <c:pt idx="12202">
                  <c:v>12202</c:v>
                </c:pt>
                <c:pt idx="12203">
                  <c:v>12203</c:v>
                </c:pt>
                <c:pt idx="12204">
                  <c:v>12204</c:v>
                </c:pt>
                <c:pt idx="12205">
                  <c:v>12205</c:v>
                </c:pt>
                <c:pt idx="12206">
                  <c:v>12206</c:v>
                </c:pt>
                <c:pt idx="12207">
                  <c:v>12207</c:v>
                </c:pt>
                <c:pt idx="12208">
                  <c:v>12208</c:v>
                </c:pt>
                <c:pt idx="12209">
                  <c:v>12209</c:v>
                </c:pt>
                <c:pt idx="12210">
                  <c:v>12210</c:v>
                </c:pt>
                <c:pt idx="12211">
                  <c:v>12211</c:v>
                </c:pt>
                <c:pt idx="12212">
                  <c:v>12212</c:v>
                </c:pt>
                <c:pt idx="12213">
                  <c:v>12213</c:v>
                </c:pt>
                <c:pt idx="12214">
                  <c:v>12214</c:v>
                </c:pt>
                <c:pt idx="12215">
                  <c:v>12215</c:v>
                </c:pt>
                <c:pt idx="12216">
                  <c:v>12216</c:v>
                </c:pt>
                <c:pt idx="12217">
                  <c:v>12217</c:v>
                </c:pt>
                <c:pt idx="12218">
                  <c:v>12218</c:v>
                </c:pt>
                <c:pt idx="12219">
                  <c:v>12219</c:v>
                </c:pt>
                <c:pt idx="12220">
                  <c:v>12220</c:v>
                </c:pt>
                <c:pt idx="12221">
                  <c:v>12221</c:v>
                </c:pt>
                <c:pt idx="12222">
                  <c:v>12222</c:v>
                </c:pt>
                <c:pt idx="12223">
                  <c:v>12223</c:v>
                </c:pt>
                <c:pt idx="12224">
                  <c:v>12224</c:v>
                </c:pt>
                <c:pt idx="12225">
                  <c:v>12225</c:v>
                </c:pt>
                <c:pt idx="12226">
                  <c:v>12226</c:v>
                </c:pt>
                <c:pt idx="12227">
                  <c:v>12227</c:v>
                </c:pt>
                <c:pt idx="12228">
                  <c:v>12228</c:v>
                </c:pt>
                <c:pt idx="12229">
                  <c:v>12229</c:v>
                </c:pt>
                <c:pt idx="12230">
                  <c:v>12230</c:v>
                </c:pt>
                <c:pt idx="12231">
                  <c:v>12231</c:v>
                </c:pt>
                <c:pt idx="12232">
                  <c:v>12232</c:v>
                </c:pt>
                <c:pt idx="12233">
                  <c:v>12233</c:v>
                </c:pt>
                <c:pt idx="12234">
                  <c:v>12234</c:v>
                </c:pt>
                <c:pt idx="12235">
                  <c:v>12235</c:v>
                </c:pt>
                <c:pt idx="12236">
                  <c:v>12236</c:v>
                </c:pt>
                <c:pt idx="12237">
                  <c:v>12237</c:v>
                </c:pt>
                <c:pt idx="12238">
                  <c:v>12238</c:v>
                </c:pt>
                <c:pt idx="12239">
                  <c:v>12239</c:v>
                </c:pt>
                <c:pt idx="12240">
                  <c:v>12240</c:v>
                </c:pt>
                <c:pt idx="12241">
                  <c:v>12241</c:v>
                </c:pt>
                <c:pt idx="12242">
                  <c:v>12242</c:v>
                </c:pt>
                <c:pt idx="12243">
                  <c:v>12243</c:v>
                </c:pt>
                <c:pt idx="12244">
                  <c:v>12244</c:v>
                </c:pt>
                <c:pt idx="12245">
                  <c:v>12245</c:v>
                </c:pt>
                <c:pt idx="12246">
                  <c:v>12246</c:v>
                </c:pt>
                <c:pt idx="12247">
                  <c:v>12247</c:v>
                </c:pt>
                <c:pt idx="12248">
                  <c:v>12248</c:v>
                </c:pt>
                <c:pt idx="12249">
                  <c:v>12249</c:v>
                </c:pt>
                <c:pt idx="12250">
                  <c:v>12250</c:v>
                </c:pt>
                <c:pt idx="12251">
                  <c:v>12251</c:v>
                </c:pt>
                <c:pt idx="12252">
                  <c:v>12252</c:v>
                </c:pt>
                <c:pt idx="12253">
                  <c:v>12253</c:v>
                </c:pt>
                <c:pt idx="12254">
                  <c:v>12254</c:v>
                </c:pt>
                <c:pt idx="12255">
                  <c:v>12255</c:v>
                </c:pt>
                <c:pt idx="12256">
                  <c:v>12256</c:v>
                </c:pt>
                <c:pt idx="12257">
                  <c:v>12257</c:v>
                </c:pt>
                <c:pt idx="12258">
                  <c:v>12258</c:v>
                </c:pt>
                <c:pt idx="12259">
                  <c:v>12259</c:v>
                </c:pt>
                <c:pt idx="12260">
                  <c:v>12260</c:v>
                </c:pt>
                <c:pt idx="12261">
                  <c:v>12261</c:v>
                </c:pt>
                <c:pt idx="12262">
                  <c:v>12262</c:v>
                </c:pt>
                <c:pt idx="12263">
                  <c:v>12263</c:v>
                </c:pt>
                <c:pt idx="12264">
                  <c:v>12264</c:v>
                </c:pt>
                <c:pt idx="12265">
                  <c:v>12265</c:v>
                </c:pt>
                <c:pt idx="12266">
                  <c:v>12266</c:v>
                </c:pt>
                <c:pt idx="12267">
                  <c:v>12267</c:v>
                </c:pt>
                <c:pt idx="12268">
                  <c:v>12268</c:v>
                </c:pt>
                <c:pt idx="12269">
                  <c:v>12269</c:v>
                </c:pt>
                <c:pt idx="12270">
                  <c:v>12270</c:v>
                </c:pt>
                <c:pt idx="12271">
                  <c:v>12271</c:v>
                </c:pt>
                <c:pt idx="12272">
                  <c:v>12272</c:v>
                </c:pt>
                <c:pt idx="12273">
                  <c:v>12273</c:v>
                </c:pt>
                <c:pt idx="12274">
                  <c:v>12274</c:v>
                </c:pt>
                <c:pt idx="12275">
                  <c:v>12275</c:v>
                </c:pt>
                <c:pt idx="12276">
                  <c:v>12276</c:v>
                </c:pt>
                <c:pt idx="12277">
                  <c:v>12277</c:v>
                </c:pt>
                <c:pt idx="12278">
                  <c:v>12278</c:v>
                </c:pt>
                <c:pt idx="12279">
                  <c:v>12279</c:v>
                </c:pt>
                <c:pt idx="12280">
                  <c:v>12280</c:v>
                </c:pt>
                <c:pt idx="12281">
                  <c:v>12281</c:v>
                </c:pt>
                <c:pt idx="12282">
                  <c:v>12282</c:v>
                </c:pt>
                <c:pt idx="12283">
                  <c:v>12283</c:v>
                </c:pt>
                <c:pt idx="12284">
                  <c:v>12284</c:v>
                </c:pt>
                <c:pt idx="12285">
                  <c:v>12285</c:v>
                </c:pt>
                <c:pt idx="12286">
                  <c:v>12286</c:v>
                </c:pt>
                <c:pt idx="12287">
                  <c:v>12287</c:v>
                </c:pt>
                <c:pt idx="12288">
                  <c:v>12288</c:v>
                </c:pt>
                <c:pt idx="12289">
                  <c:v>12289</c:v>
                </c:pt>
                <c:pt idx="12290">
                  <c:v>12290</c:v>
                </c:pt>
                <c:pt idx="12291">
                  <c:v>12291</c:v>
                </c:pt>
                <c:pt idx="12292">
                  <c:v>12292</c:v>
                </c:pt>
                <c:pt idx="12293">
                  <c:v>12293</c:v>
                </c:pt>
                <c:pt idx="12294">
                  <c:v>12294</c:v>
                </c:pt>
                <c:pt idx="12295">
                  <c:v>12295</c:v>
                </c:pt>
                <c:pt idx="12296">
                  <c:v>12296</c:v>
                </c:pt>
                <c:pt idx="12297">
                  <c:v>12297</c:v>
                </c:pt>
                <c:pt idx="12298">
                  <c:v>12298</c:v>
                </c:pt>
                <c:pt idx="12299">
                  <c:v>12299</c:v>
                </c:pt>
                <c:pt idx="12300">
                  <c:v>12300</c:v>
                </c:pt>
                <c:pt idx="12301">
                  <c:v>12301</c:v>
                </c:pt>
                <c:pt idx="12302">
                  <c:v>12302</c:v>
                </c:pt>
                <c:pt idx="12303">
                  <c:v>12303</c:v>
                </c:pt>
                <c:pt idx="12304">
                  <c:v>12304</c:v>
                </c:pt>
                <c:pt idx="12305">
                  <c:v>12305</c:v>
                </c:pt>
                <c:pt idx="12306">
                  <c:v>12306</c:v>
                </c:pt>
                <c:pt idx="12307">
                  <c:v>12307</c:v>
                </c:pt>
                <c:pt idx="12308">
                  <c:v>12308</c:v>
                </c:pt>
                <c:pt idx="12309">
                  <c:v>12309</c:v>
                </c:pt>
                <c:pt idx="12310">
                  <c:v>12310</c:v>
                </c:pt>
                <c:pt idx="12311">
                  <c:v>12311</c:v>
                </c:pt>
                <c:pt idx="12312">
                  <c:v>12312</c:v>
                </c:pt>
                <c:pt idx="12313">
                  <c:v>12313</c:v>
                </c:pt>
                <c:pt idx="12314">
                  <c:v>12314</c:v>
                </c:pt>
                <c:pt idx="12315">
                  <c:v>12315</c:v>
                </c:pt>
                <c:pt idx="12316">
                  <c:v>12316</c:v>
                </c:pt>
                <c:pt idx="12317">
                  <c:v>12317</c:v>
                </c:pt>
                <c:pt idx="12318">
                  <c:v>12318</c:v>
                </c:pt>
                <c:pt idx="12319">
                  <c:v>12319</c:v>
                </c:pt>
                <c:pt idx="12320">
                  <c:v>12320</c:v>
                </c:pt>
                <c:pt idx="12321">
                  <c:v>12321</c:v>
                </c:pt>
                <c:pt idx="12322">
                  <c:v>12322</c:v>
                </c:pt>
                <c:pt idx="12323">
                  <c:v>12323</c:v>
                </c:pt>
                <c:pt idx="12324">
                  <c:v>12324</c:v>
                </c:pt>
                <c:pt idx="12325">
                  <c:v>12325</c:v>
                </c:pt>
                <c:pt idx="12326">
                  <c:v>12326</c:v>
                </c:pt>
                <c:pt idx="12327">
                  <c:v>12327</c:v>
                </c:pt>
                <c:pt idx="12328">
                  <c:v>12328</c:v>
                </c:pt>
                <c:pt idx="12329">
                  <c:v>12329</c:v>
                </c:pt>
                <c:pt idx="12330">
                  <c:v>12330</c:v>
                </c:pt>
                <c:pt idx="12331">
                  <c:v>12331</c:v>
                </c:pt>
                <c:pt idx="12332">
                  <c:v>12332</c:v>
                </c:pt>
                <c:pt idx="12333">
                  <c:v>12333</c:v>
                </c:pt>
                <c:pt idx="12334">
                  <c:v>12334</c:v>
                </c:pt>
                <c:pt idx="12335">
                  <c:v>12335</c:v>
                </c:pt>
                <c:pt idx="12336">
                  <c:v>12336</c:v>
                </c:pt>
                <c:pt idx="12337">
                  <c:v>12337</c:v>
                </c:pt>
                <c:pt idx="12338">
                  <c:v>12338</c:v>
                </c:pt>
                <c:pt idx="12339">
                  <c:v>12339</c:v>
                </c:pt>
                <c:pt idx="12340">
                  <c:v>12340</c:v>
                </c:pt>
                <c:pt idx="12341">
                  <c:v>12341</c:v>
                </c:pt>
                <c:pt idx="12342">
                  <c:v>12342</c:v>
                </c:pt>
                <c:pt idx="12343">
                  <c:v>12343</c:v>
                </c:pt>
                <c:pt idx="12344">
                  <c:v>12344</c:v>
                </c:pt>
                <c:pt idx="12345">
                  <c:v>12345</c:v>
                </c:pt>
                <c:pt idx="12346">
                  <c:v>12346</c:v>
                </c:pt>
                <c:pt idx="12347">
                  <c:v>12347</c:v>
                </c:pt>
                <c:pt idx="12348">
                  <c:v>12348</c:v>
                </c:pt>
                <c:pt idx="12349">
                  <c:v>12349</c:v>
                </c:pt>
                <c:pt idx="12350">
                  <c:v>12350</c:v>
                </c:pt>
                <c:pt idx="12351">
                  <c:v>12351</c:v>
                </c:pt>
                <c:pt idx="12352">
                  <c:v>12352</c:v>
                </c:pt>
                <c:pt idx="12353">
                  <c:v>12353</c:v>
                </c:pt>
                <c:pt idx="12354">
                  <c:v>12354</c:v>
                </c:pt>
                <c:pt idx="12355">
                  <c:v>12355</c:v>
                </c:pt>
                <c:pt idx="12356">
                  <c:v>12356</c:v>
                </c:pt>
                <c:pt idx="12357">
                  <c:v>12357</c:v>
                </c:pt>
                <c:pt idx="12358">
                  <c:v>12358</c:v>
                </c:pt>
                <c:pt idx="12359">
                  <c:v>12359</c:v>
                </c:pt>
                <c:pt idx="12360">
                  <c:v>12360</c:v>
                </c:pt>
                <c:pt idx="12361">
                  <c:v>12361</c:v>
                </c:pt>
                <c:pt idx="12362">
                  <c:v>12362</c:v>
                </c:pt>
                <c:pt idx="12363">
                  <c:v>12363</c:v>
                </c:pt>
                <c:pt idx="12364">
                  <c:v>12364</c:v>
                </c:pt>
                <c:pt idx="12365">
                  <c:v>12365</c:v>
                </c:pt>
                <c:pt idx="12366">
                  <c:v>12366</c:v>
                </c:pt>
                <c:pt idx="12367">
                  <c:v>12367</c:v>
                </c:pt>
                <c:pt idx="12368">
                  <c:v>12368</c:v>
                </c:pt>
                <c:pt idx="12369">
                  <c:v>12369</c:v>
                </c:pt>
                <c:pt idx="12370">
                  <c:v>12370</c:v>
                </c:pt>
                <c:pt idx="12371">
                  <c:v>12371</c:v>
                </c:pt>
                <c:pt idx="12372">
                  <c:v>12372</c:v>
                </c:pt>
                <c:pt idx="12373">
                  <c:v>12373</c:v>
                </c:pt>
                <c:pt idx="12374">
                  <c:v>12374</c:v>
                </c:pt>
                <c:pt idx="12375">
                  <c:v>12375</c:v>
                </c:pt>
                <c:pt idx="12376">
                  <c:v>12376</c:v>
                </c:pt>
                <c:pt idx="12377">
                  <c:v>12377</c:v>
                </c:pt>
                <c:pt idx="12378">
                  <c:v>12378</c:v>
                </c:pt>
                <c:pt idx="12379">
                  <c:v>12379</c:v>
                </c:pt>
                <c:pt idx="12380">
                  <c:v>12380</c:v>
                </c:pt>
                <c:pt idx="12381">
                  <c:v>12381</c:v>
                </c:pt>
                <c:pt idx="12382">
                  <c:v>12382</c:v>
                </c:pt>
                <c:pt idx="12383">
                  <c:v>12383</c:v>
                </c:pt>
                <c:pt idx="12384">
                  <c:v>12384</c:v>
                </c:pt>
                <c:pt idx="12385">
                  <c:v>12385</c:v>
                </c:pt>
                <c:pt idx="12386">
                  <c:v>12386</c:v>
                </c:pt>
                <c:pt idx="12387">
                  <c:v>12387</c:v>
                </c:pt>
                <c:pt idx="12388">
                  <c:v>12388</c:v>
                </c:pt>
                <c:pt idx="12389">
                  <c:v>12389</c:v>
                </c:pt>
                <c:pt idx="12390">
                  <c:v>12390</c:v>
                </c:pt>
                <c:pt idx="12391">
                  <c:v>12391</c:v>
                </c:pt>
                <c:pt idx="12392">
                  <c:v>12392</c:v>
                </c:pt>
                <c:pt idx="12393">
                  <c:v>12393</c:v>
                </c:pt>
                <c:pt idx="12394">
                  <c:v>12394</c:v>
                </c:pt>
                <c:pt idx="12395">
                  <c:v>12395</c:v>
                </c:pt>
                <c:pt idx="12396">
                  <c:v>12396</c:v>
                </c:pt>
                <c:pt idx="12397">
                  <c:v>12397</c:v>
                </c:pt>
                <c:pt idx="12398">
                  <c:v>12398</c:v>
                </c:pt>
                <c:pt idx="12399">
                  <c:v>12399</c:v>
                </c:pt>
                <c:pt idx="12400">
                  <c:v>12400</c:v>
                </c:pt>
                <c:pt idx="12401">
                  <c:v>12401</c:v>
                </c:pt>
                <c:pt idx="12402">
                  <c:v>12402</c:v>
                </c:pt>
                <c:pt idx="12403">
                  <c:v>12403</c:v>
                </c:pt>
                <c:pt idx="12404">
                  <c:v>12404</c:v>
                </c:pt>
                <c:pt idx="12405">
                  <c:v>12405</c:v>
                </c:pt>
                <c:pt idx="12406">
                  <c:v>12406</c:v>
                </c:pt>
                <c:pt idx="12407">
                  <c:v>12407</c:v>
                </c:pt>
                <c:pt idx="12408">
                  <c:v>12408</c:v>
                </c:pt>
                <c:pt idx="12409">
                  <c:v>12409</c:v>
                </c:pt>
                <c:pt idx="12410">
                  <c:v>12410</c:v>
                </c:pt>
                <c:pt idx="12411">
                  <c:v>12411</c:v>
                </c:pt>
                <c:pt idx="12412">
                  <c:v>12412</c:v>
                </c:pt>
                <c:pt idx="12413">
                  <c:v>12413</c:v>
                </c:pt>
                <c:pt idx="12414">
                  <c:v>12414</c:v>
                </c:pt>
                <c:pt idx="12415">
                  <c:v>12415</c:v>
                </c:pt>
                <c:pt idx="12416">
                  <c:v>12416</c:v>
                </c:pt>
                <c:pt idx="12417">
                  <c:v>12417</c:v>
                </c:pt>
                <c:pt idx="12418">
                  <c:v>12418</c:v>
                </c:pt>
                <c:pt idx="12419">
                  <c:v>12419</c:v>
                </c:pt>
                <c:pt idx="12420">
                  <c:v>12420</c:v>
                </c:pt>
                <c:pt idx="12421">
                  <c:v>12421</c:v>
                </c:pt>
                <c:pt idx="12422">
                  <c:v>12422</c:v>
                </c:pt>
                <c:pt idx="12423">
                  <c:v>12423</c:v>
                </c:pt>
                <c:pt idx="12424">
                  <c:v>12424</c:v>
                </c:pt>
                <c:pt idx="12425">
                  <c:v>12425</c:v>
                </c:pt>
                <c:pt idx="12426">
                  <c:v>12426</c:v>
                </c:pt>
                <c:pt idx="12427">
                  <c:v>12427</c:v>
                </c:pt>
                <c:pt idx="12428">
                  <c:v>12428</c:v>
                </c:pt>
                <c:pt idx="12429">
                  <c:v>12429</c:v>
                </c:pt>
                <c:pt idx="12430">
                  <c:v>12430</c:v>
                </c:pt>
                <c:pt idx="12431">
                  <c:v>12431</c:v>
                </c:pt>
                <c:pt idx="12432">
                  <c:v>12432</c:v>
                </c:pt>
                <c:pt idx="12433">
                  <c:v>12433</c:v>
                </c:pt>
                <c:pt idx="12434">
                  <c:v>12434</c:v>
                </c:pt>
                <c:pt idx="12435">
                  <c:v>12435</c:v>
                </c:pt>
                <c:pt idx="12436">
                  <c:v>12436</c:v>
                </c:pt>
                <c:pt idx="12437">
                  <c:v>12437</c:v>
                </c:pt>
                <c:pt idx="12438">
                  <c:v>12438</c:v>
                </c:pt>
                <c:pt idx="12439">
                  <c:v>12439</c:v>
                </c:pt>
                <c:pt idx="12440">
                  <c:v>12440</c:v>
                </c:pt>
                <c:pt idx="12441">
                  <c:v>12441</c:v>
                </c:pt>
                <c:pt idx="12442">
                  <c:v>12442</c:v>
                </c:pt>
                <c:pt idx="12443">
                  <c:v>12443</c:v>
                </c:pt>
                <c:pt idx="12444">
                  <c:v>12444</c:v>
                </c:pt>
                <c:pt idx="12445">
                  <c:v>12445</c:v>
                </c:pt>
                <c:pt idx="12446">
                  <c:v>12446</c:v>
                </c:pt>
                <c:pt idx="12447">
                  <c:v>12447</c:v>
                </c:pt>
                <c:pt idx="12448">
                  <c:v>12448</c:v>
                </c:pt>
                <c:pt idx="12449">
                  <c:v>12449</c:v>
                </c:pt>
                <c:pt idx="12450">
                  <c:v>12450</c:v>
                </c:pt>
                <c:pt idx="12451">
                  <c:v>12451</c:v>
                </c:pt>
                <c:pt idx="12452">
                  <c:v>12452</c:v>
                </c:pt>
                <c:pt idx="12453">
                  <c:v>12453</c:v>
                </c:pt>
                <c:pt idx="12454">
                  <c:v>12454</c:v>
                </c:pt>
                <c:pt idx="12455">
                  <c:v>12455</c:v>
                </c:pt>
                <c:pt idx="12456">
                  <c:v>12456</c:v>
                </c:pt>
                <c:pt idx="12457">
                  <c:v>12457</c:v>
                </c:pt>
                <c:pt idx="12458">
                  <c:v>12458</c:v>
                </c:pt>
                <c:pt idx="12459">
                  <c:v>12459</c:v>
                </c:pt>
                <c:pt idx="12460">
                  <c:v>12460</c:v>
                </c:pt>
                <c:pt idx="12461">
                  <c:v>12461</c:v>
                </c:pt>
                <c:pt idx="12462">
                  <c:v>12462</c:v>
                </c:pt>
                <c:pt idx="12463">
                  <c:v>12463</c:v>
                </c:pt>
                <c:pt idx="12464">
                  <c:v>12464</c:v>
                </c:pt>
                <c:pt idx="12465">
                  <c:v>12465</c:v>
                </c:pt>
                <c:pt idx="12466">
                  <c:v>12466</c:v>
                </c:pt>
                <c:pt idx="12467">
                  <c:v>12467</c:v>
                </c:pt>
                <c:pt idx="12468">
                  <c:v>12468</c:v>
                </c:pt>
                <c:pt idx="12469">
                  <c:v>12469</c:v>
                </c:pt>
                <c:pt idx="12470">
                  <c:v>12470</c:v>
                </c:pt>
                <c:pt idx="12471">
                  <c:v>12471</c:v>
                </c:pt>
                <c:pt idx="12472">
                  <c:v>12472</c:v>
                </c:pt>
                <c:pt idx="12473">
                  <c:v>12473</c:v>
                </c:pt>
                <c:pt idx="12474">
                  <c:v>12474</c:v>
                </c:pt>
                <c:pt idx="12475">
                  <c:v>12475</c:v>
                </c:pt>
                <c:pt idx="12476">
                  <c:v>12476</c:v>
                </c:pt>
                <c:pt idx="12477">
                  <c:v>12477</c:v>
                </c:pt>
                <c:pt idx="12478">
                  <c:v>12478</c:v>
                </c:pt>
                <c:pt idx="12479">
                  <c:v>12479</c:v>
                </c:pt>
                <c:pt idx="12480">
                  <c:v>12480</c:v>
                </c:pt>
                <c:pt idx="12481">
                  <c:v>12481</c:v>
                </c:pt>
                <c:pt idx="12482">
                  <c:v>12482</c:v>
                </c:pt>
                <c:pt idx="12483">
                  <c:v>12483</c:v>
                </c:pt>
                <c:pt idx="12484">
                  <c:v>12484</c:v>
                </c:pt>
                <c:pt idx="12485">
                  <c:v>12485</c:v>
                </c:pt>
                <c:pt idx="12486">
                  <c:v>12486</c:v>
                </c:pt>
                <c:pt idx="12487">
                  <c:v>12487</c:v>
                </c:pt>
                <c:pt idx="12488">
                  <c:v>12488</c:v>
                </c:pt>
                <c:pt idx="12489">
                  <c:v>12489</c:v>
                </c:pt>
                <c:pt idx="12490">
                  <c:v>12490</c:v>
                </c:pt>
                <c:pt idx="12491">
                  <c:v>12491</c:v>
                </c:pt>
                <c:pt idx="12492">
                  <c:v>12492</c:v>
                </c:pt>
                <c:pt idx="12493">
                  <c:v>12493</c:v>
                </c:pt>
                <c:pt idx="12494">
                  <c:v>12494</c:v>
                </c:pt>
                <c:pt idx="12495">
                  <c:v>12495</c:v>
                </c:pt>
                <c:pt idx="12496">
                  <c:v>12496</c:v>
                </c:pt>
                <c:pt idx="12497">
                  <c:v>12497</c:v>
                </c:pt>
                <c:pt idx="12498">
                  <c:v>12498</c:v>
                </c:pt>
                <c:pt idx="12499">
                  <c:v>12499</c:v>
                </c:pt>
                <c:pt idx="12500">
                  <c:v>12500</c:v>
                </c:pt>
                <c:pt idx="12501">
                  <c:v>12501</c:v>
                </c:pt>
                <c:pt idx="12502">
                  <c:v>12502</c:v>
                </c:pt>
                <c:pt idx="12503">
                  <c:v>12503</c:v>
                </c:pt>
                <c:pt idx="12504">
                  <c:v>12504</c:v>
                </c:pt>
                <c:pt idx="12505">
                  <c:v>12505</c:v>
                </c:pt>
                <c:pt idx="12506">
                  <c:v>12506</c:v>
                </c:pt>
                <c:pt idx="12507">
                  <c:v>12507</c:v>
                </c:pt>
                <c:pt idx="12508">
                  <c:v>12508</c:v>
                </c:pt>
                <c:pt idx="12509">
                  <c:v>12509</c:v>
                </c:pt>
                <c:pt idx="12510">
                  <c:v>12510</c:v>
                </c:pt>
                <c:pt idx="12511">
                  <c:v>12511</c:v>
                </c:pt>
                <c:pt idx="12512">
                  <c:v>12512</c:v>
                </c:pt>
                <c:pt idx="12513">
                  <c:v>12513</c:v>
                </c:pt>
                <c:pt idx="12514">
                  <c:v>12514</c:v>
                </c:pt>
                <c:pt idx="12515">
                  <c:v>12515</c:v>
                </c:pt>
                <c:pt idx="12516">
                  <c:v>12516</c:v>
                </c:pt>
                <c:pt idx="12517">
                  <c:v>12517</c:v>
                </c:pt>
                <c:pt idx="12518">
                  <c:v>12518</c:v>
                </c:pt>
                <c:pt idx="12519">
                  <c:v>12519</c:v>
                </c:pt>
                <c:pt idx="12520">
                  <c:v>12520</c:v>
                </c:pt>
                <c:pt idx="12521">
                  <c:v>12521</c:v>
                </c:pt>
                <c:pt idx="12522">
                  <c:v>12522</c:v>
                </c:pt>
                <c:pt idx="12523">
                  <c:v>12523</c:v>
                </c:pt>
                <c:pt idx="12524">
                  <c:v>12524</c:v>
                </c:pt>
                <c:pt idx="12525">
                  <c:v>12525</c:v>
                </c:pt>
                <c:pt idx="12526">
                  <c:v>12526</c:v>
                </c:pt>
                <c:pt idx="12527">
                  <c:v>12527</c:v>
                </c:pt>
                <c:pt idx="12528">
                  <c:v>12528</c:v>
                </c:pt>
                <c:pt idx="12529">
                  <c:v>12529</c:v>
                </c:pt>
                <c:pt idx="12530">
                  <c:v>12530</c:v>
                </c:pt>
                <c:pt idx="12531">
                  <c:v>12531</c:v>
                </c:pt>
                <c:pt idx="12532">
                  <c:v>12532</c:v>
                </c:pt>
                <c:pt idx="12533">
                  <c:v>12533</c:v>
                </c:pt>
                <c:pt idx="12534">
                  <c:v>12534</c:v>
                </c:pt>
                <c:pt idx="12535">
                  <c:v>12535</c:v>
                </c:pt>
                <c:pt idx="12536">
                  <c:v>12536</c:v>
                </c:pt>
                <c:pt idx="12537">
                  <c:v>12537</c:v>
                </c:pt>
                <c:pt idx="12538">
                  <c:v>12538</c:v>
                </c:pt>
                <c:pt idx="12539">
                  <c:v>12539</c:v>
                </c:pt>
                <c:pt idx="12540">
                  <c:v>12540</c:v>
                </c:pt>
                <c:pt idx="12541">
                  <c:v>12541</c:v>
                </c:pt>
                <c:pt idx="12542">
                  <c:v>12542</c:v>
                </c:pt>
                <c:pt idx="12543">
                  <c:v>12543</c:v>
                </c:pt>
                <c:pt idx="12544">
                  <c:v>12544</c:v>
                </c:pt>
                <c:pt idx="12545">
                  <c:v>12545</c:v>
                </c:pt>
                <c:pt idx="12546">
                  <c:v>12546</c:v>
                </c:pt>
                <c:pt idx="12547">
                  <c:v>12547</c:v>
                </c:pt>
                <c:pt idx="12548">
                  <c:v>12548</c:v>
                </c:pt>
                <c:pt idx="12549">
                  <c:v>12549</c:v>
                </c:pt>
                <c:pt idx="12550">
                  <c:v>12550</c:v>
                </c:pt>
                <c:pt idx="12551">
                  <c:v>12551</c:v>
                </c:pt>
                <c:pt idx="12552">
                  <c:v>12552</c:v>
                </c:pt>
                <c:pt idx="12553">
                  <c:v>12553</c:v>
                </c:pt>
                <c:pt idx="12554">
                  <c:v>12554</c:v>
                </c:pt>
                <c:pt idx="12555">
                  <c:v>12555</c:v>
                </c:pt>
                <c:pt idx="12556">
                  <c:v>12556</c:v>
                </c:pt>
                <c:pt idx="12557">
                  <c:v>12557</c:v>
                </c:pt>
                <c:pt idx="12558">
                  <c:v>12558</c:v>
                </c:pt>
                <c:pt idx="12559">
                  <c:v>12559</c:v>
                </c:pt>
                <c:pt idx="12560">
                  <c:v>12560</c:v>
                </c:pt>
                <c:pt idx="12561">
                  <c:v>12561</c:v>
                </c:pt>
                <c:pt idx="12562">
                  <c:v>12562</c:v>
                </c:pt>
                <c:pt idx="12563">
                  <c:v>12563</c:v>
                </c:pt>
                <c:pt idx="12564">
                  <c:v>12564</c:v>
                </c:pt>
                <c:pt idx="12565">
                  <c:v>12565</c:v>
                </c:pt>
                <c:pt idx="12566">
                  <c:v>12566</c:v>
                </c:pt>
                <c:pt idx="12567">
                  <c:v>12567</c:v>
                </c:pt>
                <c:pt idx="12568">
                  <c:v>12568</c:v>
                </c:pt>
                <c:pt idx="12569">
                  <c:v>12569</c:v>
                </c:pt>
                <c:pt idx="12570">
                  <c:v>12570</c:v>
                </c:pt>
                <c:pt idx="12571">
                  <c:v>12571</c:v>
                </c:pt>
                <c:pt idx="12572">
                  <c:v>12572</c:v>
                </c:pt>
                <c:pt idx="12573">
                  <c:v>12573</c:v>
                </c:pt>
                <c:pt idx="12574">
                  <c:v>12574</c:v>
                </c:pt>
                <c:pt idx="12575">
                  <c:v>12575</c:v>
                </c:pt>
                <c:pt idx="12576">
                  <c:v>12576</c:v>
                </c:pt>
                <c:pt idx="12577">
                  <c:v>12577</c:v>
                </c:pt>
                <c:pt idx="12578">
                  <c:v>12578</c:v>
                </c:pt>
                <c:pt idx="12579">
                  <c:v>12579</c:v>
                </c:pt>
                <c:pt idx="12580">
                  <c:v>12580</c:v>
                </c:pt>
                <c:pt idx="12581">
                  <c:v>12581</c:v>
                </c:pt>
                <c:pt idx="12582">
                  <c:v>12582</c:v>
                </c:pt>
                <c:pt idx="12583">
                  <c:v>12583</c:v>
                </c:pt>
                <c:pt idx="12584">
                  <c:v>12584</c:v>
                </c:pt>
                <c:pt idx="12585">
                  <c:v>12585</c:v>
                </c:pt>
                <c:pt idx="12586">
                  <c:v>12586</c:v>
                </c:pt>
                <c:pt idx="12587">
                  <c:v>12587</c:v>
                </c:pt>
                <c:pt idx="12588">
                  <c:v>12588</c:v>
                </c:pt>
                <c:pt idx="12589">
                  <c:v>12589</c:v>
                </c:pt>
                <c:pt idx="12590">
                  <c:v>12590</c:v>
                </c:pt>
                <c:pt idx="12591">
                  <c:v>12591</c:v>
                </c:pt>
                <c:pt idx="12592">
                  <c:v>12592</c:v>
                </c:pt>
                <c:pt idx="12593">
                  <c:v>12593</c:v>
                </c:pt>
                <c:pt idx="12594">
                  <c:v>12594</c:v>
                </c:pt>
                <c:pt idx="12595">
                  <c:v>12595</c:v>
                </c:pt>
                <c:pt idx="12596">
                  <c:v>12596</c:v>
                </c:pt>
                <c:pt idx="12597">
                  <c:v>12597</c:v>
                </c:pt>
                <c:pt idx="12598">
                  <c:v>12598</c:v>
                </c:pt>
                <c:pt idx="12599">
                  <c:v>12599</c:v>
                </c:pt>
                <c:pt idx="12600">
                  <c:v>12600</c:v>
                </c:pt>
                <c:pt idx="12601">
                  <c:v>12601</c:v>
                </c:pt>
                <c:pt idx="12602">
                  <c:v>12602</c:v>
                </c:pt>
                <c:pt idx="12603">
                  <c:v>12603</c:v>
                </c:pt>
                <c:pt idx="12604">
                  <c:v>12604</c:v>
                </c:pt>
                <c:pt idx="12605">
                  <c:v>12605</c:v>
                </c:pt>
                <c:pt idx="12606">
                  <c:v>12606</c:v>
                </c:pt>
                <c:pt idx="12607">
                  <c:v>12607</c:v>
                </c:pt>
                <c:pt idx="12608">
                  <c:v>12608</c:v>
                </c:pt>
                <c:pt idx="12609">
                  <c:v>12609</c:v>
                </c:pt>
                <c:pt idx="12610">
                  <c:v>12610</c:v>
                </c:pt>
                <c:pt idx="12611">
                  <c:v>12611</c:v>
                </c:pt>
                <c:pt idx="12612">
                  <c:v>12612</c:v>
                </c:pt>
                <c:pt idx="12613">
                  <c:v>12613</c:v>
                </c:pt>
                <c:pt idx="12614">
                  <c:v>12614</c:v>
                </c:pt>
                <c:pt idx="12615">
                  <c:v>12615</c:v>
                </c:pt>
                <c:pt idx="12616">
                  <c:v>12616</c:v>
                </c:pt>
                <c:pt idx="12617">
                  <c:v>12617</c:v>
                </c:pt>
                <c:pt idx="12618">
                  <c:v>12618</c:v>
                </c:pt>
                <c:pt idx="12619">
                  <c:v>12619</c:v>
                </c:pt>
                <c:pt idx="12620">
                  <c:v>12620</c:v>
                </c:pt>
                <c:pt idx="12621">
                  <c:v>12621</c:v>
                </c:pt>
                <c:pt idx="12622">
                  <c:v>12622</c:v>
                </c:pt>
                <c:pt idx="12623">
                  <c:v>12623</c:v>
                </c:pt>
                <c:pt idx="12624">
                  <c:v>12624</c:v>
                </c:pt>
                <c:pt idx="12625">
                  <c:v>12625</c:v>
                </c:pt>
                <c:pt idx="12626">
                  <c:v>12626</c:v>
                </c:pt>
                <c:pt idx="12627">
                  <c:v>12627</c:v>
                </c:pt>
                <c:pt idx="12628">
                  <c:v>12628</c:v>
                </c:pt>
                <c:pt idx="12629">
                  <c:v>12629</c:v>
                </c:pt>
                <c:pt idx="12630">
                  <c:v>12630</c:v>
                </c:pt>
                <c:pt idx="12631">
                  <c:v>12631</c:v>
                </c:pt>
                <c:pt idx="12632">
                  <c:v>12632</c:v>
                </c:pt>
                <c:pt idx="12633">
                  <c:v>12633</c:v>
                </c:pt>
                <c:pt idx="12634">
                  <c:v>12634</c:v>
                </c:pt>
                <c:pt idx="12635">
                  <c:v>12635</c:v>
                </c:pt>
                <c:pt idx="12636">
                  <c:v>12636</c:v>
                </c:pt>
                <c:pt idx="12637">
                  <c:v>12637</c:v>
                </c:pt>
                <c:pt idx="12638">
                  <c:v>12638</c:v>
                </c:pt>
                <c:pt idx="12639">
                  <c:v>12639</c:v>
                </c:pt>
                <c:pt idx="12640">
                  <c:v>12640</c:v>
                </c:pt>
                <c:pt idx="12641">
                  <c:v>12641</c:v>
                </c:pt>
                <c:pt idx="12642">
                  <c:v>12642</c:v>
                </c:pt>
                <c:pt idx="12643">
                  <c:v>12643</c:v>
                </c:pt>
                <c:pt idx="12644">
                  <c:v>12644</c:v>
                </c:pt>
                <c:pt idx="12645">
                  <c:v>12645</c:v>
                </c:pt>
                <c:pt idx="12646">
                  <c:v>12646</c:v>
                </c:pt>
                <c:pt idx="12647">
                  <c:v>12647</c:v>
                </c:pt>
                <c:pt idx="12648">
                  <c:v>12648</c:v>
                </c:pt>
                <c:pt idx="12649">
                  <c:v>12649</c:v>
                </c:pt>
                <c:pt idx="12650">
                  <c:v>12650</c:v>
                </c:pt>
                <c:pt idx="12651">
                  <c:v>12651</c:v>
                </c:pt>
                <c:pt idx="12652">
                  <c:v>12652</c:v>
                </c:pt>
                <c:pt idx="12653">
                  <c:v>12653</c:v>
                </c:pt>
                <c:pt idx="12654">
                  <c:v>12654</c:v>
                </c:pt>
                <c:pt idx="12655">
                  <c:v>12655</c:v>
                </c:pt>
                <c:pt idx="12656">
                  <c:v>12656</c:v>
                </c:pt>
                <c:pt idx="12657">
                  <c:v>12657</c:v>
                </c:pt>
                <c:pt idx="12658">
                  <c:v>12658</c:v>
                </c:pt>
                <c:pt idx="12659">
                  <c:v>12659</c:v>
                </c:pt>
                <c:pt idx="12660">
                  <c:v>12660</c:v>
                </c:pt>
                <c:pt idx="12661">
                  <c:v>12661</c:v>
                </c:pt>
                <c:pt idx="12662">
                  <c:v>12662</c:v>
                </c:pt>
                <c:pt idx="12663">
                  <c:v>12663</c:v>
                </c:pt>
                <c:pt idx="12664">
                  <c:v>12664</c:v>
                </c:pt>
                <c:pt idx="12665">
                  <c:v>12665</c:v>
                </c:pt>
                <c:pt idx="12666">
                  <c:v>12666</c:v>
                </c:pt>
                <c:pt idx="12667">
                  <c:v>12667</c:v>
                </c:pt>
                <c:pt idx="12668">
                  <c:v>12668</c:v>
                </c:pt>
                <c:pt idx="12669">
                  <c:v>12669</c:v>
                </c:pt>
                <c:pt idx="12670">
                  <c:v>12670</c:v>
                </c:pt>
                <c:pt idx="12671">
                  <c:v>12671</c:v>
                </c:pt>
                <c:pt idx="12672">
                  <c:v>12672</c:v>
                </c:pt>
                <c:pt idx="12673">
                  <c:v>12673</c:v>
                </c:pt>
                <c:pt idx="12674">
                  <c:v>12674</c:v>
                </c:pt>
                <c:pt idx="12675">
                  <c:v>12675</c:v>
                </c:pt>
                <c:pt idx="12676">
                  <c:v>12676</c:v>
                </c:pt>
                <c:pt idx="12677">
                  <c:v>12677</c:v>
                </c:pt>
                <c:pt idx="12678">
                  <c:v>12678</c:v>
                </c:pt>
                <c:pt idx="12679">
                  <c:v>12679</c:v>
                </c:pt>
                <c:pt idx="12680">
                  <c:v>12680</c:v>
                </c:pt>
                <c:pt idx="12681">
                  <c:v>12681</c:v>
                </c:pt>
                <c:pt idx="12682">
                  <c:v>12682</c:v>
                </c:pt>
                <c:pt idx="12683">
                  <c:v>12683</c:v>
                </c:pt>
                <c:pt idx="12684">
                  <c:v>12684</c:v>
                </c:pt>
                <c:pt idx="12685">
                  <c:v>12685</c:v>
                </c:pt>
                <c:pt idx="12686">
                  <c:v>12686</c:v>
                </c:pt>
                <c:pt idx="12687">
                  <c:v>12687</c:v>
                </c:pt>
                <c:pt idx="12688">
                  <c:v>12688</c:v>
                </c:pt>
                <c:pt idx="12689">
                  <c:v>12689</c:v>
                </c:pt>
                <c:pt idx="12690">
                  <c:v>12690</c:v>
                </c:pt>
                <c:pt idx="12691">
                  <c:v>12691</c:v>
                </c:pt>
                <c:pt idx="12692">
                  <c:v>12692</c:v>
                </c:pt>
                <c:pt idx="12693">
                  <c:v>12693</c:v>
                </c:pt>
                <c:pt idx="12694">
                  <c:v>12694</c:v>
                </c:pt>
                <c:pt idx="12695">
                  <c:v>12695</c:v>
                </c:pt>
                <c:pt idx="12696">
                  <c:v>12696</c:v>
                </c:pt>
                <c:pt idx="12697">
                  <c:v>12697</c:v>
                </c:pt>
                <c:pt idx="12698">
                  <c:v>12698</c:v>
                </c:pt>
                <c:pt idx="12699">
                  <c:v>12699</c:v>
                </c:pt>
                <c:pt idx="12700">
                  <c:v>12700</c:v>
                </c:pt>
                <c:pt idx="12701">
                  <c:v>12701</c:v>
                </c:pt>
                <c:pt idx="12702">
                  <c:v>12702</c:v>
                </c:pt>
                <c:pt idx="12703">
                  <c:v>12703</c:v>
                </c:pt>
                <c:pt idx="12704">
                  <c:v>12704</c:v>
                </c:pt>
                <c:pt idx="12705">
                  <c:v>12705</c:v>
                </c:pt>
                <c:pt idx="12706">
                  <c:v>12706</c:v>
                </c:pt>
                <c:pt idx="12707">
                  <c:v>12707</c:v>
                </c:pt>
                <c:pt idx="12708">
                  <c:v>12708</c:v>
                </c:pt>
                <c:pt idx="12709">
                  <c:v>12709</c:v>
                </c:pt>
                <c:pt idx="12710">
                  <c:v>12710</c:v>
                </c:pt>
                <c:pt idx="12711">
                  <c:v>12711</c:v>
                </c:pt>
                <c:pt idx="12712">
                  <c:v>12712</c:v>
                </c:pt>
                <c:pt idx="12713">
                  <c:v>12713</c:v>
                </c:pt>
                <c:pt idx="12714">
                  <c:v>12714</c:v>
                </c:pt>
                <c:pt idx="12715">
                  <c:v>12715</c:v>
                </c:pt>
                <c:pt idx="12716">
                  <c:v>12716</c:v>
                </c:pt>
                <c:pt idx="12717">
                  <c:v>12717</c:v>
                </c:pt>
                <c:pt idx="12718">
                  <c:v>12718</c:v>
                </c:pt>
                <c:pt idx="12719">
                  <c:v>12719</c:v>
                </c:pt>
                <c:pt idx="12720">
                  <c:v>12720</c:v>
                </c:pt>
                <c:pt idx="12721">
                  <c:v>12721</c:v>
                </c:pt>
                <c:pt idx="12722">
                  <c:v>12722</c:v>
                </c:pt>
                <c:pt idx="12723">
                  <c:v>12723</c:v>
                </c:pt>
                <c:pt idx="12724">
                  <c:v>12724</c:v>
                </c:pt>
                <c:pt idx="12725">
                  <c:v>12725</c:v>
                </c:pt>
                <c:pt idx="12726">
                  <c:v>12726</c:v>
                </c:pt>
                <c:pt idx="12727">
                  <c:v>12727</c:v>
                </c:pt>
                <c:pt idx="12728">
                  <c:v>12728</c:v>
                </c:pt>
                <c:pt idx="12729">
                  <c:v>12729</c:v>
                </c:pt>
                <c:pt idx="12730">
                  <c:v>12730</c:v>
                </c:pt>
                <c:pt idx="12731">
                  <c:v>12731</c:v>
                </c:pt>
                <c:pt idx="12732">
                  <c:v>12732</c:v>
                </c:pt>
                <c:pt idx="12733">
                  <c:v>12733</c:v>
                </c:pt>
                <c:pt idx="12734">
                  <c:v>12734</c:v>
                </c:pt>
                <c:pt idx="12735">
                  <c:v>12735</c:v>
                </c:pt>
                <c:pt idx="12736">
                  <c:v>12736</c:v>
                </c:pt>
                <c:pt idx="12737">
                  <c:v>12737</c:v>
                </c:pt>
                <c:pt idx="12738">
                  <c:v>12738</c:v>
                </c:pt>
                <c:pt idx="12739">
                  <c:v>12739</c:v>
                </c:pt>
                <c:pt idx="12740">
                  <c:v>12740</c:v>
                </c:pt>
                <c:pt idx="12741">
                  <c:v>12741</c:v>
                </c:pt>
                <c:pt idx="12742">
                  <c:v>12742</c:v>
                </c:pt>
                <c:pt idx="12743">
                  <c:v>12743</c:v>
                </c:pt>
                <c:pt idx="12744">
                  <c:v>12744</c:v>
                </c:pt>
                <c:pt idx="12745">
                  <c:v>12745</c:v>
                </c:pt>
                <c:pt idx="12746">
                  <c:v>12746</c:v>
                </c:pt>
                <c:pt idx="12747">
                  <c:v>12747</c:v>
                </c:pt>
                <c:pt idx="12748">
                  <c:v>12748</c:v>
                </c:pt>
                <c:pt idx="12749">
                  <c:v>12749</c:v>
                </c:pt>
                <c:pt idx="12750">
                  <c:v>12750</c:v>
                </c:pt>
                <c:pt idx="12751">
                  <c:v>12751</c:v>
                </c:pt>
                <c:pt idx="12752">
                  <c:v>12752</c:v>
                </c:pt>
                <c:pt idx="12753">
                  <c:v>12753</c:v>
                </c:pt>
                <c:pt idx="12754">
                  <c:v>12754</c:v>
                </c:pt>
                <c:pt idx="12755">
                  <c:v>12755</c:v>
                </c:pt>
                <c:pt idx="12756">
                  <c:v>12756</c:v>
                </c:pt>
                <c:pt idx="12757">
                  <c:v>12757</c:v>
                </c:pt>
                <c:pt idx="12758">
                  <c:v>12758</c:v>
                </c:pt>
                <c:pt idx="12759">
                  <c:v>12759</c:v>
                </c:pt>
                <c:pt idx="12760">
                  <c:v>12760</c:v>
                </c:pt>
                <c:pt idx="12761">
                  <c:v>12761</c:v>
                </c:pt>
                <c:pt idx="12762">
                  <c:v>12762</c:v>
                </c:pt>
                <c:pt idx="12763">
                  <c:v>12763</c:v>
                </c:pt>
                <c:pt idx="12764">
                  <c:v>12764</c:v>
                </c:pt>
                <c:pt idx="12765">
                  <c:v>12765</c:v>
                </c:pt>
                <c:pt idx="12766">
                  <c:v>12766</c:v>
                </c:pt>
                <c:pt idx="12767">
                  <c:v>12767</c:v>
                </c:pt>
                <c:pt idx="12768">
                  <c:v>12768</c:v>
                </c:pt>
                <c:pt idx="12769">
                  <c:v>12769</c:v>
                </c:pt>
                <c:pt idx="12770">
                  <c:v>12770</c:v>
                </c:pt>
                <c:pt idx="12771">
                  <c:v>12771</c:v>
                </c:pt>
                <c:pt idx="12772">
                  <c:v>12772</c:v>
                </c:pt>
                <c:pt idx="12773">
                  <c:v>12773</c:v>
                </c:pt>
                <c:pt idx="12774">
                  <c:v>12774</c:v>
                </c:pt>
                <c:pt idx="12775">
                  <c:v>12775</c:v>
                </c:pt>
                <c:pt idx="12776">
                  <c:v>12776</c:v>
                </c:pt>
                <c:pt idx="12777">
                  <c:v>12777</c:v>
                </c:pt>
                <c:pt idx="12778">
                  <c:v>12778</c:v>
                </c:pt>
                <c:pt idx="12779">
                  <c:v>12779</c:v>
                </c:pt>
                <c:pt idx="12780">
                  <c:v>12780</c:v>
                </c:pt>
                <c:pt idx="12781">
                  <c:v>12781</c:v>
                </c:pt>
                <c:pt idx="12782">
                  <c:v>12782</c:v>
                </c:pt>
                <c:pt idx="12783">
                  <c:v>12783</c:v>
                </c:pt>
                <c:pt idx="12784">
                  <c:v>12784</c:v>
                </c:pt>
                <c:pt idx="12785">
                  <c:v>12785</c:v>
                </c:pt>
                <c:pt idx="12786">
                  <c:v>12786</c:v>
                </c:pt>
                <c:pt idx="12787">
                  <c:v>12787</c:v>
                </c:pt>
                <c:pt idx="12788">
                  <c:v>12788</c:v>
                </c:pt>
                <c:pt idx="12789">
                  <c:v>12789</c:v>
                </c:pt>
                <c:pt idx="12790">
                  <c:v>12790</c:v>
                </c:pt>
                <c:pt idx="12791">
                  <c:v>12791</c:v>
                </c:pt>
                <c:pt idx="12792">
                  <c:v>12792</c:v>
                </c:pt>
                <c:pt idx="12793">
                  <c:v>12793</c:v>
                </c:pt>
                <c:pt idx="12794">
                  <c:v>12794</c:v>
                </c:pt>
                <c:pt idx="12795">
                  <c:v>12795</c:v>
                </c:pt>
                <c:pt idx="12796">
                  <c:v>12796</c:v>
                </c:pt>
                <c:pt idx="12797">
                  <c:v>12797</c:v>
                </c:pt>
                <c:pt idx="12798">
                  <c:v>12798</c:v>
                </c:pt>
                <c:pt idx="12799">
                  <c:v>12799</c:v>
                </c:pt>
                <c:pt idx="12800">
                  <c:v>12800</c:v>
                </c:pt>
                <c:pt idx="12801">
                  <c:v>12801</c:v>
                </c:pt>
                <c:pt idx="12802">
                  <c:v>12802</c:v>
                </c:pt>
                <c:pt idx="12803">
                  <c:v>12803</c:v>
                </c:pt>
                <c:pt idx="12804">
                  <c:v>12804</c:v>
                </c:pt>
                <c:pt idx="12805">
                  <c:v>12805</c:v>
                </c:pt>
                <c:pt idx="12806">
                  <c:v>12806</c:v>
                </c:pt>
                <c:pt idx="12807">
                  <c:v>12807</c:v>
                </c:pt>
                <c:pt idx="12808">
                  <c:v>12808</c:v>
                </c:pt>
                <c:pt idx="12809">
                  <c:v>12809</c:v>
                </c:pt>
                <c:pt idx="12810">
                  <c:v>12810</c:v>
                </c:pt>
                <c:pt idx="12811">
                  <c:v>12811</c:v>
                </c:pt>
                <c:pt idx="12812">
                  <c:v>12812</c:v>
                </c:pt>
                <c:pt idx="12813">
                  <c:v>12813</c:v>
                </c:pt>
                <c:pt idx="12814">
                  <c:v>12814</c:v>
                </c:pt>
                <c:pt idx="12815">
                  <c:v>12815</c:v>
                </c:pt>
                <c:pt idx="12816">
                  <c:v>12816</c:v>
                </c:pt>
                <c:pt idx="12817">
                  <c:v>12817</c:v>
                </c:pt>
                <c:pt idx="12818">
                  <c:v>12818</c:v>
                </c:pt>
                <c:pt idx="12819">
                  <c:v>12819</c:v>
                </c:pt>
                <c:pt idx="12820">
                  <c:v>12820</c:v>
                </c:pt>
                <c:pt idx="12821">
                  <c:v>12821</c:v>
                </c:pt>
                <c:pt idx="12822">
                  <c:v>12822</c:v>
                </c:pt>
                <c:pt idx="12823">
                  <c:v>12823</c:v>
                </c:pt>
                <c:pt idx="12824">
                  <c:v>12824</c:v>
                </c:pt>
                <c:pt idx="12825">
                  <c:v>12825</c:v>
                </c:pt>
                <c:pt idx="12826">
                  <c:v>12826</c:v>
                </c:pt>
                <c:pt idx="12827">
                  <c:v>12827</c:v>
                </c:pt>
                <c:pt idx="12828">
                  <c:v>12828</c:v>
                </c:pt>
                <c:pt idx="12829">
                  <c:v>12829</c:v>
                </c:pt>
                <c:pt idx="12830">
                  <c:v>12830</c:v>
                </c:pt>
                <c:pt idx="12831">
                  <c:v>12831</c:v>
                </c:pt>
                <c:pt idx="12832">
                  <c:v>12832</c:v>
                </c:pt>
                <c:pt idx="12833">
                  <c:v>12833</c:v>
                </c:pt>
                <c:pt idx="12834">
                  <c:v>12834</c:v>
                </c:pt>
                <c:pt idx="12835">
                  <c:v>12835</c:v>
                </c:pt>
                <c:pt idx="12836">
                  <c:v>12836</c:v>
                </c:pt>
                <c:pt idx="12837">
                  <c:v>12837</c:v>
                </c:pt>
                <c:pt idx="12838">
                  <c:v>12838</c:v>
                </c:pt>
                <c:pt idx="12839">
                  <c:v>12839</c:v>
                </c:pt>
                <c:pt idx="12840">
                  <c:v>12840</c:v>
                </c:pt>
                <c:pt idx="12841">
                  <c:v>12841</c:v>
                </c:pt>
                <c:pt idx="12842">
                  <c:v>12842</c:v>
                </c:pt>
                <c:pt idx="12843">
                  <c:v>12843</c:v>
                </c:pt>
                <c:pt idx="12844">
                  <c:v>12844</c:v>
                </c:pt>
                <c:pt idx="12845">
                  <c:v>12845</c:v>
                </c:pt>
                <c:pt idx="12846">
                  <c:v>12846</c:v>
                </c:pt>
                <c:pt idx="12847">
                  <c:v>12847</c:v>
                </c:pt>
                <c:pt idx="12848">
                  <c:v>12848</c:v>
                </c:pt>
                <c:pt idx="12849">
                  <c:v>12849</c:v>
                </c:pt>
                <c:pt idx="12850">
                  <c:v>12850</c:v>
                </c:pt>
                <c:pt idx="12851">
                  <c:v>12851</c:v>
                </c:pt>
                <c:pt idx="12852">
                  <c:v>12852</c:v>
                </c:pt>
                <c:pt idx="12853">
                  <c:v>12853</c:v>
                </c:pt>
                <c:pt idx="12854">
                  <c:v>12854</c:v>
                </c:pt>
                <c:pt idx="12855">
                  <c:v>12855</c:v>
                </c:pt>
                <c:pt idx="12856">
                  <c:v>12856</c:v>
                </c:pt>
                <c:pt idx="12857">
                  <c:v>12857</c:v>
                </c:pt>
                <c:pt idx="12858">
                  <c:v>12858</c:v>
                </c:pt>
                <c:pt idx="12859">
                  <c:v>12859</c:v>
                </c:pt>
                <c:pt idx="12860">
                  <c:v>12860</c:v>
                </c:pt>
                <c:pt idx="12861">
                  <c:v>12861</c:v>
                </c:pt>
                <c:pt idx="12862">
                  <c:v>12862</c:v>
                </c:pt>
                <c:pt idx="12863">
                  <c:v>12863</c:v>
                </c:pt>
                <c:pt idx="12864">
                  <c:v>12864</c:v>
                </c:pt>
                <c:pt idx="12865">
                  <c:v>12865</c:v>
                </c:pt>
                <c:pt idx="12866">
                  <c:v>12866</c:v>
                </c:pt>
                <c:pt idx="12867">
                  <c:v>12867</c:v>
                </c:pt>
                <c:pt idx="12868">
                  <c:v>12868</c:v>
                </c:pt>
                <c:pt idx="12869">
                  <c:v>12869</c:v>
                </c:pt>
                <c:pt idx="12870">
                  <c:v>12870</c:v>
                </c:pt>
                <c:pt idx="12871">
                  <c:v>12871</c:v>
                </c:pt>
                <c:pt idx="12872">
                  <c:v>12872</c:v>
                </c:pt>
                <c:pt idx="12873">
                  <c:v>12873</c:v>
                </c:pt>
                <c:pt idx="12874">
                  <c:v>12874</c:v>
                </c:pt>
                <c:pt idx="12875">
                  <c:v>12875</c:v>
                </c:pt>
                <c:pt idx="12876">
                  <c:v>12876</c:v>
                </c:pt>
                <c:pt idx="12877">
                  <c:v>12877</c:v>
                </c:pt>
                <c:pt idx="12878">
                  <c:v>12878</c:v>
                </c:pt>
                <c:pt idx="12879">
                  <c:v>12879</c:v>
                </c:pt>
                <c:pt idx="12880">
                  <c:v>12880</c:v>
                </c:pt>
                <c:pt idx="12881">
                  <c:v>12881</c:v>
                </c:pt>
                <c:pt idx="12882">
                  <c:v>12882</c:v>
                </c:pt>
                <c:pt idx="12883">
                  <c:v>12883</c:v>
                </c:pt>
                <c:pt idx="12884">
                  <c:v>12884</c:v>
                </c:pt>
                <c:pt idx="12885">
                  <c:v>12885</c:v>
                </c:pt>
                <c:pt idx="12886">
                  <c:v>12886</c:v>
                </c:pt>
                <c:pt idx="12887">
                  <c:v>12887</c:v>
                </c:pt>
                <c:pt idx="12888">
                  <c:v>12888</c:v>
                </c:pt>
                <c:pt idx="12889">
                  <c:v>12889</c:v>
                </c:pt>
                <c:pt idx="12890">
                  <c:v>12890</c:v>
                </c:pt>
                <c:pt idx="12891">
                  <c:v>12891</c:v>
                </c:pt>
                <c:pt idx="12892">
                  <c:v>12892</c:v>
                </c:pt>
                <c:pt idx="12893">
                  <c:v>12893</c:v>
                </c:pt>
                <c:pt idx="12894">
                  <c:v>12894</c:v>
                </c:pt>
                <c:pt idx="12895">
                  <c:v>12895</c:v>
                </c:pt>
                <c:pt idx="12896">
                  <c:v>12896</c:v>
                </c:pt>
                <c:pt idx="12897">
                  <c:v>12897</c:v>
                </c:pt>
                <c:pt idx="12898">
                  <c:v>12898</c:v>
                </c:pt>
                <c:pt idx="12899">
                  <c:v>12899</c:v>
                </c:pt>
                <c:pt idx="12900">
                  <c:v>12900</c:v>
                </c:pt>
                <c:pt idx="12901">
                  <c:v>12901</c:v>
                </c:pt>
                <c:pt idx="12902">
                  <c:v>12902</c:v>
                </c:pt>
                <c:pt idx="12903">
                  <c:v>12903</c:v>
                </c:pt>
                <c:pt idx="12904">
                  <c:v>12904</c:v>
                </c:pt>
                <c:pt idx="12905">
                  <c:v>12905</c:v>
                </c:pt>
                <c:pt idx="12906">
                  <c:v>12906</c:v>
                </c:pt>
                <c:pt idx="12907">
                  <c:v>12907</c:v>
                </c:pt>
                <c:pt idx="12908">
                  <c:v>12908</c:v>
                </c:pt>
                <c:pt idx="12909">
                  <c:v>12909</c:v>
                </c:pt>
                <c:pt idx="12910">
                  <c:v>12910</c:v>
                </c:pt>
                <c:pt idx="12911">
                  <c:v>12911</c:v>
                </c:pt>
                <c:pt idx="12912">
                  <c:v>12912</c:v>
                </c:pt>
                <c:pt idx="12913">
                  <c:v>12913</c:v>
                </c:pt>
                <c:pt idx="12914">
                  <c:v>12914</c:v>
                </c:pt>
                <c:pt idx="12915">
                  <c:v>12915</c:v>
                </c:pt>
                <c:pt idx="12916">
                  <c:v>12916</c:v>
                </c:pt>
                <c:pt idx="12917">
                  <c:v>12917</c:v>
                </c:pt>
                <c:pt idx="12918">
                  <c:v>12918</c:v>
                </c:pt>
                <c:pt idx="12919">
                  <c:v>12919</c:v>
                </c:pt>
                <c:pt idx="12920">
                  <c:v>12920</c:v>
                </c:pt>
                <c:pt idx="12921">
                  <c:v>12921</c:v>
                </c:pt>
                <c:pt idx="12922">
                  <c:v>12922</c:v>
                </c:pt>
                <c:pt idx="12923">
                  <c:v>12923</c:v>
                </c:pt>
                <c:pt idx="12924">
                  <c:v>12924</c:v>
                </c:pt>
                <c:pt idx="12925">
                  <c:v>12925</c:v>
                </c:pt>
                <c:pt idx="12926">
                  <c:v>12926</c:v>
                </c:pt>
                <c:pt idx="12927">
                  <c:v>12927</c:v>
                </c:pt>
                <c:pt idx="12928">
                  <c:v>12928</c:v>
                </c:pt>
                <c:pt idx="12929">
                  <c:v>12929</c:v>
                </c:pt>
                <c:pt idx="12930">
                  <c:v>12930</c:v>
                </c:pt>
                <c:pt idx="12931">
                  <c:v>12931</c:v>
                </c:pt>
                <c:pt idx="12932">
                  <c:v>12932</c:v>
                </c:pt>
                <c:pt idx="12933">
                  <c:v>12933</c:v>
                </c:pt>
                <c:pt idx="12934">
                  <c:v>12934</c:v>
                </c:pt>
                <c:pt idx="12935">
                  <c:v>12935</c:v>
                </c:pt>
                <c:pt idx="12936">
                  <c:v>12936</c:v>
                </c:pt>
                <c:pt idx="12937">
                  <c:v>12937</c:v>
                </c:pt>
                <c:pt idx="12938">
                  <c:v>12938</c:v>
                </c:pt>
                <c:pt idx="12939">
                  <c:v>12939</c:v>
                </c:pt>
                <c:pt idx="12940">
                  <c:v>12940</c:v>
                </c:pt>
                <c:pt idx="12941">
                  <c:v>12941</c:v>
                </c:pt>
                <c:pt idx="12942">
                  <c:v>12942</c:v>
                </c:pt>
                <c:pt idx="12943">
                  <c:v>12943</c:v>
                </c:pt>
                <c:pt idx="12944">
                  <c:v>12944</c:v>
                </c:pt>
                <c:pt idx="12945">
                  <c:v>12945</c:v>
                </c:pt>
                <c:pt idx="12946">
                  <c:v>12946</c:v>
                </c:pt>
                <c:pt idx="12947">
                  <c:v>12947</c:v>
                </c:pt>
                <c:pt idx="12948">
                  <c:v>12948</c:v>
                </c:pt>
                <c:pt idx="12949">
                  <c:v>12949</c:v>
                </c:pt>
                <c:pt idx="12950">
                  <c:v>12950</c:v>
                </c:pt>
                <c:pt idx="12951">
                  <c:v>12951</c:v>
                </c:pt>
                <c:pt idx="12952">
                  <c:v>12952</c:v>
                </c:pt>
                <c:pt idx="12953">
                  <c:v>12953</c:v>
                </c:pt>
                <c:pt idx="12954">
                  <c:v>12954</c:v>
                </c:pt>
                <c:pt idx="12955">
                  <c:v>12955</c:v>
                </c:pt>
                <c:pt idx="12956">
                  <c:v>12956</c:v>
                </c:pt>
                <c:pt idx="12957">
                  <c:v>12957</c:v>
                </c:pt>
                <c:pt idx="12958">
                  <c:v>12958</c:v>
                </c:pt>
                <c:pt idx="12959">
                  <c:v>12959</c:v>
                </c:pt>
                <c:pt idx="12960">
                  <c:v>12960</c:v>
                </c:pt>
                <c:pt idx="12961">
                  <c:v>12961</c:v>
                </c:pt>
                <c:pt idx="12962">
                  <c:v>12962</c:v>
                </c:pt>
                <c:pt idx="12963">
                  <c:v>12963</c:v>
                </c:pt>
                <c:pt idx="12964">
                  <c:v>12964</c:v>
                </c:pt>
                <c:pt idx="12965">
                  <c:v>12965</c:v>
                </c:pt>
                <c:pt idx="12966">
                  <c:v>12966</c:v>
                </c:pt>
                <c:pt idx="12967">
                  <c:v>12967</c:v>
                </c:pt>
                <c:pt idx="12968">
                  <c:v>12968</c:v>
                </c:pt>
                <c:pt idx="12969">
                  <c:v>12969</c:v>
                </c:pt>
                <c:pt idx="12970">
                  <c:v>12970</c:v>
                </c:pt>
                <c:pt idx="12971">
                  <c:v>12971</c:v>
                </c:pt>
                <c:pt idx="12972">
                  <c:v>12972</c:v>
                </c:pt>
                <c:pt idx="12973">
                  <c:v>12973</c:v>
                </c:pt>
                <c:pt idx="12974">
                  <c:v>12974</c:v>
                </c:pt>
                <c:pt idx="12975">
                  <c:v>12975</c:v>
                </c:pt>
                <c:pt idx="12976">
                  <c:v>12976</c:v>
                </c:pt>
                <c:pt idx="12977">
                  <c:v>12977</c:v>
                </c:pt>
                <c:pt idx="12978">
                  <c:v>12978</c:v>
                </c:pt>
                <c:pt idx="12979">
                  <c:v>12979</c:v>
                </c:pt>
                <c:pt idx="12980">
                  <c:v>12980</c:v>
                </c:pt>
                <c:pt idx="12981">
                  <c:v>12981</c:v>
                </c:pt>
                <c:pt idx="12982">
                  <c:v>12982</c:v>
                </c:pt>
                <c:pt idx="12983">
                  <c:v>12983</c:v>
                </c:pt>
                <c:pt idx="12984">
                  <c:v>12984</c:v>
                </c:pt>
                <c:pt idx="12985">
                  <c:v>12985</c:v>
                </c:pt>
                <c:pt idx="12986">
                  <c:v>12986</c:v>
                </c:pt>
                <c:pt idx="12987">
                  <c:v>12987</c:v>
                </c:pt>
                <c:pt idx="12988">
                  <c:v>12988</c:v>
                </c:pt>
                <c:pt idx="12989">
                  <c:v>12989</c:v>
                </c:pt>
                <c:pt idx="12990">
                  <c:v>12990</c:v>
                </c:pt>
                <c:pt idx="12991">
                  <c:v>12991</c:v>
                </c:pt>
                <c:pt idx="12992">
                  <c:v>12992</c:v>
                </c:pt>
                <c:pt idx="12993">
                  <c:v>12993</c:v>
                </c:pt>
                <c:pt idx="12994">
                  <c:v>12994</c:v>
                </c:pt>
                <c:pt idx="12995">
                  <c:v>12995</c:v>
                </c:pt>
                <c:pt idx="12996">
                  <c:v>12996</c:v>
                </c:pt>
                <c:pt idx="12997">
                  <c:v>12997</c:v>
                </c:pt>
                <c:pt idx="12998">
                  <c:v>12998</c:v>
                </c:pt>
                <c:pt idx="12999">
                  <c:v>12999</c:v>
                </c:pt>
                <c:pt idx="13000">
                  <c:v>13000</c:v>
                </c:pt>
                <c:pt idx="13001">
                  <c:v>13001</c:v>
                </c:pt>
                <c:pt idx="13002">
                  <c:v>13002</c:v>
                </c:pt>
                <c:pt idx="13003">
                  <c:v>13003</c:v>
                </c:pt>
                <c:pt idx="13004">
                  <c:v>13004</c:v>
                </c:pt>
                <c:pt idx="13005">
                  <c:v>13005</c:v>
                </c:pt>
                <c:pt idx="13006">
                  <c:v>13006</c:v>
                </c:pt>
                <c:pt idx="13007">
                  <c:v>13007</c:v>
                </c:pt>
                <c:pt idx="13008">
                  <c:v>13008</c:v>
                </c:pt>
                <c:pt idx="13009">
                  <c:v>13009</c:v>
                </c:pt>
                <c:pt idx="13010">
                  <c:v>13010</c:v>
                </c:pt>
                <c:pt idx="13011">
                  <c:v>13011</c:v>
                </c:pt>
                <c:pt idx="13012">
                  <c:v>13012</c:v>
                </c:pt>
                <c:pt idx="13013">
                  <c:v>13013</c:v>
                </c:pt>
                <c:pt idx="13014">
                  <c:v>13014</c:v>
                </c:pt>
                <c:pt idx="13015">
                  <c:v>13015</c:v>
                </c:pt>
                <c:pt idx="13016">
                  <c:v>13016</c:v>
                </c:pt>
                <c:pt idx="13017">
                  <c:v>13017</c:v>
                </c:pt>
                <c:pt idx="13018">
                  <c:v>13018</c:v>
                </c:pt>
                <c:pt idx="13019">
                  <c:v>13019</c:v>
                </c:pt>
                <c:pt idx="13020">
                  <c:v>13020</c:v>
                </c:pt>
                <c:pt idx="13021">
                  <c:v>13021</c:v>
                </c:pt>
                <c:pt idx="13022">
                  <c:v>13022</c:v>
                </c:pt>
                <c:pt idx="13023">
                  <c:v>13023</c:v>
                </c:pt>
                <c:pt idx="13024">
                  <c:v>13024</c:v>
                </c:pt>
                <c:pt idx="13025">
                  <c:v>13025</c:v>
                </c:pt>
                <c:pt idx="13026">
                  <c:v>13026</c:v>
                </c:pt>
                <c:pt idx="13027">
                  <c:v>13027</c:v>
                </c:pt>
                <c:pt idx="13028">
                  <c:v>13028</c:v>
                </c:pt>
                <c:pt idx="13029">
                  <c:v>13029</c:v>
                </c:pt>
                <c:pt idx="13030">
                  <c:v>13030</c:v>
                </c:pt>
                <c:pt idx="13031">
                  <c:v>13031</c:v>
                </c:pt>
                <c:pt idx="13032">
                  <c:v>13032</c:v>
                </c:pt>
                <c:pt idx="13033">
                  <c:v>13033</c:v>
                </c:pt>
                <c:pt idx="13034">
                  <c:v>13034</c:v>
                </c:pt>
                <c:pt idx="13035">
                  <c:v>13035</c:v>
                </c:pt>
                <c:pt idx="13036">
                  <c:v>13036</c:v>
                </c:pt>
                <c:pt idx="13037">
                  <c:v>13037</c:v>
                </c:pt>
                <c:pt idx="13038">
                  <c:v>13038</c:v>
                </c:pt>
                <c:pt idx="13039">
                  <c:v>13039</c:v>
                </c:pt>
                <c:pt idx="13040">
                  <c:v>13040</c:v>
                </c:pt>
                <c:pt idx="13041">
                  <c:v>13041</c:v>
                </c:pt>
                <c:pt idx="13042">
                  <c:v>13042</c:v>
                </c:pt>
                <c:pt idx="13043">
                  <c:v>13043</c:v>
                </c:pt>
                <c:pt idx="13044">
                  <c:v>13044</c:v>
                </c:pt>
                <c:pt idx="13045">
                  <c:v>13045</c:v>
                </c:pt>
                <c:pt idx="13046">
                  <c:v>13046</c:v>
                </c:pt>
                <c:pt idx="13047">
                  <c:v>13047</c:v>
                </c:pt>
                <c:pt idx="13048">
                  <c:v>13048</c:v>
                </c:pt>
                <c:pt idx="13049">
                  <c:v>13049</c:v>
                </c:pt>
                <c:pt idx="13050">
                  <c:v>13050</c:v>
                </c:pt>
                <c:pt idx="13051">
                  <c:v>13051</c:v>
                </c:pt>
                <c:pt idx="13052">
                  <c:v>13052</c:v>
                </c:pt>
                <c:pt idx="13053">
                  <c:v>13053</c:v>
                </c:pt>
                <c:pt idx="13054">
                  <c:v>13054</c:v>
                </c:pt>
                <c:pt idx="13055">
                  <c:v>13055</c:v>
                </c:pt>
                <c:pt idx="13056">
                  <c:v>13056</c:v>
                </c:pt>
                <c:pt idx="13057">
                  <c:v>13057</c:v>
                </c:pt>
                <c:pt idx="13058">
                  <c:v>13058</c:v>
                </c:pt>
                <c:pt idx="13059">
                  <c:v>13059</c:v>
                </c:pt>
                <c:pt idx="13060">
                  <c:v>13060</c:v>
                </c:pt>
                <c:pt idx="13061">
                  <c:v>13061</c:v>
                </c:pt>
                <c:pt idx="13062">
                  <c:v>13062</c:v>
                </c:pt>
                <c:pt idx="13063">
                  <c:v>13063</c:v>
                </c:pt>
                <c:pt idx="13064">
                  <c:v>13064</c:v>
                </c:pt>
                <c:pt idx="13065">
                  <c:v>13065</c:v>
                </c:pt>
                <c:pt idx="13066">
                  <c:v>13066</c:v>
                </c:pt>
                <c:pt idx="13067">
                  <c:v>13067</c:v>
                </c:pt>
                <c:pt idx="13068">
                  <c:v>13068</c:v>
                </c:pt>
                <c:pt idx="13069">
                  <c:v>13069</c:v>
                </c:pt>
                <c:pt idx="13070">
                  <c:v>13070</c:v>
                </c:pt>
                <c:pt idx="13071">
                  <c:v>13071</c:v>
                </c:pt>
                <c:pt idx="13072">
                  <c:v>13072</c:v>
                </c:pt>
                <c:pt idx="13073">
                  <c:v>13073</c:v>
                </c:pt>
                <c:pt idx="13074">
                  <c:v>13074</c:v>
                </c:pt>
                <c:pt idx="13075">
                  <c:v>13075</c:v>
                </c:pt>
                <c:pt idx="13076">
                  <c:v>13076</c:v>
                </c:pt>
                <c:pt idx="13077">
                  <c:v>13077</c:v>
                </c:pt>
                <c:pt idx="13078">
                  <c:v>13078</c:v>
                </c:pt>
                <c:pt idx="13079">
                  <c:v>13079</c:v>
                </c:pt>
                <c:pt idx="13080">
                  <c:v>13080</c:v>
                </c:pt>
                <c:pt idx="13081">
                  <c:v>13081</c:v>
                </c:pt>
                <c:pt idx="13082">
                  <c:v>13082</c:v>
                </c:pt>
                <c:pt idx="13083">
                  <c:v>13083</c:v>
                </c:pt>
                <c:pt idx="13084">
                  <c:v>13084</c:v>
                </c:pt>
                <c:pt idx="13085">
                  <c:v>13085</c:v>
                </c:pt>
                <c:pt idx="13086">
                  <c:v>13086</c:v>
                </c:pt>
                <c:pt idx="13087">
                  <c:v>13087</c:v>
                </c:pt>
                <c:pt idx="13088">
                  <c:v>13088</c:v>
                </c:pt>
                <c:pt idx="13089">
                  <c:v>13089</c:v>
                </c:pt>
                <c:pt idx="13090">
                  <c:v>13090</c:v>
                </c:pt>
                <c:pt idx="13091">
                  <c:v>13091</c:v>
                </c:pt>
                <c:pt idx="13092">
                  <c:v>13092</c:v>
                </c:pt>
                <c:pt idx="13093">
                  <c:v>13093</c:v>
                </c:pt>
                <c:pt idx="13094">
                  <c:v>13094</c:v>
                </c:pt>
                <c:pt idx="13095">
                  <c:v>13095</c:v>
                </c:pt>
                <c:pt idx="13096">
                  <c:v>13096</c:v>
                </c:pt>
                <c:pt idx="13097">
                  <c:v>13097</c:v>
                </c:pt>
                <c:pt idx="13098">
                  <c:v>13098</c:v>
                </c:pt>
                <c:pt idx="13099">
                  <c:v>13099</c:v>
                </c:pt>
                <c:pt idx="13100">
                  <c:v>13100</c:v>
                </c:pt>
                <c:pt idx="13101">
                  <c:v>13101</c:v>
                </c:pt>
                <c:pt idx="13102">
                  <c:v>13102</c:v>
                </c:pt>
                <c:pt idx="13103">
                  <c:v>13103</c:v>
                </c:pt>
                <c:pt idx="13104">
                  <c:v>13104</c:v>
                </c:pt>
                <c:pt idx="13105">
                  <c:v>13105</c:v>
                </c:pt>
                <c:pt idx="13106">
                  <c:v>13106</c:v>
                </c:pt>
                <c:pt idx="13107">
                  <c:v>13107</c:v>
                </c:pt>
                <c:pt idx="13108">
                  <c:v>13108</c:v>
                </c:pt>
                <c:pt idx="13109">
                  <c:v>13109</c:v>
                </c:pt>
                <c:pt idx="13110">
                  <c:v>13110</c:v>
                </c:pt>
                <c:pt idx="13111">
                  <c:v>13111</c:v>
                </c:pt>
                <c:pt idx="13112">
                  <c:v>13112</c:v>
                </c:pt>
                <c:pt idx="13113">
                  <c:v>13113</c:v>
                </c:pt>
                <c:pt idx="13114">
                  <c:v>13114</c:v>
                </c:pt>
                <c:pt idx="13115">
                  <c:v>13115</c:v>
                </c:pt>
                <c:pt idx="13116">
                  <c:v>13116</c:v>
                </c:pt>
                <c:pt idx="13117">
                  <c:v>13117</c:v>
                </c:pt>
                <c:pt idx="13118">
                  <c:v>13118</c:v>
                </c:pt>
                <c:pt idx="13119">
                  <c:v>13119</c:v>
                </c:pt>
                <c:pt idx="13120">
                  <c:v>13120</c:v>
                </c:pt>
                <c:pt idx="13121">
                  <c:v>13121</c:v>
                </c:pt>
                <c:pt idx="13122">
                  <c:v>13122</c:v>
                </c:pt>
                <c:pt idx="13123">
                  <c:v>13123</c:v>
                </c:pt>
                <c:pt idx="13124">
                  <c:v>13124</c:v>
                </c:pt>
                <c:pt idx="13125">
                  <c:v>13125</c:v>
                </c:pt>
                <c:pt idx="13126">
                  <c:v>13126</c:v>
                </c:pt>
                <c:pt idx="13127">
                  <c:v>13127</c:v>
                </c:pt>
                <c:pt idx="13128">
                  <c:v>13128</c:v>
                </c:pt>
                <c:pt idx="13129">
                  <c:v>13129</c:v>
                </c:pt>
                <c:pt idx="13130">
                  <c:v>13130</c:v>
                </c:pt>
                <c:pt idx="13131">
                  <c:v>13131</c:v>
                </c:pt>
                <c:pt idx="13132">
                  <c:v>13132</c:v>
                </c:pt>
                <c:pt idx="13133">
                  <c:v>13133</c:v>
                </c:pt>
                <c:pt idx="13134">
                  <c:v>13134</c:v>
                </c:pt>
                <c:pt idx="13135">
                  <c:v>13135</c:v>
                </c:pt>
                <c:pt idx="13136">
                  <c:v>13136</c:v>
                </c:pt>
                <c:pt idx="13137">
                  <c:v>13137</c:v>
                </c:pt>
                <c:pt idx="13138">
                  <c:v>13138</c:v>
                </c:pt>
                <c:pt idx="13139">
                  <c:v>13139</c:v>
                </c:pt>
                <c:pt idx="13140">
                  <c:v>13140</c:v>
                </c:pt>
                <c:pt idx="13141">
                  <c:v>13141</c:v>
                </c:pt>
                <c:pt idx="13142">
                  <c:v>13142</c:v>
                </c:pt>
                <c:pt idx="13143">
                  <c:v>13143</c:v>
                </c:pt>
                <c:pt idx="13144">
                  <c:v>13144</c:v>
                </c:pt>
                <c:pt idx="13145">
                  <c:v>13145</c:v>
                </c:pt>
                <c:pt idx="13146">
                  <c:v>13146</c:v>
                </c:pt>
                <c:pt idx="13147">
                  <c:v>13147</c:v>
                </c:pt>
                <c:pt idx="13148">
                  <c:v>13148</c:v>
                </c:pt>
                <c:pt idx="13149">
                  <c:v>13149</c:v>
                </c:pt>
                <c:pt idx="13150">
                  <c:v>13150</c:v>
                </c:pt>
                <c:pt idx="13151">
                  <c:v>13151</c:v>
                </c:pt>
                <c:pt idx="13152">
                  <c:v>13152</c:v>
                </c:pt>
                <c:pt idx="13153">
                  <c:v>13153</c:v>
                </c:pt>
                <c:pt idx="13154">
                  <c:v>13154</c:v>
                </c:pt>
                <c:pt idx="13155">
                  <c:v>13155</c:v>
                </c:pt>
                <c:pt idx="13156">
                  <c:v>13156</c:v>
                </c:pt>
                <c:pt idx="13157">
                  <c:v>13157</c:v>
                </c:pt>
                <c:pt idx="13158">
                  <c:v>13158</c:v>
                </c:pt>
                <c:pt idx="13159">
                  <c:v>13159</c:v>
                </c:pt>
                <c:pt idx="13160">
                  <c:v>13160</c:v>
                </c:pt>
                <c:pt idx="13161">
                  <c:v>13161</c:v>
                </c:pt>
                <c:pt idx="13162">
                  <c:v>13162</c:v>
                </c:pt>
                <c:pt idx="13163">
                  <c:v>13163</c:v>
                </c:pt>
                <c:pt idx="13164">
                  <c:v>13164</c:v>
                </c:pt>
                <c:pt idx="13165">
                  <c:v>13165</c:v>
                </c:pt>
                <c:pt idx="13166">
                  <c:v>13166</c:v>
                </c:pt>
                <c:pt idx="13167">
                  <c:v>13167</c:v>
                </c:pt>
                <c:pt idx="13168">
                  <c:v>13168</c:v>
                </c:pt>
                <c:pt idx="13169">
                  <c:v>13169</c:v>
                </c:pt>
                <c:pt idx="13170">
                  <c:v>13170</c:v>
                </c:pt>
                <c:pt idx="13171">
                  <c:v>13171</c:v>
                </c:pt>
                <c:pt idx="13172">
                  <c:v>13172</c:v>
                </c:pt>
                <c:pt idx="13173">
                  <c:v>13173</c:v>
                </c:pt>
                <c:pt idx="13174">
                  <c:v>13174</c:v>
                </c:pt>
                <c:pt idx="13175">
                  <c:v>13175</c:v>
                </c:pt>
                <c:pt idx="13176">
                  <c:v>13176</c:v>
                </c:pt>
                <c:pt idx="13177">
                  <c:v>13177</c:v>
                </c:pt>
                <c:pt idx="13178">
                  <c:v>13178</c:v>
                </c:pt>
                <c:pt idx="13179">
                  <c:v>13179</c:v>
                </c:pt>
                <c:pt idx="13180">
                  <c:v>13180</c:v>
                </c:pt>
                <c:pt idx="13181">
                  <c:v>13181</c:v>
                </c:pt>
                <c:pt idx="13182">
                  <c:v>13182</c:v>
                </c:pt>
                <c:pt idx="13183">
                  <c:v>13183</c:v>
                </c:pt>
                <c:pt idx="13184">
                  <c:v>13184</c:v>
                </c:pt>
                <c:pt idx="13185">
                  <c:v>13185</c:v>
                </c:pt>
                <c:pt idx="13186">
                  <c:v>13186</c:v>
                </c:pt>
                <c:pt idx="13187">
                  <c:v>13187</c:v>
                </c:pt>
                <c:pt idx="13188">
                  <c:v>13188</c:v>
                </c:pt>
                <c:pt idx="13189">
                  <c:v>13189</c:v>
                </c:pt>
                <c:pt idx="13190">
                  <c:v>13190</c:v>
                </c:pt>
                <c:pt idx="13191">
                  <c:v>13191</c:v>
                </c:pt>
                <c:pt idx="13192">
                  <c:v>13192</c:v>
                </c:pt>
                <c:pt idx="13193">
                  <c:v>13193</c:v>
                </c:pt>
                <c:pt idx="13194">
                  <c:v>13194</c:v>
                </c:pt>
                <c:pt idx="13195">
                  <c:v>13195</c:v>
                </c:pt>
                <c:pt idx="13196">
                  <c:v>13196</c:v>
                </c:pt>
                <c:pt idx="13197">
                  <c:v>13197</c:v>
                </c:pt>
                <c:pt idx="13198">
                  <c:v>13198</c:v>
                </c:pt>
                <c:pt idx="13199">
                  <c:v>13199</c:v>
                </c:pt>
                <c:pt idx="13200">
                  <c:v>13200</c:v>
                </c:pt>
                <c:pt idx="13201">
                  <c:v>13201</c:v>
                </c:pt>
                <c:pt idx="13202">
                  <c:v>13202</c:v>
                </c:pt>
                <c:pt idx="13203">
                  <c:v>13203</c:v>
                </c:pt>
                <c:pt idx="13204">
                  <c:v>13204</c:v>
                </c:pt>
                <c:pt idx="13205">
                  <c:v>13205</c:v>
                </c:pt>
                <c:pt idx="13206">
                  <c:v>13206</c:v>
                </c:pt>
                <c:pt idx="13207">
                  <c:v>13207</c:v>
                </c:pt>
                <c:pt idx="13208">
                  <c:v>13208</c:v>
                </c:pt>
                <c:pt idx="13209">
                  <c:v>13209</c:v>
                </c:pt>
                <c:pt idx="13210">
                  <c:v>13210</c:v>
                </c:pt>
                <c:pt idx="13211">
                  <c:v>13211</c:v>
                </c:pt>
                <c:pt idx="13212">
                  <c:v>13212</c:v>
                </c:pt>
                <c:pt idx="13213">
                  <c:v>13213</c:v>
                </c:pt>
                <c:pt idx="13214">
                  <c:v>13214</c:v>
                </c:pt>
                <c:pt idx="13215">
                  <c:v>13215</c:v>
                </c:pt>
                <c:pt idx="13216">
                  <c:v>13216</c:v>
                </c:pt>
                <c:pt idx="13217">
                  <c:v>13217</c:v>
                </c:pt>
                <c:pt idx="13218">
                  <c:v>13218</c:v>
                </c:pt>
                <c:pt idx="13219">
                  <c:v>13219</c:v>
                </c:pt>
                <c:pt idx="13220">
                  <c:v>13220</c:v>
                </c:pt>
                <c:pt idx="13221">
                  <c:v>13221</c:v>
                </c:pt>
                <c:pt idx="13222">
                  <c:v>13222</c:v>
                </c:pt>
                <c:pt idx="13223">
                  <c:v>13223</c:v>
                </c:pt>
                <c:pt idx="13224">
                  <c:v>13224</c:v>
                </c:pt>
                <c:pt idx="13225">
                  <c:v>13225</c:v>
                </c:pt>
                <c:pt idx="13226">
                  <c:v>13226</c:v>
                </c:pt>
                <c:pt idx="13227">
                  <c:v>13227</c:v>
                </c:pt>
                <c:pt idx="13228">
                  <c:v>13228</c:v>
                </c:pt>
                <c:pt idx="13229">
                  <c:v>13229</c:v>
                </c:pt>
                <c:pt idx="13230">
                  <c:v>13230</c:v>
                </c:pt>
                <c:pt idx="13231">
                  <c:v>13231</c:v>
                </c:pt>
                <c:pt idx="13232">
                  <c:v>13232</c:v>
                </c:pt>
                <c:pt idx="13233">
                  <c:v>13233</c:v>
                </c:pt>
                <c:pt idx="13234">
                  <c:v>13234</c:v>
                </c:pt>
                <c:pt idx="13235">
                  <c:v>13235</c:v>
                </c:pt>
                <c:pt idx="13236">
                  <c:v>13236</c:v>
                </c:pt>
                <c:pt idx="13237">
                  <c:v>13237</c:v>
                </c:pt>
                <c:pt idx="13238">
                  <c:v>13238</c:v>
                </c:pt>
                <c:pt idx="13239">
                  <c:v>13239</c:v>
                </c:pt>
                <c:pt idx="13240">
                  <c:v>13240</c:v>
                </c:pt>
                <c:pt idx="13241">
                  <c:v>13241</c:v>
                </c:pt>
                <c:pt idx="13242">
                  <c:v>13242</c:v>
                </c:pt>
                <c:pt idx="13243">
                  <c:v>13243</c:v>
                </c:pt>
                <c:pt idx="13244">
                  <c:v>13244</c:v>
                </c:pt>
                <c:pt idx="13245">
                  <c:v>13245</c:v>
                </c:pt>
                <c:pt idx="13246">
                  <c:v>13246</c:v>
                </c:pt>
                <c:pt idx="13247">
                  <c:v>13247</c:v>
                </c:pt>
                <c:pt idx="13248">
                  <c:v>13248</c:v>
                </c:pt>
                <c:pt idx="13249">
                  <c:v>13249</c:v>
                </c:pt>
                <c:pt idx="13250">
                  <c:v>13250</c:v>
                </c:pt>
                <c:pt idx="13251">
                  <c:v>13251</c:v>
                </c:pt>
                <c:pt idx="13252">
                  <c:v>13252</c:v>
                </c:pt>
                <c:pt idx="13253">
                  <c:v>13253</c:v>
                </c:pt>
                <c:pt idx="13254">
                  <c:v>13254</c:v>
                </c:pt>
                <c:pt idx="13255">
                  <c:v>13255</c:v>
                </c:pt>
                <c:pt idx="13256">
                  <c:v>13256</c:v>
                </c:pt>
                <c:pt idx="13257">
                  <c:v>13257</c:v>
                </c:pt>
                <c:pt idx="13258">
                  <c:v>13258</c:v>
                </c:pt>
                <c:pt idx="13259">
                  <c:v>13259</c:v>
                </c:pt>
                <c:pt idx="13260">
                  <c:v>13260</c:v>
                </c:pt>
                <c:pt idx="13261">
                  <c:v>13261</c:v>
                </c:pt>
                <c:pt idx="13262">
                  <c:v>13262</c:v>
                </c:pt>
                <c:pt idx="13263">
                  <c:v>13263</c:v>
                </c:pt>
                <c:pt idx="13264">
                  <c:v>13264</c:v>
                </c:pt>
                <c:pt idx="13265">
                  <c:v>13265</c:v>
                </c:pt>
                <c:pt idx="13266">
                  <c:v>13266</c:v>
                </c:pt>
                <c:pt idx="13267">
                  <c:v>13267</c:v>
                </c:pt>
                <c:pt idx="13268">
                  <c:v>13268</c:v>
                </c:pt>
                <c:pt idx="13269">
                  <c:v>13269</c:v>
                </c:pt>
                <c:pt idx="13270">
                  <c:v>13270</c:v>
                </c:pt>
                <c:pt idx="13271">
                  <c:v>13271</c:v>
                </c:pt>
                <c:pt idx="13272">
                  <c:v>13272</c:v>
                </c:pt>
                <c:pt idx="13273">
                  <c:v>13273</c:v>
                </c:pt>
                <c:pt idx="13274">
                  <c:v>13274</c:v>
                </c:pt>
                <c:pt idx="13275">
                  <c:v>13275</c:v>
                </c:pt>
                <c:pt idx="13276">
                  <c:v>13276</c:v>
                </c:pt>
                <c:pt idx="13277">
                  <c:v>13277</c:v>
                </c:pt>
                <c:pt idx="13278">
                  <c:v>13278</c:v>
                </c:pt>
                <c:pt idx="13279">
                  <c:v>13279</c:v>
                </c:pt>
                <c:pt idx="13280">
                  <c:v>13280</c:v>
                </c:pt>
                <c:pt idx="13281">
                  <c:v>13281</c:v>
                </c:pt>
                <c:pt idx="13282">
                  <c:v>13282</c:v>
                </c:pt>
                <c:pt idx="13283">
                  <c:v>13283</c:v>
                </c:pt>
                <c:pt idx="13284">
                  <c:v>13284</c:v>
                </c:pt>
                <c:pt idx="13285">
                  <c:v>13285</c:v>
                </c:pt>
                <c:pt idx="13286">
                  <c:v>13286</c:v>
                </c:pt>
                <c:pt idx="13287">
                  <c:v>13287</c:v>
                </c:pt>
                <c:pt idx="13288">
                  <c:v>13288</c:v>
                </c:pt>
                <c:pt idx="13289">
                  <c:v>13289</c:v>
                </c:pt>
                <c:pt idx="13290">
                  <c:v>13290</c:v>
                </c:pt>
                <c:pt idx="13291">
                  <c:v>13291</c:v>
                </c:pt>
                <c:pt idx="13292">
                  <c:v>13292</c:v>
                </c:pt>
                <c:pt idx="13293">
                  <c:v>13293</c:v>
                </c:pt>
                <c:pt idx="13294">
                  <c:v>13294</c:v>
                </c:pt>
                <c:pt idx="13295">
                  <c:v>13295</c:v>
                </c:pt>
                <c:pt idx="13296">
                  <c:v>13296</c:v>
                </c:pt>
                <c:pt idx="13297">
                  <c:v>13297</c:v>
                </c:pt>
                <c:pt idx="13298">
                  <c:v>13298</c:v>
                </c:pt>
                <c:pt idx="13299">
                  <c:v>13299</c:v>
                </c:pt>
                <c:pt idx="13300">
                  <c:v>13300</c:v>
                </c:pt>
                <c:pt idx="13301">
                  <c:v>13301</c:v>
                </c:pt>
                <c:pt idx="13302">
                  <c:v>13302</c:v>
                </c:pt>
                <c:pt idx="13303">
                  <c:v>13303</c:v>
                </c:pt>
                <c:pt idx="13304">
                  <c:v>13304</c:v>
                </c:pt>
                <c:pt idx="13305">
                  <c:v>13305</c:v>
                </c:pt>
                <c:pt idx="13306">
                  <c:v>13306</c:v>
                </c:pt>
                <c:pt idx="13307">
                  <c:v>13307</c:v>
                </c:pt>
                <c:pt idx="13308">
                  <c:v>13308</c:v>
                </c:pt>
                <c:pt idx="13309">
                  <c:v>13309</c:v>
                </c:pt>
                <c:pt idx="13310">
                  <c:v>13310</c:v>
                </c:pt>
                <c:pt idx="13311">
                  <c:v>13311</c:v>
                </c:pt>
                <c:pt idx="13312">
                  <c:v>13312</c:v>
                </c:pt>
                <c:pt idx="13313">
                  <c:v>13313</c:v>
                </c:pt>
                <c:pt idx="13314">
                  <c:v>13314</c:v>
                </c:pt>
                <c:pt idx="13315">
                  <c:v>13315</c:v>
                </c:pt>
                <c:pt idx="13316">
                  <c:v>13316</c:v>
                </c:pt>
                <c:pt idx="13317">
                  <c:v>13317</c:v>
                </c:pt>
                <c:pt idx="13318">
                  <c:v>13318</c:v>
                </c:pt>
                <c:pt idx="13319">
                  <c:v>13319</c:v>
                </c:pt>
                <c:pt idx="13320">
                  <c:v>13320</c:v>
                </c:pt>
                <c:pt idx="13321">
                  <c:v>13321</c:v>
                </c:pt>
                <c:pt idx="13322">
                  <c:v>13322</c:v>
                </c:pt>
                <c:pt idx="13323">
                  <c:v>13323</c:v>
                </c:pt>
                <c:pt idx="13324">
                  <c:v>13324</c:v>
                </c:pt>
                <c:pt idx="13325">
                  <c:v>13325</c:v>
                </c:pt>
                <c:pt idx="13326">
                  <c:v>13326</c:v>
                </c:pt>
                <c:pt idx="13327">
                  <c:v>13327</c:v>
                </c:pt>
                <c:pt idx="13328">
                  <c:v>13328</c:v>
                </c:pt>
                <c:pt idx="13329">
                  <c:v>13329</c:v>
                </c:pt>
                <c:pt idx="13330">
                  <c:v>13330</c:v>
                </c:pt>
                <c:pt idx="13331">
                  <c:v>13331</c:v>
                </c:pt>
                <c:pt idx="13332">
                  <c:v>13332</c:v>
                </c:pt>
                <c:pt idx="13333">
                  <c:v>13333</c:v>
                </c:pt>
                <c:pt idx="13334">
                  <c:v>13334</c:v>
                </c:pt>
                <c:pt idx="13335">
                  <c:v>13335</c:v>
                </c:pt>
                <c:pt idx="13336">
                  <c:v>13336</c:v>
                </c:pt>
                <c:pt idx="13337">
                  <c:v>13337</c:v>
                </c:pt>
                <c:pt idx="13338">
                  <c:v>13338</c:v>
                </c:pt>
                <c:pt idx="13339">
                  <c:v>13339</c:v>
                </c:pt>
                <c:pt idx="13340">
                  <c:v>13340</c:v>
                </c:pt>
                <c:pt idx="13341">
                  <c:v>13341</c:v>
                </c:pt>
                <c:pt idx="13342">
                  <c:v>13342</c:v>
                </c:pt>
                <c:pt idx="13343">
                  <c:v>13343</c:v>
                </c:pt>
                <c:pt idx="13344">
                  <c:v>13344</c:v>
                </c:pt>
                <c:pt idx="13345">
                  <c:v>13345</c:v>
                </c:pt>
                <c:pt idx="13346">
                  <c:v>13346</c:v>
                </c:pt>
                <c:pt idx="13347">
                  <c:v>13347</c:v>
                </c:pt>
                <c:pt idx="13348">
                  <c:v>13348</c:v>
                </c:pt>
                <c:pt idx="13349">
                  <c:v>13349</c:v>
                </c:pt>
                <c:pt idx="13350">
                  <c:v>13350</c:v>
                </c:pt>
                <c:pt idx="13351">
                  <c:v>13351</c:v>
                </c:pt>
                <c:pt idx="13352">
                  <c:v>13352</c:v>
                </c:pt>
                <c:pt idx="13353">
                  <c:v>13353</c:v>
                </c:pt>
                <c:pt idx="13354">
                  <c:v>13354</c:v>
                </c:pt>
                <c:pt idx="13355">
                  <c:v>13355</c:v>
                </c:pt>
                <c:pt idx="13356">
                  <c:v>13356</c:v>
                </c:pt>
                <c:pt idx="13357">
                  <c:v>13357</c:v>
                </c:pt>
                <c:pt idx="13358">
                  <c:v>13358</c:v>
                </c:pt>
                <c:pt idx="13359">
                  <c:v>13359</c:v>
                </c:pt>
                <c:pt idx="13360">
                  <c:v>13360</c:v>
                </c:pt>
                <c:pt idx="13361">
                  <c:v>13361</c:v>
                </c:pt>
                <c:pt idx="13362">
                  <c:v>13362</c:v>
                </c:pt>
                <c:pt idx="13363">
                  <c:v>13363</c:v>
                </c:pt>
                <c:pt idx="13364">
                  <c:v>13364</c:v>
                </c:pt>
                <c:pt idx="13365">
                  <c:v>13365</c:v>
                </c:pt>
                <c:pt idx="13366">
                  <c:v>13366</c:v>
                </c:pt>
                <c:pt idx="13367">
                  <c:v>13367</c:v>
                </c:pt>
                <c:pt idx="13368">
                  <c:v>13368</c:v>
                </c:pt>
                <c:pt idx="13369">
                  <c:v>13369</c:v>
                </c:pt>
                <c:pt idx="13370">
                  <c:v>13370</c:v>
                </c:pt>
                <c:pt idx="13371">
                  <c:v>13371</c:v>
                </c:pt>
                <c:pt idx="13372">
                  <c:v>13372</c:v>
                </c:pt>
                <c:pt idx="13373">
                  <c:v>13373</c:v>
                </c:pt>
                <c:pt idx="13374">
                  <c:v>13374</c:v>
                </c:pt>
                <c:pt idx="13375">
                  <c:v>13375</c:v>
                </c:pt>
                <c:pt idx="13376">
                  <c:v>13376</c:v>
                </c:pt>
                <c:pt idx="13377">
                  <c:v>13377</c:v>
                </c:pt>
                <c:pt idx="13378">
                  <c:v>13378</c:v>
                </c:pt>
                <c:pt idx="13379">
                  <c:v>13379</c:v>
                </c:pt>
                <c:pt idx="13380">
                  <c:v>13380</c:v>
                </c:pt>
                <c:pt idx="13381">
                  <c:v>13381</c:v>
                </c:pt>
                <c:pt idx="13382">
                  <c:v>13382</c:v>
                </c:pt>
                <c:pt idx="13383">
                  <c:v>13383</c:v>
                </c:pt>
                <c:pt idx="13384">
                  <c:v>13384</c:v>
                </c:pt>
                <c:pt idx="13385">
                  <c:v>13385</c:v>
                </c:pt>
                <c:pt idx="13386">
                  <c:v>13386</c:v>
                </c:pt>
                <c:pt idx="13387">
                  <c:v>13387</c:v>
                </c:pt>
                <c:pt idx="13388">
                  <c:v>13388</c:v>
                </c:pt>
                <c:pt idx="13389">
                  <c:v>13389</c:v>
                </c:pt>
                <c:pt idx="13390">
                  <c:v>13390</c:v>
                </c:pt>
                <c:pt idx="13391">
                  <c:v>13391</c:v>
                </c:pt>
                <c:pt idx="13392">
                  <c:v>13392</c:v>
                </c:pt>
                <c:pt idx="13393">
                  <c:v>13393</c:v>
                </c:pt>
                <c:pt idx="13394">
                  <c:v>13394</c:v>
                </c:pt>
                <c:pt idx="13395">
                  <c:v>13395</c:v>
                </c:pt>
                <c:pt idx="13396">
                  <c:v>13396</c:v>
                </c:pt>
                <c:pt idx="13397">
                  <c:v>13397</c:v>
                </c:pt>
                <c:pt idx="13398">
                  <c:v>13398</c:v>
                </c:pt>
                <c:pt idx="13399">
                  <c:v>13399</c:v>
                </c:pt>
                <c:pt idx="13400">
                  <c:v>13400</c:v>
                </c:pt>
                <c:pt idx="13401">
                  <c:v>13401</c:v>
                </c:pt>
                <c:pt idx="13402">
                  <c:v>13402</c:v>
                </c:pt>
                <c:pt idx="13403">
                  <c:v>13403</c:v>
                </c:pt>
                <c:pt idx="13404">
                  <c:v>13404</c:v>
                </c:pt>
                <c:pt idx="13405">
                  <c:v>13405</c:v>
                </c:pt>
                <c:pt idx="13406">
                  <c:v>13406</c:v>
                </c:pt>
                <c:pt idx="13407">
                  <c:v>13407</c:v>
                </c:pt>
                <c:pt idx="13408">
                  <c:v>13408</c:v>
                </c:pt>
                <c:pt idx="13409">
                  <c:v>13409</c:v>
                </c:pt>
                <c:pt idx="13410">
                  <c:v>13410</c:v>
                </c:pt>
                <c:pt idx="13411">
                  <c:v>13411</c:v>
                </c:pt>
                <c:pt idx="13412">
                  <c:v>13412</c:v>
                </c:pt>
                <c:pt idx="13413">
                  <c:v>13413</c:v>
                </c:pt>
                <c:pt idx="13414">
                  <c:v>13414</c:v>
                </c:pt>
                <c:pt idx="13415">
                  <c:v>13415</c:v>
                </c:pt>
                <c:pt idx="13416">
                  <c:v>13416</c:v>
                </c:pt>
                <c:pt idx="13417">
                  <c:v>13417</c:v>
                </c:pt>
                <c:pt idx="13418">
                  <c:v>13418</c:v>
                </c:pt>
                <c:pt idx="13419">
                  <c:v>13419</c:v>
                </c:pt>
                <c:pt idx="13420">
                  <c:v>13420</c:v>
                </c:pt>
                <c:pt idx="13421">
                  <c:v>13421</c:v>
                </c:pt>
                <c:pt idx="13422">
                  <c:v>13422</c:v>
                </c:pt>
                <c:pt idx="13423">
                  <c:v>13423</c:v>
                </c:pt>
                <c:pt idx="13424">
                  <c:v>13424</c:v>
                </c:pt>
                <c:pt idx="13425">
                  <c:v>13425</c:v>
                </c:pt>
                <c:pt idx="13426">
                  <c:v>13426</c:v>
                </c:pt>
                <c:pt idx="13427">
                  <c:v>13427</c:v>
                </c:pt>
                <c:pt idx="13428">
                  <c:v>13428</c:v>
                </c:pt>
                <c:pt idx="13429">
                  <c:v>13429</c:v>
                </c:pt>
                <c:pt idx="13430">
                  <c:v>13430</c:v>
                </c:pt>
                <c:pt idx="13431">
                  <c:v>13431</c:v>
                </c:pt>
                <c:pt idx="13432">
                  <c:v>13432</c:v>
                </c:pt>
                <c:pt idx="13433">
                  <c:v>13433</c:v>
                </c:pt>
                <c:pt idx="13434">
                  <c:v>13434</c:v>
                </c:pt>
                <c:pt idx="13435">
                  <c:v>13435</c:v>
                </c:pt>
                <c:pt idx="13436">
                  <c:v>13436</c:v>
                </c:pt>
                <c:pt idx="13437">
                  <c:v>13437</c:v>
                </c:pt>
                <c:pt idx="13438">
                  <c:v>13438</c:v>
                </c:pt>
                <c:pt idx="13439">
                  <c:v>13439</c:v>
                </c:pt>
                <c:pt idx="13440">
                  <c:v>13440</c:v>
                </c:pt>
                <c:pt idx="13441">
                  <c:v>13441</c:v>
                </c:pt>
                <c:pt idx="13442">
                  <c:v>13442</c:v>
                </c:pt>
                <c:pt idx="13443">
                  <c:v>13443</c:v>
                </c:pt>
                <c:pt idx="13444">
                  <c:v>13444</c:v>
                </c:pt>
                <c:pt idx="13445">
                  <c:v>13445</c:v>
                </c:pt>
                <c:pt idx="13446">
                  <c:v>13446</c:v>
                </c:pt>
                <c:pt idx="13447">
                  <c:v>13447</c:v>
                </c:pt>
                <c:pt idx="13448">
                  <c:v>13448</c:v>
                </c:pt>
                <c:pt idx="13449">
                  <c:v>13449</c:v>
                </c:pt>
                <c:pt idx="13450">
                  <c:v>13450</c:v>
                </c:pt>
                <c:pt idx="13451">
                  <c:v>13451</c:v>
                </c:pt>
                <c:pt idx="13452">
                  <c:v>13452</c:v>
                </c:pt>
                <c:pt idx="13453">
                  <c:v>13453</c:v>
                </c:pt>
                <c:pt idx="13454">
                  <c:v>13454</c:v>
                </c:pt>
                <c:pt idx="13455">
                  <c:v>13455</c:v>
                </c:pt>
                <c:pt idx="13456">
                  <c:v>13456</c:v>
                </c:pt>
                <c:pt idx="13457">
                  <c:v>13457</c:v>
                </c:pt>
                <c:pt idx="13458">
                  <c:v>13458</c:v>
                </c:pt>
                <c:pt idx="13459">
                  <c:v>13459</c:v>
                </c:pt>
                <c:pt idx="13460">
                  <c:v>13460</c:v>
                </c:pt>
                <c:pt idx="13461">
                  <c:v>13461</c:v>
                </c:pt>
                <c:pt idx="13462">
                  <c:v>13462</c:v>
                </c:pt>
                <c:pt idx="13463">
                  <c:v>13463</c:v>
                </c:pt>
                <c:pt idx="13464">
                  <c:v>13464</c:v>
                </c:pt>
                <c:pt idx="13465">
                  <c:v>13465</c:v>
                </c:pt>
                <c:pt idx="13466">
                  <c:v>13466</c:v>
                </c:pt>
                <c:pt idx="13467">
                  <c:v>13467</c:v>
                </c:pt>
                <c:pt idx="13468">
                  <c:v>13468</c:v>
                </c:pt>
                <c:pt idx="13469">
                  <c:v>13469</c:v>
                </c:pt>
                <c:pt idx="13470">
                  <c:v>13470</c:v>
                </c:pt>
                <c:pt idx="13471">
                  <c:v>13471</c:v>
                </c:pt>
                <c:pt idx="13472">
                  <c:v>13472</c:v>
                </c:pt>
                <c:pt idx="13473">
                  <c:v>13473</c:v>
                </c:pt>
                <c:pt idx="13474">
                  <c:v>13474</c:v>
                </c:pt>
                <c:pt idx="13475">
                  <c:v>13475</c:v>
                </c:pt>
                <c:pt idx="13476">
                  <c:v>13476</c:v>
                </c:pt>
                <c:pt idx="13477">
                  <c:v>13477</c:v>
                </c:pt>
                <c:pt idx="13478">
                  <c:v>13478</c:v>
                </c:pt>
                <c:pt idx="13479">
                  <c:v>13479</c:v>
                </c:pt>
                <c:pt idx="13480">
                  <c:v>13480</c:v>
                </c:pt>
                <c:pt idx="13481">
                  <c:v>13481</c:v>
                </c:pt>
                <c:pt idx="13482">
                  <c:v>13482</c:v>
                </c:pt>
                <c:pt idx="13483">
                  <c:v>13483</c:v>
                </c:pt>
                <c:pt idx="13484">
                  <c:v>13484</c:v>
                </c:pt>
                <c:pt idx="13485">
                  <c:v>13485</c:v>
                </c:pt>
                <c:pt idx="13486">
                  <c:v>13486</c:v>
                </c:pt>
                <c:pt idx="13487">
                  <c:v>13487</c:v>
                </c:pt>
                <c:pt idx="13488">
                  <c:v>13488</c:v>
                </c:pt>
                <c:pt idx="13489">
                  <c:v>13489</c:v>
                </c:pt>
                <c:pt idx="13490">
                  <c:v>13490</c:v>
                </c:pt>
                <c:pt idx="13491">
                  <c:v>13491</c:v>
                </c:pt>
                <c:pt idx="13492">
                  <c:v>13492</c:v>
                </c:pt>
                <c:pt idx="13493">
                  <c:v>13493</c:v>
                </c:pt>
                <c:pt idx="13494">
                  <c:v>13494</c:v>
                </c:pt>
                <c:pt idx="13495">
                  <c:v>13495</c:v>
                </c:pt>
                <c:pt idx="13496">
                  <c:v>13496</c:v>
                </c:pt>
                <c:pt idx="13497">
                  <c:v>13497</c:v>
                </c:pt>
                <c:pt idx="13498">
                  <c:v>13498</c:v>
                </c:pt>
                <c:pt idx="13499">
                  <c:v>13499</c:v>
                </c:pt>
                <c:pt idx="13500">
                  <c:v>13500</c:v>
                </c:pt>
                <c:pt idx="13501">
                  <c:v>13501</c:v>
                </c:pt>
                <c:pt idx="13502">
                  <c:v>13502</c:v>
                </c:pt>
                <c:pt idx="13503">
                  <c:v>13503</c:v>
                </c:pt>
                <c:pt idx="13504">
                  <c:v>13504</c:v>
                </c:pt>
                <c:pt idx="13505">
                  <c:v>13505</c:v>
                </c:pt>
                <c:pt idx="13506">
                  <c:v>13506</c:v>
                </c:pt>
                <c:pt idx="13507">
                  <c:v>13507</c:v>
                </c:pt>
                <c:pt idx="13508">
                  <c:v>13508</c:v>
                </c:pt>
                <c:pt idx="13509">
                  <c:v>13509</c:v>
                </c:pt>
                <c:pt idx="13510">
                  <c:v>13510</c:v>
                </c:pt>
                <c:pt idx="13511">
                  <c:v>13511</c:v>
                </c:pt>
                <c:pt idx="13512">
                  <c:v>13512</c:v>
                </c:pt>
                <c:pt idx="13513">
                  <c:v>13513</c:v>
                </c:pt>
                <c:pt idx="13514">
                  <c:v>13514</c:v>
                </c:pt>
                <c:pt idx="13515">
                  <c:v>13515</c:v>
                </c:pt>
                <c:pt idx="13516">
                  <c:v>13516</c:v>
                </c:pt>
                <c:pt idx="13517">
                  <c:v>13517</c:v>
                </c:pt>
                <c:pt idx="13518">
                  <c:v>13518</c:v>
                </c:pt>
                <c:pt idx="13519">
                  <c:v>13519</c:v>
                </c:pt>
                <c:pt idx="13520">
                  <c:v>13520</c:v>
                </c:pt>
                <c:pt idx="13521">
                  <c:v>13521</c:v>
                </c:pt>
                <c:pt idx="13522">
                  <c:v>13522</c:v>
                </c:pt>
                <c:pt idx="13523">
                  <c:v>13523</c:v>
                </c:pt>
                <c:pt idx="13524">
                  <c:v>13524</c:v>
                </c:pt>
                <c:pt idx="13525">
                  <c:v>13525</c:v>
                </c:pt>
                <c:pt idx="13526">
                  <c:v>13526</c:v>
                </c:pt>
                <c:pt idx="13527">
                  <c:v>13527</c:v>
                </c:pt>
                <c:pt idx="13528">
                  <c:v>13528</c:v>
                </c:pt>
                <c:pt idx="13529">
                  <c:v>13529</c:v>
                </c:pt>
                <c:pt idx="13530">
                  <c:v>13530</c:v>
                </c:pt>
                <c:pt idx="13531">
                  <c:v>13531</c:v>
                </c:pt>
                <c:pt idx="13532">
                  <c:v>13532</c:v>
                </c:pt>
                <c:pt idx="13533">
                  <c:v>13533</c:v>
                </c:pt>
                <c:pt idx="13534">
                  <c:v>13534</c:v>
                </c:pt>
                <c:pt idx="13535">
                  <c:v>13535</c:v>
                </c:pt>
                <c:pt idx="13536">
                  <c:v>13536</c:v>
                </c:pt>
                <c:pt idx="13537">
                  <c:v>13537</c:v>
                </c:pt>
                <c:pt idx="13538">
                  <c:v>13538</c:v>
                </c:pt>
                <c:pt idx="13539">
                  <c:v>13539</c:v>
                </c:pt>
                <c:pt idx="13540">
                  <c:v>13540</c:v>
                </c:pt>
                <c:pt idx="13541">
                  <c:v>13541</c:v>
                </c:pt>
                <c:pt idx="13542">
                  <c:v>13542</c:v>
                </c:pt>
                <c:pt idx="13543">
                  <c:v>13543</c:v>
                </c:pt>
                <c:pt idx="13544">
                  <c:v>13544</c:v>
                </c:pt>
                <c:pt idx="13545">
                  <c:v>13545</c:v>
                </c:pt>
                <c:pt idx="13546">
                  <c:v>13546</c:v>
                </c:pt>
                <c:pt idx="13547">
                  <c:v>13547</c:v>
                </c:pt>
                <c:pt idx="13548">
                  <c:v>13548</c:v>
                </c:pt>
                <c:pt idx="13549">
                  <c:v>13549</c:v>
                </c:pt>
                <c:pt idx="13550">
                  <c:v>13550</c:v>
                </c:pt>
                <c:pt idx="13551">
                  <c:v>13551</c:v>
                </c:pt>
                <c:pt idx="13552">
                  <c:v>13552</c:v>
                </c:pt>
                <c:pt idx="13553">
                  <c:v>13553</c:v>
                </c:pt>
                <c:pt idx="13554">
                  <c:v>13554</c:v>
                </c:pt>
                <c:pt idx="13555">
                  <c:v>13555</c:v>
                </c:pt>
                <c:pt idx="13556">
                  <c:v>13556</c:v>
                </c:pt>
                <c:pt idx="13557">
                  <c:v>13557</c:v>
                </c:pt>
                <c:pt idx="13558">
                  <c:v>13558</c:v>
                </c:pt>
                <c:pt idx="13559">
                  <c:v>13559</c:v>
                </c:pt>
                <c:pt idx="13560">
                  <c:v>13560</c:v>
                </c:pt>
                <c:pt idx="13561">
                  <c:v>13561</c:v>
                </c:pt>
                <c:pt idx="13562">
                  <c:v>13562</c:v>
                </c:pt>
                <c:pt idx="13563">
                  <c:v>13563</c:v>
                </c:pt>
                <c:pt idx="13564">
                  <c:v>13564</c:v>
                </c:pt>
                <c:pt idx="13565">
                  <c:v>13565</c:v>
                </c:pt>
                <c:pt idx="13566">
                  <c:v>13566</c:v>
                </c:pt>
                <c:pt idx="13567">
                  <c:v>13567</c:v>
                </c:pt>
                <c:pt idx="13568">
                  <c:v>13568</c:v>
                </c:pt>
                <c:pt idx="13569">
                  <c:v>13569</c:v>
                </c:pt>
                <c:pt idx="13570">
                  <c:v>13570</c:v>
                </c:pt>
                <c:pt idx="13571">
                  <c:v>13571</c:v>
                </c:pt>
                <c:pt idx="13572">
                  <c:v>13572</c:v>
                </c:pt>
                <c:pt idx="13573">
                  <c:v>13573</c:v>
                </c:pt>
                <c:pt idx="13574">
                  <c:v>13574</c:v>
                </c:pt>
                <c:pt idx="13575">
                  <c:v>13575</c:v>
                </c:pt>
                <c:pt idx="13576">
                  <c:v>13576</c:v>
                </c:pt>
                <c:pt idx="13577">
                  <c:v>13577</c:v>
                </c:pt>
                <c:pt idx="13578">
                  <c:v>13578</c:v>
                </c:pt>
                <c:pt idx="13579">
                  <c:v>13579</c:v>
                </c:pt>
                <c:pt idx="13580">
                  <c:v>13580</c:v>
                </c:pt>
                <c:pt idx="13581">
                  <c:v>13581</c:v>
                </c:pt>
                <c:pt idx="13582">
                  <c:v>13582</c:v>
                </c:pt>
                <c:pt idx="13583">
                  <c:v>13583</c:v>
                </c:pt>
                <c:pt idx="13584">
                  <c:v>13584</c:v>
                </c:pt>
                <c:pt idx="13585">
                  <c:v>13585</c:v>
                </c:pt>
                <c:pt idx="13586">
                  <c:v>13586</c:v>
                </c:pt>
                <c:pt idx="13587">
                  <c:v>13587</c:v>
                </c:pt>
                <c:pt idx="13588">
                  <c:v>13588</c:v>
                </c:pt>
                <c:pt idx="13589">
                  <c:v>13589</c:v>
                </c:pt>
                <c:pt idx="13590">
                  <c:v>13590</c:v>
                </c:pt>
                <c:pt idx="13591">
                  <c:v>13591</c:v>
                </c:pt>
                <c:pt idx="13592">
                  <c:v>13592</c:v>
                </c:pt>
                <c:pt idx="13593">
                  <c:v>13593</c:v>
                </c:pt>
                <c:pt idx="13594">
                  <c:v>13594</c:v>
                </c:pt>
                <c:pt idx="13595">
                  <c:v>13595</c:v>
                </c:pt>
                <c:pt idx="13596">
                  <c:v>13596</c:v>
                </c:pt>
                <c:pt idx="13597">
                  <c:v>13597</c:v>
                </c:pt>
                <c:pt idx="13598">
                  <c:v>13598</c:v>
                </c:pt>
                <c:pt idx="13599">
                  <c:v>13599</c:v>
                </c:pt>
                <c:pt idx="13600">
                  <c:v>13600</c:v>
                </c:pt>
                <c:pt idx="13601">
                  <c:v>13601</c:v>
                </c:pt>
                <c:pt idx="13602">
                  <c:v>13602</c:v>
                </c:pt>
                <c:pt idx="13603">
                  <c:v>13603</c:v>
                </c:pt>
                <c:pt idx="13604">
                  <c:v>13604</c:v>
                </c:pt>
                <c:pt idx="13605">
                  <c:v>13605</c:v>
                </c:pt>
                <c:pt idx="13606">
                  <c:v>13606</c:v>
                </c:pt>
                <c:pt idx="13607">
                  <c:v>13607</c:v>
                </c:pt>
                <c:pt idx="13608">
                  <c:v>13608</c:v>
                </c:pt>
                <c:pt idx="13609">
                  <c:v>13609</c:v>
                </c:pt>
                <c:pt idx="13610">
                  <c:v>13610</c:v>
                </c:pt>
                <c:pt idx="13611">
                  <c:v>13611</c:v>
                </c:pt>
                <c:pt idx="13612">
                  <c:v>13612</c:v>
                </c:pt>
                <c:pt idx="13613">
                  <c:v>13613</c:v>
                </c:pt>
                <c:pt idx="13614">
                  <c:v>13614</c:v>
                </c:pt>
                <c:pt idx="13615">
                  <c:v>13615</c:v>
                </c:pt>
                <c:pt idx="13616">
                  <c:v>13616</c:v>
                </c:pt>
                <c:pt idx="13617">
                  <c:v>13617</c:v>
                </c:pt>
                <c:pt idx="13618">
                  <c:v>13618</c:v>
                </c:pt>
                <c:pt idx="13619">
                  <c:v>13619</c:v>
                </c:pt>
                <c:pt idx="13620">
                  <c:v>13620</c:v>
                </c:pt>
                <c:pt idx="13621">
                  <c:v>13621</c:v>
                </c:pt>
                <c:pt idx="13622">
                  <c:v>13622</c:v>
                </c:pt>
                <c:pt idx="13623">
                  <c:v>13623</c:v>
                </c:pt>
                <c:pt idx="13624">
                  <c:v>13624</c:v>
                </c:pt>
                <c:pt idx="13625">
                  <c:v>13625</c:v>
                </c:pt>
                <c:pt idx="13626">
                  <c:v>13626</c:v>
                </c:pt>
                <c:pt idx="13627">
                  <c:v>13627</c:v>
                </c:pt>
                <c:pt idx="13628">
                  <c:v>13628</c:v>
                </c:pt>
                <c:pt idx="13629">
                  <c:v>13629</c:v>
                </c:pt>
                <c:pt idx="13630">
                  <c:v>13630</c:v>
                </c:pt>
                <c:pt idx="13631">
                  <c:v>13631</c:v>
                </c:pt>
                <c:pt idx="13632">
                  <c:v>13632</c:v>
                </c:pt>
                <c:pt idx="13633">
                  <c:v>13633</c:v>
                </c:pt>
                <c:pt idx="13634">
                  <c:v>13634</c:v>
                </c:pt>
                <c:pt idx="13635">
                  <c:v>13635</c:v>
                </c:pt>
                <c:pt idx="13636">
                  <c:v>13636</c:v>
                </c:pt>
                <c:pt idx="13637">
                  <c:v>13637</c:v>
                </c:pt>
                <c:pt idx="13638">
                  <c:v>13638</c:v>
                </c:pt>
                <c:pt idx="13639">
                  <c:v>13639</c:v>
                </c:pt>
                <c:pt idx="13640">
                  <c:v>13640</c:v>
                </c:pt>
                <c:pt idx="13641">
                  <c:v>13641</c:v>
                </c:pt>
                <c:pt idx="13642">
                  <c:v>13642</c:v>
                </c:pt>
                <c:pt idx="13643">
                  <c:v>13643</c:v>
                </c:pt>
                <c:pt idx="13644">
                  <c:v>13644</c:v>
                </c:pt>
                <c:pt idx="13645">
                  <c:v>13645</c:v>
                </c:pt>
                <c:pt idx="13646">
                  <c:v>13646</c:v>
                </c:pt>
                <c:pt idx="13647">
                  <c:v>13647</c:v>
                </c:pt>
                <c:pt idx="13648">
                  <c:v>13648</c:v>
                </c:pt>
                <c:pt idx="13649">
                  <c:v>13649</c:v>
                </c:pt>
                <c:pt idx="13650">
                  <c:v>13650</c:v>
                </c:pt>
                <c:pt idx="13651">
                  <c:v>13651</c:v>
                </c:pt>
                <c:pt idx="13652">
                  <c:v>13652</c:v>
                </c:pt>
                <c:pt idx="13653">
                  <c:v>13653</c:v>
                </c:pt>
                <c:pt idx="13654">
                  <c:v>13654</c:v>
                </c:pt>
                <c:pt idx="13655">
                  <c:v>13655</c:v>
                </c:pt>
                <c:pt idx="13656">
                  <c:v>13656</c:v>
                </c:pt>
                <c:pt idx="13657">
                  <c:v>13657</c:v>
                </c:pt>
                <c:pt idx="13658">
                  <c:v>13658</c:v>
                </c:pt>
                <c:pt idx="13659">
                  <c:v>13659</c:v>
                </c:pt>
                <c:pt idx="13660">
                  <c:v>13660</c:v>
                </c:pt>
                <c:pt idx="13661">
                  <c:v>13661</c:v>
                </c:pt>
                <c:pt idx="13662">
                  <c:v>13662</c:v>
                </c:pt>
                <c:pt idx="13663">
                  <c:v>13663</c:v>
                </c:pt>
                <c:pt idx="13664">
                  <c:v>13664</c:v>
                </c:pt>
                <c:pt idx="13665">
                  <c:v>13665</c:v>
                </c:pt>
                <c:pt idx="13666">
                  <c:v>13666</c:v>
                </c:pt>
                <c:pt idx="13667">
                  <c:v>13667</c:v>
                </c:pt>
                <c:pt idx="13668">
                  <c:v>13668</c:v>
                </c:pt>
                <c:pt idx="13669">
                  <c:v>13669</c:v>
                </c:pt>
                <c:pt idx="13670">
                  <c:v>13670</c:v>
                </c:pt>
                <c:pt idx="13671">
                  <c:v>13671</c:v>
                </c:pt>
                <c:pt idx="13672">
                  <c:v>13672</c:v>
                </c:pt>
                <c:pt idx="13673">
                  <c:v>13673</c:v>
                </c:pt>
                <c:pt idx="13674">
                  <c:v>13674</c:v>
                </c:pt>
                <c:pt idx="13675">
                  <c:v>13675</c:v>
                </c:pt>
                <c:pt idx="13676">
                  <c:v>13676</c:v>
                </c:pt>
                <c:pt idx="13677">
                  <c:v>13677</c:v>
                </c:pt>
                <c:pt idx="13678">
                  <c:v>13678</c:v>
                </c:pt>
                <c:pt idx="13679">
                  <c:v>13679</c:v>
                </c:pt>
                <c:pt idx="13680">
                  <c:v>13680</c:v>
                </c:pt>
                <c:pt idx="13681">
                  <c:v>13681</c:v>
                </c:pt>
                <c:pt idx="13682">
                  <c:v>13682</c:v>
                </c:pt>
                <c:pt idx="13683">
                  <c:v>13683</c:v>
                </c:pt>
                <c:pt idx="13684">
                  <c:v>13684</c:v>
                </c:pt>
                <c:pt idx="13685">
                  <c:v>13685</c:v>
                </c:pt>
                <c:pt idx="13686">
                  <c:v>13686</c:v>
                </c:pt>
                <c:pt idx="13687">
                  <c:v>13687</c:v>
                </c:pt>
                <c:pt idx="13688">
                  <c:v>13688</c:v>
                </c:pt>
                <c:pt idx="13689">
                  <c:v>13689</c:v>
                </c:pt>
                <c:pt idx="13690">
                  <c:v>13690</c:v>
                </c:pt>
                <c:pt idx="13691">
                  <c:v>13691</c:v>
                </c:pt>
                <c:pt idx="13692">
                  <c:v>13692</c:v>
                </c:pt>
                <c:pt idx="13693">
                  <c:v>13693</c:v>
                </c:pt>
                <c:pt idx="13694">
                  <c:v>13694</c:v>
                </c:pt>
                <c:pt idx="13695">
                  <c:v>13695</c:v>
                </c:pt>
                <c:pt idx="13696">
                  <c:v>13696</c:v>
                </c:pt>
                <c:pt idx="13697">
                  <c:v>13697</c:v>
                </c:pt>
                <c:pt idx="13698">
                  <c:v>13698</c:v>
                </c:pt>
                <c:pt idx="13699">
                  <c:v>13699</c:v>
                </c:pt>
                <c:pt idx="13700">
                  <c:v>13700</c:v>
                </c:pt>
                <c:pt idx="13701">
                  <c:v>13701</c:v>
                </c:pt>
                <c:pt idx="13702">
                  <c:v>13702</c:v>
                </c:pt>
                <c:pt idx="13703">
                  <c:v>13703</c:v>
                </c:pt>
                <c:pt idx="13704">
                  <c:v>13704</c:v>
                </c:pt>
                <c:pt idx="13705">
                  <c:v>13705</c:v>
                </c:pt>
                <c:pt idx="13706">
                  <c:v>13706</c:v>
                </c:pt>
                <c:pt idx="13707">
                  <c:v>13707</c:v>
                </c:pt>
                <c:pt idx="13708">
                  <c:v>13708</c:v>
                </c:pt>
                <c:pt idx="13709">
                  <c:v>13709</c:v>
                </c:pt>
                <c:pt idx="13710">
                  <c:v>13710</c:v>
                </c:pt>
                <c:pt idx="13711">
                  <c:v>13711</c:v>
                </c:pt>
                <c:pt idx="13712">
                  <c:v>13712</c:v>
                </c:pt>
                <c:pt idx="13713">
                  <c:v>13713</c:v>
                </c:pt>
                <c:pt idx="13714">
                  <c:v>13714</c:v>
                </c:pt>
                <c:pt idx="13715">
                  <c:v>13715</c:v>
                </c:pt>
                <c:pt idx="13716">
                  <c:v>13716</c:v>
                </c:pt>
                <c:pt idx="13717">
                  <c:v>13717</c:v>
                </c:pt>
                <c:pt idx="13718">
                  <c:v>13718</c:v>
                </c:pt>
                <c:pt idx="13719">
                  <c:v>13719</c:v>
                </c:pt>
                <c:pt idx="13720">
                  <c:v>13720</c:v>
                </c:pt>
                <c:pt idx="13721">
                  <c:v>13721</c:v>
                </c:pt>
                <c:pt idx="13722">
                  <c:v>13722</c:v>
                </c:pt>
                <c:pt idx="13723">
                  <c:v>13723</c:v>
                </c:pt>
                <c:pt idx="13724">
                  <c:v>13724</c:v>
                </c:pt>
                <c:pt idx="13725">
                  <c:v>13725</c:v>
                </c:pt>
                <c:pt idx="13726">
                  <c:v>13726</c:v>
                </c:pt>
                <c:pt idx="13727">
                  <c:v>13727</c:v>
                </c:pt>
                <c:pt idx="13728">
                  <c:v>13728</c:v>
                </c:pt>
                <c:pt idx="13729">
                  <c:v>13729</c:v>
                </c:pt>
                <c:pt idx="13730">
                  <c:v>13730</c:v>
                </c:pt>
                <c:pt idx="13731">
                  <c:v>13731</c:v>
                </c:pt>
                <c:pt idx="13732">
                  <c:v>13732</c:v>
                </c:pt>
                <c:pt idx="13733">
                  <c:v>13733</c:v>
                </c:pt>
                <c:pt idx="13734">
                  <c:v>13734</c:v>
                </c:pt>
                <c:pt idx="13735">
                  <c:v>13735</c:v>
                </c:pt>
                <c:pt idx="13736">
                  <c:v>13736</c:v>
                </c:pt>
                <c:pt idx="13737">
                  <c:v>13737</c:v>
                </c:pt>
                <c:pt idx="13738">
                  <c:v>13738</c:v>
                </c:pt>
                <c:pt idx="13739">
                  <c:v>13739</c:v>
                </c:pt>
                <c:pt idx="13740">
                  <c:v>13740</c:v>
                </c:pt>
                <c:pt idx="13741">
                  <c:v>13741</c:v>
                </c:pt>
                <c:pt idx="13742">
                  <c:v>13742</c:v>
                </c:pt>
                <c:pt idx="13743">
                  <c:v>13743</c:v>
                </c:pt>
                <c:pt idx="13744">
                  <c:v>13744</c:v>
                </c:pt>
                <c:pt idx="13745">
                  <c:v>13745</c:v>
                </c:pt>
                <c:pt idx="13746">
                  <c:v>13746</c:v>
                </c:pt>
                <c:pt idx="13747">
                  <c:v>13747</c:v>
                </c:pt>
                <c:pt idx="13748">
                  <c:v>13748</c:v>
                </c:pt>
                <c:pt idx="13749">
                  <c:v>13749</c:v>
                </c:pt>
                <c:pt idx="13750">
                  <c:v>13750</c:v>
                </c:pt>
                <c:pt idx="13751">
                  <c:v>13751</c:v>
                </c:pt>
                <c:pt idx="13752">
                  <c:v>13752</c:v>
                </c:pt>
                <c:pt idx="13753">
                  <c:v>13753</c:v>
                </c:pt>
                <c:pt idx="13754">
                  <c:v>13754</c:v>
                </c:pt>
                <c:pt idx="13755">
                  <c:v>13755</c:v>
                </c:pt>
                <c:pt idx="13756">
                  <c:v>13756</c:v>
                </c:pt>
                <c:pt idx="13757">
                  <c:v>13757</c:v>
                </c:pt>
                <c:pt idx="13758">
                  <c:v>13758</c:v>
                </c:pt>
                <c:pt idx="13759">
                  <c:v>13759</c:v>
                </c:pt>
                <c:pt idx="13760">
                  <c:v>13760</c:v>
                </c:pt>
                <c:pt idx="13761">
                  <c:v>13761</c:v>
                </c:pt>
                <c:pt idx="13762">
                  <c:v>13762</c:v>
                </c:pt>
                <c:pt idx="13763">
                  <c:v>13763</c:v>
                </c:pt>
                <c:pt idx="13764">
                  <c:v>13764</c:v>
                </c:pt>
                <c:pt idx="13765">
                  <c:v>13765</c:v>
                </c:pt>
                <c:pt idx="13766">
                  <c:v>13766</c:v>
                </c:pt>
                <c:pt idx="13767">
                  <c:v>13767</c:v>
                </c:pt>
                <c:pt idx="13768">
                  <c:v>13768</c:v>
                </c:pt>
                <c:pt idx="13769">
                  <c:v>13769</c:v>
                </c:pt>
                <c:pt idx="13770">
                  <c:v>13770</c:v>
                </c:pt>
                <c:pt idx="13771">
                  <c:v>13771</c:v>
                </c:pt>
                <c:pt idx="13772">
                  <c:v>13772</c:v>
                </c:pt>
                <c:pt idx="13773">
                  <c:v>13773</c:v>
                </c:pt>
                <c:pt idx="13774">
                  <c:v>13774</c:v>
                </c:pt>
                <c:pt idx="13775">
                  <c:v>13775</c:v>
                </c:pt>
                <c:pt idx="13776">
                  <c:v>13776</c:v>
                </c:pt>
                <c:pt idx="13777">
                  <c:v>13777</c:v>
                </c:pt>
                <c:pt idx="13778">
                  <c:v>13778</c:v>
                </c:pt>
                <c:pt idx="13779">
                  <c:v>13779</c:v>
                </c:pt>
                <c:pt idx="13780">
                  <c:v>13780</c:v>
                </c:pt>
                <c:pt idx="13781">
                  <c:v>13781</c:v>
                </c:pt>
                <c:pt idx="13782">
                  <c:v>13782</c:v>
                </c:pt>
                <c:pt idx="13783">
                  <c:v>13783</c:v>
                </c:pt>
                <c:pt idx="13784">
                  <c:v>13784</c:v>
                </c:pt>
                <c:pt idx="13785">
                  <c:v>13785</c:v>
                </c:pt>
                <c:pt idx="13786">
                  <c:v>13786</c:v>
                </c:pt>
                <c:pt idx="13787">
                  <c:v>13787</c:v>
                </c:pt>
                <c:pt idx="13788">
                  <c:v>13788</c:v>
                </c:pt>
                <c:pt idx="13789">
                  <c:v>13789</c:v>
                </c:pt>
                <c:pt idx="13790">
                  <c:v>13790</c:v>
                </c:pt>
                <c:pt idx="13791">
                  <c:v>13791</c:v>
                </c:pt>
                <c:pt idx="13792">
                  <c:v>13792</c:v>
                </c:pt>
                <c:pt idx="13793">
                  <c:v>13793</c:v>
                </c:pt>
                <c:pt idx="13794">
                  <c:v>13794</c:v>
                </c:pt>
                <c:pt idx="13795">
                  <c:v>13795</c:v>
                </c:pt>
                <c:pt idx="13796">
                  <c:v>13796</c:v>
                </c:pt>
                <c:pt idx="13797">
                  <c:v>13797</c:v>
                </c:pt>
                <c:pt idx="13798">
                  <c:v>13798</c:v>
                </c:pt>
                <c:pt idx="13799">
                  <c:v>13799</c:v>
                </c:pt>
                <c:pt idx="13800">
                  <c:v>13800</c:v>
                </c:pt>
                <c:pt idx="13801">
                  <c:v>13801</c:v>
                </c:pt>
                <c:pt idx="13802">
                  <c:v>13802</c:v>
                </c:pt>
                <c:pt idx="13803">
                  <c:v>13803</c:v>
                </c:pt>
                <c:pt idx="13804">
                  <c:v>13804</c:v>
                </c:pt>
                <c:pt idx="13805">
                  <c:v>13805</c:v>
                </c:pt>
                <c:pt idx="13806">
                  <c:v>13806</c:v>
                </c:pt>
                <c:pt idx="13807">
                  <c:v>13807</c:v>
                </c:pt>
                <c:pt idx="13808">
                  <c:v>13808</c:v>
                </c:pt>
                <c:pt idx="13809">
                  <c:v>13809</c:v>
                </c:pt>
                <c:pt idx="13810">
                  <c:v>13810</c:v>
                </c:pt>
                <c:pt idx="13811">
                  <c:v>13811</c:v>
                </c:pt>
                <c:pt idx="13812">
                  <c:v>13812</c:v>
                </c:pt>
                <c:pt idx="13813">
                  <c:v>13813</c:v>
                </c:pt>
                <c:pt idx="13814">
                  <c:v>13814</c:v>
                </c:pt>
                <c:pt idx="13815">
                  <c:v>13815</c:v>
                </c:pt>
                <c:pt idx="13816">
                  <c:v>13816</c:v>
                </c:pt>
                <c:pt idx="13817">
                  <c:v>13817</c:v>
                </c:pt>
                <c:pt idx="13818">
                  <c:v>13818</c:v>
                </c:pt>
                <c:pt idx="13819">
                  <c:v>13819</c:v>
                </c:pt>
                <c:pt idx="13820">
                  <c:v>13820</c:v>
                </c:pt>
                <c:pt idx="13821">
                  <c:v>13821</c:v>
                </c:pt>
                <c:pt idx="13822">
                  <c:v>13822</c:v>
                </c:pt>
                <c:pt idx="13823">
                  <c:v>13823</c:v>
                </c:pt>
                <c:pt idx="13824">
                  <c:v>13824</c:v>
                </c:pt>
                <c:pt idx="13825">
                  <c:v>13825</c:v>
                </c:pt>
                <c:pt idx="13826">
                  <c:v>13826</c:v>
                </c:pt>
                <c:pt idx="13827">
                  <c:v>13827</c:v>
                </c:pt>
                <c:pt idx="13828">
                  <c:v>13828</c:v>
                </c:pt>
                <c:pt idx="13829">
                  <c:v>13829</c:v>
                </c:pt>
                <c:pt idx="13830">
                  <c:v>13830</c:v>
                </c:pt>
                <c:pt idx="13831">
                  <c:v>13831</c:v>
                </c:pt>
                <c:pt idx="13832">
                  <c:v>13832</c:v>
                </c:pt>
                <c:pt idx="13833">
                  <c:v>13833</c:v>
                </c:pt>
                <c:pt idx="13834">
                  <c:v>13834</c:v>
                </c:pt>
                <c:pt idx="13835">
                  <c:v>13835</c:v>
                </c:pt>
                <c:pt idx="13836">
                  <c:v>13836</c:v>
                </c:pt>
                <c:pt idx="13837">
                  <c:v>13837</c:v>
                </c:pt>
                <c:pt idx="13838">
                  <c:v>13838</c:v>
                </c:pt>
                <c:pt idx="13839">
                  <c:v>13839</c:v>
                </c:pt>
                <c:pt idx="13840">
                  <c:v>13840</c:v>
                </c:pt>
                <c:pt idx="13841">
                  <c:v>13841</c:v>
                </c:pt>
                <c:pt idx="13842">
                  <c:v>13842</c:v>
                </c:pt>
                <c:pt idx="13843">
                  <c:v>13843</c:v>
                </c:pt>
                <c:pt idx="13844">
                  <c:v>13844</c:v>
                </c:pt>
                <c:pt idx="13845">
                  <c:v>13845</c:v>
                </c:pt>
                <c:pt idx="13846">
                  <c:v>13846</c:v>
                </c:pt>
                <c:pt idx="13847">
                  <c:v>13847</c:v>
                </c:pt>
                <c:pt idx="13848">
                  <c:v>13848</c:v>
                </c:pt>
                <c:pt idx="13849">
                  <c:v>13849</c:v>
                </c:pt>
                <c:pt idx="13850">
                  <c:v>13850</c:v>
                </c:pt>
                <c:pt idx="13851">
                  <c:v>13851</c:v>
                </c:pt>
                <c:pt idx="13852">
                  <c:v>13852</c:v>
                </c:pt>
                <c:pt idx="13853">
                  <c:v>13853</c:v>
                </c:pt>
                <c:pt idx="13854">
                  <c:v>13854</c:v>
                </c:pt>
                <c:pt idx="13855">
                  <c:v>13855</c:v>
                </c:pt>
                <c:pt idx="13856">
                  <c:v>13856</c:v>
                </c:pt>
                <c:pt idx="13857">
                  <c:v>13857</c:v>
                </c:pt>
                <c:pt idx="13858">
                  <c:v>13858</c:v>
                </c:pt>
                <c:pt idx="13859">
                  <c:v>13859</c:v>
                </c:pt>
                <c:pt idx="13860">
                  <c:v>13860</c:v>
                </c:pt>
                <c:pt idx="13861">
                  <c:v>13861</c:v>
                </c:pt>
                <c:pt idx="13862">
                  <c:v>13862</c:v>
                </c:pt>
                <c:pt idx="13863">
                  <c:v>13863</c:v>
                </c:pt>
                <c:pt idx="13864">
                  <c:v>13864</c:v>
                </c:pt>
                <c:pt idx="13865">
                  <c:v>13865</c:v>
                </c:pt>
                <c:pt idx="13866">
                  <c:v>13866</c:v>
                </c:pt>
                <c:pt idx="13867">
                  <c:v>13867</c:v>
                </c:pt>
                <c:pt idx="13868">
                  <c:v>13868</c:v>
                </c:pt>
                <c:pt idx="13869">
                  <c:v>13869</c:v>
                </c:pt>
                <c:pt idx="13870">
                  <c:v>13870</c:v>
                </c:pt>
                <c:pt idx="13871">
                  <c:v>13871</c:v>
                </c:pt>
                <c:pt idx="13872">
                  <c:v>13872</c:v>
                </c:pt>
                <c:pt idx="13873">
                  <c:v>13873</c:v>
                </c:pt>
                <c:pt idx="13874">
                  <c:v>13874</c:v>
                </c:pt>
                <c:pt idx="13875">
                  <c:v>13875</c:v>
                </c:pt>
                <c:pt idx="13876">
                  <c:v>13876</c:v>
                </c:pt>
                <c:pt idx="13877">
                  <c:v>13877</c:v>
                </c:pt>
                <c:pt idx="13878">
                  <c:v>13878</c:v>
                </c:pt>
                <c:pt idx="13879">
                  <c:v>13879</c:v>
                </c:pt>
                <c:pt idx="13880">
                  <c:v>13880</c:v>
                </c:pt>
                <c:pt idx="13881">
                  <c:v>13881</c:v>
                </c:pt>
                <c:pt idx="13882">
                  <c:v>13882</c:v>
                </c:pt>
                <c:pt idx="13883">
                  <c:v>13883</c:v>
                </c:pt>
                <c:pt idx="13884">
                  <c:v>13884</c:v>
                </c:pt>
                <c:pt idx="13885">
                  <c:v>13885</c:v>
                </c:pt>
                <c:pt idx="13886">
                  <c:v>13886</c:v>
                </c:pt>
                <c:pt idx="13887">
                  <c:v>13887</c:v>
                </c:pt>
                <c:pt idx="13888">
                  <c:v>13888</c:v>
                </c:pt>
                <c:pt idx="13889">
                  <c:v>13889</c:v>
                </c:pt>
                <c:pt idx="13890">
                  <c:v>13890</c:v>
                </c:pt>
                <c:pt idx="13891">
                  <c:v>13891</c:v>
                </c:pt>
                <c:pt idx="13892">
                  <c:v>13892</c:v>
                </c:pt>
                <c:pt idx="13893">
                  <c:v>13893</c:v>
                </c:pt>
                <c:pt idx="13894">
                  <c:v>13894</c:v>
                </c:pt>
                <c:pt idx="13895">
                  <c:v>13895</c:v>
                </c:pt>
                <c:pt idx="13896">
                  <c:v>13896</c:v>
                </c:pt>
                <c:pt idx="13897">
                  <c:v>13897</c:v>
                </c:pt>
                <c:pt idx="13898">
                  <c:v>13898</c:v>
                </c:pt>
                <c:pt idx="13899">
                  <c:v>13899</c:v>
                </c:pt>
                <c:pt idx="13900">
                  <c:v>13900</c:v>
                </c:pt>
                <c:pt idx="13901">
                  <c:v>13901</c:v>
                </c:pt>
                <c:pt idx="13902">
                  <c:v>13902</c:v>
                </c:pt>
                <c:pt idx="13903">
                  <c:v>13903</c:v>
                </c:pt>
                <c:pt idx="13904">
                  <c:v>13904</c:v>
                </c:pt>
                <c:pt idx="13905">
                  <c:v>13905</c:v>
                </c:pt>
                <c:pt idx="13906">
                  <c:v>13906</c:v>
                </c:pt>
                <c:pt idx="13907">
                  <c:v>13907</c:v>
                </c:pt>
                <c:pt idx="13908">
                  <c:v>13908</c:v>
                </c:pt>
                <c:pt idx="13909">
                  <c:v>13909</c:v>
                </c:pt>
                <c:pt idx="13910">
                  <c:v>13910</c:v>
                </c:pt>
                <c:pt idx="13911">
                  <c:v>13911</c:v>
                </c:pt>
                <c:pt idx="13912">
                  <c:v>13912</c:v>
                </c:pt>
                <c:pt idx="13913">
                  <c:v>13913</c:v>
                </c:pt>
                <c:pt idx="13914">
                  <c:v>13914</c:v>
                </c:pt>
                <c:pt idx="13915">
                  <c:v>13915</c:v>
                </c:pt>
                <c:pt idx="13916">
                  <c:v>13916</c:v>
                </c:pt>
                <c:pt idx="13917">
                  <c:v>13917</c:v>
                </c:pt>
                <c:pt idx="13918">
                  <c:v>13918</c:v>
                </c:pt>
                <c:pt idx="13919">
                  <c:v>13919</c:v>
                </c:pt>
                <c:pt idx="13920">
                  <c:v>13920</c:v>
                </c:pt>
                <c:pt idx="13921">
                  <c:v>13921</c:v>
                </c:pt>
                <c:pt idx="13922">
                  <c:v>13922</c:v>
                </c:pt>
                <c:pt idx="13923">
                  <c:v>13923</c:v>
                </c:pt>
                <c:pt idx="13924">
                  <c:v>13924</c:v>
                </c:pt>
                <c:pt idx="13925">
                  <c:v>13925</c:v>
                </c:pt>
                <c:pt idx="13926">
                  <c:v>13926</c:v>
                </c:pt>
                <c:pt idx="13927">
                  <c:v>13927</c:v>
                </c:pt>
                <c:pt idx="13928">
                  <c:v>13928</c:v>
                </c:pt>
                <c:pt idx="13929">
                  <c:v>13929</c:v>
                </c:pt>
                <c:pt idx="13930">
                  <c:v>13930</c:v>
                </c:pt>
                <c:pt idx="13931">
                  <c:v>13931</c:v>
                </c:pt>
                <c:pt idx="13932">
                  <c:v>13932</c:v>
                </c:pt>
                <c:pt idx="13933">
                  <c:v>13933</c:v>
                </c:pt>
                <c:pt idx="13934">
                  <c:v>13934</c:v>
                </c:pt>
                <c:pt idx="13935">
                  <c:v>13935</c:v>
                </c:pt>
                <c:pt idx="13936">
                  <c:v>13936</c:v>
                </c:pt>
                <c:pt idx="13937">
                  <c:v>13937</c:v>
                </c:pt>
                <c:pt idx="13938">
                  <c:v>13938</c:v>
                </c:pt>
                <c:pt idx="13939">
                  <c:v>13939</c:v>
                </c:pt>
                <c:pt idx="13940">
                  <c:v>13940</c:v>
                </c:pt>
                <c:pt idx="13941">
                  <c:v>13941</c:v>
                </c:pt>
                <c:pt idx="13942">
                  <c:v>13942</c:v>
                </c:pt>
                <c:pt idx="13943">
                  <c:v>13943</c:v>
                </c:pt>
                <c:pt idx="13944">
                  <c:v>13944</c:v>
                </c:pt>
                <c:pt idx="13945">
                  <c:v>13945</c:v>
                </c:pt>
                <c:pt idx="13946">
                  <c:v>13946</c:v>
                </c:pt>
                <c:pt idx="13947">
                  <c:v>13947</c:v>
                </c:pt>
                <c:pt idx="13948">
                  <c:v>13948</c:v>
                </c:pt>
                <c:pt idx="13949">
                  <c:v>13949</c:v>
                </c:pt>
                <c:pt idx="13950">
                  <c:v>13950</c:v>
                </c:pt>
                <c:pt idx="13951">
                  <c:v>13951</c:v>
                </c:pt>
                <c:pt idx="13952">
                  <c:v>13952</c:v>
                </c:pt>
                <c:pt idx="13953">
                  <c:v>13953</c:v>
                </c:pt>
                <c:pt idx="13954">
                  <c:v>13954</c:v>
                </c:pt>
                <c:pt idx="13955">
                  <c:v>13955</c:v>
                </c:pt>
                <c:pt idx="13956">
                  <c:v>13956</c:v>
                </c:pt>
                <c:pt idx="13957">
                  <c:v>13957</c:v>
                </c:pt>
                <c:pt idx="13958">
                  <c:v>13958</c:v>
                </c:pt>
                <c:pt idx="13959">
                  <c:v>13959</c:v>
                </c:pt>
                <c:pt idx="13960">
                  <c:v>13960</c:v>
                </c:pt>
                <c:pt idx="13961">
                  <c:v>13961</c:v>
                </c:pt>
                <c:pt idx="13962">
                  <c:v>13962</c:v>
                </c:pt>
                <c:pt idx="13963">
                  <c:v>13963</c:v>
                </c:pt>
                <c:pt idx="13964">
                  <c:v>13964</c:v>
                </c:pt>
                <c:pt idx="13965">
                  <c:v>13965</c:v>
                </c:pt>
                <c:pt idx="13966">
                  <c:v>13966</c:v>
                </c:pt>
                <c:pt idx="13967">
                  <c:v>13967</c:v>
                </c:pt>
                <c:pt idx="13968">
                  <c:v>13968</c:v>
                </c:pt>
                <c:pt idx="13969">
                  <c:v>13969</c:v>
                </c:pt>
                <c:pt idx="13970">
                  <c:v>13970</c:v>
                </c:pt>
                <c:pt idx="13971">
                  <c:v>13971</c:v>
                </c:pt>
                <c:pt idx="13972">
                  <c:v>13972</c:v>
                </c:pt>
                <c:pt idx="13973">
                  <c:v>13973</c:v>
                </c:pt>
                <c:pt idx="13974">
                  <c:v>13974</c:v>
                </c:pt>
                <c:pt idx="13975">
                  <c:v>13975</c:v>
                </c:pt>
                <c:pt idx="13976">
                  <c:v>13976</c:v>
                </c:pt>
                <c:pt idx="13977">
                  <c:v>13977</c:v>
                </c:pt>
                <c:pt idx="13978">
                  <c:v>13978</c:v>
                </c:pt>
                <c:pt idx="13979">
                  <c:v>13979</c:v>
                </c:pt>
                <c:pt idx="13980">
                  <c:v>13980</c:v>
                </c:pt>
                <c:pt idx="13981">
                  <c:v>13981</c:v>
                </c:pt>
                <c:pt idx="13982">
                  <c:v>13982</c:v>
                </c:pt>
                <c:pt idx="13983">
                  <c:v>13983</c:v>
                </c:pt>
                <c:pt idx="13984">
                  <c:v>13984</c:v>
                </c:pt>
                <c:pt idx="13985">
                  <c:v>13985</c:v>
                </c:pt>
                <c:pt idx="13986">
                  <c:v>13986</c:v>
                </c:pt>
                <c:pt idx="13987">
                  <c:v>13987</c:v>
                </c:pt>
                <c:pt idx="13988">
                  <c:v>13988</c:v>
                </c:pt>
                <c:pt idx="13989">
                  <c:v>13989</c:v>
                </c:pt>
                <c:pt idx="13990">
                  <c:v>13990</c:v>
                </c:pt>
                <c:pt idx="13991">
                  <c:v>13991</c:v>
                </c:pt>
                <c:pt idx="13992">
                  <c:v>13992</c:v>
                </c:pt>
                <c:pt idx="13993">
                  <c:v>13993</c:v>
                </c:pt>
                <c:pt idx="13994">
                  <c:v>13994</c:v>
                </c:pt>
                <c:pt idx="13995">
                  <c:v>13995</c:v>
                </c:pt>
                <c:pt idx="13996">
                  <c:v>13996</c:v>
                </c:pt>
                <c:pt idx="13997">
                  <c:v>13997</c:v>
                </c:pt>
                <c:pt idx="13998">
                  <c:v>13998</c:v>
                </c:pt>
                <c:pt idx="13999">
                  <c:v>13999</c:v>
                </c:pt>
                <c:pt idx="14000">
                  <c:v>14000</c:v>
                </c:pt>
                <c:pt idx="14001">
                  <c:v>14001</c:v>
                </c:pt>
                <c:pt idx="14002">
                  <c:v>14002</c:v>
                </c:pt>
                <c:pt idx="14003">
                  <c:v>14003</c:v>
                </c:pt>
                <c:pt idx="14004">
                  <c:v>14004</c:v>
                </c:pt>
                <c:pt idx="14005">
                  <c:v>14005</c:v>
                </c:pt>
                <c:pt idx="14006">
                  <c:v>14006</c:v>
                </c:pt>
                <c:pt idx="14007">
                  <c:v>14007</c:v>
                </c:pt>
                <c:pt idx="14008">
                  <c:v>14008</c:v>
                </c:pt>
                <c:pt idx="14009">
                  <c:v>14009</c:v>
                </c:pt>
                <c:pt idx="14010">
                  <c:v>14010</c:v>
                </c:pt>
                <c:pt idx="14011">
                  <c:v>14011</c:v>
                </c:pt>
                <c:pt idx="14012">
                  <c:v>14012</c:v>
                </c:pt>
                <c:pt idx="14013">
                  <c:v>14013</c:v>
                </c:pt>
                <c:pt idx="14014">
                  <c:v>14014</c:v>
                </c:pt>
                <c:pt idx="14015">
                  <c:v>14015</c:v>
                </c:pt>
                <c:pt idx="14016">
                  <c:v>14016</c:v>
                </c:pt>
                <c:pt idx="14017">
                  <c:v>14017</c:v>
                </c:pt>
                <c:pt idx="14018">
                  <c:v>14018</c:v>
                </c:pt>
                <c:pt idx="14019">
                  <c:v>14019</c:v>
                </c:pt>
                <c:pt idx="14020">
                  <c:v>14020</c:v>
                </c:pt>
                <c:pt idx="14021">
                  <c:v>14021</c:v>
                </c:pt>
                <c:pt idx="14022">
                  <c:v>14022</c:v>
                </c:pt>
                <c:pt idx="14023">
                  <c:v>14023</c:v>
                </c:pt>
                <c:pt idx="14024">
                  <c:v>14024</c:v>
                </c:pt>
                <c:pt idx="14025">
                  <c:v>14025</c:v>
                </c:pt>
                <c:pt idx="14026">
                  <c:v>14026</c:v>
                </c:pt>
                <c:pt idx="14027">
                  <c:v>14027</c:v>
                </c:pt>
                <c:pt idx="14028">
                  <c:v>14028</c:v>
                </c:pt>
                <c:pt idx="14029">
                  <c:v>14029</c:v>
                </c:pt>
                <c:pt idx="14030">
                  <c:v>14030</c:v>
                </c:pt>
                <c:pt idx="14031">
                  <c:v>14031</c:v>
                </c:pt>
                <c:pt idx="14032">
                  <c:v>14032</c:v>
                </c:pt>
                <c:pt idx="14033">
                  <c:v>14033</c:v>
                </c:pt>
                <c:pt idx="14034">
                  <c:v>14034</c:v>
                </c:pt>
                <c:pt idx="14035">
                  <c:v>14035</c:v>
                </c:pt>
                <c:pt idx="14036">
                  <c:v>14036</c:v>
                </c:pt>
                <c:pt idx="14037">
                  <c:v>14037</c:v>
                </c:pt>
                <c:pt idx="14038">
                  <c:v>14038</c:v>
                </c:pt>
                <c:pt idx="14039">
                  <c:v>14039</c:v>
                </c:pt>
                <c:pt idx="14040">
                  <c:v>14040</c:v>
                </c:pt>
                <c:pt idx="14041">
                  <c:v>14041</c:v>
                </c:pt>
                <c:pt idx="14042">
                  <c:v>14042</c:v>
                </c:pt>
                <c:pt idx="14043">
                  <c:v>14043</c:v>
                </c:pt>
                <c:pt idx="14044">
                  <c:v>14044</c:v>
                </c:pt>
                <c:pt idx="14045">
                  <c:v>14045</c:v>
                </c:pt>
                <c:pt idx="14046">
                  <c:v>14046</c:v>
                </c:pt>
                <c:pt idx="14047">
                  <c:v>14047</c:v>
                </c:pt>
                <c:pt idx="14048">
                  <c:v>14048</c:v>
                </c:pt>
                <c:pt idx="14049">
                  <c:v>14049</c:v>
                </c:pt>
                <c:pt idx="14050">
                  <c:v>14050</c:v>
                </c:pt>
                <c:pt idx="14051">
                  <c:v>14051</c:v>
                </c:pt>
                <c:pt idx="14052">
                  <c:v>14052</c:v>
                </c:pt>
                <c:pt idx="14053">
                  <c:v>14053</c:v>
                </c:pt>
                <c:pt idx="14054">
                  <c:v>14054</c:v>
                </c:pt>
                <c:pt idx="14055">
                  <c:v>14055</c:v>
                </c:pt>
                <c:pt idx="14056">
                  <c:v>14056</c:v>
                </c:pt>
                <c:pt idx="14057">
                  <c:v>14057</c:v>
                </c:pt>
                <c:pt idx="14058">
                  <c:v>14058</c:v>
                </c:pt>
                <c:pt idx="14059">
                  <c:v>14059</c:v>
                </c:pt>
                <c:pt idx="14060">
                  <c:v>14060</c:v>
                </c:pt>
                <c:pt idx="14061">
                  <c:v>14061</c:v>
                </c:pt>
                <c:pt idx="14062">
                  <c:v>14062</c:v>
                </c:pt>
                <c:pt idx="14063">
                  <c:v>14063</c:v>
                </c:pt>
                <c:pt idx="14064">
                  <c:v>14064</c:v>
                </c:pt>
                <c:pt idx="14065">
                  <c:v>14065</c:v>
                </c:pt>
                <c:pt idx="14066">
                  <c:v>14066</c:v>
                </c:pt>
                <c:pt idx="14067">
                  <c:v>14067</c:v>
                </c:pt>
                <c:pt idx="14068">
                  <c:v>14068</c:v>
                </c:pt>
                <c:pt idx="14069">
                  <c:v>14069</c:v>
                </c:pt>
                <c:pt idx="14070">
                  <c:v>14070</c:v>
                </c:pt>
                <c:pt idx="14071">
                  <c:v>14071</c:v>
                </c:pt>
                <c:pt idx="14072">
                  <c:v>14072</c:v>
                </c:pt>
                <c:pt idx="14073">
                  <c:v>14073</c:v>
                </c:pt>
                <c:pt idx="14074">
                  <c:v>14074</c:v>
                </c:pt>
                <c:pt idx="14075">
                  <c:v>14075</c:v>
                </c:pt>
                <c:pt idx="14076">
                  <c:v>14076</c:v>
                </c:pt>
                <c:pt idx="14077">
                  <c:v>14077</c:v>
                </c:pt>
                <c:pt idx="14078">
                  <c:v>14078</c:v>
                </c:pt>
                <c:pt idx="14079">
                  <c:v>14079</c:v>
                </c:pt>
                <c:pt idx="14080">
                  <c:v>14080</c:v>
                </c:pt>
                <c:pt idx="14081">
                  <c:v>14081</c:v>
                </c:pt>
                <c:pt idx="14082">
                  <c:v>14082</c:v>
                </c:pt>
                <c:pt idx="14083">
                  <c:v>14083</c:v>
                </c:pt>
                <c:pt idx="14084">
                  <c:v>14084</c:v>
                </c:pt>
                <c:pt idx="14085">
                  <c:v>14085</c:v>
                </c:pt>
                <c:pt idx="14086">
                  <c:v>14086</c:v>
                </c:pt>
                <c:pt idx="14087">
                  <c:v>14087</c:v>
                </c:pt>
                <c:pt idx="14088">
                  <c:v>14088</c:v>
                </c:pt>
                <c:pt idx="14089">
                  <c:v>14089</c:v>
                </c:pt>
                <c:pt idx="14090">
                  <c:v>14090</c:v>
                </c:pt>
                <c:pt idx="14091">
                  <c:v>14091</c:v>
                </c:pt>
                <c:pt idx="14092">
                  <c:v>14092</c:v>
                </c:pt>
                <c:pt idx="14093">
                  <c:v>14093</c:v>
                </c:pt>
                <c:pt idx="14094">
                  <c:v>14094</c:v>
                </c:pt>
                <c:pt idx="14095">
                  <c:v>14095</c:v>
                </c:pt>
                <c:pt idx="14096">
                  <c:v>14096</c:v>
                </c:pt>
                <c:pt idx="14097">
                  <c:v>14097</c:v>
                </c:pt>
                <c:pt idx="14098">
                  <c:v>14098</c:v>
                </c:pt>
                <c:pt idx="14099">
                  <c:v>14099</c:v>
                </c:pt>
                <c:pt idx="14100">
                  <c:v>14100</c:v>
                </c:pt>
                <c:pt idx="14101">
                  <c:v>14101</c:v>
                </c:pt>
                <c:pt idx="14102">
                  <c:v>14102</c:v>
                </c:pt>
                <c:pt idx="14103">
                  <c:v>14103</c:v>
                </c:pt>
                <c:pt idx="14104">
                  <c:v>14104</c:v>
                </c:pt>
                <c:pt idx="14105">
                  <c:v>14105</c:v>
                </c:pt>
                <c:pt idx="14106">
                  <c:v>14106</c:v>
                </c:pt>
                <c:pt idx="14107">
                  <c:v>14107</c:v>
                </c:pt>
                <c:pt idx="14108">
                  <c:v>14108</c:v>
                </c:pt>
                <c:pt idx="14109">
                  <c:v>14109</c:v>
                </c:pt>
                <c:pt idx="14110">
                  <c:v>14110</c:v>
                </c:pt>
                <c:pt idx="14111">
                  <c:v>14111</c:v>
                </c:pt>
                <c:pt idx="14112">
                  <c:v>14112</c:v>
                </c:pt>
                <c:pt idx="14113">
                  <c:v>14113</c:v>
                </c:pt>
                <c:pt idx="14114">
                  <c:v>14114</c:v>
                </c:pt>
                <c:pt idx="14115">
                  <c:v>14115</c:v>
                </c:pt>
                <c:pt idx="14116">
                  <c:v>14116</c:v>
                </c:pt>
                <c:pt idx="14117">
                  <c:v>14117</c:v>
                </c:pt>
                <c:pt idx="14118">
                  <c:v>14118</c:v>
                </c:pt>
                <c:pt idx="14119">
                  <c:v>14119</c:v>
                </c:pt>
                <c:pt idx="14120">
                  <c:v>14120</c:v>
                </c:pt>
                <c:pt idx="14121">
                  <c:v>14121</c:v>
                </c:pt>
                <c:pt idx="14122">
                  <c:v>14122</c:v>
                </c:pt>
                <c:pt idx="14123">
                  <c:v>14123</c:v>
                </c:pt>
                <c:pt idx="14124">
                  <c:v>14124</c:v>
                </c:pt>
                <c:pt idx="14125">
                  <c:v>14125</c:v>
                </c:pt>
                <c:pt idx="14126">
                  <c:v>14126</c:v>
                </c:pt>
                <c:pt idx="14127">
                  <c:v>14127</c:v>
                </c:pt>
                <c:pt idx="14128">
                  <c:v>14128</c:v>
                </c:pt>
                <c:pt idx="14129">
                  <c:v>14129</c:v>
                </c:pt>
                <c:pt idx="14130">
                  <c:v>14130</c:v>
                </c:pt>
                <c:pt idx="14131">
                  <c:v>14131</c:v>
                </c:pt>
                <c:pt idx="14132">
                  <c:v>14132</c:v>
                </c:pt>
                <c:pt idx="14133">
                  <c:v>14133</c:v>
                </c:pt>
                <c:pt idx="14134">
                  <c:v>14134</c:v>
                </c:pt>
                <c:pt idx="14135">
                  <c:v>14135</c:v>
                </c:pt>
                <c:pt idx="14136">
                  <c:v>14136</c:v>
                </c:pt>
                <c:pt idx="14137">
                  <c:v>14137</c:v>
                </c:pt>
                <c:pt idx="14138">
                  <c:v>14138</c:v>
                </c:pt>
                <c:pt idx="14139">
                  <c:v>14139</c:v>
                </c:pt>
                <c:pt idx="14140">
                  <c:v>14140</c:v>
                </c:pt>
                <c:pt idx="14141">
                  <c:v>14141</c:v>
                </c:pt>
                <c:pt idx="14142">
                  <c:v>14142</c:v>
                </c:pt>
                <c:pt idx="14143">
                  <c:v>14143</c:v>
                </c:pt>
                <c:pt idx="14144">
                  <c:v>14144</c:v>
                </c:pt>
                <c:pt idx="14145">
                  <c:v>14145</c:v>
                </c:pt>
                <c:pt idx="14146">
                  <c:v>14146</c:v>
                </c:pt>
                <c:pt idx="14147">
                  <c:v>14147</c:v>
                </c:pt>
                <c:pt idx="14148">
                  <c:v>14148</c:v>
                </c:pt>
                <c:pt idx="14149">
                  <c:v>14149</c:v>
                </c:pt>
                <c:pt idx="14150">
                  <c:v>14150</c:v>
                </c:pt>
                <c:pt idx="14151">
                  <c:v>14151</c:v>
                </c:pt>
                <c:pt idx="14152">
                  <c:v>14152</c:v>
                </c:pt>
                <c:pt idx="14153">
                  <c:v>14153</c:v>
                </c:pt>
                <c:pt idx="14154">
                  <c:v>14154</c:v>
                </c:pt>
                <c:pt idx="14155">
                  <c:v>14155</c:v>
                </c:pt>
                <c:pt idx="14156">
                  <c:v>14156</c:v>
                </c:pt>
                <c:pt idx="14157">
                  <c:v>14157</c:v>
                </c:pt>
                <c:pt idx="14158">
                  <c:v>14158</c:v>
                </c:pt>
                <c:pt idx="14159">
                  <c:v>14159</c:v>
                </c:pt>
                <c:pt idx="14160">
                  <c:v>14160</c:v>
                </c:pt>
                <c:pt idx="14161">
                  <c:v>14161</c:v>
                </c:pt>
                <c:pt idx="14162">
                  <c:v>14162</c:v>
                </c:pt>
                <c:pt idx="14163">
                  <c:v>14163</c:v>
                </c:pt>
                <c:pt idx="14164">
                  <c:v>14164</c:v>
                </c:pt>
                <c:pt idx="14165">
                  <c:v>14165</c:v>
                </c:pt>
                <c:pt idx="14166">
                  <c:v>14166</c:v>
                </c:pt>
                <c:pt idx="14167">
                  <c:v>14167</c:v>
                </c:pt>
                <c:pt idx="14168">
                  <c:v>14168</c:v>
                </c:pt>
                <c:pt idx="14169">
                  <c:v>14169</c:v>
                </c:pt>
                <c:pt idx="14170">
                  <c:v>14170</c:v>
                </c:pt>
                <c:pt idx="14171">
                  <c:v>14171</c:v>
                </c:pt>
                <c:pt idx="14172">
                  <c:v>14172</c:v>
                </c:pt>
                <c:pt idx="14173">
                  <c:v>14173</c:v>
                </c:pt>
                <c:pt idx="14174">
                  <c:v>14174</c:v>
                </c:pt>
                <c:pt idx="14175">
                  <c:v>14175</c:v>
                </c:pt>
                <c:pt idx="14176">
                  <c:v>14176</c:v>
                </c:pt>
                <c:pt idx="14177">
                  <c:v>14177</c:v>
                </c:pt>
                <c:pt idx="14178">
                  <c:v>14178</c:v>
                </c:pt>
                <c:pt idx="14179">
                  <c:v>14179</c:v>
                </c:pt>
                <c:pt idx="14180">
                  <c:v>14180</c:v>
                </c:pt>
                <c:pt idx="14181">
                  <c:v>14181</c:v>
                </c:pt>
                <c:pt idx="14182">
                  <c:v>14182</c:v>
                </c:pt>
                <c:pt idx="14183">
                  <c:v>14183</c:v>
                </c:pt>
                <c:pt idx="14184">
                  <c:v>14184</c:v>
                </c:pt>
                <c:pt idx="14185">
                  <c:v>14185</c:v>
                </c:pt>
                <c:pt idx="14186">
                  <c:v>14186</c:v>
                </c:pt>
                <c:pt idx="14187">
                  <c:v>14187</c:v>
                </c:pt>
                <c:pt idx="14188">
                  <c:v>14188</c:v>
                </c:pt>
                <c:pt idx="14189">
                  <c:v>14189</c:v>
                </c:pt>
                <c:pt idx="14190">
                  <c:v>14190</c:v>
                </c:pt>
                <c:pt idx="14191">
                  <c:v>14191</c:v>
                </c:pt>
                <c:pt idx="14192">
                  <c:v>14192</c:v>
                </c:pt>
                <c:pt idx="14193">
                  <c:v>14193</c:v>
                </c:pt>
                <c:pt idx="14194">
                  <c:v>14194</c:v>
                </c:pt>
                <c:pt idx="14195">
                  <c:v>14195</c:v>
                </c:pt>
                <c:pt idx="14196">
                  <c:v>14196</c:v>
                </c:pt>
                <c:pt idx="14197">
                  <c:v>14197</c:v>
                </c:pt>
                <c:pt idx="14198">
                  <c:v>14198</c:v>
                </c:pt>
                <c:pt idx="14199">
                  <c:v>14199</c:v>
                </c:pt>
                <c:pt idx="14200">
                  <c:v>14200</c:v>
                </c:pt>
                <c:pt idx="14201">
                  <c:v>14201</c:v>
                </c:pt>
                <c:pt idx="14202">
                  <c:v>14202</c:v>
                </c:pt>
                <c:pt idx="14203">
                  <c:v>14203</c:v>
                </c:pt>
                <c:pt idx="14204">
                  <c:v>14204</c:v>
                </c:pt>
                <c:pt idx="14205">
                  <c:v>14205</c:v>
                </c:pt>
                <c:pt idx="14206">
                  <c:v>14206</c:v>
                </c:pt>
                <c:pt idx="14207">
                  <c:v>14207</c:v>
                </c:pt>
                <c:pt idx="14208">
                  <c:v>14208</c:v>
                </c:pt>
                <c:pt idx="14209">
                  <c:v>14209</c:v>
                </c:pt>
                <c:pt idx="14210">
                  <c:v>14210</c:v>
                </c:pt>
                <c:pt idx="14211">
                  <c:v>14211</c:v>
                </c:pt>
                <c:pt idx="14212">
                  <c:v>14212</c:v>
                </c:pt>
                <c:pt idx="14213">
                  <c:v>14213</c:v>
                </c:pt>
                <c:pt idx="14214">
                  <c:v>14214</c:v>
                </c:pt>
                <c:pt idx="14215">
                  <c:v>14215</c:v>
                </c:pt>
                <c:pt idx="14216">
                  <c:v>14216</c:v>
                </c:pt>
                <c:pt idx="14217">
                  <c:v>14217</c:v>
                </c:pt>
                <c:pt idx="14218">
                  <c:v>14218</c:v>
                </c:pt>
                <c:pt idx="14219">
                  <c:v>14219</c:v>
                </c:pt>
                <c:pt idx="14220">
                  <c:v>14220</c:v>
                </c:pt>
                <c:pt idx="14221">
                  <c:v>14221</c:v>
                </c:pt>
                <c:pt idx="14222">
                  <c:v>14222</c:v>
                </c:pt>
                <c:pt idx="14223">
                  <c:v>14223</c:v>
                </c:pt>
                <c:pt idx="14224">
                  <c:v>14224</c:v>
                </c:pt>
                <c:pt idx="14225">
                  <c:v>14225</c:v>
                </c:pt>
                <c:pt idx="14226">
                  <c:v>14226</c:v>
                </c:pt>
                <c:pt idx="14227">
                  <c:v>14227</c:v>
                </c:pt>
                <c:pt idx="14228">
                  <c:v>14228</c:v>
                </c:pt>
                <c:pt idx="14229">
                  <c:v>14229</c:v>
                </c:pt>
                <c:pt idx="14230">
                  <c:v>14230</c:v>
                </c:pt>
                <c:pt idx="14231">
                  <c:v>14231</c:v>
                </c:pt>
                <c:pt idx="14232">
                  <c:v>14232</c:v>
                </c:pt>
                <c:pt idx="14233">
                  <c:v>14233</c:v>
                </c:pt>
                <c:pt idx="14234">
                  <c:v>14234</c:v>
                </c:pt>
                <c:pt idx="14235">
                  <c:v>14235</c:v>
                </c:pt>
                <c:pt idx="14236">
                  <c:v>14236</c:v>
                </c:pt>
                <c:pt idx="14237">
                  <c:v>14237</c:v>
                </c:pt>
                <c:pt idx="14238">
                  <c:v>14238</c:v>
                </c:pt>
                <c:pt idx="14239">
                  <c:v>14239</c:v>
                </c:pt>
                <c:pt idx="14240">
                  <c:v>14240</c:v>
                </c:pt>
                <c:pt idx="14241">
                  <c:v>14241</c:v>
                </c:pt>
                <c:pt idx="14242">
                  <c:v>14242</c:v>
                </c:pt>
                <c:pt idx="14243">
                  <c:v>14243</c:v>
                </c:pt>
                <c:pt idx="14244">
                  <c:v>14244</c:v>
                </c:pt>
                <c:pt idx="14245">
                  <c:v>14245</c:v>
                </c:pt>
                <c:pt idx="14246">
                  <c:v>14246</c:v>
                </c:pt>
                <c:pt idx="14247">
                  <c:v>14247</c:v>
                </c:pt>
                <c:pt idx="14248">
                  <c:v>14248</c:v>
                </c:pt>
                <c:pt idx="14249">
                  <c:v>14249</c:v>
                </c:pt>
                <c:pt idx="14250">
                  <c:v>14250</c:v>
                </c:pt>
                <c:pt idx="14251">
                  <c:v>14251</c:v>
                </c:pt>
                <c:pt idx="14252">
                  <c:v>14252</c:v>
                </c:pt>
                <c:pt idx="14253">
                  <c:v>14253</c:v>
                </c:pt>
                <c:pt idx="14254">
                  <c:v>14254</c:v>
                </c:pt>
                <c:pt idx="14255">
                  <c:v>14255</c:v>
                </c:pt>
                <c:pt idx="14256">
                  <c:v>14256</c:v>
                </c:pt>
                <c:pt idx="14257">
                  <c:v>14257</c:v>
                </c:pt>
                <c:pt idx="14258">
                  <c:v>14258</c:v>
                </c:pt>
                <c:pt idx="14259">
                  <c:v>14259</c:v>
                </c:pt>
                <c:pt idx="14260">
                  <c:v>14260</c:v>
                </c:pt>
                <c:pt idx="14261">
                  <c:v>14261</c:v>
                </c:pt>
                <c:pt idx="14262">
                  <c:v>14262</c:v>
                </c:pt>
                <c:pt idx="14263">
                  <c:v>14263</c:v>
                </c:pt>
                <c:pt idx="14264">
                  <c:v>14264</c:v>
                </c:pt>
                <c:pt idx="14265">
                  <c:v>14265</c:v>
                </c:pt>
                <c:pt idx="14266">
                  <c:v>14266</c:v>
                </c:pt>
                <c:pt idx="14267">
                  <c:v>14267</c:v>
                </c:pt>
                <c:pt idx="14268">
                  <c:v>14268</c:v>
                </c:pt>
                <c:pt idx="14269">
                  <c:v>14269</c:v>
                </c:pt>
                <c:pt idx="14270">
                  <c:v>14270</c:v>
                </c:pt>
                <c:pt idx="14271">
                  <c:v>14271</c:v>
                </c:pt>
                <c:pt idx="14272">
                  <c:v>14272</c:v>
                </c:pt>
                <c:pt idx="14273">
                  <c:v>14273</c:v>
                </c:pt>
                <c:pt idx="14274">
                  <c:v>14274</c:v>
                </c:pt>
                <c:pt idx="14275">
                  <c:v>14275</c:v>
                </c:pt>
                <c:pt idx="14276">
                  <c:v>14276</c:v>
                </c:pt>
                <c:pt idx="14277">
                  <c:v>14277</c:v>
                </c:pt>
                <c:pt idx="14278">
                  <c:v>14278</c:v>
                </c:pt>
                <c:pt idx="14279">
                  <c:v>14279</c:v>
                </c:pt>
                <c:pt idx="14280">
                  <c:v>14280</c:v>
                </c:pt>
                <c:pt idx="14281">
                  <c:v>14281</c:v>
                </c:pt>
                <c:pt idx="14282">
                  <c:v>14282</c:v>
                </c:pt>
                <c:pt idx="14283">
                  <c:v>14283</c:v>
                </c:pt>
                <c:pt idx="14284">
                  <c:v>14284</c:v>
                </c:pt>
                <c:pt idx="14285">
                  <c:v>14285</c:v>
                </c:pt>
                <c:pt idx="14286">
                  <c:v>14286</c:v>
                </c:pt>
                <c:pt idx="14287">
                  <c:v>14287</c:v>
                </c:pt>
                <c:pt idx="14288">
                  <c:v>14288</c:v>
                </c:pt>
                <c:pt idx="14289">
                  <c:v>14289</c:v>
                </c:pt>
                <c:pt idx="14290">
                  <c:v>14290</c:v>
                </c:pt>
                <c:pt idx="14291">
                  <c:v>14291</c:v>
                </c:pt>
                <c:pt idx="14292">
                  <c:v>14292</c:v>
                </c:pt>
                <c:pt idx="14293">
                  <c:v>14293</c:v>
                </c:pt>
                <c:pt idx="14294">
                  <c:v>14294</c:v>
                </c:pt>
                <c:pt idx="14295">
                  <c:v>14295</c:v>
                </c:pt>
                <c:pt idx="14296">
                  <c:v>14296</c:v>
                </c:pt>
                <c:pt idx="14297">
                  <c:v>14297</c:v>
                </c:pt>
                <c:pt idx="14298">
                  <c:v>14298</c:v>
                </c:pt>
                <c:pt idx="14299">
                  <c:v>14299</c:v>
                </c:pt>
                <c:pt idx="14300">
                  <c:v>14300</c:v>
                </c:pt>
                <c:pt idx="14301">
                  <c:v>14301</c:v>
                </c:pt>
                <c:pt idx="14302">
                  <c:v>14302</c:v>
                </c:pt>
                <c:pt idx="14303">
                  <c:v>14303</c:v>
                </c:pt>
                <c:pt idx="14304">
                  <c:v>14304</c:v>
                </c:pt>
                <c:pt idx="14305">
                  <c:v>14305</c:v>
                </c:pt>
                <c:pt idx="14306">
                  <c:v>14306</c:v>
                </c:pt>
                <c:pt idx="14307">
                  <c:v>14307</c:v>
                </c:pt>
                <c:pt idx="14308">
                  <c:v>14308</c:v>
                </c:pt>
                <c:pt idx="14309">
                  <c:v>14309</c:v>
                </c:pt>
                <c:pt idx="14310">
                  <c:v>14310</c:v>
                </c:pt>
                <c:pt idx="14311">
                  <c:v>14311</c:v>
                </c:pt>
                <c:pt idx="14312">
                  <c:v>14312</c:v>
                </c:pt>
                <c:pt idx="14313">
                  <c:v>14313</c:v>
                </c:pt>
                <c:pt idx="14314">
                  <c:v>14314</c:v>
                </c:pt>
                <c:pt idx="14315">
                  <c:v>14315</c:v>
                </c:pt>
                <c:pt idx="14316">
                  <c:v>14316</c:v>
                </c:pt>
                <c:pt idx="14317">
                  <c:v>14317</c:v>
                </c:pt>
                <c:pt idx="14318">
                  <c:v>14318</c:v>
                </c:pt>
                <c:pt idx="14319">
                  <c:v>14319</c:v>
                </c:pt>
                <c:pt idx="14320">
                  <c:v>14320</c:v>
                </c:pt>
                <c:pt idx="14321">
                  <c:v>14321</c:v>
                </c:pt>
                <c:pt idx="14322">
                  <c:v>14322</c:v>
                </c:pt>
                <c:pt idx="14323">
                  <c:v>14323</c:v>
                </c:pt>
                <c:pt idx="14324">
                  <c:v>14324</c:v>
                </c:pt>
                <c:pt idx="14325">
                  <c:v>14325</c:v>
                </c:pt>
                <c:pt idx="14326">
                  <c:v>14326</c:v>
                </c:pt>
                <c:pt idx="14327">
                  <c:v>14327</c:v>
                </c:pt>
                <c:pt idx="14328">
                  <c:v>14328</c:v>
                </c:pt>
                <c:pt idx="14329">
                  <c:v>14329</c:v>
                </c:pt>
                <c:pt idx="14330">
                  <c:v>14330</c:v>
                </c:pt>
                <c:pt idx="14331">
                  <c:v>14331</c:v>
                </c:pt>
                <c:pt idx="14332">
                  <c:v>14332</c:v>
                </c:pt>
                <c:pt idx="14333">
                  <c:v>14333</c:v>
                </c:pt>
                <c:pt idx="14334">
                  <c:v>14334</c:v>
                </c:pt>
                <c:pt idx="14335">
                  <c:v>14335</c:v>
                </c:pt>
                <c:pt idx="14336">
                  <c:v>14336</c:v>
                </c:pt>
                <c:pt idx="14337">
                  <c:v>14337</c:v>
                </c:pt>
                <c:pt idx="14338">
                  <c:v>14338</c:v>
                </c:pt>
                <c:pt idx="14339">
                  <c:v>14339</c:v>
                </c:pt>
                <c:pt idx="14340">
                  <c:v>14340</c:v>
                </c:pt>
                <c:pt idx="14341">
                  <c:v>14341</c:v>
                </c:pt>
                <c:pt idx="14342">
                  <c:v>14342</c:v>
                </c:pt>
                <c:pt idx="14343">
                  <c:v>14343</c:v>
                </c:pt>
                <c:pt idx="14344">
                  <c:v>14344</c:v>
                </c:pt>
                <c:pt idx="14345">
                  <c:v>14345</c:v>
                </c:pt>
                <c:pt idx="14346">
                  <c:v>14346</c:v>
                </c:pt>
                <c:pt idx="14347">
                  <c:v>14347</c:v>
                </c:pt>
                <c:pt idx="14348">
                  <c:v>14348</c:v>
                </c:pt>
                <c:pt idx="14349">
                  <c:v>14349</c:v>
                </c:pt>
                <c:pt idx="14350">
                  <c:v>14350</c:v>
                </c:pt>
                <c:pt idx="14351">
                  <c:v>14351</c:v>
                </c:pt>
                <c:pt idx="14352">
                  <c:v>14352</c:v>
                </c:pt>
                <c:pt idx="14353">
                  <c:v>14353</c:v>
                </c:pt>
                <c:pt idx="14354">
                  <c:v>14354</c:v>
                </c:pt>
                <c:pt idx="14355">
                  <c:v>14355</c:v>
                </c:pt>
                <c:pt idx="14356">
                  <c:v>14356</c:v>
                </c:pt>
                <c:pt idx="14357">
                  <c:v>14357</c:v>
                </c:pt>
                <c:pt idx="14358">
                  <c:v>14358</c:v>
                </c:pt>
                <c:pt idx="14359">
                  <c:v>14359</c:v>
                </c:pt>
                <c:pt idx="14360">
                  <c:v>14360</c:v>
                </c:pt>
                <c:pt idx="14361">
                  <c:v>14361</c:v>
                </c:pt>
                <c:pt idx="14362">
                  <c:v>14362</c:v>
                </c:pt>
                <c:pt idx="14363">
                  <c:v>14363</c:v>
                </c:pt>
                <c:pt idx="14364">
                  <c:v>14364</c:v>
                </c:pt>
                <c:pt idx="14365">
                  <c:v>14365</c:v>
                </c:pt>
                <c:pt idx="14366">
                  <c:v>14366</c:v>
                </c:pt>
                <c:pt idx="14367">
                  <c:v>14367</c:v>
                </c:pt>
                <c:pt idx="14368">
                  <c:v>14368</c:v>
                </c:pt>
                <c:pt idx="14369">
                  <c:v>14369</c:v>
                </c:pt>
                <c:pt idx="14370">
                  <c:v>14370</c:v>
                </c:pt>
                <c:pt idx="14371">
                  <c:v>14371</c:v>
                </c:pt>
                <c:pt idx="14372">
                  <c:v>14372</c:v>
                </c:pt>
                <c:pt idx="14373">
                  <c:v>14373</c:v>
                </c:pt>
                <c:pt idx="14374">
                  <c:v>14374</c:v>
                </c:pt>
                <c:pt idx="14375">
                  <c:v>14375</c:v>
                </c:pt>
                <c:pt idx="14376">
                  <c:v>14376</c:v>
                </c:pt>
                <c:pt idx="14377">
                  <c:v>14377</c:v>
                </c:pt>
                <c:pt idx="14378">
                  <c:v>14378</c:v>
                </c:pt>
                <c:pt idx="14379">
                  <c:v>14379</c:v>
                </c:pt>
                <c:pt idx="14380">
                  <c:v>14380</c:v>
                </c:pt>
                <c:pt idx="14381">
                  <c:v>14381</c:v>
                </c:pt>
                <c:pt idx="14382">
                  <c:v>14382</c:v>
                </c:pt>
                <c:pt idx="14383">
                  <c:v>14383</c:v>
                </c:pt>
                <c:pt idx="14384">
                  <c:v>14384</c:v>
                </c:pt>
                <c:pt idx="14385">
                  <c:v>14385</c:v>
                </c:pt>
                <c:pt idx="14386">
                  <c:v>14386</c:v>
                </c:pt>
                <c:pt idx="14387">
                  <c:v>14387</c:v>
                </c:pt>
                <c:pt idx="14388">
                  <c:v>14388</c:v>
                </c:pt>
                <c:pt idx="14389">
                  <c:v>14389</c:v>
                </c:pt>
                <c:pt idx="14390">
                  <c:v>14390</c:v>
                </c:pt>
                <c:pt idx="14391">
                  <c:v>14391</c:v>
                </c:pt>
                <c:pt idx="14392">
                  <c:v>14392</c:v>
                </c:pt>
                <c:pt idx="14393">
                  <c:v>14393</c:v>
                </c:pt>
                <c:pt idx="14394">
                  <c:v>14394</c:v>
                </c:pt>
                <c:pt idx="14395">
                  <c:v>14395</c:v>
                </c:pt>
                <c:pt idx="14396">
                  <c:v>14396</c:v>
                </c:pt>
                <c:pt idx="14397">
                  <c:v>14397</c:v>
                </c:pt>
                <c:pt idx="14398">
                  <c:v>14398</c:v>
                </c:pt>
                <c:pt idx="14399">
                  <c:v>14399</c:v>
                </c:pt>
                <c:pt idx="14400">
                  <c:v>14400</c:v>
                </c:pt>
                <c:pt idx="14401">
                  <c:v>14401</c:v>
                </c:pt>
                <c:pt idx="14402">
                  <c:v>14402</c:v>
                </c:pt>
                <c:pt idx="14403">
                  <c:v>14403</c:v>
                </c:pt>
                <c:pt idx="14404">
                  <c:v>14404</c:v>
                </c:pt>
                <c:pt idx="14405">
                  <c:v>14405</c:v>
                </c:pt>
                <c:pt idx="14406">
                  <c:v>14406</c:v>
                </c:pt>
                <c:pt idx="14407">
                  <c:v>14407</c:v>
                </c:pt>
                <c:pt idx="14408">
                  <c:v>14408</c:v>
                </c:pt>
                <c:pt idx="14409">
                  <c:v>14409</c:v>
                </c:pt>
                <c:pt idx="14410">
                  <c:v>14410</c:v>
                </c:pt>
                <c:pt idx="14411">
                  <c:v>14411</c:v>
                </c:pt>
                <c:pt idx="14412">
                  <c:v>14412</c:v>
                </c:pt>
                <c:pt idx="14413">
                  <c:v>14413</c:v>
                </c:pt>
                <c:pt idx="14414">
                  <c:v>14414</c:v>
                </c:pt>
                <c:pt idx="14415">
                  <c:v>14415</c:v>
                </c:pt>
                <c:pt idx="14416">
                  <c:v>14416</c:v>
                </c:pt>
                <c:pt idx="14417">
                  <c:v>14417</c:v>
                </c:pt>
                <c:pt idx="14418">
                  <c:v>14418</c:v>
                </c:pt>
                <c:pt idx="14419">
                  <c:v>14419</c:v>
                </c:pt>
                <c:pt idx="14420">
                  <c:v>14420</c:v>
                </c:pt>
                <c:pt idx="14421">
                  <c:v>14421</c:v>
                </c:pt>
                <c:pt idx="14422">
                  <c:v>14422</c:v>
                </c:pt>
                <c:pt idx="14423">
                  <c:v>14423</c:v>
                </c:pt>
                <c:pt idx="14424">
                  <c:v>14424</c:v>
                </c:pt>
                <c:pt idx="14425">
                  <c:v>14425</c:v>
                </c:pt>
                <c:pt idx="14426">
                  <c:v>14426</c:v>
                </c:pt>
                <c:pt idx="14427">
                  <c:v>14427</c:v>
                </c:pt>
                <c:pt idx="14428">
                  <c:v>14428</c:v>
                </c:pt>
                <c:pt idx="14429">
                  <c:v>14429</c:v>
                </c:pt>
                <c:pt idx="14430">
                  <c:v>14430</c:v>
                </c:pt>
                <c:pt idx="14431">
                  <c:v>14431</c:v>
                </c:pt>
                <c:pt idx="14432">
                  <c:v>14432</c:v>
                </c:pt>
                <c:pt idx="14433">
                  <c:v>14433</c:v>
                </c:pt>
                <c:pt idx="14434">
                  <c:v>14434</c:v>
                </c:pt>
                <c:pt idx="14435">
                  <c:v>14435</c:v>
                </c:pt>
                <c:pt idx="14436">
                  <c:v>14436</c:v>
                </c:pt>
                <c:pt idx="14437">
                  <c:v>14437</c:v>
                </c:pt>
                <c:pt idx="14438">
                  <c:v>14438</c:v>
                </c:pt>
                <c:pt idx="14439">
                  <c:v>14439</c:v>
                </c:pt>
                <c:pt idx="14440">
                  <c:v>14440</c:v>
                </c:pt>
                <c:pt idx="14441">
                  <c:v>14441</c:v>
                </c:pt>
                <c:pt idx="14442">
                  <c:v>14442</c:v>
                </c:pt>
                <c:pt idx="14443">
                  <c:v>14443</c:v>
                </c:pt>
                <c:pt idx="14444">
                  <c:v>14444</c:v>
                </c:pt>
                <c:pt idx="14445">
                  <c:v>14445</c:v>
                </c:pt>
                <c:pt idx="14446">
                  <c:v>14446</c:v>
                </c:pt>
                <c:pt idx="14447">
                  <c:v>14447</c:v>
                </c:pt>
                <c:pt idx="14448">
                  <c:v>14448</c:v>
                </c:pt>
                <c:pt idx="14449">
                  <c:v>14449</c:v>
                </c:pt>
                <c:pt idx="14450">
                  <c:v>14450</c:v>
                </c:pt>
                <c:pt idx="14451">
                  <c:v>14451</c:v>
                </c:pt>
                <c:pt idx="14452">
                  <c:v>14452</c:v>
                </c:pt>
                <c:pt idx="14453">
                  <c:v>14453</c:v>
                </c:pt>
                <c:pt idx="14454">
                  <c:v>14454</c:v>
                </c:pt>
                <c:pt idx="14455">
                  <c:v>14455</c:v>
                </c:pt>
                <c:pt idx="14456">
                  <c:v>14456</c:v>
                </c:pt>
                <c:pt idx="14457">
                  <c:v>14457</c:v>
                </c:pt>
                <c:pt idx="14458">
                  <c:v>14458</c:v>
                </c:pt>
                <c:pt idx="14459">
                  <c:v>14459</c:v>
                </c:pt>
                <c:pt idx="14460">
                  <c:v>14460</c:v>
                </c:pt>
                <c:pt idx="14461">
                  <c:v>14461</c:v>
                </c:pt>
                <c:pt idx="14462">
                  <c:v>14462</c:v>
                </c:pt>
                <c:pt idx="14463">
                  <c:v>14463</c:v>
                </c:pt>
                <c:pt idx="14464">
                  <c:v>14464</c:v>
                </c:pt>
                <c:pt idx="14465">
                  <c:v>14465</c:v>
                </c:pt>
                <c:pt idx="14466">
                  <c:v>14466</c:v>
                </c:pt>
                <c:pt idx="14467">
                  <c:v>14467</c:v>
                </c:pt>
                <c:pt idx="14468">
                  <c:v>14468</c:v>
                </c:pt>
                <c:pt idx="14469">
                  <c:v>14469</c:v>
                </c:pt>
                <c:pt idx="14470">
                  <c:v>14470</c:v>
                </c:pt>
                <c:pt idx="14471">
                  <c:v>14471</c:v>
                </c:pt>
                <c:pt idx="14472">
                  <c:v>14472</c:v>
                </c:pt>
                <c:pt idx="14473">
                  <c:v>14473</c:v>
                </c:pt>
                <c:pt idx="14474">
                  <c:v>14474</c:v>
                </c:pt>
                <c:pt idx="14475">
                  <c:v>14475</c:v>
                </c:pt>
                <c:pt idx="14476">
                  <c:v>14476</c:v>
                </c:pt>
                <c:pt idx="14477">
                  <c:v>14477</c:v>
                </c:pt>
                <c:pt idx="14478">
                  <c:v>14478</c:v>
                </c:pt>
                <c:pt idx="14479">
                  <c:v>14479</c:v>
                </c:pt>
                <c:pt idx="14480">
                  <c:v>14480</c:v>
                </c:pt>
                <c:pt idx="14481">
                  <c:v>14481</c:v>
                </c:pt>
                <c:pt idx="14482">
                  <c:v>14482</c:v>
                </c:pt>
                <c:pt idx="14483">
                  <c:v>14483</c:v>
                </c:pt>
                <c:pt idx="14484">
                  <c:v>14484</c:v>
                </c:pt>
                <c:pt idx="14485">
                  <c:v>14485</c:v>
                </c:pt>
                <c:pt idx="14486">
                  <c:v>14486</c:v>
                </c:pt>
                <c:pt idx="14487">
                  <c:v>14487</c:v>
                </c:pt>
                <c:pt idx="14488">
                  <c:v>14488</c:v>
                </c:pt>
                <c:pt idx="14489">
                  <c:v>14489</c:v>
                </c:pt>
                <c:pt idx="14490">
                  <c:v>14490</c:v>
                </c:pt>
                <c:pt idx="14491">
                  <c:v>14491</c:v>
                </c:pt>
                <c:pt idx="14492">
                  <c:v>14492</c:v>
                </c:pt>
                <c:pt idx="14493">
                  <c:v>14493</c:v>
                </c:pt>
                <c:pt idx="14494">
                  <c:v>14494</c:v>
                </c:pt>
                <c:pt idx="14495">
                  <c:v>14495</c:v>
                </c:pt>
                <c:pt idx="14496">
                  <c:v>14496</c:v>
                </c:pt>
                <c:pt idx="14497">
                  <c:v>14497</c:v>
                </c:pt>
                <c:pt idx="14498">
                  <c:v>14498</c:v>
                </c:pt>
                <c:pt idx="14499">
                  <c:v>14499</c:v>
                </c:pt>
                <c:pt idx="14500">
                  <c:v>14500</c:v>
                </c:pt>
                <c:pt idx="14501">
                  <c:v>14501</c:v>
                </c:pt>
                <c:pt idx="14502">
                  <c:v>14502</c:v>
                </c:pt>
                <c:pt idx="14503">
                  <c:v>14503</c:v>
                </c:pt>
                <c:pt idx="14504">
                  <c:v>14504</c:v>
                </c:pt>
                <c:pt idx="14505">
                  <c:v>14505</c:v>
                </c:pt>
                <c:pt idx="14506">
                  <c:v>14506</c:v>
                </c:pt>
                <c:pt idx="14507">
                  <c:v>14507</c:v>
                </c:pt>
                <c:pt idx="14508">
                  <c:v>14508</c:v>
                </c:pt>
                <c:pt idx="14509">
                  <c:v>14509</c:v>
                </c:pt>
                <c:pt idx="14510">
                  <c:v>14510</c:v>
                </c:pt>
                <c:pt idx="14511">
                  <c:v>14511</c:v>
                </c:pt>
                <c:pt idx="14512">
                  <c:v>14512</c:v>
                </c:pt>
                <c:pt idx="14513">
                  <c:v>14513</c:v>
                </c:pt>
                <c:pt idx="14514">
                  <c:v>14514</c:v>
                </c:pt>
                <c:pt idx="14515">
                  <c:v>14515</c:v>
                </c:pt>
                <c:pt idx="14516">
                  <c:v>14516</c:v>
                </c:pt>
                <c:pt idx="14517">
                  <c:v>14517</c:v>
                </c:pt>
                <c:pt idx="14518">
                  <c:v>14518</c:v>
                </c:pt>
                <c:pt idx="14519">
                  <c:v>14519</c:v>
                </c:pt>
                <c:pt idx="14520">
                  <c:v>14520</c:v>
                </c:pt>
                <c:pt idx="14521">
                  <c:v>14521</c:v>
                </c:pt>
                <c:pt idx="14522">
                  <c:v>14522</c:v>
                </c:pt>
                <c:pt idx="14523">
                  <c:v>14523</c:v>
                </c:pt>
                <c:pt idx="14524">
                  <c:v>14524</c:v>
                </c:pt>
                <c:pt idx="14525">
                  <c:v>14525</c:v>
                </c:pt>
                <c:pt idx="14526">
                  <c:v>14526</c:v>
                </c:pt>
                <c:pt idx="14527">
                  <c:v>14527</c:v>
                </c:pt>
                <c:pt idx="14528">
                  <c:v>14528</c:v>
                </c:pt>
                <c:pt idx="14529">
                  <c:v>14529</c:v>
                </c:pt>
                <c:pt idx="14530">
                  <c:v>14530</c:v>
                </c:pt>
                <c:pt idx="14531">
                  <c:v>14531</c:v>
                </c:pt>
                <c:pt idx="14532">
                  <c:v>14532</c:v>
                </c:pt>
                <c:pt idx="14533">
                  <c:v>14533</c:v>
                </c:pt>
                <c:pt idx="14534">
                  <c:v>14534</c:v>
                </c:pt>
                <c:pt idx="14535">
                  <c:v>14535</c:v>
                </c:pt>
                <c:pt idx="14536">
                  <c:v>14536</c:v>
                </c:pt>
                <c:pt idx="14537">
                  <c:v>14537</c:v>
                </c:pt>
                <c:pt idx="14538">
                  <c:v>14538</c:v>
                </c:pt>
                <c:pt idx="14539">
                  <c:v>14539</c:v>
                </c:pt>
                <c:pt idx="14540">
                  <c:v>14540</c:v>
                </c:pt>
                <c:pt idx="14541">
                  <c:v>14541</c:v>
                </c:pt>
                <c:pt idx="14542">
                  <c:v>14542</c:v>
                </c:pt>
                <c:pt idx="14543">
                  <c:v>14543</c:v>
                </c:pt>
                <c:pt idx="14544">
                  <c:v>14544</c:v>
                </c:pt>
                <c:pt idx="14545">
                  <c:v>14545</c:v>
                </c:pt>
                <c:pt idx="14546">
                  <c:v>14546</c:v>
                </c:pt>
                <c:pt idx="14547">
                  <c:v>14547</c:v>
                </c:pt>
                <c:pt idx="14548">
                  <c:v>14548</c:v>
                </c:pt>
                <c:pt idx="14549">
                  <c:v>14549</c:v>
                </c:pt>
                <c:pt idx="14550">
                  <c:v>14550</c:v>
                </c:pt>
                <c:pt idx="14551">
                  <c:v>14551</c:v>
                </c:pt>
                <c:pt idx="14552">
                  <c:v>14552</c:v>
                </c:pt>
                <c:pt idx="14553">
                  <c:v>14553</c:v>
                </c:pt>
                <c:pt idx="14554">
                  <c:v>14554</c:v>
                </c:pt>
                <c:pt idx="14555">
                  <c:v>14555</c:v>
                </c:pt>
                <c:pt idx="14556">
                  <c:v>14556</c:v>
                </c:pt>
                <c:pt idx="14557">
                  <c:v>14557</c:v>
                </c:pt>
                <c:pt idx="14558">
                  <c:v>14558</c:v>
                </c:pt>
                <c:pt idx="14559">
                  <c:v>14559</c:v>
                </c:pt>
                <c:pt idx="14560">
                  <c:v>14560</c:v>
                </c:pt>
                <c:pt idx="14561">
                  <c:v>14561</c:v>
                </c:pt>
                <c:pt idx="14562">
                  <c:v>14562</c:v>
                </c:pt>
                <c:pt idx="14563">
                  <c:v>14563</c:v>
                </c:pt>
                <c:pt idx="14564">
                  <c:v>14564</c:v>
                </c:pt>
                <c:pt idx="14565">
                  <c:v>14565</c:v>
                </c:pt>
                <c:pt idx="14566">
                  <c:v>14566</c:v>
                </c:pt>
                <c:pt idx="14567">
                  <c:v>14567</c:v>
                </c:pt>
                <c:pt idx="14568">
                  <c:v>14568</c:v>
                </c:pt>
                <c:pt idx="14569">
                  <c:v>14569</c:v>
                </c:pt>
                <c:pt idx="14570">
                  <c:v>14570</c:v>
                </c:pt>
                <c:pt idx="14571">
                  <c:v>14571</c:v>
                </c:pt>
                <c:pt idx="14572">
                  <c:v>14572</c:v>
                </c:pt>
                <c:pt idx="14573">
                  <c:v>14573</c:v>
                </c:pt>
                <c:pt idx="14574">
                  <c:v>14574</c:v>
                </c:pt>
                <c:pt idx="14575">
                  <c:v>14575</c:v>
                </c:pt>
                <c:pt idx="14576">
                  <c:v>14576</c:v>
                </c:pt>
                <c:pt idx="14577">
                  <c:v>14577</c:v>
                </c:pt>
                <c:pt idx="14578">
                  <c:v>14578</c:v>
                </c:pt>
                <c:pt idx="14579">
                  <c:v>14579</c:v>
                </c:pt>
                <c:pt idx="14580">
                  <c:v>14580</c:v>
                </c:pt>
                <c:pt idx="14581">
                  <c:v>14581</c:v>
                </c:pt>
                <c:pt idx="14582">
                  <c:v>14582</c:v>
                </c:pt>
                <c:pt idx="14583">
                  <c:v>14583</c:v>
                </c:pt>
                <c:pt idx="14584">
                  <c:v>14584</c:v>
                </c:pt>
                <c:pt idx="14585">
                  <c:v>14585</c:v>
                </c:pt>
                <c:pt idx="14586">
                  <c:v>14586</c:v>
                </c:pt>
                <c:pt idx="14587">
                  <c:v>14587</c:v>
                </c:pt>
                <c:pt idx="14588">
                  <c:v>14588</c:v>
                </c:pt>
                <c:pt idx="14589">
                  <c:v>14589</c:v>
                </c:pt>
                <c:pt idx="14590">
                  <c:v>14590</c:v>
                </c:pt>
                <c:pt idx="14591">
                  <c:v>14591</c:v>
                </c:pt>
                <c:pt idx="14592">
                  <c:v>14592</c:v>
                </c:pt>
                <c:pt idx="14593">
                  <c:v>14593</c:v>
                </c:pt>
                <c:pt idx="14594">
                  <c:v>14594</c:v>
                </c:pt>
                <c:pt idx="14595">
                  <c:v>14595</c:v>
                </c:pt>
                <c:pt idx="14596">
                  <c:v>14596</c:v>
                </c:pt>
                <c:pt idx="14597">
                  <c:v>14597</c:v>
                </c:pt>
                <c:pt idx="14598">
                  <c:v>14598</c:v>
                </c:pt>
                <c:pt idx="14599">
                  <c:v>14599</c:v>
                </c:pt>
                <c:pt idx="14600">
                  <c:v>14600</c:v>
                </c:pt>
                <c:pt idx="14601">
                  <c:v>14601</c:v>
                </c:pt>
                <c:pt idx="14602">
                  <c:v>14602</c:v>
                </c:pt>
                <c:pt idx="14603">
                  <c:v>14603</c:v>
                </c:pt>
                <c:pt idx="14604">
                  <c:v>14604</c:v>
                </c:pt>
                <c:pt idx="14605">
                  <c:v>14605</c:v>
                </c:pt>
                <c:pt idx="14606">
                  <c:v>14606</c:v>
                </c:pt>
                <c:pt idx="14607">
                  <c:v>14607</c:v>
                </c:pt>
                <c:pt idx="14608">
                  <c:v>14608</c:v>
                </c:pt>
                <c:pt idx="14609">
                  <c:v>14609</c:v>
                </c:pt>
                <c:pt idx="14610">
                  <c:v>14610</c:v>
                </c:pt>
                <c:pt idx="14611">
                  <c:v>14611</c:v>
                </c:pt>
                <c:pt idx="14612">
                  <c:v>14612</c:v>
                </c:pt>
                <c:pt idx="14613">
                  <c:v>14613</c:v>
                </c:pt>
                <c:pt idx="14614">
                  <c:v>14614</c:v>
                </c:pt>
                <c:pt idx="14615">
                  <c:v>14615</c:v>
                </c:pt>
                <c:pt idx="14616">
                  <c:v>14616</c:v>
                </c:pt>
                <c:pt idx="14617">
                  <c:v>14617</c:v>
                </c:pt>
                <c:pt idx="14618">
                  <c:v>14618</c:v>
                </c:pt>
                <c:pt idx="14619">
                  <c:v>14619</c:v>
                </c:pt>
                <c:pt idx="14620">
                  <c:v>14620</c:v>
                </c:pt>
                <c:pt idx="14621">
                  <c:v>14621</c:v>
                </c:pt>
                <c:pt idx="14622">
                  <c:v>14622</c:v>
                </c:pt>
                <c:pt idx="14623">
                  <c:v>14623</c:v>
                </c:pt>
                <c:pt idx="14624">
                  <c:v>14624</c:v>
                </c:pt>
                <c:pt idx="14625">
                  <c:v>14625</c:v>
                </c:pt>
                <c:pt idx="14626">
                  <c:v>14626</c:v>
                </c:pt>
                <c:pt idx="14627">
                  <c:v>14627</c:v>
                </c:pt>
                <c:pt idx="14628">
                  <c:v>14628</c:v>
                </c:pt>
                <c:pt idx="14629">
                  <c:v>14629</c:v>
                </c:pt>
                <c:pt idx="14630">
                  <c:v>14630</c:v>
                </c:pt>
                <c:pt idx="14631">
                  <c:v>14631</c:v>
                </c:pt>
                <c:pt idx="14632">
                  <c:v>14632</c:v>
                </c:pt>
                <c:pt idx="14633">
                  <c:v>14633</c:v>
                </c:pt>
                <c:pt idx="14634">
                  <c:v>14634</c:v>
                </c:pt>
                <c:pt idx="14635">
                  <c:v>14635</c:v>
                </c:pt>
                <c:pt idx="14636">
                  <c:v>14636</c:v>
                </c:pt>
                <c:pt idx="14637">
                  <c:v>14637</c:v>
                </c:pt>
                <c:pt idx="14638">
                  <c:v>14638</c:v>
                </c:pt>
                <c:pt idx="14639">
                  <c:v>14639</c:v>
                </c:pt>
                <c:pt idx="14640">
                  <c:v>14640</c:v>
                </c:pt>
                <c:pt idx="14641">
                  <c:v>14641</c:v>
                </c:pt>
                <c:pt idx="14642">
                  <c:v>14642</c:v>
                </c:pt>
                <c:pt idx="14643">
                  <c:v>14643</c:v>
                </c:pt>
                <c:pt idx="14644">
                  <c:v>14644</c:v>
                </c:pt>
                <c:pt idx="14645">
                  <c:v>14645</c:v>
                </c:pt>
                <c:pt idx="14646">
                  <c:v>14646</c:v>
                </c:pt>
                <c:pt idx="14647">
                  <c:v>14647</c:v>
                </c:pt>
                <c:pt idx="14648">
                  <c:v>14648</c:v>
                </c:pt>
                <c:pt idx="14649">
                  <c:v>14649</c:v>
                </c:pt>
                <c:pt idx="14650">
                  <c:v>14650</c:v>
                </c:pt>
                <c:pt idx="14651">
                  <c:v>14651</c:v>
                </c:pt>
                <c:pt idx="14652">
                  <c:v>14652</c:v>
                </c:pt>
                <c:pt idx="14653">
                  <c:v>14653</c:v>
                </c:pt>
                <c:pt idx="14654">
                  <c:v>14654</c:v>
                </c:pt>
                <c:pt idx="14655">
                  <c:v>14655</c:v>
                </c:pt>
                <c:pt idx="14656">
                  <c:v>14656</c:v>
                </c:pt>
                <c:pt idx="14657">
                  <c:v>14657</c:v>
                </c:pt>
                <c:pt idx="14658">
                  <c:v>14658</c:v>
                </c:pt>
                <c:pt idx="14659">
                  <c:v>14659</c:v>
                </c:pt>
                <c:pt idx="14660">
                  <c:v>14660</c:v>
                </c:pt>
                <c:pt idx="14661">
                  <c:v>14661</c:v>
                </c:pt>
                <c:pt idx="14662">
                  <c:v>14662</c:v>
                </c:pt>
                <c:pt idx="14663">
                  <c:v>14663</c:v>
                </c:pt>
                <c:pt idx="14664">
                  <c:v>14664</c:v>
                </c:pt>
                <c:pt idx="14665">
                  <c:v>14665</c:v>
                </c:pt>
                <c:pt idx="14666">
                  <c:v>14666</c:v>
                </c:pt>
                <c:pt idx="14667">
                  <c:v>14667</c:v>
                </c:pt>
                <c:pt idx="14668">
                  <c:v>14668</c:v>
                </c:pt>
                <c:pt idx="14669">
                  <c:v>14669</c:v>
                </c:pt>
                <c:pt idx="14670">
                  <c:v>14670</c:v>
                </c:pt>
                <c:pt idx="14671">
                  <c:v>14671</c:v>
                </c:pt>
                <c:pt idx="14672">
                  <c:v>14672</c:v>
                </c:pt>
                <c:pt idx="14673">
                  <c:v>14673</c:v>
                </c:pt>
                <c:pt idx="14674">
                  <c:v>14674</c:v>
                </c:pt>
                <c:pt idx="14675">
                  <c:v>14675</c:v>
                </c:pt>
                <c:pt idx="14676">
                  <c:v>14676</c:v>
                </c:pt>
                <c:pt idx="14677">
                  <c:v>14677</c:v>
                </c:pt>
                <c:pt idx="14678">
                  <c:v>14678</c:v>
                </c:pt>
                <c:pt idx="14679">
                  <c:v>14679</c:v>
                </c:pt>
                <c:pt idx="14680">
                  <c:v>14680</c:v>
                </c:pt>
                <c:pt idx="14681">
                  <c:v>14681</c:v>
                </c:pt>
                <c:pt idx="14682">
                  <c:v>14682</c:v>
                </c:pt>
                <c:pt idx="14683">
                  <c:v>14683</c:v>
                </c:pt>
                <c:pt idx="14684">
                  <c:v>14684</c:v>
                </c:pt>
                <c:pt idx="14685">
                  <c:v>14685</c:v>
                </c:pt>
                <c:pt idx="14686">
                  <c:v>14686</c:v>
                </c:pt>
                <c:pt idx="14687">
                  <c:v>14687</c:v>
                </c:pt>
                <c:pt idx="14688">
                  <c:v>14688</c:v>
                </c:pt>
                <c:pt idx="14689">
                  <c:v>14689</c:v>
                </c:pt>
                <c:pt idx="14690">
                  <c:v>14690</c:v>
                </c:pt>
                <c:pt idx="14691">
                  <c:v>14691</c:v>
                </c:pt>
                <c:pt idx="14692">
                  <c:v>14692</c:v>
                </c:pt>
                <c:pt idx="14693">
                  <c:v>14693</c:v>
                </c:pt>
                <c:pt idx="14694">
                  <c:v>14694</c:v>
                </c:pt>
                <c:pt idx="14695">
                  <c:v>14695</c:v>
                </c:pt>
                <c:pt idx="14696">
                  <c:v>14696</c:v>
                </c:pt>
                <c:pt idx="14697">
                  <c:v>14697</c:v>
                </c:pt>
                <c:pt idx="14698">
                  <c:v>14698</c:v>
                </c:pt>
                <c:pt idx="14699">
                  <c:v>14699</c:v>
                </c:pt>
                <c:pt idx="14700">
                  <c:v>14700</c:v>
                </c:pt>
                <c:pt idx="14701">
                  <c:v>14701</c:v>
                </c:pt>
                <c:pt idx="14702">
                  <c:v>14702</c:v>
                </c:pt>
                <c:pt idx="14703">
                  <c:v>14703</c:v>
                </c:pt>
                <c:pt idx="14704">
                  <c:v>14704</c:v>
                </c:pt>
                <c:pt idx="14705">
                  <c:v>14705</c:v>
                </c:pt>
                <c:pt idx="14706">
                  <c:v>14706</c:v>
                </c:pt>
                <c:pt idx="14707">
                  <c:v>14707</c:v>
                </c:pt>
                <c:pt idx="14708">
                  <c:v>14708</c:v>
                </c:pt>
                <c:pt idx="14709">
                  <c:v>14709</c:v>
                </c:pt>
                <c:pt idx="14710">
                  <c:v>14710</c:v>
                </c:pt>
                <c:pt idx="14711">
                  <c:v>14711</c:v>
                </c:pt>
                <c:pt idx="14712">
                  <c:v>14712</c:v>
                </c:pt>
                <c:pt idx="14713">
                  <c:v>14713</c:v>
                </c:pt>
                <c:pt idx="14714">
                  <c:v>14714</c:v>
                </c:pt>
                <c:pt idx="14715">
                  <c:v>14715</c:v>
                </c:pt>
                <c:pt idx="14716">
                  <c:v>14716</c:v>
                </c:pt>
                <c:pt idx="14717">
                  <c:v>14717</c:v>
                </c:pt>
                <c:pt idx="14718">
                  <c:v>14718</c:v>
                </c:pt>
                <c:pt idx="14719">
                  <c:v>14719</c:v>
                </c:pt>
                <c:pt idx="14720">
                  <c:v>14720</c:v>
                </c:pt>
                <c:pt idx="14721">
                  <c:v>14721</c:v>
                </c:pt>
                <c:pt idx="14722">
                  <c:v>14722</c:v>
                </c:pt>
                <c:pt idx="14723">
                  <c:v>14723</c:v>
                </c:pt>
                <c:pt idx="14724">
                  <c:v>14724</c:v>
                </c:pt>
                <c:pt idx="14725">
                  <c:v>14725</c:v>
                </c:pt>
                <c:pt idx="14726">
                  <c:v>14726</c:v>
                </c:pt>
                <c:pt idx="14727">
                  <c:v>14727</c:v>
                </c:pt>
                <c:pt idx="14728">
                  <c:v>14728</c:v>
                </c:pt>
                <c:pt idx="14729">
                  <c:v>14729</c:v>
                </c:pt>
                <c:pt idx="14730">
                  <c:v>14730</c:v>
                </c:pt>
                <c:pt idx="14731">
                  <c:v>14731</c:v>
                </c:pt>
                <c:pt idx="14732">
                  <c:v>14732</c:v>
                </c:pt>
                <c:pt idx="14733">
                  <c:v>14733</c:v>
                </c:pt>
                <c:pt idx="14734">
                  <c:v>14734</c:v>
                </c:pt>
                <c:pt idx="14735">
                  <c:v>14735</c:v>
                </c:pt>
                <c:pt idx="14736">
                  <c:v>14736</c:v>
                </c:pt>
                <c:pt idx="14737">
                  <c:v>14737</c:v>
                </c:pt>
                <c:pt idx="14738">
                  <c:v>14738</c:v>
                </c:pt>
                <c:pt idx="14739">
                  <c:v>14739</c:v>
                </c:pt>
                <c:pt idx="14740">
                  <c:v>14740</c:v>
                </c:pt>
                <c:pt idx="14741">
                  <c:v>14741</c:v>
                </c:pt>
                <c:pt idx="14742">
                  <c:v>14742</c:v>
                </c:pt>
                <c:pt idx="14743">
                  <c:v>14743</c:v>
                </c:pt>
                <c:pt idx="14744">
                  <c:v>14744</c:v>
                </c:pt>
                <c:pt idx="14745">
                  <c:v>14745</c:v>
                </c:pt>
                <c:pt idx="14746">
                  <c:v>14746</c:v>
                </c:pt>
                <c:pt idx="14747">
                  <c:v>14747</c:v>
                </c:pt>
                <c:pt idx="14748">
                  <c:v>14748</c:v>
                </c:pt>
                <c:pt idx="14749">
                  <c:v>14749</c:v>
                </c:pt>
                <c:pt idx="14750">
                  <c:v>14750</c:v>
                </c:pt>
                <c:pt idx="14751">
                  <c:v>14751</c:v>
                </c:pt>
                <c:pt idx="14752">
                  <c:v>14752</c:v>
                </c:pt>
                <c:pt idx="14753">
                  <c:v>14753</c:v>
                </c:pt>
                <c:pt idx="14754">
                  <c:v>14754</c:v>
                </c:pt>
                <c:pt idx="14755">
                  <c:v>14755</c:v>
                </c:pt>
                <c:pt idx="14756">
                  <c:v>14756</c:v>
                </c:pt>
                <c:pt idx="14757">
                  <c:v>14757</c:v>
                </c:pt>
                <c:pt idx="14758">
                  <c:v>14758</c:v>
                </c:pt>
                <c:pt idx="14759">
                  <c:v>14759</c:v>
                </c:pt>
                <c:pt idx="14760">
                  <c:v>14760</c:v>
                </c:pt>
                <c:pt idx="14761">
                  <c:v>14761</c:v>
                </c:pt>
                <c:pt idx="14762">
                  <c:v>14762</c:v>
                </c:pt>
                <c:pt idx="14763">
                  <c:v>14763</c:v>
                </c:pt>
                <c:pt idx="14764">
                  <c:v>14764</c:v>
                </c:pt>
                <c:pt idx="14765">
                  <c:v>14765</c:v>
                </c:pt>
                <c:pt idx="14766">
                  <c:v>14766</c:v>
                </c:pt>
                <c:pt idx="14767">
                  <c:v>14767</c:v>
                </c:pt>
                <c:pt idx="14768">
                  <c:v>14768</c:v>
                </c:pt>
                <c:pt idx="14769">
                  <c:v>14769</c:v>
                </c:pt>
                <c:pt idx="14770">
                  <c:v>14770</c:v>
                </c:pt>
                <c:pt idx="14771">
                  <c:v>14771</c:v>
                </c:pt>
                <c:pt idx="14772">
                  <c:v>14772</c:v>
                </c:pt>
                <c:pt idx="14773">
                  <c:v>14773</c:v>
                </c:pt>
                <c:pt idx="14774">
                  <c:v>14774</c:v>
                </c:pt>
                <c:pt idx="14775">
                  <c:v>14775</c:v>
                </c:pt>
                <c:pt idx="14776">
                  <c:v>14776</c:v>
                </c:pt>
                <c:pt idx="14777">
                  <c:v>14777</c:v>
                </c:pt>
                <c:pt idx="14778">
                  <c:v>14778</c:v>
                </c:pt>
                <c:pt idx="14779">
                  <c:v>14779</c:v>
                </c:pt>
                <c:pt idx="14780">
                  <c:v>14780</c:v>
                </c:pt>
                <c:pt idx="14781">
                  <c:v>14781</c:v>
                </c:pt>
                <c:pt idx="14782">
                  <c:v>14782</c:v>
                </c:pt>
                <c:pt idx="14783">
                  <c:v>14783</c:v>
                </c:pt>
                <c:pt idx="14784">
                  <c:v>14784</c:v>
                </c:pt>
                <c:pt idx="14785">
                  <c:v>14785</c:v>
                </c:pt>
                <c:pt idx="14786">
                  <c:v>14786</c:v>
                </c:pt>
                <c:pt idx="14787">
                  <c:v>14787</c:v>
                </c:pt>
                <c:pt idx="14788">
                  <c:v>14788</c:v>
                </c:pt>
                <c:pt idx="14789">
                  <c:v>14789</c:v>
                </c:pt>
                <c:pt idx="14790">
                  <c:v>14790</c:v>
                </c:pt>
                <c:pt idx="14791">
                  <c:v>14791</c:v>
                </c:pt>
                <c:pt idx="14792">
                  <c:v>14792</c:v>
                </c:pt>
                <c:pt idx="14793">
                  <c:v>14793</c:v>
                </c:pt>
                <c:pt idx="14794">
                  <c:v>14794</c:v>
                </c:pt>
                <c:pt idx="14795">
                  <c:v>14795</c:v>
                </c:pt>
                <c:pt idx="14796">
                  <c:v>14796</c:v>
                </c:pt>
                <c:pt idx="14797">
                  <c:v>14797</c:v>
                </c:pt>
                <c:pt idx="14798">
                  <c:v>14798</c:v>
                </c:pt>
                <c:pt idx="14799">
                  <c:v>14799</c:v>
                </c:pt>
                <c:pt idx="14800">
                  <c:v>14800</c:v>
                </c:pt>
                <c:pt idx="14801">
                  <c:v>14801</c:v>
                </c:pt>
                <c:pt idx="14802">
                  <c:v>14802</c:v>
                </c:pt>
                <c:pt idx="14803">
                  <c:v>14803</c:v>
                </c:pt>
                <c:pt idx="14804">
                  <c:v>14804</c:v>
                </c:pt>
                <c:pt idx="14805">
                  <c:v>14805</c:v>
                </c:pt>
                <c:pt idx="14806">
                  <c:v>14806</c:v>
                </c:pt>
                <c:pt idx="14807">
                  <c:v>14807</c:v>
                </c:pt>
                <c:pt idx="14808">
                  <c:v>14808</c:v>
                </c:pt>
                <c:pt idx="14809">
                  <c:v>14809</c:v>
                </c:pt>
                <c:pt idx="14810">
                  <c:v>14810</c:v>
                </c:pt>
                <c:pt idx="14811">
                  <c:v>14811</c:v>
                </c:pt>
                <c:pt idx="14812">
                  <c:v>14812</c:v>
                </c:pt>
                <c:pt idx="14813">
                  <c:v>14813</c:v>
                </c:pt>
                <c:pt idx="14814">
                  <c:v>14814</c:v>
                </c:pt>
                <c:pt idx="14815">
                  <c:v>14815</c:v>
                </c:pt>
                <c:pt idx="14816">
                  <c:v>14816</c:v>
                </c:pt>
                <c:pt idx="14817">
                  <c:v>14817</c:v>
                </c:pt>
                <c:pt idx="14818">
                  <c:v>14818</c:v>
                </c:pt>
                <c:pt idx="14819">
                  <c:v>14819</c:v>
                </c:pt>
                <c:pt idx="14820">
                  <c:v>14820</c:v>
                </c:pt>
                <c:pt idx="14821">
                  <c:v>14821</c:v>
                </c:pt>
                <c:pt idx="14822">
                  <c:v>14822</c:v>
                </c:pt>
                <c:pt idx="14823">
                  <c:v>14823</c:v>
                </c:pt>
                <c:pt idx="14824">
                  <c:v>14824</c:v>
                </c:pt>
                <c:pt idx="14825">
                  <c:v>14825</c:v>
                </c:pt>
                <c:pt idx="14826">
                  <c:v>14826</c:v>
                </c:pt>
                <c:pt idx="14827">
                  <c:v>14827</c:v>
                </c:pt>
                <c:pt idx="14828">
                  <c:v>14828</c:v>
                </c:pt>
                <c:pt idx="14829">
                  <c:v>14829</c:v>
                </c:pt>
                <c:pt idx="14830">
                  <c:v>14830</c:v>
                </c:pt>
                <c:pt idx="14831">
                  <c:v>14831</c:v>
                </c:pt>
                <c:pt idx="14832">
                  <c:v>14832</c:v>
                </c:pt>
                <c:pt idx="14833">
                  <c:v>14833</c:v>
                </c:pt>
                <c:pt idx="14834">
                  <c:v>14834</c:v>
                </c:pt>
                <c:pt idx="14835">
                  <c:v>14835</c:v>
                </c:pt>
                <c:pt idx="14836">
                  <c:v>14836</c:v>
                </c:pt>
                <c:pt idx="14837">
                  <c:v>14837</c:v>
                </c:pt>
                <c:pt idx="14838">
                  <c:v>14838</c:v>
                </c:pt>
                <c:pt idx="14839">
                  <c:v>14839</c:v>
                </c:pt>
                <c:pt idx="14840">
                  <c:v>14840</c:v>
                </c:pt>
                <c:pt idx="14841">
                  <c:v>14841</c:v>
                </c:pt>
                <c:pt idx="14842">
                  <c:v>14842</c:v>
                </c:pt>
                <c:pt idx="14843">
                  <c:v>14843</c:v>
                </c:pt>
                <c:pt idx="14844">
                  <c:v>14844</c:v>
                </c:pt>
                <c:pt idx="14845">
                  <c:v>14845</c:v>
                </c:pt>
                <c:pt idx="14846">
                  <c:v>14846</c:v>
                </c:pt>
                <c:pt idx="14847">
                  <c:v>14847</c:v>
                </c:pt>
                <c:pt idx="14848">
                  <c:v>14848</c:v>
                </c:pt>
                <c:pt idx="14849">
                  <c:v>14849</c:v>
                </c:pt>
                <c:pt idx="14850">
                  <c:v>14850</c:v>
                </c:pt>
                <c:pt idx="14851">
                  <c:v>14851</c:v>
                </c:pt>
                <c:pt idx="14852">
                  <c:v>14852</c:v>
                </c:pt>
                <c:pt idx="14853">
                  <c:v>14853</c:v>
                </c:pt>
                <c:pt idx="14854">
                  <c:v>14854</c:v>
                </c:pt>
                <c:pt idx="14855">
                  <c:v>14855</c:v>
                </c:pt>
                <c:pt idx="14856">
                  <c:v>14856</c:v>
                </c:pt>
                <c:pt idx="14857">
                  <c:v>14857</c:v>
                </c:pt>
                <c:pt idx="14858">
                  <c:v>14858</c:v>
                </c:pt>
                <c:pt idx="14859">
                  <c:v>14859</c:v>
                </c:pt>
                <c:pt idx="14860">
                  <c:v>14860</c:v>
                </c:pt>
                <c:pt idx="14861">
                  <c:v>14861</c:v>
                </c:pt>
                <c:pt idx="14862">
                  <c:v>14862</c:v>
                </c:pt>
                <c:pt idx="14863">
                  <c:v>14863</c:v>
                </c:pt>
                <c:pt idx="14864">
                  <c:v>14864</c:v>
                </c:pt>
                <c:pt idx="14865">
                  <c:v>14865</c:v>
                </c:pt>
                <c:pt idx="14866">
                  <c:v>14866</c:v>
                </c:pt>
                <c:pt idx="14867">
                  <c:v>14867</c:v>
                </c:pt>
                <c:pt idx="14868">
                  <c:v>14868</c:v>
                </c:pt>
                <c:pt idx="14869">
                  <c:v>14869</c:v>
                </c:pt>
                <c:pt idx="14870">
                  <c:v>14870</c:v>
                </c:pt>
                <c:pt idx="14871">
                  <c:v>14871</c:v>
                </c:pt>
                <c:pt idx="14872">
                  <c:v>14872</c:v>
                </c:pt>
                <c:pt idx="14873">
                  <c:v>14873</c:v>
                </c:pt>
                <c:pt idx="14874">
                  <c:v>14874</c:v>
                </c:pt>
                <c:pt idx="14875">
                  <c:v>14875</c:v>
                </c:pt>
                <c:pt idx="14876">
                  <c:v>14876</c:v>
                </c:pt>
                <c:pt idx="14877">
                  <c:v>14877</c:v>
                </c:pt>
                <c:pt idx="14878">
                  <c:v>14878</c:v>
                </c:pt>
                <c:pt idx="14879">
                  <c:v>14879</c:v>
                </c:pt>
                <c:pt idx="14880">
                  <c:v>14880</c:v>
                </c:pt>
                <c:pt idx="14881">
                  <c:v>14881</c:v>
                </c:pt>
                <c:pt idx="14882">
                  <c:v>14882</c:v>
                </c:pt>
                <c:pt idx="14883">
                  <c:v>14883</c:v>
                </c:pt>
                <c:pt idx="14884">
                  <c:v>14884</c:v>
                </c:pt>
                <c:pt idx="14885">
                  <c:v>14885</c:v>
                </c:pt>
                <c:pt idx="14886">
                  <c:v>14886</c:v>
                </c:pt>
                <c:pt idx="14887">
                  <c:v>14887</c:v>
                </c:pt>
                <c:pt idx="14888">
                  <c:v>14888</c:v>
                </c:pt>
                <c:pt idx="14889">
                  <c:v>14889</c:v>
                </c:pt>
                <c:pt idx="14890">
                  <c:v>14890</c:v>
                </c:pt>
                <c:pt idx="14891">
                  <c:v>14891</c:v>
                </c:pt>
                <c:pt idx="14892">
                  <c:v>14892</c:v>
                </c:pt>
                <c:pt idx="14893">
                  <c:v>14893</c:v>
                </c:pt>
                <c:pt idx="14894">
                  <c:v>14894</c:v>
                </c:pt>
                <c:pt idx="14895">
                  <c:v>14895</c:v>
                </c:pt>
                <c:pt idx="14896">
                  <c:v>14896</c:v>
                </c:pt>
                <c:pt idx="14897">
                  <c:v>14897</c:v>
                </c:pt>
                <c:pt idx="14898">
                  <c:v>14898</c:v>
                </c:pt>
                <c:pt idx="14899">
                  <c:v>14899</c:v>
                </c:pt>
                <c:pt idx="14900">
                  <c:v>14900</c:v>
                </c:pt>
                <c:pt idx="14901">
                  <c:v>14901</c:v>
                </c:pt>
                <c:pt idx="14902">
                  <c:v>14902</c:v>
                </c:pt>
                <c:pt idx="14903">
                  <c:v>14903</c:v>
                </c:pt>
                <c:pt idx="14904">
                  <c:v>14904</c:v>
                </c:pt>
                <c:pt idx="14905">
                  <c:v>14905</c:v>
                </c:pt>
                <c:pt idx="14906">
                  <c:v>14906</c:v>
                </c:pt>
                <c:pt idx="14907">
                  <c:v>14907</c:v>
                </c:pt>
                <c:pt idx="14908">
                  <c:v>14908</c:v>
                </c:pt>
                <c:pt idx="14909">
                  <c:v>14909</c:v>
                </c:pt>
                <c:pt idx="14910">
                  <c:v>14910</c:v>
                </c:pt>
                <c:pt idx="14911">
                  <c:v>14911</c:v>
                </c:pt>
                <c:pt idx="14912">
                  <c:v>14912</c:v>
                </c:pt>
                <c:pt idx="14913">
                  <c:v>14913</c:v>
                </c:pt>
                <c:pt idx="14914">
                  <c:v>14914</c:v>
                </c:pt>
                <c:pt idx="14915">
                  <c:v>14915</c:v>
                </c:pt>
                <c:pt idx="14916">
                  <c:v>14916</c:v>
                </c:pt>
                <c:pt idx="14917">
                  <c:v>14917</c:v>
                </c:pt>
                <c:pt idx="14918">
                  <c:v>14918</c:v>
                </c:pt>
                <c:pt idx="14919">
                  <c:v>14919</c:v>
                </c:pt>
                <c:pt idx="14920">
                  <c:v>14920</c:v>
                </c:pt>
                <c:pt idx="14921">
                  <c:v>14921</c:v>
                </c:pt>
                <c:pt idx="14922">
                  <c:v>14922</c:v>
                </c:pt>
                <c:pt idx="14923">
                  <c:v>14923</c:v>
                </c:pt>
                <c:pt idx="14924">
                  <c:v>14924</c:v>
                </c:pt>
                <c:pt idx="14925">
                  <c:v>14925</c:v>
                </c:pt>
                <c:pt idx="14926">
                  <c:v>14926</c:v>
                </c:pt>
                <c:pt idx="14927">
                  <c:v>14927</c:v>
                </c:pt>
                <c:pt idx="14928">
                  <c:v>14928</c:v>
                </c:pt>
                <c:pt idx="14929">
                  <c:v>14929</c:v>
                </c:pt>
                <c:pt idx="14930">
                  <c:v>14930</c:v>
                </c:pt>
                <c:pt idx="14931">
                  <c:v>14931</c:v>
                </c:pt>
                <c:pt idx="14932">
                  <c:v>14932</c:v>
                </c:pt>
                <c:pt idx="14933">
                  <c:v>14933</c:v>
                </c:pt>
                <c:pt idx="14934">
                  <c:v>14934</c:v>
                </c:pt>
                <c:pt idx="14935">
                  <c:v>14935</c:v>
                </c:pt>
                <c:pt idx="14936">
                  <c:v>14936</c:v>
                </c:pt>
                <c:pt idx="14937">
                  <c:v>14937</c:v>
                </c:pt>
                <c:pt idx="14938">
                  <c:v>14938</c:v>
                </c:pt>
                <c:pt idx="14939">
                  <c:v>14939</c:v>
                </c:pt>
                <c:pt idx="14940">
                  <c:v>14940</c:v>
                </c:pt>
                <c:pt idx="14941">
                  <c:v>14941</c:v>
                </c:pt>
                <c:pt idx="14942">
                  <c:v>14942</c:v>
                </c:pt>
                <c:pt idx="14943">
                  <c:v>14943</c:v>
                </c:pt>
                <c:pt idx="14944">
                  <c:v>14944</c:v>
                </c:pt>
                <c:pt idx="14945">
                  <c:v>14945</c:v>
                </c:pt>
                <c:pt idx="14946">
                  <c:v>14946</c:v>
                </c:pt>
                <c:pt idx="14947">
                  <c:v>14947</c:v>
                </c:pt>
                <c:pt idx="14948">
                  <c:v>14948</c:v>
                </c:pt>
                <c:pt idx="14949">
                  <c:v>14949</c:v>
                </c:pt>
                <c:pt idx="14950">
                  <c:v>14950</c:v>
                </c:pt>
                <c:pt idx="14951">
                  <c:v>14951</c:v>
                </c:pt>
                <c:pt idx="14952">
                  <c:v>14952</c:v>
                </c:pt>
                <c:pt idx="14953">
                  <c:v>14953</c:v>
                </c:pt>
                <c:pt idx="14954">
                  <c:v>14954</c:v>
                </c:pt>
                <c:pt idx="14955">
                  <c:v>14955</c:v>
                </c:pt>
                <c:pt idx="14956">
                  <c:v>14956</c:v>
                </c:pt>
                <c:pt idx="14957">
                  <c:v>14957</c:v>
                </c:pt>
                <c:pt idx="14958">
                  <c:v>14958</c:v>
                </c:pt>
                <c:pt idx="14959">
                  <c:v>14959</c:v>
                </c:pt>
                <c:pt idx="14960">
                  <c:v>14960</c:v>
                </c:pt>
                <c:pt idx="14961">
                  <c:v>14961</c:v>
                </c:pt>
                <c:pt idx="14962">
                  <c:v>14962</c:v>
                </c:pt>
                <c:pt idx="14963">
                  <c:v>14963</c:v>
                </c:pt>
                <c:pt idx="14964">
                  <c:v>14964</c:v>
                </c:pt>
                <c:pt idx="14965">
                  <c:v>14965</c:v>
                </c:pt>
                <c:pt idx="14966">
                  <c:v>14966</c:v>
                </c:pt>
                <c:pt idx="14967">
                  <c:v>14967</c:v>
                </c:pt>
                <c:pt idx="14968">
                  <c:v>14968</c:v>
                </c:pt>
                <c:pt idx="14969">
                  <c:v>14969</c:v>
                </c:pt>
                <c:pt idx="14970">
                  <c:v>14970</c:v>
                </c:pt>
                <c:pt idx="14971">
                  <c:v>14971</c:v>
                </c:pt>
                <c:pt idx="14972">
                  <c:v>14972</c:v>
                </c:pt>
                <c:pt idx="14973">
                  <c:v>14973</c:v>
                </c:pt>
                <c:pt idx="14974">
                  <c:v>14974</c:v>
                </c:pt>
                <c:pt idx="14975">
                  <c:v>14975</c:v>
                </c:pt>
                <c:pt idx="14976">
                  <c:v>14976</c:v>
                </c:pt>
                <c:pt idx="14977">
                  <c:v>14977</c:v>
                </c:pt>
                <c:pt idx="14978">
                  <c:v>14978</c:v>
                </c:pt>
                <c:pt idx="14979">
                  <c:v>14979</c:v>
                </c:pt>
                <c:pt idx="14980">
                  <c:v>14980</c:v>
                </c:pt>
                <c:pt idx="14981">
                  <c:v>14981</c:v>
                </c:pt>
                <c:pt idx="14982">
                  <c:v>14982</c:v>
                </c:pt>
                <c:pt idx="14983">
                  <c:v>14983</c:v>
                </c:pt>
                <c:pt idx="14984">
                  <c:v>14984</c:v>
                </c:pt>
                <c:pt idx="14985">
                  <c:v>14985</c:v>
                </c:pt>
                <c:pt idx="14986">
                  <c:v>14986</c:v>
                </c:pt>
                <c:pt idx="14987">
                  <c:v>14987</c:v>
                </c:pt>
                <c:pt idx="14988">
                  <c:v>14988</c:v>
                </c:pt>
                <c:pt idx="14989">
                  <c:v>14989</c:v>
                </c:pt>
                <c:pt idx="14990">
                  <c:v>14990</c:v>
                </c:pt>
                <c:pt idx="14991">
                  <c:v>14991</c:v>
                </c:pt>
                <c:pt idx="14992">
                  <c:v>14992</c:v>
                </c:pt>
                <c:pt idx="14993">
                  <c:v>14993</c:v>
                </c:pt>
                <c:pt idx="14994">
                  <c:v>14994</c:v>
                </c:pt>
                <c:pt idx="14995">
                  <c:v>14995</c:v>
                </c:pt>
                <c:pt idx="14996">
                  <c:v>14996</c:v>
                </c:pt>
                <c:pt idx="14997">
                  <c:v>14997</c:v>
                </c:pt>
                <c:pt idx="14998">
                  <c:v>14998</c:v>
                </c:pt>
              </c:numCache>
            </c:numRef>
          </c:xVal>
          <c:yVal>
            <c:numRef>
              <c:f>Iterations!$H$3:$H$15001</c:f>
              <c:numCache>
                <c:formatCode>General</c:formatCode>
                <c:ptCount val="14999"/>
                <c:pt idx="0">
                  <c:v>33.457971423684597</c:v>
                </c:pt>
                <c:pt idx="1">
                  <c:v>35.076822361902003</c:v>
                </c:pt>
                <c:pt idx="2">
                  <c:v>31.4915425782585</c:v>
                </c:pt>
                <c:pt idx="3">
                  <c:v>30.6258367653836</c:v>
                </c:pt>
                <c:pt idx="4">
                  <c:v>31.656475331928799</c:v>
                </c:pt>
                <c:pt idx="5">
                  <c:v>33.441200743758202</c:v>
                </c:pt>
                <c:pt idx="6">
                  <c:v>33.169302488962202</c:v>
                </c:pt>
                <c:pt idx="7">
                  <c:v>31.856453276750599</c:v>
                </c:pt>
                <c:pt idx="8">
                  <c:v>31.834833439879699</c:v>
                </c:pt>
                <c:pt idx="9">
                  <c:v>31.716169329988201</c:v>
                </c:pt>
                <c:pt idx="10">
                  <c:v>30.630656125337101</c:v>
                </c:pt>
                <c:pt idx="11">
                  <c:v>31.333887774198899</c:v>
                </c:pt>
                <c:pt idx="12">
                  <c:v>32.162257864932798</c:v>
                </c:pt>
                <c:pt idx="13">
                  <c:v>32.550699723384</c:v>
                </c:pt>
                <c:pt idx="14">
                  <c:v>32.436052284814799</c:v>
                </c:pt>
                <c:pt idx="15">
                  <c:v>32.180377648651501</c:v>
                </c:pt>
                <c:pt idx="16">
                  <c:v>31.720495981866801</c:v>
                </c:pt>
                <c:pt idx="17">
                  <c:v>31.445907151151001</c:v>
                </c:pt>
                <c:pt idx="18">
                  <c:v>31.877538321572199</c:v>
                </c:pt>
                <c:pt idx="19">
                  <c:v>32.359700173351499</c:v>
                </c:pt>
                <c:pt idx="20">
                  <c:v>32.817473061421197</c:v>
                </c:pt>
                <c:pt idx="21">
                  <c:v>32.901236938339402</c:v>
                </c:pt>
                <c:pt idx="22">
                  <c:v>32.335367738063802</c:v>
                </c:pt>
                <c:pt idx="23">
                  <c:v>32.372068271946603</c:v>
                </c:pt>
                <c:pt idx="24">
                  <c:v>31.8511936957633</c:v>
                </c:pt>
                <c:pt idx="25">
                  <c:v>31.1511018741305</c:v>
                </c:pt>
                <c:pt idx="26">
                  <c:v>30.000480011570801</c:v>
                </c:pt>
                <c:pt idx="27">
                  <c:v>29.120845091183899</c:v>
                </c:pt>
                <c:pt idx="28">
                  <c:v>29.283459628771801</c:v>
                </c:pt>
                <c:pt idx="29">
                  <c:v>29.907669839874401</c:v>
                </c:pt>
                <c:pt idx="30">
                  <c:v>29.953125583667202</c:v>
                </c:pt>
                <c:pt idx="31">
                  <c:v>29.878636236209399</c:v>
                </c:pt>
                <c:pt idx="32">
                  <c:v>29.724400894113199</c:v>
                </c:pt>
                <c:pt idx="33">
                  <c:v>29.629093111950802</c:v>
                </c:pt>
                <c:pt idx="34">
                  <c:v>29.8002756934827</c:v>
                </c:pt>
                <c:pt idx="35">
                  <c:v>30.063916384508101</c:v>
                </c:pt>
                <c:pt idx="36">
                  <c:v>29.975370321497099</c:v>
                </c:pt>
                <c:pt idx="37">
                  <c:v>29.537027540275101</c:v>
                </c:pt>
                <c:pt idx="38">
                  <c:v>28.969067462649999</c:v>
                </c:pt>
                <c:pt idx="39">
                  <c:v>28.838864537923101</c:v>
                </c:pt>
                <c:pt idx="40">
                  <c:v>28.6990245108836</c:v>
                </c:pt>
                <c:pt idx="41">
                  <c:v>28.436323897243899</c:v>
                </c:pt>
                <c:pt idx="42">
                  <c:v>27.909905356261302</c:v>
                </c:pt>
                <c:pt idx="43">
                  <c:v>27.325002884151498</c:v>
                </c:pt>
                <c:pt idx="44">
                  <c:v>27.6014334512939</c:v>
                </c:pt>
                <c:pt idx="45">
                  <c:v>27.568111866484202</c:v>
                </c:pt>
                <c:pt idx="46">
                  <c:v>27.880220472392001</c:v>
                </c:pt>
                <c:pt idx="47">
                  <c:v>28.1795418141193</c:v>
                </c:pt>
                <c:pt idx="48">
                  <c:v>28.093437389472701</c:v>
                </c:pt>
                <c:pt idx="49">
                  <c:v>27.806076347423801</c:v>
                </c:pt>
                <c:pt idx="50">
                  <c:v>27.860442818562898</c:v>
                </c:pt>
                <c:pt idx="51">
                  <c:v>27.6455947574227</c:v>
                </c:pt>
                <c:pt idx="52">
                  <c:v>27.376614803409201</c:v>
                </c:pt>
                <c:pt idx="53">
                  <c:v>26.9267887951085</c:v>
                </c:pt>
                <c:pt idx="54">
                  <c:v>26.020356486850901</c:v>
                </c:pt>
                <c:pt idx="55">
                  <c:v>25.700935512226501</c:v>
                </c:pt>
                <c:pt idx="56">
                  <c:v>25.4596241663473</c:v>
                </c:pt>
                <c:pt idx="57">
                  <c:v>24.932688808872399</c:v>
                </c:pt>
                <c:pt idx="58">
                  <c:v>24.4218468411629</c:v>
                </c:pt>
                <c:pt idx="59">
                  <c:v>24.195491563924499</c:v>
                </c:pt>
                <c:pt idx="60">
                  <c:v>24.0503598053842</c:v>
                </c:pt>
                <c:pt idx="61">
                  <c:v>23.9040961361226</c:v>
                </c:pt>
                <c:pt idx="62">
                  <c:v>23.897938485871201</c:v>
                </c:pt>
                <c:pt idx="63">
                  <c:v>23.726497131287701</c:v>
                </c:pt>
                <c:pt idx="64">
                  <c:v>24.020241749455199</c:v>
                </c:pt>
                <c:pt idx="65">
                  <c:v>24.070645561352599</c:v>
                </c:pt>
                <c:pt idx="66">
                  <c:v>23.927381611490201</c:v>
                </c:pt>
                <c:pt idx="67">
                  <c:v>24.641746555455001</c:v>
                </c:pt>
                <c:pt idx="68">
                  <c:v>25.316006366485801</c:v>
                </c:pt>
                <c:pt idx="69">
                  <c:v>25.215566153496201</c:v>
                </c:pt>
                <c:pt idx="70">
                  <c:v>25.200757266798799</c:v>
                </c:pt>
                <c:pt idx="71">
                  <c:v>25.128305445424498</c:v>
                </c:pt>
                <c:pt idx="72">
                  <c:v>24.8450687083898</c:v>
                </c:pt>
                <c:pt idx="73">
                  <c:v>24.647136836501399</c:v>
                </c:pt>
                <c:pt idx="74">
                  <c:v>24.327381031074999</c:v>
                </c:pt>
                <c:pt idx="75">
                  <c:v>24.088468410704198</c:v>
                </c:pt>
                <c:pt idx="76">
                  <c:v>24.133463359155598</c:v>
                </c:pt>
                <c:pt idx="77">
                  <c:v>24.156486088153599</c:v>
                </c:pt>
                <c:pt idx="78">
                  <c:v>24.199788688227901</c:v>
                </c:pt>
                <c:pt idx="79">
                  <c:v>24.1760779479145</c:v>
                </c:pt>
                <c:pt idx="80">
                  <c:v>24.188337364279501</c:v>
                </c:pt>
                <c:pt idx="81">
                  <c:v>24.152406906091802</c:v>
                </c:pt>
                <c:pt idx="82">
                  <c:v>24.3890348347844</c:v>
                </c:pt>
                <c:pt idx="83">
                  <c:v>24.4003534280276</c:v>
                </c:pt>
                <c:pt idx="84">
                  <c:v>24.503301663320499</c:v>
                </c:pt>
                <c:pt idx="85">
                  <c:v>24.653906355236899</c:v>
                </c:pt>
                <c:pt idx="86">
                  <c:v>24.7364155682945</c:v>
                </c:pt>
                <c:pt idx="87">
                  <c:v>24.809348629991099</c:v>
                </c:pt>
                <c:pt idx="88">
                  <c:v>24.831312324607399</c:v>
                </c:pt>
                <c:pt idx="89">
                  <c:v>24.8485853528103</c:v>
                </c:pt>
                <c:pt idx="90">
                  <c:v>24.812905308344298</c:v>
                </c:pt>
                <c:pt idx="91">
                  <c:v>24.804498690389199</c:v>
                </c:pt>
                <c:pt idx="92">
                  <c:v>24.7024658720402</c:v>
                </c:pt>
                <c:pt idx="93">
                  <c:v>24.712011412306499</c:v>
                </c:pt>
                <c:pt idx="94">
                  <c:v>24.611425814175799</c:v>
                </c:pt>
                <c:pt idx="95">
                  <c:v>24.482662573846302</c:v>
                </c:pt>
                <c:pt idx="96">
                  <c:v>24.3353141389202</c:v>
                </c:pt>
                <c:pt idx="97">
                  <c:v>23.987601639593901</c:v>
                </c:pt>
                <c:pt idx="98">
                  <c:v>23.8819082999768</c:v>
                </c:pt>
                <c:pt idx="99">
                  <c:v>23.8165976325045</c:v>
                </c:pt>
                <c:pt idx="100">
                  <c:v>23.620983113677401</c:v>
                </c:pt>
                <c:pt idx="101">
                  <c:v>23.430842519430499</c:v>
                </c:pt>
                <c:pt idx="102">
                  <c:v>23.313255358627899</c:v>
                </c:pt>
                <c:pt idx="103">
                  <c:v>23.209594318146301</c:v>
                </c:pt>
                <c:pt idx="104">
                  <c:v>23.0636149821697</c:v>
                </c:pt>
                <c:pt idx="105">
                  <c:v>22.912897872954499</c:v>
                </c:pt>
                <c:pt idx="106">
                  <c:v>22.776926635733499</c:v>
                </c:pt>
                <c:pt idx="107">
                  <c:v>22.811950380920202</c:v>
                </c:pt>
                <c:pt idx="108">
                  <c:v>22.845485349859299</c:v>
                </c:pt>
                <c:pt idx="109">
                  <c:v>22.898480880408801</c:v>
                </c:pt>
                <c:pt idx="110">
                  <c:v>22.762924026076998</c:v>
                </c:pt>
                <c:pt idx="111">
                  <c:v>22.607603504767599</c:v>
                </c:pt>
                <c:pt idx="112">
                  <c:v>22.4358486653081</c:v>
                </c:pt>
                <c:pt idx="113">
                  <c:v>22.25326614466</c:v>
                </c:pt>
                <c:pt idx="114">
                  <c:v>22.075306892582201</c:v>
                </c:pt>
                <c:pt idx="115">
                  <c:v>21.962699967535499</c:v>
                </c:pt>
                <c:pt idx="116">
                  <c:v>21.796065279434199</c:v>
                </c:pt>
                <c:pt idx="117">
                  <c:v>21.774062732336599</c:v>
                </c:pt>
                <c:pt idx="118">
                  <c:v>21.656077450592701</c:v>
                </c:pt>
                <c:pt idx="119">
                  <c:v>21.6126652697262</c:v>
                </c:pt>
                <c:pt idx="120">
                  <c:v>21.5820163997046</c:v>
                </c:pt>
                <c:pt idx="121">
                  <c:v>21.5626481037527</c:v>
                </c:pt>
                <c:pt idx="122">
                  <c:v>21.721221292491101</c:v>
                </c:pt>
                <c:pt idx="123">
                  <c:v>21.884915865526501</c:v>
                </c:pt>
                <c:pt idx="124">
                  <c:v>22.077020930022599</c:v>
                </c:pt>
                <c:pt idx="125">
                  <c:v>22.280165809758302</c:v>
                </c:pt>
                <c:pt idx="126">
                  <c:v>22.426058276136001</c:v>
                </c:pt>
                <c:pt idx="127">
                  <c:v>22.549781332635799</c:v>
                </c:pt>
                <c:pt idx="128">
                  <c:v>22.6795341352001</c:v>
                </c:pt>
                <c:pt idx="129">
                  <c:v>22.7247641845712</c:v>
                </c:pt>
                <c:pt idx="130">
                  <c:v>22.753437159763401</c:v>
                </c:pt>
                <c:pt idx="131">
                  <c:v>22.7916088626943</c:v>
                </c:pt>
                <c:pt idx="132">
                  <c:v>22.798390104275398</c:v>
                </c:pt>
                <c:pt idx="133">
                  <c:v>22.747130577849799</c:v>
                </c:pt>
                <c:pt idx="134">
                  <c:v>22.689286004435999</c:v>
                </c:pt>
                <c:pt idx="135">
                  <c:v>22.637779155063999</c:v>
                </c:pt>
                <c:pt idx="136">
                  <c:v>22.602052707300199</c:v>
                </c:pt>
                <c:pt idx="137">
                  <c:v>22.563791303231898</c:v>
                </c:pt>
                <c:pt idx="138">
                  <c:v>22.532148025152999</c:v>
                </c:pt>
                <c:pt idx="139">
                  <c:v>22.534566218589202</c:v>
                </c:pt>
                <c:pt idx="140">
                  <c:v>22.601755786372401</c:v>
                </c:pt>
                <c:pt idx="141">
                  <c:v>22.755048832961201</c:v>
                </c:pt>
                <c:pt idx="142">
                  <c:v>22.846624285257601</c:v>
                </c:pt>
                <c:pt idx="143">
                  <c:v>22.9535603794567</c:v>
                </c:pt>
                <c:pt idx="144">
                  <c:v>23.085229329263399</c:v>
                </c:pt>
                <c:pt idx="145">
                  <c:v>23.238734771314899</c:v>
                </c:pt>
                <c:pt idx="146">
                  <c:v>23.412909257443399</c:v>
                </c:pt>
                <c:pt idx="147">
                  <c:v>23.5793927791767</c:v>
                </c:pt>
                <c:pt idx="148">
                  <c:v>23.723072854927899</c:v>
                </c:pt>
                <c:pt idx="149">
                  <c:v>23.833412679620899</c:v>
                </c:pt>
                <c:pt idx="150">
                  <c:v>24.0228283600492</c:v>
                </c:pt>
                <c:pt idx="151">
                  <c:v>24.077646846095</c:v>
                </c:pt>
                <c:pt idx="152">
                  <c:v>24.091174715172698</c:v>
                </c:pt>
                <c:pt idx="153">
                  <c:v>24.088755564495099</c:v>
                </c:pt>
                <c:pt idx="154">
                  <c:v>24.066554247339202</c:v>
                </c:pt>
                <c:pt idx="155">
                  <c:v>24.113171223197401</c:v>
                </c:pt>
                <c:pt idx="156">
                  <c:v>24.176044533110002</c:v>
                </c:pt>
                <c:pt idx="157">
                  <c:v>24.2225980983204</c:v>
                </c:pt>
                <c:pt idx="158">
                  <c:v>24.217804274928501</c:v>
                </c:pt>
                <c:pt idx="159">
                  <c:v>24.1858198803615</c:v>
                </c:pt>
                <c:pt idx="160">
                  <c:v>24.1551218065661</c:v>
                </c:pt>
                <c:pt idx="161">
                  <c:v>24.1263830163346</c:v>
                </c:pt>
                <c:pt idx="162">
                  <c:v>24.099703118827499</c:v>
                </c:pt>
                <c:pt idx="163">
                  <c:v>24.0452579947736</c:v>
                </c:pt>
                <c:pt idx="164">
                  <c:v>23.9626701255144</c:v>
                </c:pt>
                <c:pt idx="165">
                  <c:v>23.912942085132901</c:v>
                </c:pt>
                <c:pt idx="166">
                  <c:v>23.8573140300749</c:v>
                </c:pt>
                <c:pt idx="167">
                  <c:v>23.868630648805301</c:v>
                </c:pt>
                <c:pt idx="168">
                  <c:v>23.8130505363103</c:v>
                </c:pt>
                <c:pt idx="169">
                  <c:v>23.790189723151101</c:v>
                </c:pt>
                <c:pt idx="170">
                  <c:v>23.819027932603099</c:v>
                </c:pt>
                <c:pt idx="171">
                  <c:v>23.867932071939499</c:v>
                </c:pt>
                <c:pt idx="172">
                  <c:v>23.913914339251701</c:v>
                </c:pt>
                <c:pt idx="173">
                  <c:v>24.0156407230706</c:v>
                </c:pt>
                <c:pt idx="174">
                  <c:v>24.1213742441258</c:v>
                </c:pt>
                <c:pt idx="175">
                  <c:v>24.1648658076308</c:v>
                </c:pt>
                <c:pt idx="176">
                  <c:v>24.245411461494001</c:v>
                </c:pt>
                <c:pt idx="177">
                  <c:v>24.168322877582298</c:v>
                </c:pt>
                <c:pt idx="178">
                  <c:v>24.244118095057001</c:v>
                </c:pt>
                <c:pt idx="179">
                  <c:v>24.2005462496871</c:v>
                </c:pt>
                <c:pt idx="180">
                  <c:v>24.131287570096799</c:v>
                </c:pt>
                <c:pt idx="181">
                  <c:v>24.0430078922526</c:v>
                </c:pt>
                <c:pt idx="182">
                  <c:v>23.904836929118598</c:v>
                </c:pt>
                <c:pt idx="183">
                  <c:v>23.748862340434499</c:v>
                </c:pt>
                <c:pt idx="184">
                  <c:v>23.5898182972096</c:v>
                </c:pt>
                <c:pt idx="185">
                  <c:v>23.448917766769</c:v>
                </c:pt>
                <c:pt idx="186">
                  <c:v>23.3808646229975</c:v>
                </c:pt>
                <c:pt idx="187">
                  <c:v>23.3182318974814</c:v>
                </c:pt>
                <c:pt idx="188">
                  <c:v>23.267095881377301</c:v>
                </c:pt>
                <c:pt idx="189">
                  <c:v>23.216638698435499</c:v>
                </c:pt>
                <c:pt idx="190">
                  <c:v>23.149329929180698</c:v>
                </c:pt>
                <c:pt idx="191">
                  <c:v>23.083518648893499</c:v>
                </c:pt>
                <c:pt idx="192">
                  <c:v>23.023177015038101</c:v>
                </c:pt>
                <c:pt idx="193">
                  <c:v>22.974018611722698</c:v>
                </c:pt>
                <c:pt idx="194">
                  <c:v>22.926442839424102</c:v>
                </c:pt>
                <c:pt idx="195">
                  <c:v>22.899684915502</c:v>
                </c:pt>
                <c:pt idx="196">
                  <c:v>22.884925801112601</c:v>
                </c:pt>
                <c:pt idx="197">
                  <c:v>23.0481326496575</c:v>
                </c:pt>
                <c:pt idx="198">
                  <c:v>23.218974497623101</c:v>
                </c:pt>
                <c:pt idx="199">
                  <c:v>23.390776728701301</c:v>
                </c:pt>
                <c:pt idx="200">
                  <c:v>23.387142071748301</c:v>
                </c:pt>
                <c:pt idx="201">
                  <c:v>23.380283616539</c:v>
                </c:pt>
                <c:pt idx="202">
                  <c:v>23.380963855077301</c:v>
                </c:pt>
                <c:pt idx="203">
                  <c:v>23.441205024342299</c:v>
                </c:pt>
                <c:pt idx="204">
                  <c:v>23.4723804971661</c:v>
                </c:pt>
                <c:pt idx="205">
                  <c:v>23.449101218362799</c:v>
                </c:pt>
                <c:pt idx="206">
                  <c:v>23.3399230468086</c:v>
                </c:pt>
                <c:pt idx="207">
                  <c:v>23.2377116407689</c:v>
                </c:pt>
                <c:pt idx="208">
                  <c:v>23.140387316973701</c:v>
                </c:pt>
                <c:pt idx="209">
                  <c:v>23.046798207807001</c:v>
                </c:pt>
                <c:pt idx="210">
                  <c:v>22.9559195622322</c:v>
                </c:pt>
                <c:pt idx="211">
                  <c:v>22.8758767001096</c:v>
                </c:pt>
                <c:pt idx="212">
                  <c:v>22.7979498568987</c:v>
                </c:pt>
                <c:pt idx="213">
                  <c:v>22.720913693077001</c:v>
                </c:pt>
                <c:pt idx="214">
                  <c:v>22.649064334361299</c:v>
                </c:pt>
                <c:pt idx="215">
                  <c:v>22.5683408738089</c:v>
                </c:pt>
                <c:pt idx="216">
                  <c:v>22.571907536443</c:v>
                </c:pt>
                <c:pt idx="217">
                  <c:v>22.566234548958398</c:v>
                </c:pt>
                <c:pt idx="218">
                  <c:v>22.572565469428699</c:v>
                </c:pt>
                <c:pt idx="219">
                  <c:v>22.574013942027999</c:v>
                </c:pt>
                <c:pt idx="220">
                  <c:v>22.553860697372698</c:v>
                </c:pt>
                <c:pt idx="221">
                  <c:v>22.585390530090201</c:v>
                </c:pt>
                <c:pt idx="222">
                  <c:v>22.6956143781535</c:v>
                </c:pt>
                <c:pt idx="223">
                  <c:v>22.782702500091901</c:v>
                </c:pt>
                <c:pt idx="224">
                  <c:v>22.869349379865898</c:v>
                </c:pt>
                <c:pt idx="225">
                  <c:v>22.950091282490501</c:v>
                </c:pt>
                <c:pt idx="226">
                  <c:v>23.0383770942105</c:v>
                </c:pt>
                <c:pt idx="227">
                  <c:v>23.127541617433501</c:v>
                </c:pt>
                <c:pt idx="228">
                  <c:v>23.169126028403198</c:v>
                </c:pt>
                <c:pt idx="229">
                  <c:v>23.206986933462499</c:v>
                </c:pt>
                <c:pt idx="230">
                  <c:v>23.2445941659978</c:v>
                </c:pt>
                <c:pt idx="231">
                  <c:v>23.2766467858333</c:v>
                </c:pt>
                <c:pt idx="232">
                  <c:v>23.2968559889175</c:v>
                </c:pt>
                <c:pt idx="233">
                  <c:v>23.301692500982099</c:v>
                </c:pt>
                <c:pt idx="234">
                  <c:v>23.306597733516401</c:v>
                </c:pt>
                <c:pt idx="235">
                  <c:v>23.311496289338599</c:v>
                </c:pt>
                <c:pt idx="236">
                  <c:v>23.324069695359</c:v>
                </c:pt>
                <c:pt idx="237">
                  <c:v>23.3287312223712</c:v>
                </c:pt>
                <c:pt idx="238">
                  <c:v>23.323151753935502</c:v>
                </c:pt>
                <c:pt idx="239">
                  <c:v>23.318773500040599</c:v>
                </c:pt>
                <c:pt idx="240">
                  <c:v>23.318743554501399</c:v>
                </c:pt>
                <c:pt idx="241">
                  <c:v>23.337821236119598</c:v>
                </c:pt>
                <c:pt idx="242">
                  <c:v>23.364534774204301</c:v>
                </c:pt>
                <c:pt idx="243">
                  <c:v>23.250934800777799</c:v>
                </c:pt>
                <c:pt idx="244">
                  <c:v>23.141868171278599</c:v>
                </c:pt>
                <c:pt idx="245">
                  <c:v>23.011719613298599</c:v>
                </c:pt>
                <c:pt idx="246">
                  <c:v>22.913869112270199</c:v>
                </c:pt>
                <c:pt idx="247">
                  <c:v>22.921044473111301</c:v>
                </c:pt>
                <c:pt idx="248">
                  <c:v>22.914041604893399</c:v>
                </c:pt>
                <c:pt idx="249">
                  <c:v>22.845169664368999</c:v>
                </c:pt>
                <c:pt idx="250">
                  <c:v>22.7799918450307</c:v>
                </c:pt>
                <c:pt idx="251">
                  <c:v>22.715576409704799</c:v>
                </c:pt>
                <c:pt idx="252">
                  <c:v>22.650878326663101</c:v>
                </c:pt>
                <c:pt idx="253">
                  <c:v>22.590429933916798</c:v>
                </c:pt>
                <c:pt idx="254">
                  <c:v>22.5505274765401</c:v>
                </c:pt>
                <c:pt idx="255">
                  <c:v>22.5112378917621</c:v>
                </c:pt>
                <c:pt idx="256">
                  <c:v>22.484479802716901</c:v>
                </c:pt>
                <c:pt idx="257">
                  <c:v>22.460479234961099</c:v>
                </c:pt>
                <c:pt idx="258">
                  <c:v>22.4408118967273</c:v>
                </c:pt>
                <c:pt idx="259">
                  <c:v>22.361244489691401</c:v>
                </c:pt>
                <c:pt idx="260">
                  <c:v>22.374562567556499</c:v>
                </c:pt>
                <c:pt idx="261">
                  <c:v>22.389381989419899</c:v>
                </c:pt>
                <c:pt idx="262">
                  <c:v>22.407480170480699</c:v>
                </c:pt>
                <c:pt idx="263">
                  <c:v>22.4691439192279</c:v>
                </c:pt>
                <c:pt idx="264">
                  <c:v>22.481350242999401</c:v>
                </c:pt>
                <c:pt idx="265">
                  <c:v>22.501606094399602</c:v>
                </c:pt>
                <c:pt idx="266">
                  <c:v>22.534346439164601</c:v>
                </c:pt>
                <c:pt idx="267">
                  <c:v>22.580913764881899</c:v>
                </c:pt>
                <c:pt idx="268">
                  <c:v>22.650818461002199</c:v>
                </c:pt>
                <c:pt idx="269">
                  <c:v>22.732125984623899</c:v>
                </c:pt>
                <c:pt idx="270">
                  <c:v>22.837003924918001</c:v>
                </c:pt>
                <c:pt idx="271">
                  <c:v>22.939140393099802</c:v>
                </c:pt>
                <c:pt idx="272">
                  <c:v>23.061230121421399</c:v>
                </c:pt>
                <c:pt idx="273">
                  <c:v>23.207165405297602</c:v>
                </c:pt>
                <c:pt idx="274">
                  <c:v>23.372877909882</c:v>
                </c:pt>
                <c:pt idx="275">
                  <c:v>23.529559851297801</c:v>
                </c:pt>
                <c:pt idx="276">
                  <c:v>23.690451220877499</c:v>
                </c:pt>
                <c:pt idx="277">
                  <c:v>23.840027714103702</c:v>
                </c:pt>
                <c:pt idx="278">
                  <c:v>24.000385395442901</c:v>
                </c:pt>
                <c:pt idx="279">
                  <c:v>24.167231393086599</c:v>
                </c:pt>
                <c:pt idx="280">
                  <c:v>24.324523676490902</c:v>
                </c:pt>
                <c:pt idx="281">
                  <c:v>24.4106544882161</c:v>
                </c:pt>
                <c:pt idx="282">
                  <c:v>24.489559183961902</c:v>
                </c:pt>
                <c:pt idx="283">
                  <c:v>24.553876266457401</c:v>
                </c:pt>
                <c:pt idx="284">
                  <c:v>24.632441607810399</c:v>
                </c:pt>
                <c:pt idx="285">
                  <c:v>24.7116559994429</c:v>
                </c:pt>
                <c:pt idx="286">
                  <c:v>24.7910848285503</c:v>
                </c:pt>
                <c:pt idx="287">
                  <c:v>24.877943680525501</c:v>
                </c:pt>
                <c:pt idx="288">
                  <c:v>24.954266670316599</c:v>
                </c:pt>
                <c:pt idx="289">
                  <c:v>25.022937752993698</c:v>
                </c:pt>
                <c:pt idx="290">
                  <c:v>25.0331322126417</c:v>
                </c:pt>
                <c:pt idx="291">
                  <c:v>25.000830538226801</c:v>
                </c:pt>
                <c:pt idx="292">
                  <c:v>25.006313508882499</c:v>
                </c:pt>
                <c:pt idx="293">
                  <c:v>25.1036180105428</c:v>
                </c:pt>
                <c:pt idx="294">
                  <c:v>25.194035854446401</c:v>
                </c:pt>
                <c:pt idx="295">
                  <c:v>25.326498571127399</c:v>
                </c:pt>
                <c:pt idx="296">
                  <c:v>25.454633006337001</c:v>
                </c:pt>
                <c:pt idx="297">
                  <c:v>25.581853603974999</c:v>
                </c:pt>
                <c:pt idx="298">
                  <c:v>25.704773885806102</c:v>
                </c:pt>
                <c:pt idx="299">
                  <c:v>25.8312525619267</c:v>
                </c:pt>
                <c:pt idx="300">
                  <c:v>25.958181806757999</c:v>
                </c:pt>
                <c:pt idx="301">
                  <c:v>26.084450123915101</c:v>
                </c:pt>
                <c:pt idx="302">
                  <c:v>26.232941857960999</c:v>
                </c:pt>
                <c:pt idx="303">
                  <c:v>26.355473798580999</c:v>
                </c:pt>
                <c:pt idx="304">
                  <c:v>26.484285500675501</c:v>
                </c:pt>
                <c:pt idx="305">
                  <c:v>26.613800398806301</c:v>
                </c:pt>
                <c:pt idx="306">
                  <c:v>26.758306439764901</c:v>
                </c:pt>
                <c:pt idx="307">
                  <c:v>26.9008545630371</c:v>
                </c:pt>
                <c:pt idx="308">
                  <c:v>27.032794615523301</c:v>
                </c:pt>
                <c:pt idx="309">
                  <c:v>27.173555987697501</c:v>
                </c:pt>
                <c:pt idx="310">
                  <c:v>27.302991275561201</c:v>
                </c:pt>
                <c:pt idx="311">
                  <c:v>27.429978832117399</c:v>
                </c:pt>
                <c:pt idx="312">
                  <c:v>27.5534732870974</c:v>
                </c:pt>
                <c:pt idx="313">
                  <c:v>27.671414114075102</c:v>
                </c:pt>
                <c:pt idx="314">
                  <c:v>27.775204178316699</c:v>
                </c:pt>
                <c:pt idx="315">
                  <c:v>27.8870225816319</c:v>
                </c:pt>
                <c:pt idx="316">
                  <c:v>27.996916095283002</c:v>
                </c:pt>
                <c:pt idx="317">
                  <c:v>28.0900719801032</c:v>
                </c:pt>
                <c:pt idx="318">
                  <c:v>28.174614206222898</c:v>
                </c:pt>
                <c:pt idx="319">
                  <c:v>28.237008555194102</c:v>
                </c:pt>
                <c:pt idx="320">
                  <c:v>28.297118784674598</c:v>
                </c:pt>
                <c:pt idx="321">
                  <c:v>28.352884299580101</c:v>
                </c:pt>
                <c:pt idx="322">
                  <c:v>28.369765949439302</c:v>
                </c:pt>
                <c:pt idx="323">
                  <c:v>28.3923095993554</c:v>
                </c:pt>
                <c:pt idx="324">
                  <c:v>28.4168091628441</c:v>
                </c:pt>
                <c:pt idx="325">
                  <c:v>28.4595799242467</c:v>
                </c:pt>
                <c:pt idx="326">
                  <c:v>28.504130746777498</c:v>
                </c:pt>
                <c:pt idx="327">
                  <c:v>28.5513707239664</c:v>
                </c:pt>
                <c:pt idx="328">
                  <c:v>28.586159327844001</c:v>
                </c:pt>
                <c:pt idx="329">
                  <c:v>28.614657941460301</c:v>
                </c:pt>
                <c:pt idx="330">
                  <c:v>28.633070884619301</c:v>
                </c:pt>
                <c:pt idx="331">
                  <c:v>28.6755401199446</c:v>
                </c:pt>
                <c:pt idx="332">
                  <c:v>28.761675883031</c:v>
                </c:pt>
                <c:pt idx="333">
                  <c:v>28.833340235454099</c:v>
                </c:pt>
                <c:pt idx="334">
                  <c:v>28.859999220431298</c:v>
                </c:pt>
                <c:pt idx="335">
                  <c:v>28.889750630662899</c:v>
                </c:pt>
                <c:pt idx="336">
                  <c:v>28.960979700188599</c:v>
                </c:pt>
                <c:pt idx="337">
                  <c:v>29.029516846203101</c:v>
                </c:pt>
                <c:pt idx="338">
                  <c:v>29.040617198070699</c:v>
                </c:pt>
                <c:pt idx="339">
                  <c:v>29.036539521861101</c:v>
                </c:pt>
                <c:pt idx="340">
                  <c:v>29.048210620127001</c:v>
                </c:pt>
                <c:pt idx="341">
                  <c:v>29.0655816013082</c:v>
                </c:pt>
                <c:pt idx="342">
                  <c:v>29.058832599433501</c:v>
                </c:pt>
                <c:pt idx="343">
                  <c:v>29.075445849289402</c:v>
                </c:pt>
                <c:pt idx="344">
                  <c:v>29.000740594618101</c:v>
                </c:pt>
                <c:pt idx="345">
                  <c:v>28.927608883835401</c:v>
                </c:pt>
                <c:pt idx="346">
                  <c:v>28.861489719645999</c:v>
                </c:pt>
                <c:pt idx="347">
                  <c:v>28.7958635860175</c:v>
                </c:pt>
                <c:pt idx="348">
                  <c:v>28.779074745957701</c:v>
                </c:pt>
                <c:pt idx="349">
                  <c:v>28.761924324569399</c:v>
                </c:pt>
                <c:pt idx="350">
                  <c:v>28.749041810252599</c:v>
                </c:pt>
                <c:pt idx="351">
                  <c:v>28.739739025499901</c:v>
                </c:pt>
                <c:pt idx="352">
                  <c:v>28.704108210435798</c:v>
                </c:pt>
                <c:pt idx="353">
                  <c:v>28.654496275561701</c:v>
                </c:pt>
                <c:pt idx="354">
                  <c:v>28.594264170338501</c:v>
                </c:pt>
                <c:pt idx="355">
                  <c:v>28.533389164941202</c:v>
                </c:pt>
                <c:pt idx="356">
                  <c:v>28.4683309337045</c:v>
                </c:pt>
                <c:pt idx="357">
                  <c:v>28.407049501074901</c:v>
                </c:pt>
                <c:pt idx="358">
                  <c:v>28.3487423150967</c:v>
                </c:pt>
                <c:pt idx="359">
                  <c:v>28.228793675464601</c:v>
                </c:pt>
                <c:pt idx="360">
                  <c:v>28.167784969473001</c:v>
                </c:pt>
                <c:pt idx="361">
                  <c:v>28.1027229674031</c:v>
                </c:pt>
                <c:pt idx="362">
                  <c:v>28.007704277159899</c:v>
                </c:pt>
                <c:pt idx="363">
                  <c:v>27.924491073124901</c:v>
                </c:pt>
                <c:pt idx="364">
                  <c:v>27.8430719317682</c:v>
                </c:pt>
                <c:pt idx="365">
                  <c:v>27.783655768850299</c:v>
                </c:pt>
                <c:pt idx="366">
                  <c:v>27.722078739484001</c:v>
                </c:pt>
                <c:pt idx="367">
                  <c:v>27.660716764984599</c:v>
                </c:pt>
                <c:pt idx="368">
                  <c:v>27.5854499382299</c:v>
                </c:pt>
                <c:pt idx="369">
                  <c:v>27.4964510670797</c:v>
                </c:pt>
                <c:pt idx="370">
                  <c:v>27.408328236493801</c:v>
                </c:pt>
                <c:pt idx="371">
                  <c:v>27.2984454457414</c:v>
                </c:pt>
                <c:pt idx="372">
                  <c:v>27.163130289043899</c:v>
                </c:pt>
                <c:pt idx="373">
                  <c:v>27.029584966408301</c:v>
                </c:pt>
                <c:pt idx="374">
                  <c:v>26.9052752630447</c:v>
                </c:pt>
                <c:pt idx="375">
                  <c:v>26.767615613769301</c:v>
                </c:pt>
                <c:pt idx="376">
                  <c:v>26.665737116414501</c:v>
                </c:pt>
                <c:pt idx="377">
                  <c:v>26.549963840133401</c:v>
                </c:pt>
                <c:pt idx="378">
                  <c:v>26.427307299401502</c:v>
                </c:pt>
                <c:pt idx="379">
                  <c:v>26.2981428710873</c:v>
                </c:pt>
                <c:pt idx="380">
                  <c:v>26.1596972961296</c:v>
                </c:pt>
                <c:pt idx="381">
                  <c:v>26.022104309942002</c:v>
                </c:pt>
                <c:pt idx="382">
                  <c:v>25.894489407447399</c:v>
                </c:pt>
                <c:pt idx="383">
                  <c:v>25.762121085683301</c:v>
                </c:pt>
                <c:pt idx="384">
                  <c:v>25.628642982457301</c:v>
                </c:pt>
                <c:pt idx="385">
                  <c:v>25.516596732712401</c:v>
                </c:pt>
                <c:pt idx="386">
                  <c:v>25.408592658410001</c:v>
                </c:pt>
                <c:pt idx="387">
                  <c:v>25.303789286308401</c:v>
                </c:pt>
                <c:pt idx="388">
                  <c:v>25.203388690771799</c:v>
                </c:pt>
                <c:pt idx="389">
                  <c:v>25.099450017165001</c:v>
                </c:pt>
                <c:pt idx="390">
                  <c:v>24.986395879333401</c:v>
                </c:pt>
                <c:pt idx="391">
                  <c:v>24.865153430532001</c:v>
                </c:pt>
                <c:pt idx="392">
                  <c:v>24.713420246638801</c:v>
                </c:pt>
                <c:pt idx="393">
                  <c:v>24.600281335785699</c:v>
                </c:pt>
                <c:pt idx="394">
                  <c:v>24.491319379771902</c:v>
                </c:pt>
                <c:pt idx="395">
                  <c:v>24.388730169559999</c:v>
                </c:pt>
                <c:pt idx="396">
                  <c:v>24.2870267982284</c:v>
                </c:pt>
                <c:pt idx="397">
                  <c:v>24.202195551413599</c:v>
                </c:pt>
                <c:pt idx="398">
                  <c:v>24.1225851531192</c:v>
                </c:pt>
                <c:pt idx="399">
                  <c:v>24.0589523803792</c:v>
                </c:pt>
                <c:pt idx="400">
                  <c:v>24.001289324465699</c:v>
                </c:pt>
                <c:pt idx="401">
                  <c:v>23.9500945998589</c:v>
                </c:pt>
                <c:pt idx="402">
                  <c:v>23.920381517670901</c:v>
                </c:pt>
                <c:pt idx="403">
                  <c:v>23.896914173665799</c:v>
                </c:pt>
                <c:pt idx="404">
                  <c:v>23.877375575697101</c:v>
                </c:pt>
                <c:pt idx="405">
                  <c:v>23.862725549575501</c:v>
                </c:pt>
                <c:pt idx="406">
                  <c:v>23.856644716664999</c:v>
                </c:pt>
                <c:pt idx="407">
                  <c:v>23.8491848327265</c:v>
                </c:pt>
                <c:pt idx="408">
                  <c:v>23.846304892152101</c:v>
                </c:pt>
                <c:pt idx="409">
                  <c:v>23.829517665935899</c:v>
                </c:pt>
                <c:pt idx="410">
                  <c:v>23.827076140390002</c:v>
                </c:pt>
                <c:pt idx="411">
                  <c:v>23.827577529493801</c:v>
                </c:pt>
                <c:pt idx="412">
                  <c:v>23.832465476698601</c:v>
                </c:pt>
                <c:pt idx="413">
                  <c:v>23.830582792355202</c:v>
                </c:pt>
                <c:pt idx="414">
                  <c:v>23.8206683847135</c:v>
                </c:pt>
                <c:pt idx="415">
                  <c:v>23.826067477318698</c:v>
                </c:pt>
                <c:pt idx="416">
                  <c:v>23.839139203979101</c:v>
                </c:pt>
                <c:pt idx="417">
                  <c:v>23.842809036466601</c:v>
                </c:pt>
                <c:pt idx="418">
                  <c:v>23.880238242517599</c:v>
                </c:pt>
                <c:pt idx="419">
                  <c:v>23.921535841015299</c:v>
                </c:pt>
                <c:pt idx="420">
                  <c:v>23.963570041115201</c:v>
                </c:pt>
                <c:pt idx="421">
                  <c:v>24.019718729206598</c:v>
                </c:pt>
                <c:pt idx="422">
                  <c:v>24.0800595463398</c:v>
                </c:pt>
                <c:pt idx="423">
                  <c:v>24.185768608547601</c:v>
                </c:pt>
                <c:pt idx="424">
                  <c:v>24.151210752945602</c:v>
                </c:pt>
                <c:pt idx="425">
                  <c:v>24.205111835118402</c:v>
                </c:pt>
                <c:pt idx="426">
                  <c:v>24.136116719066099</c:v>
                </c:pt>
                <c:pt idx="427">
                  <c:v>24.0729684832571</c:v>
                </c:pt>
                <c:pt idx="428">
                  <c:v>24.0125474243052</c:v>
                </c:pt>
                <c:pt idx="429">
                  <c:v>23.9578452587116</c:v>
                </c:pt>
                <c:pt idx="430">
                  <c:v>23.905922127434401</c:v>
                </c:pt>
                <c:pt idx="431">
                  <c:v>23.852976304589099</c:v>
                </c:pt>
                <c:pt idx="432">
                  <c:v>23.811159581114101</c:v>
                </c:pt>
                <c:pt idx="433">
                  <c:v>23.778828924198301</c:v>
                </c:pt>
                <c:pt idx="434">
                  <c:v>23.758732907474698</c:v>
                </c:pt>
                <c:pt idx="435">
                  <c:v>23.736332682779199</c:v>
                </c:pt>
                <c:pt idx="436">
                  <c:v>23.7237449344053</c:v>
                </c:pt>
                <c:pt idx="437">
                  <c:v>23.731048607599099</c:v>
                </c:pt>
                <c:pt idx="438">
                  <c:v>23.738212553451898</c:v>
                </c:pt>
                <c:pt idx="439">
                  <c:v>23.748399218111899</c:v>
                </c:pt>
                <c:pt idx="440">
                  <c:v>23.755327293348699</c:v>
                </c:pt>
                <c:pt idx="441">
                  <c:v>23.7566888283887</c:v>
                </c:pt>
                <c:pt idx="442">
                  <c:v>23.7374331190478</c:v>
                </c:pt>
                <c:pt idx="443">
                  <c:v>23.733329255711901</c:v>
                </c:pt>
                <c:pt idx="444">
                  <c:v>23.732518919750301</c:v>
                </c:pt>
                <c:pt idx="445">
                  <c:v>23.735521192076501</c:v>
                </c:pt>
                <c:pt idx="446">
                  <c:v>23.740245119616599</c:v>
                </c:pt>
                <c:pt idx="447">
                  <c:v>23.736929788357202</c:v>
                </c:pt>
                <c:pt idx="448">
                  <c:v>23.756882901617601</c:v>
                </c:pt>
                <c:pt idx="449">
                  <c:v>23.778262158495</c:v>
                </c:pt>
                <c:pt idx="450">
                  <c:v>23.798460386604301</c:v>
                </c:pt>
                <c:pt idx="451">
                  <c:v>23.7564966298516</c:v>
                </c:pt>
                <c:pt idx="452">
                  <c:v>23.728554971477699</c:v>
                </c:pt>
                <c:pt idx="453">
                  <c:v>23.703198050347801</c:v>
                </c:pt>
                <c:pt idx="454">
                  <c:v>23.6758311174491</c:v>
                </c:pt>
                <c:pt idx="455">
                  <c:v>23.6431871399122</c:v>
                </c:pt>
                <c:pt idx="456">
                  <c:v>23.607454501950301</c:v>
                </c:pt>
                <c:pt idx="457">
                  <c:v>23.550867456553501</c:v>
                </c:pt>
                <c:pt idx="458">
                  <c:v>23.496112671245101</c:v>
                </c:pt>
                <c:pt idx="459">
                  <c:v>23.519954136840202</c:v>
                </c:pt>
                <c:pt idx="460">
                  <c:v>23.5452052662902</c:v>
                </c:pt>
                <c:pt idx="461">
                  <c:v>23.566065877066698</c:v>
                </c:pt>
                <c:pt idx="462">
                  <c:v>23.4751882811846</c:v>
                </c:pt>
                <c:pt idx="463">
                  <c:v>23.390504462967002</c:v>
                </c:pt>
                <c:pt idx="464">
                  <c:v>23.354665850395001</c:v>
                </c:pt>
                <c:pt idx="465">
                  <c:v>23.321176525360201</c:v>
                </c:pt>
                <c:pt idx="466">
                  <c:v>23.2588961453745</c:v>
                </c:pt>
                <c:pt idx="467">
                  <c:v>23.187579031566401</c:v>
                </c:pt>
                <c:pt idx="468">
                  <c:v>23.2508593729045</c:v>
                </c:pt>
                <c:pt idx="469">
                  <c:v>23.3413202689872</c:v>
                </c:pt>
                <c:pt idx="470">
                  <c:v>23.433950601425</c:v>
                </c:pt>
                <c:pt idx="471">
                  <c:v>23.527226344135801</c:v>
                </c:pt>
                <c:pt idx="472">
                  <c:v>23.655614836324599</c:v>
                </c:pt>
                <c:pt idx="473">
                  <c:v>23.802558418393001</c:v>
                </c:pt>
                <c:pt idx="474">
                  <c:v>23.851857705374201</c:v>
                </c:pt>
                <c:pt idx="475">
                  <c:v>23.903800465985199</c:v>
                </c:pt>
                <c:pt idx="476">
                  <c:v>23.964638658012898</c:v>
                </c:pt>
                <c:pt idx="477">
                  <c:v>23.913793333200999</c:v>
                </c:pt>
                <c:pt idx="478">
                  <c:v>23.863575215239301</c:v>
                </c:pt>
                <c:pt idx="479">
                  <c:v>23.7996514585464</c:v>
                </c:pt>
                <c:pt idx="480">
                  <c:v>23.739083269768798</c:v>
                </c:pt>
                <c:pt idx="481">
                  <c:v>23.682070820411699</c:v>
                </c:pt>
                <c:pt idx="482">
                  <c:v>23.629248559727401</c:v>
                </c:pt>
                <c:pt idx="483">
                  <c:v>23.5868070025302</c:v>
                </c:pt>
                <c:pt idx="484">
                  <c:v>23.543069089382598</c:v>
                </c:pt>
                <c:pt idx="485">
                  <c:v>23.5041840394261</c:v>
                </c:pt>
                <c:pt idx="486">
                  <c:v>23.477602057759601</c:v>
                </c:pt>
                <c:pt idx="487">
                  <c:v>23.453770849588899</c:v>
                </c:pt>
                <c:pt idx="488">
                  <c:v>23.427287166104598</c:v>
                </c:pt>
                <c:pt idx="489">
                  <c:v>23.401380735956199</c:v>
                </c:pt>
                <c:pt idx="490">
                  <c:v>23.3648511996346</c:v>
                </c:pt>
                <c:pt idx="491">
                  <c:v>23.3215747801429</c:v>
                </c:pt>
                <c:pt idx="492">
                  <c:v>23.279002435818999</c:v>
                </c:pt>
                <c:pt idx="493">
                  <c:v>23.235449840639699</c:v>
                </c:pt>
                <c:pt idx="494">
                  <c:v>23.175675844405301</c:v>
                </c:pt>
                <c:pt idx="495">
                  <c:v>23.117087176866601</c:v>
                </c:pt>
                <c:pt idx="496">
                  <c:v>23.058228280126201</c:v>
                </c:pt>
                <c:pt idx="497">
                  <c:v>22.997166429825299</c:v>
                </c:pt>
                <c:pt idx="498">
                  <c:v>22.893540545346699</c:v>
                </c:pt>
                <c:pt idx="499">
                  <c:v>22.805453271811398</c:v>
                </c:pt>
                <c:pt idx="500">
                  <c:v>22.7192660358062</c:v>
                </c:pt>
                <c:pt idx="501">
                  <c:v>22.7578546746002</c:v>
                </c:pt>
                <c:pt idx="502">
                  <c:v>22.877476251393201</c:v>
                </c:pt>
                <c:pt idx="503">
                  <c:v>23.027343936570698</c:v>
                </c:pt>
                <c:pt idx="504">
                  <c:v>23.143583416312801</c:v>
                </c:pt>
                <c:pt idx="505">
                  <c:v>23.153170480302901</c:v>
                </c:pt>
                <c:pt idx="506">
                  <c:v>23.244196158551699</c:v>
                </c:pt>
                <c:pt idx="507">
                  <c:v>23.2403585006813</c:v>
                </c:pt>
                <c:pt idx="508">
                  <c:v>23.372324034075099</c:v>
                </c:pt>
                <c:pt idx="509">
                  <c:v>23.504101807513099</c:v>
                </c:pt>
                <c:pt idx="510">
                  <c:v>23.624846991691999</c:v>
                </c:pt>
                <c:pt idx="511">
                  <c:v>23.717019936641702</c:v>
                </c:pt>
                <c:pt idx="512">
                  <c:v>23.781800742405899</c:v>
                </c:pt>
                <c:pt idx="513">
                  <c:v>23.846663644487499</c:v>
                </c:pt>
                <c:pt idx="514">
                  <c:v>23.944925814152601</c:v>
                </c:pt>
                <c:pt idx="515">
                  <c:v>23.973736160397401</c:v>
                </c:pt>
                <c:pt idx="516">
                  <c:v>24.017872441755799</c:v>
                </c:pt>
                <c:pt idx="517">
                  <c:v>24.141622721240999</c:v>
                </c:pt>
                <c:pt idx="518">
                  <c:v>24.277707583207199</c:v>
                </c:pt>
                <c:pt idx="519">
                  <c:v>24.371061372270201</c:v>
                </c:pt>
                <c:pt idx="520">
                  <c:v>24.440816046229099</c:v>
                </c:pt>
                <c:pt idx="521">
                  <c:v>24.505506934956799</c:v>
                </c:pt>
                <c:pt idx="522">
                  <c:v>24.583685366825101</c:v>
                </c:pt>
                <c:pt idx="523">
                  <c:v>24.6809461684852</c:v>
                </c:pt>
                <c:pt idx="524">
                  <c:v>24.779832704586799</c:v>
                </c:pt>
                <c:pt idx="525">
                  <c:v>24.847379898711999</c:v>
                </c:pt>
                <c:pt idx="526">
                  <c:v>24.938562880192102</c:v>
                </c:pt>
                <c:pt idx="527">
                  <c:v>25.032853421138899</c:v>
                </c:pt>
                <c:pt idx="528">
                  <c:v>25.125711697507398</c:v>
                </c:pt>
                <c:pt idx="529">
                  <c:v>25.209164533221202</c:v>
                </c:pt>
                <c:pt idx="530">
                  <c:v>25.2419775759323</c:v>
                </c:pt>
                <c:pt idx="531">
                  <c:v>25.263502003190698</c:v>
                </c:pt>
                <c:pt idx="532">
                  <c:v>25.303413944997999</c:v>
                </c:pt>
                <c:pt idx="533">
                  <c:v>25.344327420177802</c:v>
                </c:pt>
                <c:pt idx="534">
                  <c:v>25.381123712492599</c:v>
                </c:pt>
                <c:pt idx="535">
                  <c:v>25.3973269821293</c:v>
                </c:pt>
                <c:pt idx="536">
                  <c:v>25.4643823166017</c:v>
                </c:pt>
                <c:pt idx="537">
                  <c:v>25.525906775571499</c:v>
                </c:pt>
                <c:pt idx="538">
                  <c:v>25.529662000264999</c:v>
                </c:pt>
                <c:pt idx="539">
                  <c:v>25.532829821674</c:v>
                </c:pt>
                <c:pt idx="540">
                  <c:v>25.536360957300602</c:v>
                </c:pt>
                <c:pt idx="541">
                  <c:v>25.531117175707301</c:v>
                </c:pt>
                <c:pt idx="542">
                  <c:v>25.524868261305201</c:v>
                </c:pt>
                <c:pt idx="543">
                  <c:v>25.511239081171102</c:v>
                </c:pt>
                <c:pt idx="544">
                  <c:v>25.526095283315598</c:v>
                </c:pt>
                <c:pt idx="545">
                  <c:v>25.549698687623799</c:v>
                </c:pt>
                <c:pt idx="546">
                  <c:v>25.562933560236299</c:v>
                </c:pt>
                <c:pt idx="547">
                  <c:v>25.578307250695001</c:v>
                </c:pt>
                <c:pt idx="548">
                  <c:v>25.5742060141121</c:v>
                </c:pt>
                <c:pt idx="549">
                  <c:v>25.5663279136967</c:v>
                </c:pt>
                <c:pt idx="550">
                  <c:v>25.558798393891099</c:v>
                </c:pt>
                <c:pt idx="551">
                  <c:v>25.556598122430898</c:v>
                </c:pt>
                <c:pt idx="552">
                  <c:v>25.554555544273601</c:v>
                </c:pt>
                <c:pt idx="553">
                  <c:v>25.579790968156601</c:v>
                </c:pt>
                <c:pt idx="554">
                  <c:v>25.594610828052001</c:v>
                </c:pt>
                <c:pt idx="555">
                  <c:v>25.609670056680901</c:v>
                </c:pt>
                <c:pt idx="556">
                  <c:v>25.617716729216198</c:v>
                </c:pt>
                <c:pt idx="557">
                  <c:v>25.638150799316701</c:v>
                </c:pt>
                <c:pt idx="558">
                  <c:v>25.652760113263898</c:v>
                </c:pt>
                <c:pt idx="559">
                  <c:v>25.685384674946501</c:v>
                </c:pt>
                <c:pt idx="560">
                  <c:v>25.724364177631401</c:v>
                </c:pt>
                <c:pt idx="561">
                  <c:v>25.745900915761201</c:v>
                </c:pt>
                <c:pt idx="562">
                  <c:v>25.759156104244202</c:v>
                </c:pt>
                <c:pt idx="563">
                  <c:v>25.771317098617999</c:v>
                </c:pt>
                <c:pt idx="564">
                  <c:v>25.779810805266301</c:v>
                </c:pt>
                <c:pt idx="565">
                  <c:v>25.771365925247899</c:v>
                </c:pt>
                <c:pt idx="566">
                  <c:v>25.7601179721905</c:v>
                </c:pt>
                <c:pt idx="567">
                  <c:v>25.7483590157333</c:v>
                </c:pt>
                <c:pt idx="568">
                  <c:v>25.7365132696779</c:v>
                </c:pt>
                <c:pt idx="569">
                  <c:v>25.727194802234902</c:v>
                </c:pt>
                <c:pt idx="570">
                  <c:v>25.717075604877301</c:v>
                </c:pt>
                <c:pt idx="571">
                  <c:v>25.7085135717988</c:v>
                </c:pt>
                <c:pt idx="572">
                  <c:v>25.651220906909298</c:v>
                </c:pt>
                <c:pt idx="573">
                  <c:v>25.592746244240001</c:v>
                </c:pt>
                <c:pt idx="574">
                  <c:v>25.536953089062202</c:v>
                </c:pt>
                <c:pt idx="575">
                  <c:v>25.481248398335499</c:v>
                </c:pt>
                <c:pt idx="576">
                  <c:v>25.460932011362001</c:v>
                </c:pt>
                <c:pt idx="577">
                  <c:v>25.437218135812699</c:v>
                </c:pt>
                <c:pt idx="578">
                  <c:v>25.424856289468099</c:v>
                </c:pt>
                <c:pt idx="579">
                  <c:v>25.3647236656278</c:v>
                </c:pt>
                <c:pt idx="580">
                  <c:v>25.305212261315599</c:v>
                </c:pt>
                <c:pt idx="581">
                  <c:v>25.247364727561202</c:v>
                </c:pt>
                <c:pt idx="582">
                  <c:v>25.209160971420701</c:v>
                </c:pt>
                <c:pt idx="583">
                  <c:v>25.1341082708635</c:v>
                </c:pt>
                <c:pt idx="584">
                  <c:v>25.062065013410798</c:v>
                </c:pt>
                <c:pt idx="585">
                  <c:v>24.993283686677799</c:v>
                </c:pt>
                <c:pt idx="586">
                  <c:v>24.9658367463554</c:v>
                </c:pt>
                <c:pt idx="587">
                  <c:v>24.9290439614769</c:v>
                </c:pt>
                <c:pt idx="588">
                  <c:v>24.893029220957199</c:v>
                </c:pt>
                <c:pt idx="589">
                  <c:v>24.8625166800635</c:v>
                </c:pt>
                <c:pt idx="590">
                  <c:v>24.837668824294699</c:v>
                </c:pt>
                <c:pt idx="591">
                  <c:v>24.808352136168502</c:v>
                </c:pt>
                <c:pt idx="592">
                  <c:v>24.782987259835402</c:v>
                </c:pt>
                <c:pt idx="593">
                  <c:v>24.762585784431</c:v>
                </c:pt>
                <c:pt idx="594">
                  <c:v>24.743907363041</c:v>
                </c:pt>
                <c:pt idx="595">
                  <c:v>24.725651331626501</c:v>
                </c:pt>
                <c:pt idx="596">
                  <c:v>24.709918892698301</c:v>
                </c:pt>
                <c:pt idx="597">
                  <c:v>24.671929319417</c:v>
                </c:pt>
                <c:pt idx="598">
                  <c:v>24.636674048124501</c:v>
                </c:pt>
                <c:pt idx="599">
                  <c:v>24.6017365582839</c:v>
                </c:pt>
                <c:pt idx="600">
                  <c:v>24.590820240957001</c:v>
                </c:pt>
                <c:pt idx="601">
                  <c:v>24.583748646539501</c:v>
                </c:pt>
                <c:pt idx="602">
                  <c:v>24.594534814741898</c:v>
                </c:pt>
                <c:pt idx="603">
                  <c:v>24.604753533306301</c:v>
                </c:pt>
                <c:pt idx="604">
                  <c:v>24.626108093075299</c:v>
                </c:pt>
                <c:pt idx="605">
                  <c:v>24.651025674600699</c:v>
                </c:pt>
                <c:pt idx="606">
                  <c:v>24.675557735807399</c:v>
                </c:pt>
                <c:pt idx="607">
                  <c:v>24.692548321502901</c:v>
                </c:pt>
                <c:pt idx="608">
                  <c:v>24.701404386293</c:v>
                </c:pt>
                <c:pt idx="609">
                  <c:v>24.714896617350199</c:v>
                </c:pt>
                <c:pt idx="610">
                  <c:v>24.730547150028499</c:v>
                </c:pt>
                <c:pt idx="611">
                  <c:v>24.744667132371099</c:v>
                </c:pt>
                <c:pt idx="612">
                  <c:v>24.756892260291401</c:v>
                </c:pt>
                <c:pt idx="613">
                  <c:v>24.765586923357599</c:v>
                </c:pt>
                <c:pt idx="614">
                  <c:v>24.772066825681001</c:v>
                </c:pt>
                <c:pt idx="615">
                  <c:v>24.778660225289698</c:v>
                </c:pt>
                <c:pt idx="616">
                  <c:v>24.778385797952598</c:v>
                </c:pt>
                <c:pt idx="617">
                  <c:v>24.774152367999498</c:v>
                </c:pt>
                <c:pt idx="618">
                  <c:v>24.770391977028599</c:v>
                </c:pt>
                <c:pt idx="619">
                  <c:v>24.7727390597747</c:v>
                </c:pt>
                <c:pt idx="620">
                  <c:v>24.7785863569977</c:v>
                </c:pt>
                <c:pt idx="621">
                  <c:v>24.779820703313099</c:v>
                </c:pt>
                <c:pt idx="622">
                  <c:v>24.778946514208101</c:v>
                </c:pt>
                <c:pt idx="623">
                  <c:v>24.793424944943698</c:v>
                </c:pt>
                <c:pt idx="624">
                  <c:v>24.805313318427899</c:v>
                </c:pt>
                <c:pt idx="625">
                  <c:v>24.817439040963599</c:v>
                </c:pt>
                <c:pt idx="626">
                  <c:v>24.830960547583299</c:v>
                </c:pt>
                <c:pt idx="627">
                  <c:v>24.828469625308099</c:v>
                </c:pt>
                <c:pt idx="628">
                  <c:v>24.827304542359201</c:v>
                </c:pt>
                <c:pt idx="629">
                  <c:v>24.827692379131999</c:v>
                </c:pt>
                <c:pt idx="630">
                  <c:v>24.828158407620599</c:v>
                </c:pt>
                <c:pt idx="631">
                  <c:v>24.822310219126798</c:v>
                </c:pt>
                <c:pt idx="632">
                  <c:v>24.838930784811598</c:v>
                </c:pt>
                <c:pt idx="633">
                  <c:v>24.857399888899501</c:v>
                </c:pt>
                <c:pt idx="634">
                  <c:v>24.915255670996</c:v>
                </c:pt>
                <c:pt idx="635">
                  <c:v>24.967557330973399</c:v>
                </c:pt>
                <c:pt idx="636">
                  <c:v>25.022655896931401</c:v>
                </c:pt>
                <c:pt idx="637">
                  <c:v>25.090302328254701</c:v>
                </c:pt>
                <c:pt idx="638">
                  <c:v>25.156235589009199</c:v>
                </c:pt>
                <c:pt idx="639">
                  <c:v>25.2301837463908</c:v>
                </c:pt>
                <c:pt idx="640">
                  <c:v>25.3047157656545</c:v>
                </c:pt>
                <c:pt idx="641">
                  <c:v>25.377754273692702</c:v>
                </c:pt>
                <c:pt idx="642">
                  <c:v>25.4277628061154</c:v>
                </c:pt>
                <c:pt idx="643">
                  <c:v>25.480709629730299</c:v>
                </c:pt>
                <c:pt idx="644">
                  <c:v>25.548786446789901</c:v>
                </c:pt>
                <c:pt idx="645">
                  <c:v>25.616396869896299</c:v>
                </c:pt>
                <c:pt idx="646">
                  <c:v>25.6838006346984</c:v>
                </c:pt>
                <c:pt idx="647">
                  <c:v>25.752479562709102</c:v>
                </c:pt>
                <c:pt idx="648">
                  <c:v>25.806090579707</c:v>
                </c:pt>
                <c:pt idx="649">
                  <c:v>25.8552303465415</c:v>
                </c:pt>
                <c:pt idx="650">
                  <c:v>25.9031235605439</c:v>
                </c:pt>
                <c:pt idx="651">
                  <c:v>25.941495534749901</c:v>
                </c:pt>
                <c:pt idx="652">
                  <c:v>25.9713919579434</c:v>
                </c:pt>
                <c:pt idx="653">
                  <c:v>26.0018501868269</c:v>
                </c:pt>
                <c:pt idx="654">
                  <c:v>26.033166635984799</c:v>
                </c:pt>
                <c:pt idx="655">
                  <c:v>26.064135560395801</c:v>
                </c:pt>
                <c:pt idx="656">
                  <c:v>26.086529690290199</c:v>
                </c:pt>
                <c:pt idx="657">
                  <c:v>26.121207652157199</c:v>
                </c:pt>
                <c:pt idx="658">
                  <c:v>26.172455098671399</c:v>
                </c:pt>
                <c:pt idx="659">
                  <c:v>26.2231391432795</c:v>
                </c:pt>
                <c:pt idx="660">
                  <c:v>26.256758839097799</c:v>
                </c:pt>
                <c:pt idx="661">
                  <c:v>26.2889975410347</c:v>
                </c:pt>
                <c:pt idx="662">
                  <c:v>26.324885855221201</c:v>
                </c:pt>
                <c:pt idx="663">
                  <c:v>26.360324818292199</c:v>
                </c:pt>
                <c:pt idx="664">
                  <c:v>26.394604607376401</c:v>
                </c:pt>
                <c:pt idx="665">
                  <c:v>26.420232254764301</c:v>
                </c:pt>
                <c:pt idx="666">
                  <c:v>26.4524022959136</c:v>
                </c:pt>
                <c:pt idx="667">
                  <c:v>26.476525326506099</c:v>
                </c:pt>
                <c:pt idx="668">
                  <c:v>26.504545452656501</c:v>
                </c:pt>
                <c:pt idx="669">
                  <c:v>26.5438531185521</c:v>
                </c:pt>
                <c:pt idx="670">
                  <c:v>26.583879529816599</c:v>
                </c:pt>
                <c:pt idx="671">
                  <c:v>26.595761744804001</c:v>
                </c:pt>
                <c:pt idx="672">
                  <c:v>26.616483781082501</c:v>
                </c:pt>
                <c:pt idx="673">
                  <c:v>26.629304966568998</c:v>
                </c:pt>
                <c:pt idx="674">
                  <c:v>26.646180897709499</c:v>
                </c:pt>
                <c:pt idx="675">
                  <c:v>26.655458686919701</c:v>
                </c:pt>
                <c:pt idx="676">
                  <c:v>26.664395630665599</c:v>
                </c:pt>
                <c:pt idx="677">
                  <c:v>26.6691610530732</c:v>
                </c:pt>
                <c:pt idx="678">
                  <c:v>26.675355375501201</c:v>
                </c:pt>
                <c:pt idx="679">
                  <c:v>26.678777080686299</c:v>
                </c:pt>
                <c:pt idx="680">
                  <c:v>26.681170852988501</c:v>
                </c:pt>
                <c:pt idx="681">
                  <c:v>26.6821683213524</c:v>
                </c:pt>
                <c:pt idx="682">
                  <c:v>26.679297918995601</c:v>
                </c:pt>
                <c:pt idx="683">
                  <c:v>26.675551480040198</c:v>
                </c:pt>
                <c:pt idx="684">
                  <c:v>26.669820284819199</c:v>
                </c:pt>
                <c:pt idx="685">
                  <c:v>26.662997847416499</c:v>
                </c:pt>
                <c:pt idx="686">
                  <c:v>26.653497639232</c:v>
                </c:pt>
                <c:pt idx="687">
                  <c:v>26.644857080256799</c:v>
                </c:pt>
                <c:pt idx="688">
                  <c:v>26.638892540093099</c:v>
                </c:pt>
                <c:pt idx="689">
                  <c:v>26.632660661189401</c:v>
                </c:pt>
                <c:pt idx="690">
                  <c:v>26.621250503348801</c:v>
                </c:pt>
                <c:pt idx="691">
                  <c:v>26.619802695742901</c:v>
                </c:pt>
                <c:pt idx="692">
                  <c:v>26.621453010875801</c:v>
                </c:pt>
                <c:pt idx="693">
                  <c:v>26.631725689822101</c:v>
                </c:pt>
                <c:pt idx="694">
                  <c:v>26.641280425609601</c:v>
                </c:pt>
                <c:pt idx="695">
                  <c:v>26.651416280754901</c:v>
                </c:pt>
                <c:pt idx="696">
                  <c:v>26.690411456807801</c:v>
                </c:pt>
                <c:pt idx="697">
                  <c:v>26.7214944056002</c:v>
                </c:pt>
                <c:pt idx="698">
                  <c:v>26.7516032556459</c:v>
                </c:pt>
                <c:pt idx="699">
                  <c:v>26.785483446309399</c:v>
                </c:pt>
                <c:pt idx="700">
                  <c:v>26.810733532261199</c:v>
                </c:pt>
                <c:pt idx="701">
                  <c:v>26.823393893783798</c:v>
                </c:pt>
                <c:pt idx="702">
                  <c:v>26.833001010290001</c:v>
                </c:pt>
                <c:pt idx="703">
                  <c:v>26.840443252405599</c:v>
                </c:pt>
                <c:pt idx="704">
                  <c:v>26.8478420170382</c:v>
                </c:pt>
                <c:pt idx="705">
                  <c:v>26.869962693475401</c:v>
                </c:pt>
                <c:pt idx="706">
                  <c:v>26.885172778692901</c:v>
                </c:pt>
                <c:pt idx="707">
                  <c:v>26.886274111304701</c:v>
                </c:pt>
                <c:pt idx="708">
                  <c:v>26.885885463774201</c:v>
                </c:pt>
                <c:pt idx="709">
                  <c:v>26.885680533605601</c:v>
                </c:pt>
                <c:pt idx="710">
                  <c:v>26.883379578823199</c:v>
                </c:pt>
                <c:pt idx="711">
                  <c:v>26.878974498665698</c:v>
                </c:pt>
                <c:pt idx="712">
                  <c:v>26.871108612349001</c:v>
                </c:pt>
                <c:pt idx="713">
                  <c:v>26.862272185342601</c:v>
                </c:pt>
                <c:pt idx="714">
                  <c:v>26.852549582438499</c:v>
                </c:pt>
                <c:pt idx="715">
                  <c:v>26.848710023185902</c:v>
                </c:pt>
                <c:pt idx="716">
                  <c:v>26.837262249092099</c:v>
                </c:pt>
                <c:pt idx="717">
                  <c:v>26.825433091499701</c:v>
                </c:pt>
                <c:pt idx="718">
                  <c:v>26.812885793465998</c:v>
                </c:pt>
                <c:pt idx="719">
                  <c:v>26.795242647804201</c:v>
                </c:pt>
                <c:pt idx="720">
                  <c:v>26.780390000619299</c:v>
                </c:pt>
                <c:pt idx="721">
                  <c:v>26.765230013233701</c:v>
                </c:pt>
                <c:pt idx="722">
                  <c:v>26.757020709934199</c:v>
                </c:pt>
                <c:pt idx="723">
                  <c:v>26.748582142344901</c:v>
                </c:pt>
                <c:pt idx="724">
                  <c:v>26.749937637872598</c:v>
                </c:pt>
                <c:pt idx="725">
                  <c:v>26.745632193515</c:v>
                </c:pt>
                <c:pt idx="726">
                  <c:v>26.736869887031801</c:v>
                </c:pt>
                <c:pt idx="727">
                  <c:v>26.732887217347901</c:v>
                </c:pt>
                <c:pt idx="728">
                  <c:v>26.728586182374301</c:v>
                </c:pt>
                <c:pt idx="729">
                  <c:v>26.724290140244999</c:v>
                </c:pt>
                <c:pt idx="730">
                  <c:v>26.7037812840485</c:v>
                </c:pt>
                <c:pt idx="731">
                  <c:v>26.6936909922585</c:v>
                </c:pt>
                <c:pt idx="732">
                  <c:v>26.682302068581301</c:v>
                </c:pt>
                <c:pt idx="733">
                  <c:v>26.669362482008498</c:v>
                </c:pt>
                <c:pt idx="734">
                  <c:v>26.638607562089</c:v>
                </c:pt>
                <c:pt idx="735">
                  <c:v>26.600780957172798</c:v>
                </c:pt>
                <c:pt idx="736">
                  <c:v>26.5651750680566</c:v>
                </c:pt>
                <c:pt idx="737">
                  <c:v>26.5359775001264</c:v>
                </c:pt>
                <c:pt idx="738">
                  <c:v>26.506283563265601</c:v>
                </c:pt>
                <c:pt idx="739">
                  <c:v>26.474673505102299</c:v>
                </c:pt>
                <c:pt idx="740">
                  <c:v>26.4365000192034</c:v>
                </c:pt>
                <c:pt idx="741">
                  <c:v>26.414395772410401</c:v>
                </c:pt>
                <c:pt idx="742">
                  <c:v>26.392933235455601</c:v>
                </c:pt>
                <c:pt idx="743">
                  <c:v>26.3710221666264</c:v>
                </c:pt>
                <c:pt idx="744">
                  <c:v>26.347679172598401</c:v>
                </c:pt>
                <c:pt idx="745">
                  <c:v>26.322582285802699</c:v>
                </c:pt>
                <c:pt idx="746">
                  <c:v>26.298133454076002</c:v>
                </c:pt>
                <c:pt idx="747">
                  <c:v>26.2886077996503</c:v>
                </c:pt>
                <c:pt idx="748">
                  <c:v>26.2825139628542</c:v>
                </c:pt>
                <c:pt idx="749">
                  <c:v>26.274428716297599</c:v>
                </c:pt>
                <c:pt idx="750">
                  <c:v>26.267815926044801</c:v>
                </c:pt>
                <c:pt idx="751">
                  <c:v>26.262396005928899</c:v>
                </c:pt>
                <c:pt idx="752">
                  <c:v>26.251981543736601</c:v>
                </c:pt>
                <c:pt idx="753">
                  <c:v>26.2480291312467</c:v>
                </c:pt>
                <c:pt idx="754">
                  <c:v>26.242146924829601</c:v>
                </c:pt>
                <c:pt idx="755">
                  <c:v>26.215940639176001</c:v>
                </c:pt>
                <c:pt idx="756">
                  <c:v>26.191792325803899</c:v>
                </c:pt>
                <c:pt idx="757">
                  <c:v>26.175142567363</c:v>
                </c:pt>
                <c:pt idx="758">
                  <c:v>26.151593032799099</c:v>
                </c:pt>
                <c:pt idx="759">
                  <c:v>26.132113447636399</c:v>
                </c:pt>
                <c:pt idx="760">
                  <c:v>26.092245277592401</c:v>
                </c:pt>
                <c:pt idx="761">
                  <c:v>26.051977135418799</c:v>
                </c:pt>
                <c:pt idx="762">
                  <c:v>26.012404744169199</c:v>
                </c:pt>
                <c:pt idx="763">
                  <c:v>25.957272814732999</c:v>
                </c:pt>
                <c:pt idx="764">
                  <c:v>25.899915843209801</c:v>
                </c:pt>
                <c:pt idx="765">
                  <c:v>25.838982881768199</c:v>
                </c:pt>
                <c:pt idx="766">
                  <c:v>25.792610964931001</c:v>
                </c:pt>
                <c:pt idx="767">
                  <c:v>25.746793269861499</c:v>
                </c:pt>
                <c:pt idx="768">
                  <c:v>25.701295323032099</c:v>
                </c:pt>
                <c:pt idx="769">
                  <c:v>25.655925703323302</c:v>
                </c:pt>
                <c:pt idx="770">
                  <c:v>25.612465868013</c:v>
                </c:pt>
                <c:pt idx="771">
                  <c:v>25.577012631035299</c:v>
                </c:pt>
                <c:pt idx="772">
                  <c:v>25.539336926995599</c:v>
                </c:pt>
                <c:pt idx="773">
                  <c:v>25.4914840944204</c:v>
                </c:pt>
                <c:pt idx="774">
                  <c:v>25.4454817120073</c:v>
                </c:pt>
                <c:pt idx="775">
                  <c:v>25.411336682440702</c:v>
                </c:pt>
                <c:pt idx="776">
                  <c:v>25.3845582834896</c:v>
                </c:pt>
                <c:pt idx="777">
                  <c:v>25.358644272526799</c:v>
                </c:pt>
                <c:pt idx="778">
                  <c:v>25.335660371276902</c:v>
                </c:pt>
                <c:pt idx="779">
                  <c:v>25.312444744634</c:v>
                </c:pt>
                <c:pt idx="780">
                  <c:v>25.290147570523001</c:v>
                </c:pt>
                <c:pt idx="781">
                  <c:v>25.265394540179699</c:v>
                </c:pt>
                <c:pt idx="782">
                  <c:v>25.241202511095398</c:v>
                </c:pt>
                <c:pt idx="783">
                  <c:v>25.237862374547799</c:v>
                </c:pt>
                <c:pt idx="784">
                  <c:v>25.219958365935401</c:v>
                </c:pt>
                <c:pt idx="785">
                  <c:v>25.202687088331999</c:v>
                </c:pt>
                <c:pt idx="786">
                  <c:v>25.199872782155101</c:v>
                </c:pt>
                <c:pt idx="787">
                  <c:v>25.180288385280001</c:v>
                </c:pt>
                <c:pt idx="788">
                  <c:v>25.158821045768899</c:v>
                </c:pt>
                <c:pt idx="789">
                  <c:v>25.136328220158099</c:v>
                </c:pt>
                <c:pt idx="790">
                  <c:v>25.117624492274398</c:v>
                </c:pt>
                <c:pt idx="791">
                  <c:v>25.103559162966199</c:v>
                </c:pt>
                <c:pt idx="792">
                  <c:v>25.077935287772</c:v>
                </c:pt>
                <c:pt idx="793">
                  <c:v>25.047552787746</c:v>
                </c:pt>
                <c:pt idx="794">
                  <c:v>25.016861991950599</c:v>
                </c:pt>
                <c:pt idx="795">
                  <c:v>24.979862156346702</c:v>
                </c:pt>
                <c:pt idx="796">
                  <c:v>24.938915771020799</c:v>
                </c:pt>
                <c:pt idx="797">
                  <c:v>24.900175416003801</c:v>
                </c:pt>
                <c:pt idx="798">
                  <c:v>24.871734508048</c:v>
                </c:pt>
                <c:pt idx="799">
                  <c:v>24.838596163673699</c:v>
                </c:pt>
                <c:pt idx="800">
                  <c:v>24.810811476491399</c:v>
                </c:pt>
                <c:pt idx="801">
                  <c:v>24.779173016656699</c:v>
                </c:pt>
                <c:pt idx="802">
                  <c:v>24.748854955225202</c:v>
                </c:pt>
                <c:pt idx="803">
                  <c:v>24.718234988099201</c:v>
                </c:pt>
                <c:pt idx="804">
                  <c:v>24.687312866330402</c:v>
                </c:pt>
                <c:pt idx="805">
                  <c:v>24.656226261496901</c:v>
                </c:pt>
                <c:pt idx="806">
                  <c:v>24.621782095686999</c:v>
                </c:pt>
                <c:pt idx="807">
                  <c:v>24.569154520801899</c:v>
                </c:pt>
                <c:pt idx="808">
                  <c:v>24.519924073677199</c:v>
                </c:pt>
                <c:pt idx="809">
                  <c:v>24.460816449850999</c:v>
                </c:pt>
                <c:pt idx="810">
                  <c:v>24.412296782270399</c:v>
                </c:pt>
                <c:pt idx="811">
                  <c:v>24.375147686072498</c:v>
                </c:pt>
                <c:pt idx="812">
                  <c:v>24.3377985227437</c:v>
                </c:pt>
                <c:pt idx="813">
                  <c:v>24.301462304963099</c:v>
                </c:pt>
                <c:pt idx="814">
                  <c:v>24.267373901647701</c:v>
                </c:pt>
                <c:pt idx="815">
                  <c:v>24.233417105583399</c:v>
                </c:pt>
                <c:pt idx="816">
                  <c:v>24.201479290245</c:v>
                </c:pt>
                <c:pt idx="817">
                  <c:v>24.170184439880401</c:v>
                </c:pt>
                <c:pt idx="818">
                  <c:v>24.1517696343493</c:v>
                </c:pt>
                <c:pt idx="819">
                  <c:v>24.125946239023701</c:v>
                </c:pt>
                <c:pt idx="820">
                  <c:v>24.101446187295601</c:v>
                </c:pt>
                <c:pt idx="821">
                  <c:v>24.0786461229563</c:v>
                </c:pt>
                <c:pt idx="822">
                  <c:v>24.057499666037899</c:v>
                </c:pt>
                <c:pt idx="823">
                  <c:v>24.029279395597602</c:v>
                </c:pt>
                <c:pt idx="824">
                  <c:v>24.018836544958599</c:v>
                </c:pt>
                <c:pt idx="825">
                  <c:v>24.0041513484653</c:v>
                </c:pt>
                <c:pt idx="826">
                  <c:v>23.989059934937298</c:v>
                </c:pt>
                <c:pt idx="827">
                  <c:v>23.966898508453401</c:v>
                </c:pt>
                <c:pt idx="828">
                  <c:v>23.945781240020299</c:v>
                </c:pt>
                <c:pt idx="829">
                  <c:v>23.931426447849802</c:v>
                </c:pt>
                <c:pt idx="830">
                  <c:v>23.9152586303255</c:v>
                </c:pt>
                <c:pt idx="831">
                  <c:v>23.890899221662799</c:v>
                </c:pt>
                <c:pt idx="832">
                  <c:v>23.8682352373295</c:v>
                </c:pt>
                <c:pt idx="833">
                  <c:v>23.8423280089945</c:v>
                </c:pt>
                <c:pt idx="834">
                  <c:v>23.8112437639404</c:v>
                </c:pt>
                <c:pt idx="835">
                  <c:v>23.780327052798601</c:v>
                </c:pt>
                <c:pt idx="836">
                  <c:v>23.751214756237701</c:v>
                </c:pt>
                <c:pt idx="837">
                  <c:v>23.722189365204201</c:v>
                </c:pt>
                <c:pt idx="838">
                  <c:v>23.693059902183801</c:v>
                </c:pt>
                <c:pt idx="839">
                  <c:v>23.662828771094201</c:v>
                </c:pt>
                <c:pt idx="840">
                  <c:v>23.637662408758299</c:v>
                </c:pt>
                <c:pt idx="841">
                  <c:v>23.621210823378899</c:v>
                </c:pt>
                <c:pt idx="842">
                  <c:v>23.604557488904099</c:v>
                </c:pt>
                <c:pt idx="843">
                  <c:v>23.570971926072399</c:v>
                </c:pt>
                <c:pt idx="844">
                  <c:v>23.537172695093201</c:v>
                </c:pt>
                <c:pt idx="845">
                  <c:v>23.506059594150098</c:v>
                </c:pt>
                <c:pt idx="846">
                  <c:v>23.475410783604499</c:v>
                </c:pt>
                <c:pt idx="847">
                  <c:v>23.443826151229199</c:v>
                </c:pt>
                <c:pt idx="848">
                  <c:v>23.406178739892301</c:v>
                </c:pt>
                <c:pt idx="849">
                  <c:v>23.3657422396277</c:v>
                </c:pt>
                <c:pt idx="850">
                  <c:v>23.325912932408698</c:v>
                </c:pt>
                <c:pt idx="851">
                  <c:v>23.305927089516398</c:v>
                </c:pt>
                <c:pt idx="852">
                  <c:v>23.265734308408401</c:v>
                </c:pt>
                <c:pt idx="853">
                  <c:v>23.240975098261099</c:v>
                </c:pt>
                <c:pt idx="854">
                  <c:v>23.2256113848171</c:v>
                </c:pt>
                <c:pt idx="855">
                  <c:v>23.212361593584799</c:v>
                </c:pt>
                <c:pt idx="856">
                  <c:v>23.196390215264699</c:v>
                </c:pt>
                <c:pt idx="857">
                  <c:v>23.1836845516209</c:v>
                </c:pt>
                <c:pt idx="858">
                  <c:v>23.172280111693301</c:v>
                </c:pt>
                <c:pt idx="859">
                  <c:v>23.160886003546999</c:v>
                </c:pt>
                <c:pt idx="860">
                  <c:v>23.141477585703701</c:v>
                </c:pt>
                <c:pt idx="861">
                  <c:v>23.119218675514301</c:v>
                </c:pt>
                <c:pt idx="862">
                  <c:v>23.100806800604101</c:v>
                </c:pt>
                <c:pt idx="863">
                  <c:v>23.0827033303325</c:v>
                </c:pt>
                <c:pt idx="864">
                  <c:v>23.067050735949302</c:v>
                </c:pt>
                <c:pt idx="865">
                  <c:v>23.052968471339799</c:v>
                </c:pt>
                <c:pt idx="866">
                  <c:v>23.038473939714901</c:v>
                </c:pt>
                <c:pt idx="867">
                  <c:v>23.0217100386642</c:v>
                </c:pt>
                <c:pt idx="868">
                  <c:v>23.005450230374201</c:v>
                </c:pt>
                <c:pt idx="869">
                  <c:v>22.994112245022599</c:v>
                </c:pt>
                <c:pt idx="870">
                  <c:v>22.969100711108702</c:v>
                </c:pt>
                <c:pt idx="871">
                  <c:v>22.943892032895398</c:v>
                </c:pt>
                <c:pt idx="872">
                  <c:v>22.919019404215799</c:v>
                </c:pt>
                <c:pt idx="873">
                  <c:v>22.905323867589502</c:v>
                </c:pt>
                <c:pt idx="874">
                  <c:v>22.8927175791402</c:v>
                </c:pt>
                <c:pt idx="875">
                  <c:v>22.880701781007001</c:v>
                </c:pt>
                <c:pt idx="876">
                  <c:v>22.866603096430001</c:v>
                </c:pt>
                <c:pt idx="877">
                  <c:v>22.853790886332298</c:v>
                </c:pt>
                <c:pt idx="878">
                  <c:v>22.8676269714631</c:v>
                </c:pt>
                <c:pt idx="879">
                  <c:v>22.880921909563</c:v>
                </c:pt>
                <c:pt idx="880">
                  <c:v>22.868370340286901</c:v>
                </c:pt>
                <c:pt idx="881">
                  <c:v>22.864522269081402</c:v>
                </c:pt>
                <c:pt idx="882">
                  <c:v>22.860912331301101</c:v>
                </c:pt>
                <c:pt idx="883">
                  <c:v>22.858832450544</c:v>
                </c:pt>
                <c:pt idx="884">
                  <c:v>22.856258222850201</c:v>
                </c:pt>
                <c:pt idx="885">
                  <c:v>22.859787428808399</c:v>
                </c:pt>
                <c:pt idx="886">
                  <c:v>22.863106177949501</c:v>
                </c:pt>
                <c:pt idx="887">
                  <c:v>22.869865445862601</c:v>
                </c:pt>
                <c:pt idx="888">
                  <c:v>22.8634226230355</c:v>
                </c:pt>
                <c:pt idx="889">
                  <c:v>22.8579964959882</c:v>
                </c:pt>
                <c:pt idx="890">
                  <c:v>22.8527939669655</c:v>
                </c:pt>
                <c:pt idx="891">
                  <c:v>22.847365329263798</c:v>
                </c:pt>
                <c:pt idx="892">
                  <c:v>22.8493180015093</c:v>
                </c:pt>
                <c:pt idx="893">
                  <c:v>22.849513995206902</c:v>
                </c:pt>
                <c:pt idx="894">
                  <c:v>22.848448477985102</c:v>
                </c:pt>
                <c:pt idx="895">
                  <c:v>22.849197761411201</c:v>
                </c:pt>
                <c:pt idx="896">
                  <c:v>22.843071013237701</c:v>
                </c:pt>
                <c:pt idx="897">
                  <c:v>22.834686780592001</c:v>
                </c:pt>
                <c:pt idx="898">
                  <c:v>22.839152407587498</c:v>
                </c:pt>
                <c:pt idx="899">
                  <c:v>22.8433225368188</c:v>
                </c:pt>
                <c:pt idx="900">
                  <c:v>22.845248646804201</c:v>
                </c:pt>
                <c:pt idx="901">
                  <c:v>22.837210369348401</c:v>
                </c:pt>
                <c:pt idx="902">
                  <c:v>22.817786239095302</c:v>
                </c:pt>
                <c:pt idx="903">
                  <c:v>22.808632263631399</c:v>
                </c:pt>
                <c:pt idx="904">
                  <c:v>22.801686089728999</c:v>
                </c:pt>
                <c:pt idx="905">
                  <c:v>22.795748055290399</c:v>
                </c:pt>
                <c:pt idx="906">
                  <c:v>22.7965359011733</c:v>
                </c:pt>
                <c:pt idx="907">
                  <c:v>22.806941401895699</c:v>
                </c:pt>
                <c:pt idx="908">
                  <c:v>22.818534523159101</c:v>
                </c:pt>
                <c:pt idx="909">
                  <c:v>22.829293087261298</c:v>
                </c:pt>
                <c:pt idx="910">
                  <c:v>22.828255891531199</c:v>
                </c:pt>
                <c:pt idx="911">
                  <c:v>22.841104520637199</c:v>
                </c:pt>
                <c:pt idx="912">
                  <c:v>22.853423707808599</c:v>
                </c:pt>
                <c:pt idx="913">
                  <c:v>22.8637349986918</c:v>
                </c:pt>
                <c:pt idx="914">
                  <c:v>22.8545639385264</c:v>
                </c:pt>
                <c:pt idx="915">
                  <c:v>22.841273680832199</c:v>
                </c:pt>
                <c:pt idx="916">
                  <c:v>22.825335622985701</c:v>
                </c:pt>
                <c:pt idx="917">
                  <c:v>22.818914161124901</c:v>
                </c:pt>
                <c:pt idx="918">
                  <c:v>22.8110295097689</c:v>
                </c:pt>
                <c:pt idx="919">
                  <c:v>22.7955463018308</c:v>
                </c:pt>
                <c:pt idx="920">
                  <c:v>22.782085505802801</c:v>
                </c:pt>
                <c:pt idx="921">
                  <c:v>22.766272853188902</c:v>
                </c:pt>
                <c:pt idx="922">
                  <c:v>22.747974560902598</c:v>
                </c:pt>
                <c:pt idx="923">
                  <c:v>22.730384596027999</c:v>
                </c:pt>
                <c:pt idx="924">
                  <c:v>22.710432679139501</c:v>
                </c:pt>
                <c:pt idx="925">
                  <c:v>22.697161326625601</c:v>
                </c:pt>
                <c:pt idx="926">
                  <c:v>22.6803989059174</c:v>
                </c:pt>
                <c:pt idx="927">
                  <c:v>22.664127957938</c:v>
                </c:pt>
                <c:pt idx="928">
                  <c:v>22.651811336157198</c:v>
                </c:pt>
                <c:pt idx="929">
                  <c:v>22.639524707129802</c:v>
                </c:pt>
                <c:pt idx="930">
                  <c:v>22.6196161147605</c:v>
                </c:pt>
                <c:pt idx="931">
                  <c:v>22.609279176829599</c:v>
                </c:pt>
                <c:pt idx="932">
                  <c:v>22.6034010040051</c:v>
                </c:pt>
                <c:pt idx="933">
                  <c:v>22.589394116796601</c:v>
                </c:pt>
                <c:pt idx="934">
                  <c:v>22.577525479458799</c:v>
                </c:pt>
                <c:pt idx="935">
                  <c:v>22.567522419398099</c:v>
                </c:pt>
                <c:pt idx="936">
                  <c:v>22.554480014433398</c:v>
                </c:pt>
                <c:pt idx="937">
                  <c:v>22.5617352123693</c:v>
                </c:pt>
                <c:pt idx="938">
                  <c:v>22.569773948579101</c:v>
                </c:pt>
                <c:pt idx="939">
                  <c:v>22.552040651951401</c:v>
                </c:pt>
                <c:pt idx="940">
                  <c:v>22.5347289877013</c:v>
                </c:pt>
                <c:pt idx="941">
                  <c:v>22.519222428856001</c:v>
                </c:pt>
                <c:pt idx="942">
                  <c:v>22.500961899621899</c:v>
                </c:pt>
                <c:pt idx="943">
                  <c:v>22.486994218802199</c:v>
                </c:pt>
                <c:pt idx="944">
                  <c:v>22.475888548185701</c:v>
                </c:pt>
                <c:pt idx="945">
                  <c:v>22.459375518406102</c:v>
                </c:pt>
                <c:pt idx="946">
                  <c:v>22.443199331334</c:v>
                </c:pt>
                <c:pt idx="947">
                  <c:v>22.426239981387301</c:v>
                </c:pt>
                <c:pt idx="948">
                  <c:v>22.412917994218301</c:v>
                </c:pt>
                <c:pt idx="949">
                  <c:v>22.398952992954602</c:v>
                </c:pt>
                <c:pt idx="950">
                  <c:v>22.384695751140701</c:v>
                </c:pt>
                <c:pt idx="951">
                  <c:v>22.3694406113278</c:v>
                </c:pt>
                <c:pt idx="952">
                  <c:v>22.351212632356901</c:v>
                </c:pt>
                <c:pt idx="953">
                  <c:v>22.3318075057519</c:v>
                </c:pt>
                <c:pt idx="954">
                  <c:v>22.3127537053971</c:v>
                </c:pt>
                <c:pt idx="955">
                  <c:v>22.293648336073499</c:v>
                </c:pt>
                <c:pt idx="956">
                  <c:v>22.278585586020899</c:v>
                </c:pt>
                <c:pt idx="957">
                  <c:v>22.265867869297001</c:v>
                </c:pt>
                <c:pt idx="958">
                  <c:v>22.252587786725801</c:v>
                </c:pt>
                <c:pt idx="959">
                  <c:v>22.239209196680701</c:v>
                </c:pt>
                <c:pt idx="960">
                  <c:v>22.2254070426746</c:v>
                </c:pt>
                <c:pt idx="961">
                  <c:v>22.212345436544901</c:v>
                </c:pt>
                <c:pt idx="962">
                  <c:v>22.2000503471454</c:v>
                </c:pt>
                <c:pt idx="963">
                  <c:v>22.188562954211701</c:v>
                </c:pt>
                <c:pt idx="964">
                  <c:v>22.1762242431655</c:v>
                </c:pt>
                <c:pt idx="965">
                  <c:v>22.1635096258224</c:v>
                </c:pt>
                <c:pt idx="966">
                  <c:v>22.1525493022198</c:v>
                </c:pt>
                <c:pt idx="967">
                  <c:v>22.143902558509701</c:v>
                </c:pt>
                <c:pt idx="968">
                  <c:v>22.135397158804</c:v>
                </c:pt>
                <c:pt idx="969">
                  <c:v>22.124380940603999</c:v>
                </c:pt>
                <c:pt idx="970">
                  <c:v>22.1113297553335</c:v>
                </c:pt>
                <c:pt idx="971">
                  <c:v>22.0981725785587</c:v>
                </c:pt>
                <c:pt idx="972">
                  <c:v>22.085167603798698</c:v>
                </c:pt>
                <c:pt idx="973">
                  <c:v>22.073333623241901</c:v>
                </c:pt>
                <c:pt idx="974">
                  <c:v>22.0588082064627</c:v>
                </c:pt>
                <c:pt idx="975">
                  <c:v>22.046010846061499</c:v>
                </c:pt>
                <c:pt idx="976">
                  <c:v>22.033548679133801</c:v>
                </c:pt>
                <c:pt idx="977">
                  <c:v>22.020974540880101</c:v>
                </c:pt>
                <c:pt idx="978">
                  <c:v>22.012292438024101</c:v>
                </c:pt>
                <c:pt idx="979">
                  <c:v>21.999889279040001</c:v>
                </c:pt>
                <c:pt idx="980">
                  <c:v>21.9869663767013</c:v>
                </c:pt>
                <c:pt idx="981">
                  <c:v>21.976213498179</c:v>
                </c:pt>
                <c:pt idx="982">
                  <c:v>21.963765650680202</c:v>
                </c:pt>
                <c:pt idx="983">
                  <c:v>21.953351075986198</c:v>
                </c:pt>
                <c:pt idx="984">
                  <c:v>21.940873519276199</c:v>
                </c:pt>
                <c:pt idx="985">
                  <c:v>21.9312119560749</c:v>
                </c:pt>
                <c:pt idx="986">
                  <c:v>21.922340525896999</c:v>
                </c:pt>
                <c:pt idx="987">
                  <c:v>21.911659513879801</c:v>
                </c:pt>
                <c:pt idx="988">
                  <c:v>21.9013791120293</c:v>
                </c:pt>
                <c:pt idx="989">
                  <c:v>21.8945769344475</c:v>
                </c:pt>
                <c:pt idx="990">
                  <c:v>21.886303003428502</c:v>
                </c:pt>
                <c:pt idx="991">
                  <c:v>21.873208946806901</c:v>
                </c:pt>
                <c:pt idx="992">
                  <c:v>21.852236724660401</c:v>
                </c:pt>
                <c:pt idx="993">
                  <c:v>21.8316899406007</c:v>
                </c:pt>
                <c:pt idx="994">
                  <c:v>21.816530146861801</c:v>
                </c:pt>
                <c:pt idx="995">
                  <c:v>21.799364107792101</c:v>
                </c:pt>
                <c:pt idx="996">
                  <c:v>21.791858901317202</c:v>
                </c:pt>
                <c:pt idx="997">
                  <c:v>21.783917531621199</c:v>
                </c:pt>
                <c:pt idx="998">
                  <c:v>21.7760015038759</c:v>
                </c:pt>
                <c:pt idx="999">
                  <c:v>21.7594181201959</c:v>
                </c:pt>
                <c:pt idx="1000">
                  <c:v>21.745580494002599</c:v>
                </c:pt>
                <c:pt idx="1001">
                  <c:v>21.739484857687199</c:v>
                </c:pt>
                <c:pt idx="1002">
                  <c:v>21.733065409245</c:v>
                </c:pt>
                <c:pt idx="1003">
                  <c:v>21.713173285195399</c:v>
                </c:pt>
                <c:pt idx="1004">
                  <c:v>21.6843589977275</c:v>
                </c:pt>
                <c:pt idx="1005">
                  <c:v>21.6589812951247</c:v>
                </c:pt>
                <c:pt idx="1006">
                  <c:v>21.632164352793499</c:v>
                </c:pt>
                <c:pt idx="1007">
                  <c:v>21.605883304436301</c:v>
                </c:pt>
                <c:pt idx="1008">
                  <c:v>21.579250554509802</c:v>
                </c:pt>
                <c:pt idx="1009">
                  <c:v>21.553575278165098</c:v>
                </c:pt>
                <c:pt idx="1010">
                  <c:v>21.529498602872401</c:v>
                </c:pt>
                <c:pt idx="1011">
                  <c:v>21.505174391064099</c:v>
                </c:pt>
                <c:pt idx="1012">
                  <c:v>21.481598312835899</c:v>
                </c:pt>
                <c:pt idx="1013">
                  <c:v>21.458842304969799</c:v>
                </c:pt>
                <c:pt idx="1014">
                  <c:v>21.426653813073699</c:v>
                </c:pt>
                <c:pt idx="1015">
                  <c:v>21.403479527530799</c:v>
                </c:pt>
                <c:pt idx="1016">
                  <c:v>21.380830906809599</c:v>
                </c:pt>
                <c:pt idx="1017">
                  <c:v>21.3456648652359</c:v>
                </c:pt>
                <c:pt idx="1018">
                  <c:v>21.3098778583912</c:v>
                </c:pt>
                <c:pt idx="1019">
                  <c:v>21.274973828896702</c:v>
                </c:pt>
                <c:pt idx="1020">
                  <c:v>21.241471825123998</c:v>
                </c:pt>
                <c:pt idx="1021">
                  <c:v>21.208780266872701</c:v>
                </c:pt>
                <c:pt idx="1022">
                  <c:v>21.1863899991178</c:v>
                </c:pt>
                <c:pt idx="1023">
                  <c:v>21.164445319333701</c:v>
                </c:pt>
                <c:pt idx="1024">
                  <c:v>21.134207205448</c:v>
                </c:pt>
                <c:pt idx="1025">
                  <c:v>21.1044358288352</c:v>
                </c:pt>
                <c:pt idx="1026">
                  <c:v>21.0759694824416</c:v>
                </c:pt>
                <c:pt idx="1027">
                  <c:v>21.048602634490098</c:v>
                </c:pt>
                <c:pt idx="1028">
                  <c:v>21.022220505206199</c:v>
                </c:pt>
                <c:pt idx="1029">
                  <c:v>20.985263150113301</c:v>
                </c:pt>
                <c:pt idx="1030">
                  <c:v>20.947176791519201</c:v>
                </c:pt>
                <c:pt idx="1031">
                  <c:v>20.908304160855799</c:v>
                </c:pt>
                <c:pt idx="1032">
                  <c:v>20.8674132380646</c:v>
                </c:pt>
                <c:pt idx="1033">
                  <c:v>20.844024070516699</c:v>
                </c:pt>
                <c:pt idx="1034">
                  <c:v>20.8243756961479</c:v>
                </c:pt>
                <c:pt idx="1035">
                  <c:v>20.805133551987701</c:v>
                </c:pt>
                <c:pt idx="1036">
                  <c:v>20.787708904747699</c:v>
                </c:pt>
                <c:pt idx="1037">
                  <c:v>20.769128709627498</c:v>
                </c:pt>
                <c:pt idx="1038">
                  <c:v>20.754820131033899</c:v>
                </c:pt>
                <c:pt idx="1039">
                  <c:v>20.741991306361498</c:v>
                </c:pt>
                <c:pt idx="1040">
                  <c:v>20.733175424206799</c:v>
                </c:pt>
                <c:pt idx="1041">
                  <c:v>20.719577964761601</c:v>
                </c:pt>
                <c:pt idx="1042">
                  <c:v>20.709120864508101</c:v>
                </c:pt>
                <c:pt idx="1043">
                  <c:v>20.699436476738899</c:v>
                </c:pt>
                <c:pt idx="1044">
                  <c:v>20.683551859095001</c:v>
                </c:pt>
                <c:pt idx="1045">
                  <c:v>20.670683632580801</c:v>
                </c:pt>
                <c:pt idx="1046">
                  <c:v>20.659004674984502</c:v>
                </c:pt>
                <c:pt idx="1047">
                  <c:v>20.648575556000999</c:v>
                </c:pt>
                <c:pt idx="1048">
                  <c:v>20.64396467241</c:v>
                </c:pt>
                <c:pt idx="1049">
                  <c:v>20.640033157360101</c:v>
                </c:pt>
                <c:pt idx="1050">
                  <c:v>20.636502349491</c:v>
                </c:pt>
                <c:pt idx="1051">
                  <c:v>20.6327152388826</c:v>
                </c:pt>
                <c:pt idx="1052">
                  <c:v>20.630761040925599</c:v>
                </c:pt>
                <c:pt idx="1053">
                  <c:v>20.628040189518401</c:v>
                </c:pt>
                <c:pt idx="1054">
                  <c:v>20.6265180830598</c:v>
                </c:pt>
                <c:pt idx="1055">
                  <c:v>20.626284480440901</c:v>
                </c:pt>
                <c:pt idx="1056">
                  <c:v>20.6259151554416</c:v>
                </c:pt>
                <c:pt idx="1057">
                  <c:v>20.6245423513936</c:v>
                </c:pt>
                <c:pt idx="1058">
                  <c:v>20.623159434502501</c:v>
                </c:pt>
                <c:pt idx="1059">
                  <c:v>20.621591560325101</c:v>
                </c:pt>
                <c:pt idx="1060">
                  <c:v>20.620514140778202</c:v>
                </c:pt>
                <c:pt idx="1061">
                  <c:v>20.6194971233285</c:v>
                </c:pt>
                <c:pt idx="1062">
                  <c:v>20.618794291872899</c:v>
                </c:pt>
                <c:pt idx="1063">
                  <c:v>20.6189092155591</c:v>
                </c:pt>
                <c:pt idx="1064">
                  <c:v>20.621019849893599</c:v>
                </c:pt>
                <c:pt idx="1065">
                  <c:v>20.619325975351401</c:v>
                </c:pt>
                <c:pt idx="1066">
                  <c:v>20.619506229929801</c:v>
                </c:pt>
                <c:pt idx="1067">
                  <c:v>20.6205051102786</c:v>
                </c:pt>
                <c:pt idx="1068">
                  <c:v>20.6198191159537</c:v>
                </c:pt>
                <c:pt idx="1069">
                  <c:v>20.618736727511301</c:v>
                </c:pt>
                <c:pt idx="1070">
                  <c:v>20.617533045320599</c:v>
                </c:pt>
                <c:pt idx="1071">
                  <c:v>20.615923854039199</c:v>
                </c:pt>
                <c:pt idx="1072">
                  <c:v>20.613254133462402</c:v>
                </c:pt>
                <c:pt idx="1073">
                  <c:v>20.610656274399201</c:v>
                </c:pt>
                <c:pt idx="1074">
                  <c:v>20.6095847394981</c:v>
                </c:pt>
                <c:pt idx="1075">
                  <c:v>20.610590364293198</c:v>
                </c:pt>
                <c:pt idx="1076">
                  <c:v>20.611858790035399</c:v>
                </c:pt>
                <c:pt idx="1077">
                  <c:v>20.613573482341</c:v>
                </c:pt>
                <c:pt idx="1078">
                  <c:v>20.615571740663199</c:v>
                </c:pt>
                <c:pt idx="1079">
                  <c:v>20.618525262158698</c:v>
                </c:pt>
                <c:pt idx="1080">
                  <c:v>20.622819562291699</c:v>
                </c:pt>
                <c:pt idx="1081">
                  <c:v>20.625693869814</c:v>
                </c:pt>
                <c:pt idx="1082">
                  <c:v>20.6282997922577</c:v>
                </c:pt>
                <c:pt idx="1083">
                  <c:v>20.631085526708802</c:v>
                </c:pt>
                <c:pt idx="1084">
                  <c:v>20.634363119671399</c:v>
                </c:pt>
                <c:pt idx="1085">
                  <c:v>20.6374764442048</c:v>
                </c:pt>
                <c:pt idx="1086">
                  <c:v>20.640623614915501</c:v>
                </c:pt>
                <c:pt idx="1087">
                  <c:v>20.620572617262901</c:v>
                </c:pt>
                <c:pt idx="1088">
                  <c:v>20.614650490312201</c:v>
                </c:pt>
                <c:pt idx="1089">
                  <c:v>20.609153121833899</c:v>
                </c:pt>
                <c:pt idx="1090">
                  <c:v>20.611922251997299</c:v>
                </c:pt>
                <c:pt idx="1091">
                  <c:v>20.615303094366102</c:v>
                </c:pt>
                <c:pt idx="1092">
                  <c:v>20.6195387800568</c:v>
                </c:pt>
                <c:pt idx="1093">
                  <c:v>20.625164283092001</c:v>
                </c:pt>
                <c:pt idx="1094">
                  <c:v>20.628113462221801</c:v>
                </c:pt>
                <c:pt idx="1095">
                  <c:v>20.638305440847802</c:v>
                </c:pt>
                <c:pt idx="1096">
                  <c:v>20.637272201838101</c:v>
                </c:pt>
                <c:pt idx="1097">
                  <c:v>20.638413348222599</c:v>
                </c:pt>
                <c:pt idx="1098">
                  <c:v>20.639920142768901</c:v>
                </c:pt>
                <c:pt idx="1099">
                  <c:v>20.649924181399602</c:v>
                </c:pt>
                <c:pt idx="1100">
                  <c:v>20.6676496274954</c:v>
                </c:pt>
                <c:pt idx="1101">
                  <c:v>20.6854513138437</c:v>
                </c:pt>
                <c:pt idx="1102">
                  <c:v>20.694787022345398</c:v>
                </c:pt>
                <c:pt idx="1103">
                  <c:v>20.715283794043302</c:v>
                </c:pt>
                <c:pt idx="1104">
                  <c:v>20.747153343495299</c:v>
                </c:pt>
                <c:pt idx="1105">
                  <c:v>20.773502368073899</c:v>
                </c:pt>
                <c:pt idx="1106">
                  <c:v>20.7960838502465</c:v>
                </c:pt>
                <c:pt idx="1107">
                  <c:v>20.808631859942999</c:v>
                </c:pt>
                <c:pt idx="1108">
                  <c:v>20.821308241813998</c:v>
                </c:pt>
                <c:pt idx="1109">
                  <c:v>20.832868902300198</c:v>
                </c:pt>
                <c:pt idx="1110">
                  <c:v>20.848416482119799</c:v>
                </c:pt>
                <c:pt idx="1111">
                  <c:v>20.850986198616901</c:v>
                </c:pt>
                <c:pt idx="1112">
                  <c:v>20.846692630608999</c:v>
                </c:pt>
                <c:pt idx="1113">
                  <c:v>20.842297421732201</c:v>
                </c:pt>
                <c:pt idx="1114">
                  <c:v>20.838304727195499</c:v>
                </c:pt>
                <c:pt idx="1115">
                  <c:v>20.835519227658001</c:v>
                </c:pt>
                <c:pt idx="1116">
                  <c:v>20.833293648376699</c:v>
                </c:pt>
                <c:pt idx="1117">
                  <c:v>20.842053595778602</c:v>
                </c:pt>
                <c:pt idx="1118">
                  <c:v>20.839317601462</c:v>
                </c:pt>
                <c:pt idx="1119">
                  <c:v>20.824436725788001</c:v>
                </c:pt>
                <c:pt idx="1120">
                  <c:v>20.810135246386899</c:v>
                </c:pt>
                <c:pt idx="1121">
                  <c:v>20.825225436626301</c:v>
                </c:pt>
                <c:pt idx="1122">
                  <c:v>20.840779508951201</c:v>
                </c:pt>
                <c:pt idx="1123">
                  <c:v>20.856425897262099</c:v>
                </c:pt>
                <c:pt idx="1124">
                  <c:v>20.871592896030698</c:v>
                </c:pt>
                <c:pt idx="1125">
                  <c:v>20.885007481556201</c:v>
                </c:pt>
                <c:pt idx="1126">
                  <c:v>20.892747217889099</c:v>
                </c:pt>
                <c:pt idx="1127">
                  <c:v>20.872435853394101</c:v>
                </c:pt>
                <c:pt idx="1128">
                  <c:v>20.855473459797299</c:v>
                </c:pt>
                <c:pt idx="1129">
                  <c:v>20.833071320627202</c:v>
                </c:pt>
                <c:pt idx="1130">
                  <c:v>20.814985935242099</c:v>
                </c:pt>
                <c:pt idx="1131">
                  <c:v>20.7975053703017</c:v>
                </c:pt>
                <c:pt idx="1132">
                  <c:v>20.7809835452396</c:v>
                </c:pt>
                <c:pt idx="1133">
                  <c:v>20.7610630629752</c:v>
                </c:pt>
                <c:pt idx="1134">
                  <c:v>20.741965304423299</c:v>
                </c:pt>
                <c:pt idx="1135">
                  <c:v>20.7367485194445</c:v>
                </c:pt>
                <c:pt idx="1136">
                  <c:v>20.727071434667401</c:v>
                </c:pt>
                <c:pt idx="1137">
                  <c:v>20.740582560283901</c:v>
                </c:pt>
                <c:pt idx="1138">
                  <c:v>20.753655536361901</c:v>
                </c:pt>
                <c:pt idx="1139">
                  <c:v>20.756939491039901</c:v>
                </c:pt>
                <c:pt idx="1140">
                  <c:v>20.770331892435902</c:v>
                </c:pt>
                <c:pt idx="1141">
                  <c:v>20.782547849667001</c:v>
                </c:pt>
                <c:pt idx="1142">
                  <c:v>20.790596964350701</c:v>
                </c:pt>
                <c:pt idx="1143">
                  <c:v>20.796672868692202</c:v>
                </c:pt>
                <c:pt idx="1144">
                  <c:v>20.7939125319566</c:v>
                </c:pt>
                <c:pt idx="1145">
                  <c:v>20.793546049852399</c:v>
                </c:pt>
                <c:pt idx="1146">
                  <c:v>20.792440819975202</c:v>
                </c:pt>
                <c:pt idx="1147">
                  <c:v>20.794850224644399</c:v>
                </c:pt>
                <c:pt idx="1148">
                  <c:v>20.797611400208201</c:v>
                </c:pt>
                <c:pt idx="1149">
                  <c:v>20.8023496193669</c:v>
                </c:pt>
                <c:pt idx="1150">
                  <c:v>20.8076249821973</c:v>
                </c:pt>
                <c:pt idx="1151">
                  <c:v>20.8138527174602</c:v>
                </c:pt>
                <c:pt idx="1152">
                  <c:v>20.8197104575525</c:v>
                </c:pt>
                <c:pt idx="1153">
                  <c:v>20.824697972566199</c:v>
                </c:pt>
                <c:pt idx="1154">
                  <c:v>20.8304854143203</c:v>
                </c:pt>
                <c:pt idx="1155">
                  <c:v>20.836977633543398</c:v>
                </c:pt>
                <c:pt idx="1156">
                  <c:v>20.843577025037</c:v>
                </c:pt>
                <c:pt idx="1157">
                  <c:v>20.839538896185701</c:v>
                </c:pt>
                <c:pt idx="1158">
                  <c:v>20.836709244278499</c:v>
                </c:pt>
                <c:pt idx="1159">
                  <c:v>20.835106956335199</c:v>
                </c:pt>
                <c:pt idx="1160">
                  <c:v>20.836856590375401</c:v>
                </c:pt>
                <c:pt idx="1161">
                  <c:v>20.831172827528501</c:v>
                </c:pt>
                <c:pt idx="1162">
                  <c:v>20.826027021377399</c:v>
                </c:pt>
                <c:pt idx="1163">
                  <c:v>20.818492579943001</c:v>
                </c:pt>
                <c:pt idx="1164">
                  <c:v>20.807532252841</c:v>
                </c:pt>
                <c:pt idx="1165">
                  <c:v>20.796590196357599</c:v>
                </c:pt>
                <c:pt idx="1166">
                  <c:v>20.785609241735902</c:v>
                </c:pt>
                <c:pt idx="1167">
                  <c:v>20.778346453144401</c:v>
                </c:pt>
                <c:pt idx="1168">
                  <c:v>20.7707995017679</c:v>
                </c:pt>
                <c:pt idx="1169">
                  <c:v>20.7630549636221</c:v>
                </c:pt>
                <c:pt idx="1170">
                  <c:v>20.755057255447198</c:v>
                </c:pt>
                <c:pt idx="1171">
                  <c:v>20.740472706404798</c:v>
                </c:pt>
                <c:pt idx="1172">
                  <c:v>20.725946316928098</c:v>
                </c:pt>
                <c:pt idx="1173">
                  <c:v>20.725901754496899</c:v>
                </c:pt>
                <c:pt idx="1174">
                  <c:v>20.729162749227299</c:v>
                </c:pt>
                <c:pt idx="1175">
                  <c:v>20.7322825197963</c:v>
                </c:pt>
                <c:pt idx="1176">
                  <c:v>20.733748221526699</c:v>
                </c:pt>
                <c:pt idx="1177">
                  <c:v>20.735246934265302</c:v>
                </c:pt>
                <c:pt idx="1178">
                  <c:v>20.7366422378553</c:v>
                </c:pt>
                <c:pt idx="1179">
                  <c:v>20.738585018591198</c:v>
                </c:pt>
                <c:pt idx="1180">
                  <c:v>20.740766540189401</c:v>
                </c:pt>
                <c:pt idx="1181">
                  <c:v>20.746721339137402</c:v>
                </c:pt>
                <c:pt idx="1182">
                  <c:v>20.753011569866</c:v>
                </c:pt>
                <c:pt idx="1183">
                  <c:v>20.761030988526699</c:v>
                </c:pt>
                <c:pt idx="1184">
                  <c:v>20.769446842031499</c:v>
                </c:pt>
                <c:pt idx="1185">
                  <c:v>20.7708526517984</c:v>
                </c:pt>
                <c:pt idx="1186">
                  <c:v>20.772440718546999</c:v>
                </c:pt>
                <c:pt idx="1187">
                  <c:v>20.775498672829301</c:v>
                </c:pt>
                <c:pt idx="1188">
                  <c:v>20.7806356106938</c:v>
                </c:pt>
                <c:pt idx="1189">
                  <c:v>20.786704175073702</c:v>
                </c:pt>
                <c:pt idx="1190">
                  <c:v>20.792701985498802</c:v>
                </c:pt>
                <c:pt idx="1191">
                  <c:v>20.798869195157099</c:v>
                </c:pt>
                <c:pt idx="1192">
                  <c:v>20.8047116686156</c:v>
                </c:pt>
                <c:pt idx="1193">
                  <c:v>20.802836350767301</c:v>
                </c:pt>
                <c:pt idx="1194">
                  <c:v>20.8107913011401</c:v>
                </c:pt>
                <c:pt idx="1195">
                  <c:v>20.807584040960201</c:v>
                </c:pt>
                <c:pt idx="1196">
                  <c:v>20.805411408294301</c:v>
                </c:pt>
                <c:pt idx="1197">
                  <c:v>20.803262699672601</c:v>
                </c:pt>
                <c:pt idx="1198">
                  <c:v>20.8015673493578</c:v>
                </c:pt>
                <c:pt idx="1199">
                  <c:v>20.819464241379901</c:v>
                </c:pt>
                <c:pt idx="1200">
                  <c:v>20.837563916910899</c:v>
                </c:pt>
                <c:pt idx="1201">
                  <c:v>20.8657809678154</c:v>
                </c:pt>
                <c:pt idx="1202">
                  <c:v>20.8907808859786</c:v>
                </c:pt>
                <c:pt idx="1203">
                  <c:v>20.909489047350199</c:v>
                </c:pt>
                <c:pt idx="1204">
                  <c:v>20.926541660866601</c:v>
                </c:pt>
                <c:pt idx="1205">
                  <c:v>20.9459905262562</c:v>
                </c:pt>
                <c:pt idx="1206">
                  <c:v>20.9623391169938</c:v>
                </c:pt>
                <c:pt idx="1207">
                  <c:v>20.977936924438598</c:v>
                </c:pt>
                <c:pt idx="1208">
                  <c:v>21.001427224211898</c:v>
                </c:pt>
                <c:pt idx="1209">
                  <c:v>21.018897545217499</c:v>
                </c:pt>
                <c:pt idx="1210">
                  <c:v>21.0354914483956</c:v>
                </c:pt>
                <c:pt idx="1211">
                  <c:v>21.0531542078539</c:v>
                </c:pt>
                <c:pt idx="1212">
                  <c:v>21.0703726141315</c:v>
                </c:pt>
                <c:pt idx="1213">
                  <c:v>21.086557804355699</c:v>
                </c:pt>
                <c:pt idx="1214">
                  <c:v>21.102319214404801</c:v>
                </c:pt>
                <c:pt idx="1215">
                  <c:v>21.118973712881601</c:v>
                </c:pt>
                <c:pt idx="1216">
                  <c:v>21.136910226561199</c:v>
                </c:pt>
                <c:pt idx="1217">
                  <c:v>21.152808654021101</c:v>
                </c:pt>
                <c:pt idx="1218">
                  <c:v>21.165219938207201</c:v>
                </c:pt>
                <c:pt idx="1219">
                  <c:v>21.175267590112199</c:v>
                </c:pt>
                <c:pt idx="1220">
                  <c:v>21.186963982648098</c:v>
                </c:pt>
                <c:pt idx="1221">
                  <c:v>21.199361228369298</c:v>
                </c:pt>
                <c:pt idx="1222">
                  <c:v>21.206992919381801</c:v>
                </c:pt>
                <c:pt idx="1223">
                  <c:v>21.214299880387902</c:v>
                </c:pt>
                <c:pt idx="1224">
                  <c:v>21.219770320211001</c:v>
                </c:pt>
                <c:pt idx="1225">
                  <c:v>21.224415226958701</c:v>
                </c:pt>
                <c:pt idx="1226">
                  <c:v>21.217923519134199</c:v>
                </c:pt>
                <c:pt idx="1227">
                  <c:v>21.214822411813401</c:v>
                </c:pt>
                <c:pt idx="1228">
                  <c:v>21.211636720298099</c:v>
                </c:pt>
                <c:pt idx="1229">
                  <c:v>21.210574925964401</c:v>
                </c:pt>
                <c:pt idx="1230">
                  <c:v>21.209182269061401</c:v>
                </c:pt>
                <c:pt idx="1231">
                  <c:v>21.205944378175701</c:v>
                </c:pt>
                <c:pt idx="1232">
                  <c:v>21.2026190887307</c:v>
                </c:pt>
                <c:pt idx="1233">
                  <c:v>21.199099747487601</c:v>
                </c:pt>
                <c:pt idx="1234">
                  <c:v>21.196370048131399</c:v>
                </c:pt>
                <c:pt idx="1235">
                  <c:v>21.195177786738501</c:v>
                </c:pt>
                <c:pt idx="1236">
                  <c:v>21.193288494777899</c:v>
                </c:pt>
                <c:pt idx="1237">
                  <c:v>21.191968774585401</c:v>
                </c:pt>
                <c:pt idx="1238">
                  <c:v>21.189782822799302</c:v>
                </c:pt>
                <c:pt idx="1239">
                  <c:v>21.187591818122101</c:v>
                </c:pt>
                <c:pt idx="1240">
                  <c:v>21.186681915876001</c:v>
                </c:pt>
                <c:pt idx="1241">
                  <c:v>21.185560914174101</c:v>
                </c:pt>
                <c:pt idx="1242">
                  <c:v>21.1843191539141</c:v>
                </c:pt>
                <c:pt idx="1243">
                  <c:v>21.182391702043599</c:v>
                </c:pt>
                <c:pt idx="1244">
                  <c:v>21.178992043496901</c:v>
                </c:pt>
                <c:pt idx="1245">
                  <c:v>21.175203397584401</c:v>
                </c:pt>
                <c:pt idx="1246">
                  <c:v>21.172102965954199</c:v>
                </c:pt>
                <c:pt idx="1247">
                  <c:v>21.167127665832499</c:v>
                </c:pt>
                <c:pt idx="1248">
                  <c:v>21.163441632813601</c:v>
                </c:pt>
                <c:pt idx="1249">
                  <c:v>21.157922747746898</c:v>
                </c:pt>
                <c:pt idx="1250">
                  <c:v>21.152646783539101</c:v>
                </c:pt>
                <c:pt idx="1251">
                  <c:v>21.147651399865701</c:v>
                </c:pt>
                <c:pt idx="1252">
                  <c:v>21.142986707379102</c:v>
                </c:pt>
                <c:pt idx="1253">
                  <c:v>21.138334328474102</c:v>
                </c:pt>
                <c:pt idx="1254">
                  <c:v>21.132588532871299</c:v>
                </c:pt>
                <c:pt idx="1255">
                  <c:v>21.125306762751102</c:v>
                </c:pt>
                <c:pt idx="1256">
                  <c:v>21.1190774260429</c:v>
                </c:pt>
                <c:pt idx="1257">
                  <c:v>21.1121832351945</c:v>
                </c:pt>
                <c:pt idx="1258">
                  <c:v>21.103680115553502</c:v>
                </c:pt>
                <c:pt idx="1259">
                  <c:v>21.094122175277001</c:v>
                </c:pt>
                <c:pt idx="1260">
                  <c:v>21.084477914940798</c:v>
                </c:pt>
                <c:pt idx="1261">
                  <c:v>21.068994451331299</c:v>
                </c:pt>
                <c:pt idx="1262">
                  <c:v>21.053642335036301</c:v>
                </c:pt>
                <c:pt idx="1263">
                  <c:v>21.035812170424901</c:v>
                </c:pt>
                <c:pt idx="1264">
                  <c:v>21.015041130146699</c:v>
                </c:pt>
                <c:pt idx="1265">
                  <c:v>20.993873720101298</c:v>
                </c:pt>
                <c:pt idx="1266">
                  <c:v>20.973264328816601</c:v>
                </c:pt>
                <c:pt idx="1267">
                  <c:v>20.952456172510502</c:v>
                </c:pt>
                <c:pt idx="1268">
                  <c:v>20.9263402381644</c:v>
                </c:pt>
                <c:pt idx="1269">
                  <c:v>20.918321921789801</c:v>
                </c:pt>
                <c:pt idx="1270">
                  <c:v>20.910503102667899</c:v>
                </c:pt>
                <c:pt idx="1271">
                  <c:v>20.881803712643698</c:v>
                </c:pt>
                <c:pt idx="1272">
                  <c:v>20.86437769786</c:v>
                </c:pt>
                <c:pt idx="1273">
                  <c:v>20.849423396370899</c:v>
                </c:pt>
                <c:pt idx="1274">
                  <c:v>20.8240288904579</c:v>
                </c:pt>
                <c:pt idx="1275">
                  <c:v>20.798411361922099</c:v>
                </c:pt>
                <c:pt idx="1276">
                  <c:v>20.773760861136001</c:v>
                </c:pt>
                <c:pt idx="1277">
                  <c:v>20.753069645124398</c:v>
                </c:pt>
                <c:pt idx="1278">
                  <c:v>20.734549271203601</c:v>
                </c:pt>
                <c:pt idx="1279">
                  <c:v>20.7166933694797</c:v>
                </c:pt>
                <c:pt idx="1280">
                  <c:v>20.698696895662199</c:v>
                </c:pt>
                <c:pt idx="1281">
                  <c:v>20.6816290008457</c:v>
                </c:pt>
                <c:pt idx="1282">
                  <c:v>20.663628224666201</c:v>
                </c:pt>
                <c:pt idx="1283">
                  <c:v>20.6424986011409</c:v>
                </c:pt>
                <c:pt idx="1284">
                  <c:v>20.613333822158399</c:v>
                </c:pt>
                <c:pt idx="1285">
                  <c:v>20.5835195221687</c:v>
                </c:pt>
                <c:pt idx="1286">
                  <c:v>20.5482529939204</c:v>
                </c:pt>
                <c:pt idx="1287">
                  <c:v>20.511407916655902</c:v>
                </c:pt>
                <c:pt idx="1288">
                  <c:v>20.474832233790998</c:v>
                </c:pt>
                <c:pt idx="1289">
                  <c:v>20.429752323314499</c:v>
                </c:pt>
                <c:pt idx="1290">
                  <c:v>20.3833230854604</c:v>
                </c:pt>
                <c:pt idx="1291">
                  <c:v>20.3373677740197</c:v>
                </c:pt>
                <c:pt idx="1292">
                  <c:v>20.291206352018399</c:v>
                </c:pt>
                <c:pt idx="1293">
                  <c:v>20.244769686591098</c:v>
                </c:pt>
                <c:pt idx="1294">
                  <c:v>20.198197502758699</c:v>
                </c:pt>
                <c:pt idx="1295">
                  <c:v>20.151692575814799</c:v>
                </c:pt>
                <c:pt idx="1296">
                  <c:v>20.105058338789998</c:v>
                </c:pt>
                <c:pt idx="1297">
                  <c:v>20.067432310901999</c:v>
                </c:pt>
                <c:pt idx="1298">
                  <c:v>20.029488132505801</c:v>
                </c:pt>
                <c:pt idx="1299">
                  <c:v>19.9922864091523</c:v>
                </c:pt>
                <c:pt idx="1300">
                  <c:v>19.948937749274499</c:v>
                </c:pt>
                <c:pt idx="1301">
                  <c:v>19.906178794735698</c:v>
                </c:pt>
                <c:pt idx="1302">
                  <c:v>19.864574791958098</c:v>
                </c:pt>
                <c:pt idx="1303">
                  <c:v>19.8250435890773</c:v>
                </c:pt>
                <c:pt idx="1304">
                  <c:v>19.784847711810901</c:v>
                </c:pt>
                <c:pt idx="1305">
                  <c:v>19.745744693045701</c:v>
                </c:pt>
                <c:pt idx="1306">
                  <c:v>19.7019736686516</c:v>
                </c:pt>
                <c:pt idx="1307">
                  <c:v>19.661786163586001</c:v>
                </c:pt>
                <c:pt idx="1308">
                  <c:v>19.6202476253331</c:v>
                </c:pt>
                <c:pt idx="1309">
                  <c:v>19.580102072849499</c:v>
                </c:pt>
                <c:pt idx="1310">
                  <c:v>19.538284334307601</c:v>
                </c:pt>
                <c:pt idx="1311">
                  <c:v>19.496659512492901</c:v>
                </c:pt>
                <c:pt idx="1312">
                  <c:v>19.455479419820101</c:v>
                </c:pt>
                <c:pt idx="1313">
                  <c:v>19.4134072107259</c:v>
                </c:pt>
                <c:pt idx="1314">
                  <c:v>19.379782510747201</c:v>
                </c:pt>
                <c:pt idx="1315">
                  <c:v>19.347433675619701</c:v>
                </c:pt>
                <c:pt idx="1316">
                  <c:v>19.315945680174998</c:v>
                </c:pt>
                <c:pt idx="1317">
                  <c:v>19.282421500794001</c:v>
                </c:pt>
                <c:pt idx="1318">
                  <c:v>19.2476869189836</c:v>
                </c:pt>
                <c:pt idx="1319">
                  <c:v>19.212458538153001</c:v>
                </c:pt>
                <c:pt idx="1320">
                  <c:v>19.176833139356699</c:v>
                </c:pt>
                <c:pt idx="1321">
                  <c:v>19.143035314538398</c:v>
                </c:pt>
                <c:pt idx="1322">
                  <c:v>19.110758661020899</c:v>
                </c:pt>
                <c:pt idx="1323">
                  <c:v>19.079619110510102</c:v>
                </c:pt>
                <c:pt idx="1324">
                  <c:v>19.049200440918099</c:v>
                </c:pt>
                <c:pt idx="1325">
                  <c:v>19.019041617650601</c:v>
                </c:pt>
                <c:pt idx="1326">
                  <c:v>18.9902696232229</c:v>
                </c:pt>
                <c:pt idx="1327">
                  <c:v>18.959492414051599</c:v>
                </c:pt>
                <c:pt idx="1328">
                  <c:v>18.930595737982401</c:v>
                </c:pt>
                <c:pt idx="1329">
                  <c:v>18.8947042569975</c:v>
                </c:pt>
                <c:pt idx="1330">
                  <c:v>18.859614634935198</c:v>
                </c:pt>
                <c:pt idx="1331">
                  <c:v>18.8409068859096</c:v>
                </c:pt>
                <c:pt idx="1332">
                  <c:v>18.821792980908501</c:v>
                </c:pt>
                <c:pt idx="1333">
                  <c:v>18.802442926021602</c:v>
                </c:pt>
                <c:pt idx="1334">
                  <c:v>18.768711957569401</c:v>
                </c:pt>
                <c:pt idx="1335">
                  <c:v>18.740601355779798</c:v>
                </c:pt>
                <c:pt idx="1336">
                  <c:v>18.7155431619829</c:v>
                </c:pt>
                <c:pt idx="1337">
                  <c:v>18.690647879160998</c:v>
                </c:pt>
                <c:pt idx="1338">
                  <c:v>18.6797621846232</c:v>
                </c:pt>
                <c:pt idx="1339">
                  <c:v>18.669403030601799</c:v>
                </c:pt>
                <c:pt idx="1340">
                  <c:v>18.645422981246</c:v>
                </c:pt>
                <c:pt idx="1341">
                  <c:v>18.627797310443899</c:v>
                </c:pt>
                <c:pt idx="1342">
                  <c:v>18.5948977713443</c:v>
                </c:pt>
                <c:pt idx="1343">
                  <c:v>18.561715634645498</c:v>
                </c:pt>
                <c:pt idx="1344">
                  <c:v>18.530141737885799</c:v>
                </c:pt>
                <c:pt idx="1345">
                  <c:v>18.4988572820833</c:v>
                </c:pt>
                <c:pt idx="1346">
                  <c:v>18.468899486148299</c:v>
                </c:pt>
                <c:pt idx="1347">
                  <c:v>18.4373542590996</c:v>
                </c:pt>
                <c:pt idx="1348">
                  <c:v>18.438186680964801</c:v>
                </c:pt>
                <c:pt idx="1349">
                  <c:v>18.4559263111612</c:v>
                </c:pt>
                <c:pt idx="1350">
                  <c:v>18.483286126614701</c:v>
                </c:pt>
                <c:pt idx="1351">
                  <c:v>18.5058459582655</c:v>
                </c:pt>
                <c:pt idx="1352">
                  <c:v>18.528660226582101</c:v>
                </c:pt>
                <c:pt idx="1353">
                  <c:v>18.550181287496599</c:v>
                </c:pt>
                <c:pt idx="1354">
                  <c:v>18.5737609401315</c:v>
                </c:pt>
                <c:pt idx="1355">
                  <c:v>18.5933985774005</c:v>
                </c:pt>
                <c:pt idx="1356">
                  <c:v>18.6130744478358</c:v>
                </c:pt>
                <c:pt idx="1357">
                  <c:v>18.627897336130399</c:v>
                </c:pt>
                <c:pt idx="1358">
                  <c:v>18.6413862071424</c:v>
                </c:pt>
                <c:pt idx="1359">
                  <c:v>18.654589520339201</c:v>
                </c:pt>
                <c:pt idx="1360">
                  <c:v>18.6675502299423</c:v>
                </c:pt>
                <c:pt idx="1361">
                  <c:v>18.680490528774602</c:v>
                </c:pt>
                <c:pt idx="1362">
                  <c:v>18.692819578352999</c:v>
                </c:pt>
                <c:pt idx="1363">
                  <c:v>18.704582083239799</c:v>
                </c:pt>
                <c:pt idx="1364">
                  <c:v>18.720568445748398</c:v>
                </c:pt>
                <c:pt idx="1365">
                  <c:v>18.7371609143146</c:v>
                </c:pt>
                <c:pt idx="1366">
                  <c:v>18.754539897312601</c:v>
                </c:pt>
                <c:pt idx="1367">
                  <c:v>18.770089545749901</c:v>
                </c:pt>
                <c:pt idx="1368">
                  <c:v>18.786207296415899</c:v>
                </c:pt>
                <c:pt idx="1369">
                  <c:v>18.802990064197001</c:v>
                </c:pt>
                <c:pt idx="1370">
                  <c:v>18.820113977111902</c:v>
                </c:pt>
                <c:pt idx="1371">
                  <c:v>18.837969804912401</c:v>
                </c:pt>
                <c:pt idx="1372">
                  <c:v>18.855144496956701</c:v>
                </c:pt>
                <c:pt idx="1373">
                  <c:v>18.872129653194499</c:v>
                </c:pt>
                <c:pt idx="1374">
                  <c:v>18.898352575565301</c:v>
                </c:pt>
                <c:pt idx="1375">
                  <c:v>18.919981258889901</c:v>
                </c:pt>
                <c:pt idx="1376">
                  <c:v>18.940228525589699</c:v>
                </c:pt>
                <c:pt idx="1377">
                  <c:v>18.949073834118799</c:v>
                </c:pt>
                <c:pt idx="1378">
                  <c:v>18.958983619687199</c:v>
                </c:pt>
                <c:pt idx="1379">
                  <c:v>18.969205440840099</c:v>
                </c:pt>
                <c:pt idx="1380">
                  <c:v>18.977853296552301</c:v>
                </c:pt>
                <c:pt idx="1381">
                  <c:v>18.988754969006798</c:v>
                </c:pt>
                <c:pt idx="1382">
                  <c:v>18.9969039270938</c:v>
                </c:pt>
                <c:pt idx="1383">
                  <c:v>19.010253582431499</c:v>
                </c:pt>
                <c:pt idx="1384">
                  <c:v>19.026066339327901</c:v>
                </c:pt>
                <c:pt idx="1385">
                  <c:v>19.0393840272991</c:v>
                </c:pt>
                <c:pt idx="1386">
                  <c:v>19.053738453592398</c:v>
                </c:pt>
                <c:pt idx="1387">
                  <c:v>19.068494627365698</c:v>
                </c:pt>
                <c:pt idx="1388">
                  <c:v>19.0898851791532</c:v>
                </c:pt>
                <c:pt idx="1389">
                  <c:v>19.106759109026601</c:v>
                </c:pt>
                <c:pt idx="1390">
                  <c:v>19.114811798664402</c:v>
                </c:pt>
                <c:pt idx="1391">
                  <c:v>19.100615671067199</c:v>
                </c:pt>
                <c:pt idx="1392">
                  <c:v>19.086396260678899</c:v>
                </c:pt>
                <c:pt idx="1393">
                  <c:v>19.0692820878701</c:v>
                </c:pt>
                <c:pt idx="1394">
                  <c:v>19.052203555580999</c:v>
                </c:pt>
                <c:pt idx="1395">
                  <c:v>19.0360366093477</c:v>
                </c:pt>
                <c:pt idx="1396">
                  <c:v>19.020992820348098</c:v>
                </c:pt>
                <c:pt idx="1397">
                  <c:v>19.0071181290078</c:v>
                </c:pt>
                <c:pt idx="1398">
                  <c:v>18.9953916587619</c:v>
                </c:pt>
                <c:pt idx="1399">
                  <c:v>18.983523338501101</c:v>
                </c:pt>
                <c:pt idx="1400">
                  <c:v>18.975807005716899</c:v>
                </c:pt>
                <c:pt idx="1401">
                  <c:v>18.967893361084801</c:v>
                </c:pt>
                <c:pt idx="1402">
                  <c:v>18.972765763722599</c:v>
                </c:pt>
                <c:pt idx="1403">
                  <c:v>18.9761030553029</c:v>
                </c:pt>
                <c:pt idx="1404">
                  <c:v>18.991947481856201</c:v>
                </c:pt>
                <c:pt idx="1405">
                  <c:v>19.0069957001189</c:v>
                </c:pt>
                <c:pt idx="1406">
                  <c:v>19.021343546207198</c:v>
                </c:pt>
                <c:pt idx="1407">
                  <c:v>19.0293269611055</c:v>
                </c:pt>
                <c:pt idx="1408">
                  <c:v>19.047108704620101</c:v>
                </c:pt>
                <c:pt idx="1409">
                  <c:v>19.065726931950099</c:v>
                </c:pt>
                <c:pt idx="1410">
                  <c:v>19.0826789232331</c:v>
                </c:pt>
                <c:pt idx="1411">
                  <c:v>19.0992146389471</c:v>
                </c:pt>
                <c:pt idx="1412">
                  <c:v>19.115817462335102</c:v>
                </c:pt>
                <c:pt idx="1413">
                  <c:v>19.131773826522899</c:v>
                </c:pt>
                <c:pt idx="1414">
                  <c:v>19.147948772584201</c:v>
                </c:pt>
                <c:pt idx="1415">
                  <c:v>19.1655731796195</c:v>
                </c:pt>
                <c:pt idx="1416">
                  <c:v>19.179771722415001</c:v>
                </c:pt>
                <c:pt idx="1417">
                  <c:v>19.184764884358</c:v>
                </c:pt>
                <c:pt idx="1418">
                  <c:v>19.1993887970043</c:v>
                </c:pt>
                <c:pt idx="1419">
                  <c:v>19.2061122003728</c:v>
                </c:pt>
                <c:pt idx="1420">
                  <c:v>19.221088234488601</c:v>
                </c:pt>
                <c:pt idx="1421">
                  <c:v>19.238321020967099</c:v>
                </c:pt>
                <c:pt idx="1422">
                  <c:v>19.235769858246201</c:v>
                </c:pt>
                <c:pt idx="1423">
                  <c:v>19.234444120314102</c:v>
                </c:pt>
                <c:pt idx="1424">
                  <c:v>19.2333841387332</c:v>
                </c:pt>
                <c:pt idx="1425">
                  <c:v>19.231465979479999</c:v>
                </c:pt>
                <c:pt idx="1426">
                  <c:v>19.229082848020902</c:v>
                </c:pt>
                <c:pt idx="1427">
                  <c:v>19.2187740102727</c:v>
                </c:pt>
                <c:pt idx="1428">
                  <c:v>19.2072829024724</c:v>
                </c:pt>
                <c:pt idx="1429">
                  <c:v>19.195671294804601</c:v>
                </c:pt>
                <c:pt idx="1430">
                  <c:v>19.187129793299398</c:v>
                </c:pt>
                <c:pt idx="1431">
                  <c:v>19.205881602133601</c:v>
                </c:pt>
                <c:pt idx="1432">
                  <c:v>19.196198502336401</c:v>
                </c:pt>
                <c:pt idx="1433">
                  <c:v>19.185762834558801</c:v>
                </c:pt>
                <c:pt idx="1434">
                  <c:v>19.175420756737701</c:v>
                </c:pt>
                <c:pt idx="1435">
                  <c:v>19.1622978681552</c:v>
                </c:pt>
                <c:pt idx="1436">
                  <c:v>19.17954302631</c:v>
                </c:pt>
                <c:pt idx="1437">
                  <c:v>19.1881995096645</c:v>
                </c:pt>
                <c:pt idx="1438">
                  <c:v>19.197432496591698</c:v>
                </c:pt>
                <c:pt idx="1439">
                  <c:v>19.1766643367549</c:v>
                </c:pt>
                <c:pt idx="1440">
                  <c:v>19.156825613593501</c:v>
                </c:pt>
                <c:pt idx="1441">
                  <c:v>19.133645940631801</c:v>
                </c:pt>
                <c:pt idx="1442">
                  <c:v>19.109380029379199</c:v>
                </c:pt>
                <c:pt idx="1443">
                  <c:v>19.079063941035599</c:v>
                </c:pt>
                <c:pt idx="1444">
                  <c:v>19.050141929170699</c:v>
                </c:pt>
                <c:pt idx="1445">
                  <c:v>19.022937397774101</c:v>
                </c:pt>
                <c:pt idx="1446">
                  <c:v>18.995459461202199</c:v>
                </c:pt>
                <c:pt idx="1447">
                  <c:v>18.966877679157601</c:v>
                </c:pt>
                <c:pt idx="1448">
                  <c:v>18.9394652791736</c:v>
                </c:pt>
                <c:pt idx="1449">
                  <c:v>18.9131367844696</c:v>
                </c:pt>
                <c:pt idx="1450">
                  <c:v>18.893220722573201</c:v>
                </c:pt>
                <c:pt idx="1451">
                  <c:v>18.869155697633701</c:v>
                </c:pt>
                <c:pt idx="1452">
                  <c:v>18.844887889765999</c:v>
                </c:pt>
                <c:pt idx="1453">
                  <c:v>18.8178608815155</c:v>
                </c:pt>
                <c:pt idx="1454">
                  <c:v>18.7858689095874</c:v>
                </c:pt>
                <c:pt idx="1455">
                  <c:v>18.752713559089301</c:v>
                </c:pt>
                <c:pt idx="1456">
                  <c:v>18.719458705562001</c:v>
                </c:pt>
                <c:pt idx="1457">
                  <c:v>18.6900418895457</c:v>
                </c:pt>
                <c:pt idx="1458">
                  <c:v>18.665493614667</c:v>
                </c:pt>
                <c:pt idx="1459">
                  <c:v>18.632320115614501</c:v>
                </c:pt>
                <c:pt idx="1460">
                  <c:v>18.598888342849602</c:v>
                </c:pt>
                <c:pt idx="1461">
                  <c:v>18.565790247088199</c:v>
                </c:pt>
                <c:pt idx="1462">
                  <c:v>18.532315854737501</c:v>
                </c:pt>
                <c:pt idx="1463">
                  <c:v>18.4991979171139</c:v>
                </c:pt>
                <c:pt idx="1464">
                  <c:v>18.4732508971721</c:v>
                </c:pt>
                <c:pt idx="1465">
                  <c:v>18.444936040370202</c:v>
                </c:pt>
                <c:pt idx="1466">
                  <c:v>18.415291027336401</c:v>
                </c:pt>
                <c:pt idx="1467">
                  <c:v>18.388746285858002</c:v>
                </c:pt>
                <c:pt idx="1468">
                  <c:v>18.358811306838199</c:v>
                </c:pt>
                <c:pt idx="1469">
                  <c:v>18.330667165326901</c:v>
                </c:pt>
                <c:pt idx="1470">
                  <c:v>18.2939997629883</c:v>
                </c:pt>
                <c:pt idx="1471">
                  <c:v>18.2572083190943</c:v>
                </c:pt>
                <c:pt idx="1472">
                  <c:v>18.2197432223108</c:v>
                </c:pt>
                <c:pt idx="1473">
                  <c:v>18.1910265992266</c:v>
                </c:pt>
                <c:pt idx="1474">
                  <c:v>18.161573429439802</c:v>
                </c:pt>
                <c:pt idx="1475">
                  <c:v>18.133658482131601</c:v>
                </c:pt>
                <c:pt idx="1476">
                  <c:v>18.117643680478398</c:v>
                </c:pt>
                <c:pt idx="1477">
                  <c:v>18.081952377284502</c:v>
                </c:pt>
                <c:pt idx="1478">
                  <c:v>18.047578751262101</c:v>
                </c:pt>
                <c:pt idx="1479">
                  <c:v>18.015194407529801</c:v>
                </c:pt>
                <c:pt idx="1480">
                  <c:v>17.988485605145801</c:v>
                </c:pt>
                <c:pt idx="1481">
                  <c:v>17.960566923500799</c:v>
                </c:pt>
                <c:pt idx="1482">
                  <c:v>17.930941752238901</c:v>
                </c:pt>
                <c:pt idx="1483">
                  <c:v>17.899202618967902</c:v>
                </c:pt>
                <c:pt idx="1484">
                  <c:v>17.871803638992802</c:v>
                </c:pt>
                <c:pt idx="1485">
                  <c:v>17.840781511101699</c:v>
                </c:pt>
                <c:pt idx="1486">
                  <c:v>17.8097754487153</c:v>
                </c:pt>
                <c:pt idx="1487">
                  <c:v>17.801383407405101</c:v>
                </c:pt>
                <c:pt idx="1488">
                  <c:v>17.817640461784201</c:v>
                </c:pt>
                <c:pt idx="1489">
                  <c:v>17.8299313587051</c:v>
                </c:pt>
                <c:pt idx="1490">
                  <c:v>17.841422882939799</c:v>
                </c:pt>
                <c:pt idx="1491">
                  <c:v>17.852594000534001</c:v>
                </c:pt>
                <c:pt idx="1492">
                  <c:v>17.862147759277001</c:v>
                </c:pt>
                <c:pt idx="1493">
                  <c:v>17.860605475669502</c:v>
                </c:pt>
                <c:pt idx="1494">
                  <c:v>17.8585020317893</c:v>
                </c:pt>
                <c:pt idx="1495">
                  <c:v>17.849830983096702</c:v>
                </c:pt>
                <c:pt idx="1496">
                  <c:v>17.840948191143099</c:v>
                </c:pt>
                <c:pt idx="1497">
                  <c:v>17.8349987902956</c:v>
                </c:pt>
                <c:pt idx="1498">
                  <c:v>17.828608436089201</c:v>
                </c:pt>
                <c:pt idx="1499">
                  <c:v>17.8216630501237</c:v>
                </c:pt>
                <c:pt idx="1500">
                  <c:v>17.8125324664048</c:v>
                </c:pt>
                <c:pt idx="1501">
                  <c:v>17.803628183189101</c:v>
                </c:pt>
                <c:pt idx="1502">
                  <c:v>17.794825113807001</c:v>
                </c:pt>
                <c:pt idx="1503">
                  <c:v>17.785811584733299</c:v>
                </c:pt>
                <c:pt idx="1504">
                  <c:v>17.776368601726901</c:v>
                </c:pt>
                <c:pt idx="1505">
                  <c:v>17.769151182210901</c:v>
                </c:pt>
                <c:pt idx="1506">
                  <c:v>17.762085755431599</c:v>
                </c:pt>
                <c:pt idx="1507">
                  <c:v>17.7542712397121</c:v>
                </c:pt>
                <c:pt idx="1508">
                  <c:v>17.745939047356298</c:v>
                </c:pt>
                <c:pt idx="1509">
                  <c:v>17.7376763134647</c:v>
                </c:pt>
                <c:pt idx="1510">
                  <c:v>17.729845780875198</c:v>
                </c:pt>
                <c:pt idx="1511">
                  <c:v>17.714937476113899</c:v>
                </c:pt>
                <c:pt idx="1512">
                  <c:v>17.700068683604201</c:v>
                </c:pt>
                <c:pt idx="1513">
                  <c:v>17.685779631306001</c:v>
                </c:pt>
                <c:pt idx="1514">
                  <c:v>17.6764241048221</c:v>
                </c:pt>
                <c:pt idx="1515">
                  <c:v>17.678879143702598</c:v>
                </c:pt>
                <c:pt idx="1516">
                  <c:v>17.681567946878399</c:v>
                </c:pt>
                <c:pt idx="1517">
                  <c:v>17.684216767080802</c:v>
                </c:pt>
                <c:pt idx="1518">
                  <c:v>17.6805680522864</c:v>
                </c:pt>
                <c:pt idx="1519">
                  <c:v>17.6767156637253</c:v>
                </c:pt>
                <c:pt idx="1520">
                  <c:v>17.673013240518699</c:v>
                </c:pt>
                <c:pt idx="1521">
                  <c:v>17.669753708924201</c:v>
                </c:pt>
                <c:pt idx="1522">
                  <c:v>17.666708349920299</c:v>
                </c:pt>
                <c:pt idx="1523">
                  <c:v>17.663660778076501</c:v>
                </c:pt>
                <c:pt idx="1524">
                  <c:v>17.663026775349699</c:v>
                </c:pt>
                <c:pt idx="1525">
                  <c:v>17.662083198202701</c:v>
                </c:pt>
                <c:pt idx="1526">
                  <c:v>17.662180794376599</c:v>
                </c:pt>
                <c:pt idx="1527">
                  <c:v>17.656849768243799</c:v>
                </c:pt>
                <c:pt idx="1528">
                  <c:v>17.6435470977774</c:v>
                </c:pt>
                <c:pt idx="1529">
                  <c:v>17.631395359621902</c:v>
                </c:pt>
                <c:pt idx="1530">
                  <c:v>17.6238803105309</c:v>
                </c:pt>
                <c:pt idx="1531">
                  <c:v>17.616412832782999</c:v>
                </c:pt>
                <c:pt idx="1532">
                  <c:v>17.608911416265101</c:v>
                </c:pt>
                <c:pt idx="1533">
                  <c:v>17.599971004640999</c:v>
                </c:pt>
                <c:pt idx="1534">
                  <c:v>17.591060696664901</c:v>
                </c:pt>
                <c:pt idx="1535">
                  <c:v>17.5824194557824</c:v>
                </c:pt>
                <c:pt idx="1536">
                  <c:v>17.574061603461299</c:v>
                </c:pt>
                <c:pt idx="1537">
                  <c:v>17.565994189252802</c:v>
                </c:pt>
                <c:pt idx="1538">
                  <c:v>17.5599210182394</c:v>
                </c:pt>
                <c:pt idx="1539">
                  <c:v>17.551498560034702</c:v>
                </c:pt>
                <c:pt idx="1540">
                  <c:v>17.543071486731598</c:v>
                </c:pt>
                <c:pt idx="1541">
                  <c:v>17.535221646214801</c:v>
                </c:pt>
                <c:pt idx="1542">
                  <c:v>17.5278155488528</c:v>
                </c:pt>
                <c:pt idx="1543">
                  <c:v>17.523405831626501</c:v>
                </c:pt>
                <c:pt idx="1544">
                  <c:v>17.516590100243501</c:v>
                </c:pt>
                <c:pt idx="1545">
                  <c:v>17.509424253642901</c:v>
                </c:pt>
                <c:pt idx="1546">
                  <c:v>17.502335134241701</c:v>
                </c:pt>
                <c:pt idx="1547">
                  <c:v>17.497295762156899</c:v>
                </c:pt>
                <c:pt idx="1548">
                  <c:v>17.492375416240201</c:v>
                </c:pt>
                <c:pt idx="1549">
                  <c:v>17.4869717908403</c:v>
                </c:pt>
                <c:pt idx="1550">
                  <c:v>17.482239522853899</c:v>
                </c:pt>
                <c:pt idx="1551">
                  <c:v>17.4777323582123</c:v>
                </c:pt>
                <c:pt idx="1552">
                  <c:v>17.473643951646899</c:v>
                </c:pt>
                <c:pt idx="1553">
                  <c:v>17.4611059942366</c:v>
                </c:pt>
                <c:pt idx="1554">
                  <c:v>17.448995048291302</c:v>
                </c:pt>
                <c:pt idx="1555">
                  <c:v>17.4374041809094</c:v>
                </c:pt>
                <c:pt idx="1556">
                  <c:v>17.425666553834301</c:v>
                </c:pt>
                <c:pt idx="1557">
                  <c:v>17.415174444687999</c:v>
                </c:pt>
                <c:pt idx="1558">
                  <c:v>17.403930897203299</c:v>
                </c:pt>
                <c:pt idx="1559">
                  <c:v>17.393703054106101</c:v>
                </c:pt>
                <c:pt idx="1560">
                  <c:v>17.383922462536798</c:v>
                </c:pt>
                <c:pt idx="1561">
                  <c:v>17.374388725839601</c:v>
                </c:pt>
                <c:pt idx="1562">
                  <c:v>17.367677655284901</c:v>
                </c:pt>
                <c:pt idx="1563">
                  <c:v>17.361150259012501</c:v>
                </c:pt>
                <c:pt idx="1564">
                  <c:v>17.356157931667799</c:v>
                </c:pt>
                <c:pt idx="1565">
                  <c:v>17.349953633303201</c:v>
                </c:pt>
                <c:pt idx="1566">
                  <c:v>17.3389644338409</c:v>
                </c:pt>
                <c:pt idx="1567">
                  <c:v>17.328314308947299</c:v>
                </c:pt>
                <c:pt idx="1568">
                  <c:v>17.317882102214899</c:v>
                </c:pt>
                <c:pt idx="1569">
                  <c:v>17.307634512356501</c:v>
                </c:pt>
                <c:pt idx="1570">
                  <c:v>17.302422953235201</c:v>
                </c:pt>
                <c:pt idx="1571">
                  <c:v>17.2970416252031</c:v>
                </c:pt>
                <c:pt idx="1572">
                  <c:v>17.292780592359598</c:v>
                </c:pt>
                <c:pt idx="1573">
                  <c:v>17.283352727394501</c:v>
                </c:pt>
                <c:pt idx="1574">
                  <c:v>17.273628151860201</c:v>
                </c:pt>
                <c:pt idx="1575">
                  <c:v>17.2637575284419</c:v>
                </c:pt>
                <c:pt idx="1576">
                  <c:v>17.254722387355098</c:v>
                </c:pt>
                <c:pt idx="1577">
                  <c:v>17.241820351316001</c:v>
                </c:pt>
                <c:pt idx="1578">
                  <c:v>17.231478108665399</c:v>
                </c:pt>
                <c:pt idx="1579">
                  <c:v>17.218976534349199</c:v>
                </c:pt>
                <c:pt idx="1580">
                  <c:v>17.2065854644826</c:v>
                </c:pt>
                <c:pt idx="1581">
                  <c:v>17.1951188253129</c:v>
                </c:pt>
                <c:pt idx="1582">
                  <c:v>17.178402578244501</c:v>
                </c:pt>
                <c:pt idx="1583">
                  <c:v>17.1613552290485</c:v>
                </c:pt>
                <c:pt idx="1584">
                  <c:v>17.144957860561998</c:v>
                </c:pt>
                <c:pt idx="1585">
                  <c:v>17.121768107875901</c:v>
                </c:pt>
                <c:pt idx="1586">
                  <c:v>17.0976687408813</c:v>
                </c:pt>
                <c:pt idx="1587">
                  <c:v>17.0736097042445</c:v>
                </c:pt>
                <c:pt idx="1588">
                  <c:v>17.050362575340301</c:v>
                </c:pt>
                <c:pt idx="1589">
                  <c:v>17.0292244467147</c:v>
                </c:pt>
                <c:pt idx="1590">
                  <c:v>17.006581490406301</c:v>
                </c:pt>
                <c:pt idx="1591">
                  <c:v>16.993860290494499</c:v>
                </c:pt>
                <c:pt idx="1592">
                  <c:v>16.981051227109599</c:v>
                </c:pt>
                <c:pt idx="1593">
                  <c:v>16.965256313211899</c:v>
                </c:pt>
                <c:pt idx="1594">
                  <c:v>16.9507422765945</c:v>
                </c:pt>
                <c:pt idx="1595">
                  <c:v>16.935856392938302</c:v>
                </c:pt>
                <c:pt idx="1596">
                  <c:v>16.920514005236502</c:v>
                </c:pt>
                <c:pt idx="1597">
                  <c:v>16.905505994596201</c:v>
                </c:pt>
                <c:pt idx="1598">
                  <c:v>16.889495264011</c:v>
                </c:pt>
                <c:pt idx="1599">
                  <c:v>16.8724017927643</c:v>
                </c:pt>
                <c:pt idx="1600">
                  <c:v>16.853556964057699</c:v>
                </c:pt>
                <c:pt idx="1601">
                  <c:v>16.834520951344299</c:v>
                </c:pt>
                <c:pt idx="1602">
                  <c:v>16.8156680152909</c:v>
                </c:pt>
                <c:pt idx="1603">
                  <c:v>16.797579249325601</c:v>
                </c:pt>
                <c:pt idx="1604">
                  <c:v>16.7785875599495</c:v>
                </c:pt>
                <c:pt idx="1605">
                  <c:v>16.7594882832115</c:v>
                </c:pt>
                <c:pt idx="1606">
                  <c:v>16.745402513031099</c:v>
                </c:pt>
                <c:pt idx="1607">
                  <c:v>16.730940324973201</c:v>
                </c:pt>
                <c:pt idx="1608">
                  <c:v>16.716858946894899</c:v>
                </c:pt>
                <c:pt idx="1609">
                  <c:v>16.702445469456499</c:v>
                </c:pt>
                <c:pt idx="1610">
                  <c:v>16.691845032720899</c:v>
                </c:pt>
                <c:pt idx="1611">
                  <c:v>16.681610474135098</c:v>
                </c:pt>
                <c:pt idx="1612">
                  <c:v>16.672071160387699</c:v>
                </c:pt>
                <c:pt idx="1613">
                  <c:v>16.6608132341524</c:v>
                </c:pt>
                <c:pt idx="1614">
                  <c:v>16.658839544667</c:v>
                </c:pt>
                <c:pt idx="1615">
                  <c:v>16.655549701616199</c:v>
                </c:pt>
                <c:pt idx="1616">
                  <c:v>16.652009145983101</c:v>
                </c:pt>
                <c:pt idx="1617">
                  <c:v>16.649505465374499</c:v>
                </c:pt>
                <c:pt idx="1618">
                  <c:v>16.646937705038599</c:v>
                </c:pt>
                <c:pt idx="1619">
                  <c:v>16.6425277597078</c:v>
                </c:pt>
                <c:pt idx="1620">
                  <c:v>16.638597088532599</c:v>
                </c:pt>
                <c:pt idx="1621">
                  <c:v>16.6340043835642</c:v>
                </c:pt>
                <c:pt idx="1622">
                  <c:v>16.6315389976529</c:v>
                </c:pt>
                <c:pt idx="1623">
                  <c:v>16.626731108286101</c:v>
                </c:pt>
                <c:pt idx="1624">
                  <c:v>16.6238619992655</c:v>
                </c:pt>
                <c:pt idx="1625">
                  <c:v>16.6191623450996</c:v>
                </c:pt>
                <c:pt idx="1626">
                  <c:v>16.614415086464199</c:v>
                </c:pt>
                <c:pt idx="1627">
                  <c:v>16.609951439545402</c:v>
                </c:pt>
                <c:pt idx="1628">
                  <c:v>16.608282164147099</c:v>
                </c:pt>
                <c:pt idx="1629">
                  <c:v>16.601000664038899</c:v>
                </c:pt>
                <c:pt idx="1630">
                  <c:v>16.591984340598199</c:v>
                </c:pt>
                <c:pt idx="1631">
                  <c:v>16.583279901139999</c:v>
                </c:pt>
                <c:pt idx="1632">
                  <c:v>16.574170658244299</c:v>
                </c:pt>
                <c:pt idx="1633">
                  <c:v>16.565186557514899</c:v>
                </c:pt>
                <c:pt idx="1634">
                  <c:v>16.558081657614999</c:v>
                </c:pt>
                <c:pt idx="1635">
                  <c:v>16.549705496575001</c:v>
                </c:pt>
                <c:pt idx="1636">
                  <c:v>16.546163405259801</c:v>
                </c:pt>
                <c:pt idx="1637">
                  <c:v>16.542807029757501</c:v>
                </c:pt>
                <c:pt idx="1638">
                  <c:v>16.535942784566402</c:v>
                </c:pt>
                <c:pt idx="1639">
                  <c:v>16.517434441801399</c:v>
                </c:pt>
                <c:pt idx="1640">
                  <c:v>16.499883745330202</c:v>
                </c:pt>
                <c:pt idx="1641">
                  <c:v>16.4818804931441</c:v>
                </c:pt>
                <c:pt idx="1642">
                  <c:v>16.462975158382498</c:v>
                </c:pt>
                <c:pt idx="1643">
                  <c:v>16.444045306898602</c:v>
                </c:pt>
                <c:pt idx="1644">
                  <c:v>16.448163520059101</c:v>
                </c:pt>
                <c:pt idx="1645">
                  <c:v>16.428797472229601</c:v>
                </c:pt>
                <c:pt idx="1646">
                  <c:v>16.4099188288227</c:v>
                </c:pt>
                <c:pt idx="1647">
                  <c:v>16.384742146699001</c:v>
                </c:pt>
                <c:pt idx="1648">
                  <c:v>16.3738231683046</c:v>
                </c:pt>
                <c:pt idx="1649">
                  <c:v>16.361675844818201</c:v>
                </c:pt>
                <c:pt idx="1650">
                  <c:v>16.3618282455726</c:v>
                </c:pt>
                <c:pt idx="1651">
                  <c:v>16.362037194415901</c:v>
                </c:pt>
                <c:pt idx="1652">
                  <c:v>16.361902743642698</c:v>
                </c:pt>
                <c:pt idx="1653">
                  <c:v>16.353493257807401</c:v>
                </c:pt>
                <c:pt idx="1654">
                  <c:v>16.34449173222</c:v>
                </c:pt>
                <c:pt idx="1655">
                  <c:v>16.335035209106898</c:v>
                </c:pt>
                <c:pt idx="1656">
                  <c:v>16.325376119637699</c:v>
                </c:pt>
                <c:pt idx="1657">
                  <c:v>16.3159146969464</c:v>
                </c:pt>
                <c:pt idx="1658">
                  <c:v>16.295713412998499</c:v>
                </c:pt>
                <c:pt idx="1659">
                  <c:v>16.2796144784276</c:v>
                </c:pt>
                <c:pt idx="1660">
                  <c:v>16.263591095840699</c:v>
                </c:pt>
                <c:pt idx="1661">
                  <c:v>16.240432660178801</c:v>
                </c:pt>
                <c:pt idx="1662">
                  <c:v>16.2251948354833</c:v>
                </c:pt>
                <c:pt idx="1663">
                  <c:v>16.209493660843201</c:v>
                </c:pt>
                <c:pt idx="1664">
                  <c:v>16.1916371842484</c:v>
                </c:pt>
                <c:pt idx="1665">
                  <c:v>16.174911982866501</c:v>
                </c:pt>
                <c:pt idx="1666">
                  <c:v>16.158959869175099</c:v>
                </c:pt>
                <c:pt idx="1667">
                  <c:v>16.1423381637014</c:v>
                </c:pt>
                <c:pt idx="1668">
                  <c:v>16.1259151133183</c:v>
                </c:pt>
                <c:pt idx="1669">
                  <c:v>16.109100572260701</c:v>
                </c:pt>
                <c:pt idx="1670">
                  <c:v>16.091883884101399</c:v>
                </c:pt>
                <c:pt idx="1671">
                  <c:v>16.074551940355299</c:v>
                </c:pt>
                <c:pt idx="1672">
                  <c:v>16.059429909960901</c:v>
                </c:pt>
                <c:pt idx="1673">
                  <c:v>16.0425858992194</c:v>
                </c:pt>
                <c:pt idx="1674">
                  <c:v>16.025895984111902</c:v>
                </c:pt>
                <c:pt idx="1675">
                  <c:v>16.009722570563</c:v>
                </c:pt>
                <c:pt idx="1676">
                  <c:v>15.9934095422048</c:v>
                </c:pt>
                <c:pt idx="1677">
                  <c:v>15.9755840936695</c:v>
                </c:pt>
                <c:pt idx="1678">
                  <c:v>15.9600207405079</c:v>
                </c:pt>
                <c:pt idx="1679">
                  <c:v>15.944319088359499</c:v>
                </c:pt>
                <c:pt idx="1680">
                  <c:v>15.928706994619001</c:v>
                </c:pt>
                <c:pt idx="1681">
                  <c:v>15.913435218544</c:v>
                </c:pt>
                <c:pt idx="1682">
                  <c:v>15.8960297275723</c:v>
                </c:pt>
                <c:pt idx="1683">
                  <c:v>15.8801110600089</c:v>
                </c:pt>
                <c:pt idx="1684">
                  <c:v>15.864496094817101</c:v>
                </c:pt>
                <c:pt idx="1685">
                  <c:v>15.848881579852099</c:v>
                </c:pt>
                <c:pt idx="1686">
                  <c:v>15.833527280486599</c:v>
                </c:pt>
                <c:pt idx="1687">
                  <c:v>15.817614362316901</c:v>
                </c:pt>
                <c:pt idx="1688">
                  <c:v>15.797600046868</c:v>
                </c:pt>
                <c:pt idx="1689">
                  <c:v>15.7778580440783</c:v>
                </c:pt>
                <c:pt idx="1690">
                  <c:v>15.7588708010973</c:v>
                </c:pt>
                <c:pt idx="1691">
                  <c:v>15.7398459152827</c:v>
                </c:pt>
                <c:pt idx="1692">
                  <c:v>15.7196330126545</c:v>
                </c:pt>
                <c:pt idx="1693">
                  <c:v>15.6984348140195</c:v>
                </c:pt>
                <c:pt idx="1694">
                  <c:v>15.6775212136129</c:v>
                </c:pt>
                <c:pt idx="1695">
                  <c:v>15.6564016503761</c:v>
                </c:pt>
                <c:pt idx="1696">
                  <c:v>15.6359298755489</c:v>
                </c:pt>
                <c:pt idx="1697">
                  <c:v>15.614657980511399</c:v>
                </c:pt>
                <c:pt idx="1698">
                  <c:v>15.593406150730599</c:v>
                </c:pt>
                <c:pt idx="1699">
                  <c:v>15.5725097956872</c:v>
                </c:pt>
                <c:pt idx="1700">
                  <c:v>15.562513962712</c:v>
                </c:pt>
                <c:pt idx="1701">
                  <c:v>15.5591439442266</c:v>
                </c:pt>
                <c:pt idx="1702">
                  <c:v>15.555405279029801</c:v>
                </c:pt>
                <c:pt idx="1703">
                  <c:v>15.551556588895799</c:v>
                </c:pt>
                <c:pt idx="1704">
                  <c:v>15.547841890667399</c:v>
                </c:pt>
                <c:pt idx="1705">
                  <c:v>15.5447043775913</c:v>
                </c:pt>
                <c:pt idx="1706">
                  <c:v>15.5408759443034</c:v>
                </c:pt>
                <c:pt idx="1707">
                  <c:v>15.5373611310395</c:v>
                </c:pt>
                <c:pt idx="1708">
                  <c:v>15.536672813737299</c:v>
                </c:pt>
                <c:pt idx="1709">
                  <c:v>15.532175334868001</c:v>
                </c:pt>
                <c:pt idx="1710">
                  <c:v>15.527908111795201</c:v>
                </c:pt>
                <c:pt idx="1711">
                  <c:v>15.5236727318094</c:v>
                </c:pt>
                <c:pt idx="1712">
                  <c:v>15.519734621826199</c:v>
                </c:pt>
                <c:pt idx="1713">
                  <c:v>15.511692987744301</c:v>
                </c:pt>
                <c:pt idx="1714">
                  <c:v>15.5079273205922</c:v>
                </c:pt>
                <c:pt idx="1715">
                  <c:v>15.502189042106499</c:v>
                </c:pt>
                <c:pt idx="1716">
                  <c:v>15.4997180613432</c:v>
                </c:pt>
                <c:pt idx="1717">
                  <c:v>15.4974528986496</c:v>
                </c:pt>
                <c:pt idx="1718">
                  <c:v>15.493076891355599</c:v>
                </c:pt>
                <c:pt idx="1719">
                  <c:v>15.4878197996295</c:v>
                </c:pt>
                <c:pt idx="1720">
                  <c:v>15.4820620099712</c:v>
                </c:pt>
                <c:pt idx="1721">
                  <c:v>15.463022411342299</c:v>
                </c:pt>
                <c:pt idx="1722">
                  <c:v>15.443957757724201</c:v>
                </c:pt>
                <c:pt idx="1723">
                  <c:v>15.4248504895577</c:v>
                </c:pt>
                <c:pt idx="1724">
                  <c:v>15.4064012892898</c:v>
                </c:pt>
                <c:pt idx="1725">
                  <c:v>15.388041902545099</c:v>
                </c:pt>
                <c:pt idx="1726">
                  <c:v>15.3690352791411</c:v>
                </c:pt>
                <c:pt idx="1727">
                  <c:v>15.349855573729</c:v>
                </c:pt>
                <c:pt idx="1728">
                  <c:v>15.331303093929799</c:v>
                </c:pt>
                <c:pt idx="1729">
                  <c:v>15.3121074103094</c:v>
                </c:pt>
                <c:pt idx="1730">
                  <c:v>15.294004489454901</c:v>
                </c:pt>
                <c:pt idx="1731">
                  <c:v>15.2761038864451</c:v>
                </c:pt>
                <c:pt idx="1732">
                  <c:v>15.2583013164246</c:v>
                </c:pt>
                <c:pt idx="1733">
                  <c:v>15.239850717964</c:v>
                </c:pt>
                <c:pt idx="1734">
                  <c:v>15.2215621309543</c:v>
                </c:pt>
                <c:pt idx="1735">
                  <c:v>15.2042407561055</c:v>
                </c:pt>
                <c:pt idx="1736">
                  <c:v>15.188170987133001</c:v>
                </c:pt>
                <c:pt idx="1737">
                  <c:v>15.170879463360301</c:v>
                </c:pt>
                <c:pt idx="1738">
                  <c:v>15.1539711276685</c:v>
                </c:pt>
                <c:pt idx="1739">
                  <c:v>15.1371632105018</c:v>
                </c:pt>
                <c:pt idx="1740">
                  <c:v>15.123725912169601</c:v>
                </c:pt>
                <c:pt idx="1741">
                  <c:v>15.1102827034037</c:v>
                </c:pt>
                <c:pt idx="1742">
                  <c:v>15.093802789060801</c:v>
                </c:pt>
                <c:pt idx="1743">
                  <c:v>15.0793499220543</c:v>
                </c:pt>
                <c:pt idx="1744">
                  <c:v>15.065449824563</c:v>
                </c:pt>
                <c:pt idx="1745">
                  <c:v>15.052117504021799</c:v>
                </c:pt>
                <c:pt idx="1746">
                  <c:v>15.039533670291901</c:v>
                </c:pt>
                <c:pt idx="1747">
                  <c:v>15.0248874700362</c:v>
                </c:pt>
                <c:pt idx="1748">
                  <c:v>15.008872395492</c:v>
                </c:pt>
                <c:pt idx="1749">
                  <c:v>14.993720674358499</c:v>
                </c:pt>
                <c:pt idx="1750">
                  <c:v>14.9775360248825</c:v>
                </c:pt>
                <c:pt idx="1751">
                  <c:v>14.9613800136616</c:v>
                </c:pt>
                <c:pt idx="1752">
                  <c:v>14.9477546434278</c:v>
                </c:pt>
                <c:pt idx="1753">
                  <c:v>14.934707997517</c:v>
                </c:pt>
                <c:pt idx="1754">
                  <c:v>14.9218297711486</c:v>
                </c:pt>
                <c:pt idx="1755">
                  <c:v>14.909815528837401</c:v>
                </c:pt>
                <c:pt idx="1756">
                  <c:v>14.898326409714601</c:v>
                </c:pt>
                <c:pt idx="1757">
                  <c:v>14.888770574799899</c:v>
                </c:pt>
                <c:pt idx="1758">
                  <c:v>14.8794215626491</c:v>
                </c:pt>
                <c:pt idx="1759">
                  <c:v>14.8676790078549</c:v>
                </c:pt>
                <c:pt idx="1760">
                  <c:v>14.856119376670501</c:v>
                </c:pt>
                <c:pt idx="1761">
                  <c:v>14.844424886525101</c:v>
                </c:pt>
                <c:pt idx="1762">
                  <c:v>14.8327381592294</c:v>
                </c:pt>
                <c:pt idx="1763">
                  <c:v>14.821424751330101</c:v>
                </c:pt>
                <c:pt idx="1764">
                  <c:v>14.809660259039999</c:v>
                </c:pt>
                <c:pt idx="1765">
                  <c:v>14.7992419450886</c:v>
                </c:pt>
                <c:pt idx="1766">
                  <c:v>14.7895155172247</c:v>
                </c:pt>
                <c:pt idx="1767">
                  <c:v>14.777399900234601</c:v>
                </c:pt>
                <c:pt idx="1768">
                  <c:v>14.7658669461985</c:v>
                </c:pt>
                <c:pt idx="1769">
                  <c:v>14.754469655251</c:v>
                </c:pt>
                <c:pt idx="1770">
                  <c:v>14.745042153432101</c:v>
                </c:pt>
                <c:pt idx="1771">
                  <c:v>14.735716783288501</c:v>
                </c:pt>
                <c:pt idx="1772">
                  <c:v>14.7264337487352</c:v>
                </c:pt>
                <c:pt idx="1773">
                  <c:v>14.718197000440201</c:v>
                </c:pt>
                <c:pt idx="1774">
                  <c:v>14.710086448614801</c:v>
                </c:pt>
                <c:pt idx="1775">
                  <c:v>14.701958560122799</c:v>
                </c:pt>
                <c:pt idx="1776">
                  <c:v>14.694837432315699</c:v>
                </c:pt>
                <c:pt idx="1777">
                  <c:v>14.6882985213519</c:v>
                </c:pt>
                <c:pt idx="1778">
                  <c:v>14.681211552505101</c:v>
                </c:pt>
                <c:pt idx="1779">
                  <c:v>14.6746318995413</c:v>
                </c:pt>
                <c:pt idx="1780">
                  <c:v>14.666150862933801</c:v>
                </c:pt>
                <c:pt idx="1781">
                  <c:v>14.6575555868764</c:v>
                </c:pt>
                <c:pt idx="1782">
                  <c:v>14.6516581449391</c:v>
                </c:pt>
                <c:pt idx="1783">
                  <c:v>14.6460777680368</c:v>
                </c:pt>
                <c:pt idx="1784">
                  <c:v>14.642800464062001</c:v>
                </c:pt>
                <c:pt idx="1785">
                  <c:v>14.6395112605635</c:v>
                </c:pt>
                <c:pt idx="1786">
                  <c:v>14.636457675882401</c:v>
                </c:pt>
                <c:pt idx="1787">
                  <c:v>14.6336324357008</c:v>
                </c:pt>
                <c:pt idx="1788">
                  <c:v>14.631627458197</c:v>
                </c:pt>
                <c:pt idx="1789">
                  <c:v>14.631680292085999</c:v>
                </c:pt>
                <c:pt idx="1790">
                  <c:v>14.6308041637588</c:v>
                </c:pt>
                <c:pt idx="1791">
                  <c:v>14.629736105699299</c:v>
                </c:pt>
                <c:pt idx="1792">
                  <c:v>14.628276216141099</c:v>
                </c:pt>
                <c:pt idx="1793">
                  <c:v>14.6166619965005</c:v>
                </c:pt>
                <c:pt idx="1794">
                  <c:v>14.6054480916759</c:v>
                </c:pt>
                <c:pt idx="1795">
                  <c:v>14.595642814627199</c:v>
                </c:pt>
                <c:pt idx="1796">
                  <c:v>14.5860866252413</c:v>
                </c:pt>
                <c:pt idx="1797">
                  <c:v>14.577046685278599</c:v>
                </c:pt>
                <c:pt idx="1798">
                  <c:v>14.5673424059199</c:v>
                </c:pt>
                <c:pt idx="1799">
                  <c:v>14.557409100031601</c:v>
                </c:pt>
                <c:pt idx="1800">
                  <c:v>14.548164400349499</c:v>
                </c:pt>
                <c:pt idx="1801">
                  <c:v>14.5390332786373</c:v>
                </c:pt>
                <c:pt idx="1802">
                  <c:v>14.531108564982899</c:v>
                </c:pt>
                <c:pt idx="1803">
                  <c:v>14.523492074129701</c:v>
                </c:pt>
                <c:pt idx="1804">
                  <c:v>14.515915658787801</c:v>
                </c:pt>
                <c:pt idx="1805">
                  <c:v>14.507030773057499</c:v>
                </c:pt>
                <c:pt idx="1806">
                  <c:v>14.4983268480888</c:v>
                </c:pt>
                <c:pt idx="1807">
                  <c:v>14.488685612337701</c:v>
                </c:pt>
                <c:pt idx="1808">
                  <c:v>14.4790200250768</c:v>
                </c:pt>
                <c:pt idx="1809">
                  <c:v>14.4691325394817</c:v>
                </c:pt>
                <c:pt idx="1810">
                  <c:v>14.4612499747057</c:v>
                </c:pt>
                <c:pt idx="1811">
                  <c:v>14.4534840449307</c:v>
                </c:pt>
                <c:pt idx="1812">
                  <c:v>14.4438539798847</c:v>
                </c:pt>
                <c:pt idx="1813">
                  <c:v>14.4353177776105</c:v>
                </c:pt>
                <c:pt idx="1814">
                  <c:v>14.4268605235838</c:v>
                </c:pt>
                <c:pt idx="1815">
                  <c:v>14.419610572635101</c:v>
                </c:pt>
                <c:pt idx="1816">
                  <c:v>14.409611936119701</c:v>
                </c:pt>
                <c:pt idx="1817">
                  <c:v>14.3951527160963</c:v>
                </c:pt>
                <c:pt idx="1818">
                  <c:v>14.380368913159</c:v>
                </c:pt>
                <c:pt idx="1819">
                  <c:v>14.364495083068199</c:v>
                </c:pt>
                <c:pt idx="1820">
                  <c:v>14.3456321741587</c:v>
                </c:pt>
                <c:pt idx="1821">
                  <c:v>14.3231352690721</c:v>
                </c:pt>
                <c:pt idx="1822">
                  <c:v>14.303743527732999</c:v>
                </c:pt>
                <c:pt idx="1823">
                  <c:v>14.286803312042</c:v>
                </c:pt>
                <c:pt idx="1824">
                  <c:v>14.267037821202599</c:v>
                </c:pt>
                <c:pt idx="1825">
                  <c:v>14.246719538957199</c:v>
                </c:pt>
                <c:pt idx="1826">
                  <c:v>14.225743987145201</c:v>
                </c:pt>
                <c:pt idx="1827">
                  <c:v>14.2071457313754</c:v>
                </c:pt>
                <c:pt idx="1828">
                  <c:v>14.1878308809041</c:v>
                </c:pt>
                <c:pt idx="1829">
                  <c:v>14.170630325188499</c:v>
                </c:pt>
                <c:pt idx="1830">
                  <c:v>14.1534030356054</c:v>
                </c:pt>
                <c:pt idx="1831">
                  <c:v>14.136444799653701</c:v>
                </c:pt>
                <c:pt idx="1832">
                  <c:v>14.119686574114199</c:v>
                </c:pt>
                <c:pt idx="1833">
                  <c:v>14.0999421991134</c:v>
                </c:pt>
                <c:pt idx="1834">
                  <c:v>14.0820949047251</c:v>
                </c:pt>
                <c:pt idx="1835">
                  <c:v>14.064514694384499</c:v>
                </c:pt>
                <c:pt idx="1836">
                  <c:v>14.048361021937</c:v>
                </c:pt>
                <c:pt idx="1837">
                  <c:v>14.024826380958199</c:v>
                </c:pt>
                <c:pt idx="1838">
                  <c:v>14.0066439795826</c:v>
                </c:pt>
                <c:pt idx="1839">
                  <c:v>13.990203773396299</c:v>
                </c:pt>
                <c:pt idx="1840">
                  <c:v>13.9755976065527</c:v>
                </c:pt>
                <c:pt idx="1841">
                  <c:v>13.9564179458675</c:v>
                </c:pt>
                <c:pt idx="1842">
                  <c:v>13.931676314514901</c:v>
                </c:pt>
                <c:pt idx="1843">
                  <c:v>13.910709528628701</c:v>
                </c:pt>
                <c:pt idx="1844">
                  <c:v>13.8861908111672</c:v>
                </c:pt>
                <c:pt idx="1845">
                  <c:v>13.8640785554804</c:v>
                </c:pt>
                <c:pt idx="1846">
                  <c:v>13.841959874790099</c:v>
                </c:pt>
                <c:pt idx="1847">
                  <c:v>13.8196690969861</c:v>
                </c:pt>
                <c:pt idx="1848">
                  <c:v>13.8021596931635</c:v>
                </c:pt>
                <c:pt idx="1849">
                  <c:v>13.783913418873</c:v>
                </c:pt>
                <c:pt idx="1850">
                  <c:v>13.765357708135699</c:v>
                </c:pt>
                <c:pt idx="1851">
                  <c:v>13.747213599206001</c:v>
                </c:pt>
                <c:pt idx="1852">
                  <c:v>13.7271245760233</c:v>
                </c:pt>
                <c:pt idx="1853">
                  <c:v>13.702827873266701</c:v>
                </c:pt>
                <c:pt idx="1854">
                  <c:v>13.679012125043601</c:v>
                </c:pt>
                <c:pt idx="1855">
                  <c:v>13.655589044374899</c:v>
                </c:pt>
                <c:pt idx="1856">
                  <c:v>13.635595976097999</c:v>
                </c:pt>
                <c:pt idx="1857">
                  <c:v>13.615501505874199</c:v>
                </c:pt>
                <c:pt idx="1858">
                  <c:v>13.595632031115301</c:v>
                </c:pt>
                <c:pt idx="1859">
                  <c:v>13.5689963652631</c:v>
                </c:pt>
                <c:pt idx="1860">
                  <c:v>13.5425227990506</c:v>
                </c:pt>
                <c:pt idx="1861">
                  <c:v>13.5281821201658</c:v>
                </c:pt>
                <c:pt idx="1862">
                  <c:v>13.5139273415235</c:v>
                </c:pt>
                <c:pt idx="1863">
                  <c:v>13.494474650860599</c:v>
                </c:pt>
                <c:pt idx="1864">
                  <c:v>13.4759316695527</c:v>
                </c:pt>
                <c:pt idx="1865">
                  <c:v>13.471884278091499</c:v>
                </c:pt>
                <c:pt idx="1866">
                  <c:v>13.460288902811101</c:v>
                </c:pt>
                <c:pt idx="1867">
                  <c:v>13.4442221704173</c:v>
                </c:pt>
                <c:pt idx="1868">
                  <c:v>13.4292460502488</c:v>
                </c:pt>
                <c:pt idx="1869">
                  <c:v>13.419151092899099</c:v>
                </c:pt>
                <c:pt idx="1870">
                  <c:v>13.4099158447954</c:v>
                </c:pt>
                <c:pt idx="1871">
                  <c:v>13.3998183228671</c:v>
                </c:pt>
                <c:pt idx="1872">
                  <c:v>13.3888623793138</c:v>
                </c:pt>
                <c:pt idx="1873">
                  <c:v>13.377696280857601</c:v>
                </c:pt>
                <c:pt idx="1874">
                  <c:v>13.368553185832701</c:v>
                </c:pt>
                <c:pt idx="1875">
                  <c:v>13.361123185563001</c:v>
                </c:pt>
                <c:pt idx="1876">
                  <c:v>13.3511883480662</c:v>
                </c:pt>
                <c:pt idx="1877">
                  <c:v>13.3401910939124</c:v>
                </c:pt>
                <c:pt idx="1878">
                  <c:v>13.3291297806283</c:v>
                </c:pt>
                <c:pt idx="1879">
                  <c:v>13.315506662066699</c:v>
                </c:pt>
                <c:pt idx="1880">
                  <c:v>13.302315563841599</c:v>
                </c:pt>
                <c:pt idx="1881">
                  <c:v>13.2882923910509</c:v>
                </c:pt>
                <c:pt idx="1882">
                  <c:v>13.2721860467613</c:v>
                </c:pt>
                <c:pt idx="1883">
                  <c:v>13.2560636596679</c:v>
                </c:pt>
                <c:pt idx="1884">
                  <c:v>13.2429813605689</c:v>
                </c:pt>
                <c:pt idx="1885">
                  <c:v>13.229762169411501</c:v>
                </c:pt>
                <c:pt idx="1886">
                  <c:v>13.217729640583</c:v>
                </c:pt>
                <c:pt idx="1887">
                  <c:v>13.2053494075563</c:v>
                </c:pt>
                <c:pt idx="1888">
                  <c:v>13.1925724646017</c:v>
                </c:pt>
                <c:pt idx="1889">
                  <c:v>13.175988938318</c:v>
                </c:pt>
                <c:pt idx="1890">
                  <c:v>13.160251793374799</c:v>
                </c:pt>
                <c:pt idx="1891">
                  <c:v>13.145070249990001</c:v>
                </c:pt>
                <c:pt idx="1892">
                  <c:v>13.1310742812945</c:v>
                </c:pt>
                <c:pt idx="1893">
                  <c:v>13.116364510685001</c:v>
                </c:pt>
                <c:pt idx="1894">
                  <c:v>13.0998541586168</c:v>
                </c:pt>
                <c:pt idx="1895">
                  <c:v>13.084131267069299</c:v>
                </c:pt>
                <c:pt idx="1896">
                  <c:v>13.069867626237</c:v>
                </c:pt>
                <c:pt idx="1897">
                  <c:v>13.054049977980499</c:v>
                </c:pt>
                <c:pt idx="1898">
                  <c:v>13.037729931048</c:v>
                </c:pt>
                <c:pt idx="1899">
                  <c:v>13.021510930648301</c:v>
                </c:pt>
                <c:pt idx="1900">
                  <c:v>13.0052597357284</c:v>
                </c:pt>
                <c:pt idx="1901">
                  <c:v>12.996377478062501</c:v>
                </c:pt>
                <c:pt idx="1902">
                  <c:v>12.9877509968131</c:v>
                </c:pt>
                <c:pt idx="1903">
                  <c:v>12.9798258391091</c:v>
                </c:pt>
                <c:pt idx="1904">
                  <c:v>12.958765329186701</c:v>
                </c:pt>
                <c:pt idx="1905">
                  <c:v>12.939102811532001</c:v>
                </c:pt>
                <c:pt idx="1906">
                  <c:v>12.9309468214562</c:v>
                </c:pt>
                <c:pt idx="1907">
                  <c:v>12.9228743989009</c:v>
                </c:pt>
                <c:pt idx="1908">
                  <c:v>12.914295976730701</c:v>
                </c:pt>
                <c:pt idx="1909">
                  <c:v>12.907648685827199</c:v>
                </c:pt>
                <c:pt idx="1910">
                  <c:v>12.9008800565292</c:v>
                </c:pt>
                <c:pt idx="1911">
                  <c:v>12.8938862561523</c:v>
                </c:pt>
                <c:pt idx="1912">
                  <c:v>12.886433112266699</c:v>
                </c:pt>
                <c:pt idx="1913">
                  <c:v>12.877415128790201</c:v>
                </c:pt>
                <c:pt idx="1914">
                  <c:v>12.8688341598655</c:v>
                </c:pt>
                <c:pt idx="1915">
                  <c:v>12.861198951921599</c:v>
                </c:pt>
                <c:pt idx="1916">
                  <c:v>12.855465791364599</c:v>
                </c:pt>
                <c:pt idx="1917">
                  <c:v>12.849443631491299</c:v>
                </c:pt>
                <c:pt idx="1918">
                  <c:v>12.825653043373901</c:v>
                </c:pt>
                <c:pt idx="1919">
                  <c:v>12.8028840507992</c:v>
                </c:pt>
                <c:pt idx="1920">
                  <c:v>12.7910075643616</c:v>
                </c:pt>
                <c:pt idx="1921">
                  <c:v>12.7798216645675</c:v>
                </c:pt>
                <c:pt idx="1922">
                  <c:v>12.7671953661436</c:v>
                </c:pt>
                <c:pt idx="1923">
                  <c:v>12.7458125205596</c:v>
                </c:pt>
                <c:pt idx="1924">
                  <c:v>12.7230870225677</c:v>
                </c:pt>
                <c:pt idx="1925">
                  <c:v>12.6979947266416</c:v>
                </c:pt>
                <c:pt idx="1926">
                  <c:v>12.6778266771744</c:v>
                </c:pt>
                <c:pt idx="1927">
                  <c:v>12.656557363626</c:v>
                </c:pt>
                <c:pt idx="1928">
                  <c:v>12.6382308965359</c:v>
                </c:pt>
                <c:pt idx="1929">
                  <c:v>12.620145955515801</c:v>
                </c:pt>
                <c:pt idx="1930">
                  <c:v>12.601771226059</c:v>
                </c:pt>
                <c:pt idx="1931">
                  <c:v>12.5843775892887</c:v>
                </c:pt>
                <c:pt idx="1932">
                  <c:v>12.5714691937187</c:v>
                </c:pt>
                <c:pt idx="1933">
                  <c:v>12.559088702598499</c:v>
                </c:pt>
                <c:pt idx="1934">
                  <c:v>12.5463439926436</c:v>
                </c:pt>
                <c:pt idx="1935">
                  <c:v>12.533357793440199</c:v>
                </c:pt>
                <c:pt idx="1936">
                  <c:v>12.518648228343899</c:v>
                </c:pt>
                <c:pt idx="1937">
                  <c:v>12.506962093690801</c:v>
                </c:pt>
                <c:pt idx="1938">
                  <c:v>12.4958693012219</c:v>
                </c:pt>
                <c:pt idx="1939">
                  <c:v>12.497124338462299</c:v>
                </c:pt>
                <c:pt idx="1940">
                  <c:v>12.488682064786801</c:v>
                </c:pt>
                <c:pt idx="1941">
                  <c:v>12.478744032804199</c:v>
                </c:pt>
                <c:pt idx="1942">
                  <c:v>12.477430907799199</c:v>
                </c:pt>
                <c:pt idx="1943">
                  <c:v>12.4758856513554</c:v>
                </c:pt>
                <c:pt idx="1944">
                  <c:v>12.4740713492343</c:v>
                </c:pt>
                <c:pt idx="1945">
                  <c:v>12.4720298237931</c:v>
                </c:pt>
                <c:pt idx="1946">
                  <c:v>12.4752292322536</c:v>
                </c:pt>
                <c:pt idx="1947">
                  <c:v>12.4751200987464</c:v>
                </c:pt>
                <c:pt idx="1948">
                  <c:v>12.4756872756669</c:v>
                </c:pt>
                <c:pt idx="1949">
                  <c:v>12.480000883086801</c:v>
                </c:pt>
                <c:pt idx="1950">
                  <c:v>12.484041156048701</c:v>
                </c:pt>
                <c:pt idx="1951">
                  <c:v>12.488194057282801</c:v>
                </c:pt>
                <c:pt idx="1952">
                  <c:v>12.492756126119801</c:v>
                </c:pt>
                <c:pt idx="1953">
                  <c:v>12.499289409563699</c:v>
                </c:pt>
                <c:pt idx="1954">
                  <c:v>12.5060214391019</c:v>
                </c:pt>
                <c:pt idx="1955">
                  <c:v>12.513171899997101</c:v>
                </c:pt>
                <c:pt idx="1956">
                  <c:v>12.5205912582975</c:v>
                </c:pt>
                <c:pt idx="1957">
                  <c:v>12.527347172337899</c:v>
                </c:pt>
                <c:pt idx="1958">
                  <c:v>12.5343803990419</c:v>
                </c:pt>
                <c:pt idx="1959">
                  <c:v>12.5376727060349</c:v>
                </c:pt>
                <c:pt idx="1960">
                  <c:v>12.545721238410399</c:v>
                </c:pt>
                <c:pt idx="1961">
                  <c:v>12.554284558260999</c:v>
                </c:pt>
                <c:pt idx="1962">
                  <c:v>12.5630301806491</c:v>
                </c:pt>
                <c:pt idx="1963">
                  <c:v>12.5719966389935</c:v>
                </c:pt>
                <c:pt idx="1964">
                  <c:v>12.5811122628612</c:v>
                </c:pt>
                <c:pt idx="1965">
                  <c:v>12.590228344622201</c:v>
                </c:pt>
                <c:pt idx="1966">
                  <c:v>12.589629708111801</c:v>
                </c:pt>
                <c:pt idx="1967">
                  <c:v>12.589667801860999</c:v>
                </c:pt>
                <c:pt idx="1968">
                  <c:v>12.590023557507701</c:v>
                </c:pt>
                <c:pt idx="1969">
                  <c:v>12.5942432141873</c:v>
                </c:pt>
                <c:pt idx="1970">
                  <c:v>12.599516017146801</c:v>
                </c:pt>
                <c:pt idx="1971">
                  <c:v>12.6062273920287</c:v>
                </c:pt>
                <c:pt idx="1972">
                  <c:v>12.6126054186525</c:v>
                </c:pt>
                <c:pt idx="1973">
                  <c:v>12.614850995433899</c:v>
                </c:pt>
                <c:pt idx="1974">
                  <c:v>12.6194158537444</c:v>
                </c:pt>
                <c:pt idx="1975">
                  <c:v>12.6233242582719</c:v>
                </c:pt>
                <c:pt idx="1976">
                  <c:v>12.6274063763928</c:v>
                </c:pt>
                <c:pt idx="1977">
                  <c:v>12.6318214682302</c:v>
                </c:pt>
                <c:pt idx="1978">
                  <c:v>12.635948543416101</c:v>
                </c:pt>
                <c:pt idx="1979">
                  <c:v>12.630463275862301</c:v>
                </c:pt>
                <c:pt idx="1980">
                  <c:v>12.624865274669</c:v>
                </c:pt>
                <c:pt idx="1981">
                  <c:v>12.6195099047266</c:v>
                </c:pt>
                <c:pt idx="1982">
                  <c:v>12.617181082967001</c:v>
                </c:pt>
                <c:pt idx="1983">
                  <c:v>12.624439974143099</c:v>
                </c:pt>
                <c:pt idx="1984">
                  <c:v>12.6319375756632</c:v>
                </c:pt>
                <c:pt idx="1985">
                  <c:v>12.6305839645908</c:v>
                </c:pt>
                <c:pt idx="1986">
                  <c:v>12.629277236458901</c:v>
                </c:pt>
                <c:pt idx="1987">
                  <c:v>12.6279595337</c:v>
                </c:pt>
                <c:pt idx="1988">
                  <c:v>12.632886522691001</c:v>
                </c:pt>
                <c:pt idx="1989">
                  <c:v>12.638110022286901</c:v>
                </c:pt>
                <c:pt idx="1990">
                  <c:v>12.6440074876597</c:v>
                </c:pt>
                <c:pt idx="1991">
                  <c:v>12.649917811250299</c:v>
                </c:pt>
                <c:pt idx="1992">
                  <c:v>12.654905362688099</c:v>
                </c:pt>
                <c:pt idx="1993">
                  <c:v>12.6560899807551</c:v>
                </c:pt>
                <c:pt idx="1994">
                  <c:v>12.6573663049709</c:v>
                </c:pt>
                <c:pt idx="1995">
                  <c:v>12.6611778414235</c:v>
                </c:pt>
                <c:pt idx="1996">
                  <c:v>12.664276663669</c:v>
                </c:pt>
                <c:pt idx="1997">
                  <c:v>12.668265801410501</c:v>
                </c:pt>
                <c:pt idx="1998">
                  <c:v>12.672285605785801</c:v>
                </c:pt>
                <c:pt idx="1999">
                  <c:v>12.676203349049301</c:v>
                </c:pt>
                <c:pt idx="2000">
                  <c:v>12.6798303292817</c:v>
                </c:pt>
                <c:pt idx="2001">
                  <c:v>12.6845002597</c:v>
                </c:pt>
                <c:pt idx="2002">
                  <c:v>12.688664680559601</c:v>
                </c:pt>
                <c:pt idx="2003">
                  <c:v>12.693661882146399</c:v>
                </c:pt>
                <c:pt idx="2004">
                  <c:v>12.7063355052391</c:v>
                </c:pt>
                <c:pt idx="2005">
                  <c:v>12.7189964961392</c:v>
                </c:pt>
                <c:pt idx="2006">
                  <c:v>12.732633104398399</c:v>
                </c:pt>
                <c:pt idx="2007">
                  <c:v>12.748442798981101</c:v>
                </c:pt>
                <c:pt idx="2008">
                  <c:v>12.767265197995499</c:v>
                </c:pt>
                <c:pt idx="2009">
                  <c:v>12.786658859978401</c:v>
                </c:pt>
                <c:pt idx="2010">
                  <c:v>12.789469864945399</c:v>
                </c:pt>
                <c:pt idx="2011">
                  <c:v>12.7928476826471</c:v>
                </c:pt>
                <c:pt idx="2012">
                  <c:v>12.796908145407</c:v>
                </c:pt>
                <c:pt idx="2013">
                  <c:v>12.8005135485938</c:v>
                </c:pt>
                <c:pt idx="2014">
                  <c:v>12.8067788343066</c:v>
                </c:pt>
                <c:pt idx="2015">
                  <c:v>12.813293914724399</c:v>
                </c:pt>
                <c:pt idx="2016">
                  <c:v>12.8184532684877</c:v>
                </c:pt>
                <c:pt idx="2017">
                  <c:v>12.826103017712001</c:v>
                </c:pt>
                <c:pt idx="2018">
                  <c:v>12.8316553184724</c:v>
                </c:pt>
                <c:pt idx="2019">
                  <c:v>12.8379601195033</c:v>
                </c:pt>
                <c:pt idx="2020">
                  <c:v>12.842973438701801</c:v>
                </c:pt>
                <c:pt idx="2021">
                  <c:v>12.8492774542486</c:v>
                </c:pt>
                <c:pt idx="2022">
                  <c:v>12.856109793660099</c:v>
                </c:pt>
                <c:pt idx="2023">
                  <c:v>12.8637086656276</c:v>
                </c:pt>
                <c:pt idx="2024">
                  <c:v>12.8718303213208</c:v>
                </c:pt>
                <c:pt idx="2025">
                  <c:v>12.8803429723613</c:v>
                </c:pt>
                <c:pt idx="2026">
                  <c:v>12.8897014284851</c:v>
                </c:pt>
                <c:pt idx="2027">
                  <c:v>12.900359141754601</c:v>
                </c:pt>
                <c:pt idx="2028">
                  <c:v>12.911158796118199</c:v>
                </c:pt>
                <c:pt idx="2029">
                  <c:v>12.9137943212266</c:v>
                </c:pt>
                <c:pt idx="2030">
                  <c:v>12.914184538651201</c:v>
                </c:pt>
                <c:pt idx="2031">
                  <c:v>12.914295907824901</c:v>
                </c:pt>
                <c:pt idx="2032">
                  <c:v>12.9115690784982</c:v>
                </c:pt>
                <c:pt idx="2033">
                  <c:v>12.9134481168155</c:v>
                </c:pt>
                <c:pt idx="2034">
                  <c:v>12.9166294755909</c:v>
                </c:pt>
                <c:pt idx="2035">
                  <c:v>12.920130132491</c:v>
                </c:pt>
                <c:pt idx="2036">
                  <c:v>12.9243184189556</c:v>
                </c:pt>
                <c:pt idx="2037">
                  <c:v>12.928330965285999</c:v>
                </c:pt>
                <c:pt idx="2038">
                  <c:v>12.932110283859799</c:v>
                </c:pt>
                <c:pt idx="2039">
                  <c:v>12.937216679457601</c:v>
                </c:pt>
                <c:pt idx="2040">
                  <c:v>12.9438441389073</c:v>
                </c:pt>
                <c:pt idx="2041">
                  <c:v>12.948599379282401</c:v>
                </c:pt>
                <c:pt idx="2042">
                  <c:v>12.9511422839172</c:v>
                </c:pt>
                <c:pt idx="2043">
                  <c:v>12.9544594463802</c:v>
                </c:pt>
                <c:pt idx="2044">
                  <c:v>12.957299885928601</c:v>
                </c:pt>
                <c:pt idx="2045">
                  <c:v>12.9584091426245</c:v>
                </c:pt>
                <c:pt idx="2046">
                  <c:v>12.9593544911355</c:v>
                </c:pt>
                <c:pt idx="2047">
                  <c:v>12.9603667250461</c:v>
                </c:pt>
                <c:pt idx="2048">
                  <c:v>12.959100574765399</c:v>
                </c:pt>
                <c:pt idx="2049">
                  <c:v>12.943917829776799</c:v>
                </c:pt>
                <c:pt idx="2050">
                  <c:v>12.940257480244</c:v>
                </c:pt>
                <c:pt idx="2051">
                  <c:v>12.9258649446296</c:v>
                </c:pt>
                <c:pt idx="2052">
                  <c:v>12.9105117835964</c:v>
                </c:pt>
                <c:pt idx="2053">
                  <c:v>12.9104064796314</c:v>
                </c:pt>
                <c:pt idx="2054">
                  <c:v>12.910473678873499</c:v>
                </c:pt>
                <c:pt idx="2055">
                  <c:v>12.9114226147992</c:v>
                </c:pt>
                <c:pt idx="2056">
                  <c:v>12.912524811995899</c:v>
                </c:pt>
                <c:pt idx="2057">
                  <c:v>12.9143209057594</c:v>
                </c:pt>
                <c:pt idx="2058">
                  <c:v>12.9162468921767</c:v>
                </c:pt>
                <c:pt idx="2059">
                  <c:v>12.8970422783906</c:v>
                </c:pt>
                <c:pt idx="2060">
                  <c:v>12.8764643050031</c:v>
                </c:pt>
                <c:pt idx="2061">
                  <c:v>12.8551107195131</c:v>
                </c:pt>
                <c:pt idx="2062">
                  <c:v>12.8363587113094</c:v>
                </c:pt>
                <c:pt idx="2063">
                  <c:v>12.81465829459</c:v>
                </c:pt>
                <c:pt idx="2064">
                  <c:v>12.794380476788801</c:v>
                </c:pt>
                <c:pt idx="2065">
                  <c:v>12.776435306342499</c:v>
                </c:pt>
                <c:pt idx="2066">
                  <c:v>12.761070625003301</c:v>
                </c:pt>
                <c:pt idx="2067">
                  <c:v>12.7432058312338</c:v>
                </c:pt>
                <c:pt idx="2068">
                  <c:v>12.725604557027101</c:v>
                </c:pt>
                <c:pt idx="2069">
                  <c:v>12.7087024175562</c:v>
                </c:pt>
                <c:pt idx="2070">
                  <c:v>12.692032917940301</c:v>
                </c:pt>
                <c:pt idx="2071">
                  <c:v>12.679166029144101</c:v>
                </c:pt>
                <c:pt idx="2072">
                  <c:v>12.6660857200543</c:v>
                </c:pt>
                <c:pt idx="2073">
                  <c:v>12.668579115817201</c:v>
                </c:pt>
                <c:pt idx="2074">
                  <c:v>12.6714396427008</c:v>
                </c:pt>
                <c:pt idx="2075">
                  <c:v>12.6751169316326</c:v>
                </c:pt>
                <c:pt idx="2076">
                  <c:v>12.679216248201699</c:v>
                </c:pt>
                <c:pt idx="2077">
                  <c:v>12.682068345113001</c:v>
                </c:pt>
                <c:pt idx="2078">
                  <c:v>12.686063973337401</c:v>
                </c:pt>
                <c:pt idx="2079">
                  <c:v>12.6905925749987</c:v>
                </c:pt>
                <c:pt idx="2080">
                  <c:v>12.694738438169701</c:v>
                </c:pt>
                <c:pt idx="2081">
                  <c:v>12.699747993772499</c:v>
                </c:pt>
                <c:pt idx="2082">
                  <c:v>12.705123358349899</c:v>
                </c:pt>
                <c:pt idx="2083">
                  <c:v>12.709964045284</c:v>
                </c:pt>
                <c:pt idx="2084">
                  <c:v>12.715449999078601</c:v>
                </c:pt>
                <c:pt idx="2085">
                  <c:v>12.721226295179401</c:v>
                </c:pt>
                <c:pt idx="2086">
                  <c:v>12.727872282943</c:v>
                </c:pt>
                <c:pt idx="2087">
                  <c:v>12.7309568103449</c:v>
                </c:pt>
                <c:pt idx="2088">
                  <c:v>12.7335478331504</c:v>
                </c:pt>
                <c:pt idx="2089">
                  <c:v>12.736399333829899</c:v>
                </c:pt>
                <c:pt idx="2090">
                  <c:v>12.7398945439326</c:v>
                </c:pt>
                <c:pt idx="2091">
                  <c:v>12.745527039931901</c:v>
                </c:pt>
                <c:pt idx="2092">
                  <c:v>12.751504266884799</c:v>
                </c:pt>
                <c:pt idx="2093">
                  <c:v>12.757450295004601</c:v>
                </c:pt>
                <c:pt idx="2094">
                  <c:v>12.763458080708199</c:v>
                </c:pt>
                <c:pt idx="2095">
                  <c:v>12.7702158764285</c:v>
                </c:pt>
                <c:pt idx="2096">
                  <c:v>12.7770734447452</c:v>
                </c:pt>
                <c:pt idx="2097">
                  <c:v>12.7840134325065</c:v>
                </c:pt>
                <c:pt idx="2098">
                  <c:v>12.7909451072672</c:v>
                </c:pt>
                <c:pt idx="2099">
                  <c:v>12.7982692336938</c:v>
                </c:pt>
                <c:pt idx="2100">
                  <c:v>12.8052989882964</c:v>
                </c:pt>
                <c:pt idx="2101">
                  <c:v>12.8120345980644</c:v>
                </c:pt>
                <c:pt idx="2102">
                  <c:v>12.819528378588601</c:v>
                </c:pt>
                <c:pt idx="2103">
                  <c:v>12.827774722509799</c:v>
                </c:pt>
                <c:pt idx="2104">
                  <c:v>12.835804866537201</c:v>
                </c:pt>
                <c:pt idx="2105">
                  <c:v>12.843157966165601</c:v>
                </c:pt>
                <c:pt idx="2106">
                  <c:v>12.852101298490201</c:v>
                </c:pt>
                <c:pt idx="2107">
                  <c:v>12.864120597522399</c:v>
                </c:pt>
                <c:pt idx="2108">
                  <c:v>12.8750241957421</c:v>
                </c:pt>
                <c:pt idx="2109">
                  <c:v>12.882747040731401</c:v>
                </c:pt>
                <c:pt idx="2110">
                  <c:v>12.8903208525798</c:v>
                </c:pt>
                <c:pt idx="2111">
                  <c:v>12.8985450092483</c:v>
                </c:pt>
                <c:pt idx="2112">
                  <c:v>12.903963774356001</c:v>
                </c:pt>
                <c:pt idx="2113">
                  <c:v>12.9097491151011</c:v>
                </c:pt>
                <c:pt idx="2114">
                  <c:v>12.9149618942839</c:v>
                </c:pt>
                <c:pt idx="2115">
                  <c:v>12.923803162905701</c:v>
                </c:pt>
                <c:pt idx="2116">
                  <c:v>12.932586967757199</c:v>
                </c:pt>
                <c:pt idx="2117">
                  <c:v>12.938016086024</c:v>
                </c:pt>
                <c:pt idx="2118">
                  <c:v>12.942036633331</c:v>
                </c:pt>
                <c:pt idx="2119">
                  <c:v>12.946810349126199</c:v>
                </c:pt>
                <c:pt idx="2120">
                  <c:v>12.937689839520001</c:v>
                </c:pt>
                <c:pt idx="2121">
                  <c:v>12.928649135347101</c:v>
                </c:pt>
                <c:pt idx="2122">
                  <c:v>12.935279609417</c:v>
                </c:pt>
                <c:pt idx="2123">
                  <c:v>12.942527408030299</c:v>
                </c:pt>
                <c:pt idx="2124">
                  <c:v>12.949279942410399</c:v>
                </c:pt>
                <c:pt idx="2125">
                  <c:v>12.960406295070101</c:v>
                </c:pt>
                <c:pt idx="2126">
                  <c:v>12.9697419374492</c:v>
                </c:pt>
                <c:pt idx="2127">
                  <c:v>12.9790476222328</c:v>
                </c:pt>
                <c:pt idx="2128">
                  <c:v>12.988425353257901</c:v>
                </c:pt>
                <c:pt idx="2129">
                  <c:v>12.9981001558552</c:v>
                </c:pt>
                <c:pt idx="2130">
                  <c:v>12.987944427402599</c:v>
                </c:pt>
                <c:pt idx="2131">
                  <c:v>12.991290409723</c:v>
                </c:pt>
                <c:pt idx="2132">
                  <c:v>13.0195969330707</c:v>
                </c:pt>
                <c:pt idx="2133">
                  <c:v>13.0477563295469</c:v>
                </c:pt>
                <c:pt idx="2134">
                  <c:v>13.0757525821867</c:v>
                </c:pt>
                <c:pt idx="2135">
                  <c:v>13.103666119148601</c:v>
                </c:pt>
                <c:pt idx="2136">
                  <c:v>13.1319488809013</c:v>
                </c:pt>
                <c:pt idx="2137">
                  <c:v>13.159968993461</c:v>
                </c:pt>
                <c:pt idx="2138">
                  <c:v>13.1880996035922</c:v>
                </c:pt>
                <c:pt idx="2139">
                  <c:v>13.2156710109653</c:v>
                </c:pt>
                <c:pt idx="2140">
                  <c:v>13.24581769609</c:v>
                </c:pt>
                <c:pt idx="2141">
                  <c:v>13.2757711075933</c:v>
                </c:pt>
                <c:pt idx="2142">
                  <c:v>13.3062027814464</c:v>
                </c:pt>
                <c:pt idx="2143">
                  <c:v>13.336780492980701</c:v>
                </c:pt>
                <c:pt idx="2144">
                  <c:v>13.3671823574025</c:v>
                </c:pt>
                <c:pt idx="2145">
                  <c:v>13.397064679091899</c:v>
                </c:pt>
                <c:pt idx="2146">
                  <c:v>13.4215540314344</c:v>
                </c:pt>
                <c:pt idx="2147">
                  <c:v>13.4462468198981</c:v>
                </c:pt>
                <c:pt idx="2148">
                  <c:v>13.470436196076699</c:v>
                </c:pt>
                <c:pt idx="2149">
                  <c:v>13.494012030436799</c:v>
                </c:pt>
                <c:pt idx="2150">
                  <c:v>13.5176041602284</c:v>
                </c:pt>
                <c:pt idx="2151">
                  <c:v>13.5404486273834</c:v>
                </c:pt>
                <c:pt idx="2152">
                  <c:v>13.5630350784456</c:v>
                </c:pt>
                <c:pt idx="2153">
                  <c:v>13.5865116717553</c:v>
                </c:pt>
                <c:pt idx="2154">
                  <c:v>13.6075964576423</c:v>
                </c:pt>
                <c:pt idx="2155">
                  <c:v>13.634000969833201</c:v>
                </c:pt>
                <c:pt idx="2156">
                  <c:v>13.6604322051263</c:v>
                </c:pt>
                <c:pt idx="2157">
                  <c:v>13.6808105357835</c:v>
                </c:pt>
                <c:pt idx="2158">
                  <c:v>13.7055639565087</c:v>
                </c:pt>
                <c:pt idx="2159">
                  <c:v>13.730179913679899</c:v>
                </c:pt>
                <c:pt idx="2160">
                  <c:v>13.7546586931721</c:v>
                </c:pt>
                <c:pt idx="2161">
                  <c:v>13.7789438561426</c:v>
                </c:pt>
                <c:pt idx="2162">
                  <c:v>13.8058532166372</c:v>
                </c:pt>
                <c:pt idx="2163">
                  <c:v>13.8326035312231</c:v>
                </c:pt>
                <c:pt idx="2164">
                  <c:v>13.859445573278199</c:v>
                </c:pt>
                <c:pt idx="2165">
                  <c:v>13.886516361781499</c:v>
                </c:pt>
                <c:pt idx="2166">
                  <c:v>13.915092616799599</c:v>
                </c:pt>
                <c:pt idx="2167">
                  <c:v>13.942734833262</c:v>
                </c:pt>
                <c:pt idx="2168">
                  <c:v>13.9660538491009</c:v>
                </c:pt>
                <c:pt idx="2169">
                  <c:v>13.990190553665</c:v>
                </c:pt>
                <c:pt idx="2170">
                  <c:v>14.012845549563099</c:v>
                </c:pt>
                <c:pt idx="2171">
                  <c:v>14.0342187275799</c:v>
                </c:pt>
                <c:pt idx="2172">
                  <c:v>14.055713560771601</c:v>
                </c:pt>
                <c:pt idx="2173">
                  <c:v>14.077380251712899</c:v>
                </c:pt>
                <c:pt idx="2174">
                  <c:v>14.099540176408601</c:v>
                </c:pt>
                <c:pt idx="2175">
                  <c:v>14.1211799718691</c:v>
                </c:pt>
                <c:pt idx="2176">
                  <c:v>14.143154999699799</c:v>
                </c:pt>
                <c:pt idx="2177">
                  <c:v>14.164624511508199</c:v>
                </c:pt>
                <c:pt idx="2178">
                  <c:v>14.186228338074001</c:v>
                </c:pt>
                <c:pt idx="2179">
                  <c:v>14.2078959681564</c:v>
                </c:pt>
                <c:pt idx="2180">
                  <c:v>14.229728047772801</c:v>
                </c:pt>
                <c:pt idx="2181">
                  <c:v>14.252166518804399</c:v>
                </c:pt>
                <c:pt idx="2182">
                  <c:v>14.274260748396699</c:v>
                </c:pt>
                <c:pt idx="2183">
                  <c:v>14.296334833442</c:v>
                </c:pt>
                <c:pt idx="2184">
                  <c:v>14.3173273189649</c:v>
                </c:pt>
                <c:pt idx="2185">
                  <c:v>14.3381718583754</c:v>
                </c:pt>
                <c:pt idx="2186">
                  <c:v>14.358571758772401</c:v>
                </c:pt>
                <c:pt idx="2187">
                  <c:v>14.377704640418401</c:v>
                </c:pt>
                <c:pt idx="2188">
                  <c:v>14.3921415920997</c:v>
                </c:pt>
                <c:pt idx="2189">
                  <c:v>14.4119910501463</c:v>
                </c:pt>
                <c:pt idx="2190">
                  <c:v>14.431833691526601</c:v>
                </c:pt>
                <c:pt idx="2191">
                  <c:v>14.452613949948899</c:v>
                </c:pt>
                <c:pt idx="2192">
                  <c:v>14.4704082784866</c:v>
                </c:pt>
                <c:pt idx="2193">
                  <c:v>14.4881544779747</c:v>
                </c:pt>
                <c:pt idx="2194">
                  <c:v>14.5067588319598</c:v>
                </c:pt>
                <c:pt idx="2195">
                  <c:v>14.523329757031799</c:v>
                </c:pt>
                <c:pt idx="2196">
                  <c:v>14.540161199277399</c:v>
                </c:pt>
                <c:pt idx="2197">
                  <c:v>14.5565446795438</c:v>
                </c:pt>
                <c:pt idx="2198">
                  <c:v>14.5726437266222</c:v>
                </c:pt>
                <c:pt idx="2199">
                  <c:v>14.5923571694312</c:v>
                </c:pt>
                <c:pt idx="2200">
                  <c:v>14.610591432789899</c:v>
                </c:pt>
                <c:pt idx="2201">
                  <c:v>14.6302753078621</c:v>
                </c:pt>
                <c:pt idx="2202">
                  <c:v>14.652807231604701</c:v>
                </c:pt>
                <c:pt idx="2203">
                  <c:v>14.6739791359353</c:v>
                </c:pt>
                <c:pt idx="2204">
                  <c:v>14.6988587445292</c:v>
                </c:pt>
                <c:pt idx="2205">
                  <c:v>14.723282220793401</c:v>
                </c:pt>
                <c:pt idx="2206">
                  <c:v>14.745520632608899</c:v>
                </c:pt>
                <c:pt idx="2207">
                  <c:v>14.7678729292096</c:v>
                </c:pt>
                <c:pt idx="2208">
                  <c:v>14.791294277638601</c:v>
                </c:pt>
                <c:pt idx="2209">
                  <c:v>14.8146987973305</c:v>
                </c:pt>
                <c:pt idx="2210">
                  <c:v>14.839430700136599</c:v>
                </c:pt>
                <c:pt idx="2211">
                  <c:v>14.867571608935901</c:v>
                </c:pt>
                <c:pt idx="2212">
                  <c:v>14.893701114141701</c:v>
                </c:pt>
                <c:pt idx="2213">
                  <c:v>14.920681354624699</c:v>
                </c:pt>
                <c:pt idx="2214">
                  <c:v>14.9487707157804</c:v>
                </c:pt>
                <c:pt idx="2215">
                  <c:v>14.973062780976701</c:v>
                </c:pt>
                <c:pt idx="2216">
                  <c:v>14.9975769020015</c:v>
                </c:pt>
                <c:pt idx="2217">
                  <c:v>15.017792882055</c:v>
                </c:pt>
                <c:pt idx="2218">
                  <c:v>15.039359835095</c:v>
                </c:pt>
                <c:pt idx="2219">
                  <c:v>15.061607048720701</c:v>
                </c:pt>
                <c:pt idx="2220">
                  <c:v>15.083954051132199</c:v>
                </c:pt>
                <c:pt idx="2221">
                  <c:v>15.1050649489113</c:v>
                </c:pt>
                <c:pt idx="2222">
                  <c:v>15.1251819542926</c:v>
                </c:pt>
                <c:pt idx="2223">
                  <c:v>15.1463370217733</c:v>
                </c:pt>
                <c:pt idx="2224">
                  <c:v>15.169263555365401</c:v>
                </c:pt>
                <c:pt idx="2225">
                  <c:v>15.193155955406899</c:v>
                </c:pt>
                <c:pt idx="2226">
                  <c:v>15.2152838704703</c:v>
                </c:pt>
                <c:pt idx="2227">
                  <c:v>15.2410686299066</c:v>
                </c:pt>
                <c:pt idx="2228">
                  <c:v>15.263904692660599</c:v>
                </c:pt>
                <c:pt idx="2229">
                  <c:v>15.2868444910732</c:v>
                </c:pt>
                <c:pt idx="2230">
                  <c:v>15.309537473506101</c:v>
                </c:pt>
                <c:pt idx="2231">
                  <c:v>15.3363734028568</c:v>
                </c:pt>
                <c:pt idx="2232">
                  <c:v>15.3669399590064</c:v>
                </c:pt>
                <c:pt idx="2233">
                  <c:v>15.4008870338298</c:v>
                </c:pt>
                <c:pt idx="2234">
                  <c:v>15.4366305241885</c:v>
                </c:pt>
                <c:pt idx="2235">
                  <c:v>15.4720995153928</c:v>
                </c:pt>
                <c:pt idx="2236">
                  <c:v>15.5074078638019</c:v>
                </c:pt>
                <c:pt idx="2237">
                  <c:v>15.5421029917543</c:v>
                </c:pt>
                <c:pt idx="2238">
                  <c:v>15.576285735224101</c:v>
                </c:pt>
                <c:pt idx="2239">
                  <c:v>15.610408882032299</c:v>
                </c:pt>
                <c:pt idx="2240">
                  <c:v>15.641239732261001</c:v>
                </c:pt>
                <c:pt idx="2241">
                  <c:v>15.671423907078101</c:v>
                </c:pt>
                <c:pt idx="2242">
                  <c:v>15.7001149659523</c:v>
                </c:pt>
                <c:pt idx="2243">
                  <c:v>15.7286350028574</c:v>
                </c:pt>
                <c:pt idx="2244">
                  <c:v>15.7579763721502</c:v>
                </c:pt>
                <c:pt idx="2245">
                  <c:v>15.7867929639743</c:v>
                </c:pt>
                <c:pt idx="2246">
                  <c:v>15.8176118420945</c:v>
                </c:pt>
                <c:pt idx="2247">
                  <c:v>15.8480847434681</c:v>
                </c:pt>
                <c:pt idx="2248">
                  <c:v>15.87782350728</c:v>
                </c:pt>
                <c:pt idx="2249">
                  <c:v>15.9070696496605</c:v>
                </c:pt>
                <c:pt idx="2250">
                  <c:v>15.9356103834312</c:v>
                </c:pt>
                <c:pt idx="2251">
                  <c:v>15.963246959808901</c:v>
                </c:pt>
                <c:pt idx="2252">
                  <c:v>15.991213162185099</c:v>
                </c:pt>
                <c:pt idx="2253">
                  <c:v>16.024356588672699</c:v>
                </c:pt>
                <c:pt idx="2254">
                  <c:v>16.053771490716301</c:v>
                </c:pt>
                <c:pt idx="2255">
                  <c:v>16.085902920228399</c:v>
                </c:pt>
                <c:pt idx="2256">
                  <c:v>16.116831703703301</c:v>
                </c:pt>
                <c:pt idx="2257">
                  <c:v>16.1466378019527</c:v>
                </c:pt>
                <c:pt idx="2258">
                  <c:v>16.1734602114573</c:v>
                </c:pt>
                <c:pt idx="2259">
                  <c:v>16.200188950200999</c:v>
                </c:pt>
                <c:pt idx="2260">
                  <c:v>16.2268588195438</c:v>
                </c:pt>
                <c:pt idx="2261">
                  <c:v>16.2477612386791</c:v>
                </c:pt>
                <c:pt idx="2262">
                  <c:v>16.265779671023299</c:v>
                </c:pt>
                <c:pt idx="2263">
                  <c:v>16.283883841005999</c:v>
                </c:pt>
                <c:pt idx="2264">
                  <c:v>16.303690952067601</c:v>
                </c:pt>
                <c:pt idx="2265">
                  <c:v>16.324103015031</c:v>
                </c:pt>
                <c:pt idx="2266">
                  <c:v>16.343468261766699</c:v>
                </c:pt>
                <c:pt idx="2267">
                  <c:v>16.3627343395219</c:v>
                </c:pt>
                <c:pt idx="2268">
                  <c:v>16.382077268179899</c:v>
                </c:pt>
                <c:pt idx="2269">
                  <c:v>16.401811803651999</c:v>
                </c:pt>
                <c:pt idx="2270">
                  <c:v>16.420585187555002</c:v>
                </c:pt>
                <c:pt idx="2271">
                  <c:v>16.433823888392102</c:v>
                </c:pt>
                <c:pt idx="2272">
                  <c:v>16.446601467381601</c:v>
                </c:pt>
                <c:pt idx="2273">
                  <c:v>16.461629982291299</c:v>
                </c:pt>
                <c:pt idx="2274">
                  <c:v>16.4768876095096</c:v>
                </c:pt>
                <c:pt idx="2275">
                  <c:v>16.491962327168999</c:v>
                </c:pt>
                <c:pt idx="2276">
                  <c:v>16.5069522595123</c:v>
                </c:pt>
                <c:pt idx="2277">
                  <c:v>16.5172100981132</c:v>
                </c:pt>
                <c:pt idx="2278">
                  <c:v>16.528133820573899</c:v>
                </c:pt>
                <c:pt idx="2279">
                  <c:v>16.541596871050299</c:v>
                </c:pt>
                <c:pt idx="2280">
                  <c:v>16.555479847867801</c:v>
                </c:pt>
                <c:pt idx="2281">
                  <c:v>16.583049976580899</c:v>
                </c:pt>
                <c:pt idx="2282">
                  <c:v>16.611331292946002</c:v>
                </c:pt>
                <c:pt idx="2283">
                  <c:v>16.639696413121101</c:v>
                </c:pt>
                <c:pt idx="2284">
                  <c:v>16.674374746361501</c:v>
                </c:pt>
                <c:pt idx="2285">
                  <c:v>16.7090843761919</c:v>
                </c:pt>
                <c:pt idx="2286">
                  <c:v>16.7436795600272</c:v>
                </c:pt>
                <c:pt idx="2287">
                  <c:v>16.776804172906001</c:v>
                </c:pt>
                <c:pt idx="2288">
                  <c:v>16.8104279788196</c:v>
                </c:pt>
                <c:pt idx="2289">
                  <c:v>16.842717640839101</c:v>
                </c:pt>
                <c:pt idx="2290">
                  <c:v>16.872185954806099</c:v>
                </c:pt>
                <c:pt idx="2291">
                  <c:v>16.9060700071532</c:v>
                </c:pt>
                <c:pt idx="2292">
                  <c:v>16.9399723599496</c:v>
                </c:pt>
                <c:pt idx="2293">
                  <c:v>16.9734722674268</c:v>
                </c:pt>
                <c:pt idx="2294">
                  <c:v>16.999668451524698</c:v>
                </c:pt>
                <c:pt idx="2295">
                  <c:v>17.0260824715184</c:v>
                </c:pt>
                <c:pt idx="2296">
                  <c:v>17.053875995078698</c:v>
                </c:pt>
                <c:pt idx="2297">
                  <c:v>17.082123820681801</c:v>
                </c:pt>
                <c:pt idx="2298">
                  <c:v>17.110355452913399</c:v>
                </c:pt>
                <c:pt idx="2299">
                  <c:v>17.138295010280601</c:v>
                </c:pt>
                <c:pt idx="2300">
                  <c:v>17.166114008475599</c:v>
                </c:pt>
                <c:pt idx="2301">
                  <c:v>17.194228183019199</c:v>
                </c:pt>
                <c:pt idx="2302">
                  <c:v>17.223417834422602</c:v>
                </c:pt>
                <c:pt idx="2303">
                  <c:v>17.253674252664499</c:v>
                </c:pt>
                <c:pt idx="2304">
                  <c:v>17.284795340888898</c:v>
                </c:pt>
                <c:pt idx="2305">
                  <c:v>17.3159324441135</c:v>
                </c:pt>
                <c:pt idx="2306">
                  <c:v>17.346178652834698</c:v>
                </c:pt>
                <c:pt idx="2307">
                  <c:v>17.352191207060599</c:v>
                </c:pt>
                <c:pt idx="2308">
                  <c:v>17.359931264443802</c:v>
                </c:pt>
                <c:pt idx="2309">
                  <c:v>17.367504903984901</c:v>
                </c:pt>
                <c:pt idx="2310">
                  <c:v>17.3791780724498</c:v>
                </c:pt>
                <c:pt idx="2311">
                  <c:v>17.370262937508301</c:v>
                </c:pt>
                <c:pt idx="2312">
                  <c:v>17.366578581902601</c:v>
                </c:pt>
                <c:pt idx="2313">
                  <c:v>17.364040302887801</c:v>
                </c:pt>
                <c:pt idx="2314">
                  <c:v>17.354462309767602</c:v>
                </c:pt>
                <c:pt idx="2315">
                  <c:v>17.344805603965799</c:v>
                </c:pt>
                <c:pt idx="2316">
                  <c:v>17.3305266372864</c:v>
                </c:pt>
                <c:pt idx="2317">
                  <c:v>17.315986204182199</c:v>
                </c:pt>
                <c:pt idx="2318">
                  <c:v>17.301590899368499</c:v>
                </c:pt>
                <c:pt idx="2319">
                  <c:v>17.2872153963344</c:v>
                </c:pt>
                <c:pt idx="2320">
                  <c:v>17.272357214652999</c:v>
                </c:pt>
                <c:pt idx="2321">
                  <c:v>17.2575343082387</c:v>
                </c:pt>
                <c:pt idx="2322">
                  <c:v>17.2429041303904</c:v>
                </c:pt>
                <c:pt idx="2323">
                  <c:v>17.228064216166398</c:v>
                </c:pt>
                <c:pt idx="2324">
                  <c:v>17.213455095473901</c:v>
                </c:pt>
                <c:pt idx="2325">
                  <c:v>17.199279370726</c:v>
                </c:pt>
                <c:pt idx="2326">
                  <c:v>17.187772629355798</c:v>
                </c:pt>
                <c:pt idx="2327">
                  <c:v>17.176404006611001</c:v>
                </c:pt>
                <c:pt idx="2328">
                  <c:v>17.165053357121501</c:v>
                </c:pt>
                <c:pt idx="2329">
                  <c:v>17.157656526269498</c:v>
                </c:pt>
                <c:pt idx="2330">
                  <c:v>17.1503868768521</c:v>
                </c:pt>
                <c:pt idx="2331">
                  <c:v>17.1456925771657</c:v>
                </c:pt>
                <c:pt idx="2332">
                  <c:v>17.1395791255745</c:v>
                </c:pt>
                <c:pt idx="2333">
                  <c:v>17.128793673538301</c:v>
                </c:pt>
                <c:pt idx="2334">
                  <c:v>17.1169244445536</c:v>
                </c:pt>
                <c:pt idx="2335">
                  <c:v>17.1051131579596</c:v>
                </c:pt>
                <c:pt idx="2336">
                  <c:v>17.092920219637701</c:v>
                </c:pt>
                <c:pt idx="2337">
                  <c:v>17.0857490243177</c:v>
                </c:pt>
                <c:pt idx="2338">
                  <c:v>17.0791457288224</c:v>
                </c:pt>
                <c:pt idx="2339">
                  <c:v>17.066160434548799</c:v>
                </c:pt>
                <c:pt idx="2340">
                  <c:v>17.0527314949023</c:v>
                </c:pt>
                <c:pt idx="2341">
                  <c:v>17.040244934314401</c:v>
                </c:pt>
                <c:pt idx="2342">
                  <c:v>17.032415326583902</c:v>
                </c:pt>
                <c:pt idx="2343">
                  <c:v>17.0190331284394</c:v>
                </c:pt>
                <c:pt idx="2344">
                  <c:v>17.011060468671602</c:v>
                </c:pt>
                <c:pt idx="2345">
                  <c:v>17.003936071893499</c:v>
                </c:pt>
                <c:pt idx="2346">
                  <c:v>16.993597119925699</c:v>
                </c:pt>
                <c:pt idx="2347">
                  <c:v>16.981150645340701</c:v>
                </c:pt>
                <c:pt idx="2348">
                  <c:v>16.969186697025499</c:v>
                </c:pt>
                <c:pt idx="2349">
                  <c:v>16.957978577956901</c:v>
                </c:pt>
                <c:pt idx="2350">
                  <c:v>16.946812584975699</c:v>
                </c:pt>
                <c:pt idx="2351">
                  <c:v>16.935958474148599</c:v>
                </c:pt>
                <c:pt idx="2352">
                  <c:v>16.925191267558802</c:v>
                </c:pt>
                <c:pt idx="2353">
                  <c:v>16.914635030088299</c:v>
                </c:pt>
                <c:pt idx="2354">
                  <c:v>16.898938250643599</c:v>
                </c:pt>
                <c:pt idx="2355">
                  <c:v>16.8829385223084</c:v>
                </c:pt>
                <c:pt idx="2356">
                  <c:v>16.861835053108901</c:v>
                </c:pt>
                <c:pt idx="2357">
                  <c:v>16.844476545519299</c:v>
                </c:pt>
                <c:pt idx="2358">
                  <c:v>16.831035206662001</c:v>
                </c:pt>
                <c:pt idx="2359">
                  <c:v>16.812322252511201</c:v>
                </c:pt>
                <c:pt idx="2360">
                  <c:v>16.794133534233598</c:v>
                </c:pt>
                <c:pt idx="2361">
                  <c:v>16.776304526209699</c:v>
                </c:pt>
                <c:pt idx="2362">
                  <c:v>16.758038706727898</c:v>
                </c:pt>
                <c:pt idx="2363">
                  <c:v>16.739761928061501</c:v>
                </c:pt>
                <c:pt idx="2364">
                  <c:v>16.720494451394899</c:v>
                </c:pt>
                <c:pt idx="2365">
                  <c:v>16.7011930079601</c:v>
                </c:pt>
                <c:pt idx="2366">
                  <c:v>16.681331329365602</c:v>
                </c:pt>
                <c:pt idx="2367">
                  <c:v>16.661670207762199</c:v>
                </c:pt>
                <c:pt idx="2368">
                  <c:v>16.6426660667105</c:v>
                </c:pt>
                <c:pt idx="2369">
                  <c:v>16.623267573539</c:v>
                </c:pt>
                <c:pt idx="2370">
                  <c:v>16.609552457628201</c:v>
                </c:pt>
                <c:pt idx="2371">
                  <c:v>16.592595651857302</c:v>
                </c:pt>
                <c:pt idx="2372">
                  <c:v>16.575655676617</c:v>
                </c:pt>
                <c:pt idx="2373">
                  <c:v>16.559036987353199</c:v>
                </c:pt>
                <c:pt idx="2374">
                  <c:v>16.5413531589153</c:v>
                </c:pt>
                <c:pt idx="2375">
                  <c:v>16.523784906284099</c:v>
                </c:pt>
                <c:pt idx="2376">
                  <c:v>16.5062837303973</c:v>
                </c:pt>
                <c:pt idx="2377">
                  <c:v>16.488805977577599</c:v>
                </c:pt>
                <c:pt idx="2378">
                  <c:v>16.4708080615124</c:v>
                </c:pt>
                <c:pt idx="2379">
                  <c:v>16.453424688991301</c:v>
                </c:pt>
                <c:pt idx="2380">
                  <c:v>16.440636847935099</c:v>
                </c:pt>
                <c:pt idx="2381">
                  <c:v>16.427528117406801</c:v>
                </c:pt>
                <c:pt idx="2382">
                  <c:v>16.414114779517799</c:v>
                </c:pt>
                <c:pt idx="2383">
                  <c:v>16.400828343534201</c:v>
                </c:pt>
                <c:pt idx="2384">
                  <c:v>16.387864002621001</c:v>
                </c:pt>
                <c:pt idx="2385">
                  <c:v>16.371786194352602</c:v>
                </c:pt>
                <c:pt idx="2386">
                  <c:v>16.3557274698768</c:v>
                </c:pt>
                <c:pt idx="2387">
                  <c:v>16.339826231489202</c:v>
                </c:pt>
                <c:pt idx="2388">
                  <c:v>16.3255842219233</c:v>
                </c:pt>
                <c:pt idx="2389">
                  <c:v>16.311499246462901</c:v>
                </c:pt>
                <c:pt idx="2390">
                  <c:v>16.3006190722102</c:v>
                </c:pt>
                <c:pt idx="2391">
                  <c:v>16.302620664113</c:v>
                </c:pt>
                <c:pt idx="2392">
                  <c:v>16.304994338212801</c:v>
                </c:pt>
                <c:pt idx="2393">
                  <c:v>16.2887928016834</c:v>
                </c:pt>
                <c:pt idx="2394">
                  <c:v>16.272527720172501</c:v>
                </c:pt>
                <c:pt idx="2395">
                  <c:v>16.254611236006198</c:v>
                </c:pt>
                <c:pt idx="2396">
                  <c:v>16.235982955861299</c:v>
                </c:pt>
                <c:pt idx="2397">
                  <c:v>16.217587688641402</c:v>
                </c:pt>
                <c:pt idx="2398">
                  <c:v>16.199543566933801</c:v>
                </c:pt>
                <c:pt idx="2399">
                  <c:v>16.181540399062801</c:v>
                </c:pt>
                <c:pt idx="2400">
                  <c:v>16.164541370209701</c:v>
                </c:pt>
                <c:pt idx="2401">
                  <c:v>16.147223754634201</c:v>
                </c:pt>
                <c:pt idx="2402">
                  <c:v>16.130326144172301</c:v>
                </c:pt>
                <c:pt idx="2403">
                  <c:v>16.113206915857599</c:v>
                </c:pt>
                <c:pt idx="2404">
                  <c:v>16.0963001208465</c:v>
                </c:pt>
                <c:pt idx="2405">
                  <c:v>16.0793656258566</c:v>
                </c:pt>
                <c:pt idx="2406">
                  <c:v>16.0624500558148</c:v>
                </c:pt>
                <c:pt idx="2407">
                  <c:v>16.045688744997499</c:v>
                </c:pt>
                <c:pt idx="2408">
                  <c:v>16.029233493898399</c:v>
                </c:pt>
                <c:pt idx="2409">
                  <c:v>16.012830049963998</c:v>
                </c:pt>
                <c:pt idx="2410">
                  <c:v>15.9963423447658</c:v>
                </c:pt>
                <c:pt idx="2411">
                  <c:v>15.980064685640199</c:v>
                </c:pt>
                <c:pt idx="2412">
                  <c:v>15.963910366334099</c:v>
                </c:pt>
                <c:pt idx="2413">
                  <c:v>15.9470238784132</c:v>
                </c:pt>
                <c:pt idx="2414">
                  <c:v>15.926826190815</c:v>
                </c:pt>
                <c:pt idx="2415">
                  <c:v>15.906870275290601</c:v>
                </c:pt>
                <c:pt idx="2416">
                  <c:v>15.8884376564109</c:v>
                </c:pt>
                <c:pt idx="2417">
                  <c:v>15.8696315047602</c:v>
                </c:pt>
                <c:pt idx="2418">
                  <c:v>15.850287624963199</c:v>
                </c:pt>
                <c:pt idx="2419">
                  <c:v>15.830847294832701</c:v>
                </c:pt>
                <c:pt idx="2420">
                  <c:v>15.8121597174248</c:v>
                </c:pt>
                <c:pt idx="2421">
                  <c:v>15.792311675914499</c:v>
                </c:pt>
                <c:pt idx="2422">
                  <c:v>15.772459041792001</c:v>
                </c:pt>
                <c:pt idx="2423">
                  <c:v>15.7526805127027</c:v>
                </c:pt>
                <c:pt idx="2424">
                  <c:v>15.730010466523501</c:v>
                </c:pt>
                <c:pt idx="2425">
                  <c:v>15.7072249658098</c:v>
                </c:pt>
                <c:pt idx="2426">
                  <c:v>15.684457021943199</c:v>
                </c:pt>
                <c:pt idx="2427">
                  <c:v>15.662016304348301</c:v>
                </c:pt>
                <c:pt idx="2428">
                  <c:v>15.640065322532299</c:v>
                </c:pt>
                <c:pt idx="2429">
                  <c:v>15.617486282405601</c:v>
                </c:pt>
                <c:pt idx="2430">
                  <c:v>15.594771661431301</c:v>
                </c:pt>
                <c:pt idx="2431">
                  <c:v>15.5722683363422</c:v>
                </c:pt>
                <c:pt idx="2432">
                  <c:v>15.550688589179099</c:v>
                </c:pt>
                <c:pt idx="2433">
                  <c:v>15.5284761713284</c:v>
                </c:pt>
                <c:pt idx="2434">
                  <c:v>15.5062428072579</c:v>
                </c:pt>
                <c:pt idx="2435">
                  <c:v>15.485675687654201</c:v>
                </c:pt>
                <c:pt idx="2436">
                  <c:v>15.465024551411201</c:v>
                </c:pt>
                <c:pt idx="2437">
                  <c:v>15.444799299025</c:v>
                </c:pt>
                <c:pt idx="2438">
                  <c:v>15.4228863295831</c:v>
                </c:pt>
                <c:pt idx="2439">
                  <c:v>15.3995206511159</c:v>
                </c:pt>
                <c:pt idx="2440">
                  <c:v>15.3764495431511</c:v>
                </c:pt>
                <c:pt idx="2441">
                  <c:v>15.3527500411031</c:v>
                </c:pt>
                <c:pt idx="2442">
                  <c:v>15.3289321137095</c:v>
                </c:pt>
                <c:pt idx="2443">
                  <c:v>15.308041814315301</c:v>
                </c:pt>
                <c:pt idx="2444">
                  <c:v>15.287958710153401</c:v>
                </c:pt>
                <c:pt idx="2445">
                  <c:v>15.268115999430499</c:v>
                </c:pt>
                <c:pt idx="2446">
                  <c:v>15.2473402292368</c:v>
                </c:pt>
                <c:pt idx="2447">
                  <c:v>15.2266035078069</c:v>
                </c:pt>
                <c:pt idx="2448">
                  <c:v>15.205802892276999</c:v>
                </c:pt>
                <c:pt idx="2449">
                  <c:v>15.1882795915303</c:v>
                </c:pt>
                <c:pt idx="2450">
                  <c:v>15.1669943458934</c:v>
                </c:pt>
                <c:pt idx="2451">
                  <c:v>15.1497148841593</c:v>
                </c:pt>
                <c:pt idx="2452">
                  <c:v>15.132620515314599</c:v>
                </c:pt>
                <c:pt idx="2453">
                  <c:v>15.114636721642601</c:v>
                </c:pt>
                <c:pt idx="2454">
                  <c:v>15.0974633611911</c:v>
                </c:pt>
                <c:pt idx="2455">
                  <c:v>15.080671393622399</c:v>
                </c:pt>
                <c:pt idx="2456">
                  <c:v>15.065451941384399</c:v>
                </c:pt>
                <c:pt idx="2457">
                  <c:v>15.0502098383933</c:v>
                </c:pt>
                <c:pt idx="2458">
                  <c:v>15.034289953794</c:v>
                </c:pt>
                <c:pt idx="2459">
                  <c:v>15.018195340507299</c:v>
                </c:pt>
                <c:pt idx="2460">
                  <c:v>15.002169020657901</c:v>
                </c:pt>
                <c:pt idx="2461">
                  <c:v>14.982441758509299</c:v>
                </c:pt>
                <c:pt idx="2462">
                  <c:v>14.961774122437999</c:v>
                </c:pt>
                <c:pt idx="2463">
                  <c:v>14.9413270307855</c:v>
                </c:pt>
                <c:pt idx="2464">
                  <c:v>14.9210608270416</c:v>
                </c:pt>
                <c:pt idx="2465">
                  <c:v>14.9008314706468</c:v>
                </c:pt>
                <c:pt idx="2466">
                  <c:v>14.880625574012299</c:v>
                </c:pt>
                <c:pt idx="2467">
                  <c:v>14.860776774049301</c:v>
                </c:pt>
                <c:pt idx="2468">
                  <c:v>14.8414158023617</c:v>
                </c:pt>
                <c:pt idx="2469">
                  <c:v>14.8220745608594</c:v>
                </c:pt>
                <c:pt idx="2470">
                  <c:v>14.799815734949799</c:v>
                </c:pt>
                <c:pt idx="2471">
                  <c:v>14.779959094531501</c:v>
                </c:pt>
                <c:pt idx="2472">
                  <c:v>14.761672089751601</c:v>
                </c:pt>
                <c:pt idx="2473">
                  <c:v>14.7428016617075</c:v>
                </c:pt>
                <c:pt idx="2474">
                  <c:v>14.723984815213999</c:v>
                </c:pt>
                <c:pt idx="2475">
                  <c:v>14.705173821821001</c:v>
                </c:pt>
                <c:pt idx="2476">
                  <c:v>14.6877553995418</c:v>
                </c:pt>
                <c:pt idx="2477">
                  <c:v>14.670912894669</c:v>
                </c:pt>
                <c:pt idx="2478">
                  <c:v>14.6541661009104</c:v>
                </c:pt>
                <c:pt idx="2479">
                  <c:v>14.6374721964762</c:v>
                </c:pt>
                <c:pt idx="2480">
                  <c:v>14.621124913094199</c:v>
                </c:pt>
                <c:pt idx="2481">
                  <c:v>14.604323136602099</c:v>
                </c:pt>
                <c:pt idx="2482">
                  <c:v>14.5853173745699</c:v>
                </c:pt>
                <c:pt idx="2483">
                  <c:v>14.566479060679301</c:v>
                </c:pt>
                <c:pt idx="2484">
                  <c:v>14.5492106251374</c:v>
                </c:pt>
                <c:pt idx="2485">
                  <c:v>14.532959541128101</c:v>
                </c:pt>
                <c:pt idx="2486">
                  <c:v>14.516588427473801</c:v>
                </c:pt>
                <c:pt idx="2487">
                  <c:v>14.500595310452001</c:v>
                </c:pt>
                <c:pt idx="2488">
                  <c:v>14.4873648050032</c:v>
                </c:pt>
                <c:pt idx="2489">
                  <c:v>14.474224786402401</c:v>
                </c:pt>
                <c:pt idx="2490">
                  <c:v>14.461183505254599</c:v>
                </c:pt>
                <c:pt idx="2491">
                  <c:v>14.449896389890499</c:v>
                </c:pt>
                <c:pt idx="2492">
                  <c:v>14.4388265813002</c:v>
                </c:pt>
                <c:pt idx="2493">
                  <c:v>14.4277902485955</c:v>
                </c:pt>
                <c:pt idx="2494">
                  <c:v>14.4144796446335</c:v>
                </c:pt>
                <c:pt idx="2495">
                  <c:v>14.402028449505099</c:v>
                </c:pt>
                <c:pt idx="2496">
                  <c:v>14.389815105849699</c:v>
                </c:pt>
                <c:pt idx="2497">
                  <c:v>14.379556319926801</c:v>
                </c:pt>
                <c:pt idx="2498">
                  <c:v>14.369313330164699</c:v>
                </c:pt>
                <c:pt idx="2499">
                  <c:v>14.3585871713146</c:v>
                </c:pt>
                <c:pt idx="2500">
                  <c:v>14.3480657563459</c:v>
                </c:pt>
                <c:pt idx="2501">
                  <c:v>14.337534581547599</c:v>
                </c:pt>
                <c:pt idx="2502">
                  <c:v>14.3270306038984</c:v>
                </c:pt>
                <c:pt idx="2503">
                  <c:v>14.3165095018876</c:v>
                </c:pt>
                <c:pt idx="2504">
                  <c:v>14.3059781546404</c:v>
                </c:pt>
                <c:pt idx="2505">
                  <c:v>14.2958665028808</c:v>
                </c:pt>
                <c:pt idx="2506">
                  <c:v>14.285413412905401</c:v>
                </c:pt>
                <c:pt idx="2507">
                  <c:v>14.2749885447352</c:v>
                </c:pt>
                <c:pt idx="2508">
                  <c:v>14.264977116645801</c:v>
                </c:pt>
                <c:pt idx="2509">
                  <c:v>14.255229563251399</c:v>
                </c:pt>
                <c:pt idx="2510">
                  <c:v>14.2425666517941</c:v>
                </c:pt>
                <c:pt idx="2511">
                  <c:v>14.230070689067899</c:v>
                </c:pt>
                <c:pt idx="2512">
                  <c:v>14.2176186274495</c:v>
                </c:pt>
                <c:pt idx="2513">
                  <c:v>14.2051694353808</c:v>
                </c:pt>
                <c:pt idx="2514">
                  <c:v>14.1926944791423</c:v>
                </c:pt>
                <c:pt idx="2515">
                  <c:v>14.180431677056999</c:v>
                </c:pt>
                <c:pt idx="2516">
                  <c:v>14.1689037721028</c:v>
                </c:pt>
                <c:pt idx="2517">
                  <c:v>14.157599422400599</c:v>
                </c:pt>
                <c:pt idx="2518">
                  <c:v>14.145764657958001</c:v>
                </c:pt>
                <c:pt idx="2519">
                  <c:v>14.1334585323987</c:v>
                </c:pt>
                <c:pt idx="2520">
                  <c:v>14.121203356671099</c:v>
                </c:pt>
                <c:pt idx="2521">
                  <c:v>14.108938823683401</c:v>
                </c:pt>
                <c:pt idx="2522">
                  <c:v>14.0966849364496</c:v>
                </c:pt>
                <c:pt idx="2523">
                  <c:v>14.083911199522699</c:v>
                </c:pt>
                <c:pt idx="2524">
                  <c:v>14.071317146869299</c:v>
                </c:pt>
                <c:pt idx="2525">
                  <c:v>14.0610321543904</c:v>
                </c:pt>
                <c:pt idx="2526">
                  <c:v>14.050838461671701</c:v>
                </c:pt>
                <c:pt idx="2527">
                  <c:v>14.040546985672</c:v>
                </c:pt>
                <c:pt idx="2528">
                  <c:v>14.0291830174677</c:v>
                </c:pt>
                <c:pt idx="2529">
                  <c:v>14.0181532227364</c:v>
                </c:pt>
                <c:pt idx="2530">
                  <c:v>14.0039490208627</c:v>
                </c:pt>
                <c:pt idx="2531">
                  <c:v>13.9898193355116</c:v>
                </c:pt>
                <c:pt idx="2532">
                  <c:v>13.975586297434299</c:v>
                </c:pt>
                <c:pt idx="2533">
                  <c:v>13.961269148918101</c:v>
                </c:pt>
                <c:pt idx="2534">
                  <c:v>13.9468689720679</c:v>
                </c:pt>
                <c:pt idx="2535">
                  <c:v>13.932990616142799</c:v>
                </c:pt>
                <c:pt idx="2536">
                  <c:v>13.9194151409729</c:v>
                </c:pt>
                <c:pt idx="2537">
                  <c:v>13.905016338233199</c:v>
                </c:pt>
                <c:pt idx="2538">
                  <c:v>13.890604309096201</c:v>
                </c:pt>
                <c:pt idx="2539">
                  <c:v>13.8763230918848</c:v>
                </c:pt>
                <c:pt idx="2540">
                  <c:v>13.8652023782843</c:v>
                </c:pt>
                <c:pt idx="2541">
                  <c:v>13.8540201033274</c:v>
                </c:pt>
                <c:pt idx="2542">
                  <c:v>13.8428790209799</c:v>
                </c:pt>
                <c:pt idx="2543">
                  <c:v>13.8292047278473</c:v>
                </c:pt>
                <c:pt idx="2544">
                  <c:v>13.8159065122419</c:v>
                </c:pt>
                <c:pt idx="2545">
                  <c:v>13.802617721425699</c:v>
                </c:pt>
                <c:pt idx="2546">
                  <c:v>13.7894179648797</c:v>
                </c:pt>
                <c:pt idx="2547">
                  <c:v>13.7768725788148</c:v>
                </c:pt>
                <c:pt idx="2548">
                  <c:v>13.764084114874001</c:v>
                </c:pt>
                <c:pt idx="2549">
                  <c:v>13.7512157901373</c:v>
                </c:pt>
                <c:pt idx="2550">
                  <c:v>13.7381918048022</c:v>
                </c:pt>
                <c:pt idx="2551">
                  <c:v>13.725567006695099</c:v>
                </c:pt>
                <c:pt idx="2552">
                  <c:v>13.7142120777154</c:v>
                </c:pt>
                <c:pt idx="2553">
                  <c:v>13.707941893350901</c:v>
                </c:pt>
                <c:pt idx="2554">
                  <c:v>13.7021348990899</c:v>
                </c:pt>
                <c:pt idx="2555">
                  <c:v>13.696472668429401</c:v>
                </c:pt>
                <c:pt idx="2556">
                  <c:v>13.690864528165401</c:v>
                </c:pt>
                <c:pt idx="2557">
                  <c:v>13.6853390775112</c:v>
                </c:pt>
                <c:pt idx="2558">
                  <c:v>13.6798976823556</c:v>
                </c:pt>
                <c:pt idx="2559">
                  <c:v>13.674510796239501</c:v>
                </c:pt>
                <c:pt idx="2560">
                  <c:v>13.6692378471363</c:v>
                </c:pt>
                <c:pt idx="2561">
                  <c:v>13.6641903464905</c:v>
                </c:pt>
                <c:pt idx="2562">
                  <c:v>13.6588997396107</c:v>
                </c:pt>
                <c:pt idx="2563">
                  <c:v>13.6536885087091</c:v>
                </c:pt>
                <c:pt idx="2564">
                  <c:v>13.6485263707683</c:v>
                </c:pt>
                <c:pt idx="2565">
                  <c:v>13.6438006575833</c:v>
                </c:pt>
                <c:pt idx="2566">
                  <c:v>13.640460172484101</c:v>
                </c:pt>
                <c:pt idx="2567">
                  <c:v>13.637323079598501</c:v>
                </c:pt>
                <c:pt idx="2568">
                  <c:v>13.634208186882899</c:v>
                </c:pt>
                <c:pt idx="2569">
                  <c:v>13.624233676904</c:v>
                </c:pt>
                <c:pt idx="2570">
                  <c:v>13.6193586813305</c:v>
                </c:pt>
                <c:pt idx="2571">
                  <c:v>13.609157297011199</c:v>
                </c:pt>
                <c:pt idx="2572">
                  <c:v>13.5989121411501</c:v>
                </c:pt>
                <c:pt idx="2573">
                  <c:v>13.594122759197299</c:v>
                </c:pt>
                <c:pt idx="2574">
                  <c:v>13.5837335506231</c:v>
                </c:pt>
                <c:pt idx="2575">
                  <c:v>13.5734646012294</c:v>
                </c:pt>
                <c:pt idx="2576">
                  <c:v>13.569026541228</c:v>
                </c:pt>
                <c:pt idx="2577">
                  <c:v>13.558361800223199</c:v>
                </c:pt>
                <c:pt idx="2578">
                  <c:v>13.5478185357076</c:v>
                </c:pt>
                <c:pt idx="2579">
                  <c:v>13.5384308343163</c:v>
                </c:pt>
                <c:pt idx="2580">
                  <c:v>13.529764119183699</c:v>
                </c:pt>
                <c:pt idx="2581">
                  <c:v>13.520384835106199</c:v>
                </c:pt>
                <c:pt idx="2582">
                  <c:v>13.5198443935165</c:v>
                </c:pt>
                <c:pt idx="2583">
                  <c:v>13.5101843432675</c:v>
                </c:pt>
                <c:pt idx="2584">
                  <c:v>13.4986435301253</c:v>
                </c:pt>
                <c:pt idx="2585">
                  <c:v>13.4908073976937</c:v>
                </c:pt>
                <c:pt idx="2586">
                  <c:v>13.4834710315374</c:v>
                </c:pt>
                <c:pt idx="2587">
                  <c:v>13.4750014706757</c:v>
                </c:pt>
                <c:pt idx="2588">
                  <c:v>13.4652138725338</c:v>
                </c:pt>
                <c:pt idx="2589">
                  <c:v>13.4579148875071</c:v>
                </c:pt>
                <c:pt idx="2590">
                  <c:v>13.456333103187699</c:v>
                </c:pt>
                <c:pt idx="2591">
                  <c:v>13.4546825222107</c:v>
                </c:pt>
                <c:pt idx="2592">
                  <c:v>13.454174861411101</c:v>
                </c:pt>
                <c:pt idx="2593">
                  <c:v>13.4529308933528</c:v>
                </c:pt>
                <c:pt idx="2594">
                  <c:v>13.451953491498401</c:v>
                </c:pt>
                <c:pt idx="2595">
                  <c:v>13.4514710971158</c:v>
                </c:pt>
                <c:pt idx="2596">
                  <c:v>13.450579834060299</c:v>
                </c:pt>
                <c:pt idx="2597">
                  <c:v>13.4496836759348</c:v>
                </c:pt>
                <c:pt idx="2598">
                  <c:v>13.448862601200601</c:v>
                </c:pt>
                <c:pt idx="2599">
                  <c:v>13.448413123294801</c:v>
                </c:pt>
                <c:pt idx="2600">
                  <c:v>13.447605988985799</c:v>
                </c:pt>
                <c:pt idx="2601">
                  <c:v>13.443939642925001</c:v>
                </c:pt>
                <c:pt idx="2602">
                  <c:v>13.4334478887054</c:v>
                </c:pt>
                <c:pt idx="2603">
                  <c:v>13.422827977151201</c:v>
                </c:pt>
                <c:pt idx="2604">
                  <c:v>13.4130678658434</c:v>
                </c:pt>
                <c:pt idx="2605">
                  <c:v>13.404442648810599</c:v>
                </c:pt>
                <c:pt idx="2606">
                  <c:v>13.395236680656</c:v>
                </c:pt>
                <c:pt idx="2607">
                  <c:v>13.3861464512315</c:v>
                </c:pt>
                <c:pt idx="2608">
                  <c:v>13.374957484771899</c:v>
                </c:pt>
                <c:pt idx="2609">
                  <c:v>13.362041524116499</c:v>
                </c:pt>
                <c:pt idx="2610">
                  <c:v>13.3488143781359</c:v>
                </c:pt>
                <c:pt idx="2611">
                  <c:v>13.335730740291</c:v>
                </c:pt>
                <c:pt idx="2612">
                  <c:v>13.322530846207099</c:v>
                </c:pt>
                <c:pt idx="2613">
                  <c:v>13.3092774624438</c:v>
                </c:pt>
                <c:pt idx="2614">
                  <c:v>13.296301078764399</c:v>
                </c:pt>
                <c:pt idx="2615">
                  <c:v>13.283789683834501</c:v>
                </c:pt>
                <c:pt idx="2616">
                  <c:v>13.271472967686201</c:v>
                </c:pt>
                <c:pt idx="2617">
                  <c:v>13.259883945297901</c:v>
                </c:pt>
                <c:pt idx="2618">
                  <c:v>13.248687391131201</c:v>
                </c:pt>
                <c:pt idx="2619">
                  <c:v>13.237513242588999</c:v>
                </c:pt>
                <c:pt idx="2620">
                  <c:v>13.226667447020899</c:v>
                </c:pt>
                <c:pt idx="2621">
                  <c:v>13.2154706321324</c:v>
                </c:pt>
                <c:pt idx="2622">
                  <c:v>13.2047933672578</c:v>
                </c:pt>
                <c:pt idx="2623">
                  <c:v>13.193797207958299</c:v>
                </c:pt>
                <c:pt idx="2624">
                  <c:v>13.1828500667844</c:v>
                </c:pt>
                <c:pt idx="2625">
                  <c:v>13.172193295060699</c:v>
                </c:pt>
                <c:pt idx="2626">
                  <c:v>13.161541615916001</c:v>
                </c:pt>
                <c:pt idx="2627">
                  <c:v>13.1507987172697</c:v>
                </c:pt>
                <c:pt idx="2628">
                  <c:v>13.139901530437299</c:v>
                </c:pt>
                <c:pt idx="2629">
                  <c:v>13.1291025457845</c:v>
                </c:pt>
                <c:pt idx="2630">
                  <c:v>13.118458001582599</c:v>
                </c:pt>
                <c:pt idx="2631">
                  <c:v>13.108108131461</c:v>
                </c:pt>
                <c:pt idx="2632">
                  <c:v>13.0978175355821</c:v>
                </c:pt>
                <c:pt idx="2633">
                  <c:v>13.087527056564101</c:v>
                </c:pt>
                <c:pt idx="2634">
                  <c:v>13.077335347553401</c:v>
                </c:pt>
                <c:pt idx="2635">
                  <c:v>13.067280406986299</c:v>
                </c:pt>
                <c:pt idx="2636">
                  <c:v>13.056869144693801</c:v>
                </c:pt>
                <c:pt idx="2637">
                  <c:v>13.047033803607</c:v>
                </c:pt>
                <c:pt idx="2638">
                  <c:v>13.037147157314701</c:v>
                </c:pt>
                <c:pt idx="2639">
                  <c:v>13.026838916297701</c:v>
                </c:pt>
                <c:pt idx="2640">
                  <c:v>13.0163619768659</c:v>
                </c:pt>
                <c:pt idx="2641">
                  <c:v>13.005941971300199</c:v>
                </c:pt>
                <c:pt idx="2642">
                  <c:v>12.9941433240358</c:v>
                </c:pt>
                <c:pt idx="2643">
                  <c:v>12.983077711662499</c:v>
                </c:pt>
                <c:pt idx="2644">
                  <c:v>12.972338959499201</c:v>
                </c:pt>
                <c:pt idx="2645">
                  <c:v>12.961528700721299</c:v>
                </c:pt>
                <c:pt idx="2646">
                  <c:v>12.9507684155598</c:v>
                </c:pt>
                <c:pt idx="2647">
                  <c:v>12.939541956799101</c:v>
                </c:pt>
                <c:pt idx="2648">
                  <c:v>12.928659239205899</c:v>
                </c:pt>
                <c:pt idx="2649">
                  <c:v>12.917681427965301</c:v>
                </c:pt>
                <c:pt idx="2650">
                  <c:v>12.906162762394599</c:v>
                </c:pt>
                <c:pt idx="2651">
                  <c:v>12.8946787554137</c:v>
                </c:pt>
                <c:pt idx="2652">
                  <c:v>12.8833152010942</c:v>
                </c:pt>
                <c:pt idx="2653">
                  <c:v>12.8721192701058</c:v>
                </c:pt>
                <c:pt idx="2654">
                  <c:v>12.860995082382001</c:v>
                </c:pt>
                <c:pt idx="2655">
                  <c:v>12.850416079696499</c:v>
                </c:pt>
                <c:pt idx="2656">
                  <c:v>12.837936779863901</c:v>
                </c:pt>
                <c:pt idx="2657">
                  <c:v>12.8256307713225</c:v>
                </c:pt>
                <c:pt idx="2658">
                  <c:v>12.8133449004024</c:v>
                </c:pt>
                <c:pt idx="2659">
                  <c:v>12.8019065046026</c:v>
                </c:pt>
                <c:pt idx="2660">
                  <c:v>12.790820942782601</c:v>
                </c:pt>
                <c:pt idx="2661">
                  <c:v>12.7800079256362</c:v>
                </c:pt>
                <c:pt idx="2662">
                  <c:v>12.769079694021499</c:v>
                </c:pt>
                <c:pt idx="2663">
                  <c:v>12.7581858916692</c:v>
                </c:pt>
                <c:pt idx="2664">
                  <c:v>12.747341572505199</c:v>
                </c:pt>
                <c:pt idx="2665">
                  <c:v>12.736517494864</c:v>
                </c:pt>
                <c:pt idx="2666">
                  <c:v>12.7256263010918</c:v>
                </c:pt>
                <c:pt idx="2667">
                  <c:v>12.7148022885978</c:v>
                </c:pt>
                <c:pt idx="2668">
                  <c:v>12.704112571402201</c:v>
                </c:pt>
                <c:pt idx="2669">
                  <c:v>12.6934825872407</c:v>
                </c:pt>
                <c:pt idx="2670">
                  <c:v>12.6807606473722</c:v>
                </c:pt>
                <c:pt idx="2671">
                  <c:v>12.668137840929999</c:v>
                </c:pt>
                <c:pt idx="2672">
                  <c:v>12.6563844687412</c:v>
                </c:pt>
                <c:pt idx="2673">
                  <c:v>12.6453963090489</c:v>
                </c:pt>
                <c:pt idx="2674">
                  <c:v>12.6344667230609</c:v>
                </c:pt>
                <c:pt idx="2675">
                  <c:v>12.623771807653</c:v>
                </c:pt>
                <c:pt idx="2676">
                  <c:v>12.614562770005501</c:v>
                </c:pt>
                <c:pt idx="2677">
                  <c:v>12.605265709596701</c:v>
                </c:pt>
                <c:pt idx="2678">
                  <c:v>12.5950818103057</c:v>
                </c:pt>
                <c:pt idx="2679">
                  <c:v>12.5838655625582</c:v>
                </c:pt>
                <c:pt idx="2680">
                  <c:v>12.574381870708701</c:v>
                </c:pt>
                <c:pt idx="2681">
                  <c:v>12.565958720180401</c:v>
                </c:pt>
                <c:pt idx="2682">
                  <c:v>12.5575909499731</c:v>
                </c:pt>
                <c:pt idx="2683">
                  <c:v>12.549269390516899</c:v>
                </c:pt>
                <c:pt idx="2684">
                  <c:v>12.540998091386401</c:v>
                </c:pt>
                <c:pt idx="2685">
                  <c:v>12.533300086574201</c:v>
                </c:pt>
                <c:pt idx="2686">
                  <c:v>12.5257966745675</c:v>
                </c:pt>
                <c:pt idx="2687">
                  <c:v>12.5202821724716</c:v>
                </c:pt>
                <c:pt idx="2688">
                  <c:v>12.5134646389407</c:v>
                </c:pt>
                <c:pt idx="2689">
                  <c:v>12.506706657953901</c:v>
                </c:pt>
                <c:pt idx="2690">
                  <c:v>12.499994316494501</c:v>
                </c:pt>
                <c:pt idx="2691">
                  <c:v>12.4950302879361</c:v>
                </c:pt>
                <c:pt idx="2692">
                  <c:v>12.4891251860205</c:v>
                </c:pt>
                <c:pt idx="2693">
                  <c:v>12.4832979424488</c:v>
                </c:pt>
                <c:pt idx="2694">
                  <c:v>12.4774686654899</c:v>
                </c:pt>
                <c:pt idx="2695">
                  <c:v>12.471986508790501</c:v>
                </c:pt>
                <c:pt idx="2696">
                  <c:v>12.467569432339699</c:v>
                </c:pt>
                <c:pt idx="2697">
                  <c:v>12.460887413922499</c:v>
                </c:pt>
                <c:pt idx="2698">
                  <c:v>12.454272241011401</c:v>
                </c:pt>
                <c:pt idx="2699">
                  <c:v>12.4478962125952</c:v>
                </c:pt>
                <c:pt idx="2700">
                  <c:v>12.4418456205648</c:v>
                </c:pt>
                <c:pt idx="2701">
                  <c:v>12.436044804577</c:v>
                </c:pt>
                <c:pt idx="2702">
                  <c:v>12.431333865367</c:v>
                </c:pt>
                <c:pt idx="2703">
                  <c:v>12.4266515072612</c:v>
                </c:pt>
                <c:pt idx="2704">
                  <c:v>12.4219996356171</c:v>
                </c:pt>
                <c:pt idx="2705">
                  <c:v>12.417539367759501</c:v>
                </c:pt>
                <c:pt idx="2706">
                  <c:v>12.413083231577099</c:v>
                </c:pt>
                <c:pt idx="2707">
                  <c:v>12.409937131461</c:v>
                </c:pt>
                <c:pt idx="2708">
                  <c:v>12.4033812779054</c:v>
                </c:pt>
                <c:pt idx="2709">
                  <c:v>12.398377218074099</c:v>
                </c:pt>
                <c:pt idx="2710">
                  <c:v>12.3929052219473</c:v>
                </c:pt>
                <c:pt idx="2711">
                  <c:v>12.3870671175548</c:v>
                </c:pt>
                <c:pt idx="2712">
                  <c:v>12.380967013795599</c:v>
                </c:pt>
                <c:pt idx="2713">
                  <c:v>12.3751811997272</c:v>
                </c:pt>
                <c:pt idx="2714">
                  <c:v>12.3682356929713</c:v>
                </c:pt>
                <c:pt idx="2715">
                  <c:v>12.3613495908345</c:v>
                </c:pt>
                <c:pt idx="2716">
                  <c:v>12.354560481036399</c:v>
                </c:pt>
                <c:pt idx="2717">
                  <c:v>12.3484469354472</c:v>
                </c:pt>
                <c:pt idx="2718">
                  <c:v>12.342459301469599</c:v>
                </c:pt>
                <c:pt idx="2719">
                  <c:v>12.3379883638236</c:v>
                </c:pt>
                <c:pt idx="2720">
                  <c:v>12.3341780216263</c:v>
                </c:pt>
                <c:pt idx="2721">
                  <c:v>12.330192127535399</c:v>
                </c:pt>
                <c:pt idx="2722">
                  <c:v>12.3262764865246</c:v>
                </c:pt>
                <c:pt idx="2723">
                  <c:v>12.3223305415359</c:v>
                </c:pt>
                <c:pt idx="2724">
                  <c:v>12.3184005396266</c:v>
                </c:pt>
                <c:pt idx="2725">
                  <c:v>12.314350431604</c:v>
                </c:pt>
                <c:pt idx="2726">
                  <c:v>12.3112760301899</c:v>
                </c:pt>
                <c:pt idx="2727">
                  <c:v>12.3085796127808</c:v>
                </c:pt>
                <c:pt idx="2728">
                  <c:v>12.306318588740501</c:v>
                </c:pt>
                <c:pt idx="2729">
                  <c:v>12.3041346128791</c:v>
                </c:pt>
                <c:pt idx="2730">
                  <c:v>12.301667824742699</c:v>
                </c:pt>
                <c:pt idx="2731">
                  <c:v>12.2991028278696</c:v>
                </c:pt>
                <c:pt idx="2732">
                  <c:v>12.295725718249701</c:v>
                </c:pt>
                <c:pt idx="2733">
                  <c:v>12.291848460869099</c:v>
                </c:pt>
                <c:pt idx="2734">
                  <c:v>12.2881173206434</c:v>
                </c:pt>
                <c:pt idx="2735">
                  <c:v>12.284402121811199</c:v>
                </c:pt>
                <c:pt idx="2736">
                  <c:v>12.2808258853675</c:v>
                </c:pt>
                <c:pt idx="2737">
                  <c:v>12.277352621999601</c:v>
                </c:pt>
                <c:pt idx="2738">
                  <c:v>12.273669801068101</c:v>
                </c:pt>
                <c:pt idx="2739">
                  <c:v>12.270029153647499</c:v>
                </c:pt>
                <c:pt idx="2740">
                  <c:v>12.2663322710569</c:v>
                </c:pt>
                <c:pt idx="2741">
                  <c:v>12.2626638527911</c:v>
                </c:pt>
                <c:pt idx="2742">
                  <c:v>12.2589585690384</c:v>
                </c:pt>
                <c:pt idx="2743">
                  <c:v>12.2554971829928</c:v>
                </c:pt>
                <c:pt idx="2744">
                  <c:v>12.2521872562283</c:v>
                </c:pt>
                <c:pt idx="2745">
                  <c:v>12.249104490546699</c:v>
                </c:pt>
                <c:pt idx="2746">
                  <c:v>12.247934173146399</c:v>
                </c:pt>
                <c:pt idx="2747">
                  <c:v>12.246812421485901</c:v>
                </c:pt>
                <c:pt idx="2748">
                  <c:v>12.245831842986799</c:v>
                </c:pt>
                <c:pt idx="2749">
                  <c:v>12.2450737408058</c:v>
                </c:pt>
                <c:pt idx="2750">
                  <c:v>12.2442036009031</c:v>
                </c:pt>
                <c:pt idx="2751">
                  <c:v>12.2436674217863</c:v>
                </c:pt>
                <c:pt idx="2752">
                  <c:v>12.243142012651299</c:v>
                </c:pt>
                <c:pt idx="2753">
                  <c:v>12.242669815098401</c:v>
                </c:pt>
                <c:pt idx="2754">
                  <c:v>12.2423681343165</c:v>
                </c:pt>
                <c:pt idx="2755">
                  <c:v>12.242162076639399</c:v>
                </c:pt>
                <c:pt idx="2756">
                  <c:v>12.241978537024901</c:v>
                </c:pt>
                <c:pt idx="2757">
                  <c:v>12.2417638751413</c:v>
                </c:pt>
                <c:pt idx="2758">
                  <c:v>12.242033618537199</c:v>
                </c:pt>
                <c:pt idx="2759">
                  <c:v>12.242407651071799</c:v>
                </c:pt>
                <c:pt idx="2760">
                  <c:v>12.2433931895314</c:v>
                </c:pt>
                <c:pt idx="2761">
                  <c:v>12.244032519085099</c:v>
                </c:pt>
                <c:pt idx="2762">
                  <c:v>12.2447818631556</c:v>
                </c:pt>
                <c:pt idx="2763">
                  <c:v>12.2455444821009</c:v>
                </c:pt>
                <c:pt idx="2764">
                  <c:v>12.2462650856809</c:v>
                </c:pt>
                <c:pt idx="2765">
                  <c:v>12.246848949404599</c:v>
                </c:pt>
                <c:pt idx="2766">
                  <c:v>12.2478029851048</c:v>
                </c:pt>
                <c:pt idx="2767">
                  <c:v>12.248857922534601</c:v>
                </c:pt>
                <c:pt idx="2768">
                  <c:v>12.249680535051899</c:v>
                </c:pt>
                <c:pt idx="2769">
                  <c:v>12.2485175334457</c:v>
                </c:pt>
                <c:pt idx="2770">
                  <c:v>12.2493643313917</c:v>
                </c:pt>
                <c:pt idx="2771">
                  <c:v>12.249987875212801</c:v>
                </c:pt>
                <c:pt idx="2772">
                  <c:v>12.2505460028986</c:v>
                </c:pt>
                <c:pt idx="2773">
                  <c:v>12.2510634754048</c:v>
                </c:pt>
                <c:pt idx="2774">
                  <c:v>12.2503235106826</c:v>
                </c:pt>
                <c:pt idx="2775">
                  <c:v>12.2498084719122</c:v>
                </c:pt>
                <c:pt idx="2776">
                  <c:v>12.2494442654551</c:v>
                </c:pt>
                <c:pt idx="2777">
                  <c:v>12.2507093852279</c:v>
                </c:pt>
                <c:pt idx="2778">
                  <c:v>12.2520530806793</c:v>
                </c:pt>
                <c:pt idx="2779">
                  <c:v>12.253585858406399</c:v>
                </c:pt>
                <c:pt idx="2780">
                  <c:v>12.255209017662301</c:v>
                </c:pt>
                <c:pt idx="2781">
                  <c:v>12.2562768731985</c:v>
                </c:pt>
                <c:pt idx="2782">
                  <c:v>12.257775709348699</c:v>
                </c:pt>
                <c:pt idx="2783">
                  <c:v>12.259740604883399</c:v>
                </c:pt>
                <c:pt idx="2784">
                  <c:v>12.261476991979199</c:v>
                </c:pt>
                <c:pt idx="2785">
                  <c:v>12.263966997527501</c:v>
                </c:pt>
                <c:pt idx="2786">
                  <c:v>12.267628076523801</c:v>
                </c:pt>
                <c:pt idx="2787">
                  <c:v>12.270651914441</c:v>
                </c:pt>
                <c:pt idx="2788">
                  <c:v>12.2737534438726</c:v>
                </c:pt>
                <c:pt idx="2789">
                  <c:v>12.2750641703584</c:v>
                </c:pt>
                <c:pt idx="2790">
                  <c:v>12.2764330529363</c:v>
                </c:pt>
                <c:pt idx="2791">
                  <c:v>12.277795733977401</c:v>
                </c:pt>
                <c:pt idx="2792">
                  <c:v>12.2791825863696</c:v>
                </c:pt>
                <c:pt idx="2793">
                  <c:v>12.280995735965901</c:v>
                </c:pt>
                <c:pt idx="2794">
                  <c:v>12.283199708142501</c:v>
                </c:pt>
                <c:pt idx="2795">
                  <c:v>12.2867894057811</c:v>
                </c:pt>
                <c:pt idx="2796">
                  <c:v>12.2905485725299</c:v>
                </c:pt>
                <c:pt idx="2797">
                  <c:v>12.2944261347736</c:v>
                </c:pt>
                <c:pt idx="2798">
                  <c:v>12.2990885449919</c:v>
                </c:pt>
                <c:pt idx="2799">
                  <c:v>12.303824851520201</c:v>
                </c:pt>
                <c:pt idx="2800">
                  <c:v>12.3085588979484</c:v>
                </c:pt>
                <c:pt idx="2801">
                  <c:v>12.3134057175451</c:v>
                </c:pt>
                <c:pt idx="2802">
                  <c:v>12.318256346916399</c:v>
                </c:pt>
                <c:pt idx="2803">
                  <c:v>12.322949343412001</c:v>
                </c:pt>
                <c:pt idx="2804">
                  <c:v>12.326916241613599</c:v>
                </c:pt>
                <c:pt idx="2805">
                  <c:v>12.331337761768699</c:v>
                </c:pt>
                <c:pt idx="2806">
                  <c:v>12.3370403902655</c:v>
                </c:pt>
                <c:pt idx="2807">
                  <c:v>12.3413058179666</c:v>
                </c:pt>
                <c:pt idx="2808">
                  <c:v>12.346844620336601</c:v>
                </c:pt>
                <c:pt idx="2809">
                  <c:v>12.351306721931399</c:v>
                </c:pt>
                <c:pt idx="2810">
                  <c:v>12.355428712456501</c:v>
                </c:pt>
                <c:pt idx="2811">
                  <c:v>12.3599112484795</c:v>
                </c:pt>
                <c:pt idx="2812">
                  <c:v>12.3641780616524</c:v>
                </c:pt>
                <c:pt idx="2813">
                  <c:v>12.3684337586587</c:v>
                </c:pt>
                <c:pt idx="2814">
                  <c:v>12.3731160326699</c:v>
                </c:pt>
                <c:pt idx="2815">
                  <c:v>12.378062734961301</c:v>
                </c:pt>
                <c:pt idx="2816">
                  <c:v>12.3827523008597</c:v>
                </c:pt>
                <c:pt idx="2817">
                  <c:v>12.3874279363732</c:v>
                </c:pt>
                <c:pt idx="2818">
                  <c:v>12.3921349480414</c:v>
                </c:pt>
                <c:pt idx="2819">
                  <c:v>12.3968749032751</c:v>
                </c:pt>
                <c:pt idx="2820">
                  <c:v>12.4017758970618</c:v>
                </c:pt>
                <c:pt idx="2821">
                  <c:v>12.408180435233101</c:v>
                </c:pt>
                <c:pt idx="2822">
                  <c:v>12.415271289447499</c:v>
                </c:pt>
                <c:pt idx="2823">
                  <c:v>12.422402332071099</c:v>
                </c:pt>
                <c:pt idx="2824">
                  <c:v>12.4276082687142</c:v>
                </c:pt>
                <c:pt idx="2825">
                  <c:v>12.4326915538546</c:v>
                </c:pt>
                <c:pt idx="2826">
                  <c:v>12.437608088695701</c:v>
                </c:pt>
                <c:pt idx="2827">
                  <c:v>12.4424322588258</c:v>
                </c:pt>
                <c:pt idx="2828">
                  <c:v>12.4473693552354</c:v>
                </c:pt>
                <c:pt idx="2829">
                  <c:v>12.4522651402162</c:v>
                </c:pt>
                <c:pt idx="2830">
                  <c:v>12.457314420766499</c:v>
                </c:pt>
                <c:pt idx="2831">
                  <c:v>12.4627074664866</c:v>
                </c:pt>
                <c:pt idx="2832">
                  <c:v>12.4677618894488</c:v>
                </c:pt>
                <c:pt idx="2833">
                  <c:v>12.4719634539314</c:v>
                </c:pt>
                <c:pt idx="2834">
                  <c:v>12.4752354487142</c:v>
                </c:pt>
                <c:pt idx="2835">
                  <c:v>12.4775080122466</c:v>
                </c:pt>
                <c:pt idx="2836">
                  <c:v>12.479638541729299</c:v>
                </c:pt>
                <c:pt idx="2837">
                  <c:v>12.482006738879701</c:v>
                </c:pt>
                <c:pt idx="2838">
                  <c:v>12.484409608223499</c:v>
                </c:pt>
                <c:pt idx="2839">
                  <c:v>12.486586141909299</c:v>
                </c:pt>
                <c:pt idx="2840">
                  <c:v>12.4889117807719</c:v>
                </c:pt>
                <c:pt idx="2841">
                  <c:v>12.490043067285001</c:v>
                </c:pt>
                <c:pt idx="2842">
                  <c:v>12.4911828087183</c:v>
                </c:pt>
                <c:pt idx="2843">
                  <c:v>12.492420922732499</c:v>
                </c:pt>
                <c:pt idx="2844">
                  <c:v>12.493747274144299</c:v>
                </c:pt>
                <c:pt idx="2845">
                  <c:v>12.495076930166499</c:v>
                </c:pt>
                <c:pt idx="2846">
                  <c:v>12.492891193038499</c:v>
                </c:pt>
                <c:pt idx="2847">
                  <c:v>12.4908404922519</c:v>
                </c:pt>
                <c:pt idx="2848">
                  <c:v>12.4885683646865</c:v>
                </c:pt>
                <c:pt idx="2849">
                  <c:v>12.488208370742001</c:v>
                </c:pt>
                <c:pt idx="2850">
                  <c:v>12.487267581095599</c:v>
                </c:pt>
                <c:pt idx="2851">
                  <c:v>12.4861362249778</c:v>
                </c:pt>
                <c:pt idx="2852">
                  <c:v>12.4862456651664</c:v>
                </c:pt>
                <c:pt idx="2853">
                  <c:v>12.4865106115196</c:v>
                </c:pt>
                <c:pt idx="2854">
                  <c:v>12.4868752268747</c:v>
                </c:pt>
                <c:pt idx="2855">
                  <c:v>12.487291651808601</c:v>
                </c:pt>
                <c:pt idx="2856">
                  <c:v>12.4877751447222</c:v>
                </c:pt>
                <c:pt idx="2857">
                  <c:v>12.488278528841199</c:v>
                </c:pt>
                <c:pt idx="2858">
                  <c:v>12.488930584499</c:v>
                </c:pt>
                <c:pt idx="2859">
                  <c:v>12.4895605631988</c:v>
                </c:pt>
                <c:pt idx="2860">
                  <c:v>12.490301081901499</c:v>
                </c:pt>
                <c:pt idx="2861">
                  <c:v>12.4910560138322</c:v>
                </c:pt>
                <c:pt idx="2862">
                  <c:v>12.492228963693799</c:v>
                </c:pt>
                <c:pt idx="2863">
                  <c:v>12.490498924638899</c:v>
                </c:pt>
                <c:pt idx="2864">
                  <c:v>12.488396769203</c:v>
                </c:pt>
                <c:pt idx="2865">
                  <c:v>12.486064513372799</c:v>
                </c:pt>
                <c:pt idx="2866">
                  <c:v>12.483805549667601</c:v>
                </c:pt>
                <c:pt idx="2867">
                  <c:v>12.481565500121601</c:v>
                </c:pt>
                <c:pt idx="2868">
                  <c:v>12.4780844394691</c:v>
                </c:pt>
                <c:pt idx="2869">
                  <c:v>12.4744647697792</c:v>
                </c:pt>
                <c:pt idx="2870">
                  <c:v>12.470875372279799</c:v>
                </c:pt>
                <c:pt idx="2871">
                  <c:v>12.469260683934101</c:v>
                </c:pt>
                <c:pt idx="2872">
                  <c:v>12.4678400225683</c:v>
                </c:pt>
                <c:pt idx="2873">
                  <c:v>12.464013443156601</c:v>
                </c:pt>
                <c:pt idx="2874">
                  <c:v>12.460235260125801</c:v>
                </c:pt>
                <c:pt idx="2875">
                  <c:v>12.456576780033901</c:v>
                </c:pt>
                <c:pt idx="2876">
                  <c:v>12.4529237116722</c:v>
                </c:pt>
                <c:pt idx="2877">
                  <c:v>12.451498835747101</c:v>
                </c:pt>
                <c:pt idx="2878">
                  <c:v>12.449819008415799</c:v>
                </c:pt>
                <c:pt idx="2879">
                  <c:v>12.455857566798599</c:v>
                </c:pt>
                <c:pt idx="2880">
                  <c:v>12.4644570716698</c:v>
                </c:pt>
                <c:pt idx="2881">
                  <c:v>12.4710983168931</c:v>
                </c:pt>
                <c:pt idx="2882">
                  <c:v>12.4700124227665</c:v>
                </c:pt>
                <c:pt idx="2883">
                  <c:v>12.470037382792</c:v>
                </c:pt>
                <c:pt idx="2884">
                  <c:v>12.470354473305401</c:v>
                </c:pt>
                <c:pt idx="2885">
                  <c:v>12.4707110801616</c:v>
                </c:pt>
                <c:pt idx="2886">
                  <c:v>12.4709812718426</c:v>
                </c:pt>
                <c:pt idx="2887">
                  <c:v>12.471105371531999</c:v>
                </c:pt>
                <c:pt idx="2888">
                  <c:v>12.4708766009137</c:v>
                </c:pt>
                <c:pt idx="2889">
                  <c:v>12.4707363299806</c:v>
                </c:pt>
                <c:pt idx="2890">
                  <c:v>12.470639343693801</c:v>
                </c:pt>
                <c:pt idx="2891">
                  <c:v>12.470649544651</c:v>
                </c:pt>
                <c:pt idx="2892">
                  <c:v>12.4707244720845</c:v>
                </c:pt>
                <c:pt idx="2893">
                  <c:v>12.471225159482801</c:v>
                </c:pt>
                <c:pt idx="2894">
                  <c:v>12.4708460874932</c:v>
                </c:pt>
                <c:pt idx="2895">
                  <c:v>12.471896778652701</c:v>
                </c:pt>
                <c:pt idx="2896">
                  <c:v>12.471451903018</c:v>
                </c:pt>
                <c:pt idx="2897">
                  <c:v>12.4710954277068</c:v>
                </c:pt>
                <c:pt idx="2898">
                  <c:v>12.470775488424101</c:v>
                </c:pt>
                <c:pt idx="2899">
                  <c:v>12.471011868269899</c:v>
                </c:pt>
                <c:pt idx="2900">
                  <c:v>12.4750227667405</c:v>
                </c:pt>
                <c:pt idx="2901">
                  <c:v>12.4790861020847</c:v>
                </c:pt>
                <c:pt idx="2902">
                  <c:v>12.4843149047654</c:v>
                </c:pt>
                <c:pt idx="2903">
                  <c:v>12.493300950787299</c:v>
                </c:pt>
                <c:pt idx="2904">
                  <c:v>12.5004814170257</c:v>
                </c:pt>
                <c:pt idx="2905">
                  <c:v>12.508054741511</c:v>
                </c:pt>
                <c:pt idx="2906">
                  <c:v>12.5156696758221</c:v>
                </c:pt>
                <c:pt idx="2907">
                  <c:v>12.519673298704699</c:v>
                </c:pt>
                <c:pt idx="2908">
                  <c:v>12.5288351315415</c:v>
                </c:pt>
                <c:pt idx="2909">
                  <c:v>12.531482935820099</c:v>
                </c:pt>
                <c:pt idx="2910">
                  <c:v>12.53505829184</c:v>
                </c:pt>
                <c:pt idx="2911">
                  <c:v>12.538555688892499</c:v>
                </c:pt>
                <c:pt idx="2912">
                  <c:v>12.5422704405422</c:v>
                </c:pt>
                <c:pt idx="2913">
                  <c:v>12.545923189843901</c:v>
                </c:pt>
                <c:pt idx="2914">
                  <c:v>12.549772305528601</c:v>
                </c:pt>
                <c:pt idx="2915">
                  <c:v>12.556020654584801</c:v>
                </c:pt>
                <c:pt idx="2916">
                  <c:v>12.562065650369901</c:v>
                </c:pt>
                <c:pt idx="2917">
                  <c:v>12.568435752417001</c:v>
                </c:pt>
                <c:pt idx="2918">
                  <c:v>12.5750258823011</c:v>
                </c:pt>
                <c:pt idx="2919">
                  <c:v>12.5819216502261</c:v>
                </c:pt>
                <c:pt idx="2920">
                  <c:v>12.5887798314621</c:v>
                </c:pt>
                <c:pt idx="2921">
                  <c:v>12.5954232528393</c:v>
                </c:pt>
                <c:pt idx="2922">
                  <c:v>12.600536917045201</c:v>
                </c:pt>
                <c:pt idx="2923">
                  <c:v>12.6058233719074</c:v>
                </c:pt>
                <c:pt idx="2924">
                  <c:v>12.614729296830999</c:v>
                </c:pt>
                <c:pt idx="2925">
                  <c:v>12.623862853149401</c:v>
                </c:pt>
                <c:pt idx="2926">
                  <c:v>12.6329395914846</c:v>
                </c:pt>
                <c:pt idx="2927">
                  <c:v>12.642495802503801</c:v>
                </c:pt>
                <c:pt idx="2928">
                  <c:v>12.652178420575201</c:v>
                </c:pt>
                <c:pt idx="2929">
                  <c:v>12.6610860138174</c:v>
                </c:pt>
                <c:pt idx="2930">
                  <c:v>12.6701240299963</c:v>
                </c:pt>
                <c:pt idx="2931">
                  <c:v>12.6791194107373</c:v>
                </c:pt>
                <c:pt idx="2932">
                  <c:v>12.687126343407799</c:v>
                </c:pt>
                <c:pt idx="2933">
                  <c:v>12.6927524895254</c:v>
                </c:pt>
                <c:pt idx="2934">
                  <c:v>12.6984932397464</c:v>
                </c:pt>
                <c:pt idx="2935">
                  <c:v>12.704315735763901</c:v>
                </c:pt>
                <c:pt idx="2936">
                  <c:v>12.7102336525599</c:v>
                </c:pt>
                <c:pt idx="2937">
                  <c:v>12.716591324181399</c:v>
                </c:pt>
                <c:pt idx="2938">
                  <c:v>12.7227741273073</c:v>
                </c:pt>
                <c:pt idx="2939">
                  <c:v>12.7295229134939</c:v>
                </c:pt>
                <c:pt idx="2940">
                  <c:v>12.7317432712374</c:v>
                </c:pt>
                <c:pt idx="2941">
                  <c:v>12.7387313706427</c:v>
                </c:pt>
                <c:pt idx="2942">
                  <c:v>12.7461847767501</c:v>
                </c:pt>
                <c:pt idx="2943">
                  <c:v>12.754437759321901</c:v>
                </c:pt>
                <c:pt idx="2944">
                  <c:v>12.7619750491793</c:v>
                </c:pt>
                <c:pt idx="2945">
                  <c:v>12.769612164611299</c:v>
                </c:pt>
                <c:pt idx="2946">
                  <c:v>12.7724325722636</c:v>
                </c:pt>
                <c:pt idx="2947">
                  <c:v>12.778851511128099</c:v>
                </c:pt>
                <c:pt idx="2948">
                  <c:v>12.784673690219799</c:v>
                </c:pt>
                <c:pt idx="2949">
                  <c:v>12.791822233494401</c:v>
                </c:pt>
                <c:pt idx="2950">
                  <c:v>12.7968697102029</c:v>
                </c:pt>
                <c:pt idx="2951">
                  <c:v>12.802239469327599</c:v>
                </c:pt>
                <c:pt idx="2952">
                  <c:v>12.807292797059</c:v>
                </c:pt>
                <c:pt idx="2953">
                  <c:v>12.8116055102352</c:v>
                </c:pt>
                <c:pt idx="2954">
                  <c:v>12.8288442585139</c:v>
                </c:pt>
                <c:pt idx="2955">
                  <c:v>12.8438944798459</c:v>
                </c:pt>
                <c:pt idx="2956">
                  <c:v>12.8611216978824</c:v>
                </c:pt>
                <c:pt idx="2957">
                  <c:v>12.8783763257074</c:v>
                </c:pt>
                <c:pt idx="2958">
                  <c:v>12.895751816207699</c:v>
                </c:pt>
                <c:pt idx="2959">
                  <c:v>12.913284609367199</c:v>
                </c:pt>
                <c:pt idx="2960">
                  <c:v>12.933465980052601</c:v>
                </c:pt>
                <c:pt idx="2961">
                  <c:v>12.952503646388999</c:v>
                </c:pt>
                <c:pt idx="2962">
                  <c:v>12.970324998741001</c:v>
                </c:pt>
                <c:pt idx="2963">
                  <c:v>12.974179711033999</c:v>
                </c:pt>
                <c:pt idx="2964">
                  <c:v>12.977990727101499</c:v>
                </c:pt>
                <c:pt idx="2965">
                  <c:v>12.987926617436001</c:v>
                </c:pt>
                <c:pt idx="2966">
                  <c:v>12.996621377322001</c:v>
                </c:pt>
                <c:pt idx="2967">
                  <c:v>13.0052729212199</c:v>
                </c:pt>
                <c:pt idx="2968">
                  <c:v>13.0147948041691</c:v>
                </c:pt>
                <c:pt idx="2969">
                  <c:v>13.023852739997601</c:v>
                </c:pt>
                <c:pt idx="2970">
                  <c:v>13.033122624186401</c:v>
                </c:pt>
                <c:pt idx="2971">
                  <c:v>13.0424805151592</c:v>
                </c:pt>
                <c:pt idx="2972">
                  <c:v>13.0521719056009</c:v>
                </c:pt>
                <c:pt idx="2973">
                  <c:v>13.0582827847015</c:v>
                </c:pt>
                <c:pt idx="2974">
                  <c:v>13.064136081512601</c:v>
                </c:pt>
                <c:pt idx="2975">
                  <c:v>13.071205038292099</c:v>
                </c:pt>
                <c:pt idx="2976">
                  <c:v>13.081940695900601</c:v>
                </c:pt>
                <c:pt idx="2977">
                  <c:v>13.0888474146583</c:v>
                </c:pt>
                <c:pt idx="2978">
                  <c:v>13.095286768982801</c:v>
                </c:pt>
                <c:pt idx="2979">
                  <c:v>13.1012806455259</c:v>
                </c:pt>
                <c:pt idx="2980">
                  <c:v>13.107132234892401</c:v>
                </c:pt>
                <c:pt idx="2981">
                  <c:v>13.114378376513701</c:v>
                </c:pt>
                <c:pt idx="2982">
                  <c:v>13.1217372168562</c:v>
                </c:pt>
                <c:pt idx="2983">
                  <c:v>13.1292906815578</c:v>
                </c:pt>
                <c:pt idx="2984">
                  <c:v>13.1371154639737</c:v>
                </c:pt>
                <c:pt idx="2985">
                  <c:v>13.139417722883699</c:v>
                </c:pt>
                <c:pt idx="2986">
                  <c:v>13.141611721261199</c:v>
                </c:pt>
                <c:pt idx="2987">
                  <c:v>13.1444104240356</c:v>
                </c:pt>
                <c:pt idx="2988">
                  <c:v>13.1473439694095</c:v>
                </c:pt>
                <c:pt idx="2989">
                  <c:v>13.152372508189799</c:v>
                </c:pt>
                <c:pt idx="2990">
                  <c:v>13.1575624687285</c:v>
                </c:pt>
                <c:pt idx="2991">
                  <c:v>13.164862948656801</c:v>
                </c:pt>
                <c:pt idx="2992">
                  <c:v>13.1720846941312</c:v>
                </c:pt>
                <c:pt idx="2993">
                  <c:v>13.180114129194401</c:v>
                </c:pt>
                <c:pt idx="2994">
                  <c:v>13.1876998182273</c:v>
                </c:pt>
                <c:pt idx="2995">
                  <c:v>13.195270404774799</c:v>
                </c:pt>
                <c:pt idx="2996">
                  <c:v>13.1980478619484</c:v>
                </c:pt>
                <c:pt idx="2997">
                  <c:v>13.194024726569999</c:v>
                </c:pt>
                <c:pt idx="2998">
                  <c:v>13.190706772839899</c:v>
                </c:pt>
                <c:pt idx="2999">
                  <c:v>13.184845761659799</c:v>
                </c:pt>
                <c:pt idx="3000">
                  <c:v>13.1819626533483</c:v>
                </c:pt>
                <c:pt idx="3001">
                  <c:v>13.178657154042201</c:v>
                </c:pt>
                <c:pt idx="3002">
                  <c:v>13.1755093177487</c:v>
                </c:pt>
                <c:pt idx="3003">
                  <c:v>13.171713861652201</c:v>
                </c:pt>
                <c:pt idx="3004">
                  <c:v>13.1676116068661</c:v>
                </c:pt>
                <c:pt idx="3005">
                  <c:v>13.1666715164724</c:v>
                </c:pt>
                <c:pt idx="3006">
                  <c:v>13.1646686029629</c:v>
                </c:pt>
                <c:pt idx="3007">
                  <c:v>13.1667247972093</c:v>
                </c:pt>
                <c:pt idx="3008">
                  <c:v>13.1662109826795</c:v>
                </c:pt>
                <c:pt idx="3009">
                  <c:v>13.1665323834515</c:v>
                </c:pt>
                <c:pt idx="3010">
                  <c:v>13.166792716027601</c:v>
                </c:pt>
                <c:pt idx="3011">
                  <c:v>13.1673496448548</c:v>
                </c:pt>
                <c:pt idx="3012">
                  <c:v>13.167713906694299</c:v>
                </c:pt>
                <c:pt idx="3013">
                  <c:v>13.168385150651099</c:v>
                </c:pt>
                <c:pt idx="3014">
                  <c:v>13.1692126636128</c:v>
                </c:pt>
                <c:pt idx="3015">
                  <c:v>13.169659007767599</c:v>
                </c:pt>
                <c:pt idx="3016">
                  <c:v>13.170242474977099</c:v>
                </c:pt>
                <c:pt idx="3017">
                  <c:v>13.171626478353399</c:v>
                </c:pt>
                <c:pt idx="3018">
                  <c:v>13.1734607783608</c:v>
                </c:pt>
                <c:pt idx="3019">
                  <c:v>13.1745170695817</c:v>
                </c:pt>
                <c:pt idx="3020">
                  <c:v>13.1752924102442</c:v>
                </c:pt>
                <c:pt idx="3021">
                  <c:v>13.176298486744001</c:v>
                </c:pt>
                <c:pt idx="3022">
                  <c:v>13.1793574211751</c:v>
                </c:pt>
                <c:pt idx="3023">
                  <c:v>13.182694300614401</c:v>
                </c:pt>
                <c:pt idx="3024">
                  <c:v>13.1844570919527</c:v>
                </c:pt>
                <c:pt idx="3025">
                  <c:v>13.186033948230801</c:v>
                </c:pt>
                <c:pt idx="3026">
                  <c:v>13.1883202978489</c:v>
                </c:pt>
                <c:pt idx="3027">
                  <c:v>13.190727979243499</c:v>
                </c:pt>
                <c:pt idx="3028">
                  <c:v>13.193209549289</c:v>
                </c:pt>
                <c:pt idx="3029">
                  <c:v>13.195004296490501</c:v>
                </c:pt>
                <c:pt idx="3030">
                  <c:v>13.196230217721901</c:v>
                </c:pt>
                <c:pt idx="3031">
                  <c:v>13.1982860831158</c:v>
                </c:pt>
                <c:pt idx="3032">
                  <c:v>13.2003740077777</c:v>
                </c:pt>
                <c:pt idx="3033">
                  <c:v>13.2034639509125</c:v>
                </c:pt>
                <c:pt idx="3034">
                  <c:v>13.2040880590281</c:v>
                </c:pt>
                <c:pt idx="3035">
                  <c:v>13.2046068592516</c:v>
                </c:pt>
                <c:pt idx="3036">
                  <c:v>13.2051841329528</c:v>
                </c:pt>
                <c:pt idx="3037">
                  <c:v>13.205299664824199</c:v>
                </c:pt>
                <c:pt idx="3038">
                  <c:v>13.2049943680566</c:v>
                </c:pt>
                <c:pt idx="3039">
                  <c:v>13.2100773451909</c:v>
                </c:pt>
                <c:pt idx="3040">
                  <c:v>13.215022370106601</c:v>
                </c:pt>
                <c:pt idx="3041">
                  <c:v>13.2196066243131</c:v>
                </c:pt>
                <c:pt idx="3042">
                  <c:v>13.2242504330516</c:v>
                </c:pt>
                <c:pt idx="3043">
                  <c:v>13.227484098339801</c:v>
                </c:pt>
                <c:pt idx="3044">
                  <c:v>13.2307543806045</c:v>
                </c:pt>
                <c:pt idx="3045">
                  <c:v>13.234097423324901</c:v>
                </c:pt>
                <c:pt idx="3046">
                  <c:v>13.2376321892151</c:v>
                </c:pt>
                <c:pt idx="3047">
                  <c:v>13.2413834645349</c:v>
                </c:pt>
                <c:pt idx="3048">
                  <c:v>13.2460054601876</c:v>
                </c:pt>
                <c:pt idx="3049">
                  <c:v>13.2511271867763</c:v>
                </c:pt>
                <c:pt idx="3050">
                  <c:v>13.255691762998101</c:v>
                </c:pt>
                <c:pt idx="3051">
                  <c:v>13.2611605131129</c:v>
                </c:pt>
                <c:pt idx="3052">
                  <c:v>13.266767129232401</c:v>
                </c:pt>
                <c:pt idx="3053">
                  <c:v>13.272374466776601</c:v>
                </c:pt>
                <c:pt idx="3054">
                  <c:v>13.2778118520344</c:v>
                </c:pt>
                <c:pt idx="3055">
                  <c:v>13.2833956354348</c:v>
                </c:pt>
                <c:pt idx="3056">
                  <c:v>13.2891008135562</c:v>
                </c:pt>
                <c:pt idx="3057">
                  <c:v>13.2948703123079</c:v>
                </c:pt>
                <c:pt idx="3058">
                  <c:v>13.299057803261199</c:v>
                </c:pt>
                <c:pt idx="3059">
                  <c:v>13.3036906262993</c:v>
                </c:pt>
                <c:pt idx="3060">
                  <c:v>13.308402975426301</c:v>
                </c:pt>
                <c:pt idx="3061">
                  <c:v>13.3134059023622</c:v>
                </c:pt>
                <c:pt idx="3062">
                  <c:v>13.316563932565799</c:v>
                </c:pt>
                <c:pt idx="3063">
                  <c:v>13.320099210112399</c:v>
                </c:pt>
                <c:pt idx="3064">
                  <c:v>13.3260536069998</c:v>
                </c:pt>
                <c:pt idx="3065">
                  <c:v>13.3321104177168</c:v>
                </c:pt>
                <c:pt idx="3066">
                  <c:v>13.3374913543598</c:v>
                </c:pt>
                <c:pt idx="3067">
                  <c:v>13.342947283725</c:v>
                </c:pt>
                <c:pt idx="3068">
                  <c:v>13.3522926878771</c:v>
                </c:pt>
                <c:pt idx="3069">
                  <c:v>13.361792423731099</c:v>
                </c:pt>
                <c:pt idx="3070">
                  <c:v>13.370982719451099</c:v>
                </c:pt>
                <c:pt idx="3071">
                  <c:v>13.3804837460355</c:v>
                </c:pt>
                <c:pt idx="3072">
                  <c:v>13.390159907156599</c:v>
                </c:pt>
                <c:pt idx="3073">
                  <c:v>13.399860974586099</c:v>
                </c:pt>
                <c:pt idx="3074">
                  <c:v>13.4099888966321</c:v>
                </c:pt>
                <c:pt idx="3075">
                  <c:v>13.420582270801299</c:v>
                </c:pt>
                <c:pt idx="3076">
                  <c:v>13.4267002262493</c:v>
                </c:pt>
                <c:pt idx="3077">
                  <c:v>13.434630469475399</c:v>
                </c:pt>
                <c:pt idx="3078">
                  <c:v>13.441851032049501</c:v>
                </c:pt>
                <c:pt idx="3079">
                  <c:v>13.4501757002767</c:v>
                </c:pt>
                <c:pt idx="3080">
                  <c:v>13.457117536390401</c:v>
                </c:pt>
                <c:pt idx="3081">
                  <c:v>13.4656249169534</c:v>
                </c:pt>
                <c:pt idx="3082">
                  <c:v>13.474314696945401</c:v>
                </c:pt>
                <c:pt idx="3083">
                  <c:v>13.4850290405663</c:v>
                </c:pt>
                <c:pt idx="3084">
                  <c:v>13.495703913350701</c:v>
                </c:pt>
                <c:pt idx="3085">
                  <c:v>13.5053803726508</c:v>
                </c:pt>
                <c:pt idx="3086">
                  <c:v>13.5149541702728</c:v>
                </c:pt>
                <c:pt idx="3087">
                  <c:v>13.523990846399901</c:v>
                </c:pt>
                <c:pt idx="3088">
                  <c:v>13.5362752122546</c:v>
                </c:pt>
                <c:pt idx="3089">
                  <c:v>13.5451746063681</c:v>
                </c:pt>
                <c:pt idx="3090">
                  <c:v>13.5549542381266</c:v>
                </c:pt>
                <c:pt idx="3091">
                  <c:v>13.55253816662</c:v>
                </c:pt>
                <c:pt idx="3092">
                  <c:v>13.5502579391799</c:v>
                </c:pt>
                <c:pt idx="3093">
                  <c:v>13.548083825560701</c:v>
                </c:pt>
                <c:pt idx="3094">
                  <c:v>13.546680476902999</c:v>
                </c:pt>
                <c:pt idx="3095">
                  <c:v>13.545092003077601</c:v>
                </c:pt>
                <c:pt idx="3096">
                  <c:v>13.544921984278499</c:v>
                </c:pt>
                <c:pt idx="3097">
                  <c:v>13.5444718300148</c:v>
                </c:pt>
                <c:pt idx="3098">
                  <c:v>13.5442404882773</c:v>
                </c:pt>
                <c:pt idx="3099">
                  <c:v>13.5442555859211</c:v>
                </c:pt>
                <c:pt idx="3100">
                  <c:v>13.5443501600886</c:v>
                </c:pt>
                <c:pt idx="3101">
                  <c:v>13.5446636352314</c:v>
                </c:pt>
                <c:pt idx="3102">
                  <c:v>13.5398163203955</c:v>
                </c:pt>
                <c:pt idx="3103">
                  <c:v>13.540141591624399</c:v>
                </c:pt>
                <c:pt idx="3104">
                  <c:v>13.5428356575429</c:v>
                </c:pt>
                <c:pt idx="3105">
                  <c:v>13.542437764031099</c:v>
                </c:pt>
                <c:pt idx="3106">
                  <c:v>13.543797175251401</c:v>
                </c:pt>
                <c:pt idx="3107">
                  <c:v>13.545062251538999</c:v>
                </c:pt>
                <c:pt idx="3108">
                  <c:v>13.546394688954599</c:v>
                </c:pt>
                <c:pt idx="3109">
                  <c:v>13.555778923546701</c:v>
                </c:pt>
                <c:pt idx="3110">
                  <c:v>13.565202192973199</c:v>
                </c:pt>
                <c:pt idx="3111">
                  <c:v>13.574651118297201</c:v>
                </c:pt>
                <c:pt idx="3112">
                  <c:v>13.5834655928651</c:v>
                </c:pt>
                <c:pt idx="3113">
                  <c:v>13.5838805494477</c:v>
                </c:pt>
                <c:pt idx="3114">
                  <c:v>13.5842447112685</c:v>
                </c:pt>
                <c:pt idx="3115">
                  <c:v>13.5903005066604</c:v>
                </c:pt>
                <c:pt idx="3116">
                  <c:v>13.591418837352499</c:v>
                </c:pt>
                <c:pt idx="3117">
                  <c:v>13.590437847621001</c:v>
                </c:pt>
                <c:pt idx="3118">
                  <c:v>13.5900219771649</c:v>
                </c:pt>
                <c:pt idx="3119">
                  <c:v>13.5891368782027</c:v>
                </c:pt>
                <c:pt idx="3120">
                  <c:v>13.5902400506522</c:v>
                </c:pt>
                <c:pt idx="3121">
                  <c:v>13.591233354081499</c:v>
                </c:pt>
                <c:pt idx="3122">
                  <c:v>13.5922123063387</c:v>
                </c:pt>
                <c:pt idx="3123">
                  <c:v>13.589312012916601</c:v>
                </c:pt>
                <c:pt idx="3124">
                  <c:v>13.586410702415099</c:v>
                </c:pt>
                <c:pt idx="3125">
                  <c:v>13.583524521108799</c:v>
                </c:pt>
                <c:pt idx="3126">
                  <c:v>13.5807983464942</c:v>
                </c:pt>
                <c:pt idx="3127">
                  <c:v>13.5796997710561</c:v>
                </c:pt>
                <c:pt idx="3128">
                  <c:v>13.5782329385328</c:v>
                </c:pt>
                <c:pt idx="3129">
                  <c:v>13.5798444860191</c:v>
                </c:pt>
                <c:pt idx="3130">
                  <c:v>13.5814681950242</c:v>
                </c:pt>
                <c:pt idx="3131">
                  <c:v>13.583330912192899</c:v>
                </c:pt>
                <c:pt idx="3132">
                  <c:v>13.583481745773099</c:v>
                </c:pt>
                <c:pt idx="3133">
                  <c:v>13.5836539350008</c:v>
                </c:pt>
                <c:pt idx="3134">
                  <c:v>13.5860446653486</c:v>
                </c:pt>
                <c:pt idx="3135">
                  <c:v>13.5871133594067</c:v>
                </c:pt>
                <c:pt idx="3136">
                  <c:v>13.5878502652868</c:v>
                </c:pt>
                <c:pt idx="3137">
                  <c:v>13.594508792788901</c:v>
                </c:pt>
                <c:pt idx="3138">
                  <c:v>13.601314024646801</c:v>
                </c:pt>
                <c:pt idx="3139">
                  <c:v>13.6074262902823</c:v>
                </c:pt>
                <c:pt idx="3140">
                  <c:v>13.613856002711399</c:v>
                </c:pt>
                <c:pt idx="3141">
                  <c:v>13.6174203997757</c:v>
                </c:pt>
                <c:pt idx="3142">
                  <c:v>13.6175794507375</c:v>
                </c:pt>
                <c:pt idx="3143">
                  <c:v>13.6178573562821</c:v>
                </c:pt>
                <c:pt idx="3144">
                  <c:v>13.6235055972758</c:v>
                </c:pt>
                <c:pt idx="3145">
                  <c:v>13.626324386412699</c:v>
                </c:pt>
                <c:pt idx="3146">
                  <c:v>13.629075350810799</c:v>
                </c:pt>
                <c:pt idx="3147">
                  <c:v>13.6338548508625</c:v>
                </c:pt>
                <c:pt idx="3148">
                  <c:v>13.638452288226301</c:v>
                </c:pt>
                <c:pt idx="3149">
                  <c:v>13.641585561237701</c:v>
                </c:pt>
                <c:pt idx="3150">
                  <c:v>13.644925337811699</c:v>
                </c:pt>
                <c:pt idx="3151">
                  <c:v>13.648410943441601</c:v>
                </c:pt>
                <c:pt idx="3152">
                  <c:v>13.6525199678421</c:v>
                </c:pt>
                <c:pt idx="3153">
                  <c:v>13.6523372375317</c:v>
                </c:pt>
                <c:pt idx="3154">
                  <c:v>13.652201989592999</c:v>
                </c:pt>
                <c:pt idx="3155">
                  <c:v>13.651089508324</c:v>
                </c:pt>
                <c:pt idx="3156">
                  <c:v>13.6494391485367</c:v>
                </c:pt>
                <c:pt idx="3157">
                  <c:v>13.649078377737901</c:v>
                </c:pt>
                <c:pt idx="3158">
                  <c:v>13.647585264359201</c:v>
                </c:pt>
                <c:pt idx="3159">
                  <c:v>13.647022202442001</c:v>
                </c:pt>
                <c:pt idx="3160">
                  <c:v>13.65001032422</c:v>
                </c:pt>
                <c:pt idx="3161">
                  <c:v>13.6530092683701</c:v>
                </c:pt>
                <c:pt idx="3162">
                  <c:v>13.6558441896817</c:v>
                </c:pt>
                <c:pt idx="3163">
                  <c:v>13.655798422447701</c:v>
                </c:pt>
                <c:pt idx="3164">
                  <c:v>13.656232551705701</c:v>
                </c:pt>
                <c:pt idx="3165">
                  <c:v>13.6593465750822</c:v>
                </c:pt>
                <c:pt idx="3166">
                  <c:v>13.662632939163901</c:v>
                </c:pt>
                <c:pt idx="3167">
                  <c:v>13.6568331468361</c:v>
                </c:pt>
                <c:pt idx="3168">
                  <c:v>13.6466168692672</c:v>
                </c:pt>
                <c:pt idx="3169">
                  <c:v>13.6366453163965</c:v>
                </c:pt>
                <c:pt idx="3170">
                  <c:v>13.6262928480916</c:v>
                </c:pt>
                <c:pt idx="3171">
                  <c:v>13.616054564079199</c:v>
                </c:pt>
                <c:pt idx="3172">
                  <c:v>13.6109094745524</c:v>
                </c:pt>
                <c:pt idx="3173">
                  <c:v>13.606077695208601</c:v>
                </c:pt>
                <c:pt idx="3174">
                  <c:v>13.601507868408801</c:v>
                </c:pt>
                <c:pt idx="3175">
                  <c:v>13.605787097695099</c:v>
                </c:pt>
                <c:pt idx="3176">
                  <c:v>13.6098896120284</c:v>
                </c:pt>
                <c:pt idx="3177">
                  <c:v>13.614045233428</c:v>
                </c:pt>
                <c:pt idx="3178">
                  <c:v>13.618404174616</c:v>
                </c:pt>
                <c:pt idx="3179">
                  <c:v>13.618726828505601</c:v>
                </c:pt>
                <c:pt idx="3180">
                  <c:v>13.624154083087101</c:v>
                </c:pt>
                <c:pt idx="3181">
                  <c:v>13.6279195430938</c:v>
                </c:pt>
                <c:pt idx="3182">
                  <c:v>13.632909840548701</c:v>
                </c:pt>
                <c:pt idx="3183">
                  <c:v>13.636892327341499</c:v>
                </c:pt>
                <c:pt idx="3184">
                  <c:v>13.6419592684516</c:v>
                </c:pt>
                <c:pt idx="3185">
                  <c:v>13.647677151357</c:v>
                </c:pt>
                <c:pt idx="3186">
                  <c:v>13.6533235003717</c:v>
                </c:pt>
                <c:pt idx="3187">
                  <c:v>13.6589723523121</c:v>
                </c:pt>
                <c:pt idx="3188">
                  <c:v>13.664593053328501</c:v>
                </c:pt>
                <c:pt idx="3189">
                  <c:v>13.670128932150099</c:v>
                </c:pt>
                <c:pt idx="3190">
                  <c:v>13.675859880275899</c:v>
                </c:pt>
                <c:pt idx="3191">
                  <c:v>13.6816645275676</c:v>
                </c:pt>
                <c:pt idx="3192">
                  <c:v>13.687631400628799</c:v>
                </c:pt>
                <c:pt idx="3193">
                  <c:v>13.692854976419699</c:v>
                </c:pt>
                <c:pt idx="3194">
                  <c:v>13.697091097191899</c:v>
                </c:pt>
                <c:pt idx="3195">
                  <c:v>13.702651714342</c:v>
                </c:pt>
                <c:pt idx="3196">
                  <c:v>13.708247699937999</c:v>
                </c:pt>
                <c:pt idx="3197">
                  <c:v>13.7137670380815</c:v>
                </c:pt>
                <c:pt idx="3198">
                  <c:v>13.718280058458101</c:v>
                </c:pt>
                <c:pt idx="3199">
                  <c:v>13.7227539870357</c:v>
                </c:pt>
                <c:pt idx="3200">
                  <c:v>13.727357204710399</c:v>
                </c:pt>
                <c:pt idx="3201">
                  <c:v>13.732249624027499</c:v>
                </c:pt>
                <c:pt idx="3202">
                  <c:v>13.7368590839031</c:v>
                </c:pt>
                <c:pt idx="3203">
                  <c:v>13.740937542004801</c:v>
                </c:pt>
                <c:pt idx="3204">
                  <c:v>13.744617387959799</c:v>
                </c:pt>
                <c:pt idx="3205">
                  <c:v>13.7490848552219</c:v>
                </c:pt>
                <c:pt idx="3206">
                  <c:v>13.753646198097501</c:v>
                </c:pt>
                <c:pt idx="3207">
                  <c:v>13.7581965050436</c:v>
                </c:pt>
                <c:pt idx="3208">
                  <c:v>13.7627757373211</c:v>
                </c:pt>
                <c:pt idx="3209">
                  <c:v>13.7674650474309</c:v>
                </c:pt>
                <c:pt idx="3210">
                  <c:v>13.7633663812086</c:v>
                </c:pt>
                <c:pt idx="3211">
                  <c:v>13.758996194333401</c:v>
                </c:pt>
                <c:pt idx="3212">
                  <c:v>13.754822695821799</c:v>
                </c:pt>
                <c:pt idx="3213">
                  <c:v>13.751137336133199</c:v>
                </c:pt>
                <c:pt idx="3214">
                  <c:v>13.7462357210965</c:v>
                </c:pt>
                <c:pt idx="3215">
                  <c:v>13.7421471600631</c:v>
                </c:pt>
                <c:pt idx="3216">
                  <c:v>13.738184443624201</c:v>
                </c:pt>
                <c:pt idx="3217">
                  <c:v>13.732450245042701</c:v>
                </c:pt>
                <c:pt idx="3218">
                  <c:v>13.7292607726969</c:v>
                </c:pt>
                <c:pt idx="3219">
                  <c:v>13.726139003486001</c:v>
                </c:pt>
                <c:pt idx="3220">
                  <c:v>13.723180997057399</c:v>
                </c:pt>
                <c:pt idx="3221">
                  <c:v>13.7171996377225</c:v>
                </c:pt>
                <c:pt idx="3222">
                  <c:v>13.711207307560599</c:v>
                </c:pt>
                <c:pt idx="3223">
                  <c:v>13.706495696772301</c:v>
                </c:pt>
                <c:pt idx="3224">
                  <c:v>13.699989384917799</c:v>
                </c:pt>
                <c:pt idx="3225">
                  <c:v>13.693154012634899</c:v>
                </c:pt>
                <c:pt idx="3226">
                  <c:v>13.6863616265177</c:v>
                </c:pt>
                <c:pt idx="3227">
                  <c:v>13.6795559335661</c:v>
                </c:pt>
                <c:pt idx="3228">
                  <c:v>13.672746921347001</c:v>
                </c:pt>
                <c:pt idx="3229">
                  <c:v>13.663600933115299</c:v>
                </c:pt>
                <c:pt idx="3230">
                  <c:v>13.6545016757801</c:v>
                </c:pt>
                <c:pt idx="3231">
                  <c:v>13.6464233362484</c:v>
                </c:pt>
                <c:pt idx="3232">
                  <c:v>13.6381972220612</c:v>
                </c:pt>
                <c:pt idx="3233">
                  <c:v>13.6296468739066</c:v>
                </c:pt>
                <c:pt idx="3234">
                  <c:v>13.621033422115399</c:v>
                </c:pt>
                <c:pt idx="3235">
                  <c:v>13.6124941235077</c:v>
                </c:pt>
                <c:pt idx="3236">
                  <c:v>13.6044362951029</c:v>
                </c:pt>
                <c:pt idx="3237">
                  <c:v>13.594894269754599</c:v>
                </c:pt>
                <c:pt idx="3238">
                  <c:v>13.5865282134039</c:v>
                </c:pt>
                <c:pt idx="3239">
                  <c:v>13.578176261700101</c:v>
                </c:pt>
                <c:pt idx="3240">
                  <c:v>13.5697898069588</c:v>
                </c:pt>
                <c:pt idx="3241">
                  <c:v>13.5615275344646</c:v>
                </c:pt>
                <c:pt idx="3242">
                  <c:v>13.553414102676401</c:v>
                </c:pt>
                <c:pt idx="3243">
                  <c:v>13.5452912067183</c:v>
                </c:pt>
                <c:pt idx="3244">
                  <c:v>13.537188955006201</c:v>
                </c:pt>
                <c:pt idx="3245">
                  <c:v>13.5290074951672</c:v>
                </c:pt>
                <c:pt idx="3246">
                  <c:v>13.520763089924101</c:v>
                </c:pt>
                <c:pt idx="3247">
                  <c:v>13.5126318702438</c:v>
                </c:pt>
                <c:pt idx="3248">
                  <c:v>13.503429907160999</c:v>
                </c:pt>
                <c:pt idx="3249">
                  <c:v>13.494241702777201</c:v>
                </c:pt>
                <c:pt idx="3250">
                  <c:v>13.485158787665499</c:v>
                </c:pt>
                <c:pt idx="3251">
                  <c:v>13.476312444005501</c:v>
                </c:pt>
                <c:pt idx="3252">
                  <c:v>13.4674773892802</c:v>
                </c:pt>
                <c:pt idx="3253">
                  <c:v>13.4585373219165</c:v>
                </c:pt>
                <c:pt idx="3254">
                  <c:v>13.449710338391601</c:v>
                </c:pt>
                <c:pt idx="3255">
                  <c:v>13.4445796984617</c:v>
                </c:pt>
                <c:pt idx="3256">
                  <c:v>13.439212490605399</c:v>
                </c:pt>
                <c:pt idx="3257">
                  <c:v>13.4322693647502</c:v>
                </c:pt>
                <c:pt idx="3258">
                  <c:v>13.4248656454821</c:v>
                </c:pt>
                <c:pt idx="3259">
                  <c:v>13.415319255121799</c:v>
                </c:pt>
                <c:pt idx="3260">
                  <c:v>13.407608256806601</c:v>
                </c:pt>
                <c:pt idx="3261">
                  <c:v>13.399947480049301</c:v>
                </c:pt>
                <c:pt idx="3262">
                  <c:v>13.3925496714491</c:v>
                </c:pt>
                <c:pt idx="3263">
                  <c:v>13.385183641711</c:v>
                </c:pt>
                <c:pt idx="3264">
                  <c:v>13.376883559488601</c:v>
                </c:pt>
                <c:pt idx="3265">
                  <c:v>13.368646311969799</c:v>
                </c:pt>
                <c:pt idx="3266">
                  <c:v>13.361677178250799</c:v>
                </c:pt>
                <c:pt idx="3267">
                  <c:v>13.3555821095767</c:v>
                </c:pt>
                <c:pt idx="3268">
                  <c:v>13.3484004354523</c:v>
                </c:pt>
                <c:pt idx="3269">
                  <c:v>13.3411034932442</c:v>
                </c:pt>
                <c:pt idx="3270">
                  <c:v>13.333935753691099</c:v>
                </c:pt>
                <c:pt idx="3271">
                  <c:v>13.327491208860099</c:v>
                </c:pt>
                <c:pt idx="3272">
                  <c:v>13.3209814167195</c:v>
                </c:pt>
                <c:pt idx="3273">
                  <c:v>13.3140670309319</c:v>
                </c:pt>
                <c:pt idx="3274">
                  <c:v>13.3069691502879</c:v>
                </c:pt>
                <c:pt idx="3275">
                  <c:v>13.2981283893973</c:v>
                </c:pt>
                <c:pt idx="3276">
                  <c:v>13.2880174457725</c:v>
                </c:pt>
                <c:pt idx="3277">
                  <c:v>13.279374164191299</c:v>
                </c:pt>
                <c:pt idx="3278">
                  <c:v>13.269895784077899</c:v>
                </c:pt>
                <c:pt idx="3279">
                  <c:v>13.260509048455001</c:v>
                </c:pt>
                <c:pt idx="3280">
                  <c:v>13.2509035040126</c:v>
                </c:pt>
                <c:pt idx="3281">
                  <c:v>13.2413473680833</c:v>
                </c:pt>
                <c:pt idx="3282">
                  <c:v>13.229596257128501</c:v>
                </c:pt>
                <c:pt idx="3283">
                  <c:v>13.217864992848099</c:v>
                </c:pt>
                <c:pt idx="3284">
                  <c:v>13.2064510672651</c:v>
                </c:pt>
                <c:pt idx="3285">
                  <c:v>13.195086789044501</c:v>
                </c:pt>
                <c:pt idx="3286">
                  <c:v>13.184009135527999</c:v>
                </c:pt>
                <c:pt idx="3287">
                  <c:v>13.172186576347</c:v>
                </c:pt>
                <c:pt idx="3288">
                  <c:v>13.1608151769189</c:v>
                </c:pt>
                <c:pt idx="3289">
                  <c:v>13.150983502956899</c:v>
                </c:pt>
                <c:pt idx="3290">
                  <c:v>13.141296618534</c:v>
                </c:pt>
                <c:pt idx="3291">
                  <c:v>13.131457244686599</c:v>
                </c:pt>
                <c:pt idx="3292">
                  <c:v>13.1214886602049</c:v>
                </c:pt>
                <c:pt idx="3293">
                  <c:v>13.1125871338301</c:v>
                </c:pt>
                <c:pt idx="3294">
                  <c:v>13.1040133885298</c:v>
                </c:pt>
                <c:pt idx="3295">
                  <c:v>13.0959536628657</c:v>
                </c:pt>
                <c:pt idx="3296">
                  <c:v>13.0878409732038</c:v>
                </c:pt>
                <c:pt idx="3297">
                  <c:v>13.0797735109819</c:v>
                </c:pt>
                <c:pt idx="3298">
                  <c:v>13.0716921113504</c:v>
                </c:pt>
                <c:pt idx="3299">
                  <c:v>13.0617318820862</c:v>
                </c:pt>
                <c:pt idx="3300">
                  <c:v>13.053564010994499</c:v>
                </c:pt>
                <c:pt idx="3301">
                  <c:v>13.045468858710301</c:v>
                </c:pt>
                <c:pt idx="3302">
                  <c:v>13.037486934634</c:v>
                </c:pt>
                <c:pt idx="3303">
                  <c:v>13.0288609124377</c:v>
                </c:pt>
                <c:pt idx="3304">
                  <c:v>13.0217535588489</c:v>
                </c:pt>
                <c:pt idx="3305">
                  <c:v>13.015551838233501</c:v>
                </c:pt>
                <c:pt idx="3306">
                  <c:v>13.0093674922253</c:v>
                </c:pt>
                <c:pt idx="3307">
                  <c:v>13.003372224276999</c:v>
                </c:pt>
                <c:pt idx="3308">
                  <c:v>12.997438232258</c:v>
                </c:pt>
                <c:pt idx="3309">
                  <c:v>12.9849810480749</c:v>
                </c:pt>
                <c:pt idx="3310">
                  <c:v>12.9734002849414</c:v>
                </c:pt>
                <c:pt idx="3311">
                  <c:v>12.961384458041101</c:v>
                </c:pt>
                <c:pt idx="3312">
                  <c:v>12.9483504932033</c:v>
                </c:pt>
                <c:pt idx="3313">
                  <c:v>12.935552813717701</c:v>
                </c:pt>
                <c:pt idx="3314">
                  <c:v>12.923680748381299</c:v>
                </c:pt>
                <c:pt idx="3315">
                  <c:v>12.9118580060324</c:v>
                </c:pt>
                <c:pt idx="3316">
                  <c:v>12.899959470367399</c:v>
                </c:pt>
                <c:pt idx="3317">
                  <c:v>12.887604949739901</c:v>
                </c:pt>
                <c:pt idx="3318">
                  <c:v>12.8754980536439</c:v>
                </c:pt>
                <c:pt idx="3319">
                  <c:v>12.862446451787999</c:v>
                </c:pt>
                <c:pt idx="3320">
                  <c:v>12.8494094813505</c:v>
                </c:pt>
                <c:pt idx="3321">
                  <c:v>12.837292961150499</c:v>
                </c:pt>
                <c:pt idx="3322">
                  <c:v>12.8249297362294</c:v>
                </c:pt>
                <c:pt idx="3323">
                  <c:v>12.8127925775054</c:v>
                </c:pt>
                <c:pt idx="3324">
                  <c:v>12.800746051477001</c:v>
                </c:pt>
                <c:pt idx="3325">
                  <c:v>12.788884809713901</c:v>
                </c:pt>
                <c:pt idx="3326">
                  <c:v>12.7795354772256</c:v>
                </c:pt>
                <c:pt idx="3327">
                  <c:v>12.770333143560901</c:v>
                </c:pt>
                <c:pt idx="3328">
                  <c:v>12.761160498789501</c:v>
                </c:pt>
                <c:pt idx="3329">
                  <c:v>12.7520964139164</c:v>
                </c:pt>
                <c:pt idx="3330">
                  <c:v>12.746072005305001</c:v>
                </c:pt>
                <c:pt idx="3331">
                  <c:v>12.740122887117799</c:v>
                </c:pt>
                <c:pt idx="3332">
                  <c:v>12.7315588202963</c:v>
                </c:pt>
                <c:pt idx="3333">
                  <c:v>12.7250743109943</c:v>
                </c:pt>
                <c:pt idx="3334">
                  <c:v>12.7187659793435</c:v>
                </c:pt>
                <c:pt idx="3335">
                  <c:v>12.710146005293501</c:v>
                </c:pt>
                <c:pt idx="3336">
                  <c:v>12.701097550873399</c:v>
                </c:pt>
                <c:pt idx="3337">
                  <c:v>12.6921144452812</c:v>
                </c:pt>
                <c:pt idx="3338">
                  <c:v>12.6831883187815</c:v>
                </c:pt>
                <c:pt idx="3339">
                  <c:v>12.6744674335237</c:v>
                </c:pt>
                <c:pt idx="3340">
                  <c:v>12.665791515065999</c:v>
                </c:pt>
                <c:pt idx="3341">
                  <c:v>12.660201391862101</c:v>
                </c:pt>
                <c:pt idx="3342">
                  <c:v>12.6524834677053</c:v>
                </c:pt>
                <c:pt idx="3343">
                  <c:v>12.645914245779201</c:v>
                </c:pt>
                <c:pt idx="3344">
                  <c:v>12.639052836567</c:v>
                </c:pt>
                <c:pt idx="3345">
                  <c:v>12.6322121228407</c:v>
                </c:pt>
                <c:pt idx="3346">
                  <c:v>12.6248555977878</c:v>
                </c:pt>
                <c:pt idx="3347">
                  <c:v>12.617526275689499</c:v>
                </c:pt>
                <c:pt idx="3348">
                  <c:v>12.609082599139199</c:v>
                </c:pt>
                <c:pt idx="3349">
                  <c:v>12.5985973181962</c:v>
                </c:pt>
                <c:pt idx="3350">
                  <c:v>12.5908694816391</c:v>
                </c:pt>
                <c:pt idx="3351">
                  <c:v>12.5831194633273</c:v>
                </c:pt>
                <c:pt idx="3352">
                  <c:v>12.5754390732268</c:v>
                </c:pt>
                <c:pt idx="3353">
                  <c:v>12.5651208567645</c:v>
                </c:pt>
                <c:pt idx="3354">
                  <c:v>12.5548579917995</c:v>
                </c:pt>
                <c:pt idx="3355">
                  <c:v>12.544671440057</c:v>
                </c:pt>
                <c:pt idx="3356">
                  <c:v>12.5345192204959</c:v>
                </c:pt>
                <c:pt idx="3357">
                  <c:v>12.527174182340101</c:v>
                </c:pt>
                <c:pt idx="3358">
                  <c:v>12.5197546050151</c:v>
                </c:pt>
                <c:pt idx="3359">
                  <c:v>12.509863974153401</c:v>
                </c:pt>
                <c:pt idx="3360">
                  <c:v>12.5001266426958</c:v>
                </c:pt>
                <c:pt idx="3361">
                  <c:v>12.4903843578711</c:v>
                </c:pt>
                <c:pt idx="3362">
                  <c:v>12.480751989246899</c:v>
                </c:pt>
                <c:pt idx="3363">
                  <c:v>12.472123997771201</c:v>
                </c:pt>
                <c:pt idx="3364">
                  <c:v>12.4633527002722</c:v>
                </c:pt>
                <c:pt idx="3365">
                  <c:v>12.4545643152709</c:v>
                </c:pt>
                <c:pt idx="3366">
                  <c:v>12.4461528983988</c:v>
                </c:pt>
                <c:pt idx="3367">
                  <c:v>12.4375755124245</c:v>
                </c:pt>
                <c:pt idx="3368">
                  <c:v>12.428815619645301</c:v>
                </c:pt>
                <c:pt idx="3369">
                  <c:v>12.420009924783599</c:v>
                </c:pt>
                <c:pt idx="3370">
                  <c:v>12.411270914279401</c:v>
                </c:pt>
                <c:pt idx="3371">
                  <c:v>12.4024081009907</c:v>
                </c:pt>
                <c:pt idx="3372">
                  <c:v>12.393722951096001</c:v>
                </c:pt>
                <c:pt idx="3373">
                  <c:v>12.3851047946373</c:v>
                </c:pt>
                <c:pt idx="3374">
                  <c:v>12.376588230166499</c:v>
                </c:pt>
                <c:pt idx="3375">
                  <c:v>12.368165616227801</c:v>
                </c:pt>
                <c:pt idx="3376">
                  <c:v>12.3583980376394</c:v>
                </c:pt>
                <c:pt idx="3377">
                  <c:v>12.350170925322001</c:v>
                </c:pt>
                <c:pt idx="3378">
                  <c:v>12.341872140440399</c:v>
                </c:pt>
                <c:pt idx="3379">
                  <c:v>12.333590554624999</c:v>
                </c:pt>
                <c:pt idx="3380">
                  <c:v>12.327734750406901</c:v>
                </c:pt>
                <c:pt idx="3381">
                  <c:v>12.320427173914901</c:v>
                </c:pt>
                <c:pt idx="3382">
                  <c:v>12.312999896556301</c:v>
                </c:pt>
                <c:pt idx="3383">
                  <c:v>12.305607506503501</c:v>
                </c:pt>
                <c:pt idx="3384">
                  <c:v>12.2983112123911</c:v>
                </c:pt>
                <c:pt idx="3385">
                  <c:v>12.288681905389801</c:v>
                </c:pt>
                <c:pt idx="3386">
                  <c:v>12.279059254283201</c:v>
                </c:pt>
                <c:pt idx="3387">
                  <c:v>12.269772867783599</c:v>
                </c:pt>
                <c:pt idx="3388">
                  <c:v>12.263028453549101</c:v>
                </c:pt>
                <c:pt idx="3389">
                  <c:v>12.2542169288475</c:v>
                </c:pt>
                <c:pt idx="3390">
                  <c:v>12.245479076026401</c:v>
                </c:pt>
                <c:pt idx="3391">
                  <c:v>12.2341165396632</c:v>
                </c:pt>
                <c:pt idx="3392">
                  <c:v>12.2247833063599</c:v>
                </c:pt>
                <c:pt idx="3393">
                  <c:v>12.2160511162284</c:v>
                </c:pt>
                <c:pt idx="3394">
                  <c:v>12.2095724442086</c:v>
                </c:pt>
                <c:pt idx="3395">
                  <c:v>12.202445475596299</c:v>
                </c:pt>
                <c:pt idx="3396">
                  <c:v>12.1954664162634</c:v>
                </c:pt>
                <c:pt idx="3397">
                  <c:v>12.1885763300726</c:v>
                </c:pt>
                <c:pt idx="3398">
                  <c:v>12.1826848415953</c:v>
                </c:pt>
                <c:pt idx="3399">
                  <c:v>12.1762455361491</c:v>
                </c:pt>
                <c:pt idx="3400">
                  <c:v>12.169891394012501</c:v>
                </c:pt>
                <c:pt idx="3401">
                  <c:v>12.1639909057929</c:v>
                </c:pt>
                <c:pt idx="3402">
                  <c:v>12.158105314603899</c:v>
                </c:pt>
                <c:pt idx="3403">
                  <c:v>12.1520973267321</c:v>
                </c:pt>
                <c:pt idx="3404">
                  <c:v>12.146135212276301</c:v>
                </c:pt>
                <c:pt idx="3405">
                  <c:v>12.1408363607423</c:v>
                </c:pt>
                <c:pt idx="3406">
                  <c:v>12.135530650177101</c:v>
                </c:pt>
                <c:pt idx="3407">
                  <c:v>12.1306775828106</c:v>
                </c:pt>
                <c:pt idx="3408">
                  <c:v>12.1261359945025</c:v>
                </c:pt>
                <c:pt idx="3409">
                  <c:v>12.121650615059799</c:v>
                </c:pt>
                <c:pt idx="3410">
                  <c:v>12.117982186700599</c:v>
                </c:pt>
                <c:pt idx="3411">
                  <c:v>12.113299300181099</c:v>
                </c:pt>
                <c:pt idx="3412">
                  <c:v>12.108660237552201</c:v>
                </c:pt>
                <c:pt idx="3413">
                  <c:v>12.104031590107301</c:v>
                </c:pt>
                <c:pt idx="3414">
                  <c:v>12.0995594174916</c:v>
                </c:pt>
                <c:pt idx="3415">
                  <c:v>12.095097406479001</c:v>
                </c:pt>
                <c:pt idx="3416">
                  <c:v>12.0906769972772</c:v>
                </c:pt>
                <c:pt idx="3417">
                  <c:v>12.086302926968999</c:v>
                </c:pt>
                <c:pt idx="3418">
                  <c:v>12.0803077627295</c:v>
                </c:pt>
                <c:pt idx="3419">
                  <c:v>12.0763281953432</c:v>
                </c:pt>
                <c:pt idx="3420">
                  <c:v>12.072686751533</c:v>
                </c:pt>
                <c:pt idx="3421">
                  <c:v>12.068429884566999</c:v>
                </c:pt>
                <c:pt idx="3422">
                  <c:v>12.0642235206546</c:v>
                </c:pt>
                <c:pt idx="3423">
                  <c:v>12.0598716546963</c:v>
                </c:pt>
                <c:pt idx="3424">
                  <c:v>12.0554306126106</c:v>
                </c:pt>
                <c:pt idx="3425">
                  <c:v>12.051137402177</c:v>
                </c:pt>
                <c:pt idx="3426">
                  <c:v>12.047339102527999</c:v>
                </c:pt>
                <c:pt idx="3427">
                  <c:v>12.042202966843901</c:v>
                </c:pt>
                <c:pt idx="3428">
                  <c:v>12.037342221144799</c:v>
                </c:pt>
                <c:pt idx="3429">
                  <c:v>12.0329315394199</c:v>
                </c:pt>
                <c:pt idx="3430">
                  <c:v>12.028717725025199</c:v>
                </c:pt>
                <c:pt idx="3431">
                  <c:v>12.022874881444899</c:v>
                </c:pt>
                <c:pt idx="3432">
                  <c:v>12.0177359640542</c:v>
                </c:pt>
                <c:pt idx="3433">
                  <c:v>12.012950286271501</c:v>
                </c:pt>
                <c:pt idx="3434">
                  <c:v>12.0077523377971</c:v>
                </c:pt>
                <c:pt idx="3435">
                  <c:v>12.0029453302596</c:v>
                </c:pt>
                <c:pt idx="3436">
                  <c:v>11.998217615928301</c:v>
                </c:pt>
                <c:pt idx="3437">
                  <c:v>11.994294844426699</c:v>
                </c:pt>
                <c:pt idx="3438">
                  <c:v>11.9902505276663</c:v>
                </c:pt>
                <c:pt idx="3439">
                  <c:v>11.986309728341</c:v>
                </c:pt>
                <c:pt idx="3440">
                  <c:v>11.981838971336201</c:v>
                </c:pt>
                <c:pt idx="3441">
                  <c:v>11.980908604776699</c:v>
                </c:pt>
                <c:pt idx="3442">
                  <c:v>11.9799859862907</c:v>
                </c:pt>
                <c:pt idx="3443">
                  <c:v>11.979241023815</c:v>
                </c:pt>
                <c:pt idx="3444">
                  <c:v>11.976614630580899</c:v>
                </c:pt>
                <c:pt idx="3445">
                  <c:v>11.9722577798297</c:v>
                </c:pt>
                <c:pt idx="3446">
                  <c:v>11.968115676526599</c:v>
                </c:pt>
                <c:pt idx="3447">
                  <c:v>11.966007710383201</c:v>
                </c:pt>
                <c:pt idx="3448">
                  <c:v>11.963971894143199</c:v>
                </c:pt>
                <c:pt idx="3449">
                  <c:v>11.9600803230531</c:v>
                </c:pt>
                <c:pt idx="3450">
                  <c:v>11.956236957084601</c:v>
                </c:pt>
                <c:pt idx="3451">
                  <c:v>11.9517891955108</c:v>
                </c:pt>
                <c:pt idx="3452">
                  <c:v>11.948081385083601</c:v>
                </c:pt>
                <c:pt idx="3453">
                  <c:v>11.943212589331001</c:v>
                </c:pt>
                <c:pt idx="3454">
                  <c:v>11.9372932325001</c:v>
                </c:pt>
                <c:pt idx="3455">
                  <c:v>11.9314106064532</c:v>
                </c:pt>
                <c:pt idx="3456">
                  <c:v>11.925589399206</c:v>
                </c:pt>
                <c:pt idx="3457">
                  <c:v>11.919787401172</c:v>
                </c:pt>
                <c:pt idx="3458">
                  <c:v>11.9141638464042</c:v>
                </c:pt>
                <c:pt idx="3459">
                  <c:v>11.9086710216067</c:v>
                </c:pt>
                <c:pt idx="3460">
                  <c:v>11.9028761751725</c:v>
                </c:pt>
                <c:pt idx="3461">
                  <c:v>11.8971737694011</c:v>
                </c:pt>
                <c:pt idx="3462">
                  <c:v>11.8915561447199</c:v>
                </c:pt>
                <c:pt idx="3463">
                  <c:v>11.886095559416001</c:v>
                </c:pt>
                <c:pt idx="3464">
                  <c:v>11.8797435502174</c:v>
                </c:pt>
                <c:pt idx="3465">
                  <c:v>11.8733896150531</c:v>
                </c:pt>
                <c:pt idx="3466">
                  <c:v>11.8669593173178</c:v>
                </c:pt>
                <c:pt idx="3467">
                  <c:v>11.860652149986899</c:v>
                </c:pt>
                <c:pt idx="3468">
                  <c:v>11.854729462422499</c:v>
                </c:pt>
                <c:pt idx="3469">
                  <c:v>11.8489059468401</c:v>
                </c:pt>
                <c:pt idx="3470">
                  <c:v>11.842995212841</c:v>
                </c:pt>
                <c:pt idx="3471">
                  <c:v>11.8362427763605</c:v>
                </c:pt>
                <c:pt idx="3472">
                  <c:v>11.8299294129363</c:v>
                </c:pt>
                <c:pt idx="3473">
                  <c:v>11.8231401057682</c:v>
                </c:pt>
                <c:pt idx="3474">
                  <c:v>11.816504530489</c:v>
                </c:pt>
                <c:pt idx="3475">
                  <c:v>11.809371819181401</c:v>
                </c:pt>
                <c:pt idx="3476">
                  <c:v>11.802308761893199</c:v>
                </c:pt>
                <c:pt idx="3477">
                  <c:v>11.794473131061901</c:v>
                </c:pt>
                <c:pt idx="3478">
                  <c:v>11.7871978120262</c:v>
                </c:pt>
                <c:pt idx="3479">
                  <c:v>11.7796238106449</c:v>
                </c:pt>
                <c:pt idx="3480">
                  <c:v>11.77189177232</c:v>
                </c:pt>
                <c:pt idx="3481">
                  <c:v>11.7642586581887</c:v>
                </c:pt>
                <c:pt idx="3482">
                  <c:v>11.7566816906497</c:v>
                </c:pt>
                <c:pt idx="3483">
                  <c:v>11.7492707578512</c:v>
                </c:pt>
                <c:pt idx="3484">
                  <c:v>11.7403916612835</c:v>
                </c:pt>
                <c:pt idx="3485">
                  <c:v>11.7324650167788</c:v>
                </c:pt>
                <c:pt idx="3486">
                  <c:v>11.724462920842299</c:v>
                </c:pt>
                <c:pt idx="3487">
                  <c:v>11.716495427366</c:v>
                </c:pt>
                <c:pt idx="3488">
                  <c:v>11.706656600543599</c:v>
                </c:pt>
                <c:pt idx="3489">
                  <c:v>11.6967121870015</c:v>
                </c:pt>
                <c:pt idx="3490">
                  <c:v>11.686018359205301</c:v>
                </c:pt>
                <c:pt idx="3491">
                  <c:v>11.6752278963371</c:v>
                </c:pt>
                <c:pt idx="3492">
                  <c:v>11.6644046923173</c:v>
                </c:pt>
                <c:pt idx="3493">
                  <c:v>11.6532100424013</c:v>
                </c:pt>
                <c:pt idx="3494">
                  <c:v>11.6443821762269</c:v>
                </c:pt>
                <c:pt idx="3495">
                  <c:v>11.635483540708799</c:v>
                </c:pt>
                <c:pt idx="3496">
                  <c:v>11.6265374908543</c:v>
                </c:pt>
                <c:pt idx="3497">
                  <c:v>11.6181369382839</c:v>
                </c:pt>
                <c:pt idx="3498">
                  <c:v>11.609844304625099</c:v>
                </c:pt>
                <c:pt idx="3499">
                  <c:v>11.601258492054599</c:v>
                </c:pt>
                <c:pt idx="3500">
                  <c:v>11.595910348824299</c:v>
                </c:pt>
                <c:pt idx="3501">
                  <c:v>11.589857766102</c:v>
                </c:pt>
                <c:pt idx="3502">
                  <c:v>11.5838410964861</c:v>
                </c:pt>
                <c:pt idx="3503">
                  <c:v>11.577887654582501</c:v>
                </c:pt>
                <c:pt idx="3504">
                  <c:v>11.571278691049301</c:v>
                </c:pt>
                <c:pt idx="3505">
                  <c:v>11.564697788233801</c:v>
                </c:pt>
                <c:pt idx="3506">
                  <c:v>11.559052789678701</c:v>
                </c:pt>
                <c:pt idx="3507">
                  <c:v>11.5530586384582</c:v>
                </c:pt>
                <c:pt idx="3508">
                  <c:v>11.547260475717099</c:v>
                </c:pt>
                <c:pt idx="3509">
                  <c:v>11.541523274427799</c:v>
                </c:pt>
                <c:pt idx="3510">
                  <c:v>11.5340366603654</c:v>
                </c:pt>
                <c:pt idx="3511">
                  <c:v>11.5281796852562</c:v>
                </c:pt>
                <c:pt idx="3512">
                  <c:v>11.522444237773399</c:v>
                </c:pt>
                <c:pt idx="3513">
                  <c:v>11.5168446440904</c:v>
                </c:pt>
                <c:pt idx="3514">
                  <c:v>11.5111958966173</c:v>
                </c:pt>
                <c:pt idx="3515">
                  <c:v>11.510647006017599</c:v>
                </c:pt>
                <c:pt idx="3516">
                  <c:v>11.5103339476118</c:v>
                </c:pt>
                <c:pt idx="3517">
                  <c:v>11.5092355574218</c:v>
                </c:pt>
                <c:pt idx="3518">
                  <c:v>11.508214793492501</c:v>
                </c:pt>
                <c:pt idx="3519">
                  <c:v>11.5071870906722</c:v>
                </c:pt>
                <c:pt idx="3520">
                  <c:v>11.5062628177026</c:v>
                </c:pt>
                <c:pt idx="3521">
                  <c:v>11.5054999099931</c:v>
                </c:pt>
                <c:pt idx="3522">
                  <c:v>11.5046439193175</c:v>
                </c:pt>
                <c:pt idx="3523">
                  <c:v>11.503777046910001</c:v>
                </c:pt>
                <c:pt idx="3524">
                  <c:v>11.5029910114893</c:v>
                </c:pt>
                <c:pt idx="3525">
                  <c:v>11.5022344829577</c:v>
                </c:pt>
                <c:pt idx="3526">
                  <c:v>11.501477575032499</c:v>
                </c:pt>
                <c:pt idx="3527">
                  <c:v>11.500713064162399</c:v>
                </c:pt>
                <c:pt idx="3528">
                  <c:v>11.4999759022107</c:v>
                </c:pt>
                <c:pt idx="3529">
                  <c:v>11.497503603814</c:v>
                </c:pt>
                <c:pt idx="3530">
                  <c:v>11.495193210859799</c:v>
                </c:pt>
                <c:pt idx="3531">
                  <c:v>11.493171548568601</c:v>
                </c:pt>
                <c:pt idx="3532">
                  <c:v>11.4928167729765</c:v>
                </c:pt>
                <c:pt idx="3533">
                  <c:v>11.4922956933524</c:v>
                </c:pt>
                <c:pt idx="3534">
                  <c:v>11.4917995020077</c:v>
                </c:pt>
                <c:pt idx="3535">
                  <c:v>11.491135540825899</c:v>
                </c:pt>
                <c:pt idx="3536">
                  <c:v>11.4907598211904</c:v>
                </c:pt>
                <c:pt idx="3537">
                  <c:v>11.490367715479699</c:v>
                </c:pt>
                <c:pt idx="3538">
                  <c:v>11.490099249576099</c:v>
                </c:pt>
                <c:pt idx="3539">
                  <c:v>11.4898047461652</c:v>
                </c:pt>
                <c:pt idx="3540">
                  <c:v>11.489715031829199</c:v>
                </c:pt>
                <c:pt idx="3541">
                  <c:v>11.4888942801302</c:v>
                </c:pt>
                <c:pt idx="3542">
                  <c:v>11.486043231461</c:v>
                </c:pt>
                <c:pt idx="3543">
                  <c:v>11.484513247648801</c:v>
                </c:pt>
                <c:pt idx="3544">
                  <c:v>11.483015640421799</c:v>
                </c:pt>
                <c:pt idx="3545">
                  <c:v>11.478924533776899</c:v>
                </c:pt>
                <c:pt idx="3546">
                  <c:v>11.474896389846</c:v>
                </c:pt>
                <c:pt idx="3547">
                  <c:v>11.470737123781801</c:v>
                </c:pt>
                <c:pt idx="3548">
                  <c:v>11.4623510253133</c:v>
                </c:pt>
                <c:pt idx="3549">
                  <c:v>11.454211183783199</c:v>
                </c:pt>
                <c:pt idx="3550">
                  <c:v>11.4471204457376</c:v>
                </c:pt>
                <c:pt idx="3551">
                  <c:v>11.439793878845601</c:v>
                </c:pt>
                <c:pt idx="3552">
                  <c:v>11.433090598575699</c:v>
                </c:pt>
                <c:pt idx="3553">
                  <c:v>11.427050305448001</c:v>
                </c:pt>
                <c:pt idx="3554">
                  <c:v>11.4241555744042</c:v>
                </c:pt>
                <c:pt idx="3555">
                  <c:v>11.4243543997228</c:v>
                </c:pt>
                <c:pt idx="3556">
                  <c:v>11.4233190866494</c:v>
                </c:pt>
                <c:pt idx="3557">
                  <c:v>11.4213367856836</c:v>
                </c:pt>
                <c:pt idx="3558">
                  <c:v>11.419273787731401</c:v>
                </c:pt>
                <c:pt idx="3559">
                  <c:v>11.4173796235269</c:v>
                </c:pt>
                <c:pt idx="3560">
                  <c:v>11.417795253534701</c:v>
                </c:pt>
                <c:pt idx="3561">
                  <c:v>11.416281748222</c:v>
                </c:pt>
                <c:pt idx="3562">
                  <c:v>11.4163823048472</c:v>
                </c:pt>
                <c:pt idx="3563">
                  <c:v>11.4164373989934</c:v>
                </c:pt>
                <c:pt idx="3564">
                  <c:v>11.4170305049776</c:v>
                </c:pt>
                <c:pt idx="3565">
                  <c:v>11.4177362238848</c:v>
                </c:pt>
                <c:pt idx="3566">
                  <c:v>11.416542890283999</c:v>
                </c:pt>
                <c:pt idx="3567">
                  <c:v>11.412044377907</c:v>
                </c:pt>
                <c:pt idx="3568">
                  <c:v>11.4075608454004</c:v>
                </c:pt>
                <c:pt idx="3569">
                  <c:v>11.4056852670534</c:v>
                </c:pt>
                <c:pt idx="3570">
                  <c:v>11.403906372592299</c:v>
                </c:pt>
                <c:pt idx="3571">
                  <c:v>11.402303643356101</c:v>
                </c:pt>
                <c:pt idx="3572">
                  <c:v>11.398289798355499</c:v>
                </c:pt>
                <c:pt idx="3573">
                  <c:v>11.393540018246799</c:v>
                </c:pt>
                <c:pt idx="3574">
                  <c:v>11.3885629306632</c:v>
                </c:pt>
                <c:pt idx="3575">
                  <c:v>11.3838523083539</c:v>
                </c:pt>
                <c:pt idx="3576">
                  <c:v>11.379427908153501</c:v>
                </c:pt>
                <c:pt idx="3577">
                  <c:v>11.375109453525999</c:v>
                </c:pt>
                <c:pt idx="3578">
                  <c:v>11.371447338557701</c:v>
                </c:pt>
                <c:pt idx="3579">
                  <c:v>11.367839350906801</c:v>
                </c:pt>
                <c:pt idx="3580">
                  <c:v>11.3643006866787</c:v>
                </c:pt>
                <c:pt idx="3581">
                  <c:v>11.363259521162799</c:v>
                </c:pt>
                <c:pt idx="3582">
                  <c:v>11.362169584677901</c:v>
                </c:pt>
                <c:pt idx="3583">
                  <c:v>11.3602848547728</c:v>
                </c:pt>
                <c:pt idx="3584">
                  <c:v>11.3584471091262</c:v>
                </c:pt>
                <c:pt idx="3585">
                  <c:v>11.3566688832829</c:v>
                </c:pt>
                <c:pt idx="3586">
                  <c:v>11.354742987150701</c:v>
                </c:pt>
                <c:pt idx="3587">
                  <c:v>11.352836681389499</c:v>
                </c:pt>
                <c:pt idx="3588">
                  <c:v>11.3510286852789</c:v>
                </c:pt>
                <c:pt idx="3589">
                  <c:v>11.349029851272199</c:v>
                </c:pt>
                <c:pt idx="3590">
                  <c:v>11.355038894408301</c:v>
                </c:pt>
                <c:pt idx="3591">
                  <c:v>11.360847111784</c:v>
                </c:pt>
                <c:pt idx="3592">
                  <c:v>11.366549790491099</c:v>
                </c:pt>
                <c:pt idx="3593">
                  <c:v>11.3727338610109</c:v>
                </c:pt>
                <c:pt idx="3594">
                  <c:v>11.3787892690712</c:v>
                </c:pt>
                <c:pt idx="3595">
                  <c:v>11.3851502636186</c:v>
                </c:pt>
                <c:pt idx="3596">
                  <c:v>11.3906884627972</c:v>
                </c:pt>
                <c:pt idx="3597">
                  <c:v>11.3891758281523</c:v>
                </c:pt>
                <c:pt idx="3598">
                  <c:v>11.387651223057301</c:v>
                </c:pt>
                <c:pt idx="3599">
                  <c:v>11.3861575580079</c:v>
                </c:pt>
                <c:pt idx="3600">
                  <c:v>11.384786286467</c:v>
                </c:pt>
                <c:pt idx="3601">
                  <c:v>11.384544646034801</c:v>
                </c:pt>
                <c:pt idx="3602">
                  <c:v>11.384131893111601</c:v>
                </c:pt>
                <c:pt idx="3603">
                  <c:v>11.3837050632704</c:v>
                </c:pt>
                <c:pt idx="3604">
                  <c:v>11.3829120716318</c:v>
                </c:pt>
                <c:pt idx="3605">
                  <c:v>11.3824933019147</c:v>
                </c:pt>
                <c:pt idx="3606">
                  <c:v>11.3889490991151</c:v>
                </c:pt>
                <c:pt idx="3607">
                  <c:v>11.3885318789882</c:v>
                </c:pt>
                <c:pt idx="3608">
                  <c:v>11.3882349108942</c:v>
                </c:pt>
                <c:pt idx="3609">
                  <c:v>11.3880264777207</c:v>
                </c:pt>
                <c:pt idx="3610">
                  <c:v>11.387745246401799</c:v>
                </c:pt>
                <c:pt idx="3611">
                  <c:v>11.3874673514586</c:v>
                </c:pt>
                <c:pt idx="3612">
                  <c:v>11.387220894318601</c:v>
                </c:pt>
                <c:pt idx="3613">
                  <c:v>11.3868025335564</c:v>
                </c:pt>
                <c:pt idx="3614">
                  <c:v>11.3866492892999</c:v>
                </c:pt>
                <c:pt idx="3615">
                  <c:v>11.3863633473393</c:v>
                </c:pt>
                <c:pt idx="3616">
                  <c:v>11.3928507940738</c:v>
                </c:pt>
                <c:pt idx="3617">
                  <c:v>11.399235645187099</c:v>
                </c:pt>
                <c:pt idx="3618">
                  <c:v>11.3992799036113</c:v>
                </c:pt>
                <c:pt idx="3619">
                  <c:v>11.398984079273101</c:v>
                </c:pt>
                <c:pt idx="3620">
                  <c:v>11.398688849706501</c:v>
                </c:pt>
                <c:pt idx="3621">
                  <c:v>11.3981982322723</c:v>
                </c:pt>
                <c:pt idx="3622">
                  <c:v>11.3977349801226</c:v>
                </c:pt>
                <c:pt idx="3623">
                  <c:v>11.397159286741701</c:v>
                </c:pt>
                <c:pt idx="3624">
                  <c:v>11.3960502992163</c:v>
                </c:pt>
                <c:pt idx="3625">
                  <c:v>11.3946286686924</c:v>
                </c:pt>
                <c:pt idx="3626">
                  <c:v>11.3932226571155</c:v>
                </c:pt>
                <c:pt idx="3627">
                  <c:v>11.3918703424648</c:v>
                </c:pt>
                <c:pt idx="3628">
                  <c:v>11.3906532450263</c:v>
                </c:pt>
                <c:pt idx="3629">
                  <c:v>11.389777324449801</c:v>
                </c:pt>
                <c:pt idx="3630">
                  <c:v>11.388783114210799</c:v>
                </c:pt>
                <c:pt idx="3631">
                  <c:v>11.3875553372479</c:v>
                </c:pt>
                <c:pt idx="3632">
                  <c:v>11.386301534964</c:v>
                </c:pt>
                <c:pt idx="3633">
                  <c:v>11.3850128798352</c:v>
                </c:pt>
                <c:pt idx="3634">
                  <c:v>11.383832361155999</c:v>
                </c:pt>
                <c:pt idx="3635">
                  <c:v>11.3837955365124</c:v>
                </c:pt>
                <c:pt idx="3636">
                  <c:v>11.384076950674601</c:v>
                </c:pt>
                <c:pt idx="3637">
                  <c:v>11.384431741007001</c:v>
                </c:pt>
                <c:pt idx="3638">
                  <c:v>11.384820637627501</c:v>
                </c:pt>
                <c:pt idx="3639">
                  <c:v>11.3850527603465</c:v>
                </c:pt>
                <c:pt idx="3640">
                  <c:v>11.385080685497201</c:v>
                </c:pt>
                <c:pt idx="3641">
                  <c:v>11.385486172552</c:v>
                </c:pt>
                <c:pt idx="3642">
                  <c:v>11.3859507040567</c:v>
                </c:pt>
                <c:pt idx="3643">
                  <c:v>11.3852765581348</c:v>
                </c:pt>
                <c:pt idx="3644">
                  <c:v>11.384272185696</c:v>
                </c:pt>
                <c:pt idx="3645">
                  <c:v>11.383272308763701</c:v>
                </c:pt>
                <c:pt idx="3646">
                  <c:v>11.3824058129306</c:v>
                </c:pt>
                <c:pt idx="3647">
                  <c:v>11.3814728858453</c:v>
                </c:pt>
                <c:pt idx="3648">
                  <c:v>11.380364104096101</c:v>
                </c:pt>
                <c:pt idx="3649">
                  <c:v>11.3791633541415</c:v>
                </c:pt>
                <c:pt idx="3650">
                  <c:v>11.3789779061342</c:v>
                </c:pt>
                <c:pt idx="3651">
                  <c:v>11.378093818523499</c:v>
                </c:pt>
                <c:pt idx="3652">
                  <c:v>11.377693323953499</c:v>
                </c:pt>
                <c:pt idx="3653">
                  <c:v>11.3771794493726</c:v>
                </c:pt>
                <c:pt idx="3654">
                  <c:v>11.3767797236699</c:v>
                </c:pt>
                <c:pt idx="3655">
                  <c:v>11.3764411007033</c:v>
                </c:pt>
                <c:pt idx="3656">
                  <c:v>11.376107319031201</c:v>
                </c:pt>
                <c:pt idx="3657">
                  <c:v>11.3757441345216</c:v>
                </c:pt>
                <c:pt idx="3658">
                  <c:v>11.372354011351799</c:v>
                </c:pt>
                <c:pt idx="3659">
                  <c:v>11.371625311134199</c:v>
                </c:pt>
                <c:pt idx="3660">
                  <c:v>11.3707757307411</c:v>
                </c:pt>
                <c:pt idx="3661">
                  <c:v>11.3698426153812</c:v>
                </c:pt>
                <c:pt idx="3662">
                  <c:v>11.3688782394323</c:v>
                </c:pt>
                <c:pt idx="3663">
                  <c:v>11.364934300864</c:v>
                </c:pt>
                <c:pt idx="3664">
                  <c:v>11.3609713166612</c:v>
                </c:pt>
                <c:pt idx="3665">
                  <c:v>11.356983975793799</c:v>
                </c:pt>
                <c:pt idx="3666">
                  <c:v>11.353001380055201</c:v>
                </c:pt>
                <c:pt idx="3667">
                  <c:v>11.349043460200001</c:v>
                </c:pt>
                <c:pt idx="3668">
                  <c:v>11.345110967294101</c:v>
                </c:pt>
                <c:pt idx="3669">
                  <c:v>11.3412704096149</c:v>
                </c:pt>
                <c:pt idx="3670">
                  <c:v>11.3373640783855</c:v>
                </c:pt>
                <c:pt idx="3671">
                  <c:v>11.3331619974551</c:v>
                </c:pt>
                <c:pt idx="3672">
                  <c:v>11.3294768134928</c:v>
                </c:pt>
                <c:pt idx="3673">
                  <c:v>11.325121321781999</c:v>
                </c:pt>
                <c:pt idx="3674">
                  <c:v>11.3208204648415</c:v>
                </c:pt>
                <c:pt idx="3675">
                  <c:v>11.3163560206045</c:v>
                </c:pt>
                <c:pt idx="3676">
                  <c:v>11.3116275806633</c:v>
                </c:pt>
                <c:pt idx="3677">
                  <c:v>11.3069110831446</c:v>
                </c:pt>
                <c:pt idx="3678">
                  <c:v>11.302383731154</c:v>
                </c:pt>
                <c:pt idx="3679">
                  <c:v>11.2979473786586</c:v>
                </c:pt>
                <c:pt idx="3680">
                  <c:v>11.2934421145921</c:v>
                </c:pt>
                <c:pt idx="3681">
                  <c:v>11.2890227636679</c:v>
                </c:pt>
                <c:pt idx="3682">
                  <c:v>11.2844095287288</c:v>
                </c:pt>
                <c:pt idx="3683">
                  <c:v>11.280142211451899</c:v>
                </c:pt>
                <c:pt idx="3684">
                  <c:v>11.2759089728644</c:v>
                </c:pt>
                <c:pt idx="3685">
                  <c:v>11.270820286388201</c:v>
                </c:pt>
                <c:pt idx="3686">
                  <c:v>11.2657542657306</c:v>
                </c:pt>
                <c:pt idx="3687">
                  <c:v>11.2606775142399</c:v>
                </c:pt>
                <c:pt idx="3688">
                  <c:v>11.256334436973599</c:v>
                </c:pt>
                <c:pt idx="3689">
                  <c:v>11.250534062315699</c:v>
                </c:pt>
                <c:pt idx="3690">
                  <c:v>11.2448464498648</c:v>
                </c:pt>
                <c:pt idx="3691">
                  <c:v>11.2412959969772</c:v>
                </c:pt>
                <c:pt idx="3692">
                  <c:v>11.237739115261601</c:v>
                </c:pt>
                <c:pt idx="3693">
                  <c:v>11.233114236124401</c:v>
                </c:pt>
                <c:pt idx="3694">
                  <c:v>11.2282793965595</c:v>
                </c:pt>
                <c:pt idx="3695">
                  <c:v>11.2326748874604</c:v>
                </c:pt>
                <c:pt idx="3696">
                  <c:v>11.234510955349</c:v>
                </c:pt>
                <c:pt idx="3697">
                  <c:v>11.234778418183501</c:v>
                </c:pt>
                <c:pt idx="3698">
                  <c:v>11.2364122153454</c:v>
                </c:pt>
                <c:pt idx="3699">
                  <c:v>11.2386624163129</c:v>
                </c:pt>
                <c:pt idx="3700">
                  <c:v>11.240738027688399</c:v>
                </c:pt>
                <c:pt idx="3701">
                  <c:v>11.243639105217801</c:v>
                </c:pt>
                <c:pt idx="3702">
                  <c:v>11.2471322600187</c:v>
                </c:pt>
                <c:pt idx="3703">
                  <c:v>11.2504872584592</c:v>
                </c:pt>
                <c:pt idx="3704">
                  <c:v>11.2539002570997</c:v>
                </c:pt>
                <c:pt idx="3705">
                  <c:v>11.2557464059007</c:v>
                </c:pt>
                <c:pt idx="3706">
                  <c:v>11.258835262517801</c:v>
                </c:pt>
                <c:pt idx="3707">
                  <c:v>11.2617291465659</c:v>
                </c:pt>
                <c:pt idx="3708">
                  <c:v>11.261514012867201</c:v>
                </c:pt>
                <c:pt idx="3709">
                  <c:v>11.2623510328311</c:v>
                </c:pt>
                <c:pt idx="3710">
                  <c:v>11.263981115854</c:v>
                </c:pt>
                <c:pt idx="3711">
                  <c:v>11.265612403337601</c:v>
                </c:pt>
                <c:pt idx="3712">
                  <c:v>11.2702323984843</c:v>
                </c:pt>
                <c:pt idx="3713">
                  <c:v>11.272523379961299</c:v>
                </c:pt>
                <c:pt idx="3714">
                  <c:v>11.274195737917299</c:v>
                </c:pt>
                <c:pt idx="3715">
                  <c:v>11.2745030163913</c:v>
                </c:pt>
                <c:pt idx="3716">
                  <c:v>11.2750126995915</c:v>
                </c:pt>
                <c:pt idx="3717">
                  <c:v>11.2755352833604</c:v>
                </c:pt>
                <c:pt idx="3718">
                  <c:v>11.2761010375872</c:v>
                </c:pt>
                <c:pt idx="3719">
                  <c:v>11.278312855870301</c:v>
                </c:pt>
                <c:pt idx="3720">
                  <c:v>11.2810886411709</c:v>
                </c:pt>
                <c:pt idx="3721">
                  <c:v>11.283856469583499</c:v>
                </c:pt>
                <c:pt idx="3722">
                  <c:v>11.2867146671461</c:v>
                </c:pt>
                <c:pt idx="3723">
                  <c:v>11.2896535751572</c:v>
                </c:pt>
                <c:pt idx="3724">
                  <c:v>11.2929332079263</c:v>
                </c:pt>
                <c:pt idx="3725">
                  <c:v>11.2960732289791</c:v>
                </c:pt>
                <c:pt idx="3726">
                  <c:v>11.299796179701699</c:v>
                </c:pt>
                <c:pt idx="3727">
                  <c:v>11.303737376537301</c:v>
                </c:pt>
                <c:pt idx="3728">
                  <c:v>11.307664611401099</c:v>
                </c:pt>
                <c:pt idx="3729">
                  <c:v>11.3115577274065</c:v>
                </c:pt>
                <c:pt idx="3730">
                  <c:v>11.315437333827701</c:v>
                </c:pt>
                <c:pt idx="3731">
                  <c:v>11.319308160994099</c:v>
                </c:pt>
                <c:pt idx="3732">
                  <c:v>11.3246246578358</c:v>
                </c:pt>
                <c:pt idx="3733">
                  <c:v>11.3284814746441</c:v>
                </c:pt>
                <c:pt idx="3734">
                  <c:v>11.3318129302942</c:v>
                </c:pt>
                <c:pt idx="3735">
                  <c:v>11.334905949764</c:v>
                </c:pt>
                <c:pt idx="3736">
                  <c:v>11.338024375919501</c:v>
                </c:pt>
                <c:pt idx="3737">
                  <c:v>11.341081894018201</c:v>
                </c:pt>
                <c:pt idx="3738">
                  <c:v>11.347489627697</c:v>
                </c:pt>
                <c:pt idx="3739">
                  <c:v>11.354347604901299</c:v>
                </c:pt>
                <c:pt idx="3740">
                  <c:v>11.361109452828799</c:v>
                </c:pt>
                <c:pt idx="3741">
                  <c:v>11.3675737220952</c:v>
                </c:pt>
                <c:pt idx="3742">
                  <c:v>11.3739259710631</c:v>
                </c:pt>
                <c:pt idx="3743">
                  <c:v>11.3801599933681</c:v>
                </c:pt>
                <c:pt idx="3744">
                  <c:v>11.386511469285701</c:v>
                </c:pt>
                <c:pt idx="3745">
                  <c:v>11.392746589737699</c:v>
                </c:pt>
                <c:pt idx="3746">
                  <c:v>11.398943137942499</c:v>
                </c:pt>
                <c:pt idx="3747">
                  <c:v>11.4050906672227</c:v>
                </c:pt>
                <c:pt idx="3748">
                  <c:v>11.4117308111223</c:v>
                </c:pt>
                <c:pt idx="3749">
                  <c:v>11.4182956838875</c:v>
                </c:pt>
                <c:pt idx="3750">
                  <c:v>11.4248355591494</c:v>
                </c:pt>
                <c:pt idx="3751">
                  <c:v>11.4309236633844</c:v>
                </c:pt>
                <c:pt idx="3752">
                  <c:v>11.438260967979099</c:v>
                </c:pt>
                <c:pt idx="3753">
                  <c:v>11.4451241988417</c:v>
                </c:pt>
                <c:pt idx="3754">
                  <c:v>11.452235431220901</c:v>
                </c:pt>
                <c:pt idx="3755">
                  <c:v>11.459409825944199</c:v>
                </c:pt>
                <c:pt idx="3756">
                  <c:v>11.4669290640848</c:v>
                </c:pt>
                <c:pt idx="3757">
                  <c:v>11.4740569087291</c:v>
                </c:pt>
                <c:pt idx="3758">
                  <c:v>11.480886964422201</c:v>
                </c:pt>
                <c:pt idx="3759">
                  <c:v>11.4884088708961</c:v>
                </c:pt>
                <c:pt idx="3760">
                  <c:v>11.4952975166846</c:v>
                </c:pt>
                <c:pt idx="3761">
                  <c:v>11.502307929243299</c:v>
                </c:pt>
                <c:pt idx="3762">
                  <c:v>11.5096919068639</c:v>
                </c:pt>
                <c:pt idx="3763">
                  <c:v>11.5174276746241</c:v>
                </c:pt>
                <c:pt idx="3764">
                  <c:v>11.525380213818799</c:v>
                </c:pt>
                <c:pt idx="3765">
                  <c:v>11.533285710074299</c:v>
                </c:pt>
                <c:pt idx="3766">
                  <c:v>11.5412256956067</c:v>
                </c:pt>
                <c:pt idx="3767">
                  <c:v>11.548846994917501</c:v>
                </c:pt>
                <c:pt idx="3768">
                  <c:v>11.556596827458</c:v>
                </c:pt>
                <c:pt idx="3769">
                  <c:v>11.5641710967795</c:v>
                </c:pt>
                <c:pt idx="3770">
                  <c:v>11.5720425908388</c:v>
                </c:pt>
                <c:pt idx="3771">
                  <c:v>11.5793742284192</c:v>
                </c:pt>
                <c:pt idx="3772">
                  <c:v>11.587128267433499</c:v>
                </c:pt>
                <c:pt idx="3773">
                  <c:v>11.595510459866199</c:v>
                </c:pt>
                <c:pt idx="3774">
                  <c:v>11.6033368065756</c:v>
                </c:pt>
                <c:pt idx="3775">
                  <c:v>11.609371710808601</c:v>
                </c:pt>
                <c:pt idx="3776">
                  <c:v>11.6144324376081</c:v>
                </c:pt>
                <c:pt idx="3777">
                  <c:v>11.618058084666201</c:v>
                </c:pt>
                <c:pt idx="3778">
                  <c:v>11.6216640321711</c:v>
                </c:pt>
                <c:pt idx="3779">
                  <c:v>11.6245278255084</c:v>
                </c:pt>
                <c:pt idx="3780">
                  <c:v>11.6271852196416</c:v>
                </c:pt>
                <c:pt idx="3781">
                  <c:v>11.629871074253799</c:v>
                </c:pt>
                <c:pt idx="3782">
                  <c:v>11.6312831846283</c:v>
                </c:pt>
                <c:pt idx="3783">
                  <c:v>11.632869322718699</c:v>
                </c:pt>
                <c:pt idx="3784">
                  <c:v>11.634606210366</c:v>
                </c:pt>
                <c:pt idx="3785">
                  <c:v>11.635224814665801</c:v>
                </c:pt>
                <c:pt idx="3786">
                  <c:v>11.635867621229099</c:v>
                </c:pt>
                <c:pt idx="3787">
                  <c:v>11.6377079235648</c:v>
                </c:pt>
                <c:pt idx="3788">
                  <c:v>11.639611965701</c:v>
                </c:pt>
                <c:pt idx="3789">
                  <c:v>11.6418172134491</c:v>
                </c:pt>
                <c:pt idx="3790">
                  <c:v>11.6441398819802</c:v>
                </c:pt>
                <c:pt idx="3791">
                  <c:v>11.6464800939283</c:v>
                </c:pt>
                <c:pt idx="3792">
                  <c:v>11.6488539304785</c:v>
                </c:pt>
                <c:pt idx="3793">
                  <c:v>11.650968243942099</c:v>
                </c:pt>
                <c:pt idx="3794">
                  <c:v>11.652414031804801</c:v>
                </c:pt>
                <c:pt idx="3795">
                  <c:v>11.6481951189086</c:v>
                </c:pt>
                <c:pt idx="3796">
                  <c:v>11.6429202238639</c:v>
                </c:pt>
                <c:pt idx="3797">
                  <c:v>11.6394611894122</c:v>
                </c:pt>
                <c:pt idx="3798">
                  <c:v>11.6352216773195</c:v>
                </c:pt>
                <c:pt idx="3799">
                  <c:v>11.632198552873</c:v>
                </c:pt>
                <c:pt idx="3800">
                  <c:v>11.6290365119961</c:v>
                </c:pt>
                <c:pt idx="3801">
                  <c:v>11.6289673631181</c:v>
                </c:pt>
                <c:pt idx="3802">
                  <c:v>11.628589869632799</c:v>
                </c:pt>
                <c:pt idx="3803">
                  <c:v>11.6284284598445</c:v>
                </c:pt>
                <c:pt idx="3804">
                  <c:v>11.627397631225699</c:v>
                </c:pt>
                <c:pt idx="3805">
                  <c:v>11.626461290117501</c:v>
                </c:pt>
                <c:pt idx="3806">
                  <c:v>11.627562662386801</c:v>
                </c:pt>
                <c:pt idx="3807">
                  <c:v>11.628064987746299</c:v>
                </c:pt>
                <c:pt idx="3808">
                  <c:v>11.6263608165567</c:v>
                </c:pt>
                <c:pt idx="3809">
                  <c:v>11.6229018863686</c:v>
                </c:pt>
                <c:pt idx="3810">
                  <c:v>11.6193116483996</c:v>
                </c:pt>
                <c:pt idx="3811">
                  <c:v>11.615723611670299</c:v>
                </c:pt>
                <c:pt idx="3812">
                  <c:v>11.612084552983401</c:v>
                </c:pt>
                <c:pt idx="3813">
                  <c:v>11.610562693934799</c:v>
                </c:pt>
                <c:pt idx="3814">
                  <c:v>11.6090319637085</c:v>
                </c:pt>
                <c:pt idx="3815">
                  <c:v>11.616246168840799</c:v>
                </c:pt>
                <c:pt idx="3816">
                  <c:v>11.6232629362884</c:v>
                </c:pt>
                <c:pt idx="3817">
                  <c:v>11.630086677612701</c:v>
                </c:pt>
                <c:pt idx="3818">
                  <c:v>11.636879286972199</c:v>
                </c:pt>
                <c:pt idx="3819">
                  <c:v>11.6428813733403</c:v>
                </c:pt>
                <c:pt idx="3820">
                  <c:v>11.649122803424399</c:v>
                </c:pt>
                <c:pt idx="3821">
                  <c:v>11.6553042163179</c:v>
                </c:pt>
                <c:pt idx="3822">
                  <c:v>11.661347769856199</c:v>
                </c:pt>
                <c:pt idx="3823">
                  <c:v>11.667381467059499</c:v>
                </c:pt>
                <c:pt idx="3824">
                  <c:v>11.6721126920133</c:v>
                </c:pt>
                <c:pt idx="3825">
                  <c:v>11.6769171099881</c:v>
                </c:pt>
                <c:pt idx="3826">
                  <c:v>11.6810225728577</c:v>
                </c:pt>
                <c:pt idx="3827">
                  <c:v>11.6860494077319</c:v>
                </c:pt>
                <c:pt idx="3828">
                  <c:v>11.6906325358994</c:v>
                </c:pt>
                <c:pt idx="3829">
                  <c:v>11.6949858936787</c:v>
                </c:pt>
                <c:pt idx="3830">
                  <c:v>11.6979443471966</c:v>
                </c:pt>
                <c:pt idx="3831">
                  <c:v>11.7014375264264</c:v>
                </c:pt>
                <c:pt idx="3832">
                  <c:v>11.7063212802378</c:v>
                </c:pt>
                <c:pt idx="3833">
                  <c:v>11.711075121514201</c:v>
                </c:pt>
                <c:pt idx="3834">
                  <c:v>11.703942589464299</c:v>
                </c:pt>
                <c:pt idx="3835">
                  <c:v>11.6968167682058</c:v>
                </c:pt>
                <c:pt idx="3836">
                  <c:v>11.6848578855951</c:v>
                </c:pt>
                <c:pt idx="3837">
                  <c:v>11.6734270599447</c:v>
                </c:pt>
                <c:pt idx="3838">
                  <c:v>11.6715469101308</c:v>
                </c:pt>
                <c:pt idx="3839">
                  <c:v>11.6697361744475</c:v>
                </c:pt>
                <c:pt idx="3840">
                  <c:v>11.668033821620901</c:v>
                </c:pt>
                <c:pt idx="3841">
                  <c:v>11.6573419702303</c:v>
                </c:pt>
                <c:pt idx="3842">
                  <c:v>11.646644933688201</c:v>
                </c:pt>
                <c:pt idx="3843">
                  <c:v>11.635644162418201</c:v>
                </c:pt>
                <c:pt idx="3844">
                  <c:v>11.6242604183113</c:v>
                </c:pt>
                <c:pt idx="3845">
                  <c:v>11.612260117371701</c:v>
                </c:pt>
                <c:pt idx="3846">
                  <c:v>11.599469122422001</c:v>
                </c:pt>
                <c:pt idx="3847">
                  <c:v>11.5891995592117</c:v>
                </c:pt>
                <c:pt idx="3848">
                  <c:v>11.576878101448401</c:v>
                </c:pt>
                <c:pt idx="3849">
                  <c:v>11.564528096110701</c:v>
                </c:pt>
                <c:pt idx="3850">
                  <c:v>11.5538268415805</c:v>
                </c:pt>
                <c:pt idx="3851">
                  <c:v>11.5430160739686</c:v>
                </c:pt>
                <c:pt idx="3852">
                  <c:v>11.5319828094489</c:v>
                </c:pt>
                <c:pt idx="3853">
                  <c:v>11.5209872958395</c:v>
                </c:pt>
                <c:pt idx="3854">
                  <c:v>11.5101080835146</c:v>
                </c:pt>
                <c:pt idx="3855">
                  <c:v>11.499477335802601</c:v>
                </c:pt>
                <c:pt idx="3856">
                  <c:v>11.489102414908199</c:v>
                </c:pt>
                <c:pt idx="3857">
                  <c:v>11.4749756010963</c:v>
                </c:pt>
                <c:pt idx="3858">
                  <c:v>11.463453810079001</c:v>
                </c:pt>
                <c:pt idx="3859">
                  <c:v>11.4520254797495</c:v>
                </c:pt>
                <c:pt idx="3860">
                  <c:v>11.441365836286201</c:v>
                </c:pt>
                <c:pt idx="3861">
                  <c:v>11.4296325020073</c:v>
                </c:pt>
                <c:pt idx="3862">
                  <c:v>11.418151991539901</c:v>
                </c:pt>
                <c:pt idx="3863">
                  <c:v>11.4118932330059</c:v>
                </c:pt>
                <c:pt idx="3864">
                  <c:v>11.4159735778311</c:v>
                </c:pt>
                <c:pt idx="3865">
                  <c:v>11.422608972981999</c:v>
                </c:pt>
                <c:pt idx="3866">
                  <c:v>11.4275084664887</c:v>
                </c:pt>
                <c:pt idx="3867">
                  <c:v>11.4292741068464</c:v>
                </c:pt>
                <c:pt idx="3868">
                  <c:v>11.4309708160079</c:v>
                </c:pt>
                <c:pt idx="3869">
                  <c:v>11.4330922303616</c:v>
                </c:pt>
                <c:pt idx="3870">
                  <c:v>11.4355266435962</c:v>
                </c:pt>
                <c:pt idx="3871">
                  <c:v>11.4379841059529</c:v>
                </c:pt>
                <c:pt idx="3872">
                  <c:v>11.4387928857023</c:v>
                </c:pt>
                <c:pt idx="3873">
                  <c:v>11.438836847854599</c:v>
                </c:pt>
                <c:pt idx="3874">
                  <c:v>11.4386226317413</c:v>
                </c:pt>
                <c:pt idx="3875">
                  <c:v>11.438525872154701</c:v>
                </c:pt>
                <c:pt idx="3876">
                  <c:v>11.438541707048</c:v>
                </c:pt>
                <c:pt idx="3877">
                  <c:v>11.435895127921</c:v>
                </c:pt>
                <c:pt idx="3878">
                  <c:v>11.433291370234899</c:v>
                </c:pt>
                <c:pt idx="3879">
                  <c:v>11.433987279976</c:v>
                </c:pt>
                <c:pt idx="3880">
                  <c:v>11.434832214683601</c:v>
                </c:pt>
                <c:pt idx="3881">
                  <c:v>11.435690076890801</c:v>
                </c:pt>
                <c:pt idx="3882">
                  <c:v>11.4364966298526</c:v>
                </c:pt>
                <c:pt idx="3883">
                  <c:v>11.4374575035274</c:v>
                </c:pt>
                <c:pt idx="3884">
                  <c:v>11.438641583238301</c:v>
                </c:pt>
                <c:pt idx="3885">
                  <c:v>11.439975228145901</c:v>
                </c:pt>
                <c:pt idx="3886">
                  <c:v>11.441432658897501</c:v>
                </c:pt>
                <c:pt idx="3887">
                  <c:v>11.4428631572593</c:v>
                </c:pt>
                <c:pt idx="3888">
                  <c:v>11.445429163791299</c:v>
                </c:pt>
                <c:pt idx="3889">
                  <c:v>11.4479754249062</c:v>
                </c:pt>
                <c:pt idx="3890">
                  <c:v>11.445791709360201</c:v>
                </c:pt>
                <c:pt idx="3891">
                  <c:v>11.443603157375</c:v>
                </c:pt>
                <c:pt idx="3892">
                  <c:v>11.441632467150599</c:v>
                </c:pt>
                <c:pt idx="3893">
                  <c:v>11.440992098462401</c:v>
                </c:pt>
                <c:pt idx="3894">
                  <c:v>11.4403938622137</c:v>
                </c:pt>
                <c:pt idx="3895">
                  <c:v>11.4397844161269</c:v>
                </c:pt>
                <c:pt idx="3896">
                  <c:v>11.4392274501709</c:v>
                </c:pt>
                <c:pt idx="3897">
                  <c:v>11.445070279423501</c:v>
                </c:pt>
                <c:pt idx="3898">
                  <c:v>11.452331331609299</c:v>
                </c:pt>
                <c:pt idx="3899">
                  <c:v>11.459789312647899</c:v>
                </c:pt>
                <c:pt idx="3900">
                  <c:v>11.467749284961201</c:v>
                </c:pt>
                <c:pt idx="3901">
                  <c:v>11.4752109894975</c:v>
                </c:pt>
                <c:pt idx="3902">
                  <c:v>11.4838288158015</c:v>
                </c:pt>
                <c:pt idx="3903">
                  <c:v>11.4924228976348</c:v>
                </c:pt>
                <c:pt idx="3904">
                  <c:v>11.480120444009801</c:v>
                </c:pt>
                <c:pt idx="3905">
                  <c:v>11.46734163913</c:v>
                </c:pt>
                <c:pt idx="3906">
                  <c:v>11.4548690540457</c:v>
                </c:pt>
                <c:pt idx="3907">
                  <c:v>11.4423966952815</c:v>
                </c:pt>
                <c:pt idx="3908">
                  <c:v>11.429598301708401</c:v>
                </c:pt>
                <c:pt idx="3909">
                  <c:v>11.4168783054435</c:v>
                </c:pt>
                <c:pt idx="3910">
                  <c:v>11.4074672388558</c:v>
                </c:pt>
                <c:pt idx="3911">
                  <c:v>11.3983396234383</c:v>
                </c:pt>
                <c:pt idx="3912">
                  <c:v>11.389501492724801</c:v>
                </c:pt>
                <c:pt idx="3913">
                  <c:v>11.3777816229523</c:v>
                </c:pt>
                <c:pt idx="3914">
                  <c:v>11.366787076483501</c:v>
                </c:pt>
                <c:pt idx="3915">
                  <c:v>11.3557787658529</c:v>
                </c:pt>
                <c:pt idx="3916">
                  <c:v>11.3448310650164</c:v>
                </c:pt>
                <c:pt idx="3917">
                  <c:v>11.3336164438916</c:v>
                </c:pt>
                <c:pt idx="3918">
                  <c:v>11.3218410018006</c:v>
                </c:pt>
                <c:pt idx="3919">
                  <c:v>11.3109851225359</c:v>
                </c:pt>
                <c:pt idx="3920">
                  <c:v>11.300139526411201</c:v>
                </c:pt>
                <c:pt idx="3921">
                  <c:v>11.289044101137801</c:v>
                </c:pt>
                <c:pt idx="3922">
                  <c:v>11.277346791930499</c:v>
                </c:pt>
                <c:pt idx="3923">
                  <c:v>11.265924065851401</c:v>
                </c:pt>
                <c:pt idx="3924">
                  <c:v>11.254296218491</c:v>
                </c:pt>
                <c:pt idx="3925">
                  <c:v>11.242673043355801</c:v>
                </c:pt>
                <c:pt idx="3926">
                  <c:v>11.231075506382901</c:v>
                </c:pt>
                <c:pt idx="3927">
                  <c:v>11.219497585769799</c:v>
                </c:pt>
                <c:pt idx="3928">
                  <c:v>11.208609254831501</c:v>
                </c:pt>
                <c:pt idx="3929">
                  <c:v>11.196290352859901</c:v>
                </c:pt>
                <c:pt idx="3930">
                  <c:v>11.184328592162601</c:v>
                </c:pt>
                <c:pt idx="3931">
                  <c:v>11.172430358748001</c:v>
                </c:pt>
                <c:pt idx="3932">
                  <c:v>11.160558122221</c:v>
                </c:pt>
                <c:pt idx="3933">
                  <c:v>11.1488206010537</c:v>
                </c:pt>
                <c:pt idx="3934">
                  <c:v>11.137123147813799</c:v>
                </c:pt>
                <c:pt idx="3935">
                  <c:v>11.124690829629699</c:v>
                </c:pt>
                <c:pt idx="3936">
                  <c:v>11.112339986810399</c:v>
                </c:pt>
                <c:pt idx="3937">
                  <c:v>11.099915878539299</c:v>
                </c:pt>
                <c:pt idx="3938">
                  <c:v>11.0875767619308</c:v>
                </c:pt>
                <c:pt idx="3939">
                  <c:v>11.075012141498799</c:v>
                </c:pt>
                <c:pt idx="3940">
                  <c:v>11.066914932812301</c:v>
                </c:pt>
                <c:pt idx="3941">
                  <c:v>11.058695212931999</c:v>
                </c:pt>
                <c:pt idx="3942">
                  <c:v>11.0502065824751</c:v>
                </c:pt>
                <c:pt idx="3943">
                  <c:v>11.0420377854488</c:v>
                </c:pt>
                <c:pt idx="3944">
                  <c:v>11.033366628697999</c:v>
                </c:pt>
                <c:pt idx="3945">
                  <c:v>11.0251368148136</c:v>
                </c:pt>
                <c:pt idx="3946">
                  <c:v>11.0179565135267</c:v>
                </c:pt>
                <c:pt idx="3947">
                  <c:v>11.0107738776438</c:v>
                </c:pt>
                <c:pt idx="3948">
                  <c:v>11.0037199433783</c:v>
                </c:pt>
                <c:pt idx="3949">
                  <c:v>10.996861447064299</c:v>
                </c:pt>
                <c:pt idx="3950">
                  <c:v>10.990127277719701</c:v>
                </c:pt>
                <c:pt idx="3951">
                  <c:v>10.9845445917645</c:v>
                </c:pt>
                <c:pt idx="3952">
                  <c:v>10.978192321950599</c:v>
                </c:pt>
                <c:pt idx="3953">
                  <c:v>10.971637805413</c:v>
                </c:pt>
                <c:pt idx="3954">
                  <c:v>10.964958903122699</c:v>
                </c:pt>
                <c:pt idx="3955">
                  <c:v>10.958211153193</c:v>
                </c:pt>
                <c:pt idx="3956">
                  <c:v>10.9513060888527</c:v>
                </c:pt>
                <c:pt idx="3957">
                  <c:v>10.944058563396601</c:v>
                </c:pt>
                <c:pt idx="3958">
                  <c:v>10.937896754059</c:v>
                </c:pt>
                <c:pt idx="3959">
                  <c:v>10.931827529775401</c:v>
                </c:pt>
                <c:pt idx="3960">
                  <c:v>10.9268163211466</c:v>
                </c:pt>
                <c:pt idx="3961">
                  <c:v>10.9206133376465</c:v>
                </c:pt>
                <c:pt idx="3962">
                  <c:v>10.9156235243138</c:v>
                </c:pt>
                <c:pt idx="3963">
                  <c:v>10.909552690177501</c:v>
                </c:pt>
                <c:pt idx="3964">
                  <c:v>10.904026612017001</c:v>
                </c:pt>
                <c:pt idx="3965">
                  <c:v>10.8980882462987</c:v>
                </c:pt>
                <c:pt idx="3966">
                  <c:v>10.893106612642001</c:v>
                </c:pt>
                <c:pt idx="3967">
                  <c:v>10.8871688060386</c:v>
                </c:pt>
                <c:pt idx="3968">
                  <c:v>10.878916789187899</c:v>
                </c:pt>
                <c:pt idx="3969">
                  <c:v>10.870886024652201</c:v>
                </c:pt>
                <c:pt idx="3970">
                  <c:v>10.8629866007503</c:v>
                </c:pt>
                <c:pt idx="3971">
                  <c:v>10.8552452060934</c:v>
                </c:pt>
                <c:pt idx="3972">
                  <c:v>10.8498037620756</c:v>
                </c:pt>
                <c:pt idx="3973">
                  <c:v>10.8441786506366</c:v>
                </c:pt>
                <c:pt idx="3974">
                  <c:v>10.8384527677193</c:v>
                </c:pt>
                <c:pt idx="3975">
                  <c:v>10.832578562561901</c:v>
                </c:pt>
                <c:pt idx="3976">
                  <c:v>10.826455029301799</c:v>
                </c:pt>
                <c:pt idx="3977">
                  <c:v>10.8203857266173</c:v>
                </c:pt>
                <c:pt idx="3978">
                  <c:v>10.8154470276158</c:v>
                </c:pt>
                <c:pt idx="3979">
                  <c:v>10.810416922116501</c:v>
                </c:pt>
                <c:pt idx="3980">
                  <c:v>10.8052536729389</c:v>
                </c:pt>
                <c:pt idx="3981">
                  <c:v>10.8001625444853</c:v>
                </c:pt>
                <c:pt idx="3982">
                  <c:v>10.795031139118301</c:v>
                </c:pt>
                <c:pt idx="3983">
                  <c:v>10.792656732379299</c:v>
                </c:pt>
                <c:pt idx="3984">
                  <c:v>10.7902738910597</c:v>
                </c:pt>
                <c:pt idx="3985">
                  <c:v>10.788084819179501</c:v>
                </c:pt>
                <c:pt idx="3986">
                  <c:v>10.786302477756699</c:v>
                </c:pt>
                <c:pt idx="3987">
                  <c:v>10.784495640565201</c:v>
                </c:pt>
                <c:pt idx="3988">
                  <c:v>10.778840414680101</c:v>
                </c:pt>
                <c:pt idx="3989">
                  <c:v>10.7732095982938</c:v>
                </c:pt>
                <c:pt idx="3990">
                  <c:v>10.7706348980635</c:v>
                </c:pt>
                <c:pt idx="3991">
                  <c:v>10.768074769566599</c:v>
                </c:pt>
                <c:pt idx="3992">
                  <c:v>10.766891838385201</c:v>
                </c:pt>
                <c:pt idx="3993">
                  <c:v>10.765656404507901</c:v>
                </c:pt>
                <c:pt idx="3994">
                  <c:v>10.759141223624299</c:v>
                </c:pt>
                <c:pt idx="3995">
                  <c:v>10.7526989083483</c:v>
                </c:pt>
                <c:pt idx="3996">
                  <c:v>10.746407641852599</c:v>
                </c:pt>
                <c:pt idx="3997">
                  <c:v>10.7439089491914</c:v>
                </c:pt>
                <c:pt idx="3998">
                  <c:v>10.742322255070601</c:v>
                </c:pt>
                <c:pt idx="3999">
                  <c:v>10.7407615647192</c:v>
                </c:pt>
                <c:pt idx="4000">
                  <c:v>10.7391927657411</c:v>
                </c:pt>
                <c:pt idx="4001">
                  <c:v>10.7374377408659</c:v>
                </c:pt>
                <c:pt idx="4002">
                  <c:v>10.735549209823899</c:v>
                </c:pt>
                <c:pt idx="4003">
                  <c:v>10.7325573030787</c:v>
                </c:pt>
                <c:pt idx="4004">
                  <c:v>10.729171492645699</c:v>
                </c:pt>
                <c:pt idx="4005">
                  <c:v>10.7259701525465</c:v>
                </c:pt>
                <c:pt idx="4006">
                  <c:v>10.7232317095492</c:v>
                </c:pt>
                <c:pt idx="4007">
                  <c:v>10.7199321824801</c:v>
                </c:pt>
                <c:pt idx="4008">
                  <c:v>10.716563108534</c:v>
                </c:pt>
                <c:pt idx="4009">
                  <c:v>10.713640577278399</c:v>
                </c:pt>
                <c:pt idx="4010">
                  <c:v>10.710390533849001</c:v>
                </c:pt>
                <c:pt idx="4011">
                  <c:v>10.707567945986099</c:v>
                </c:pt>
                <c:pt idx="4012">
                  <c:v>10.704305562060799</c:v>
                </c:pt>
                <c:pt idx="4013">
                  <c:v>10.701485213109301</c:v>
                </c:pt>
                <c:pt idx="4014">
                  <c:v>10.698752116603099</c:v>
                </c:pt>
                <c:pt idx="4015">
                  <c:v>10.6958907264184</c:v>
                </c:pt>
                <c:pt idx="4016">
                  <c:v>10.692863108565801</c:v>
                </c:pt>
                <c:pt idx="4017">
                  <c:v>10.6900011424522</c:v>
                </c:pt>
                <c:pt idx="4018">
                  <c:v>10.6871884614237</c:v>
                </c:pt>
                <c:pt idx="4019">
                  <c:v>10.684440305854199</c:v>
                </c:pt>
                <c:pt idx="4020">
                  <c:v>10.682099980054099</c:v>
                </c:pt>
                <c:pt idx="4021">
                  <c:v>10.679827957495601</c:v>
                </c:pt>
                <c:pt idx="4022">
                  <c:v>10.6776675114703</c:v>
                </c:pt>
                <c:pt idx="4023">
                  <c:v>10.6759686835704</c:v>
                </c:pt>
                <c:pt idx="4024">
                  <c:v>10.673936374169401</c:v>
                </c:pt>
                <c:pt idx="4025">
                  <c:v>10.6720767316475</c:v>
                </c:pt>
                <c:pt idx="4026">
                  <c:v>10.670342294518401</c:v>
                </c:pt>
                <c:pt idx="4027">
                  <c:v>10.6686987142769</c:v>
                </c:pt>
                <c:pt idx="4028">
                  <c:v>10.667503770339501</c:v>
                </c:pt>
                <c:pt idx="4029">
                  <c:v>10.6675052173234</c:v>
                </c:pt>
                <c:pt idx="4030">
                  <c:v>10.668652235215401</c:v>
                </c:pt>
                <c:pt idx="4031">
                  <c:v>10.6698263860808</c:v>
                </c:pt>
                <c:pt idx="4032">
                  <c:v>10.671375669044901</c:v>
                </c:pt>
                <c:pt idx="4033">
                  <c:v>10.6741328165227</c:v>
                </c:pt>
                <c:pt idx="4034">
                  <c:v>10.6756832625322</c:v>
                </c:pt>
                <c:pt idx="4035">
                  <c:v>10.677254790230499</c:v>
                </c:pt>
                <c:pt idx="4036">
                  <c:v>10.678898686658799</c:v>
                </c:pt>
                <c:pt idx="4037">
                  <c:v>10.6805468039215</c:v>
                </c:pt>
                <c:pt idx="4038">
                  <c:v>10.681989312596301</c:v>
                </c:pt>
                <c:pt idx="4039">
                  <c:v>10.683377302233399</c:v>
                </c:pt>
                <c:pt idx="4040">
                  <c:v>10.6848232552148</c:v>
                </c:pt>
                <c:pt idx="4041">
                  <c:v>10.687090059158299</c:v>
                </c:pt>
                <c:pt idx="4042">
                  <c:v>10.6893839755536</c:v>
                </c:pt>
                <c:pt idx="4043">
                  <c:v>10.6876848930211</c:v>
                </c:pt>
                <c:pt idx="4044">
                  <c:v>10.6860627537427</c:v>
                </c:pt>
                <c:pt idx="4045">
                  <c:v>10.6849959513735</c:v>
                </c:pt>
                <c:pt idx="4046">
                  <c:v>10.6842373900502</c:v>
                </c:pt>
                <c:pt idx="4047">
                  <c:v>10.6834990794187</c:v>
                </c:pt>
                <c:pt idx="4048">
                  <c:v>10.6827407675756</c:v>
                </c:pt>
                <c:pt idx="4049">
                  <c:v>10.6819919294835</c:v>
                </c:pt>
                <c:pt idx="4050">
                  <c:v>10.682871936998</c:v>
                </c:pt>
                <c:pt idx="4051">
                  <c:v>10.6868976797253</c:v>
                </c:pt>
                <c:pt idx="4052">
                  <c:v>10.691071675701201</c:v>
                </c:pt>
                <c:pt idx="4053">
                  <c:v>10.6983217466444</c:v>
                </c:pt>
                <c:pt idx="4054">
                  <c:v>10.705666874342599</c:v>
                </c:pt>
                <c:pt idx="4055">
                  <c:v>10.7131268006227</c:v>
                </c:pt>
                <c:pt idx="4056">
                  <c:v>10.7205144423445</c:v>
                </c:pt>
                <c:pt idx="4057">
                  <c:v>10.7267553871594</c:v>
                </c:pt>
                <c:pt idx="4058">
                  <c:v>10.730426501904301</c:v>
                </c:pt>
                <c:pt idx="4059">
                  <c:v>10.734153804909401</c:v>
                </c:pt>
                <c:pt idx="4060">
                  <c:v>10.7379103223721</c:v>
                </c:pt>
                <c:pt idx="4061">
                  <c:v>10.7416032769131</c:v>
                </c:pt>
                <c:pt idx="4062">
                  <c:v>10.7458719529302</c:v>
                </c:pt>
                <c:pt idx="4063">
                  <c:v>10.7499399644398</c:v>
                </c:pt>
                <c:pt idx="4064">
                  <c:v>10.7546516926951</c:v>
                </c:pt>
                <c:pt idx="4065">
                  <c:v>10.759320768517</c:v>
                </c:pt>
                <c:pt idx="4066">
                  <c:v>10.765292112307501</c:v>
                </c:pt>
                <c:pt idx="4067">
                  <c:v>10.7712474473665</c:v>
                </c:pt>
                <c:pt idx="4068">
                  <c:v>10.777402747986899</c:v>
                </c:pt>
                <c:pt idx="4069">
                  <c:v>10.783615406890901</c:v>
                </c:pt>
                <c:pt idx="4070">
                  <c:v>10.789795359115899</c:v>
                </c:pt>
                <c:pt idx="4071">
                  <c:v>10.795868956618399</c:v>
                </c:pt>
                <c:pt idx="4072">
                  <c:v>10.798726396554301</c:v>
                </c:pt>
                <c:pt idx="4073">
                  <c:v>10.8015556267469</c:v>
                </c:pt>
                <c:pt idx="4074">
                  <c:v>10.805642646262999</c:v>
                </c:pt>
                <c:pt idx="4075">
                  <c:v>10.809690009820599</c:v>
                </c:pt>
                <c:pt idx="4076">
                  <c:v>10.8141009792643</c:v>
                </c:pt>
                <c:pt idx="4077">
                  <c:v>10.8187983202378</c:v>
                </c:pt>
                <c:pt idx="4078">
                  <c:v>10.823862155858301</c:v>
                </c:pt>
                <c:pt idx="4079">
                  <c:v>10.828934588305801</c:v>
                </c:pt>
                <c:pt idx="4080">
                  <c:v>10.8341323709008</c:v>
                </c:pt>
                <c:pt idx="4081">
                  <c:v>10.839472818456199</c:v>
                </c:pt>
                <c:pt idx="4082">
                  <c:v>10.844887624239201</c:v>
                </c:pt>
                <c:pt idx="4083">
                  <c:v>10.850019733890599</c:v>
                </c:pt>
                <c:pt idx="4084">
                  <c:v>10.854761944951001</c:v>
                </c:pt>
                <c:pt idx="4085">
                  <c:v>10.8589301519951</c:v>
                </c:pt>
                <c:pt idx="4086">
                  <c:v>10.8631539409363</c:v>
                </c:pt>
                <c:pt idx="4087">
                  <c:v>10.867415246605701</c:v>
                </c:pt>
                <c:pt idx="4088">
                  <c:v>10.8717059432333</c:v>
                </c:pt>
                <c:pt idx="4089">
                  <c:v>10.8759764270376</c:v>
                </c:pt>
                <c:pt idx="4090">
                  <c:v>10.8803756339953</c:v>
                </c:pt>
                <c:pt idx="4091">
                  <c:v>10.8847712354154</c:v>
                </c:pt>
                <c:pt idx="4092">
                  <c:v>10.889153816656799</c:v>
                </c:pt>
                <c:pt idx="4093">
                  <c:v>10.8934887810886</c:v>
                </c:pt>
                <c:pt idx="4094">
                  <c:v>10.8978252448916</c:v>
                </c:pt>
                <c:pt idx="4095">
                  <c:v>10.9021321773373</c:v>
                </c:pt>
                <c:pt idx="4096">
                  <c:v>10.906419078840701</c:v>
                </c:pt>
                <c:pt idx="4097">
                  <c:v>10.910701175625601</c:v>
                </c:pt>
                <c:pt idx="4098">
                  <c:v>10.9151072304753</c:v>
                </c:pt>
                <c:pt idx="4099">
                  <c:v>10.9195604401769</c:v>
                </c:pt>
                <c:pt idx="4100">
                  <c:v>10.924082895382901</c:v>
                </c:pt>
                <c:pt idx="4101">
                  <c:v>10.9286354176178</c:v>
                </c:pt>
                <c:pt idx="4102">
                  <c:v>10.9334463755178</c:v>
                </c:pt>
                <c:pt idx="4103">
                  <c:v>10.938106737007599</c:v>
                </c:pt>
                <c:pt idx="4104">
                  <c:v>10.9405122500015</c:v>
                </c:pt>
                <c:pt idx="4105">
                  <c:v>10.9428671522355</c:v>
                </c:pt>
                <c:pt idx="4106">
                  <c:v>10.945216960932401</c:v>
                </c:pt>
                <c:pt idx="4107">
                  <c:v>10.947558549094399</c:v>
                </c:pt>
                <c:pt idx="4108">
                  <c:v>10.9499386192311</c:v>
                </c:pt>
                <c:pt idx="4109">
                  <c:v>10.9527141160839</c:v>
                </c:pt>
                <c:pt idx="4110">
                  <c:v>10.955262376757499</c:v>
                </c:pt>
                <c:pt idx="4111">
                  <c:v>10.9580153550544</c:v>
                </c:pt>
                <c:pt idx="4112">
                  <c:v>10.9605353832848</c:v>
                </c:pt>
                <c:pt idx="4113">
                  <c:v>10.963100018893201</c:v>
                </c:pt>
                <c:pt idx="4114">
                  <c:v>10.965578548804601</c:v>
                </c:pt>
                <c:pt idx="4115">
                  <c:v>10.9697127173264</c:v>
                </c:pt>
                <c:pt idx="4116">
                  <c:v>10.973869199388</c:v>
                </c:pt>
                <c:pt idx="4117">
                  <c:v>10.978064006510101</c:v>
                </c:pt>
                <c:pt idx="4118">
                  <c:v>10.982220550923399</c:v>
                </c:pt>
                <c:pt idx="4119">
                  <c:v>10.9850398507051</c:v>
                </c:pt>
                <c:pt idx="4120">
                  <c:v>10.987827420855</c:v>
                </c:pt>
                <c:pt idx="4121">
                  <c:v>10.9886242618665</c:v>
                </c:pt>
                <c:pt idx="4122">
                  <c:v>10.9894691313528</c:v>
                </c:pt>
                <c:pt idx="4123">
                  <c:v>10.990842173709099</c:v>
                </c:pt>
                <c:pt idx="4124">
                  <c:v>10.992531930761</c:v>
                </c:pt>
                <c:pt idx="4125">
                  <c:v>10.995024043652901</c:v>
                </c:pt>
                <c:pt idx="4126">
                  <c:v>10.997313592084399</c:v>
                </c:pt>
                <c:pt idx="4127">
                  <c:v>11.0009632506308</c:v>
                </c:pt>
                <c:pt idx="4128">
                  <c:v>11.004859994117201</c:v>
                </c:pt>
                <c:pt idx="4129">
                  <c:v>11.0089484147171</c:v>
                </c:pt>
                <c:pt idx="4130">
                  <c:v>11.0132013906446</c:v>
                </c:pt>
                <c:pt idx="4131">
                  <c:v>11.017239192217099</c:v>
                </c:pt>
                <c:pt idx="4132">
                  <c:v>11.021148230546</c:v>
                </c:pt>
                <c:pt idx="4133">
                  <c:v>11.0250653610026</c:v>
                </c:pt>
                <c:pt idx="4134">
                  <c:v>11.029024311834799</c:v>
                </c:pt>
                <c:pt idx="4135">
                  <c:v>11.032416173507601</c:v>
                </c:pt>
                <c:pt idx="4136">
                  <c:v>11.035763943752601</c:v>
                </c:pt>
                <c:pt idx="4137">
                  <c:v>11.0386905806367</c:v>
                </c:pt>
                <c:pt idx="4138">
                  <c:v>11.0406471725302</c:v>
                </c:pt>
                <c:pt idx="4139">
                  <c:v>11.043495100584501</c:v>
                </c:pt>
                <c:pt idx="4140">
                  <c:v>11.046664048880199</c:v>
                </c:pt>
                <c:pt idx="4141">
                  <c:v>11.049867756208601</c:v>
                </c:pt>
                <c:pt idx="4142">
                  <c:v>11.0567604536073</c:v>
                </c:pt>
                <c:pt idx="4143">
                  <c:v>11.0636351723424</c:v>
                </c:pt>
                <c:pt idx="4144">
                  <c:v>11.0705758670716</c:v>
                </c:pt>
                <c:pt idx="4145">
                  <c:v>11.0779044863222</c:v>
                </c:pt>
                <c:pt idx="4146">
                  <c:v>11.0854830724056</c:v>
                </c:pt>
                <c:pt idx="4147">
                  <c:v>11.093027304216299</c:v>
                </c:pt>
                <c:pt idx="4148">
                  <c:v>11.1002879041216</c:v>
                </c:pt>
                <c:pt idx="4149">
                  <c:v>11.107520045606201</c:v>
                </c:pt>
                <c:pt idx="4150">
                  <c:v>11.1147120691579</c:v>
                </c:pt>
                <c:pt idx="4151">
                  <c:v>11.121785266786601</c:v>
                </c:pt>
                <c:pt idx="4152">
                  <c:v>11.128670389181201</c:v>
                </c:pt>
                <c:pt idx="4153">
                  <c:v>11.135770613212101</c:v>
                </c:pt>
                <c:pt idx="4154">
                  <c:v>11.1427839280908</c:v>
                </c:pt>
                <c:pt idx="4155">
                  <c:v>11.149792045437</c:v>
                </c:pt>
                <c:pt idx="4156">
                  <c:v>11.156950323827401</c:v>
                </c:pt>
                <c:pt idx="4157">
                  <c:v>11.1640146145815</c:v>
                </c:pt>
                <c:pt idx="4158">
                  <c:v>11.170924871231099</c:v>
                </c:pt>
                <c:pt idx="4159">
                  <c:v>11.178301274075601</c:v>
                </c:pt>
                <c:pt idx="4160">
                  <c:v>11.1866341033352</c:v>
                </c:pt>
                <c:pt idx="4161">
                  <c:v>11.1946242189335</c:v>
                </c:pt>
                <c:pt idx="4162">
                  <c:v>11.202719824259001</c:v>
                </c:pt>
                <c:pt idx="4163">
                  <c:v>11.2108999107411</c:v>
                </c:pt>
                <c:pt idx="4164">
                  <c:v>11.2193946242725</c:v>
                </c:pt>
                <c:pt idx="4165">
                  <c:v>11.2278868582575</c:v>
                </c:pt>
                <c:pt idx="4166">
                  <c:v>11.236321631848099</c:v>
                </c:pt>
                <c:pt idx="4167">
                  <c:v>11.244477980675899</c:v>
                </c:pt>
                <c:pt idx="4168">
                  <c:v>11.252309551679099</c:v>
                </c:pt>
                <c:pt idx="4169">
                  <c:v>11.26019777792</c:v>
                </c:pt>
                <c:pt idx="4170">
                  <c:v>11.2680353504994</c:v>
                </c:pt>
                <c:pt idx="4171">
                  <c:v>11.275831960594701</c:v>
                </c:pt>
                <c:pt idx="4172">
                  <c:v>11.2836742009411</c:v>
                </c:pt>
                <c:pt idx="4173">
                  <c:v>11.291593283467501</c:v>
                </c:pt>
                <c:pt idx="4174">
                  <c:v>11.2995091711425</c:v>
                </c:pt>
                <c:pt idx="4175">
                  <c:v>11.3073503367672</c:v>
                </c:pt>
                <c:pt idx="4176">
                  <c:v>11.3151242270223</c:v>
                </c:pt>
                <c:pt idx="4177">
                  <c:v>11.322783478445301</c:v>
                </c:pt>
                <c:pt idx="4178">
                  <c:v>11.3304071329589</c:v>
                </c:pt>
                <c:pt idx="4179">
                  <c:v>11.337954808400299</c:v>
                </c:pt>
                <c:pt idx="4180">
                  <c:v>11.345488965265501</c:v>
                </c:pt>
                <c:pt idx="4181">
                  <c:v>11.353060703001001</c:v>
                </c:pt>
                <c:pt idx="4182">
                  <c:v>11.3602207780553</c:v>
                </c:pt>
                <c:pt idx="4183">
                  <c:v>11.3669001965128</c:v>
                </c:pt>
                <c:pt idx="4184">
                  <c:v>11.372342294169799</c:v>
                </c:pt>
                <c:pt idx="4185">
                  <c:v>11.3777648039084</c:v>
                </c:pt>
                <c:pt idx="4186">
                  <c:v>11.383136710747699</c:v>
                </c:pt>
                <c:pt idx="4187">
                  <c:v>11.3879699934849</c:v>
                </c:pt>
                <c:pt idx="4188">
                  <c:v>11.392420786402599</c:v>
                </c:pt>
                <c:pt idx="4189">
                  <c:v>11.396872719648901</c:v>
                </c:pt>
                <c:pt idx="4190">
                  <c:v>11.4011621306488</c:v>
                </c:pt>
                <c:pt idx="4191">
                  <c:v>11.4045584414157</c:v>
                </c:pt>
                <c:pt idx="4192">
                  <c:v>11.408620631939501</c:v>
                </c:pt>
                <c:pt idx="4193">
                  <c:v>11.4120381261402</c:v>
                </c:pt>
                <c:pt idx="4194">
                  <c:v>11.4140306238191</c:v>
                </c:pt>
                <c:pt idx="4195">
                  <c:v>11.414950752883501</c:v>
                </c:pt>
                <c:pt idx="4196">
                  <c:v>11.4157922618823</c:v>
                </c:pt>
                <c:pt idx="4197">
                  <c:v>11.416622598957799</c:v>
                </c:pt>
                <c:pt idx="4198">
                  <c:v>11.4173978418441</c:v>
                </c:pt>
                <c:pt idx="4199">
                  <c:v>11.418508473368901</c:v>
                </c:pt>
                <c:pt idx="4200">
                  <c:v>11.4195469754816</c:v>
                </c:pt>
                <c:pt idx="4201">
                  <c:v>11.4208147250928</c:v>
                </c:pt>
                <c:pt idx="4202">
                  <c:v>11.4233023433098</c:v>
                </c:pt>
                <c:pt idx="4203">
                  <c:v>11.4255344159888</c:v>
                </c:pt>
                <c:pt idx="4204">
                  <c:v>11.4276586276056</c:v>
                </c:pt>
                <c:pt idx="4205">
                  <c:v>11.4298708229119</c:v>
                </c:pt>
                <c:pt idx="4206">
                  <c:v>11.4324401470717</c:v>
                </c:pt>
                <c:pt idx="4207">
                  <c:v>11.4350525176717</c:v>
                </c:pt>
                <c:pt idx="4208">
                  <c:v>11.4361131873718</c:v>
                </c:pt>
                <c:pt idx="4209">
                  <c:v>11.437175510503501</c:v>
                </c:pt>
                <c:pt idx="4210">
                  <c:v>11.4398209087053</c:v>
                </c:pt>
                <c:pt idx="4211">
                  <c:v>11.442475276219501</c:v>
                </c:pt>
                <c:pt idx="4212">
                  <c:v>11.4451235628818</c:v>
                </c:pt>
                <c:pt idx="4213">
                  <c:v>11.4477719378036</c:v>
                </c:pt>
                <c:pt idx="4214">
                  <c:v>11.4505238448995</c:v>
                </c:pt>
                <c:pt idx="4215">
                  <c:v>11.453471045597301</c:v>
                </c:pt>
                <c:pt idx="4216">
                  <c:v>11.4562221878939</c:v>
                </c:pt>
                <c:pt idx="4217">
                  <c:v>11.4588165820696</c:v>
                </c:pt>
                <c:pt idx="4218">
                  <c:v>11.461032001862201</c:v>
                </c:pt>
                <c:pt idx="4219">
                  <c:v>11.4632554434921</c:v>
                </c:pt>
                <c:pt idx="4220">
                  <c:v>11.4654730546876</c:v>
                </c:pt>
                <c:pt idx="4221">
                  <c:v>11.467775730875299</c:v>
                </c:pt>
                <c:pt idx="4222">
                  <c:v>11.4703053081824</c:v>
                </c:pt>
                <c:pt idx="4223">
                  <c:v>11.472968383586201</c:v>
                </c:pt>
                <c:pt idx="4224">
                  <c:v>11.475652634662501</c:v>
                </c:pt>
                <c:pt idx="4225">
                  <c:v>11.4783186980286</c:v>
                </c:pt>
                <c:pt idx="4226">
                  <c:v>11.4809648804332</c:v>
                </c:pt>
                <c:pt idx="4227">
                  <c:v>11.4836002174575</c:v>
                </c:pt>
                <c:pt idx="4228">
                  <c:v>11.4858653335134</c:v>
                </c:pt>
                <c:pt idx="4229">
                  <c:v>11.488289724744799</c:v>
                </c:pt>
                <c:pt idx="4230">
                  <c:v>11.4906954304293</c:v>
                </c:pt>
                <c:pt idx="4231">
                  <c:v>11.4931432850815</c:v>
                </c:pt>
                <c:pt idx="4232">
                  <c:v>11.496101245934501</c:v>
                </c:pt>
                <c:pt idx="4233">
                  <c:v>11.499047745618199</c:v>
                </c:pt>
                <c:pt idx="4234">
                  <c:v>11.5020545250674</c:v>
                </c:pt>
                <c:pt idx="4235">
                  <c:v>11.5050281071287</c:v>
                </c:pt>
                <c:pt idx="4236">
                  <c:v>11.5078600092221</c:v>
                </c:pt>
                <c:pt idx="4237">
                  <c:v>11.511161063695299</c:v>
                </c:pt>
                <c:pt idx="4238">
                  <c:v>11.513285534155999</c:v>
                </c:pt>
                <c:pt idx="4239">
                  <c:v>11.516346786027199</c:v>
                </c:pt>
                <c:pt idx="4240">
                  <c:v>11.518986391251101</c:v>
                </c:pt>
                <c:pt idx="4241">
                  <c:v>11.5223287003474</c:v>
                </c:pt>
                <c:pt idx="4242">
                  <c:v>11.526316451329199</c:v>
                </c:pt>
                <c:pt idx="4243">
                  <c:v>11.5303855706115</c:v>
                </c:pt>
                <c:pt idx="4244">
                  <c:v>11.534806218158</c:v>
                </c:pt>
                <c:pt idx="4245">
                  <c:v>11.538506421255899</c:v>
                </c:pt>
                <c:pt idx="4246">
                  <c:v>11.54186876442</c:v>
                </c:pt>
                <c:pt idx="4247">
                  <c:v>11.5457174595394</c:v>
                </c:pt>
                <c:pt idx="4248">
                  <c:v>11.5497783320368</c:v>
                </c:pt>
                <c:pt idx="4249">
                  <c:v>11.553943598418201</c:v>
                </c:pt>
                <c:pt idx="4250">
                  <c:v>11.557575836278</c:v>
                </c:pt>
                <c:pt idx="4251">
                  <c:v>11.561204045641199</c:v>
                </c:pt>
                <c:pt idx="4252">
                  <c:v>11.565651390659101</c:v>
                </c:pt>
                <c:pt idx="4253">
                  <c:v>11.5701722688207</c:v>
                </c:pt>
                <c:pt idx="4254">
                  <c:v>11.5711691759878</c:v>
                </c:pt>
                <c:pt idx="4255">
                  <c:v>11.5711911751155</c:v>
                </c:pt>
                <c:pt idx="4256">
                  <c:v>11.5721044387122</c:v>
                </c:pt>
                <c:pt idx="4257">
                  <c:v>11.572147944688799</c:v>
                </c:pt>
                <c:pt idx="4258">
                  <c:v>11.572166390689301</c:v>
                </c:pt>
                <c:pt idx="4259">
                  <c:v>11.5722595694183</c:v>
                </c:pt>
                <c:pt idx="4260">
                  <c:v>11.572338393811799</c:v>
                </c:pt>
                <c:pt idx="4261">
                  <c:v>11.5721847119323</c:v>
                </c:pt>
                <c:pt idx="4262">
                  <c:v>11.5727693738369</c:v>
                </c:pt>
                <c:pt idx="4263">
                  <c:v>11.573405823889299</c:v>
                </c:pt>
                <c:pt idx="4264">
                  <c:v>11.5737258084924</c:v>
                </c:pt>
                <c:pt idx="4265">
                  <c:v>11.5740307581188</c:v>
                </c:pt>
                <c:pt idx="4266">
                  <c:v>11.5743454451323</c:v>
                </c:pt>
                <c:pt idx="4267">
                  <c:v>11.5750734190265</c:v>
                </c:pt>
                <c:pt idx="4268">
                  <c:v>11.5758018158984</c:v>
                </c:pt>
                <c:pt idx="4269">
                  <c:v>11.5765585797527</c:v>
                </c:pt>
                <c:pt idx="4270">
                  <c:v>11.5772966423354</c:v>
                </c:pt>
                <c:pt idx="4271">
                  <c:v>11.5777921026176</c:v>
                </c:pt>
                <c:pt idx="4272">
                  <c:v>11.578220410748299</c:v>
                </c:pt>
                <c:pt idx="4273">
                  <c:v>11.577808772951</c:v>
                </c:pt>
                <c:pt idx="4274">
                  <c:v>11.5773287298318</c:v>
                </c:pt>
                <c:pt idx="4275">
                  <c:v>11.576418382740201</c:v>
                </c:pt>
                <c:pt idx="4276">
                  <c:v>11.5753514066135</c:v>
                </c:pt>
                <c:pt idx="4277">
                  <c:v>11.575185425755301</c:v>
                </c:pt>
                <c:pt idx="4278">
                  <c:v>11.5750268581893</c:v>
                </c:pt>
                <c:pt idx="4279">
                  <c:v>11.574878785162101</c:v>
                </c:pt>
                <c:pt idx="4280">
                  <c:v>11.574497261636701</c:v>
                </c:pt>
                <c:pt idx="4281">
                  <c:v>11.574044521321101</c:v>
                </c:pt>
                <c:pt idx="4282">
                  <c:v>11.5733911917126</c:v>
                </c:pt>
                <c:pt idx="4283">
                  <c:v>11.571542814096</c:v>
                </c:pt>
                <c:pt idx="4284">
                  <c:v>11.5712261825</c:v>
                </c:pt>
                <c:pt idx="4285">
                  <c:v>11.5709328963869</c:v>
                </c:pt>
                <c:pt idx="4286">
                  <c:v>11.5705806886114</c:v>
                </c:pt>
                <c:pt idx="4287">
                  <c:v>11.570198571787399</c:v>
                </c:pt>
                <c:pt idx="4288">
                  <c:v>11.5696362077529</c:v>
                </c:pt>
                <c:pt idx="4289">
                  <c:v>11.569234322905601</c:v>
                </c:pt>
                <c:pt idx="4290">
                  <c:v>11.568450258472801</c:v>
                </c:pt>
                <c:pt idx="4291">
                  <c:v>11.567649996500499</c:v>
                </c:pt>
                <c:pt idx="4292">
                  <c:v>11.5667310726392</c:v>
                </c:pt>
                <c:pt idx="4293">
                  <c:v>11.564787521218401</c:v>
                </c:pt>
                <c:pt idx="4294">
                  <c:v>11.563147867963099</c:v>
                </c:pt>
                <c:pt idx="4295">
                  <c:v>11.561453805498999</c:v>
                </c:pt>
                <c:pt idx="4296">
                  <c:v>11.5600342659066</c:v>
                </c:pt>
                <c:pt idx="4297">
                  <c:v>11.5585937007104</c:v>
                </c:pt>
                <c:pt idx="4298">
                  <c:v>11.5570511403953</c:v>
                </c:pt>
                <c:pt idx="4299">
                  <c:v>11.555279003704801</c:v>
                </c:pt>
                <c:pt idx="4300">
                  <c:v>11.553533251519299</c:v>
                </c:pt>
                <c:pt idx="4301">
                  <c:v>11.5518080989533</c:v>
                </c:pt>
                <c:pt idx="4302">
                  <c:v>11.5499684723901</c:v>
                </c:pt>
                <c:pt idx="4303">
                  <c:v>11.5481507711975</c:v>
                </c:pt>
                <c:pt idx="4304">
                  <c:v>11.5462887997239</c:v>
                </c:pt>
                <c:pt idx="4305">
                  <c:v>11.5444331717697</c:v>
                </c:pt>
                <c:pt idx="4306">
                  <c:v>11.5425972296691</c:v>
                </c:pt>
                <c:pt idx="4307">
                  <c:v>11.540605014841001</c:v>
                </c:pt>
                <c:pt idx="4308">
                  <c:v>11.5387643921395</c:v>
                </c:pt>
                <c:pt idx="4309">
                  <c:v>11.536969870269401</c:v>
                </c:pt>
                <c:pt idx="4310">
                  <c:v>11.535555854158901</c:v>
                </c:pt>
                <c:pt idx="4311">
                  <c:v>11.5342709789259</c:v>
                </c:pt>
                <c:pt idx="4312">
                  <c:v>11.5330043739887</c:v>
                </c:pt>
                <c:pt idx="4313">
                  <c:v>11.5307672668414</c:v>
                </c:pt>
                <c:pt idx="4314">
                  <c:v>11.527748090882501</c:v>
                </c:pt>
                <c:pt idx="4315">
                  <c:v>11.525903728003399</c:v>
                </c:pt>
                <c:pt idx="4316">
                  <c:v>11.524509342614801</c:v>
                </c:pt>
                <c:pt idx="4317">
                  <c:v>11.523254957727501</c:v>
                </c:pt>
                <c:pt idx="4318">
                  <c:v>11.520746509183599</c:v>
                </c:pt>
                <c:pt idx="4319">
                  <c:v>11.5168890075643</c:v>
                </c:pt>
                <c:pt idx="4320">
                  <c:v>11.513005080459401</c:v>
                </c:pt>
                <c:pt idx="4321">
                  <c:v>11.5097139477199</c:v>
                </c:pt>
                <c:pt idx="4322">
                  <c:v>11.504977081657</c:v>
                </c:pt>
                <c:pt idx="4323">
                  <c:v>11.500272088846099</c:v>
                </c:pt>
                <c:pt idx="4324">
                  <c:v>11.495793715608899</c:v>
                </c:pt>
                <c:pt idx="4325">
                  <c:v>11.49228865565</c:v>
                </c:pt>
                <c:pt idx="4326">
                  <c:v>11.4887924699613</c:v>
                </c:pt>
                <c:pt idx="4327">
                  <c:v>11.486853354592499</c:v>
                </c:pt>
                <c:pt idx="4328">
                  <c:v>11.4849436153693</c:v>
                </c:pt>
                <c:pt idx="4329">
                  <c:v>11.483144302201101</c:v>
                </c:pt>
                <c:pt idx="4330">
                  <c:v>11.4810937667517</c:v>
                </c:pt>
                <c:pt idx="4331">
                  <c:v>11.479052184422001</c:v>
                </c:pt>
                <c:pt idx="4332">
                  <c:v>11.477066032222099</c:v>
                </c:pt>
                <c:pt idx="4333">
                  <c:v>11.4749728319764</c:v>
                </c:pt>
                <c:pt idx="4334">
                  <c:v>11.4720540738731</c:v>
                </c:pt>
                <c:pt idx="4335">
                  <c:v>11.4691918319194</c:v>
                </c:pt>
                <c:pt idx="4336">
                  <c:v>11.4670134285182</c:v>
                </c:pt>
                <c:pt idx="4337">
                  <c:v>11.4647987342767</c:v>
                </c:pt>
                <c:pt idx="4338">
                  <c:v>11.461812239435</c:v>
                </c:pt>
                <c:pt idx="4339">
                  <c:v>11.4592269963623</c:v>
                </c:pt>
                <c:pt idx="4340">
                  <c:v>11.456666926872201</c:v>
                </c:pt>
                <c:pt idx="4341">
                  <c:v>11.453723096744801</c:v>
                </c:pt>
                <c:pt idx="4342">
                  <c:v>11.4510206364876</c:v>
                </c:pt>
                <c:pt idx="4343">
                  <c:v>11.448620419269499</c:v>
                </c:pt>
                <c:pt idx="4344">
                  <c:v>11.445147630298599</c:v>
                </c:pt>
                <c:pt idx="4345">
                  <c:v>11.4415796073305</c:v>
                </c:pt>
                <c:pt idx="4346">
                  <c:v>11.4380269622587</c:v>
                </c:pt>
                <c:pt idx="4347">
                  <c:v>11.434453917946101</c:v>
                </c:pt>
                <c:pt idx="4348">
                  <c:v>11.430046412701399</c:v>
                </c:pt>
                <c:pt idx="4349">
                  <c:v>11.4262954674988</c:v>
                </c:pt>
                <c:pt idx="4350">
                  <c:v>11.4223665923583</c:v>
                </c:pt>
                <c:pt idx="4351">
                  <c:v>11.4187628968512</c:v>
                </c:pt>
                <c:pt idx="4352">
                  <c:v>11.4152821047565</c:v>
                </c:pt>
                <c:pt idx="4353">
                  <c:v>11.4115623813525</c:v>
                </c:pt>
                <c:pt idx="4354">
                  <c:v>11.4079336558923</c:v>
                </c:pt>
                <c:pt idx="4355">
                  <c:v>11.405562780748999</c:v>
                </c:pt>
                <c:pt idx="4356">
                  <c:v>11.4020331836295</c:v>
                </c:pt>
                <c:pt idx="4357">
                  <c:v>11.398549506882301</c:v>
                </c:pt>
                <c:pt idx="4358">
                  <c:v>11.3950733609158</c:v>
                </c:pt>
                <c:pt idx="4359">
                  <c:v>11.391561464796601</c:v>
                </c:pt>
                <c:pt idx="4360">
                  <c:v>11.3885420075379</c:v>
                </c:pt>
                <c:pt idx="4361">
                  <c:v>11.3855382651517</c:v>
                </c:pt>
                <c:pt idx="4362">
                  <c:v>11.382410973297601</c:v>
                </c:pt>
                <c:pt idx="4363">
                  <c:v>11.379552895862799</c:v>
                </c:pt>
                <c:pt idx="4364">
                  <c:v>11.377011578922501</c:v>
                </c:pt>
                <c:pt idx="4365">
                  <c:v>11.373376875399</c:v>
                </c:pt>
                <c:pt idx="4366">
                  <c:v>11.369598646808701</c:v>
                </c:pt>
                <c:pt idx="4367">
                  <c:v>11.3658397345914</c:v>
                </c:pt>
                <c:pt idx="4368">
                  <c:v>11.3619425195077</c:v>
                </c:pt>
                <c:pt idx="4369">
                  <c:v>11.358123730422999</c:v>
                </c:pt>
                <c:pt idx="4370">
                  <c:v>11.3566327231422</c:v>
                </c:pt>
                <c:pt idx="4371">
                  <c:v>11.351817014057399</c:v>
                </c:pt>
                <c:pt idx="4372">
                  <c:v>11.3463276511925</c:v>
                </c:pt>
                <c:pt idx="4373">
                  <c:v>11.340826879895699</c:v>
                </c:pt>
                <c:pt idx="4374">
                  <c:v>11.3366783217758</c:v>
                </c:pt>
                <c:pt idx="4375">
                  <c:v>11.332692646937</c:v>
                </c:pt>
                <c:pt idx="4376">
                  <c:v>11.329110636713301</c:v>
                </c:pt>
                <c:pt idx="4377">
                  <c:v>11.324976072036099</c:v>
                </c:pt>
                <c:pt idx="4378">
                  <c:v>11.3207328767508</c:v>
                </c:pt>
                <c:pt idx="4379">
                  <c:v>11.3166917362161</c:v>
                </c:pt>
                <c:pt idx="4380">
                  <c:v>11.3118888628177</c:v>
                </c:pt>
                <c:pt idx="4381">
                  <c:v>11.3075205184513</c:v>
                </c:pt>
                <c:pt idx="4382">
                  <c:v>11.3029438465901</c:v>
                </c:pt>
                <c:pt idx="4383">
                  <c:v>11.2985663354018</c:v>
                </c:pt>
                <c:pt idx="4384">
                  <c:v>11.294189076178499</c:v>
                </c:pt>
                <c:pt idx="4385">
                  <c:v>11.289888823876399</c:v>
                </c:pt>
                <c:pt idx="4386">
                  <c:v>11.2855808898994</c:v>
                </c:pt>
                <c:pt idx="4387">
                  <c:v>11.280865793174</c:v>
                </c:pt>
                <c:pt idx="4388">
                  <c:v>11.276173950780899</c:v>
                </c:pt>
                <c:pt idx="4389">
                  <c:v>11.2715317208692</c:v>
                </c:pt>
                <c:pt idx="4390">
                  <c:v>11.2667694027305</c:v>
                </c:pt>
                <c:pt idx="4391">
                  <c:v>11.262020633264299</c:v>
                </c:pt>
                <c:pt idx="4392">
                  <c:v>11.2573298896053</c:v>
                </c:pt>
                <c:pt idx="4393">
                  <c:v>11.2526065445205</c:v>
                </c:pt>
                <c:pt idx="4394">
                  <c:v>11.2483347072905</c:v>
                </c:pt>
                <c:pt idx="4395">
                  <c:v>11.243776310465201</c:v>
                </c:pt>
                <c:pt idx="4396">
                  <c:v>11.2393592538899</c:v>
                </c:pt>
                <c:pt idx="4397">
                  <c:v>11.2349309028597</c:v>
                </c:pt>
                <c:pt idx="4398">
                  <c:v>11.2304998125369</c:v>
                </c:pt>
                <c:pt idx="4399">
                  <c:v>11.2258282236276</c:v>
                </c:pt>
                <c:pt idx="4400">
                  <c:v>11.2211678952924</c:v>
                </c:pt>
                <c:pt idx="4401">
                  <c:v>11.2166206749119</c:v>
                </c:pt>
                <c:pt idx="4402">
                  <c:v>11.2120887195849</c:v>
                </c:pt>
                <c:pt idx="4403">
                  <c:v>11.207556281577499</c:v>
                </c:pt>
                <c:pt idx="4404">
                  <c:v>11.203452510676</c:v>
                </c:pt>
                <c:pt idx="4405">
                  <c:v>11.199371082384999</c:v>
                </c:pt>
                <c:pt idx="4406">
                  <c:v>11.1951288313057</c:v>
                </c:pt>
                <c:pt idx="4407">
                  <c:v>11.1910786550986</c:v>
                </c:pt>
                <c:pt idx="4408">
                  <c:v>11.1869897780591</c:v>
                </c:pt>
                <c:pt idx="4409">
                  <c:v>11.1829601855472</c:v>
                </c:pt>
                <c:pt idx="4410">
                  <c:v>11.1798042252711</c:v>
                </c:pt>
                <c:pt idx="4411">
                  <c:v>11.178009745298899</c:v>
                </c:pt>
                <c:pt idx="4412">
                  <c:v>11.176223612501101</c:v>
                </c:pt>
                <c:pt idx="4413">
                  <c:v>11.1729503739252</c:v>
                </c:pt>
                <c:pt idx="4414">
                  <c:v>11.169663630583001</c:v>
                </c:pt>
                <c:pt idx="4415">
                  <c:v>11.166371752405199</c:v>
                </c:pt>
                <c:pt idx="4416">
                  <c:v>11.163069632627</c:v>
                </c:pt>
                <c:pt idx="4417">
                  <c:v>11.1597763319068</c:v>
                </c:pt>
                <c:pt idx="4418">
                  <c:v>11.155689918662899</c:v>
                </c:pt>
                <c:pt idx="4419">
                  <c:v>11.1515340312248</c:v>
                </c:pt>
                <c:pt idx="4420">
                  <c:v>11.147595651499699</c:v>
                </c:pt>
                <c:pt idx="4421">
                  <c:v>11.1439309143648</c:v>
                </c:pt>
                <c:pt idx="4422">
                  <c:v>11.140097810775099</c:v>
                </c:pt>
                <c:pt idx="4423">
                  <c:v>11.136254977998499</c:v>
                </c:pt>
                <c:pt idx="4424">
                  <c:v>11.132324711750799</c:v>
                </c:pt>
                <c:pt idx="4425">
                  <c:v>11.128434059506599</c:v>
                </c:pt>
                <c:pt idx="4426">
                  <c:v>11.1245605558808</c:v>
                </c:pt>
                <c:pt idx="4427">
                  <c:v>11.1207411388477</c:v>
                </c:pt>
                <c:pt idx="4428">
                  <c:v>11.1165709678406</c:v>
                </c:pt>
                <c:pt idx="4429">
                  <c:v>11.1122277181746</c:v>
                </c:pt>
                <c:pt idx="4430">
                  <c:v>11.1077265713934</c:v>
                </c:pt>
                <c:pt idx="4431">
                  <c:v>11.1032055542079</c:v>
                </c:pt>
                <c:pt idx="4432">
                  <c:v>11.0986799163942</c:v>
                </c:pt>
                <c:pt idx="4433">
                  <c:v>11.0941565603909</c:v>
                </c:pt>
                <c:pt idx="4434">
                  <c:v>11.0893134797111</c:v>
                </c:pt>
                <c:pt idx="4435">
                  <c:v>11.084393451534901</c:v>
                </c:pt>
                <c:pt idx="4436">
                  <c:v>11.079834992070801</c:v>
                </c:pt>
                <c:pt idx="4437">
                  <c:v>11.0748476485417</c:v>
                </c:pt>
                <c:pt idx="4438">
                  <c:v>11.0712318723838</c:v>
                </c:pt>
                <c:pt idx="4439">
                  <c:v>11.0687541121268</c:v>
                </c:pt>
                <c:pt idx="4440">
                  <c:v>11.0657160100358</c:v>
                </c:pt>
                <c:pt idx="4441">
                  <c:v>11.061587443607699</c:v>
                </c:pt>
                <c:pt idx="4442">
                  <c:v>11.057508227256401</c:v>
                </c:pt>
                <c:pt idx="4443">
                  <c:v>11.053314622674501</c:v>
                </c:pt>
                <c:pt idx="4444">
                  <c:v>11.0492474368702</c:v>
                </c:pt>
                <c:pt idx="4445">
                  <c:v>11.045476489714</c:v>
                </c:pt>
                <c:pt idx="4446">
                  <c:v>11.0412729772088</c:v>
                </c:pt>
                <c:pt idx="4447">
                  <c:v>11.038296323756001</c:v>
                </c:pt>
                <c:pt idx="4448">
                  <c:v>11.0339901814841</c:v>
                </c:pt>
                <c:pt idx="4449">
                  <c:v>11.028179483325101</c:v>
                </c:pt>
                <c:pt idx="4450">
                  <c:v>11.0224312247213</c:v>
                </c:pt>
                <c:pt idx="4451">
                  <c:v>11.0176093572165</c:v>
                </c:pt>
                <c:pt idx="4452">
                  <c:v>11.011912287503201</c:v>
                </c:pt>
                <c:pt idx="4453">
                  <c:v>11.003694097938901</c:v>
                </c:pt>
                <c:pt idx="4454">
                  <c:v>10.995698936604001</c:v>
                </c:pt>
                <c:pt idx="4455">
                  <c:v>10.988032746859499</c:v>
                </c:pt>
                <c:pt idx="4456">
                  <c:v>10.9804414244539</c:v>
                </c:pt>
                <c:pt idx="4457">
                  <c:v>10.972906057056299</c:v>
                </c:pt>
                <c:pt idx="4458">
                  <c:v>10.965389125720399</c:v>
                </c:pt>
                <c:pt idx="4459">
                  <c:v>10.959966808033499</c:v>
                </c:pt>
                <c:pt idx="4460">
                  <c:v>10.9550430246922</c:v>
                </c:pt>
                <c:pt idx="4461">
                  <c:v>10.950081763335501</c:v>
                </c:pt>
                <c:pt idx="4462">
                  <c:v>10.9450065422365</c:v>
                </c:pt>
                <c:pt idx="4463">
                  <c:v>10.9386851886232</c:v>
                </c:pt>
                <c:pt idx="4464">
                  <c:v>10.9322247371312</c:v>
                </c:pt>
                <c:pt idx="4465">
                  <c:v>10.925760779030099</c:v>
                </c:pt>
                <c:pt idx="4466">
                  <c:v>10.9194875622591</c:v>
                </c:pt>
                <c:pt idx="4467">
                  <c:v>10.9132137780093</c:v>
                </c:pt>
                <c:pt idx="4468">
                  <c:v>10.907008902863501</c:v>
                </c:pt>
                <c:pt idx="4469">
                  <c:v>10.900834814424099</c:v>
                </c:pt>
                <c:pt idx="4470">
                  <c:v>10.8951458631224</c:v>
                </c:pt>
                <c:pt idx="4471">
                  <c:v>10.889389431335401</c:v>
                </c:pt>
                <c:pt idx="4472">
                  <c:v>10.8835551653337</c:v>
                </c:pt>
                <c:pt idx="4473">
                  <c:v>10.877714240742399</c:v>
                </c:pt>
                <c:pt idx="4474">
                  <c:v>10.871896449508601</c:v>
                </c:pt>
                <c:pt idx="4475">
                  <c:v>10.8660734094858</c:v>
                </c:pt>
                <c:pt idx="4476">
                  <c:v>10.859798735180201</c:v>
                </c:pt>
                <c:pt idx="4477">
                  <c:v>10.853191405178</c:v>
                </c:pt>
                <c:pt idx="4478">
                  <c:v>10.8465907057374</c:v>
                </c:pt>
                <c:pt idx="4479">
                  <c:v>10.839972548226999</c:v>
                </c:pt>
                <c:pt idx="4480">
                  <c:v>10.8340262492239</c:v>
                </c:pt>
                <c:pt idx="4481">
                  <c:v>10.828228062609201</c:v>
                </c:pt>
                <c:pt idx="4482">
                  <c:v>10.8224327464903</c:v>
                </c:pt>
                <c:pt idx="4483">
                  <c:v>10.8166555441999</c:v>
                </c:pt>
                <c:pt idx="4484">
                  <c:v>10.810889177066199</c:v>
                </c:pt>
                <c:pt idx="4485">
                  <c:v>10.8051381678782</c:v>
                </c:pt>
                <c:pt idx="4486">
                  <c:v>10.798469674232001</c:v>
                </c:pt>
                <c:pt idx="4487">
                  <c:v>10.791859450138899</c:v>
                </c:pt>
                <c:pt idx="4488">
                  <c:v>10.786590216248999</c:v>
                </c:pt>
                <c:pt idx="4489">
                  <c:v>10.7820316201071</c:v>
                </c:pt>
                <c:pt idx="4490">
                  <c:v>10.7767978359526</c:v>
                </c:pt>
                <c:pt idx="4491">
                  <c:v>10.771551116314001</c:v>
                </c:pt>
                <c:pt idx="4492">
                  <c:v>10.7703641889505</c:v>
                </c:pt>
                <c:pt idx="4493">
                  <c:v>10.7691556600408</c:v>
                </c:pt>
                <c:pt idx="4494">
                  <c:v>10.767868864833</c:v>
                </c:pt>
                <c:pt idx="4495">
                  <c:v>10.7650548403837</c:v>
                </c:pt>
                <c:pt idx="4496">
                  <c:v>10.762223292710001</c:v>
                </c:pt>
                <c:pt idx="4497">
                  <c:v>10.759468310080599</c:v>
                </c:pt>
                <c:pt idx="4498">
                  <c:v>10.756262501043301</c:v>
                </c:pt>
                <c:pt idx="4499">
                  <c:v>10.753034683236701</c:v>
                </c:pt>
                <c:pt idx="4500">
                  <c:v>10.7515972457894</c:v>
                </c:pt>
                <c:pt idx="4501">
                  <c:v>10.7487138913</c:v>
                </c:pt>
                <c:pt idx="4502">
                  <c:v>10.745078317285801</c:v>
                </c:pt>
                <c:pt idx="4503">
                  <c:v>10.741351582459201</c:v>
                </c:pt>
                <c:pt idx="4504">
                  <c:v>10.7376083048001</c:v>
                </c:pt>
                <c:pt idx="4505">
                  <c:v>10.7379547609213</c:v>
                </c:pt>
                <c:pt idx="4506">
                  <c:v>10.7383270869563</c:v>
                </c:pt>
                <c:pt idx="4507">
                  <c:v>10.7387642510466</c:v>
                </c:pt>
                <c:pt idx="4508">
                  <c:v>10.7391478226434</c:v>
                </c:pt>
                <c:pt idx="4509">
                  <c:v>10.7395653427231</c:v>
                </c:pt>
                <c:pt idx="4510">
                  <c:v>10.7378294063734</c:v>
                </c:pt>
                <c:pt idx="4511">
                  <c:v>10.736060737924999</c:v>
                </c:pt>
                <c:pt idx="4512">
                  <c:v>10.7343222693219</c:v>
                </c:pt>
                <c:pt idx="4513">
                  <c:v>10.732589909772299</c:v>
                </c:pt>
                <c:pt idx="4514">
                  <c:v>10.730771208311699</c:v>
                </c:pt>
                <c:pt idx="4515">
                  <c:v>10.7289606034138</c:v>
                </c:pt>
                <c:pt idx="4516">
                  <c:v>10.730814652241</c:v>
                </c:pt>
                <c:pt idx="4517">
                  <c:v>10.7326610750535</c:v>
                </c:pt>
                <c:pt idx="4518">
                  <c:v>10.7329255784244</c:v>
                </c:pt>
                <c:pt idx="4519">
                  <c:v>10.7329808846091</c:v>
                </c:pt>
                <c:pt idx="4520">
                  <c:v>10.7330878022106</c:v>
                </c:pt>
                <c:pt idx="4521">
                  <c:v>10.731733199640701</c:v>
                </c:pt>
                <c:pt idx="4522">
                  <c:v>10.7304127950063</c:v>
                </c:pt>
                <c:pt idx="4523">
                  <c:v>10.7294375870942</c:v>
                </c:pt>
                <c:pt idx="4524">
                  <c:v>10.728428750938701</c:v>
                </c:pt>
                <c:pt idx="4525">
                  <c:v>10.7270388586692</c:v>
                </c:pt>
                <c:pt idx="4526">
                  <c:v>10.7255944430845</c:v>
                </c:pt>
                <c:pt idx="4527">
                  <c:v>10.7222685182796</c:v>
                </c:pt>
                <c:pt idx="4528">
                  <c:v>10.718901807228701</c:v>
                </c:pt>
                <c:pt idx="4529">
                  <c:v>10.7155660658368</c:v>
                </c:pt>
                <c:pt idx="4530">
                  <c:v>10.712231722141601</c:v>
                </c:pt>
                <c:pt idx="4531">
                  <c:v>10.7073094273488</c:v>
                </c:pt>
                <c:pt idx="4532">
                  <c:v>10.7027129062727</c:v>
                </c:pt>
                <c:pt idx="4533">
                  <c:v>10.6998097529763</c:v>
                </c:pt>
                <c:pt idx="4534">
                  <c:v>10.6969194082144</c:v>
                </c:pt>
                <c:pt idx="4535">
                  <c:v>10.694340399930001</c:v>
                </c:pt>
                <c:pt idx="4536">
                  <c:v>10.691757984045299</c:v>
                </c:pt>
                <c:pt idx="4537">
                  <c:v>10.689172987707201</c:v>
                </c:pt>
                <c:pt idx="4538">
                  <c:v>10.686520688586301</c:v>
                </c:pt>
                <c:pt idx="4539">
                  <c:v>10.683858983257201</c:v>
                </c:pt>
                <c:pt idx="4540">
                  <c:v>10.681198879777099</c:v>
                </c:pt>
                <c:pt idx="4541">
                  <c:v>10.6784423485402</c:v>
                </c:pt>
                <c:pt idx="4542">
                  <c:v>10.6755780710154</c:v>
                </c:pt>
                <c:pt idx="4543">
                  <c:v>10.6714909056258</c:v>
                </c:pt>
                <c:pt idx="4544">
                  <c:v>10.667084517213301</c:v>
                </c:pt>
                <c:pt idx="4545">
                  <c:v>10.661957229744299</c:v>
                </c:pt>
                <c:pt idx="4546">
                  <c:v>10.6567618094228</c:v>
                </c:pt>
                <c:pt idx="4547">
                  <c:v>10.651320753687701</c:v>
                </c:pt>
                <c:pt idx="4548">
                  <c:v>10.6457884913385</c:v>
                </c:pt>
                <c:pt idx="4549">
                  <c:v>10.6400922978673</c:v>
                </c:pt>
                <c:pt idx="4550">
                  <c:v>10.635860141595</c:v>
                </c:pt>
                <c:pt idx="4551">
                  <c:v>10.631532360784201</c:v>
                </c:pt>
                <c:pt idx="4552">
                  <c:v>10.627155421138999</c:v>
                </c:pt>
                <c:pt idx="4553">
                  <c:v>10.623011602029701</c:v>
                </c:pt>
                <c:pt idx="4554">
                  <c:v>10.618939747447801</c:v>
                </c:pt>
                <c:pt idx="4555">
                  <c:v>10.6149058044074</c:v>
                </c:pt>
                <c:pt idx="4556">
                  <c:v>10.6107399561521</c:v>
                </c:pt>
                <c:pt idx="4557">
                  <c:v>10.606626367474901</c:v>
                </c:pt>
                <c:pt idx="4558">
                  <c:v>10.6025552739</c:v>
                </c:pt>
                <c:pt idx="4559">
                  <c:v>10.599001676610399</c:v>
                </c:pt>
                <c:pt idx="4560">
                  <c:v>10.5970002389345</c:v>
                </c:pt>
                <c:pt idx="4561">
                  <c:v>10.594686077171</c:v>
                </c:pt>
                <c:pt idx="4562">
                  <c:v>10.5925812293722</c:v>
                </c:pt>
                <c:pt idx="4563">
                  <c:v>10.5889502119933</c:v>
                </c:pt>
                <c:pt idx="4564">
                  <c:v>10.587142560719499</c:v>
                </c:pt>
                <c:pt idx="4565">
                  <c:v>10.585396906221</c:v>
                </c:pt>
                <c:pt idx="4566">
                  <c:v>10.581751064534499</c:v>
                </c:pt>
                <c:pt idx="4567">
                  <c:v>10.5780623200216</c:v>
                </c:pt>
                <c:pt idx="4568">
                  <c:v>10.5734171642347</c:v>
                </c:pt>
                <c:pt idx="4569">
                  <c:v>10.5717696322967</c:v>
                </c:pt>
                <c:pt idx="4570">
                  <c:v>10.568151213081601</c:v>
                </c:pt>
                <c:pt idx="4571">
                  <c:v>10.5646525031206</c:v>
                </c:pt>
                <c:pt idx="4572">
                  <c:v>10.560953778059799</c:v>
                </c:pt>
                <c:pt idx="4573">
                  <c:v>10.558287932301999</c:v>
                </c:pt>
                <c:pt idx="4574">
                  <c:v>10.555617167317999</c:v>
                </c:pt>
                <c:pt idx="4575">
                  <c:v>10.5519032619729</c:v>
                </c:pt>
                <c:pt idx="4576">
                  <c:v>10.547737284727001</c:v>
                </c:pt>
                <c:pt idx="4577">
                  <c:v>10.543542576308999</c:v>
                </c:pt>
                <c:pt idx="4578">
                  <c:v>10.5410814311949</c:v>
                </c:pt>
                <c:pt idx="4579">
                  <c:v>10.5385367245394</c:v>
                </c:pt>
                <c:pt idx="4580">
                  <c:v>10.5365364777119</c:v>
                </c:pt>
                <c:pt idx="4581">
                  <c:v>10.5343122775694</c:v>
                </c:pt>
                <c:pt idx="4582">
                  <c:v>10.5318441008554</c:v>
                </c:pt>
                <c:pt idx="4583">
                  <c:v>10.529429145639901</c:v>
                </c:pt>
                <c:pt idx="4584">
                  <c:v>10.5266935084076</c:v>
                </c:pt>
                <c:pt idx="4585">
                  <c:v>10.523816604641601</c:v>
                </c:pt>
                <c:pt idx="4586">
                  <c:v>10.5215292168971</c:v>
                </c:pt>
                <c:pt idx="4587">
                  <c:v>10.5190397243862</c:v>
                </c:pt>
                <c:pt idx="4588">
                  <c:v>10.516652816137499</c:v>
                </c:pt>
                <c:pt idx="4589">
                  <c:v>10.514174659784899</c:v>
                </c:pt>
                <c:pt idx="4590">
                  <c:v>10.511809194162099</c:v>
                </c:pt>
                <c:pt idx="4591">
                  <c:v>10.509205537029899</c:v>
                </c:pt>
                <c:pt idx="4592">
                  <c:v>10.5066068523707</c:v>
                </c:pt>
                <c:pt idx="4593">
                  <c:v>10.504012890512801</c:v>
                </c:pt>
                <c:pt idx="4594">
                  <c:v>10.501417667860601</c:v>
                </c:pt>
                <c:pt idx="4595">
                  <c:v>10.4987830599223</c:v>
                </c:pt>
                <c:pt idx="4596">
                  <c:v>10.496295150580901</c:v>
                </c:pt>
                <c:pt idx="4597">
                  <c:v>10.492671061084</c:v>
                </c:pt>
                <c:pt idx="4598">
                  <c:v>10.4893101720772</c:v>
                </c:pt>
                <c:pt idx="4599">
                  <c:v>10.4855959027383</c:v>
                </c:pt>
                <c:pt idx="4600">
                  <c:v>10.481903687646801</c:v>
                </c:pt>
                <c:pt idx="4601">
                  <c:v>10.478733461152901</c:v>
                </c:pt>
                <c:pt idx="4602">
                  <c:v>10.4753440929594</c:v>
                </c:pt>
                <c:pt idx="4603">
                  <c:v>10.471961322472101</c:v>
                </c:pt>
                <c:pt idx="4604">
                  <c:v>10.4686081516129</c:v>
                </c:pt>
                <c:pt idx="4605">
                  <c:v>10.465251657504201</c:v>
                </c:pt>
                <c:pt idx="4606">
                  <c:v>10.461930865595701</c:v>
                </c:pt>
                <c:pt idx="4607">
                  <c:v>10.4585814838776</c:v>
                </c:pt>
                <c:pt idx="4608">
                  <c:v>10.455234118162</c:v>
                </c:pt>
                <c:pt idx="4609">
                  <c:v>10.451890786944499</c:v>
                </c:pt>
                <c:pt idx="4610">
                  <c:v>10.448299149726999</c:v>
                </c:pt>
                <c:pt idx="4611">
                  <c:v>10.4447073394768</c:v>
                </c:pt>
                <c:pt idx="4612">
                  <c:v>10.441063611028801</c:v>
                </c:pt>
                <c:pt idx="4613">
                  <c:v>10.4373778050869</c:v>
                </c:pt>
                <c:pt idx="4614">
                  <c:v>10.4336764598472</c:v>
                </c:pt>
                <c:pt idx="4615">
                  <c:v>10.4298607683876</c:v>
                </c:pt>
                <c:pt idx="4616">
                  <c:v>10.4261122449886</c:v>
                </c:pt>
                <c:pt idx="4617">
                  <c:v>10.4223396862381</c:v>
                </c:pt>
                <c:pt idx="4618">
                  <c:v>10.418560249998899</c:v>
                </c:pt>
                <c:pt idx="4619">
                  <c:v>10.414801703790801</c:v>
                </c:pt>
                <c:pt idx="4620">
                  <c:v>10.4104409805534</c:v>
                </c:pt>
                <c:pt idx="4621">
                  <c:v>10.4061316296483</c:v>
                </c:pt>
                <c:pt idx="4622">
                  <c:v>10.4019052997791</c:v>
                </c:pt>
                <c:pt idx="4623">
                  <c:v>10.3978804757008</c:v>
                </c:pt>
                <c:pt idx="4624">
                  <c:v>10.393995720258101</c:v>
                </c:pt>
                <c:pt idx="4625">
                  <c:v>10.390168826356099</c:v>
                </c:pt>
                <c:pt idx="4626">
                  <c:v>10.3862611435024</c:v>
                </c:pt>
                <c:pt idx="4627">
                  <c:v>10.3822300521754</c:v>
                </c:pt>
                <c:pt idx="4628">
                  <c:v>10.378165973309001</c:v>
                </c:pt>
                <c:pt idx="4629">
                  <c:v>10.3757146921148</c:v>
                </c:pt>
                <c:pt idx="4630">
                  <c:v>10.3731929023365</c:v>
                </c:pt>
                <c:pt idx="4631">
                  <c:v>10.369593372358</c:v>
                </c:pt>
                <c:pt idx="4632">
                  <c:v>10.3654421941877</c:v>
                </c:pt>
                <c:pt idx="4633">
                  <c:v>10.361348374376499</c:v>
                </c:pt>
                <c:pt idx="4634">
                  <c:v>10.357298635993001</c:v>
                </c:pt>
                <c:pt idx="4635">
                  <c:v>10.3533179200493</c:v>
                </c:pt>
                <c:pt idx="4636">
                  <c:v>10.349359487398599</c:v>
                </c:pt>
                <c:pt idx="4637">
                  <c:v>10.345403540230601</c:v>
                </c:pt>
                <c:pt idx="4638">
                  <c:v>10.3414529305365</c:v>
                </c:pt>
                <c:pt idx="4639">
                  <c:v>10.3382823969974</c:v>
                </c:pt>
                <c:pt idx="4640">
                  <c:v>10.334562452039799</c:v>
                </c:pt>
                <c:pt idx="4641">
                  <c:v>10.331753295101199</c:v>
                </c:pt>
                <c:pt idx="4642">
                  <c:v>10.3289946134409</c:v>
                </c:pt>
                <c:pt idx="4643">
                  <c:v>10.3264499525185</c:v>
                </c:pt>
                <c:pt idx="4644">
                  <c:v>10.324036882673701</c:v>
                </c:pt>
                <c:pt idx="4645">
                  <c:v>10.3208609475847</c:v>
                </c:pt>
                <c:pt idx="4646">
                  <c:v>10.3175723772226</c:v>
                </c:pt>
                <c:pt idx="4647">
                  <c:v>10.3140335326216</c:v>
                </c:pt>
                <c:pt idx="4648">
                  <c:v>10.310862316997801</c:v>
                </c:pt>
                <c:pt idx="4649">
                  <c:v>10.3076813875198</c:v>
                </c:pt>
                <c:pt idx="4650">
                  <c:v>10.303327490862801</c:v>
                </c:pt>
                <c:pt idx="4651">
                  <c:v>10.298965325116701</c:v>
                </c:pt>
                <c:pt idx="4652">
                  <c:v>10.294545228143001</c:v>
                </c:pt>
                <c:pt idx="4653">
                  <c:v>10.291362300873001</c:v>
                </c:pt>
                <c:pt idx="4654">
                  <c:v>10.288290083245901</c:v>
                </c:pt>
                <c:pt idx="4655">
                  <c:v>10.285206354763901</c:v>
                </c:pt>
                <c:pt idx="4656">
                  <c:v>10.2820435142582</c:v>
                </c:pt>
                <c:pt idx="4657">
                  <c:v>10.278756125729601</c:v>
                </c:pt>
                <c:pt idx="4658">
                  <c:v>10.2755756776262</c:v>
                </c:pt>
                <c:pt idx="4659">
                  <c:v>10.2730680188084</c:v>
                </c:pt>
                <c:pt idx="4660">
                  <c:v>10.270568152257701</c:v>
                </c:pt>
                <c:pt idx="4661">
                  <c:v>10.2673868603664</c:v>
                </c:pt>
                <c:pt idx="4662">
                  <c:v>10.2641640779532</c:v>
                </c:pt>
                <c:pt idx="4663">
                  <c:v>10.2609481025153</c:v>
                </c:pt>
                <c:pt idx="4664">
                  <c:v>10.257876350929401</c:v>
                </c:pt>
                <c:pt idx="4665">
                  <c:v>10.254306574782101</c:v>
                </c:pt>
                <c:pt idx="4666">
                  <c:v>10.250748504653</c:v>
                </c:pt>
                <c:pt idx="4667">
                  <c:v>10.247781017715001</c:v>
                </c:pt>
                <c:pt idx="4668">
                  <c:v>10.244817545245899</c:v>
                </c:pt>
                <c:pt idx="4669">
                  <c:v>10.2419699868107</c:v>
                </c:pt>
                <c:pt idx="4670">
                  <c:v>10.2387685835683</c:v>
                </c:pt>
                <c:pt idx="4671">
                  <c:v>10.2359479425891</c:v>
                </c:pt>
                <c:pt idx="4672">
                  <c:v>10.233231063341201</c:v>
                </c:pt>
                <c:pt idx="4673">
                  <c:v>10.232052339153</c:v>
                </c:pt>
                <c:pt idx="4674">
                  <c:v>10.2307447900118</c:v>
                </c:pt>
                <c:pt idx="4675">
                  <c:v>10.229436328838601</c:v>
                </c:pt>
                <c:pt idx="4676">
                  <c:v>10.228274593275801</c:v>
                </c:pt>
                <c:pt idx="4677">
                  <c:v>10.22729158394</c:v>
                </c:pt>
                <c:pt idx="4678">
                  <c:v>10.226475865665201</c:v>
                </c:pt>
                <c:pt idx="4679">
                  <c:v>10.2249116986236</c:v>
                </c:pt>
                <c:pt idx="4680">
                  <c:v>10.2236246619832</c:v>
                </c:pt>
                <c:pt idx="4681">
                  <c:v>10.2223457689488</c:v>
                </c:pt>
                <c:pt idx="4682">
                  <c:v>10.221083937612001</c:v>
                </c:pt>
                <c:pt idx="4683">
                  <c:v>10.219827373130499</c:v>
                </c:pt>
                <c:pt idx="4684">
                  <c:v>10.218569388662001</c:v>
                </c:pt>
                <c:pt idx="4685">
                  <c:v>10.217134263440199</c:v>
                </c:pt>
                <c:pt idx="4686">
                  <c:v>10.2156986594013</c:v>
                </c:pt>
                <c:pt idx="4687">
                  <c:v>10.2146074149705</c:v>
                </c:pt>
                <c:pt idx="4688">
                  <c:v>10.213427155206199</c:v>
                </c:pt>
                <c:pt idx="4689">
                  <c:v>10.212253236344599</c:v>
                </c:pt>
                <c:pt idx="4690">
                  <c:v>10.211070269255799</c:v>
                </c:pt>
                <c:pt idx="4691">
                  <c:v>10.210035560319501</c:v>
                </c:pt>
                <c:pt idx="4692">
                  <c:v>10.2089975781953</c:v>
                </c:pt>
                <c:pt idx="4693">
                  <c:v>10.207923094508599</c:v>
                </c:pt>
                <c:pt idx="4694">
                  <c:v>10.2068429242628</c:v>
                </c:pt>
                <c:pt idx="4695">
                  <c:v>10.205808827104899</c:v>
                </c:pt>
                <c:pt idx="4696">
                  <c:v>10.204859473589</c:v>
                </c:pt>
                <c:pt idx="4697">
                  <c:v>10.203918651482301</c:v>
                </c:pt>
                <c:pt idx="4698">
                  <c:v>10.202455115468201</c:v>
                </c:pt>
                <c:pt idx="4699">
                  <c:v>10.2016366859465</c:v>
                </c:pt>
                <c:pt idx="4700">
                  <c:v>10.200347618421199</c:v>
                </c:pt>
                <c:pt idx="4701">
                  <c:v>10.199507328056701</c:v>
                </c:pt>
                <c:pt idx="4702">
                  <c:v>10.197487022441999</c:v>
                </c:pt>
                <c:pt idx="4703">
                  <c:v>10.195463613488601</c:v>
                </c:pt>
                <c:pt idx="4704">
                  <c:v>10.1934469894867</c:v>
                </c:pt>
                <c:pt idx="4705">
                  <c:v>10.1920640810789</c:v>
                </c:pt>
                <c:pt idx="4706">
                  <c:v>10.1904642210215</c:v>
                </c:pt>
                <c:pt idx="4707">
                  <c:v>10.188844946994299</c:v>
                </c:pt>
                <c:pt idx="4708">
                  <c:v>10.1871875846418</c:v>
                </c:pt>
                <c:pt idx="4709">
                  <c:v>10.183760944216599</c:v>
                </c:pt>
                <c:pt idx="4710">
                  <c:v>10.180046027024099</c:v>
                </c:pt>
                <c:pt idx="4711">
                  <c:v>10.176692417821499</c:v>
                </c:pt>
                <c:pt idx="4712">
                  <c:v>10.173860639151799</c:v>
                </c:pt>
                <c:pt idx="4713">
                  <c:v>10.1710157958765</c:v>
                </c:pt>
                <c:pt idx="4714">
                  <c:v>10.1681442888804</c:v>
                </c:pt>
                <c:pt idx="4715">
                  <c:v>10.1652506794043</c:v>
                </c:pt>
                <c:pt idx="4716">
                  <c:v>10.1617450715882</c:v>
                </c:pt>
                <c:pt idx="4717">
                  <c:v>10.158361035387699</c:v>
                </c:pt>
                <c:pt idx="4718">
                  <c:v>10.155187077281299</c:v>
                </c:pt>
                <c:pt idx="4719">
                  <c:v>10.153261083803301</c:v>
                </c:pt>
                <c:pt idx="4720">
                  <c:v>10.1514320978903</c:v>
                </c:pt>
                <c:pt idx="4721">
                  <c:v>10.149390024973</c:v>
                </c:pt>
                <c:pt idx="4722">
                  <c:v>10.1473993002339</c:v>
                </c:pt>
                <c:pt idx="4723">
                  <c:v>10.1454349481218</c:v>
                </c:pt>
                <c:pt idx="4724">
                  <c:v>10.1434774775772</c:v>
                </c:pt>
                <c:pt idx="4725">
                  <c:v>10.140690366569</c:v>
                </c:pt>
                <c:pt idx="4726">
                  <c:v>10.137949874989999</c:v>
                </c:pt>
                <c:pt idx="4727">
                  <c:v>10.135214156820201</c:v>
                </c:pt>
                <c:pt idx="4728">
                  <c:v>10.1336232676155</c:v>
                </c:pt>
                <c:pt idx="4729">
                  <c:v>10.131984084293</c:v>
                </c:pt>
                <c:pt idx="4730">
                  <c:v>10.1303642424587</c:v>
                </c:pt>
                <c:pt idx="4731">
                  <c:v>10.128793031262299</c:v>
                </c:pt>
                <c:pt idx="4732">
                  <c:v>10.127215473333999</c:v>
                </c:pt>
                <c:pt idx="4733">
                  <c:v>10.124403956372801</c:v>
                </c:pt>
                <c:pt idx="4734">
                  <c:v>10.1222968406611</c:v>
                </c:pt>
                <c:pt idx="4735">
                  <c:v>10.1201913169467</c:v>
                </c:pt>
                <c:pt idx="4736">
                  <c:v>10.1181045509756</c:v>
                </c:pt>
                <c:pt idx="4737">
                  <c:v>10.1162561053426</c:v>
                </c:pt>
                <c:pt idx="4738">
                  <c:v>10.1140417543926</c:v>
                </c:pt>
                <c:pt idx="4739">
                  <c:v>10.1118356157956</c:v>
                </c:pt>
                <c:pt idx="4740">
                  <c:v>10.109629105694999</c:v>
                </c:pt>
                <c:pt idx="4741">
                  <c:v>10.1074250843836</c:v>
                </c:pt>
                <c:pt idx="4742">
                  <c:v>10.1051920799362</c:v>
                </c:pt>
                <c:pt idx="4743">
                  <c:v>10.101663051722699</c:v>
                </c:pt>
                <c:pt idx="4744">
                  <c:v>10.098116741547299</c:v>
                </c:pt>
                <c:pt idx="4745">
                  <c:v>10.0945316565832</c:v>
                </c:pt>
                <c:pt idx="4746">
                  <c:v>10.091366408182701</c:v>
                </c:pt>
                <c:pt idx="4747">
                  <c:v>10.0882232188857</c:v>
                </c:pt>
                <c:pt idx="4748">
                  <c:v>10.0850870626328</c:v>
                </c:pt>
                <c:pt idx="4749">
                  <c:v>10.0819694970507</c:v>
                </c:pt>
                <c:pt idx="4750">
                  <c:v>10.0782161585447</c:v>
                </c:pt>
                <c:pt idx="4751">
                  <c:v>10.0743778207228</c:v>
                </c:pt>
                <c:pt idx="4752">
                  <c:v>10.070820349307899</c:v>
                </c:pt>
                <c:pt idx="4753">
                  <c:v>10.0675318709908</c:v>
                </c:pt>
                <c:pt idx="4754">
                  <c:v>10.0642611748893</c:v>
                </c:pt>
                <c:pt idx="4755">
                  <c:v>10.060738953006</c:v>
                </c:pt>
                <c:pt idx="4756">
                  <c:v>10.057336689050199</c:v>
                </c:pt>
                <c:pt idx="4757">
                  <c:v>10.053898999723</c:v>
                </c:pt>
                <c:pt idx="4758">
                  <c:v>10.050609959840299</c:v>
                </c:pt>
                <c:pt idx="4759">
                  <c:v>10.0457841491354</c:v>
                </c:pt>
                <c:pt idx="4760">
                  <c:v>10.0414604911133</c:v>
                </c:pt>
                <c:pt idx="4761">
                  <c:v>10.0367387543518</c:v>
                </c:pt>
                <c:pt idx="4762">
                  <c:v>10.032672215479399</c:v>
                </c:pt>
                <c:pt idx="4763">
                  <c:v>10.0283669120208</c:v>
                </c:pt>
                <c:pt idx="4764">
                  <c:v>10.023189397510301</c:v>
                </c:pt>
                <c:pt idx="4765">
                  <c:v>10.0189744142059</c:v>
                </c:pt>
                <c:pt idx="4766">
                  <c:v>10.0146825615195</c:v>
                </c:pt>
                <c:pt idx="4767">
                  <c:v>10.011280837481999</c:v>
                </c:pt>
                <c:pt idx="4768">
                  <c:v>10.0078926309026</c:v>
                </c:pt>
                <c:pt idx="4769">
                  <c:v>10.0048000008</c:v>
                </c:pt>
                <c:pt idx="4770">
                  <c:v>10.001776310269699</c:v>
                </c:pt>
                <c:pt idx="4771">
                  <c:v>9.9986279030664402</c:v>
                </c:pt>
                <c:pt idx="4772">
                  <c:v>9.9968297198165192</c:v>
                </c:pt>
                <c:pt idx="4773">
                  <c:v>9.9950276472394606</c:v>
                </c:pt>
                <c:pt idx="4774">
                  <c:v>9.9918838972705295</c:v>
                </c:pt>
                <c:pt idx="4775">
                  <c:v>9.9892728777323292</c:v>
                </c:pt>
                <c:pt idx="4776">
                  <c:v>9.98626949965821</c:v>
                </c:pt>
                <c:pt idx="4777">
                  <c:v>9.9841301138816991</c:v>
                </c:pt>
                <c:pt idx="4778">
                  <c:v>9.9816288082311893</c:v>
                </c:pt>
                <c:pt idx="4779">
                  <c:v>9.9790850592038698</c:v>
                </c:pt>
                <c:pt idx="4780">
                  <c:v>9.97653125201224</c:v>
                </c:pt>
                <c:pt idx="4781">
                  <c:v>9.97394630811986</c:v>
                </c:pt>
                <c:pt idx="4782">
                  <c:v>9.9713740663989494</c:v>
                </c:pt>
                <c:pt idx="4783">
                  <c:v>9.9688326352816805</c:v>
                </c:pt>
                <c:pt idx="4784">
                  <c:v>9.9663057909972199</c:v>
                </c:pt>
                <c:pt idx="4785">
                  <c:v>9.9636976780417292</c:v>
                </c:pt>
                <c:pt idx="4786">
                  <c:v>9.9612407480324592</c:v>
                </c:pt>
                <c:pt idx="4787">
                  <c:v>9.9587513743619809</c:v>
                </c:pt>
                <c:pt idx="4788">
                  <c:v>9.9564638716633098</c:v>
                </c:pt>
                <c:pt idx="4789">
                  <c:v>9.9541724180384499</c:v>
                </c:pt>
                <c:pt idx="4790">
                  <c:v>9.9518499379781993</c:v>
                </c:pt>
                <c:pt idx="4791">
                  <c:v>9.9496321234698897</c:v>
                </c:pt>
                <c:pt idx="4792">
                  <c:v>9.9486734386434996</c:v>
                </c:pt>
                <c:pt idx="4793">
                  <c:v>9.9479383086574291</c:v>
                </c:pt>
                <c:pt idx="4794">
                  <c:v>9.9472002917291604</c:v>
                </c:pt>
                <c:pt idx="4795">
                  <c:v>9.9464877563496792</c:v>
                </c:pt>
                <c:pt idx="4796">
                  <c:v>9.9456292224428307</c:v>
                </c:pt>
                <c:pt idx="4797">
                  <c:v>9.9448434146631097</c:v>
                </c:pt>
                <c:pt idx="4798">
                  <c:v>9.9441088809077005</c:v>
                </c:pt>
                <c:pt idx="4799">
                  <c:v>9.9434149984075795</c:v>
                </c:pt>
                <c:pt idx="4800">
                  <c:v>9.9426906361135305</c:v>
                </c:pt>
                <c:pt idx="4801">
                  <c:v>9.9419182210546495</c:v>
                </c:pt>
                <c:pt idx="4802">
                  <c:v>9.9411502017643603</c:v>
                </c:pt>
                <c:pt idx="4803">
                  <c:v>9.9403809824124902</c:v>
                </c:pt>
                <c:pt idx="4804">
                  <c:v>9.9395212536507902</c:v>
                </c:pt>
                <c:pt idx="4805">
                  <c:v>9.9385136292236105</c:v>
                </c:pt>
                <c:pt idx="4806">
                  <c:v>9.9375758670866805</c:v>
                </c:pt>
                <c:pt idx="4807">
                  <c:v>9.9370414375716205</c:v>
                </c:pt>
                <c:pt idx="4808">
                  <c:v>9.9366488772049895</c:v>
                </c:pt>
                <c:pt idx="4809">
                  <c:v>9.9363693222561107</c:v>
                </c:pt>
                <c:pt idx="4810">
                  <c:v>9.9313738413943895</c:v>
                </c:pt>
                <c:pt idx="4811">
                  <c:v>9.9260078802442298</c:v>
                </c:pt>
                <c:pt idx="4812">
                  <c:v>9.9206635746954497</c:v>
                </c:pt>
                <c:pt idx="4813">
                  <c:v>9.9153119792214408</c:v>
                </c:pt>
                <c:pt idx="4814">
                  <c:v>9.9100386801717004</c:v>
                </c:pt>
                <c:pt idx="4815">
                  <c:v>9.9047472408892592</c:v>
                </c:pt>
                <c:pt idx="4816">
                  <c:v>9.9019440280990505</c:v>
                </c:pt>
                <c:pt idx="4817">
                  <c:v>9.8964939949336301</c:v>
                </c:pt>
                <c:pt idx="4818">
                  <c:v>9.8944301757552005</c:v>
                </c:pt>
                <c:pt idx="4819">
                  <c:v>9.89045756784326</c:v>
                </c:pt>
                <c:pt idx="4820">
                  <c:v>9.8864865094296803</c:v>
                </c:pt>
                <c:pt idx="4821">
                  <c:v>9.8816319660906302</c:v>
                </c:pt>
                <c:pt idx="4822">
                  <c:v>9.8767820721590098</c:v>
                </c:pt>
                <c:pt idx="4823">
                  <c:v>9.8719192228117603</c:v>
                </c:pt>
                <c:pt idx="4824">
                  <c:v>9.8670912641930997</c:v>
                </c:pt>
                <c:pt idx="4825">
                  <c:v>9.8620825498427802</c:v>
                </c:pt>
                <c:pt idx="4826">
                  <c:v>9.8571141625513103</c:v>
                </c:pt>
                <c:pt idx="4827">
                  <c:v>9.8523920056164602</c:v>
                </c:pt>
                <c:pt idx="4828">
                  <c:v>9.8452611640979502</c:v>
                </c:pt>
                <c:pt idx="4829">
                  <c:v>9.8381606422672103</c:v>
                </c:pt>
                <c:pt idx="4830">
                  <c:v>9.8324936225051598</c:v>
                </c:pt>
                <c:pt idx="4831">
                  <c:v>9.8271683096380809</c:v>
                </c:pt>
                <c:pt idx="4832">
                  <c:v>9.8217719810247495</c:v>
                </c:pt>
                <c:pt idx="4833">
                  <c:v>9.8159183598933897</c:v>
                </c:pt>
                <c:pt idx="4834">
                  <c:v>9.8109006022107508</c:v>
                </c:pt>
                <c:pt idx="4835">
                  <c:v>9.8046596322369695</c:v>
                </c:pt>
                <c:pt idx="4836">
                  <c:v>9.8000686736067504</c:v>
                </c:pt>
                <c:pt idx="4837">
                  <c:v>9.7954950629939699</c:v>
                </c:pt>
                <c:pt idx="4838">
                  <c:v>9.7906745788374803</c:v>
                </c:pt>
                <c:pt idx="4839">
                  <c:v>9.7854408469580907</c:v>
                </c:pt>
                <c:pt idx="4840">
                  <c:v>9.7801843735002691</c:v>
                </c:pt>
                <c:pt idx="4841">
                  <c:v>9.7740569766956806</c:v>
                </c:pt>
                <c:pt idx="4842">
                  <c:v>9.7682335780776892</c:v>
                </c:pt>
                <c:pt idx="4843">
                  <c:v>9.76242510551217</c:v>
                </c:pt>
                <c:pt idx="4844">
                  <c:v>9.7564901112778202</c:v>
                </c:pt>
                <c:pt idx="4845">
                  <c:v>9.7506512948173398</c:v>
                </c:pt>
                <c:pt idx="4846">
                  <c:v>9.7452777841991196</c:v>
                </c:pt>
                <c:pt idx="4847">
                  <c:v>9.7390566984087705</c:v>
                </c:pt>
                <c:pt idx="4848">
                  <c:v>9.7334658418720004</c:v>
                </c:pt>
                <c:pt idx="4849">
                  <c:v>9.7278625814621602</c:v>
                </c:pt>
                <c:pt idx="4850">
                  <c:v>9.7222602213293907</c:v>
                </c:pt>
                <c:pt idx="4851">
                  <c:v>9.71643366442194</c:v>
                </c:pt>
                <c:pt idx="4852">
                  <c:v>9.7107084047372201</c:v>
                </c:pt>
                <c:pt idx="4853">
                  <c:v>9.7049153613585002</c:v>
                </c:pt>
                <c:pt idx="4854">
                  <c:v>9.6988571719953498</c:v>
                </c:pt>
                <c:pt idx="4855">
                  <c:v>9.6927426264990899</c:v>
                </c:pt>
                <c:pt idx="4856">
                  <c:v>9.6900727082866194</c:v>
                </c:pt>
                <c:pt idx="4857">
                  <c:v>9.68741444956148</c:v>
                </c:pt>
                <c:pt idx="4858">
                  <c:v>9.6847475588345304</c:v>
                </c:pt>
                <c:pt idx="4859">
                  <c:v>9.6819067883727303</c:v>
                </c:pt>
                <c:pt idx="4860">
                  <c:v>9.6795352807072206</c:v>
                </c:pt>
                <c:pt idx="4861">
                  <c:v>9.6771349005529199</c:v>
                </c:pt>
                <c:pt idx="4862">
                  <c:v>9.6759494761019695</c:v>
                </c:pt>
                <c:pt idx="4863">
                  <c:v>9.6747515834695896</c:v>
                </c:pt>
                <c:pt idx="4864">
                  <c:v>9.6735509458849194</c:v>
                </c:pt>
                <c:pt idx="4865">
                  <c:v>9.6723397629105996</c:v>
                </c:pt>
                <c:pt idx="4866">
                  <c:v>9.6700949357702601</c:v>
                </c:pt>
                <c:pt idx="4867">
                  <c:v>9.6678562642095507</c:v>
                </c:pt>
                <c:pt idx="4868">
                  <c:v>9.66852643310866</c:v>
                </c:pt>
                <c:pt idx="4869">
                  <c:v>9.6775601128222206</c:v>
                </c:pt>
                <c:pt idx="4870">
                  <c:v>9.6860376675085007</c:v>
                </c:pt>
                <c:pt idx="4871">
                  <c:v>9.6945356006626504</c:v>
                </c:pt>
                <c:pt idx="4872">
                  <c:v>9.7029884749663609</c:v>
                </c:pt>
                <c:pt idx="4873">
                  <c:v>9.7115686164476198</c:v>
                </c:pt>
                <c:pt idx="4874">
                  <c:v>9.7199996482912994</c:v>
                </c:pt>
                <c:pt idx="4875">
                  <c:v>9.7282133583606996</c:v>
                </c:pt>
                <c:pt idx="4876">
                  <c:v>9.7364726864611608</c:v>
                </c:pt>
                <c:pt idx="4877">
                  <c:v>9.7447889855290306</c:v>
                </c:pt>
                <c:pt idx="4878">
                  <c:v>9.7531276149837005</c:v>
                </c:pt>
                <c:pt idx="4879">
                  <c:v>9.7617708217613401</c:v>
                </c:pt>
                <c:pt idx="4880">
                  <c:v>9.77028711016834</c:v>
                </c:pt>
                <c:pt idx="4881">
                  <c:v>9.7780830292961802</c:v>
                </c:pt>
                <c:pt idx="4882">
                  <c:v>9.7857434619233796</c:v>
                </c:pt>
                <c:pt idx="4883">
                  <c:v>9.7932995961069498</c:v>
                </c:pt>
                <c:pt idx="4884">
                  <c:v>9.8009066147344903</c:v>
                </c:pt>
                <c:pt idx="4885">
                  <c:v>9.8085582122806194</c:v>
                </c:pt>
                <c:pt idx="4886">
                  <c:v>9.8159568457546005</c:v>
                </c:pt>
                <c:pt idx="4887">
                  <c:v>9.8234107153252594</c:v>
                </c:pt>
                <c:pt idx="4888">
                  <c:v>9.8309122163998293</c:v>
                </c:pt>
                <c:pt idx="4889">
                  <c:v>9.8390893846031595</c:v>
                </c:pt>
                <c:pt idx="4890">
                  <c:v>9.8467586821561497</c:v>
                </c:pt>
                <c:pt idx="4891">
                  <c:v>9.8544590787828792</c:v>
                </c:pt>
                <c:pt idx="4892">
                  <c:v>9.8621077809093691</c:v>
                </c:pt>
                <c:pt idx="4893">
                  <c:v>9.8700857088856395</c:v>
                </c:pt>
                <c:pt idx="4894">
                  <c:v>9.8781353349843304</c:v>
                </c:pt>
                <c:pt idx="4895">
                  <c:v>9.8862395063436797</c:v>
                </c:pt>
                <c:pt idx="4896">
                  <c:v>9.8943782091484902</c:v>
                </c:pt>
                <c:pt idx="4897">
                  <c:v>9.9028906080743404</c:v>
                </c:pt>
                <c:pt idx="4898">
                  <c:v>9.9110035798635394</c:v>
                </c:pt>
                <c:pt idx="4899">
                  <c:v>9.9191776167619405</c:v>
                </c:pt>
                <c:pt idx="4900">
                  <c:v>9.9274554709278497</c:v>
                </c:pt>
                <c:pt idx="4901">
                  <c:v>9.9357207144686406</c:v>
                </c:pt>
                <c:pt idx="4902">
                  <c:v>9.9434133760889498</c:v>
                </c:pt>
                <c:pt idx="4903">
                  <c:v>9.9507862404201894</c:v>
                </c:pt>
                <c:pt idx="4904">
                  <c:v>9.9565008673754907</c:v>
                </c:pt>
                <c:pt idx="4905">
                  <c:v>9.9623838633876307</c:v>
                </c:pt>
                <c:pt idx="4906">
                  <c:v>9.9683241650484398</c:v>
                </c:pt>
                <c:pt idx="4907">
                  <c:v>9.9743924337334899</c:v>
                </c:pt>
                <c:pt idx="4908">
                  <c:v>9.9804922445875199</c:v>
                </c:pt>
                <c:pt idx="4909">
                  <c:v>9.9866035858107303</c:v>
                </c:pt>
                <c:pt idx="4910">
                  <c:v>9.9930920633681399</c:v>
                </c:pt>
                <c:pt idx="4911">
                  <c:v>9.9996515952401701</c:v>
                </c:pt>
                <c:pt idx="4912">
                  <c:v>10.006026394924501</c:v>
                </c:pt>
                <c:pt idx="4913">
                  <c:v>10.0124418747702</c:v>
                </c:pt>
                <c:pt idx="4914">
                  <c:v>10.018905204612199</c:v>
                </c:pt>
                <c:pt idx="4915">
                  <c:v>10.0252922443894</c:v>
                </c:pt>
                <c:pt idx="4916">
                  <c:v>10.0316511170113</c:v>
                </c:pt>
                <c:pt idx="4917">
                  <c:v>10.0381067764107</c:v>
                </c:pt>
                <c:pt idx="4918">
                  <c:v>10.0467417698648</c:v>
                </c:pt>
                <c:pt idx="4919">
                  <c:v>10.0556609742254</c:v>
                </c:pt>
                <c:pt idx="4920">
                  <c:v>10.064945009477301</c:v>
                </c:pt>
                <c:pt idx="4921">
                  <c:v>10.073786327355799</c:v>
                </c:pt>
                <c:pt idx="4922">
                  <c:v>10.0828222147563</c:v>
                </c:pt>
                <c:pt idx="4923">
                  <c:v>10.091918259863901</c:v>
                </c:pt>
                <c:pt idx="4924">
                  <c:v>10.101510266268701</c:v>
                </c:pt>
                <c:pt idx="4925">
                  <c:v>10.1113837030511</c:v>
                </c:pt>
                <c:pt idx="4926">
                  <c:v>10.1211132556036</c:v>
                </c:pt>
                <c:pt idx="4927">
                  <c:v>10.1306702198672</c:v>
                </c:pt>
                <c:pt idx="4928">
                  <c:v>10.1375624121798</c:v>
                </c:pt>
                <c:pt idx="4929">
                  <c:v>10.144528911482499</c:v>
                </c:pt>
                <c:pt idx="4930">
                  <c:v>10.152745118301899</c:v>
                </c:pt>
                <c:pt idx="4931">
                  <c:v>10.1613759204413</c:v>
                </c:pt>
                <c:pt idx="4932">
                  <c:v>10.169888631962699</c:v>
                </c:pt>
                <c:pt idx="4933">
                  <c:v>10.1783503425116</c:v>
                </c:pt>
                <c:pt idx="4934">
                  <c:v>10.1866675227968</c:v>
                </c:pt>
                <c:pt idx="4935">
                  <c:v>10.195247354252899</c:v>
                </c:pt>
                <c:pt idx="4936">
                  <c:v>10.203926439440099</c:v>
                </c:pt>
                <c:pt idx="4937">
                  <c:v>10.212358498978301</c:v>
                </c:pt>
                <c:pt idx="4938">
                  <c:v>10.2197807949577</c:v>
                </c:pt>
                <c:pt idx="4939">
                  <c:v>10.227281205046699</c:v>
                </c:pt>
                <c:pt idx="4940">
                  <c:v>10.237396473101899</c:v>
                </c:pt>
                <c:pt idx="4941">
                  <c:v>10.244308701116299</c:v>
                </c:pt>
                <c:pt idx="4942">
                  <c:v>10.2502589801067</c:v>
                </c:pt>
                <c:pt idx="4943">
                  <c:v>10.2569072337444</c:v>
                </c:pt>
                <c:pt idx="4944">
                  <c:v>10.263570757423301</c:v>
                </c:pt>
                <c:pt idx="4945">
                  <c:v>10.270106287130901</c:v>
                </c:pt>
                <c:pt idx="4946">
                  <c:v>10.276405907389099</c:v>
                </c:pt>
                <c:pt idx="4947">
                  <c:v>10.2829493015625</c:v>
                </c:pt>
                <c:pt idx="4948">
                  <c:v>10.28963136098</c:v>
                </c:pt>
                <c:pt idx="4949">
                  <c:v>10.2962794847256</c:v>
                </c:pt>
                <c:pt idx="4950">
                  <c:v>10.302979409059899</c:v>
                </c:pt>
                <c:pt idx="4951">
                  <c:v>10.309708628305</c:v>
                </c:pt>
                <c:pt idx="4952">
                  <c:v>10.317006197915701</c:v>
                </c:pt>
                <c:pt idx="4953">
                  <c:v>10.3243512799465</c:v>
                </c:pt>
                <c:pt idx="4954">
                  <c:v>10.332241105434401</c:v>
                </c:pt>
                <c:pt idx="4955">
                  <c:v>10.340327031493601</c:v>
                </c:pt>
                <c:pt idx="4956">
                  <c:v>10.344176133935701</c:v>
                </c:pt>
                <c:pt idx="4957">
                  <c:v>10.345595767185101</c:v>
                </c:pt>
                <c:pt idx="4958">
                  <c:v>10.346935090805999</c:v>
                </c:pt>
                <c:pt idx="4959">
                  <c:v>10.350183873106999</c:v>
                </c:pt>
                <c:pt idx="4960">
                  <c:v>10.3531655354757</c:v>
                </c:pt>
                <c:pt idx="4961">
                  <c:v>10.3561132340651</c:v>
                </c:pt>
                <c:pt idx="4962">
                  <c:v>10.359220721085901</c:v>
                </c:pt>
                <c:pt idx="4963">
                  <c:v>10.362628199815401</c:v>
                </c:pt>
                <c:pt idx="4964">
                  <c:v>10.365960242739799</c:v>
                </c:pt>
                <c:pt idx="4965">
                  <c:v>10.369319905777701</c:v>
                </c:pt>
                <c:pt idx="4966">
                  <c:v>10.3715963062304</c:v>
                </c:pt>
                <c:pt idx="4967">
                  <c:v>10.3739320511812</c:v>
                </c:pt>
                <c:pt idx="4968">
                  <c:v>10.376320343626301</c:v>
                </c:pt>
                <c:pt idx="4969">
                  <c:v>10.378709813562599</c:v>
                </c:pt>
                <c:pt idx="4970">
                  <c:v>10.3811100881227</c:v>
                </c:pt>
                <c:pt idx="4971">
                  <c:v>10.3830075547198</c:v>
                </c:pt>
                <c:pt idx="4972">
                  <c:v>10.3843096867922</c:v>
                </c:pt>
                <c:pt idx="4973">
                  <c:v>10.3856276799388</c:v>
                </c:pt>
                <c:pt idx="4974">
                  <c:v>10.3868740208351</c:v>
                </c:pt>
                <c:pt idx="4975">
                  <c:v>10.3882039510623</c:v>
                </c:pt>
                <c:pt idx="4976">
                  <c:v>10.3895888847908</c:v>
                </c:pt>
                <c:pt idx="4977">
                  <c:v>10.391116361849001</c:v>
                </c:pt>
                <c:pt idx="4978">
                  <c:v>10.393603163722499</c:v>
                </c:pt>
                <c:pt idx="4979">
                  <c:v>10.3961196414774</c:v>
                </c:pt>
                <c:pt idx="4980">
                  <c:v>10.3975053340502</c:v>
                </c:pt>
                <c:pt idx="4981">
                  <c:v>10.3989346924754</c:v>
                </c:pt>
                <c:pt idx="4982">
                  <c:v>10.4014788353937</c:v>
                </c:pt>
                <c:pt idx="4983">
                  <c:v>10.402778583156101</c:v>
                </c:pt>
                <c:pt idx="4984">
                  <c:v>10.407947462101999</c:v>
                </c:pt>
                <c:pt idx="4985">
                  <c:v>10.413101006939799</c:v>
                </c:pt>
                <c:pt idx="4986">
                  <c:v>10.4182762670121</c:v>
                </c:pt>
                <c:pt idx="4987">
                  <c:v>10.423120322266801</c:v>
                </c:pt>
                <c:pt idx="4988">
                  <c:v>10.426345839879801</c:v>
                </c:pt>
                <c:pt idx="4989">
                  <c:v>10.4295360064996</c:v>
                </c:pt>
                <c:pt idx="4990">
                  <c:v>10.433430814134701</c:v>
                </c:pt>
                <c:pt idx="4991">
                  <c:v>10.437069609912999</c:v>
                </c:pt>
                <c:pt idx="4992">
                  <c:v>10.440311023840501</c:v>
                </c:pt>
                <c:pt idx="4993">
                  <c:v>10.443592530838901</c:v>
                </c:pt>
                <c:pt idx="4994">
                  <c:v>10.447700347849601</c:v>
                </c:pt>
                <c:pt idx="4995">
                  <c:v>10.4519351192227</c:v>
                </c:pt>
                <c:pt idx="4996">
                  <c:v>10.4558196459196</c:v>
                </c:pt>
                <c:pt idx="4997">
                  <c:v>10.4600254992919</c:v>
                </c:pt>
                <c:pt idx="4998">
                  <c:v>10.469012710667</c:v>
                </c:pt>
                <c:pt idx="4999">
                  <c:v>10.4780701420546</c:v>
                </c:pt>
                <c:pt idx="5000">
                  <c:v>10.4823090121206</c:v>
                </c:pt>
                <c:pt idx="5001">
                  <c:v>10.4882917406759</c:v>
                </c:pt>
                <c:pt idx="5002">
                  <c:v>10.492106076358599</c:v>
                </c:pt>
                <c:pt idx="5003">
                  <c:v>10.496045093367099</c:v>
                </c:pt>
                <c:pt idx="5004">
                  <c:v>10.500099147536099</c:v>
                </c:pt>
                <c:pt idx="5005">
                  <c:v>10.5042037383579</c:v>
                </c:pt>
                <c:pt idx="5006">
                  <c:v>10.5095585571475</c:v>
                </c:pt>
                <c:pt idx="5007">
                  <c:v>10.5150733242958</c:v>
                </c:pt>
                <c:pt idx="5008">
                  <c:v>10.520533231311401</c:v>
                </c:pt>
                <c:pt idx="5009">
                  <c:v>10.5259218897999</c:v>
                </c:pt>
                <c:pt idx="5010">
                  <c:v>10.5318687443049</c:v>
                </c:pt>
                <c:pt idx="5011">
                  <c:v>10.5377064835914</c:v>
                </c:pt>
                <c:pt idx="5012">
                  <c:v>10.5436177578966</c:v>
                </c:pt>
                <c:pt idx="5013">
                  <c:v>10.549765668594199</c:v>
                </c:pt>
                <c:pt idx="5014">
                  <c:v>10.556204794540699</c:v>
                </c:pt>
                <c:pt idx="5015">
                  <c:v>10.5620753046906</c:v>
                </c:pt>
                <c:pt idx="5016">
                  <c:v>10.569789101289601</c:v>
                </c:pt>
                <c:pt idx="5017">
                  <c:v>10.5748634146257</c:v>
                </c:pt>
                <c:pt idx="5018">
                  <c:v>10.5817003319838</c:v>
                </c:pt>
                <c:pt idx="5019">
                  <c:v>10.588638302890701</c:v>
                </c:pt>
                <c:pt idx="5020">
                  <c:v>10.593771561369399</c:v>
                </c:pt>
                <c:pt idx="5021">
                  <c:v>10.598497489055401</c:v>
                </c:pt>
                <c:pt idx="5022">
                  <c:v>10.603302234265101</c:v>
                </c:pt>
                <c:pt idx="5023">
                  <c:v>10.602805778283599</c:v>
                </c:pt>
                <c:pt idx="5024">
                  <c:v>10.6070440081659</c:v>
                </c:pt>
                <c:pt idx="5025">
                  <c:v>10.612237384648401</c:v>
                </c:pt>
                <c:pt idx="5026">
                  <c:v>10.6127084521697</c:v>
                </c:pt>
                <c:pt idx="5027">
                  <c:v>10.6119244381093</c:v>
                </c:pt>
                <c:pt idx="5028">
                  <c:v>10.611010588709</c:v>
                </c:pt>
                <c:pt idx="5029">
                  <c:v>10.610122902388699</c:v>
                </c:pt>
                <c:pt idx="5030">
                  <c:v>10.6091853721124</c:v>
                </c:pt>
                <c:pt idx="5031">
                  <c:v>10.608222449762501</c:v>
                </c:pt>
                <c:pt idx="5032">
                  <c:v>10.6121103839293</c:v>
                </c:pt>
                <c:pt idx="5033">
                  <c:v>10.6111844798055</c:v>
                </c:pt>
                <c:pt idx="5034">
                  <c:v>10.610277991296099</c:v>
                </c:pt>
                <c:pt idx="5035">
                  <c:v>10.6093715508621</c:v>
                </c:pt>
                <c:pt idx="5036">
                  <c:v>10.608484360926299</c:v>
                </c:pt>
                <c:pt idx="5037">
                  <c:v>10.6074870344692</c:v>
                </c:pt>
                <c:pt idx="5038">
                  <c:v>10.6065343936719</c:v>
                </c:pt>
                <c:pt idx="5039">
                  <c:v>10.604933400775201</c:v>
                </c:pt>
                <c:pt idx="5040">
                  <c:v>10.603767783397201</c:v>
                </c:pt>
                <c:pt idx="5041">
                  <c:v>10.606899546284</c:v>
                </c:pt>
                <c:pt idx="5042">
                  <c:v>10.610017737008301</c:v>
                </c:pt>
                <c:pt idx="5043">
                  <c:v>10.611403138284</c:v>
                </c:pt>
                <c:pt idx="5044">
                  <c:v>10.6128720013718</c:v>
                </c:pt>
                <c:pt idx="5045">
                  <c:v>10.614271284287</c:v>
                </c:pt>
                <c:pt idx="5046">
                  <c:v>10.6158170550686</c:v>
                </c:pt>
                <c:pt idx="5047">
                  <c:v>10.6194007688685</c:v>
                </c:pt>
                <c:pt idx="5048">
                  <c:v>10.6231507107334</c:v>
                </c:pt>
                <c:pt idx="5049">
                  <c:v>10.6260848284379</c:v>
                </c:pt>
                <c:pt idx="5050">
                  <c:v>10.626275579788199</c:v>
                </c:pt>
                <c:pt idx="5051">
                  <c:v>10.6260618291995</c:v>
                </c:pt>
                <c:pt idx="5052">
                  <c:v>10.6258814485542</c:v>
                </c:pt>
                <c:pt idx="5053">
                  <c:v>10.626425840483201</c:v>
                </c:pt>
                <c:pt idx="5054">
                  <c:v>10.6269957652973</c:v>
                </c:pt>
                <c:pt idx="5055">
                  <c:v>10.627475595878799</c:v>
                </c:pt>
                <c:pt idx="5056">
                  <c:v>10.6278200492621</c:v>
                </c:pt>
                <c:pt idx="5057">
                  <c:v>10.628206110051901</c:v>
                </c:pt>
                <c:pt idx="5058">
                  <c:v>10.6288718858042</c:v>
                </c:pt>
                <c:pt idx="5059">
                  <c:v>10.6295869960492</c:v>
                </c:pt>
                <c:pt idx="5060">
                  <c:v>10.6299204901285</c:v>
                </c:pt>
                <c:pt idx="5061">
                  <c:v>10.6303106347692</c:v>
                </c:pt>
                <c:pt idx="5062">
                  <c:v>10.6307014966685</c:v>
                </c:pt>
                <c:pt idx="5063">
                  <c:v>10.628726711672501</c:v>
                </c:pt>
                <c:pt idx="5064">
                  <c:v>10.6320710578725</c:v>
                </c:pt>
                <c:pt idx="5065">
                  <c:v>10.6355101059963</c:v>
                </c:pt>
                <c:pt idx="5066">
                  <c:v>10.633682002251</c:v>
                </c:pt>
                <c:pt idx="5067">
                  <c:v>10.630822992806699</c:v>
                </c:pt>
                <c:pt idx="5068">
                  <c:v>10.627562286174999</c:v>
                </c:pt>
                <c:pt idx="5069">
                  <c:v>10.624306610448</c:v>
                </c:pt>
                <c:pt idx="5070">
                  <c:v>10.6217649676699</c:v>
                </c:pt>
                <c:pt idx="5071">
                  <c:v>10.618497813836001</c:v>
                </c:pt>
                <c:pt idx="5072">
                  <c:v>10.614697152484601</c:v>
                </c:pt>
                <c:pt idx="5073">
                  <c:v>10.610659111813501</c:v>
                </c:pt>
                <c:pt idx="5074">
                  <c:v>10.607912955698101</c:v>
                </c:pt>
                <c:pt idx="5075">
                  <c:v>10.6053799060809</c:v>
                </c:pt>
                <c:pt idx="5076">
                  <c:v>10.6008167340449</c:v>
                </c:pt>
                <c:pt idx="5077">
                  <c:v>10.59804021803</c:v>
                </c:pt>
                <c:pt idx="5078">
                  <c:v>10.5952199709889</c:v>
                </c:pt>
                <c:pt idx="5079">
                  <c:v>10.5926692002434</c:v>
                </c:pt>
                <c:pt idx="5080">
                  <c:v>10.5898363625705</c:v>
                </c:pt>
                <c:pt idx="5081">
                  <c:v>10.5895563852709</c:v>
                </c:pt>
                <c:pt idx="5082">
                  <c:v>10.5887614662447</c:v>
                </c:pt>
                <c:pt idx="5083">
                  <c:v>10.5879773850959</c:v>
                </c:pt>
                <c:pt idx="5084">
                  <c:v>10.587298770474099</c:v>
                </c:pt>
                <c:pt idx="5085">
                  <c:v>10.586701105674999</c:v>
                </c:pt>
                <c:pt idx="5086">
                  <c:v>10.583503647375499</c:v>
                </c:pt>
                <c:pt idx="5087">
                  <c:v>10.5792588326043</c:v>
                </c:pt>
                <c:pt idx="5088">
                  <c:v>10.576077591304699</c:v>
                </c:pt>
                <c:pt idx="5089">
                  <c:v>10.572338809359699</c:v>
                </c:pt>
                <c:pt idx="5090">
                  <c:v>10.5689766004764</c:v>
                </c:pt>
                <c:pt idx="5091">
                  <c:v>10.566782364886</c:v>
                </c:pt>
                <c:pt idx="5092">
                  <c:v>10.562519160478301</c:v>
                </c:pt>
                <c:pt idx="5093">
                  <c:v>10.558249289711201</c:v>
                </c:pt>
                <c:pt idx="5094">
                  <c:v>10.553997427357</c:v>
                </c:pt>
                <c:pt idx="5095">
                  <c:v>10.549731595253901</c:v>
                </c:pt>
                <c:pt idx="5096">
                  <c:v>10.5457337259243</c:v>
                </c:pt>
                <c:pt idx="5097">
                  <c:v>10.5408947046954</c:v>
                </c:pt>
                <c:pt idx="5098">
                  <c:v>10.536030824514</c:v>
                </c:pt>
                <c:pt idx="5099">
                  <c:v>10.533179903136499</c:v>
                </c:pt>
                <c:pt idx="5100">
                  <c:v>10.530306447983801</c:v>
                </c:pt>
                <c:pt idx="5101">
                  <c:v>10.5273289562221</c:v>
                </c:pt>
                <c:pt idx="5102">
                  <c:v>10.5231859821945</c:v>
                </c:pt>
                <c:pt idx="5103">
                  <c:v>10.519978572374701</c:v>
                </c:pt>
                <c:pt idx="5104">
                  <c:v>10.516773765745</c:v>
                </c:pt>
                <c:pt idx="5105">
                  <c:v>10.5139754901867</c:v>
                </c:pt>
                <c:pt idx="5106">
                  <c:v>10.5090792609384</c:v>
                </c:pt>
                <c:pt idx="5107">
                  <c:v>10.5063179708871</c:v>
                </c:pt>
                <c:pt idx="5108">
                  <c:v>10.5036663910203</c:v>
                </c:pt>
                <c:pt idx="5109">
                  <c:v>10.501399207821899</c:v>
                </c:pt>
                <c:pt idx="5110">
                  <c:v>10.498603498447601</c:v>
                </c:pt>
                <c:pt idx="5111">
                  <c:v>10.4954926096534</c:v>
                </c:pt>
                <c:pt idx="5112">
                  <c:v>10.492406285312001</c:v>
                </c:pt>
                <c:pt idx="5113">
                  <c:v>10.4893071837453</c:v>
                </c:pt>
                <c:pt idx="5114">
                  <c:v>10.482546323162399</c:v>
                </c:pt>
                <c:pt idx="5115">
                  <c:v>10.4789706629248</c:v>
                </c:pt>
                <c:pt idx="5116">
                  <c:v>10.4768260490562</c:v>
                </c:pt>
                <c:pt idx="5117">
                  <c:v>10.4789204621878</c:v>
                </c:pt>
                <c:pt idx="5118">
                  <c:v>10.481074490916599</c:v>
                </c:pt>
                <c:pt idx="5119">
                  <c:v>10.4832890883605</c:v>
                </c:pt>
                <c:pt idx="5120">
                  <c:v>10.479680310653899</c:v>
                </c:pt>
                <c:pt idx="5121">
                  <c:v>10.472752574060401</c:v>
                </c:pt>
                <c:pt idx="5122">
                  <c:v>10.4680493016214</c:v>
                </c:pt>
                <c:pt idx="5123">
                  <c:v>10.4633583692382</c:v>
                </c:pt>
                <c:pt idx="5124">
                  <c:v>10.4586028873407</c:v>
                </c:pt>
                <c:pt idx="5125">
                  <c:v>10.4539077011648</c:v>
                </c:pt>
                <c:pt idx="5126">
                  <c:v>10.448532282686401</c:v>
                </c:pt>
                <c:pt idx="5127">
                  <c:v>10.439539425037699</c:v>
                </c:pt>
                <c:pt idx="5128">
                  <c:v>10.4351872847525</c:v>
                </c:pt>
                <c:pt idx="5129">
                  <c:v>10.4309156659482</c:v>
                </c:pt>
                <c:pt idx="5130">
                  <c:v>10.4226694422783</c:v>
                </c:pt>
                <c:pt idx="5131">
                  <c:v>10.4143959992451</c:v>
                </c:pt>
                <c:pt idx="5132">
                  <c:v>10.4109634892515</c:v>
                </c:pt>
                <c:pt idx="5133">
                  <c:v>10.4075490072679</c:v>
                </c:pt>
                <c:pt idx="5134">
                  <c:v>10.4036990951082</c:v>
                </c:pt>
                <c:pt idx="5135">
                  <c:v>10.400245215694699</c:v>
                </c:pt>
                <c:pt idx="5136">
                  <c:v>10.398837780090201</c:v>
                </c:pt>
                <c:pt idx="5137">
                  <c:v>10.397448582100401</c:v>
                </c:pt>
                <c:pt idx="5138">
                  <c:v>10.3960760245354</c:v>
                </c:pt>
                <c:pt idx="5139">
                  <c:v>10.394731958543399</c:v>
                </c:pt>
                <c:pt idx="5140">
                  <c:v>10.3967127474754</c:v>
                </c:pt>
                <c:pt idx="5141">
                  <c:v>10.3986684405604</c:v>
                </c:pt>
                <c:pt idx="5142">
                  <c:v>10.400619179530899</c:v>
                </c:pt>
                <c:pt idx="5143">
                  <c:v>10.4025986987835</c:v>
                </c:pt>
                <c:pt idx="5144">
                  <c:v>10.404937006293199</c:v>
                </c:pt>
                <c:pt idx="5145">
                  <c:v>10.407281870669999</c:v>
                </c:pt>
                <c:pt idx="5146">
                  <c:v>10.4096874294024</c:v>
                </c:pt>
                <c:pt idx="5147">
                  <c:v>10.4130260660658</c:v>
                </c:pt>
                <c:pt idx="5148">
                  <c:v>10.4163769543622</c:v>
                </c:pt>
                <c:pt idx="5149">
                  <c:v>10.419760116792601</c:v>
                </c:pt>
                <c:pt idx="5150">
                  <c:v>10.423135255854101</c:v>
                </c:pt>
                <c:pt idx="5151">
                  <c:v>10.422479766025701</c:v>
                </c:pt>
                <c:pt idx="5152">
                  <c:v>10.4244684576661</c:v>
                </c:pt>
                <c:pt idx="5153">
                  <c:v>10.424348274251299</c:v>
                </c:pt>
                <c:pt idx="5154">
                  <c:v>10.4240846129206</c:v>
                </c:pt>
                <c:pt idx="5155">
                  <c:v>10.425054975819201</c:v>
                </c:pt>
                <c:pt idx="5156">
                  <c:v>10.4277409886523</c:v>
                </c:pt>
                <c:pt idx="5157">
                  <c:v>10.4286722076674</c:v>
                </c:pt>
                <c:pt idx="5158">
                  <c:v>10.4258649978067</c:v>
                </c:pt>
                <c:pt idx="5159">
                  <c:v>10.4229082217908</c:v>
                </c:pt>
                <c:pt idx="5160">
                  <c:v>10.4201370110657</c:v>
                </c:pt>
                <c:pt idx="5161">
                  <c:v>10.41798476013</c:v>
                </c:pt>
                <c:pt idx="5162">
                  <c:v>10.4148437486944</c:v>
                </c:pt>
                <c:pt idx="5163">
                  <c:v>10.411568782722499</c:v>
                </c:pt>
                <c:pt idx="5164">
                  <c:v>10.408313671963599</c:v>
                </c:pt>
                <c:pt idx="5165">
                  <c:v>10.404091274691</c:v>
                </c:pt>
                <c:pt idx="5166">
                  <c:v>10.400770182213201</c:v>
                </c:pt>
                <c:pt idx="5167">
                  <c:v>10.4000927257177</c:v>
                </c:pt>
                <c:pt idx="5168">
                  <c:v>10.3988723935439</c:v>
                </c:pt>
                <c:pt idx="5169">
                  <c:v>10.3976553753904</c:v>
                </c:pt>
                <c:pt idx="5170">
                  <c:v>10.397443252459</c:v>
                </c:pt>
                <c:pt idx="5171">
                  <c:v>10.397109636393401</c:v>
                </c:pt>
                <c:pt idx="5172">
                  <c:v>10.397571080362001</c:v>
                </c:pt>
                <c:pt idx="5173">
                  <c:v>10.3979219722615</c:v>
                </c:pt>
                <c:pt idx="5174">
                  <c:v>10.398275834950701</c:v>
                </c:pt>
                <c:pt idx="5175">
                  <c:v>10.397225919970399</c:v>
                </c:pt>
                <c:pt idx="5176">
                  <c:v>10.396270226985299</c:v>
                </c:pt>
                <c:pt idx="5177">
                  <c:v>10.395880993211</c:v>
                </c:pt>
                <c:pt idx="5178">
                  <c:v>10.394436854675799</c:v>
                </c:pt>
                <c:pt idx="5179">
                  <c:v>10.3930457455681</c:v>
                </c:pt>
                <c:pt idx="5180">
                  <c:v>10.3902304647767</c:v>
                </c:pt>
                <c:pt idx="5181">
                  <c:v>10.387034223409501</c:v>
                </c:pt>
                <c:pt idx="5182">
                  <c:v>10.383882425593599</c:v>
                </c:pt>
                <c:pt idx="5183">
                  <c:v>10.380117919034699</c:v>
                </c:pt>
                <c:pt idx="5184">
                  <c:v>10.3771501143205</c:v>
                </c:pt>
                <c:pt idx="5185">
                  <c:v>10.377447599709599</c:v>
                </c:pt>
                <c:pt idx="5186">
                  <c:v>10.377754598665099</c:v>
                </c:pt>
                <c:pt idx="5187">
                  <c:v>10.3795453300327</c:v>
                </c:pt>
                <c:pt idx="5188">
                  <c:v>10.3814330616252</c:v>
                </c:pt>
                <c:pt idx="5189">
                  <c:v>10.3817060238229</c:v>
                </c:pt>
                <c:pt idx="5190">
                  <c:v>10.381908957234799</c:v>
                </c:pt>
                <c:pt idx="5191">
                  <c:v>10.3806084997757</c:v>
                </c:pt>
                <c:pt idx="5192">
                  <c:v>10.379246694156601</c:v>
                </c:pt>
                <c:pt idx="5193">
                  <c:v>10.3778346534998</c:v>
                </c:pt>
                <c:pt idx="5194">
                  <c:v>10.3770233776804</c:v>
                </c:pt>
                <c:pt idx="5195">
                  <c:v>10.3770742482585</c:v>
                </c:pt>
                <c:pt idx="5196">
                  <c:v>10.3754951257991</c:v>
                </c:pt>
                <c:pt idx="5197">
                  <c:v>10.375650403829701</c:v>
                </c:pt>
                <c:pt idx="5198">
                  <c:v>10.372718463118099</c:v>
                </c:pt>
                <c:pt idx="5199">
                  <c:v>10.3698427800018</c:v>
                </c:pt>
                <c:pt idx="5200">
                  <c:v>10.367595093766999</c:v>
                </c:pt>
                <c:pt idx="5201">
                  <c:v>10.3650922439098</c:v>
                </c:pt>
                <c:pt idx="5202">
                  <c:v>10.3624511279505</c:v>
                </c:pt>
                <c:pt idx="5203">
                  <c:v>10.356179551602199</c:v>
                </c:pt>
                <c:pt idx="5204">
                  <c:v>10.3500247084528</c:v>
                </c:pt>
                <c:pt idx="5205">
                  <c:v>10.3438784832279</c:v>
                </c:pt>
                <c:pt idx="5206">
                  <c:v>10.3377141619931</c:v>
                </c:pt>
                <c:pt idx="5207">
                  <c:v>10.3311881725005</c:v>
                </c:pt>
                <c:pt idx="5208">
                  <c:v>10.326102468706701</c:v>
                </c:pt>
                <c:pt idx="5209">
                  <c:v>10.320516822921601</c:v>
                </c:pt>
                <c:pt idx="5210">
                  <c:v>10.315733579926</c:v>
                </c:pt>
                <c:pt idx="5211">
                  <c:v>10.310323320448701</c:v>
                </c:pt>
                <c:pt idx="5212">
                  <c:v>10.3045106018272</c:v>
                </c:pt>
                <c:pt idx="5213">
                  <c:v>10.296260084721601</c:v>
                </c:pt>
                <c:pt idx="5214">
                  <c:v>10.2880600655762</c:v>
                </c:pt>
                <c:pt idx="5215">
                  <c:v>10.279206884169</c:v>
                </c:pt>
                <c:pt idx="5216">
                  <c:v>10.2703842442361</c:v>
                </c:pt>
                <c:pt idx="5217">
                  <c:v>10.2616828713229</c:v>
                </c:pt>
                <c:pt idx="5218">
                  <c:v>10.2533221220407</c:v>
                </c:pt>
                <c:pt idx="5219">
                  <c:v>10.2454344301142</c:v>
                </c:pt>
                <c:pt idx="5220">
                  <c:v>10.238807226741899</c:v>
                </c:pt>
                <c:pt idx="5221">
                  <c:v>10.232227494302199</c:v>
                </c:pt>
                <c:pt idx="5222">
                  <c:v>10.2256254892262</c:v>
                </c:pt>
                <c:pt idx="5223">
                  <c:v>10.2184993971028</c:v>
                </c:pt>
                <c:pt idx="5224">
                  <c:v>10.211398182332101</c:v>
                </c:pt>
                <c:pt idx="5225">
                  <c:v>10.2043218361814</c:v>
                </c:pt>
                <c:pt idx="5226">
                  <c:v>10.1974478121932</c:v>
                </c:pt>
                <c:pt idx="5227">
                  <c:v>10.1905967471721</c:v>
                </c:pt>
                <c:pt idx="5228">
                  <c:v>10.185047725684701</c:v>
                </c:pt>
                <c:pt idx="5229">
                  <c:v>10.1792917054734</c:v>
                </c:pt>
                <c:pt idx="5230">
                  <c:v>10.174216936980301</c:v>
                </c:pt>
                <c:pt idx="5231">
                  <c:v>10.168945269025899</c:v>
                </c:pt>
                <c:pt idx="5232">
                  <c:v>10.163953764674099</c:v>
                </c:pt>
                <c:pt idx="5233">
                  <c:v>10.1589051548752</c:v>
                </c:pt>
                <c:pt idx="5234">
                  <c:v>10.152268406987901</c:v>
                </c:pt>
                <c:pt idx="5235">
                  <c:v>10.1457765699333</c:v>
                </c:pt>
                <c:pt idx="5236">
                  <c:v>10.139290397429001</c:v>
                </c:pt>
                <c:pt idx="5237">
                  <c:v>10.132343883184401</c:v>
                </c:pt>
                <c:pt idx="5238">
                  <c:v>10.1254542736564</c:v>
                </c:pt>
                <c:pt idx="5239">
                  <c:v>10.118418601624001</c:v>
                </c:pt>
                <c:pt idx="5240">
                  <c:v>10.1115745060339</c:v>
                </c:pt>
                <c:pt idx="5241">
                  <c:v>10.105016390951199</c:v>
                </c:pt>
                <c:pt idx="5242">
                  <c:v>10.0967916072316</c:v>
                </c:pt>
                <c:pt idx="5243">
                  <c:v>10.088805063745401</c:v>
                </c:pt>
                <c:pt idx="5244">
                  <c:v>10.080965198889601</c:v>
                </c:pt>
                <c:pt idx="5245">
                  <c:v>10.0731073904296</c:v>
                </c:pt>
                <c:pt idx="5246">
                  <c:v>10.0667598446817</c:v>
                </c:pt>
                <c:pt idx="5247">
                  <c:v>10.060377787679499</c:v>
                </c:pt>
                <c:pt idx="5248">
                  <c:v>10.0545420528438</c:v>
                </c:pt>
                <c:pt idx="5249">
                  <c:v>10.047956671423499</c:v>
                </c:pt>
                <c:pt idx="5250">
                  <c:v>10.0399894426027</c:v>
                </c:pt>
                <c:pt idx="5251">
                  <c:v>10.0341455589489</c:v>
                </c:pt>
                <c:pt idx="5252">
                  <c:v>10.0288126797576</c:v>
                </c:pt>
                <c:pt idx="5253">
                  <c:v>10.0235072707504</c:v>
                </c:pt>
                <c:pt idx="5254">
                  <c:v>10.0176849832005</c:v>
                </c:pt>
                <c:pt idx="5255">
                  <c:v>10.0116492744234</c:v>
                </c:pt>
                <c:pt idx="5256">
                  <c:v>10.0056430479973</c:v>
                </c:pt>
                <c:pt idx="5257">
                  <c:v>9.9996767863307596</c:v>
                </c:pt>
                <c:pt idx="5258">
                  <c:v>9.9949496574442502</c:v>
                </c:pt>
                <c:pt idx="5259">
                  <c:v>9.9910713545984002</c:v>
                </c:pt>
                <c:pt idx="5260">
                  <c:v>9.9871927425082099</c:v>
                </c:pt>
                <c:pt idx="5261">
                  <c:v>9.9833159594015299</c:v>
                </c:pt>
                <c:pt idx="5262">
                  <c:v>9.9793420540049702</c:v>
                </c:pt>
                <c:pt idx="5263">
                  <c:v>9.9753841483478105</c:v>
                </c:pt>
                <c:pt idx="5264">
                  <c:v>9.9758303213721309</c:v>
                </c:pt>
                <c:pt idx="5265">
                  <c:v>9.9748445563832799</c:v>
                </c:pt>
                <c:pt idx="5266">
                  <c:v>9.9735276007686693</c:v>
                </c:pt>
                <c:pt idx="5267">
                  <c:v>9.9723652525998805</c:v>
                </c:pt>
                <c:pt idx="5268">
                  <c:v>9.9712387751914804</c:v>
                </c:pt>
                <c:pt idx="5269">
                  <c:v>9.9673028257724603</c:v>
                </c:pt>
                <c:pt idx="5270">
                  <c:v>9.9633911582610608</c:v>
                </c:pt>
                <c:pt idx="5271">
                  <c:v>9.9601828199473594</c:v>
                </c:pt>
                <c:pt idx="5272">
                  <c:v>9.9568743029471705</c:v>
                </c:pt>
                <c:pt idx="5273">
                  <c:v>9.9576976730595899</c:v>
                </c:pt>
                <c:pt idx="5274">
                  <c:v>9.9585887869932908</c:v>
                </c:pt>
                <c:pt idx="5275">
                  <c:v>9.9594932897626691</c:v>
                </c:pt>
                <c:pt idx="5276">
                  <c:v>9.9562773313899608</c:v>
                </c:pt>
                <c:pt idx="5277">
                  <c:v>9.9531427577889104</c:v>
                </c:pt>
                <c:pt idx="5278">
                  <c:v>9.9500780912478994</c:v>
                </c:pt>
                <c:pt idx="5279">
                  <c:v>9.9470375995957401</c:v>
                </c:pt>
                <c:pt idx="5280">
                  <c:v>9.9440036197469102</c:v>
                </c:pt>
                <c:pt idx="5281">
                  <c:v>9.9451904490612399</c:v>
                </c:pt>
                <c:pt idx="5282">
                  <c:v>9.9465754788583105</c:v>
                </c:pt>
                <c:pt idx="5283">
                  <c:v>9.9479955481447</c:v>
                </c:pt>
                <c:pt idx="5284">
                  <c:v>9.94950369426385</c:v>
                </c:pt>
                <c:pt idx="5285">
                  <c:v>9.9510573572322798</c:v>
                </c:pt>
                <c:pt idx="5286">
                  <c:v>9.9528968544771104</c:v>
                </c:pt>
                <c:pt idx="5287">
                  <c:v>9.9548734042885592</c:v>
                </c:pt>
                <c:pt idx="5288">
                  <c:v>9.9568631396828096</c:v>
                </c:pt>
                <c:pt idx="5289">
                  <c:v>9.9588257097638699</c:v>
                </c:pt>
                <c:pt idx="5290">
                  <c:v>9.9617567527808806</c:v>
                </c:pt>
                <c:pt idx="5291">
                  <c:v>9.9645970142876692</c:v>
                </c:pt>
                <c:pt idx="5292">
                  <c:v>9.9667883649069005</c:v>
                </c:pt>
                <c:pt idx="5293">
                  <c:v>9.9690520430888103</c:v>
                </c:pt>
                <c:pt idx="5294">
                  <c:v>9.9713140856098406</c:v>
                </c:pt>
                <c:pt idx="5295">
                  <c:v>9.97363234928922</c:v>
                </c:pt>
                <c:pt idx="5296">
                  <c:v>9.9759803873363992</c:v>
                </c:pt>
                <c:pt idx="5297">
                  <c:v>9.9783338187954502</c:v>
                </c:pt>
                <c:pt idx="5298">
                  <c:v>9.98048658756184</c:v>
                </c:pt>
                <c:pt idx="5299">
                  <c:v>9.9784293225240308</c:v>
                </c:pt>
                <c:pt idx="5300">
                  <c:v>9.9762621762981496</c:v>
                </c:pt>
                <c:pt idx="5301">
                  <c:v>9.9740643366145498</c:v>
                </c:pt>
                <c:pt idx="5302">
                  <c:v>9.9718950402284108</c:v>
                </c:pt>
                <c:pt idx="5303">
                  <c:v>9.9698094879900303</c:v>
                </c:pt>
                <c:pt idx="5304">
                  <c:v>9.9687947947119699</c:v>
                </c:pt>
                <c:pt idx="5305">
                  <c:v>9.9680571451780509</c:v>
                </c:pt>
                <c:pt idx="5306">
                  <c:v>9.9673620821668099</c:v>
                </c:pt>
                <c:pt idx="5307">
                  <c:v>9.9666632868350007</c:v>
                </c:pt>
                <c:pt idx="5308">
                  <c:v>9.9662311168855293</c:v>
                </c:pt>
                <c:pt idx="5309">
                  <c:v>9.9658310402111994</c:v>
                </c:pt>
                <c:pt idx="5310">
                  <c:v>9.9658790599885005</c:v>
                </c:pt>
                <c:pt idx="5311">
                  <c:v>9.9680169682127797</c:v>
                </c:pt>
                <c:pt idx="5312">
                  <c:v>9.9715798420569204</c:v>
                </c:pt>
                <c:pt idx="5313">
                  <c:v>9.9716701036847297</c:v>
                </c:pt>
                <c:pt idx="5314">
                  <c:v>9.9717956027564707</c:v>
                </c:pt>
                <c:pt idx="5315">
                  <c:v>9.9704178949118099</c:v>
                </c:pt>
                <c:pt idx="5316">
                  <c:v>9.9704386162977503</c:v>
                </c:pt>
                <c:pt idx="5317">
                  <c:v>9.9701831809599195</c:v>
                </c:pt>
                <c:pt idx="5318">
                  <c:v>9.9719288623488591</c:v>
                </c:pt>
                <c:pt idx="5319">
                  <c:v>9.9736560329252892</c:v>
                </c:pt>
                <c:pt idx="5320">
                  <c:v>9.9753894762733104</c:v>
                </c:pt>
                <c:pt idx="5321">
                  <c:v>9.9769452608972706</c:v>
                </c:pt>
                <c:pt idx="5322">
                  <c:v>9.9791448507283107</c:v>
                </c:pt>
                <c:pt idx="5323">
                  <c:v>9.9801707072636994</c:v>
                </c:pt>
                <c:pt idx="5324">
                  <c:v>9.9812216340224502</c:v>
                </c:pt>
                <c:pt idx="5325">
                  <c:v>9.9823578729694908</c:v>
                </c:pt>
                <c:pt idx="5326">
                  <c:v>9.9835355094670692</c:v>
                </c:pt>
                <c:pt idx="5327">
                  <c:v>9.9847086432016496</c:v>
                </c:pt>
                <c:pt idx="5328">
                  <c:v>9.9834452038094401</c:v>
                </c:pt>
                <c:pt idx="5329">
                  <c:v>9.9822323689661197</c:v>
                </c:pt>
                <c:pt idx="5330">
                  <c:v>9.9845018422456402</c:v>
                </c:pt>
                <c:pt idx="5331">
                  <c:v>9.9868432964812008</c:v>
                </c:pt>
                <c:pt idx="5332">
                  <c:v>9.9857644741446006</c:v>
                </c:pt>
                <c:pt idx="5333">
                  <c:v>9.9841920297938298</c:v>
                </c:pt>
                <c:pt idx="5334">
                  <c:v>9.9866545017944599</c:v>
                </c:pt>
                <c:pt idx="5335">
                  <c:v>9.9891005751888393</c:v>
                </c:pt>
                <c:pt idx="5336">
                  <c:v>9.99147045263617</c:v>
                </c:pt>
                <c:pt idx="5337">
                  <c:v>9.9937693866059707</c:v>
                </c:pt>
                <c:pt idx="5338">
                  <c:v>9.9959129188769893</c:v>
                </c:pt>
                <c:pt idx="5339">
                  <c:v>9.9976689187318399</c:v>
                </c:pt>
                <c:pt idx="5340">
                  <c:v>10.002166841118401</c:v>
                </c:pt>
                <c:pt idx="5341">
                  <c:v>10.0066390483974</c:v>
                </c:pt>
                <c:pt idx="5342">
                  <c:v>10.011116079553499</c:v>
                </c:pt>
                <c:pt idx="5343">
                  <c:v>10.0156070579224</c:v>
                </c:pt>
                <c:pt idx="5344">
                  <c:v>10.0201766002697</c:v>
                </c:pt>
                <c:pt idx="5345">
                  <c:v>10.0247110620792</c:v>
                </c:pt>
                <c:pt idx="5346">
                  <c:v>10.029253161679099</c:v>
                </c:pt>
                <c:pt idx="5347">
                  <c:v>10.0338170722084</c:v>
                </c:pt>
                <c:pt idx="5348">
                  <c:v>10.036603283175801</c:v>
                </c:pt>
                <c:pt idx="5349">
                  <c:v>10.0413129805988</c:v>
                </c:pt>
                <c:pt idx="5350">
                  <c:v>10.0436167842832</c:v>
                </c:pt>
                <c:pt idx="5351">
                  <c:v>10.045924375798799</c:v>
                </c:pt>
                <c:pt idx="5352">
                  <c:v>10.048222510260601</c:v>
                </c:pt>
                <c:pt idx="5353">
                  <c:v>10.0515894696063</c:v>
                </c:pt>
                <c:pt idx="5354">
                  <c:v>10.054702953490199</c:v>
                </c:pt>
                <c:pt idx="5355">
                  <c:v>10.0579139031561</c:v>
                </c:pt>
                <c:pt idx="5356">
                  <c:v>10.0613479219524</c:v>
                </c:pt>
                <c:pt idx="5357">
                  <c:v>10.0647943817249</c:v>
                </c:pt>
                <c:pt idx="5358">
                  <c:v>10.0682535080006</c:v>
                </c:pt>
                <c:pt idx="5359">
                  <c:v>10.0714988848075</c:v>
                </c:pt>
                <c:pt idx="5360">
                  <c:v>10.0747380106472</c:v>
                </c:pt>
                <c:pt idx="5361">
                  <c:v>10.0776562249211</c:v>
                </c:pt>
                <c:pt idx="5362">
                  <c:v>10.0807015628586</c:v>
                </c:pt>
                <c:pt idx="5363">
                  <c:v>10.0850691089151</c:v>
                </c:pt>
                <c:pt idx="5364">
                  <c:v>10.0894521795038</c:v>
                </c:pt>
                <c:pt idx="5365">
                  <c:v>10.0905633256552</c:v>
                </c:pt>
                <c:pt idx="5366">
                  <c:v>10.091730988637501</c:v>
                </c:pt>
                <c:pt idx="5367">
                  <c:v>10.092910241511101</c:v>
                </c:pt>
                <c:pt idx="5368">
                  <c:v>10.094171335949</c:v>
                </c:pt>
                <c:pt idx="5369">
                  <c:v>10.096047119261501</c:v>
                </c:pt>
                <c:pt idx="5370">
                  <c:v>10.1004079284277</c:v>
                </c:pt>
                <c:pt idx="5371">
                  <c:v>10.105619545922799</c:v>
                </c:pt>
                <c:pt idx="5372">
                  <c:v>10.110472975686699</c:v>
                </c:pt>
                <c:pt idx="5373">
                  <c:v>10.1153482336648</c:v>
                </c:pt>
                <c:pt idx="5374">
                  <c:v>10.1201241486231</c:v>
                </c:pt>
                <c:pt idx="5375">
                  <c:v>10.122601468943</c:v>
                </c:pt>
                <c:pt idx="5376">
                  <c:v>10.125088420818299</c:v>
                </c:pt>
                <c:pt idx="5377">
                  <c:v>10.127870614785699</c:v>
                </c:pt>
                <c:pt idx="5378">
                  <c:v>10.130478454241601</c:v>
                </c:pt>
                <c:pt idx="5379">
                  <c:v>10.132985382568</c:v>
                </c:pt>
                <c:pt idx="5380">
                  <c:v>10.1352094883697</c:v>
                </c:pt>
                <c:pt idx="5381">
                  <c:v>10.1369303402896</c:v>
                </c:pt>
                <c:pt idx="5382">
                  <c:v>10.1386797175944</c:v>
                </c:pt>
                <c:pt idx="5383">
                  <c:v>10.1405607823424</c:v>
                </c:pt>
                <c:pt idx="5384">
                  <c:v>10.142439929199099</c:v>
                </c:pt>
                <c:pt idx="5385">
                  <c:v>10.1443348226759</c:v>
                </c:pt>
                <c:pt idx="5386">
                  <c:v>10.1425311481979</c:v>
                </c:pt>
                <c:pt idx="5387">
                  <c:v>10.1419595192337</c:v>
                </c:pt>
                <c:pt idx="5388">
                  <c:v>10.1416731322891</c:v>
                </c:pt>
                <c:pt idx="5389">
                  <c:v>10.1413757936421</c:v>
                </c:pt>
                <c:pt idx="5390">
                  <c:v>10.1411226811432</c:v>
                </c:pt>
                <c:pt idx="5391">
                  <c:v>10.144273322111101</c:v>
                </c:pt>
                <c:pt idx="5392">
                  <c:v>10.147434813253801</c:v>
                </c:pt>
                <c:pt idx="5393">
                  <c:v>10.149454000105001</c:v>
                </c:pt>
                <c:pt idx="5394">
                  <c:v>10.1526353338416</c:v>
                </c:pt>
                <c:pt idx="5395">
                  <c:v>10.1558962599734</c:v>
                </c:pt>
                <c:pt idx="5396">
                  <c:v>10.1589439877469</c:v>
                </c:pt>
                <c:pt idx="5397">
                  <c:v>10.1583000668748</c:v>
                </c:pt>
                <c:pt idx="5398">
                  <c:v>10.1570680092217</c:v>
                </c:pt>
                <c:pt idx="5399">
                  <c:v>10.155871595642299</c:v>
                </c:pt>
                <c:pt idx="5400">
                  <c:v>10.158229740630199</c:v>
                </c:pt>
                <c:pt idx="5401">
                  <c:v>10.160560738929901</c:v>
                </c:pt>
                <c:pt idx="5402">
                  <c:v>10.163862093018199</c:v>
                </c:pt>
                <c:pt idx="5403">
                  <c:v>10.1671418410057</c:v>
                </c:pt>
                <c:pt idx="5404">
                  <c:v>10.170317029144799</c:v>
                </c:pt>
                <c:pt idx="5405">
                  <c:v>10.173551900897801</c:v>
                </c:pt>
                <c:pt idx="5406">
                  <c:v>10.177391966135101</c:v>
                </c:pt>
                <c:pt idx="5407">
                  <c:v>10.181275506460899</c:v>
                </c:pt>
                <c:pt idx="5408">
                  <c:v>10.187467617506901</c:v>
                </c:pt>
                <c:pt idx="5409">
                  <c:v>10.1936059908739</c:v>
                </c:pt>
                <c:pt idx="5410">
                  <c:v>10.198010600798501</c:v>
                </c:pt>
                <c:pt idx="5411">
                  <c:v>10.2035516152069</c:v>
                </c:pt>
                <c:pt idx="5412">
                  <c:v>10.2093842080832</c:v>
                </c:pt>
                <c:pt idx="5413">
                  <c:v>10.215214755001799</c:v>
                </c:pt>
                <c:pt idx="5414">
                  <c:v>10.2210165411504</c:v>
                </c:pt>
                <c:pt idx="5415">
                  <c:v>10.226809343353899</c:v>
                </c:pt>
                <c:pt idx="5416">
                  <c:v>10.2325493591962</c:v>
                </c:pt>
                <c:pt idx="5417">
                  <c:v>10.238408220359901</c:v>
                </c:pt>
                <c:pt idx="5418">
                  <c:v>10.244310575384199</c:v>
                </c:pt>
                <c:pt idx="5419">
                  <c:v>10.250178793773401</c:v>
                </c:pt>
                <c:pt idx="5420">
                  <c:v>10.2561277444773</c:v>
                </c:pt>
                <c:pt idx="5421">
                  <c:v>10.2620430209594</c:v>
                </c:pt>
                <c:pt idx="5422">
                  <c:v>10.2685359166917</c:v>
                </c:pt>
                <c:pt idx="5423">
                  <c:v>10.2771752141782</c:v>
                </c:pt>
                <c:pt idx="5424">
                  <c:v>10.285781755879301</c:v>
                </c:pt>
                <c:pt idx="5425">
                  <c:v>10.2951276825611</c:v>
                </c:pt>
                <c:pt idx="5426">
                  <c:v>10.301588862661101</c:v>
                </c:pt>
                <c:pt idx="5427">
                  <c:v>10.3072939245163</c:v>
                </c:pt>
                <c:pt idx="5428">
                  <c:v>10.3135490266648</c:v>
                </c:pt>
                <c:pt idx="5429">
                  <c:v>10.3198766998858</c:v>
                </c:pt>
                <c:pt idx="5430">
                  <c:v>10.3261977154253</c:v>
                </c:pt>
                <c:pt idx="5431">
                  <c:v>10.3324489658498</c:v>
                </c:pt>
                <c:pt idx="5432">
                  <c:v>10.338827065008999</c:v>
                </c:pt>
                <c:pt idx="5433">
                  <c:v>10.345229728209199</c:v>
                </c:pt>
                <c:pt idx="5434">
                  <c:v>10.3516614746048</c:v>
                </c:pt>
                <c:pt idx="5435">
                  <c:v>10.3580858153677</c:v>
                </c:pt>
                <c:pt idx="5436">
                  <c:v>10.364579272089401</c:v>
                </c:pt>
                <c:pt idx="5437">
                  <c:v>10.3710779378314</c:v>
                </c:pt>
                <c:pt idx="5438">
                  <c:v>10.3774825249107</c:v>
                </c:pt>
                <c:pt idx="5439">
                  <c:v>10.3839292268239</c:v>
                </c:pt>
                <c:pt idx="5440">
                  <c:v>10.3902843920738</c:v>
                </c:pt>
                <c:pt idx="5441">
                  <c:v>10.396747031200301</c:v>
                </c:pt>
                <c:pt idx="5442">
                  <c:v>10.4032117531921</c:v>
                </c:pt>
                <c:pt idx="5443">
                  <c:v>10.4097324275111</c:v>
                </c:pt>
                <c:pt idx="5444">
                  <c:v>10.416103432877099</c:v>
                </c:pt>
                <c:pt idx="5445">
                  <c:v>10.422467008186199</c:v>
                </c:pt>
                <c:pt idx="5446">
                  <c:v>10.428805754970901</c:v>
                </c:pt>
                <c:pt idx="5447">
                  <c:v>10.4348005859548</c:v>
                </c:pt>
                <c:pt idx="5448">
                  <c:v>10.4407756219126</c:v>
                </c:pt>
                <c:pt idx="5449">
                  <c:v>10.4468159615378</c:v>
                </c:pt>
                <c:pt idx="5450">
                  <c:v>10.453029442636099</c:v>
                </c:pt>
                <c:pt idx="5451">
                  <c:v>10.4593100012076</c:v>
                </c:pt>
                <c:pt idx="5452">
                  <c:v>10.4655547369558</c:v>
                </c:pt>
                <c:pt idx="5453">
                  <c:v>10.4720066409335</c:v>
                </c:pt>
                <c:pt idx="5454">
                  <c:v>10.4784418983053</c:v>
                </c:pt>
                <c:pt idx="5455">
                  <c:v>10.487343153782399</c:v>
                </c:pt>
                <c:pt idx="5456">
                  <c:v>10.4986468768282</c:v>
                </c:pt>
                <c:pt idx="5457">
                  <c:v>10.506939946324399</c:v>
                </c:pt>
                <c:pt idx="5458">
                  <c:v>10.515178096832599</c:v>
                </c:pt>
                <c:pt idx="5459">
                  <c:v>10.523583110354499</c:v>
                </c:pt>
                <c:pt idx="5460">
                  <c:v>10.531861265395101</c:v>
                </c:pt>
                <c:pt idx="5461">
                  <c:v>10.542090337449199</c:v>
                </c:pt>
                <c:pt idx="5462">
                  <c:v>10.5525301224638</c:v>
                </c:pt>
                <c:pt idx="5463">
                  <c:v>10.5542559819364</c:v>
                </c:pt>
                <c:pt idx="5464">
                  <c:v>10.5651375529105</c:v>
                </c:pt>
                <c:pt idx="5465">
                  <c:v>10.571965662826599</c:v>
                </c:pt>
                <c:pt idx="5466">
                  <c:v>10.5787988004291</c:v>
                </c:pt>
                <c:pt idx="5467">
                  <c:v>10.5832119397665</c:v>
                </c:pt>
                <c:pt idx="5468">
                  <c:v>10.5868247082783</c:v>
                </c:pt>
                <c:pt idx="5469">
                  <c:v>10.5906052862717</c:v>
                </c:pt>
                <c:pt idx="5470">
                  <c:v>10.594390094865</c:v>
                </c:pt>
                <c:pt idx="5471">
                  <c:v>10.5983889355564</c:v>
                </c:pt>
                <c:pt idx="5472">
                  <c:v>10.602524448818601</c:v>
                </c:pt>
                <c:pt idx="5473">
                  <c:v>10.6102593000093</c:v>
                </c:pt>
                <c:pt idx="5474">
                  <c:v>10.6182779655408</c:v>
                </c:pt>
                <c:pt idx="5475">
                  <c:v>10.6260688503616</c:v>
                </c:pt>
                <c:pt idx="5476">
                  <c:v>10.633913958185</c:v>
                </c:pt>
                <c:pt idx="5477">
                  <c:v>10.642321753251601</c:v>
                </c:pt>
                <c:pt idx="5478">
                  <c:v>10.650719975595001</c:v>
                </c:pt>
                <c:pt idx="5479">
                  <c:v>10.6591229267147</c:v>
                </c:pt>
                <c:pt idx="5480">
                  <c:v>10.667135566893901</c:v>
                </c:pt>
                <c:pt idx="5481">
                  <c:v>10.675182885510999</c:v>
                </c:pt>
                <c:pt idx="5482">
                  <c:v>10.6829534427619</c:v>
                </c:pt>
                <c:pt idx="5483">
                  <c:v>10.6907430368134</c:v>
                </c:pt>
                <c:pt idx="5484">
                  <c:v>10.6984906109634</c:v>
                </c:pt>
                <c:pt idx="5485">
                  <c:v>10.7061817251513</c:v>
                </c:pt>
                <c:pt idx="5486">
                  <c:v>10.713709244941899</c:v>
                </c:pt>
                <c:pt idx="5487">
                  <c:v>10.7212924260566</c:v>
                </c:pt>
                <c:pt idx="5488">
                  <c:v>10.7288090534364</c:v>
                </c:pt>
                <c:pt idx="5489">
                  <c:v>10.736269885666299</c:v>
                </c:pt>
                <c:pt idx="5490">
                  <c:v>10.7451322545582</c:v>
                </c:pt>
                <c:pt idx="5491">
                  <c:v>10.7540335354203</c:v>
                </c:pt>
                <c:pt idx="5492">
                  <c:v>10.7627110959689</c:v>
                </c:pt>
                <c:pt idx="5493">
                  <c:v>10.7715671120836</c:v>
                </c:pt>
                <c:pt idx="5494">
                  <c:v>10.777286305575901</c:v>
                </c:pt>
                <c:pt idx="5495">
                  <c:v>10.7828128384182</c:v>
                </c:pt>
                <c:pt idx="5496">
                  <c:v>10.788284984698301</c:v>
                </c:pt>
                <c:pt idx="5497">
                  <c:v>10.795850058946501</c:v>
                </c:pt>
                <c:pt idx="5498">
                  <c:v>10.8033814928616</c:v>
                </c:pt>
                <c:pt idx="5499">
                  <c:v>10.8109336366895</c:v>
                </c:pt>
                <c:pt idx="5500">
                  <c:v>10.8190116167107</c:v>
                </c:pt>
                <c:pt idx="5501">
                  <c:v>10.827080492242899</c:v>
                </c:pt>
                <c:pt idx="5502">
                  <c:v>10.835156227805101</c:v>
                </c:pt>
                <c:pt idx="5503">
                  <c:v>10.843727725330499</c:v>
                </c:pt>
                <c:pt idx="5504">
                  <c:v>10.8567492267182</c:v>
                </c:pt>
                <c:pt idx="5505">
                  <c:v>10.8697156574539</c:v>
                </c:pt>
                <c:pt idx="5506">
                  <c:v>10.882699803723201</c:v>
                </c:pt>
                <c:pt idx="5507">
                  <c:v>10.894978601967599</c:v>
                </c:pt>
                <c:pt idx="5508">
                  <c:v>10.9072667076291</c:v>
                </c:pt>
                <c:pt idx="5509">
                  <c:v>10.919349964357</c:v>
                </c:pt>
                <c:pt idx="5510">
                  <c:v>10.9315157604376</c:v>
                </c:pt>
                <c:pt idx="5511">
                  <c:v>10.943352128546399</c:v>
                </c:pt>
                <c:pt idx="5512">
                  <c:v>10.9551950948746</c:v>
                </c:pt>
                <c:pt idx="5513">
                  <c:v>10.967030351717501</c:v>
                </c:pt>
                <c:pt idx="5514">
                  <c:v>10.978804490735399</c:v>
                </c:pt>
                <c:pt idx="5515">
                  <c:v>10.9905213240606</c:v>
                </c:pt>
                <c:pt idx="5516">
                  <c:v>10.996840358397501</c:v>
                </c:pt>
                <c:pt idx="5517">
                  <c:v>11.0031950659772</c:v>
                </c:pt>
                <c:pt idx="5518">
                  <c:v>11.0095513376867</c:v>
                </c:pt>
                <c:pt idx="5519">
                  <c:v>11.0201751978075</c:v>
                </c:pt>
                <c:pt idx="5520">
                  <c:v>11.0306063756704</c:v>
                </c:pt>
                <c:pt idx="5521">
                  <c:v>11.0407285211064</c:v>
                </c:pt>
                <c:pt idx="5522">
                  <c:v>11.050774445842301</c:v>
                </c:pt>
                <c:pt idx="5523">
                  <c:v>11.0608155261049</c:v>
                </c:pt>
                <c:pt idx="5524">
                  <c:v>11.0638205406621</c:v>
                </c:pt>
                <c:pt idx="5525">
                  <c:v>11.066851100153</c:v>
                </c:pt>
                <c:pt idx="5526">
                  <c:v>11.0698964472168</c:v>
                </c:pt>
                <c:pt idx="5527">
                  <c:v>11.071456452064799</c:v>
                </c:pt>
                <c:pt idx="5528">
                  <c:v>11.072302016340499</c:v>
                </c:pt>
                <c:pt idx="5529">
                  <c:v>11.074600357146799</c:v>
                </c:pt>
                <c:pt idx="5530">
                  <c:v>11.0755015157934</c:v>
                </c:pt>
                <c:pt idx="5531">
                  <c:v>11.0771197754594</c:v>
                </c:pt>
                <c:pt idx="5532">
                  <c:v>11.0786548521023</c:v>
                </c:pt>
                <c:pt idx="5533">
                  <c:v>11.080191170549099</c:v>
                </c:pt>
                <c:pt idx="5534">
                  <c:v>11.0815657987566</c:v>
                </c:pt>
                <c:pt idx="5535">
                  <c:v>11.082989486840701</c:v>
                </c:pt>
                <c:pt idx="5536">
                  <c:v>11.084420265449401</c:v>
                </c:pt>
                <c:pt idx="5537">
                  <c:v>11.086199644793201</c:v>
                </c:pt>
                <c:pt idx="5538">
                  <c:v>11.087069923659101</c:v>
                </c:pt>
                <c:pt idx="5539">
                  <c:v>11.089671395335101</c:v>
                </c:pt>
                <c:pt idx="5540">
                  <c:v>11.092535219526001</c:v>
                </c:pt>
                <c:pt idx="5541">
                  <c:v>11.0952773805679</c:v>
                </c:pt>
                <c:pt idx="5542">
                  <c:v>11.0986551553985</c:v>
                </c:pt>
                <c:pt idx="5543">
                  <c:v>11.102062711255799</c:v>
                </c:pt>
                <c:pt idx="5544">
                  <c:v>11.104154376548101</c:v>
                </c:pt>
                <c:pt idx="5545">
                  <c:v>11.106344984317399</c:v>
                </c:pt>
                <c:pt idx="5546">
                  <c:v>11.1085429581205</c:v>
                </c:pt>
                <c:pt idx="5547">
                  <c:v>11.1107539719795</c:v>
                </c:pt>
                <c:pt idx="5548">
                  <c:v>11.1129413330699</c:v>
                </c:pt>
                <c:pt idx="5549">
                  <c:v>11.1157621833474</c:v>
                </c:pt>
                <c:pt idx="5550">
                  <c:v>11.118648223310799</c:v>
                </c:pt>
                <c:pt idx="5551">
                  <c:v>11.121516674716201</c:v>
                </c:pt>
                <c:pt idx="5552">
                  <c:v>11.124489870391001</c:v>
                </c:pt>
                <c:pt idx="5553">
                  <c:v>11.1274282550423</c:v>
                </c:pt>
                <c:pt idx="5554">
                  <c:v>11.133518427980899</c:v>
                </c:pt>
                <c:pt idx="5555">
                  <c:v>11.139239579522901</c:v>
                </c:pt>
                <c:pt idx="5556">
                  <c:v>11.145637892615699</c:v>
                </c:pt>
                <c:pt idx="5557">
                  <c:v>11.152042711935</c:v>
                </c:pt>
                <c:pt idx="5558">
                  <c:v>11.1579519907514</c:v>
                </c:pt>
                <c:pt idx="5559">
                  <c:v>11.1645216727433</c:v>
                </c:pt>
                <c:pt idx="5560">
                  <c:v>11.1709654945602</c:v>
                </c:pt>
                <c:pt idx="5561">
                  <c:v>11.1774231538355</c:v>
                </c:pt>
                <c:pt idx="5562">
                  <c:v>11.1838967191783</c:v>
                </c:pt>
                <c:pt idx="5563">
                  <c:v>11.190450258979499</c:v>
                </c:pt>
                <c:pt idx="5564">
                  <c:v>11.197134349569099</c:v>
                </c:pt>
                <c:pt idx="5565">
                  <c:v>11.201015717153</c:v>
                </c:pt>
                <c:pt idx="5566">
                  <c:v>11.204773000920101</c:v>
                </c:pt>
                <c:pt idx="5567">
                  <c:v>11.2084088444598</c:v>
                </c:pt>
                <c:pt idx="5568">
                  <c:v>11.2119596635106</c:v>
                </c:pt>
                <c:pt idx="5569">
                  <c:v>11.2154721828039</c:v>
                </c:pt>
                <c:pt idx="5570">
                  <c:v>11.219682676169599</c:v>
                </c:pt>
                <c:pt idx="5571">
                  <c:v>11.223922896778401</c:v>
                </c:pt>
                <c:pt idx="5572">
                  <c:v>11.228211392313</c:v>
                </c:pt>
                <c:pt idx="5573">
                  <c:v>11.232646314271101</c:v>
                </c:pt>
                <c:pt idx="5574">
                  <c:v>11.2379881770346</c:v>
                </c:pt>
                <c:pt idx="5575">
                  <c:v>11.243317119745299</c:v>
                </c:pt>
                <c:pt idx="5576">
                  <c:v>11.2487511989537</c:v>
                </c:pt>
                <c:pt idx="5577">
                  <c:v>11.2541999508266</c:v>
                </c:pt>
                <c:pt idx="5578">
                  <c:v>11.259700562491799</c:v>
                </c:pt>
                <c:pt idx="5579">
                  <c:v>11.265828888449599</c:v>
                </c:pt>
                <c:pt idx="5580">
                  <c:v>11.2721327328884</c:v>
                </c:pt>
                <c:pt idx="5581">
                  <c:v>11.2785564220351</c:v>
                </c:pt>
                <c:pt idx="5582">
                  <c:v>11.285045856384601</c:v>
                </c:pt>
                <c:pt idx="5583">
                  <c:v>11.291592446546099</c:v>
                </c:pt>
                <c:pt idx="5584">
                  <c:v>11.298054664445299</c:v>
                </c:pt>
                <c:pt idx="5585">
                  <c:v>11.304560423319099</c:v>
                </c:pt>
                <c:pt idx="5586">
                  <c:v>11.3110202924837</c:v>
                </c:pt>
                <c:pt idx="5587">
                  <c:v>11.317463171165</c:v>
                </c:pt>
                <c:pt idx="5588">
                  <c:v>11.323979739021899</c:v>
                </c:pt>
                <c:pt idx="5589">
                  <c:v>11.332184009490501</c:v>
                </c:pt>
                <c:pt idx="5590">
                  <c:v>11.338803829656699</c:v>
                </c:pt>
                <c:pt idx="5591">
                  <c:v>11.3467605646814</c:v>
                </c:pt>
                <c:pt idx="5592">
                  <c:v>11.356541669883599</c:v>
                </c:pt>
                <c:pt idx="5593">
                  <c:v>11.3649632583742</c:v>
                </c:pt>
                <c:pt idx="5594">
                  <c:v>11.372793121470499</c:v>
                </c:pt>
                <c:pt idx="5595">
                  <c:v>11.380435715198701</c:v>
                </c:pt>
                <c:pt idx="5596">
                  <c:v>11.3885812151496</c:v>
                </c:pt>
                <c:pt idx="5597">
                  <c:v>11.3960186933197</c:v>
                </c:pt>
                <c:pt idx="5598">
                  <c:v>11.4011873043859</c:v>
                </c:pt>
                <c:pt idx="5599">
                  <c:v>11.4063785009097</c:v>
                </c:pt>
                <c:pt idx="5600">
                  <c:v>11.4128795425649</c:v>
                </c:pt>
                <c:pt idx="5601">
                  <c:v>11.4193734423786</c:v>
                </c:pt>
                <c:pt idx="5602">
                  <c:v>11.424538731944899</c:v>
                </c:pt>
                <c:pt idx="5603">
                  <c:v>11.4306640126019</c:v>
                </c:pt>
                <c:pt idx="5604">
                  <c:v>11.4368561907557</c:v>
                </c:pt>
                <c:pt idx="5605">
                  <c:v>11.442289112139401</c:v>
                </c:pt>
                <c:pt idx="5606">
                  <c:v>11.447809381282999</c:v>
                </c:pt>
                <c:pt idx="5607">
                  <c:v>11.453359034589001</c:v>
                </c:pt>
                <c:pt idx="5608">
                  <c:v>11.458860218776501</c:v>
                </c:pt>
                <c:pt idx="5609">
                  <c:v>11.4644864050086</c:v>
                </c:pt>
                <c:pt idx="5610">
                  <c:v>11.4704377927682</c:v>
                </c:pt>
                <c:pt idx="5611">
                  <c:v>11.476425491137</c:v>
                </c:pt>
                <c:pt idx="5612">
                  <c:v>11.482465899130901</c:v>
                </c:pt>
                <c:pt idx="5613">
                  <c:v>11.4884461183344</c:v>
                </c:pt>
                <c:pt idx="5614">
                  <c:v>11.4942806018776</c:v>
                </c:pt>
                <c:pt idx="5615">
                  <c:v>11.499902838041899</c:v>
                </c:pt>
                <c:pt idx="5616">
                  <c:v>11.5053128146318</c:v>
                </c:pt>
                <c:pt idx="5617">
                  <c:v>11.5095605307491</c:v>
                </c:pt>
                <c:pt idx="5618">
                  <c:v>11.513768678679501</c:v>
                </c:pt>
                <c:pt idx="5619">
                  <c:v>11.5179842100204</c:v>
                </c:pt>
                <c:pt idx="5620">
                  <c:v>11.522186557202501</c:v>
                </c:pt>
                <c:pt idx="5621">
                  <c:v>11.526305105459</c:v>
                </c:pt>
                <c:pt idx="5622">
                  <c:v>11.5307046819724</c:v>
                </c:pt>
                <c:pt idx="5623">
                  <c:v>11.535024008802599</c:v>
                </c:pt>
                <c:pt idx="5624">
                  <c:v>11.539007073765299</c:v>
                </c:pt>
                <c:pt idx="5625">
                  <c:v>11.5411722450116</c:v>
                </c:pt>
                <c:pt idx="5626">
                  <c:v>11.543340669734601</c:v>
                </c:pt>
                <c:pt idx="5627">
                  <c:v>11.545530462263899</c:v>
                </c:pt>
                <c:pt idx="5628">
                  <c:v>11.5477139605866</c:v>
                </c:pt>
                <c:pt idx="5629">
                  <c:v>11.549790040504901</c:v>
                </c:pt>
                <c:pt idx="5630">
                  <c:v>11.551698283907401</c:v>
                </c:pt>
                <c:pt idx="5631">
                  <c:v>11.553418896587001</c:v>
                </c:pt>
                <c:pt idx="5632">
                  <c:v>11.555195640332901</c:v>
                </c:pt>
                <c:pt idx="5633">
                  <c:v>11.556990496588201</c:v>
                </c:pt>
                <c:pt idx="5634">
                  <c:v>11.558390811862299</c:v>
                </c:pt>
                <c:pt idx="5635">
                  <c:v>11.5597369546064</c:v>
                </c:pt>
                <c:pt idx="5636">
                  <c:v>11.561070288514401</c:v>
                </c:pt>
                <c:pt idx="5637">
                  <c:v>11.562298540333201</c:v>
                </c:pt>
                <c:pt idx="5638">
                  <c:v>11.5635144496457</c:v>
                </c:pt>
                <c:pt idx="5639">
                  <c:v>11.564746964754701</c:v>
                </c:pt>
                <c:pt idx="5640">
                  <c:v>11.565943787823301</c:v>
                </c:pt>
                <c:pt idx="5641">
                  <c:v>11.567124452014401</c:v>
                </c:pt>
                <c:pt idx="5642">
                  <c:v>11.568325261182601</c:v>
                </c:pt>
                <c:pt idx="5643">
                  <c:v>11.5683525135104</c:v>
                </c:pt>
                <c:pt idx="5644">
                  <c:v>11.5695886560143</c:v>
                </c:pt>
                <c:pt idx="5645">
                  <c:v>11.570848702264099</c:v>
                </c:pt>
                <c:pt idx="5646">
                  <c:v>11.571548127950001</c:v>
                </c:pt>
                <c:pt idx="5647">
                  <c:v>11.5748445495084</c:v>
                </c:pt>
                <c:pt idx="5648">
                  <c:v>11.578110803076401</c:v>
                </c:pt>
                <c:pt idx="5649">
                  <c:v>11.582536608439501</c:v>
                </c:pt>
                <c:pt idx="5650">
                  <c:v>11.586936621574701</c:v>
                </c:pt>
                <c:pt idx="5651">
                  <c:v>11.591352086898199</c:v>
                </c:pt>
                <c:pt idx="5652">
                  <c:v>11.5957660747045</c:v>
                </c:pt>
                <c:pt idx="5653">
                  <c:v>11.599180739857401</c:v>
                </c:pt>
                <c:pt idx="5654">
                  <c:v>11.602652251554</c:v>
                </c:pt>
                <c:pt idx="5655">
                  <c:v>11.605777548104401</c:v>
                </c:pt>
                <c:pt idx="5656">
                  <c:v>11.608889114442899</c:v>
                </c:pt>
                <c:pt idx="5657">
                  <c:v>11.6121140256974</c:v>
                </c:pt>
                <c:pt idx="5658">
                  <c:v>11.615359773495101</c:v>
                </c:pt>
                <c:pt idx="5659">
                  <c:v>11.6184634459233</c:v>
                </c:pt>
                <c:pt idx="5660">
                  <c:v>11.622883168970001</c:v>
                </c:pt>
                <c:pt idx="5661">
                  <c:v>11.627372190525801</c:v>
                </c:pt>
                <c:pt idx="5662">
                  <c:v>11.6304893218492</c:v>
                </c:pt>
                <c:pt idx="5663">
                  <c:v>11.6333796883332</c:v>
                </c:pt>
                <c:pt idx="5664">
                  <c:v>11.6375119366752</c:v>
                </c:pt>
                <c:pt idx="5665">
                  <c:v>11.641780222320699</c:v>
                </c:pt>
                <c:pt idx="5666">
                  <c:v>11.646184701567</c:v>
                </c:pt>
                <c:pt idx="5667">
                  <c:v>11.6501369631556</c:v>
                </c:pt>
                <c:pt idx="5668">
                  <c:v>11.650582129123499</c:v>
                </c:pt>
                <c:pt idx="5669">
                  <c:v>11.651455610907799</c:v>
                </c:pt>
                <c:pt idx="5670">
                  <c:v>11.6529611604315</c:v>
                </c:pt>
                <c:pt idx="5671">
                  <c:v>11.6536602641338</c:v>
                </c:pt>
                <c:pt idx="5672">
                  <c:v>11.654743968771999</c:v>
                </c:pt>
                <c:pt idx="5673">
                  <c:v>11.656067375479999</c:v>
                </c:pt>
                <c:pt idx="5674">
                  <c:v>11.6573881620431</c:v>
                </c:pt>
                <c:pt idx="5675">
                  <c:v>11.6586131014736</c:v>
                </c:pt>
                <c:pt idx="5676">
                  <c:v>11.659839891776</c:v>
                </c:pt>
                <c:pt idx="5677">
                  <c:v>11.6609686543382</c:v>
                </c:pt>
                <c:pt idx="5678">
                  <c:v>11.661729371824499</c:v>
                </c:pt>
                <c:pt idx="5679">
                  <c:v>11.6623345262618</c:v>
                </c:pt>
                <c:pt idx="5680">
                  <c:v>11.662918846365301</c:v>
                </c:pt>
                <c:pt idx="5681">
                  <c:v>11.6635211515232</c:v>
                </c:pt>
                <c:pt idx="5682">
                  <c:v>11.6587532976855</c:v>
                </c:pt>
                <c:pt idx="5683">
                  <c:v>11.6551584149968</c:v>
                </c:pt>
                <c:pt idx="5684">
                  <c:v>11.651379341098499</c:v>
                </c:pt>
                <c:pt idx="5685">
                  <c:v>11.648607168985899</c:v>
                </c:pt>
                <c:pt idx="5686">
                  <c:v>11.6457782378313</c:v>
                </c:pt>
                <c:pt idx="5687">
                  <c:v>11.6429764692537</c:v>
                </c:pt>
                <c:pt idx="5688">
                  <c:v>11.6402234884831</c:v>
                </c:pt>
                <c:pt idx="5689">
                  <c:v>11.6386595535184</c:v>
                </c:pt>
                <c:pt idx="5690">
                  <c:v>11.635814854380801</c:v>
                </c:pt>
                <c:pt idx="5691">
                  <c:v>11.633001638816101</c:v>
                </c:pt>
                <c:pt idx="5692">
                  <c:v>11.6302196688109</c:v>
                </c:pt>
                <c:pt idx="5693">
                  <c:v>11.627873796078299</c:v>
                </c:pt>
                <c:pt idx="5694">
                  <c:v>11.6264047713215</c:v>
                </c:pt>
                <c:pt idx="5695">
                  <c:v>11.6228685146455</c:v>
                </c:pt>
                <c:pt idx="5696">
                  <c:v>11.6194760792601</c:v>
                </c:pt>
                <c:pt idx="5697">
                  <c:v>11.617405107577801</c:v>
                </c:pt>
                <c:pt idx="5698">
                  <c:v>11.6153506037172</c:v>
                </c:pt>
                <c:pt idx="5699">
                  <c:v>11.6145355347319</c:v>
                </c:pt>
                <c:pt idx="5700">
                  <c:v>11.612842473109501</c:v>
                </c:pt>
                <c:pt idx="5701">
                  <c:v>11.610994913951</c:v>
                </c:pt>
                <c:pt idx="5702">
                  <c:v>11.6091744576597</c:v>
                </c:pt>
                <c:pt idx="5703">
                  <c:v>11.6073582179654</c:v>
                </c:pt>
                <c:pt idx="5704">
                  <c:v>11.6055500115203</c:v>
                </c:pt>
                <c:pt idx="5705">
                  <c:v>11.603746977127299</c:v>
                </c:pt>
                <c:pt idx="5706">
                  <c:v>11.602004209654901</c:v>
                </c:pt>
                <c:pt idx="5707">
                  <c:v>11.6003238194102</c:v>
                </c:pt>
                <c:pt idx="5708">
                  <c:v>11.6011517938826</c:v>
                </c:pt>
                <c:pt idx="5709">
                  <c:v>11.602098683940101</c:v>
                </c:pt>
                <c:pt idx="5710">
                  <c:v>11.6012870404663</c:v>
                </c:pt>
                <c:pt idx="5711">
                  <c:v>11.600523781020801</c:v>
                </c:pt>
                <c:pt idx="5712">
                  <c:v>11.5998449104987</c:v>
                </c:pt>
                <c:pt idx="5713">
                  <c:v>11.599133564915</c:v>
                </c:pt>
                <c:pt idx="5714">
                  <c:v>11.597326731615899</c:v>
                </c:pt>
                <c:pt idx="5715">
                  <c:v>11.597451002501399</c:v>
                </c:pt>
                <c:pt idx="5716">
                  <c:v>11.5963527573217</c:v>
                </c:pt>
                <c:pt idx="5717">
                  <c:v>11.5952254645808</c:v>
                </c:pt>
                <c:pt idx="5718">
                  <c:v>11.5938899496368</c:v>
                </c:pt>
                <c:pt idx="5719">
                  <c:v>11.5925880110526</c:v>
                </c:pt>
                <c:pt idx="5720">
                  <c:v>11.591727728475</c:v>
                </c:pt>
                <c:pt idx="5721">
                  <c:v>11.590842990925101</c:v>
                </c:pt>
                <c:pt idx="5722">
                  <c:v>11.5899645599221</c:v>
                </c:pt>
                <c:pt idx="5723">
                  <c:v>11.5890687178573</c:v>
                </c:pt>
                <c:pt idx="5724">
                  <c:v>11.5882044552393</c:v>
                </c:pt>
                <c:pt idx="5725">
                  <c:v>11.586882196232001</c:v>
                </c:pt>
                <c:pt idx="5726">
                  <c:v>11.5850205741104</c:v>
                </c:pt>
                <c:pt idx="5727">
                  <c:v>11.583254461259999</c:v>
                </c:pt>
                <c:pt idx="5728">
                  <c:v>11.583303724528401</c:v>
                </c:pt>
                <c:pt idx="5729">
                  <c:v>11.583403075333999</c:v>
                </c:pt>
                <c:pt idx="5730">
                  <c:v>11.5838179012953</c:v>
                </c:pt>
                <c:pt idx="5731">
                  <c:v>11.5839664447864</c:v>
                </c:pt>
                <c:pt idx="5732">
                  <c:v>11.5840597077406</c:v>
                </c:pt>
                <c:pt idx="5733">
                  <c:v>11.582174766549</c:v>
                </c:pt>
                <c:pt idx="5734">
                  <c:v>11.5803641808302</c:v>
                </c:pt>
                <c:pt idx="5735">
                  <c:v>11.5802977605629</c:v>
                </c:pt>
                <c:pt idx="5736">
                  <c:v>11.580242202023699</c:v>
                </c:pt>
                <c:pt idx="5737">
                  <c:v>11.5801271744293</c:v>
                </c:pt>
                <c:pt idx="5738">
                  <c:v>11.580013350454401</c:v>
                </c:pt>
                <c:pt idx="5739">
                  <c:v>11.579845276766401</c:v>
                </c:pt>
                <c:pt idx="5740">
                  <c:v>11.579892922819401</c:v>
                </c:pt>
                <c:pt idx="5741">
                  <c:v>11.579766745654499</c:v>
                </c:pt>
                <c:pt idx="5742">
                  <c:v>11.5795396428527</c:v>
                </c:pt>
                <c:pt idx="5743">
                  <c:v>11.579480870949499</c:v>
                </c:pt>
                <c:pt idx="5744">
                  <c:v>11.5787131280017</c:v>
                </c:pt>
                <c:pt idx="5745">
                  <c:v>11.5770759195495</c:v>
                </c:pt>
                <c:pt idx="5746">
                  <c:v>11.5754591897342</c:v>
                </c:pt>
                <c:pt idx="5747">
                  <c:v>11.574764312190601</c:v>
                </c:pt>
                <c:pt idx="5748">
                  <c:v>11.5741728396835</c:v>
                </c:pt>
                <c:pt idx="5749">
                  <c:v>11.5735123206238</c:v>
                </c:pt>
                <c:pt idx="5750">
                  <c:v>11.5729493407487</c:v>
                </c:pt>
                <c:pt idx="5751">
                  <c:v>11.5735818388337</c:v>
                </c:pt>
                <c:pt idx="5752">
                  <c:v>11.574608374528101</c:v>
                </c:pt>
                <c:pt idx="5753">
                  <c:v>11.575802340122699</c:v>
                </c:pt>
                <c:pt idx="5754">
                  <c:v>11.5759135752483</c:v>
                </c:pt>
                <c:pt idx="5755">
                  <c:v>11.577200760635</c:v>
                </c:pt>
                <c:pt idx="5756">
                  <c:v>11.5772521677555</c:v>
                </c:pt>
                <c:pt idx="5757">
                  <c:v>11.5773693018874</c:v>
                </c:pt>
                <c:pt idx="5758">
                  <c:v>11.576872917649901</c:v>
                </c:pt>
                <c:pt idx="5759">
                  <c:v>11.576333213652401</c:v>
                </c:pt>
                <c:pt idx="5760">
                  <c:v>11.5768780789539</c:v>
                </c:pt>
                <c:pt idx="5761">
                  <c:v>11.5774765118794</c:v>
                </c:pt>
                <c:pt idx="5762">
                  <c:v>11.578043736462501</c:v>
                </c:pt>
                <c:pt idx="5763">
                  <c:v>11.5787106860612</c:v>
                </c:pt>
                <c:pt idx="5764">
                  <c:v>11.5793737669095</c:v>
                </c:pt>
                <c:pt idx="5765">
                  <c:v>11.5801121000582</c:v>
                </c:pt>
                <c:pt idx="5766">
                  <c:v>11.5808201372013</c:v>
                </c:pt>
                <c:pt idx="5767">
                  <c:v>11.583409848612501</c:v>
                </c:pt>
                <c:pt idx="5768">
                  <c:v>11.5859376684322</c:v>
                </c:pt>
                <c:pt idx="5769">
                  <c:v>11.590866660778801</c:v>
                </c:pt>
                <c:pt idx="5770">
                  <c:v>11.5958895596718</c:v>
                </c:pt>
                <c:pt idx="5771">
                  <c:v>11.5987217421302</c:v>
                </c:pt>
                <c:pt idx="5772">
                  <c:v>11.601010775157199</c:v>
                </c:pt>
                <c:pt idx="5773">
                  <c:v>11.6059882247304</c:v>
                </c:pt>
                <c:pt idx="5774">
                  <c:v>11.608589942213101</c:v>
                </c:pt>
                <c:pt idx="5775">
                  <c:v>11.613306454864</c:v>
                </c:pt>
                <c:pt idx="5776">
                  <c:v>11.618084188133</c:v>
                </c:pt>
                <c:pt idx="5777">
                  <c:v>11.6228953454633</c:v>
                </c:pt>
                <c:pt idx="5778">
                  <c:v>11.625355928735599</c:v>
                </c:pt>
                <c:pt idx="5779">
                  <c:v>11.627863902112299</c:v>
                </c:pt>
                <c:pt idx="5780">
                  <c:v>11.630388278936101</c:v>
                </c:pt>
                <c:pt idx="5781">
                  <c:v>11.6331388091899</c:v>
                </c:pt>
                <c:pt idx="5782">
                  <c:v>11.6357879339646</c:v>
                </c:pt>
                <c:pt idx="5783">
                  <c:v>11.6381449981101</c:v>
                </c:pt>
                <c:pt idx="5784">
                  <c:v>11.640705016896</c:v>
                </c:pt>
                <c:pt idx="5785">
                  <c:v>11.6405944925674</c:v>
                </c:pt>
                <c:pt idx="5786">
                  <c:v>11.6405935198806</c:v>
                </c:pt>
                <c:pt idx="5787">
                  <c:v>11.6421733908906</c:v>
                </c:pt>
                <c:pt idx="5788">
                  <c:v>11.6439012280178</c:v>
                </c:pt>
                <c:pt idx="5789">
                  <c:v>11.646976534542301</c:v>
                </c:pt>
                <c:pt idx="5790">
                  <c:v>11.650094681906101</c:v>
                </c:pt>
                <c:pt idx="5791">
                  <c:v>11.6540990712589</c:v>
                </c:pt>
                <c:pt idx="5792">
                  <c:v>11.657994425036</c:v>
                </c:pt>
                <c:pt idx="5793">
                  <c:v>11.661925359213599</c:v>
                </c:pt>
                <c:pt idx="5794">
                  <c:v>11.6656641786702</c:v>
                </c:pt>
                <c:pt idx="5795">
                  <c:v>11.6693601087588</c:v>
                </c:pt>
                <c:pt idx="5796">
                  <c:v>11.6699258499261</c:v>
                </c:pt>
                <c:pt idx="5797">
                  <c:v>11.669735097454</c:v>
                </c:pt>
                <c:pt idx="5798">
                  <c:v>11.6694916105546</c:v>
                </c:pt>
                <c:pt idx="5799">
                  <c:v>11.6691546060121</c:v>
                </c:pt>
                <c:pt idx="5800">
                  <c:v>11.6681392713067</c:v>
                </c:pt>
                <c:pt idx="5801">
                  <c:v>11.6690303036575</c:v>
                </c:pt>
                <c:pt idx="5802">
                  <c:v>11.668181816398601</c:v>
                </c:pt>
                <c:pt idx="5803">
                  <c:v>11.6673241329056</c:v>
                </c:pt>
                <c:pt idx="5804">
                  <c:v>11.6706099094338</c:v>
                </c:pt>
                <c:pt idx="5805">
                  <c:v>11.6717532402477</c:v>
                </c:pt>
                <c:pt idx="5806">
                  <c:v>11.672793476509399</c:v>
                </c:pt>
                <c:pt idx="5807">
                  <c:v>11.673858831303001</c:v>
                </c:pt>
                <c:pt idx="5808">
                  <c:v>11.6749629000085</c:v>
                </c:pt>
                <c:pt idx="5809">
                  <c:v>11.6761803131678</c:v>
                </c:pt>
                <c:pt idx="5810">
                  <c:v>11.6773830382526</c:v>
                </c:pt>
                <c:pt idx="5811">
                  <c:v>11.6782914031483</c:v>
                </c:pt>
                <c:pt idx="5812">
                  <c:v>11.679240577599501</c:v>
                </c:pt>
                <c:pt idx="5813">
                  <c:v>11.6809637680675</c:v>
                </c:pt>
                <c:pt idx="5814">
                  <c:v>11.6784898803235</c:v>
                </c:pt>
                <c:pt idx="5815">
                  <c:v>11.6760314001993</c:v>
                </c:pt>
                <c:pt idx="5816">
                  <c:v>11.673722350041899</c:v>
                </c:pt>
                <c:pt idx="5817">
                  <c:v>11.6685833856251</c:v>
                </c:pt>
                <c:pt idx="5818">
                  <c:v>11.665110936425</c:v>
                </c:pt>
                <c:pt idx="5819">
                  <c:v>11.6615835994959</c:v>
                </c:pt>
                <c:pt idx="5820">
                  <c:v>11.658104595447501</c:v>
                </c:pt>
                <c:pt idx="5821">
                  <c:v>11.654710921678101</c:v>
                </c:pt>
                <c:pt idx="5822">
                  <c:v>11.651334874112001</c:v>
                </c:pt>
                <c:pt idx="5823">
                  <c:v>11.6480927655609</c:v>
                </c:pt>
                <c:pt idx="5824">
                  <c:v>11.6456983496831</c:v>
                </c:pt>
                <c:pt idx="5825">
                  <c:v>11.6433525576051</c:v>
                </c:pt>
                <c:pt idx="5826">
                  <c:v>11.641025353559501</c:v>
                </c:pt>
                <c:pt idx="5827">
                  <c:v>11.637995215903</c:v>
                </c:pt>
                <c:pt idx="5828">
                  <c:v>11.6350280117653</c:v>
                </c:pt>
                <c:pt idx="5829">
                  <c:v>11.632319828695399</c:v>
                </c:pt>
                <c:pt idx="5830">
                  <c:v>11.629592511860899</c:v>
                </c:pt>
                <c:pt idx="5831">
                  <c:v>11.628055584419601</c:v>
                </c:pt>
                <c:pt idx="5832">
                  <c:v>11.626408899535001</c:v>
                </c:pt>
                <c:pt idx="5833">
                  <c:v>11.62481477777</c:v>
                </c:pt>
                <c:pt idx="5834">
                  <c:v>11.623579976092699</c:v>
                </c:pt>
                <c:pt idx="5835">
                  <c:v>11.622725033512699</c:v>
                </c:pt>
                <c:pt idx="5836">
                  <c:v>11.6218999654816</c:v>
                </c:pt>
                <c:pt idx="5837">
                  <c:v>11.6216177180437</c:v>
                </c:pt>
                <c:pt idx="5838">
                  <c:v>11.621309618887</c:v>
                </c:pt>
                <c:pt idx="5839">
                  <c:v>11.620362154499199</c:v>
                </c:pt>
                <c:pt idx="5840">
                  <c:v>11.6195470982555</c:v>
                </c:pt>
                <c:pt idx="5841">
                  <c:v>11.6191904287931</c:v>
                </c:pt>
                <c:pt idx="5842">
                  <c:v>11.6192286590649</c:v>
                </c:pt>
                <c:pt idx="5843">
                  <c:v>11.6193574373931</c:v>
                </c:pt>
                <c:pt idx="5844">
                  <c:v>11.619699556549399</c:v>
                </c:pt>
                <c:pt idx="5845">
                  <c:v>11.620043454870601</c:v>
                </c:pt>
                <c:pt idx="5846">
                  <c:v>11.619734692013299</c:v>
                </c:pt>
                <c:pt idx="5847">
                  <c:v>11.619464770651501</c:v>
                </c:pt>
                <c:pt idx="5848">
                  <c:v>11.6187893949729</c:v>
                </c:pt>
                <c:pt idx="5849">
                  <c:v>11.6180143943715</c:v>
                </c:pt>
                <c:pt idx="5850">
                  <c:v>11.6179227783432</c:v>
                </c:pt>
                <c:pt idx="5851">
                  <c:v>11.617871776819699</c:v>
                </c:pt>
                <c:pt idx="5852">
                  <c:v>11.6181587868428</c:v>
                </c:pt>
                <c:pt idx="5853">
                  <c:v>11.6187621343537</c:v>
                </c:pt>
                <c:pt idx="5854">
                  <c:v>11.6191172852731</c:v>
                </c:pt>
                <c:pt idx="5855">
                  <c:v>11.6203984606483</c:v>
                </c:pt>
                <c:pt idx="5856">
                  <c:v>11.6210625288871</c:v>
                </c:pt>
                <c:pt idx="5857">
                  <c:v>11.621810380529899</c:v>
                </c:pt>
                <c:pt idx="5858">
                  <c:v>11.621773173667201</c:v>
                </c:pt>
                <c:pt idx="5859">
                  <c:v>11.621542117239599</c:v>
                </c:pt>
                <c:pt idx="5860">
                  <c:v>11.621091612398899</c:v>
                </c:pt>
                <c:pt idx="5861">
                  <c:v>11.6221207161805</c:v>
                </c:pt>
                <c:pt idx="5862">
                  <c:v>11.621898836814401</c:v>
                </c:pt>
                <c:pt idx="5863">
                  <c:v>11.622182518170099</c:v>
                </c:pt>
                <c:pt idx="5864">
                  <c:v>11.622569710081599</c:v>
                </c:pt>
                <c:pt idx="5865">
                  <c:v>11.624320977609701</c:v>
                </c:pt>
                <c:pt idx="5866">
                  <c:v>11.6261021161516</c:v>
                </c:pt>
                <c:pt idx="5867">
                  <c:v>11.6278943014976</c:v>
                </c:pt>
                <c:pt idx="5868">
                  <c:v>11.6296585232909</c:v>
                </c:pt>
                <c:pt idx="5869">
                  <c:v>11.6313997365944</c:v>
                </c:pt>
                <c:pt idx="5870">
                  <c:v>11.632558451075001</c:v>
                </c:pt>
                <c:pt idx="5871">
                  <c:v>11.633762427726801</c:v>
                </c:pt>
                <c:pt idx="5872">
                  <c:v>11.6346663262901</c:v>
                </c:pt>
                <c:pt idx="5873">
                  <c:v>11.6357931537668</c:v>
                </c:pt>
                <c:pt idx="5874">
                  <c:v>11.636989271809</c:v>
                </c:pt>
                <c:pt idx="5875">
                  <c:v>11.6387616896083</c:v>
                </c:pt>
                <c:pt idx="5876">
                  <c:v>11.6405588643178</c:v>
                </c:pt>
                <c:pt idx="5877">
                  <c:v>11.642405123667601</c:v>
                </c:pt>
                <c:pt idx="5878">
                  <c:v>11.6442880788907</c:v>
                </c:pt>
                <c:pt idx="5879">
                  <c:v>11.6462024937411</c:v>
                </c:pt>
                <c:pt idx="5880">
                  <c:v>11.647316520748101</c:v>
                </c:pt>
                <c:pt idx="5881">
                  <c:v>11.6478193082168</c:v>
                </c:pt>
                <c:pt idx="5882">
                  <c:v>11.648395802718399</c:v>
                </c:pt>
                <c:pt idx="5883">
                  <c:v>11.6491314776599</c:v>
                </c:pt>
                <c:pt idx="5884">
                  <c:v>11.649972453829699</c:v>
                </c:pt>
                <c:pt idx="5885">
                  <c:v>11.650851267249999</c:v>
                </c:pt>
                <c:pt idx="5886">
                  <c:v>11.6517584392533</c:v>
                </c:pt>
                <c:pt idx="5887">
                  <c:v>11.6521349298246</c:v>
                </c:pt>
                <c:pt idx="5888">
                  <c:v>11.6524301054431</c:v>
                </c:pt>
                <c:pt idx="5889">
                  <c:v>11.6528914325014</c:v>
                </c:pt>
                <c:pt idx="5890">
                  <c:v>11.653228220197001</c:v>
                </c:pt>
                <c:pt idx="5891">
                  <c:v>11.6535484622905</c:v>
                </c:pt>
                <c:pt idx="5892">
                  <c:v>11.6539181678706</c:v>
                </c:pt>
                <c:pt idx="5893">
                  <c:v>11.6541852424797</c:v>
                </c:pt>
                <c:pt idx="5894">
                  <c:v>11.657571015292699</c:v>
                </c:pt>
                <c:pt idx="5895">
                  <c:v>11.661054273022</c:v>
                </c:pt>
                <c:pt idx="5896">
                  <c:v>11.664566729285999</c:v>
                </c:pt>
                <c:pt idx="5897">
                  <c:v>11.6681070571354</c:v>
                </c:pt>
                <c:pt idx="5898">
                  <c:v>11.671662864164199</c:v>
                </c:pt>
                <c:pt idx="5899">
                  <c:v>11.6768702447482</c:v>
                </c:pt>
                <c:pt idx="5900">
                  <c:v>11.6811844564441</c:v>
                </c:pt>
                <c:pt idx="5901">
                  <c:v>11.6840382117313</c:v>
                </c:pt>
                <c:pt idx="5902">
                  <c:v>11.6870087721773</c:v>
                </c:pt>
                <c:pt idx="5903">
                  <c:v>11.6900544772679</c:v>
                </c:pt>
                <c:pt idx="5904">
                  <c:v>11.693128748137701</c:v>
                </c:pt>
                <c:pt idx="5905">
                  <c:v>11.696229205826</c:v>
                </c:pt>
                <c:pt idx="5906">
                  <c:v>11.697398666127899</c:v>
                </c:pt>
                <c:pt idx="5907">
                  <c:v>11.700707173863099</c:v>
                </c:pt>
                <c:pt idx="5908">
                  <c:v>11.7040829365899</c:v>
                </c:pt>
                <c:pt idx="5909">
                  <c:v>11.707656877448001</c:v>
                </c:pt>
                <c:pt idx="5910">
                  <c:v>11.711532930960299</c:v>
                </c:pt>
                <c:pt idx="5911">
                  <c:v>11.715539188965399</c:v>
                </c:pt>
                <c:pt idx="5912">
                  <c:v>11.7192928480831</c:v>
                </c:pt>
                <c:pt idx="5913">
                  <c:v>11.722408453634801</c:v>
                </c:pt>
                <c:pt idx="5914">
                  <c:v>11.725772977705301</c:v>
                </c:pt>
                <c:pt idx="5915">
                  <c:v>11.7286071140686</c:v>
                </c:pt>
                <c:pt idx="5916">
                  <c:v>11.7332580962048</c:v>
                </c:pt>
                <c:pt idx="5917">
                  <c:v>11.7378219497826</c:v>
                </c:pt>
                <c:pt idx="5918">
                  <c:v>11.741076274501999</c:v>
                </c:pt>
                <c:pt idx="5919">
                  <c:v>11.7446924106855</c:v>
                </c:pt>
                <c:pt idx="5920">
                  <c:v>11.7479116200282</c:v>
                </c:pt>
                <c:pt idx="5921">
                  <c:v>11.751092795260099</c:v>
                </c:pt>
                <c:pt idx="5922">
                  <c:v>11.7523486715862</c:v>
                </c:pt>
                <c:pt idx="5923">
                  <c:v>11.753438488216201</c:v>
                </c:pt>
                <c:pt idx="5924">
                  <c:v>11.7548966359556</c:v>
                </c:pt>
                <c:pt idx="5925">
                  <c:v>11.7564344423674</c:v>
                </c:pt>
                <c:pt idx="5926">
                  <c:v>11.7579876299106</c:v>
                </c:pt>
                <c:pt idx="5927">
                  <c:v>11.7595253870484</c:v>
                </c:pt>
                <c:pt idx="5928">
                  <c:v>11.761069140574</c:v>
                </c:pt>
                <c:pt idx="5929">
                  <c:v>11.762304123317101</c:v>
                </c:pt>
                <c:pt idx="5930">
                  <c:v>11.762862922242199</c:v>
                </c:pt>
                <c:pt idx="5931">
                  <c:v>11.764130635168</c:v>
                </c:pt>
                <c:pt idx="5932">
                  <c:v>11.7651534167662</c:v>
                </c:pt>
                <c:pt idx="5933">
                  <c:v>11.766033731423301</c:v>
                </c:pt>
                <c:pt idx="5934">
                  <c:v>11.769287222434601</c:v>
                </c:pt>
                <c:pt idx="5935">
                  <c:v>11.7705866121211</c:v>
                </c:pt>
                <c:pt idx="5936">
                  <c:v>11.771930180883</c:v>
                </c:pt>
                <c:pt idx="5937">
                  <c:v>11.773350833865701</c:v>
                </c:pt>
                <c:pt idx="5938">
                  <c:v>11.7749028010383</c:v>
                </c:pt>
                <c:pt idx="5939">
                  <c:v>11.7766094824871</c:v>
                </c:pt>
                <c:pt idx="5940">
                  <c:v>11.7787122710258</c:v>
                </c:pt>
                <c:pt idx="5941">
                  <c:v>11.7822526009271</c:v>
                </c:pt>
                <c:pt idx="5942">
                  <c:v>11.7858375895315</c:v>
                </c:pt>
                <c:pt idx="5943">
                  <c:v>11.7906161499566</c:v>
                </c:pt>
                <c:pt idx="5944">
                  <c:v>11.796217864743401</c:v>
                </c:pt>
                <c:pt idx="5945">
                  <c:v>11.8018445876519</c:v>
                </c:pt>
                <c:pt idx="5946">
                  <c:v>11.8066908740938</c:v>
                </c:pt>
                <c:pt idx="5947">
                  <c:v>11.8115560570241</c:v>
                </c:pt>
                <c:pt idx="5948">
                  <c:v>11.816864921257199</c:v>
                </c:pt>
                <c:pt idx="5949">
                  <c:v>11.8209513474666</c:v>
                </c:pt>
                <c:pt idx="5950">
                  <c:v>11.8271902652455</c:v>
                </c:pt>
                <c:pt idx="5951">
                  <c:v>11.8344305285055</c:v>
                </c:pt>
                <c:pt idx="5952">
                  <c:v>11.841361512400001</c:v>
                </c:pt>
                <c:pt idx="5953">
                  <c:v>11.8472405198197</c:v>
                </c:pt>
                <c:pt idx="5954">
                  <c:v>11.851224430460499</c:v>
                </c:pt>
                <c:pt idx="5955">
                  <c:v>11.855240984967001</c:v>
                </c:pt>
                <c:pt idx="5956">
                  <c:v>11.8588433269422</c:v>
                </c:pt>
                <c:pt idx="5957">
                  <c:v>11.863055080974</c:v>
                </c:pt>
                <c:pt idx="5958">
                  <c:v>11.867327677760599</c:v>
                </c:pt>
                <c:pt idx="5959">
                  <c:v>11.873425158901201</c:v>
                </c:pt>
                <c:pt idx="5960">
                  <c:v>11.879463762160199</c:v>
                </c:pt>
                <c:pt idx="5961">
                  <c:v>11.885511230622599</c:v>
                </c:pt>
                <c:pt idx="5962">
                  <c:v>11.891607653464</c:v>
                </c:pt>
                <c:pt idx="5963">
                  <c:v>11.8977180736682</c:v>
                </c:pt>
                <c:pt idx="5964">
                  <c:v>11.903611948494</c:v>
                </c:pt>
                <c:pt idx="5965">
                  <c:v>11.909626860268601</c:v>
                </c:pt>
                <c:pt idx="5966">
                  <c:v>11.9156875843485</c:v>
                </c:pt>
                <c:pt idx="5967">
                  <c:v>11.9198888341576</c:v>
                </c:pt>
                <c:pt idx="5968">
                  <c:v>11.9233545126287</c:v>
                </c:pt>
                <c:pt idx="5969">
                  <c:v>11.9272211533538</c:v>
                </c:pt>
                <c:pt idx="5970">
                  <c:v>11.930943994976699</c:v>
                </c:pt>
                <c:pt idx="5971">
                  <c:v>11.934673297383799</c:v>
                </c:pt>
                <c:pt idx="5972">
                  <c:v>11.938437842232499</c:v>
                </c:pt>
                <c:pt idx="5973">
                  <c:v>11.942252093165401</c:v>
                </c:pt>
                <c:pt idx="5974">
                  <c:v>11.946055013090101</c:v>
                </c:pt>
                <c:pt idx="5975">
                  <c:v>11.950128601687499</c:v>
                </c:pt>
                <c:pt idx="5976">
                  <c:v>11.954027016912001</c:v>
                </c:pt>
                <c:pt idx="5977">
                  <c:v>11.956301503040599</c:v>
                </c:pt>
                <c:pt idx="5978">
                  <c:v>11.958744682926101</c:v>
                </c:pt>
                <c:pt idx="5979">
                  <c:v>11.9612513649182</c:v>
                </c:pt>
                <c:pt idx="5980">
                  <c:v>11.9639214591375</c:v>
                </c:pt>
                <c:pt idx="5981">
                  <c:v>11.9666024505336</c:v>
                </c:pt>
                <c:pt idx="5982">
                  <c:v>11.9697688741609</c:v>
                </c:pt>
                <c:pt idx="5983">
                  <c:v>11.9738449429142</c:v>
                </c:pt>
                <c:pt idx="5984">
                  <c:v>11.977959005698301</c:v>
                </c:pt>
                <c:pt idx="5985">
                  <c:v>11.982117820755599</c:v>
                </c:pt>
                <c:pt idx="5986">
                  <c:v>11.9862828524929</c:v>
                </c:pt>
                <c:pt idx="5987">
                  <c:v>11.9904854573648</c:v>
                </c:pt>
                <c:pt idx="5988">
                  <c:v>11.9943875926239</c:v>
                </c:pt>
                <c:pt idx="5989">
                  <c:v>11.9975979398445</c:v>
                </c:pt>
                <c:pt idx="5990">
                  <c:v>12.001509758658599</c:v>
                </c:pt>
                <c:pt idx="5991">
                  <c:v>12.005107268951701</c:v>
                </c:pt>
                <c:pt idx="5992">
                  <c:v>12.008558115486499</c:v>
                </c:pt>
                <c:pt idx="5993">
                  <c:v>12.012812849749199</c:v>
                </c:pt>
                <c:pt idx="5994">
                  <c:v>12.018912669031099</c:v>
                </c:pt>
                <c:pt idx="5995">
                  <c:v>12.0237071326102</c:v>
                </c:pt>
                <c:pt idx="5996">
                  <c:v>12.027752731177401</c:v>
                </c:pt>
                <c:pt idx="5997">
                  <c:v>12.031746425443</c:v>
                </c:pt>
                <c:pt idx="5998">
                  <c:v>12.0359435094133</c:v>
                </c:pt>
                <c:pt idx="5999">
                  <c:v>12.039918411698901</c:v>
                </c:pt>
                <c:pt idx="6000">
                  <c:v>12.040707348891599</c:v>
                </c:pt>
                <c:pt idx="6001">
                  <c:v>12.0422406957913</c:v>
                </c:pt>
                <c:pt idx="6002">
                  <c:v>12.0437490831417</c:v>
                </c:pt>
                <c:pt idx="6003">
                  <c:v>12.047538467924699</c:v>
                </c:pt>
                <c:pt idx="6004">
                  <c:v>12.0505540875854</c:v>
                </c:pt>
                <c:pt idx="6005">
                  <c:v>12.053690869964401</c:v>
                </c:pt>
                <c:pt idx="6006">
                  <c:v>12.0569019236074</c:v>
                </c:pt>
                <c:pt idx="6007">
                  <c:v>12.0601386083493</c:v>
                </c:pt>
                <c:pt idx="6008">
                  <c:v>12.0634819854517</c:v>
                </c:pt>
                <c:pt idx="6009">
                  <c:v>12.0670370761143</c:v>
                </c:pt>
                <c:pt idx="6010">
                  <c:v>12.0703547065009</c:v>
                </c:pt>
                <c:pt idx="6011">
                  <c:v>12.0736940652714</c:v>
                </c:pt>
                <c:pt idx="6012">
                  <c:v>12.0770766434258</c:v>
                </c:pt>
                <c:pt idx="6013">
                  <c:v>12.080353717050601</c:v>
                </c:pt>
                <c:pt idx="6014">
                  <c:v>12.08135657309</c:v>
                </c:pt>
                <c:pt idx="6015">
                  <c:v>12.0773110142052</c:v>
                </c:pt>
                <c:pt idx="6016">
                  <c:v>12.073270782670299</c:v>
                </c:pt>
                <c:pt idx="6017">
                  <c:v>12.069340026073</c:v>
                </c:pt>
                <c:pt idx="6018">
                  <c:v>12.0656759956979</c:v>
                </c:pt>
                <c:pt idx="6019">
                  <c:v>12.062080545378899</c:v>
                </c:pt>
                <c:pt idx="6020">
                  <c:v>12.058514757333599</c:v>
                </c:pt>
                <c:pt idx="6021">
                  <c:v>12.05379141205</c:v>
                </c:pt>
                <c:pt idx="6022">
                  <c:v>12.0488931066046</c:v>
                </c:pt>
                <c:pt idx="6023">
                  <c:v>12.043917491806299</c:v>
                </c:pt>
                <c:pt idx="6024">
                  <c:v>12.0389790039141</c:v>
                </c:pt>
                <c:pt idx="6025">
                  <c:v>12.034040444961899</c:v>
                </c:pt>
                <c:pt idx="6026">
                  <c:v>12.029783614841399</c:v>
                </c:pt>
                <c:pt idx="6027">
                  <c:v>12.0253832723168</c:v>
                </c:pt>
                <c:pt idx="6028">
                  <c:v>12.020996768961799</c:v>
                </c:pt>
                <c:pt idx="6029">
                  <c:v>12.0154806695025</c:v>
                </c:pt>
                <c:pt idx="6030">
                  <c:v>12.0100667686691</c:v>
                </c:pt>
                <c:pt idx="6031">
                  <c:v>12.0046651519111</c:v>
                </c:pt>
                <c:pt idx="6032">
                  <c:v>11.9992277555227</c:v>
                </c:pt>
                <c:pt idx="6033">
                  <c:v>11.994024835916299</c:v>
                </c:pt>
                <c:pt idx="6034">
                  <c:v>11.991844454415199</c:v>
                </c:pt>
                <c:pt idx="6035">
                  <c:v>11.988959043890899</c:v>
                </c:pt>
                <c:pt idx="6036">
                  <c:v>11.9861216661113</c:v>
                </c:pt>
                <c:pt idx="6037">
                  <c:v>11.983947098921099</c:v>
                </c:pt>
                <c:pt idx="6038">
                  <c:v>11.9834888118018</c:v>
                </c:pt>
                <c:pt idx="6039">
                  <c:v>11.981495096779099</c:v>
                </c:pt>
                <c:pt idx="6040">
                  <c:v>11.9801488600989</c:v>
                </c:pt>
                <c:pt idx="6041">
                  <c:v>11.9788116346548</c:v>
                </c:pt>
                <c:pt idx="6042">
                  <c:v>11.9774838922503</c:v>
                </c:pt>
                <c:pt idx="6043">
                  <c:v>11.976111745240701</c:v>
                </c:pt>
                <c:pt idx="6044">
                  <c:v>11.9747151167032</c:v>
                </c:pt>
                <c:pt idx="6045">
                  <c:v>11.973277881267199</c:v>
                </c:pt>
                <c:pt idx="6046">
                  <c:v>11.971923064766701</c:v>
                </c:pt>
                <c:pt idx="6047">
                  <c:v>11.9707286472878</c:v>
                </c:pt>
                <c:pt idx="6048">
                  <c:v>11.9695465277804</c:v>
                </c:pt>
                <c:pt idx="6049">
                  <c:v>11.968359573367801</c:v>
                </c:pt>
                <c:pt idx="6050">
                  <c:v>11.9671854411914</c:v>
                </c:pt>
                <c:pt idx="6051">
                  <c:v>11.966292457113999</c:v>
                </c:pt>
                <c:pt idx="6052">
                  <c:v>11.9654054832951</c:v>
                </c:pt>
                <c:pt idx="6053">
                  <c:v>11.9676888383533</c:v>
                </c:pt>
                <c:pt idx="6054">
                  <c:v>11.9702599621557</c:v>
                </c:pt>
                <c:pt idx="6055">
                  <c:v>11.973015372735899</c:v>
                </c:pt>
                <c:pt idx="6056">
                  <c:v>11.9766152498481</c:v>
                </c:pt>
                <c:pt idx="6057">
                  <c:v>11.9802118318357</c:v>
                </c:pt>
                <c:pt idx="6058">
                  <c:v>11.9822930438695</c:v>
                </c:pt>
                <c:pt idx="6059">
                  <c:v>11.9821473318736</c:v>
                </c:pt>
                <c:pt idx="6060">
                  <c:v>11.982048637738499</c:v>
                </c:pt>
                <c:pt idx="6061">
                  <c:v>11.983462100712201</c:v>
                </c:pt>
                <c:pt idx="6062">
                  <c:v>11.9830601372663</c:v>
                </c:pt>
                <c:pt idx="6063">
                  <c:v>11.9827119204026</c:v>
                </c:pt>
                <c:pt idx="6064">
                  <c:v>11.983198446246799</c:v>
                </c:pt>
                <c:pt idx="6065">
                  <c:v>11.983690757542901</c:v>
                </c:pt>
                <c:pt idx="6066">
                  <c:v>11.9844267440987</c:v>
                </c:pt>
                <c:pt idx="6067">
                  <c:v>11.9850641410733</c:v>
                </c:pt>
                <c:pt idx="6068">
                  <c:v>11.9857211384659</c:v>
                </c:pt>
                <c:pt idx="6069">
                  <c:v>11.986450675903299</c:v>
                </c:pt>
                <c:pt idx="6070">
                  <c:v>11.9881400230417</c:v>
                </c:pt>
                <c:pt idx="6071">
                  <c:v>11.9885320268904</c:v>
                </c:pt>
                <c:pt idx="6072">
                  <c:v>11.988949039150301</c:v>
                </c:pt>
                <c:pt idx="6073">
                  <c:v>11.9897786901412</c:v>
                </c:pt>
                <c:pt idx="6074">
                  <c:v>11.990618050986701</c:v>
                </c:pt>
                <c:pt idx="6075">
                  <c:v>11.993114814322601</c:v>
                </c:pt>
                <c:pt idx="6076">
                  <c:v>11.995647857334999</c:v>
                </c:pt>
                <c:pt idx="6077">
                  <c:v>11.9981242840386</c:v>
                </c:pt>
                <c:pt idx="6078">
                  <c:v>12.0011462630456</c:v>
                </c:pt>
                <c:pt idx="6079">
                  <c:v>12.0041683042167</c:v>
                </c:pt>
                <c:pt idx="6080">
                  <c:v>12.006004647498701</c:v>
                </c:pt>
                <c:pt idx="6081">
                  <c:v>12.0058683546533</c:v>
                </c:pt>
                <c:pt idx="6082">
                  <c:v>12.0079350586894</c:v>
                </c:pt>
                <c:pt idx="6083">
                  <c:v>12.0087963679954</c:v>
                </c:pt>
                <c:pt idx="6084">
                  <c:v>12.009149349851199</c:v>
                </c:pt>
                <c:pt idx="6085">
                  <c:v>12.009516524473501</c:v>
                </c:pt>
                <c:pt idx="6086">
                  <c:v>12.0098679004019</c:v>
                </c:pt>
                <c:pt idx="6087">
                  <c:v>12.011401833435601</c:v>
                </c:pt>
                <c:pt idx="6088">
                  <c:v>12.0167460890247</c:v>
                </c:pt>
                <c:pt idx="6089">
                  <c:v>12.022929101403699</c:v>
                </c:pt>
                <c:pt idx="6090">
                  <c:v>12.028635111196801</c:v>
                </c:pt>
                <c:pt idx="6091">
                  <c:v>12.0344773810353</c:v>
                </c:pt>
                <c:pt idx="6092">
                  <c:v>12.038325138199101</c:v>
                </c:pt>
                <c:pt idx="6093">
                  <c:v>12.042187014903901</c:v>
                </c:pt>
                <c:pt idx="6094">
                  <c:v>12.046035348734399</c:v>
                </c:pt>
                <c:pt idx="6095">
                  <c:v>12.0505084460496</c:v>
                </c:pt>
                <c:pt idx="6096">
                  <c:v>12.054686684721601</c:v>
                </c:pt>
                <c:pt idx="6097">
                  <c:v>12.0589586033551</c:v>
                </c:pt>
                <c:pt idx="6098">
                  <c:v>12.0633184752893</c:v>
                </c:pt>
                <c:pt idx="6099">
                  <c:v>12.0668497120711</c:v>
                </c:pt>
                <c:pt idx="6100">
                  <c:v>12.070848393243899</c:v>
                </c:pt>
                <c:pt idx="6101">
                  <c:v>12.076740082895499</c:v>
                </c:pt>
                <c:pt idx="6102">
                  <c:v>12.0813858557883</c:v>
                </c:pt>
                <c:pt idx="6103">
                  <c:v>12.0861391944626</c:v>
                </c:pt>
                <c:pt idx="6104">
                  <c:v>12.091704589796301</c:v>
                </c:pt>
                <c:pt idx="6105">
                  <c:v>12.0980420589821</c:v>
                </c:pt>
                <c:pt idx="6106">
                  <c:v>12.1026127552968</c:v>
                </c:pt>
                <c:pt idx="6107">
                  <c:v>12.107225713491699</c:v>
                </c:pt>
                <c:pt idx="6108">
                  <c:v>12.112579311969</c:v>
                </c:pt>
                <c:pt idx="6109">
                  <c:v>12.1179493327919</c:v>
                </c:pt>
                <c:pt idx="6110">
                  <c:v>12.1233851865925</c:v>
                </c:pt>
                <c:pt idx="6111">
                  <c:v>12.1298859661041</c:v>
                </c:pt>
                <c:pt idx="6112">
                  <c:v>12.136475854321301</c:v>
                </c:pt>
                <c:pt idx="6113">
                  <c:v>12.141636846866501</c:v>
                </c:pt>
                <c:pt idx="6114">
                  <c:v>12.1468346038163</c:v>
                </c:pt>
                <c:pt idx="6115">
                  <c:v>12.1537899616754</c:v>
                </c:pt>
                <c:pt idx="6116">
                  <c:v>12.16081743026</c:v>
                </c:pt>
                <c:pt idx="6117">
                  <c:v>12.1678655212409</c:v>
                </c:pt>
                <c:pt idx="6118">
                  <c:v>12.173498040589701</c:v>
                </c:pt>
                <c:pt idx="6119">
                  <c:v>12.177696312075399</c:v>
                </c:pt>
                <c:pt idx="6120">
                  <c:v>12.1819868629402</c:v>
                </c:pt>
                <c:pt idx="6121">
                  <c:v>12.186285738611099</c:v>
                </c:pt>
                <c:pt idx="6122">
                  <c:v>12.188912312883399</c:v>
                </c:pt>
                <c:pt idx="6123">
                  <c:v>12.191560096357501</c:v>
                </c:pt>
                <c:pt idx="6124">
                  <c:v>12.196028204431901</c:v>
                </c:pt>
                <c:pt idx="6125">
                  <c:v>12.200522944265201</c:v>
                </c:pt>
                <c:pt idx="6126">
                  <c:v>12.2050336778961</c:v>
                </c:pt>
                <c:pt idx="6127">
                  <c:v>12.2079861901349</c:v>
                </c:pt>
                <c:pt idx="6128">
                  <c:v>12.214406358879099</c:v>
                </c:pt>
                <c:pt idx="6129">
                  <c:v>12.219859974077201</c:v>
                </c:pt>
                <c:pt idx="6130">
                  <c:v>12.2253474781697</c:v>
                </c:pt>
                <c:pt idx="6131">
                  <c:v>12.2307763690706</c:v>
                </c:pt>
                <c:pt idx="6132">
                  <c:v>12.239045096941201</c:v>
                </c:pt>
                <c:pt idx="6133">
                  <c:v>12.2450036895906</c:v>
                </c:pt>
                <c:pt idx="6134">
                  <c:v>12.2502439952546</c:v>
                </c:pt>
                <c:pt idx="6135">
                  <c:v>12.255737597854401</c:v>
                </c:pt>
                <c:pt idx="6136">
                  <c:v>12.261294717375501</c:v>
                </c:pt>
                <c:pt idx="6137">
                  <c:v>12.266797019374099</c:v>
                </c:pt>
                <c:pt idx="6138">
                  <c:v>12.272391417171001</c:v>
                </c:pt>
                <c:pt idx="6139">
                  <c:v>12.278116385402599</c:v>
                </c:pt>
                <c:pt idx="6140">
                  <c:v>12.283838710201</c:v>
                </c:pt>
                <c:pt idx="6141">
                  <c:v>12.289608875624999</c:v>
                </c:pt>
                <c:pt idx="6142">
                  <c:v>12.295405682294399</c:v>
                </c:pt>
                <c:pt idx="6143">
                  <c:v>12.301038967027299</c:v>
                </c:pt>
                <c:pt idx="6144">
                  <c:v>12.3065739412424</c:v>
                </c:pt>
                <c:pt idx="6145">
                  <c:v>12.312079368393899</c:v>
                </c:pt>
                <c:pt idx="6146">
                  <c:v>12.320195666596801</c:v>
                </c:pt>
                <c:pt idx="6147">
                  <c:v>12.3283736900172</c:v>
                </c:pt>
                <c:pt idx="6148">
                  <c:v>12.333271243416</c:v>
                </c:pt>
                <c:pt idx="6149">
                  <c:v>12.337819960765801</c:v>
                </c:pt>
                <c:pt idx="6150">
                  <c:v>12.343223566694</c:v>
                </c:pt>
                <c:pt idx="6151">
                  <c:v>12.348710763674701</c:v>
                </c:pt>
                <c:pt idx="6152">
                  <c:v>12.353762598367</c:v>
                </c:pt>
                <c:pt idx="6153">
                  <c:v>12.359041172886499</c:v>
                </c:pt>
                <c:pt idx="6154">
                  <c:v>12.3643347638883</c:v>
                </c:pt>
                <c:pt idx="6155">
                  <c:v>12.368244791319899</c:v>
                </c:pt>
                <c:pt idx="6156">
                  <c:v>12.372238912114399</c:v>
                </c:pt>
                <c:pt idx="6157">
                  <c:v>12.3764313999372</c:v>
                </c:pt>
                <c:pt idx="6158">
                  <c:v>12.3779531880849</c:v>
                </c:pt>
                <c:pt idx="6159">
                  <c:v>12.379820187376</c:v>
                </c:pt>
                <c:pt idx="6160">
                  <c:v>12.3818774445323</c:v>
                </c:pt>
                <c:pt idx="6161">
                  <c:v>12.383928236125399</c:v>
                </c:pt>
                <c:pt idx="6162">
                  <c:v>12.3862604154174</c:v>
                </c:pt>
                <c:pt idx="6163">
                  <c:v>12.3889220963621</c:v>
                </c:pt>
                <c:pt idx="6164">
                  <c:v>12.391226082339299</c:v>
                </c:pt>
                <c:pt idx="6165">
                  <c:v>12.393664820233001</c:v>
                </c:pt>
                <c:pt idx="6166">
                  <c:v>12.396013133271801</c:v>
                </c:pt>
                <c:pt idx="6167">
                  <c:v>12.399711327512801</c:v>
                </c:pt>
                <c:pt idx="6168">
                  <c:v>12.403414450959</c:v>
                </c:pt>
                <c:pt idx="6169">
                  <c:v>12.407187820844401</c:v>
                </c:pt>
                <c:pt idx="6170">
                  <c:v>12.411625648314899</c:v>
                </c:pt>
                <c:pt idx="6171">
                  <c:v>12.415222542888699</c:v>
                </c:pt>
                <c:pt idx="6172">
                  <c:v>12.419004396120201</c:v>
                </c:pt>
                <c:pt idx="6173">
                  <c:v>12.422856864736501</c:v>
                </c:pt>
                <c:pt idx="6174">
                  <c:v>12.427090087927599</c:v>
                </c:pt>
                <c:pt idx="6175">
                  <c:v>12.431329257122201</c:v>
                </c:pt>
                <c:pt idx="6176">
                  <c:v>12.435672115650201</c:v>
                </c:pt>
                <c:pt idx="6177">
                  <c:v>12.4388534266046</c:v>
                </c:pt>
                <c:pt idx="6178">
                  <c:v>12.441998878774299</c:v>
                </c:pt>
                <c:pt idx="6179">
                  <c:v>12.445141784824299</c:v>
                </c:pt>
                <c:pt idx="6180">
                  <c:v>12.448228798318</c:v>
                </c:pt>
                <c:pt idx="6181">
                  <c:v>12.4513060680242</c:v>
                </c:pt>
                <c:pt idx="6182">
                  <c:v>12.4545230793308</c:v>
                </c:pt>
                <c:pt idx="6183">
                  <c:v>12.4591590756079</c:v>
                </c:pt>
                <c:pt idx="6184">
                  <c:v>12.4615038136384</c:v>
                </c:pt>
                <c:pt idx="6185">
                  <c:v>12.4638534405483</c:v>
                </c:pt>
                <c:pt idx="6186">
                  <c:v>12.4661661346132</c:v>
                </c:pt>
                <c:pt idx="6187">
                  <c:v>12.469161446724399</c:v>
                </c:pt>
                <c:pt idx="6188">
                  <c:v>12.4717609918963</c:v>
                </c:pt>
                <c:pt idx="6189">
                  <c:v>12.4743607730504</c:v>
                </c:pt>
                <c:pt idx="6190">
                  <c:v>12.4770060839201</c:v>
                </c:pt>
                <c:pt idx="6191">
                  <c:v>12.479635607148699</c:v>
                </c:pt>
                <c:pt idx="6192">
                  <c:v>12.482596168436899</c:v>
                </c:pt>
                <c:pt idx="6193">
                  <c:v>12.485116936949799</c:v>
                </c:pt>
                <c:pt idx="6194">
                  <c:v>12.4879092710558</c:v>
                </c:pt>
                <c:pt idx="6195">
                  <c:v>12.490754579197599</c:v>
                </c:pt>
                <c:pt idx="6196">
                  <c:v>12.493643043914201</c:v>
                </c:pt>
                <c:pt idx="6197">
                  <c:v>12.4962504363272</c:v>
                </c:pt>
                <c:pt idx="6198">
                  <c:v>12.498849446147799</c:v>
                </c:pt>
                <c:pt idx="6199">
                  <c:v>12.50139910743</c:v>
                </c:pt>
                <c:pt idx="6200">
                  <c:v>12.5034344490299</c:v>
                </c:pt>
                <c:pt idx="6201">
                  <c:v>12.505433097876301</c:v>
                </c:pt>
                <c:pt idx="6202">
                  <c:v>12.5080172439176</c:v>
                </c:pt>
                <c:pt idx="6203">
                  <c:v>12.5108271653414</c:v>
                </c:pt>
                <c:pt idx="6204">
                  <c:v>12.5138996138583</c:v>
                </c:pt>
                <c:pt idx="6205">
                  <c:v>12.51697258183</c:v>
                </c:pt>
                <c:pt idx="6206">
                  <c:v>12.521039595118401</c:v>
                </c:pt>
                <c:pt idx="6207">
                  <c:v>12.523890322319399</c:v>
                </c:pt>
                <c:pt idx="6208">
                  <c:v>12.526873034478401</c:v>
                </c:pt>
                <c:pt idx="6209">
                  <c:v>12.5300626403385</c:v>
                </c:pt>
                <c:pt idx="6210">
                  <c:v>12.533182917446799</c:v>
                </c:pt>
                <c:pt idx="6211">
                  <c:v>12.5366008755985</c:v>
                </c:pt>
                <c:pt idx="6212">
                  <c:v>12.540017177432601</c:v>
                </c:pt>
                <c:pt idx="6213">
                  <c:v>12.542466140542</c:v>
                </c:pt>
                <c:pt idx="6214">
                  <c:v>12.5449496518514</c:v>
                </c:pt>
                <c:pt idx="6215">
                  <c:v>12.5480987952305</c:v>
                </c:pt>
                <c:pt idx="6216">
                  <c:v>12.5510516608435</c:v>
                </c:pt>
                <c:pt idx="6217">
                  <c:v>12.5539547021049</c:v>
                </c:pt>
                <c:pt idx="6218">
                  <c:v>12.556600882045601</c:v>
                </c:pt>
                <c:pt idx="6219">
                  <c:v>12.5580687043631</c:v>
                </c:pt>
                <c:pt idx="6220">
                  <c:v>12.5595606008067</c:v>
                </c:pt>
                <c:pt idx="6221">
                  <c:v>12.561073227843</c:v>
                </c:pt>
                <c:pt idx="6222">
                  <c:v>12.5628785117213</c:v>
                </c:pt>
                <c:pt idx="6223">
                  <c:v>12.564712598706199</c:v>
                </c:pt>
                <c:pt idx="6224">
                  <c:v>12.5665494504373</c:v>
                </c:pt>
                <c:pt idx="6225">
                  <c:v>12.5687237480145</c:v>
                </c:pt>
                <c:pt idx="6226">
                  <c:v>12.570921699855999</c:v>
                </c:pt>
                <c:pt idx="6227">
                  <c:v>12.5728883435548</c:v>
                </c:pt>
                <c:pt idx="6228">
                  <c:v>12.5747361111258</c:v>
                </c:pt>
                <c:pt idx="6229">
                  <c:v>12.577561581828</c:v>
                </c:pt>
                <c:pt idx="6230">
                  <c:v>12.581305488303199</c:v>
                </c:pt>
                <c:pt idx="6231">
                  <c:v>12.5850362622927</c:v>
                </c:pt>
                <c:pt idx="6232">
                  <c:v>12.587856668179301</c:v>
                </c:pt>
                <c:pt idx="6233">
                  <c:v>12.590691378601299</c:v>
                </c:pt>
                <c:pt idx="6234">
                  <c:v>12.593538479286099</c:v>
                </c:pt>
                <c:pt idx="6235">
                  <c:v>12.5972970637873</c:v>
                </c:pt>
                <c:pt idx="6236">
                  <c:v>12.6010994751823</c:v>
                </c:pt>
                <c:pt idx="6237">
                  <c:v>12.6049276737669</c:v>
                </c:pt>
                <c:pt idx="6238">
                  <c:v>12.6106667234593</c:v>
                </c:pt>
                <c:pt idx="6239">
                  <c:v>12.6140473206735</c:v>
                </c:pt>
                <c:pt idx="6240">
                  <c:v>12.6174423947782</c:v>
                </c:pt>
                <c:pt idx="6241">
                  <c:v>12.6203763386417</c:v>
                </c:pt>
                <c:pt idx="6242">
                  <c:v>12.624099901387501</c:v>
                </c:pt>
                <c:pt idx="6243">
                  <c:v>12.6278163598852</c:v>
                </c:pt>
                <c:pt idx="6244">
                  <c:v>12.6315165097137</c:v>
                </c:pt>
                <c:pt idx="6245">
                  <c:v>12.634762309392899</c:v>
                </c:pt>
                <c:pt idx="6246">
                  <c:v>12.6378829115407</c:v>
                </c:pt>
                <c:pt idx="6247">
                  <c:v>12.6410153188731</c:v>
                </c:pt>
                <c:pt idx="6248">
                  <c:v>12.6435263290752</c:v>
                </c:pt>
                <c:pt idx="6249">
                  <c:v>12.6450492159157</c:v>
                </c:pt>
                <c:pt idx="6250">
                  <c:v>12.645631052077</c:v>
                </c:pt>
                <c:pt idx="6251">
                  <c:v>12.6467390632979</c:v>
                </c:pt>
                <c:pt idx="6252">
                  <c:v>12.6474735373495</c:v>
                </c:pt>
                <c:pt idx="6253">
                  <c:v>12.6482211260643</c:v>
                </c:pt>
                <c:pt idx="6254">
                  <c:v>12.648936523740399</c:v>
                </c:pt>
                <c:pt idx="6255">
                  <c:v>12.6507736088036</c:v>
                </c:pt>
                <c:pt idx="6256">
                  <c:v>12.651854126166601</c:v>
                </c:pt>
                <c:pt idx="6257">
                  <c:v>12.6529306081935</c:v>
                </c:pt>
                <c:pt idx="6258">
                  <c:v>12.654356096090501</c:v>
                </c:pt>
                <c:pt idx="6259">
                  <c:v>12.6558238949819</c:v>
                </c:pt>
                <c:pt idx="6260">
                  <c:v>12.657737533593499</c:v>
                </c:pt>
                <c:pt idx="6261">
                  <c:v>12.6587213644691</c:v>
                </c:pt>
                <c:pt idx="6262">
                  <c:v>12.6592191005271</c:v>
                </c:pt>
                <c:pt idx="6263">
                  <c:v>12.6597336493403</c:v>
                </c:pt>
                <c:pt idx="6264">
                  <c:v>12.660223044236499</c:v>
                </c:pt>
                <c:pt idx="6265">
                  <c:v>12.6614054778761</c:v>
                </c:pt>
                <c:pt idx="6266">
                  <c:v>12.662086970400701</c:v>
                </c:pt>
                <c:pt idx="6267">
                  <c:v>12.6627389331115</c:v>
                </c:pt>
                <c:pt idx="6268">
                  <c:v>12.6633451477192</c:v>
                </c:pt>
                <c:pt idx="6269">
                  <c:v>12.6644612250895</c:v>
                </c:pt>
                <c:pt idx="6270">
                  <c:v>12.6655478069666</c:v>
                </c:pt>
                <c:pt idx="6271">
                  <c:v>12.6665429641941</c:v>
                </c:pt>
                <c:pt idx="6272">
                  <c:v>12.670738630858599</c:v>
                </c:pt>
                <c:pt idx="6273">
                  <c:v>12.6703108205883</c:v>
                </c:pt>
                <c:pt idx="6274">
                  <c:v>12.670425158998301</c:v>
                </c:pt>
                <c:pt idx="6275">
                  <c:v>12.670066227070301</c:v>
                </c:pt>
                <c:pt idx="6276">
                  <c:v>12.669545814165099</c:v>
                </c:pt>
                <c:pt idx="6277">
                  <c:v>12.669006186201299</c:v>
                </c:pt>
                <c:pt idx="6278">
                  <c:v>12.6684815601569</c:v>
                </c:pt>
                <c:pt idx="6279">
                  <c:v>12.670304140931499</c:v>
                </c:pt>
                <c:pt idx="6280">
                  <c:v>12.6702486145878</c:v>
                </c:pt>
                <c:pt idx="6281">
                  <c:v>12.670222698104499</c:v>
                </c:pt>
                <c:pt idx="6282">
                  <c:v>12.6701224353907</c:v>
                </c:pt>
                <c:pt idx="6283">
                  <c:v>12.669879786128201</c:v>
                </c:pt>
                <c:pt idx="6284">
                  <c:v>12.6695051604546</c:v>
                </c:pt>
                <c:pt idx="6285">
                  <c:v>12.6700454369103</c:v>
                </c:pt>
                <c:pt idx="6286">
                  <c:v>12.671527181430999</c:v>
                </c:pt>
                <c:pt idx="6287">
                  <c:v>12.670105539025</c:v>
                </c:pt>
                <c:pt idx="6288">
                  <c:v>12.6695797688289</c:v>
                </c:pt>
                <c:pt idx="6289">
                  <c:v>12.6677114788507</c:v>
                </c:pt>
                <c:pt idx="6290">
                  <c:v>12.6659460187406</c:v>
                </c:pt>
                <c:pt idx="6291">
                  <c:v>12.664170860927101</c:v>
                </c:pt>
                <c:pt idx="6292">
                  <c:v>12.662272513018801</c:v>
                </c:pt>
                <c:pt idx="6293">
                  <c:v>12.6620092316497</c:v>
                </c:pt>
                <c:pt idx="6294">
                  <c:v>12.6617691567173</c:v>
                </c:pt>
                <c:pt idx="6295">
                  <c:v>12.6615813701981</c:v>
                </c:pt>
                <c:pt idx="6296">
                  <c:v>12.662636232024999</c:v>
                </c:pt>
                <c:pt idx="6297">
                  <c:v>12.6628400834924</c:v>
                </c:pt>
                <c:pt idx="6298">
                  <c:v>12.6645038798556</c:v>
                </c:pt>
                <c:pt idx="6299">
                  <c:v>12.6669217082228</c:v>
                </c:pt>
                <c:pt idx="6300">
                  <c:v>12.668196215237501</c:v>
                </c:pt>
                <c:pt idx="6301">
                  <c:v>12.6695898075382</c:v>
                </c:pt>
                <c:pt idx="6302">
                  <c:v>12.670975962577</c:v>
                </c:pt>
                <c:pt idx="6303">
                  <c:v>12.6724118943545</c:v>
                </c:pt>
                <c:pt idx="6304">
                  <c:v>12.6737903080625</c:v>
                </c:pt>
                <c:pt idx="6305">
                  <c:v>12.6751970279521</c:v>
                </c:pt>
                <c:pt idx="6306">
                  <c:v>12.677118774537</c:v>
                </c:pt>
                <c:pt idx="6307">
                  <c:v>12.6793034097778</c:v>
                </c:pt>
                <c:pt idx="6308">
                  <c:v>12.681494678066001</c:v>
                </c:pt>
                <c:pt idx="6309">
                  <c:v>12.6841680820548</c:v>
                </c:pt>
                <c:pt idx="6310">
                  <c:v>12.687366238034601</c:v>
                </c:pt>
                <c:pt idx="6311">
                  <c:v>12.6901546334751</c:v>
                </c:pt>
                <c:pt idx="6312">
                  <c:v>12.6929679713109</c:v>
                </c:pt>
                <c:pt idx="6313">
                  <c:v>12.695783158892301</c:v>
                </c:pt>
                <c:pt idx="6314">
                  <c:v>12.698855726883901</c:v>
                </c:pt>
                <c:pt idx="6315">
                  <c:v>12.701901773758401</c:v>
                </c:pt>
                <c:pt idx="6316">
                  <c:v>12.704092909448001</c:v>
                </c:pt>
                <c:pt idx="6317">
                  <c:v>12.7063679205745</c:v>
                </c:pt>
                <c:pt idx="6318">
                  <c:v>12.709080080761799</c:v>
                </c:pt>
                <c:pt idx="6319">
                  <c:v>12.7129964402819</c:v>
                </c:pt>
                <c:pt idx="6320">
                  <c:v>12.715631157511799</c:v>
                </c:pt>
                <c:pt idx="6321">
                  <c:v>12.7182332738964</c:v>
                </c:pt>
                <c:pt idx="6322">
                  <c:v>12.720821824377399</c:v>
                </c:pt>
                <c:pt idx="6323">
                  <c:v>12.724219868713799</c:v>
                </c:pt>
                <c:pt idx="6324">
                  <c:v>12.727663377355199</c:v>
                </c:pt>
                <c:pt idx="6325">
                  <c:v>12.730498189458499</c:v>
                </c:pt>
                <c:pt idx="6326">
                  <c:v>12.7334103480273</c:v>
                </c:pt>
                <c:pt idx="6327">
                  <c:v>12.7355245726887</c:v>
                </c:pt>
                <c:pt idx="6328">
                  <c:v>12.7376884318195</c:v>
                </c:pt>
                <c:pt idx="6329">
                  <c:v>12.740274309014101</c:v>
                </c:pt>
                <c:pt idx="6330">
                  <c:v>12.7428935455064</c:v>
                </c:pt>
                <c:pt idx="6331">
                  <c:v>12.7455494733846</c:v>
                </c:pt>
                <c:pt idx="6332">
                  <c:v>12.748133844851001</c:v>
                </c:pt>
                <c:pt idx="6333">
                  <c:v>12.7483260145414</c:v>
                </c:pt>
                <c:pt idx="6334">
                  <c:v>12.7506603770907</c:v>
                </c:pt>
                <c:pt idx="6335">
                  <c:v>12.753074352699301</c:v>
                </c:pt>
                <c:pt idx="6336">
                  <c:v>12.755817406447299</c:v>
                </c:pt>
                <c:pt idx="6337">
                  <c:v>12.7582815910924</c:v>
                </c:pt>
                <c:pt idx="6338">
                  <c:v>12.760820864758101</c:v>
                </c:pt>
                <c:pt idx="6339">
                  <c:v>12.763369321257301</c:v>
                </c:pt>
                <c:pt idx="6340">
                  <c:v>12.7679176043408</c:v>
                </c:pt>
                <c:pt idx="6341">
                  <c:v>12.7723447292353</c:v>
                </c:pt>
                <c:pt idx="6342">
                  <c:v>12.776490548500201</c:v>
                </c:pt>
                <c:pt idx="6343">
                  <c:v>12.781704258915999</c:v>
                </c:pt>
                <c:pt idx="6344">
                  <c:v>12.786932118924399</c:v>
                </c:pt>
                <c:pt idx="6345">
                  <c:v>12.792156001950501</c:v>
                </c:pt>
                <c:pt idx="6346">
                  <c:v>12.795836992034401</c:v>
                </c:pt>
                <c:pt idx="6347">
                  <c:v>12.7994461572814</c:v>
                </c:pt>
                <c:pt idx="6348">
                  <c:v>12.8031341978011</c:v>
                </c:pt>
                <c:pt idx="6349">
                  <c:v>12.806802439928999</c:v>
                </c:pt>
                <c:pt idx="6350">
                  <c:v>12.8078590331901</c:v>
                </c:pt>
                <c:pt idx="6351">
                  <c:v>12.8091379630622</c:v>
                </c:pt>
                <c:pt idx="6352">
                  <c:v>12.809713358688199</c:v>
                </c:pt>
                <c:pt idx="6353">
                  <c:v>12.810512993441399</c:v>
                </c:pt>
                <c:pt idx="6354">
                  <c:v>12.8112827266101</c:v>
                </c:pt>
                <c:pt idx="6355">
                  <c:v>12.812159311508401</c:v>
                </c:pt>
                <c:pt idx="6356">
                  <c:v>12.8124025485057</c:v>
                </c:pt>
                <c:pt idx="6357">
                  <c:v>12.8126777829992</c:v>
                </c:pt>
                <c:pt idx="6358">
                  <c:v>12.811476835381001</c:v>
                </c:pt>
                <c:pt idx="6359">
                  <c:v>12.8104355119877</c:v>
                </c:pt>
                <c:pt idx="6360">
                  <c:v>12.811373571133201</c:v>
                </c:pt>
                <c:pt idx="6361">
                  <c:v>12.812348179447699</c:v>
                </c:pt>
                <c:pt idx="6362">
                  <c:v>12.8131750848057</c:v>
                </c:pt>
                <c:pt idx="6363">
                  <c:v>12.814021526358101</c:v>
                </c:pt>
                <c:pt idx="6364">
                  <c:v>12.8150430035918</c:v>
                </c:pt>
                <c:pt idx="6365">
                  <c:v>12.816209495315601</c:v>
                </c:pt>
                <c:pt idx="6366">
                  <c:v>12.814983295839699</c:v>
                </c:pt>
                <c:pt idx="6367">
                  <c:v>12.814159440410601</c:v>
                </c:pt>
                <c:pt idx="6368">
                  <c:v>12.814978051886699</c:v>
                </c:pt>
                <c:pt idx="6369">
                  <c:v>12.8158182625452</c:v>
                </c:pt>
                <c:pt idx="6370">
                  <c:v>12.8165259716757</c:v>
                </c:pt>
                <c:pt idx="6371">
                  <c:v>12.8176602862351</c:v>
                </c:pt>
                <c:pt idx="6372">
                  <c:v>12.817673222954999</c:v>
                </c:pt>
                <c:pt idx="6373">
                  <c:v>12.8182968746495</c:v>
                </c:pt>
                <c:pt idx="6374">
                  <c:v>12.818946574038799</c:v>
                </c:pt>
                <c:pt idx="6375">
                  <c:v>12.8201442014772</c:v>
                </c:pt>
                <c:pt idx="6376">
                  <c:v>12.821500909725099</c:v>
                </c:pt>
                <c:pt idx="6377">
                  <c:v>12.820485980179001</c:v>
                </c:pt>
                <c:pt idx="6378">
                  <c:v>12.8211506308417</c:v>
                </c:pt>
                <c:pt idx="6379">
                  <c:v>12.821917669049499</c:v>
                </c:pt>
                <c:pt idx="6380">
                  <c:v>12.822229837564</c:v>
                </c:pt>
                <c:pt idx="6381">
                  <c:v>12.8222168835249</c:v>
                </c:pt>
                <c:pt idx="6382">
                  <c:v>12.8222144938514</c:v>
                </c:pt>
                <c:pt idx="6383">
                  <c:v>12.8221870138212</c:v>
                </c:pt>
                <c:pt idx="6384">
                  <c:v>12.8222581495992</c:v>
                </c:pt>
                <c:pt idx="6385">
                  <c:v>12.822330070675999</c:v>
                </c:pt>
                <c:pt idx="6386">
                  <c:v>12.8222071602807</c:v>
                </c:pt>
                <c:pt idx="6387">
                  <c:v>12.822059405442699</c:v>
                </c:pt>
                <c:pt idx="6388">
                  <c:v>12.8218876878685</c:v>
                </c:pt>
                <c:pt idx="6389">
                  <c:v>12.821789754419999</c:v>
                </c:pt>
                <c:pt idx="6390">
                  <c:v>12.8217604070355</c:v>
                </c:pt>
                <c:pt idx="6391">
                  <c:v>12.821751437211899</c:v>
                </c:pt>
                <c:pt idx="6392">
                  <c:v>12.821303008700999</c:v>
                </c:pt>
                <c:pt idx="6393">
                  <c:v>12.820823487346299</c:v>
                </c:pt>
                <c:pt idx="6394">
                  <c:v>12.8206722800305</c:v>
                </c:pt>
                <c:pt idx="6395">
                  <c:v>12.8206538968685</c:v>
                </c:pt>
                <c:pt idx="6396">
                  <c:v>12.8215076986393</c:v>
                </c:pt>
                <c:pt idx="6397">
                  <c:v>12.822030656494499</c:v>
                </c:pt>
                <c:pt idx="6398">
                  <c:v>12.822557897905501</c:v>
                </c:pt>
                <c:pt idx="6399">
                  <c:v>12.823200036054899</c:v>
                </c:pt>
                <c:pt idx="6400">
                  <c:v>12.8243401574567</c:v>
                </c:pt>
                <c:pt idx="6401">
                  <c:v>12.825469537479099</c:v>
                </c:pt>
                <c:pt idx="6402">
                  <c:v>12.8267019665216</c:v>
                </c:pt>
                <c:pt idx="6403">
                  <c:v>12.827527966352401</c:v>
                </c:pt>
                <c:pt idx="6404">
                  <c:v>12.8282485717134</c:v>
                </c:pt>
                <c:pt idx="6405">
                  <c:v>12.828864420528699</c:v>
                </c:pt>
                <c:pt idx="6406">
                  <c:v>12.8295180894212</c:v>
                </c:pt>
                <c:pt idx="6407">
                  <c:v>12.8306600726205</c:v>
                </c:pt>
                <c:pt idx="6408">
                  <c:v>12.831852888042301</c:v>
                </c:pt>
                <c:pt idx="6409">
                  <c:v>12.8330341194774</c:v>
                </c:pt>
                <c:pt idx="6410">
                  <c:v>12.834317473621599</c:v>
                </c:pt>
                <c:pt idx="6411">
                  <c:v>12.834984631603399</c:v>
                </c:pt>
                <c:pt idx="6412">
                  <c:v>12.8356649856151</c:v>
                </c:pt>
                <c:pt idx="6413">
                  <c:v>12.836229036714199</c:v>
                </c:pt>
                <c:pt idx="6414">
                  <c:v>12.8360538657754</c:v>
                </c:pt>
                <c:pt idx="6415">
                  <c:v>12.835722592088899</c:v>
                </c:pt>
                <c:pt idx="6416">
                  <c:v>12.835474068023499</c:v>
                </c:pt>
                <c:pt idx="6417">
                  <c:v>12.8352681623949</c:v>
                </c:pt>
                <c:pt idx="6418">
                  <c:v>12.8350980093511</c:v>
                </c:pt>
                <c:pt idx="6419">
                  <c:v>12.8349607428543</c:v>
                </c:pt>
                <c:pt idx="6420">
                  <c:v>12.834827747663001</c:v>
                </c:pt>
                <c:pt idx="6421">
                  <c:v>12.835038526825</c:v>
                </c:pt>
                <c:pt idx="6422">
                  <c:v>12.836105172273401</c:v>
                </c:pt>
                <c:pt idx="6423">
                  <c:v>12.836865688898801</c:v>
                </c:pt>
                <c:pt idx="6424">
                  <c:v>12.8369067664437</c:v>
                </c:pt>
                <c:pt idx="6425">
                  <c:v>12.8379352309477</c:v>
                </c:pt>
                <c:pt idx="6426">
                  <c:v>12.8375733696565</c:v>
                </c:pt>
                <c:pt idx="6427">
                  <c:v>12.8370373330529</c:v>
                </c:pt>
                <c:pt idx="6428">
                  <c:v>12.8369977416732</c:v>
                </c:pt>
                <c:pt idx="6429">
                  <c:v>12.836964974090399</c:v>
                </c:pt>
                <c:pt idx="6430">
                  <c:v>12.8369408801113</c:v>
                </c:pt>
                <c:pt idx="6431">
                  <c:v>12.8366352070095</c:v>
                </c:pt>
                <c:pt idx="6432">
                  <c:v>12.836112374067</c:v>
                </c:pt>
                <c:pt idx="6433">
                  <c:v>12.835960126573401</c:v>
                </c:pt>
                <c:pt idx="6434">
                  <c:v>12.835886174923299</c:v>
                </c:pt>
                <c:pt idx="6435">
                  <c:v>12.8358169617367</c:v>
                </c:pt>
                <c:pt idx="6436">
                  <c:v>12.836770726650199</c:v>
                </c:pt>
                <c:pt idx="6437">
                  <c:v>12.837773356032001</c:v>
                </c:pt>
                <c:pt idx="6438">
                  <c:v>12.837141060253201</c:v>
                </c:pt>
                <c:pt idx="6439">
                  <c:v>12.8364412703189</c:v>
                </c:pt>
                <c:pt idx="6440">
                  <c:v>12.8356671285049</c:v>
                </c:pt>
                <c:pt idx="6441">
                  <c:v>12.835798710509801</c:v>
                </c:pt>
                <c:pt idx="6442">
                  <c:v>12.835945812001301</c:v>
                </c:pt>
                <c:pt idx="6443">
                  <c:v>12.8361341784464</c:v>
                </c:pt>
                <c:pt idx="6444">
                  <c:v>12.8362687728709</c:v>
                </c:pt>
                <c:pt idx="6445">
                  <c:v>12.836428853443</c:v>
                </c:pt>
                <c:pt idx="6446">
                  <c:v>12.836602019406801</c:v>
                </c:pt>
                <c:pt idx="6447">
                  <c:v>12.836177837442399</c:v>
                </c:pt>
                <c:pt idx="6448">
                  <c:v>12.835910105712401</c:v>
                </c:pt>
                <c:pt idx="6449">
                  <c:v>12.837120346475199</c:v>
                </c:pt>
                <c:pt idx="6450">
                  <c:v>12.8384395983821</c:v>
                </c:pt>
                <c:pt idx="6451">
                  <c:v>12.839787766284701</c:v>
                </c:pt>
                <c:pt idx="6452">
                  <c:v>12.841233869815399</c:v>
                </c:pt>
                <c:pt idx="6453">
                  <c:v>12.8420847299468</c:v>
                </c:pt>
                <c:pt idx="6454">
                  <c:v>12.843501653377601</c:v>
                </c:pt>
                <c:pt idx="6455">
                  <c:v>12.845135717333299</c:v>
                </c:pt>
                <c:pt idx="6456">
                  <c:v>12.8466210930345</c:v>
                </c:pt>
                <c:pt idx="6457">
                  <c:v>12.8473844173012</c:v>
                </c:pt>
                <c:pt idx="6458">
                  <c:v>12.8481833105647</c:v>
                </c:pt>
                <c:pt idx="6459">
                  <c:v>12.848984392148299</c:v>
                </c:pt>
                <c:pt idx="6460">
                  <c:v>12.8498048271775</c:v>
                </c:pt>
                <c:pt idx="6461">
                  <c:v>12.850680852114699</c:v>
                </c:pt>
                <c:pt idx="6462">
                  <c:v>12.8521947321717</c:v>
                </c:pt>
                <c:pt idx="6463">
                  <c:v>12.8536743032681</c:v>
                </c:pt>
                <c:pt idx="6464">
                  <c:v>12.8540334181828</c:v>
                </c:pt>
                <c:pt idx="6465">
                  <c:v>12.8536354169721</c:v>
                </c:pt>
                <c:pt idx="6466">
                  <c:v>12.853594775588499</c:v>
                </c:pt>
                <c:pt idx="6467">
                  <c:v>12.854109822279</c:v>
                </c:pt>
                <c:pt idx="6468">
                  <c:v>12.853998017416</c:v>
                </c:pt>
                <c:pt idx="6469">
                  <c:v>12.854035599655001</c:v>
                </c:pt>
                <c:pt idx="6470">
                  <c:v>12.854080439505999</c:v>
                </c:pt>
                <c:pt idx="6471">
                  <c:v>12.8539811930565</c:v>
                </c:pt>
                <c:pt idx="6472">
                  <c:v>12.85402596095</c:v>
                </c:pt>
                <c:pt idx="6473">
                  <c:v>12.854159509254201</c:v>
                </c:pt>
                <c:pt idx="6474">
                  <c:v>12.8544137832291</c:v>
                </c:pt>
                <c:pt idx="6475">
                  <c:v>12.8543922329529</c:v>
                </c:pt>
                <c:pt idx="6476">
                  <c:v>12.8543909312853</c:v>
                </c:pt>
                <c:pt idx="6477">
                  <c:v>12.8540570169221</c:v>
                </c:pt>
                <c:pt idx="6478">
                  <c:v>12.8537285573332</c:v>
                </c:pt>
                <c:pt idx="6479">
                  <c:v>12.853402375189001</c:v>
                </c:pt>
                <c:pt idx="6480">
                  <c:v>12.8530987933711</c:v>
                </c:pt>
                <c:pt idx="6481">
                  <c:v>12.8537272734107</c:v>
                </c:pt>
                <c:pt idx="6482">
                  <c:v>12.854345379111599</c:v>
                </c:pt>
                <c:pt idx="6483">
                  <c:v>12.8551387868101</c:v>
                </c:pt>
                <c:pt idx="6484">
                  <c:v>12.856405011767601</c:v>
                </c:pt>
                <c:pt idx="6485">
                  <c:v>12.856670136475</c:v>
                </c:pt>
                <c:pt idx="6486">
                  <c:v>12.856813402237099</c:v>
                </c:pt>
                <c:pt idx="6487">
                  <c:v>12.857110276691101</c:v>
                </c:pt>
                <c:pt idx="6488">
                  <c:v>12.857450871447099</c:v>
                </c:pt>
                <c:pt idx="6489">
                  <c:v>12.8573329034084</c:v>
                </c:pt>
                <c:pt idx="6490">
                  <c:v>12.8573663108854</c:v>
                </c:pt>
                <c:pt idx="6491">
                  <c:v>12.8574406040388</c:v>
                </c:pt>
                <c:pt idx="6492">
                  <c:v>12.857489210769399</c:v>
                </c:pt>
                <c:pt idx="6493">
                  <c:v>12.857553408830499</c:v>
                </c:pt>
                <c:pt idx="6494">
                  <c:v>12.857626997324401</c:v>
                </c:pt>
                <c:pt idx="6495">
                  <c:v>12.8577069050529</c:v>
                </c:pt>
                <c:pt idx="6496">
                  <c:v>12.857936479678701</c:v>
                </c:pt>
                <c:pt idx="6497">
                  <c:v>12.8580528257653</c:v>
                </c:pt>
                <c:pt idx="6498">
                  <c:v>12.858167022432101</c:v>
                </c:pt>
                <c:pt idx="6499">
                  <c:v>12.8583256016503</c:v>
                </c:pt>
                <c:pt idx="6500">
                  <c:v>12.8585559151438</c:v>
                </c:pt>
                <c:pt idx="6501">
                  <c:v>12.8588235581693</c:v>
                </c:pt>
                <c:pt idx="6502">
                  <c:v>12.8582599989583</c:v>
                </c:pt>
                <c:pt idx="6503">
                  <c:v>12.8576165245202</c:v>
                </c:pt>
                <c:pt idx="6504">
                  <c:v>12.8573512420935</c:v>
                </c:pt>
                <c:pt idx="6505">
                  <c:v>12.857166345311301</c:v>
                </c:pt>
                <c:pt idx="6506">
                  <c:v>12.8564994112752</c:v>
                </c:pt>
                <c:pt idx="6507">
                  <c:v>12.855865052055799</c:v>
                </c:pt>
                <c:pt idx="6508">
                  <c:v>12.854462895253</c:v>
                </c:pt>
                <c:pt idx="6509">
                  <c:v>12.8530355449049</c:v>
                </c:pt>
                <c:pt idx="6510">
                  <c:v>12.851533407472401</c:v>
                </c:pt>
                <c:pt idx="6511">
                  <c:v>12.8500938095736</c:v>
                </c:pt>
                <c:pt idx="6512">
                  <c:v>12.848858846189</c:v>
                </c:pt>
                <c:pt idx="6513">
                  <c:v>12.8477555587317</c:v>
                </c:pt>
                <c:pt idx="6514">
                  <c:v>12.8466041770823</c:v>
                </c:pt>
                <c:pt idx="6515">
                  <c:v>12.845412328115501</c:v>
                </c:pt>
                <c:pt idx="6516">
                  <c:v>12.844227693018199</c:v>
                </c:pt>
                <c:pt idx="6517">
                  <c:v>12.842959082174801</c:v>
                </c:pt>
                <c:pt idx="6518">
                  <c:v>12.841833845781901</c:v>
                </c:pt>
                <c:pt idx="6519">
                  <c:v>12.8414009107113</c:v>
                </c:pt>
                <c:pt idx="6520">
                  <c:v>12.8402137851671</c:v>
                </c:pt>
                <c:pt idx="6521">
                  <c:v>12.8389645576669</c:v>
                </c:pt>
                <c:pt idx="6522">
                  <c:v>12.8377996491737</c:v>
                </c:pt>
                <c:pt idx="6523">
                  <c:v>12.8365717122761</c:v>
                </c:pt>
                <c:pt idx="6524">
                  <c:v>12.835298555542099</c:v>
                </c:pt>
                <c:pt idx="6525">
                  <c:v>12.8342466121609</c:v>
                </c:pt>
                <c:pt idx="6526">
                  <c:v>12.8331640799745</c:v>
                </c:pt>
                <c:pt idx="6527">
                  <c:v>12.832091591711601</c:v>
                </c:pt>
                <c:pt idx="6528">
                  <c:v>12.8310296081626</c:v>
                </c:pt>
                <c:pt idx="6529">
                  <c:v>12.829971488925301</c:v>
                </c:pt>
                <c:pt idx="6530">
                  <c:v>12.828844199998599</c:v>
                </c:pt>
                <c:pt idx="6531">
                  <c:v>12.8277578939653</c:v>
                </c:pt>
                <c:pt idx="6532">
                  <c:v>12.8266496698857</c:v>
                </c:pt>
                <c:pt idx="6533">
                  <c:v>12.8255768489351</c:v>
                </c:pt>
                <c:pt idx="6534">
                  <c:v>12.8237637750233</c:v>
                </c:pt>
                <c:pt idx="6535">
                  <c:v>12.821973974034201</c:v>
                </c:pt>
                <c:pt idx="6536">
                  <c:v>12.820114074616001</c:v>
                </c:pt>
                <c:pt idx="6537">
                  <c:v>12.818267502046201</c:v>
                </c:pt>
                <c:pt idx="6538">
                  <c:v>12.814079730416299</c:v>
                </c:pt>
                <c:pt idx="6539">
                  <c:v>12.809796131891099</c:v>
                </c:pt>
                <c:pt idx="6540">
                  <c:v>12.8078091913954</c:v>
                </c:pt>
                <c:pt idx="6541">
                  <c:v>12.8034937003958</c:v>
                </c:pt>
                <c:pt idx="6542">
                  <c:v>12.799056464772899</c:v>
                </c:pt>
                <c:pt idx="6543">
                  <c:v>12.79462215095</c:v>
                </c:pt>
                <c:pt idx="6544">
                  <c:v>12.791176388447701</c:v>
                </c:pt>
                <c:pt idx="6545">
                  <c:v>12.7875743885382</c:v>
                </c:pt>
                <c:pt idx="6546">
                  <c:v>12.783925098743399</c:v>
                </c:pt>
                <c:pt idx="6547">
                  <c:v>12.780777829464601</c:v>
                </c:pt>
                <c:pt idx="6548">
                  <c:v>12.7773140088005</c:v>
                </c:pt>
                <c:pt idx="6549">
                  <c:v>12.773862758265199</c:v>
                </c:pt>
                <c:pt idx="6550">
                  <c:v>12.7687178079169</c:v>
                </c:pt>
                <c:pt idx="6551">
                  <c:v>12.763594198044499</c:v>
                </c:pt>
                <c:pt idx="6552">
                  <c:v>12.758365223144001</c:v>
                </c:pt>
                <c:pt idx="6553">
                  <c:v>12.7532537323093</c:v>
                </c:pt>
                <c:pt idx="6554">
                  <c:v>12.7481549913529</c:v>
                </c:pt>
                <c:pt idx="6555">
                  <c:v>12.743112453075099</c:v>
                </c:pt>
                <c:pt idx="6556">
                  <c:v>12.7380725869495</c:v>
                </c:pt>
                <c:pt idx="6557">
                  <c:v>12.7330411172761</c:v>
                </c:pt>
                <c:pt idx="6558">
                  <c:v>12.727861166875501</c:v>
                </c:pt>
                <c:pt idx="6559">
                  <c:v>12.7225023234222</c:v>
                </c:pt>
                <c:pt idx="6560">
                  <c:v>12.716966249774501</c:v>
                </c:pt>
                <c:pt idx="6561">
                  <c:v>12.7114454020174</c:v>
                </c:pt>
                <c:pt idx="6562">
                  <c:v>12.7059092328844</c:v>
                </c:pt>
                <c:pt idx="6563">
                  <c:v>12.7004075566648</c:v>
                </c:pt>
                <c:pt idx="6564">
                  <c:v>12.694159240962501</c:v>
                </c:pt>
                <c:pt idx="6565">
                  <c:v>12.6877110942516</c:v>
                </c:pt>
                <c:pt idx="6566">
                  <c:v>12.6815919914154</c:v>
                </c:pt>
                <c:pt idx="6567">
                  <c:v>12.675343740916899</c:v>
                </c:pt>
                <c:pt idx="6568">
                  <c:v>12.6688586946683</c:v>
                </c:pt>
                <c:pt idx="6569">
                  <c:v>12.6622150501678</c:v>
                </c:pt>
                <c:pt idx="6570">
                  <c:v>12.6549818848196</c:v>
                </c:pt>
                <c:pt idx="6571">
                  <c:v>12.648812695079799</c:v>
                </c:pt>
                <c:pt idx="6572">
                  <c:v>12.642665904912599</c:v>
                </c:pt>
                <c:pt idx="6573">
                  <c:v>12.6367385025881</c:v>
                </c:pt>
                <c:pt idx="6574">
                  <c:v>12.631382396722501</c:v>
                </c:pt>
                <c:pt idx="6575">
                  <c:v>12.625833006268</c:v>
                </c:pt>
                <c:pt idx="6576">
                  <c:v>12.6203124252565</c:v>
                </c:pt>
                <c:pt idx="6577">
                  <c:v>12.614408253215499</c:v>
                </c:pt>
                <c:pt idx="6578">
                  <c:v>12.608641757189501</c:v>
                </c:pt>
                <c:pt idx="6579">
                  <c:v>12.602873402539901</c:v>
                </c:pt>
                <c:pt idx="6580">
                  <c:v>12.5971512760814</c:v>
                </c:pt>
                <c:pt idx="6581">
                  <c:v>12.5913963444016</c:v>
                </c:pt>
                <c:pt idx="6582">
                  <c:v>12.5856885223016</c:v>
                </c:pt>
                <c:pt idx="6583">
                  <c:v>12.5800116617729</c:v>
                </c:pt>
                <c:pt idx="6584">
                  <c:v>12.5744094848241</c:v>
                </c:pt>
                <c:pt idx="6585">
                  <c:v>12.568834510101601</c:v>
                </c:pt>
                <c:pt idx="6586">
                  <c:v>12.563260513369899</c:v>
                </c:pt>
                <c:pt idx="6587">
                  <c:v>12.557665561924701</c:v>
                </c:pt>
                <c:pt idx="6588">
                  <c:v>12.5525947027773</c:v>
                </c:pt>
                <c:pt idx="6589">
                  <c:v>12.5470437889397</c:v>
                </c:pt>
                <c:pt idx="6590">
                  <c:v>12.541501748105199</c:v>
                </c:pt>
                <c:pt idx="6591">
                  <c:v>12.535984558755301</c:v>
                </c:pt>
                <c:pt idx="6592">
                  <c:v>12.5304391371004</c:v>
                </c:pt>
                <c:pt idx="6593">
                  <c:v>12.524554124185601</c:v>
                </c:pt>
                <c:pt idx="6594">
                  <c:v>12.518618177785401</c:v>
                </c:pt>
                <c:pt idx="6595">
                  <c:v>12.512772041488899</c:v>
                </c:pt>
                <c:pt idx="6596">
                  <c:v>12.507685112077001</c:v>
                </c:pt>
                <c:pt idx="6597">
                  <c:v>12.5026639600331</c:v>
                </c:pt>
                <c:pt idx="6598">
                  <c:v>12.4977262283609</c:v>
                </c:pt>
                <c:pt idx="6599">
                  <c:v>12.490845417906099</c:v>
                </c:pt>
                <c:pt idx="6600">
                  <c:v>12.484015457823601</c:v>
                </c:pt>
                <c:pt idx="6601">
                  <c:v>12.4771940992991</c:v>
                </c:pt>
                <c:pt idx="6602">
                  <c:v>12.470112594949001</c:v>
                </c:pt>
                <c:pt idx="6603">
                  <c:v>12.463381126772401</c:v>
                </c:pt>
                <c:pt idx="6604">
                  <c:v>12.4572714258379</c:v>
                </c:pt>
                <c:pt idx="6605">
                  <c:v>12.451051954798601</c:v>
                </c:pt>
                <c:pt idx="6606">
                  <c:v>12.4441182911012</c:v>
                </c:pt>
                <c:pt idx="6607">
                  <c:v>12.438106247703899</c:v>
                </c:pt>
                <c:pt idx="6608">
                  <c:v>12.4317181120305</c:v>
                </c:pt>
                <c:pt idx="6609">
                  <c:v>12.4253483631185</c:v>
                </c:pt>
                <c:pt idx="6610">
                  <c:v>12.419330761849199</c:v>
                </c:pt>
                <c:pt idx="6611">
                  <c:v>12.413413627644101</c:v>
                </c:pt>
                <c:pt idx="6612">
                  <c:v>12.407508744354301</c:v>
                </c:pt>
                <c:pt idx="6613">
                  <c:v>12.4013433955962</c:v>
                </c:pt>
                <c:pt idx="6614">
                  <c:v>12.3951619415368</c:v>
                </c:pt>
                <c:pt idx="6615">
                  <c:v>12.388953012649299</c:v>
                </c:pt>
                <c:pt idx="6616">
                  <c:v>12.3827398097482</c:v>
                </c:pt>
                <c:pt idx="6617">
                  <c:v>12.3765269967887</c:v>
                </c:pt>
                <c:pt idx="6618">
                  <c:v>12.3703106333188</c:v>
                </c:pt>
                <c:pt idx="6619">
                  <c:v>12.364938304837301</c:v>
                </c:pt>
                <c:pt idx="6620">
                  <c:v>12.3589038997379</c:v>
                </c:pt>
                <c:pt idx="6621">
                  <c:v>12.3533628880233</c:v>
                </c:pt>
                <c:pt idx="6622">
                  <c:v>12.3478373760409</c:v>
                </c:pt>
                <c:pt idx="6623">
                  <c:v>12.3423462893223</c:v>
                </c:pt>
                <c:pt idx="6624">
                  <c:v>12.336877295311901</c:v>
                </c:pt>
                <c:pt idx="6625">
                  <c:v>12.3313690254225</c:v>
                </c:pt>
                <c:pt idx="6626">
                  <c:v>12.3257418305733</c:v>
                </c:pt>
                <c:pt idx="6627">
                  <c:v>12.320113466467999</c:v>
                </c:pt>
                <c:pt idx="6628">
                  <c:v>12.314515058991701</c:v>
                </c:pt>
                <c:pt idx="6629">
                  <c:v>12.3089160904631</c:v>
                </c:pt>
                <c:pt idx="6630">
                  <c:v>12.3032860431828</c:v>
                </c:pt>
                <c:pt idx="6631">
                  <c:v>12.297663063984199</c:v>
                </c:pt>
                <c:pt idx="6632">
                  <c:v>12.292026171874801</c:v>
                </c:pt>
                <c:pt idx="6633">
                  <c:v>12.286367260447401</c:v>
                </c:pt>
                <c:pt idx="6634">
                  <c:v>12.2805828558448</c:v>
                </c:pt>
                <c:pt idx="6635">
                  <c:v>12.274760173553799</c:v>
                </c:pt>
                <c:pt idx="6636">
                  <c:v>12.2690293557794</c:v>
                </c:pt>
                <c:pt idx="6637">
                  <c:v>12.2633759991636</c:v>
                </c:pt>
                <c:pt idx="6638">
                  <c:v>12.2576222407672</c:v>
                </c:pt>
                <c:pt idx="6639">
                  <c:v>12.2519306295207</c:v>
                </c:pt>
                <c:pt idx="6640">
                  <c:v>12.2461764419632</c:v>
                </c:pt>
                <c:pt idx="6641">
                  <c:v>12.2404595710893</c:v>
                </c:pt>
                <c:pt idx="6642">
                  <c:v>12.234752742435299</c:v>
                </c:pt>
                <c:pt idx="6643">
                  <c:v>12.229162608519401</c:v>
                </c:pt>
                <c:pt idx="6644">
                  <c:v>12.2232518839375</c:v>
                </c:pt>
                <c:pt idx="6645">
                  <c:v>12.217348688385</c:v>
                </c:pt>
                <c:pt idx="6646">
                  <c:v>12.211484015393999</c:v>
                </c:pt>
                <c:pt idx="6647">
                  <c:v>12.205771899892699</c:v>
                </c:pt>
                <c:pt idx="6648">
                  <c:v>12.2000996105665</c:v>
                </c:pt>
                <c:pt idx="6649">
                  <c:v>12.1944700067978</c:v>
                </c:pt>
                <c:pt idx="6650">
                  <c:v>12.1889833429618</c:v>
                </c:pt>
                <c:pt idx="6651">
                  <c:v>12.1834884134462</c:v>
                </c:pt>
                <c:pt idx="6652">
                  <c:v>12.1780166886365</c:v>
                </c:pt>
                <c:pt idx="6653">
                  <c:v>12.1727725615417</c:v>
                </c:pt>
                <c:pt idx="6654">
                  <c:v>12.1691683205687</c:v>
                </c:pt>
                <c:pt idx="6655">
                  <c:v>12.1656092284337</c:v>
                </c:pt>
                <c:pt idx="6656">
                  <c:v>12.161963148728899</c:v>
                </c:pt>
                <c:pt idx="6657">
                  <c:v>12.158037011840401</c:v>
                </c:pt>
                <c:pt idx="6658">
                  <c:v>12.1542199161537</c:v>
                </c:pt>
                <c:pt idx="6659">
                  <c:v>12.148954179217499</c:v>
                </c:pt>
                <c:pt idx="6660">
                  <c:v>12.143418488962901</c:v>
                </c:pt>
                <c:pt idx="6661">
                  <c:v>12.1382194695527</c:v>
                </c:pt>
                <c:pt idx="6662">
                  <c:v>12.132357629704901</c:v>
                </c:pt>
                <c:pt idx="6663">
                  <c:v>12.126499053171701</c:v>
                </c:pt>
                <c:pt idx="6664">
                  <c:v>12.1205115321664</c:v>
                </c:pt>
                <c:pt idx="6665">
                  <c:v>12.1158625780536</c:v>
                </c:pt>
                <c:pt idx="6666">
                  <c:v>12.1100240300366</c:v>
                </c:pt>
                <c:pt idx="6667">
                  <c:v>12.104437751938599</c:v>
                </c:pt>
                <c:pt idx="6668">
                  <c:v>12.098445409155399</c:v>
                </c:pt>
                <c:pt idx="6669">
                  <c:v>12.0924615030686</c:v>
                </c:pt>
                <c:pt idx="6670">
                  <c:v>12.087696627047499</c:v>
                </c:pt>
                <c:pt idx="6671">
                  <c:v>12.082944023383099</c:v>
                </c:pt>
                <c:pt idx="6672">
                  <c:v>12.078178978539899</c:v>
                </c:pt>
                <c:pt idx="6673">
                  <c:v>12.073385613281401</c:v>
                </c:pt>
                <c:pt idx="6674">
                  <c:v>12.069025835812401</c:v>
                </c:pt>
                <c:pt idx="6675">
                  <c:v>12.0631122437198</c:v>
                </c:pt>
                <c:pt idx="6676">
                  <c:v>12.057223970611499</c:v>
                </c:pt>
                <c:pt idx="6677">
                  <c:v>12.052515379370901</c:v>
                </c:pt>
                <c:pt idx="6678">
                  <c:v>12.0478724422764</c:v>
                </c:pt>
                <c:pt idx="6679">
                  <c:v>12.0432355318984</c:v>
                </c:pt>
                <c:pt idx="6680">
                  <c:v>12.037625458726501</c:v>
                </c:pt>
                <c:pt idx="6681">
                  <c:v>12.0309805038407</c:v>
                </c:pt>
                <c:pt idx="6682">
                  <c:v>12.0244030111451</c:v>
                </c:pt>
                <c:pt idx="6683">
                  <c:v>12.0177930075199</c:v>
                </c:pt>
                <c:pt idx="6684">
                  <c:v>12.011272086222</c:v>
                </c:pt>
                <c:pt idx="6685">
                  <c:v>12.0036356339291</c:v>
                </c:pt>
                <c:pt idx="6686">
                  <c:v>11.9961070900568</c:v>
                </c:pt>
                <c:pt idx="6687">
                  <c:v>11.9890682930943</c:v>
                </c:pt>
                <c:pt idx="6688">
                  <c:v>11.981926288485999</c:v>
                </c:pt>
                <c:pt idx="6689">
                  <c:v>11.9747849759408</c:v>
                </c:pt>
                <c:pt idx="6690">
                  <c:v>11.9676873963486</c:v>
                </c:pt>
                <c:pt idx="6691">
                  <c:v>11.959993675648899</c:v>
                </c:pt>
                <c:pt idx="6692">
                  <c:v>11.952317365144401</c:v>
                </c:pt>
                <c:pt idx="6693">
                  <c:v>11.9466707502557</c:v>
                </c:pt>
                <c:pt idx="6694">
                  <c:v>11.9418162663397</c:v>
                </c:pt>
                <c:pt idx="6695">
                  <c:v>11.937156718492099</c:v>
                </c:pt>
                <c:pt idx="6696">
                  <c:v>11.9324723071715</c:v>
                </c:pt>
                <c:pt idx="6697">
                  <c:v>11.9277878197883</c:v>
                </c:pt>
                <c:pt idx="6698">
                  <c:v>11.9231027776234</c:v>
                </c:pt>
                <c:pt idx="6699">
                  <c:v>11.9184434048226</c:v>
                </c:pt>
                <c:pt idx="6700">
                  <c:v>11.9144325545626</c:v>
                </c:pt>
                <c:pt idx="6701">
                  <c:v>11.911107526763001</c:v>
                </c:pt>
                <c:pt idx="6702">
                  <c:v>11.907808643900101</c:v>
                </c:pt>
                <c:pt idx="6703">
                  <c:v>11.9027114922716</c:v>
                </c:pt>
                <c:pt idx="6704">
                  <c:v>11.8974366277918</c:v>
                </c:pt>
                <c:pt idx="6705">
                  <c:v>11.892172146561199</c:v>
                </c:pt>
                <c:pt idx="6706">
                  <c:v>11.8869082829119</c:v>
                </c:pt>
                <c:pt idx="6707">
                  <c:v>11.880826248438501</c:v>
                </c:pt>
                <c:pt idx="6708">
                  <c:v>11.873808114985</c:v>
                </c:pt>
                <c:pt idx="6709">
                  <c:v>11.866974533283299</c:v>
                </c:pt>
                <c:pt idx="6710">
                  <c:v>11.8611414253385</c:v>
                </c:pt>
                <c:pt idx="6711">
                  <c:v>11.8546566418791</c:v>
                </c:pt>
                <c:pt idx="6712">
                  <c:v>11.848210201640301</c:v>
                </c:pt>
                <c:pt idx="6713">
                  <c:v>11.842439434501101</c:v>
                </c:pt>
                <c:pt idx="6714">
                  <c:v>11.8366461360489</c:v>
                </c:pt>
                <c:pt idx="6715">
                  <c:v>11.8299000928927</c:v>
                </c:pt>
                <c:pt idx="6716">
                  <c:v>11.8233035480004</c:v>
                </c:pt>
                <c:pt idx="6717">
                  <c:v>11.816622846454401</c:v>
                </c:pt>
                <c:pt idx="6718">
                  <c:v>11.8109791721426</c:v>
                </c:pt>
                <c:pt idx="6719">
                  <c:v>11.8066877017121</c:v>
                </c:pt>
                <c:pt idx="6720">
                  <c:v>11.8016756795049</c:v>
                </c:pt>
                <c:pt idx="6721">
                  <c:v>11.7966364833293</c:v>
                </c:pt>
                <c:pt idx="6722">
                  <c:v>11.7915996775275</c:v>
                </c:pt>
                <c:pt idx="6723">
                  <c:v>11.7845653082019</c:v>
                </c:pt>
                <c:pt idx="6724">
                  <c:v>11.7790408893761</c:v>
                </c:pt>
                <c:pt idx="6725">
                  <c:v>11.7741258374237</c:v>
                </c:pt>
                <c:pt idx="6726">
                  <c:v>11.7686392770824</c:v>
                </c:pt>
                <c:pt idx="6727">
                  <c:v>11.7638520881492</c:v>
                </c:pt>
                <c:pt idx="6728">
                  <c:v>11.7571139187926</c:v>
                </c:pt>
                <c:pt idx="6729">
                  <c:v>11.7510503499033</c:v>
                </c:pt>
                <c:pt idx="6730">
                  <c:v>11.7450107010987</c:v>
                </c:pt>
                <c:pt idx="6731">
                  <c:v>11.7389882908901</c:v>
                </c:pt>
                <c:pt idx="6732">
                  <c:v>11.7323383035404</c:v>
                </c:pt>
                <c:pt idx="6733">
                  <c:v>11.727638056174399</c:v>
                </c:pt>
                <c:pt idx="6734">
                  <c:v>11.7286046813868</c:v>
                </c:pt>
                <c:pt idx="6735">
                  <c:v>11.7295971903674</c:v>
                </c:pt>
                <c:pt idx="6736">
                  <c:v>11.7305883654185</c:v>
                </c:pt>
                <c:pt idx="6737">
                  <c:v>11.731598964681901</c:v>
                </c:pt>
                <c:pt idx="6738">
                  <c:v>11.732999286839799</c:v>
                </c:pt>
                <c:pt idx="6739">
                  <c:v>11.7341440778017</c:v>
                </c:pt>
                <c:pt idx="6740">
                  <c:v>11.7354575495986</c:v>
                </c:pt>
                <c:pt idx="6741">
                  <c:v>11.737895501523701</c:v>
                </c:pt>
                <c:pt idx="6742">
                  <c:v>11.7391448424116</c:v>
                </c:pt>
                <c:pt idx="6743">
                  <c:v>11.7379395278987</c:v>
                </c:pt>
                <c:pt idx="6744">
                  <c:v>11.7402721748737</c:v>
                </c:pt>
                <c:pt idx="6745">
                  <c:v>11.742648173542801</c:v>
                </c:pt>
                <c:pt idx="6746">
                  <c:v>11.742434308181201</c:v>
                </c:pt>
                <c:pt idx="6747">
                  <c:v>11.7459456006395</c:v>
                </c:pt>
                <c:pt idx="6748">
                  <c:v>11.7494495564733</c:v>
                </c:pt>
                <c:pt idx="6749">
                  <c:v>11.752976425588001</c:v>
                </c:pt>
                <c:pt idx="6750">
                  <c:v>11.756525250355001</c:v>
                </c:pt>
                <c:pt idx="6751">
                  <c:v>11.76007886068</c:v>
                </c:pt>
                <c:pt idx="6752">
                  <c:v>11.759521948438399</c:v>
                </c:pt>
                <c:pt idx="6753">
                  <c:v>11.7589764232228</c:v>
                </c:pt>
                <c:pt idx="6754">
                  <c:v>11.758383976891</c:v>
                </c:pt>
                <c:pt idx="6755">
                  <c:v>11.7581130973465</c:v>
                </c:pt>
                <c:pt idx="6756">
                  <c:v>11.7573861090859</c:v>
                </c:pt>
                <c:pt idx="6757">
                  <c:v>11.756953618331901</c:v>
                </c:pt>
                <c:pt idx="6758">
                  <c:v>11.756494811584201</c:v>
                </c:pt>
                <c:pt idx="6759">
                  <c:v>11.7560378880309</c:v>
                </c:pt>
                <c:pt idx="6760">
                  <c:v>11.755363304478699</c:v>
                </c:pt>
                <c:pt idx="6761">
                  <c:v>11.7547750212719</c:v>
                </c:pt>
                <c:pt idx="6762">
                  <c:v>11.7542390410627</c:v>
                </c:pt>
                <c:pt idx="6763">
                  <c:v>11.753528945552601</c:v>
                </c:pt>
                <c:pt idx="6764">
                  <c:v>11.752840332729599</c:v>
                </c:pt>
                <c:pt idx="6765">
                  <c:v>11.7522733461212</c:v>
                </c:pt>
                <c:pt idx="6766">
                  <c:v>11.7510836782971</c:v>
                </c:pt>
                <c:pt idx="6767">
                  <c:v>11.750029841488301</c:v>
                </c:pt>
                <c:pt idx="6768">
                  <c:v>11.7489698022403</c:v>
                </c:pt>
                <c:pt idx="6769">
                  <c:v>11.747901975225</c:v>
                </c:pt>
                <c:pt idx="6770">
                  <c:v>11.7467299889706</c:v>
                </c:pt>
                <c:pt idx="6771">
                  <c:v>11.7457921722031</c:v>
                </c:pt>
                <c:pt idx="6772">
                  <c:v>11.744910589791001</c:v>
                </c:pt>
                <c:pt idx="6773">
                  <c:v>11.7442513739779</c:v>
                </c:pt>
                <c:pt idx="6774">
                  <c:v>11.7436654328489</c:v>
                </c:pt>
                <c:pt idx="6775">
                  <c:v>11.7430000004204</c:v>
                </c:pt>
                <c:pt idx="6776">
                  <c:v>11.7403881303266</c:v>
                </c:pt>
                <c:pt idx="6777">
                  <c:v>11.737798832313199</c:v>
                </c:pt>
                <c:pt idx="6778">
                  <c:v>11.735201796796501</c:v>
                </c:pt>
                <c:pt idx="6779">
                  <c:v>11.7354299641125</c:v>
                </c:pt>
                <c:pt idx="6780">
                  <c:v>11.7334747240354</c:v>
                </c:pt>
                <c:pt idx="6781">
                  <c:v>11.7315253881911</c:v>
                </c:pt>
                <c:pt idx="6782">
                  <c:v>11.729591490567101</c:v>
                </c:pt>
                <c:pt idx="6783">
                  <c:v>11.7276692137024</c:v>
                </c:pt>
                <c:pt idx="6784">
                  <c:v>11.725746935902301</c:v>
                </c:pt>
                <c:pt idx="6785">
                  <c:v>11.7238277188567</c:v>
                </c:pt>
                <c:pt idx="6786">
                  <c:v>11.720714908221099</c:v>
                </c:pt>
                <c:pt idx="6787">
                  <c:v>11.7185826313065</c:v>
                </c:pt>
                <c:pt idx="6788">
                  <c:v>11.716372969780901</c:v>
                </c:pt>
                <c:pt idx="6789">
                  <c:v>11.7141302580869</c:v>
                </c:pt>
                <c:pt idx="6790">
                  <c:v>11.711916991255199</c:v>
                </c:pt>
                <c:pt idx="6791">
                  <c:v>11.7097625902438</c:v>
                </c:pt>
                <c:pt idx="6792">
                  <c:v>11.7076189657801</c:v>
                </c:pt>
                <c:pt idx="6793">
                  <c:v>11.7054618561505</c:v>
                </c:pt>
                <c:pt idx="6794">
                  <c:v>11.703557453661499</c:v>
                </c:pt>
                <c:pt idx="6795">
                  <c:v>11.7016151444443</c:v>
                </c:pt>
                <c:pt idx="6796">
                  <c:v>11.699648222959</c:v>
                </c:pt>
                <c:pt idx="6797">
                  <c:v>11.697748939273101</c:v>
                </c:pt>
                <c:pt idx="6798">
                  <c:v>11.695848928814801</c:v>
                </c:pt>
                <c:pt idx="6799">
                  <c:v>11.6940311641562</c:v>
                </c:pt>
                <c:pt idx="6800">
                  <c:v>11.692236509578001</c:v>
                </c:pt>
                <c:pt idx="6801">
                  <c:v>11.690493427705899</c:v>
                </c:pt>
                <c:pt idx="6802">
                  <c:v>11.687765185510001</c:v>
                </c:pt>
                <c:pt idx="6803">
                  <c:v>11.686056683531801</c:v>
                </c:pt>
                <c:pt idx="6804">
                  <c:v>11.6864100438702</c:v>
                </c:pt>
                <c:pt idx="6805">
                  <c:v>11.686765544904899</c:v>
                </c:pt>
                <c:pt idx="6806">
                  <c:v>11.684871523634801</c:v>
                </c:pt>
                <c:pt idx="6807">
                  <c:v>11.682995896665201</c:v>
                </c:pt>
                <c:pt idx="6808">
                  <c:v>11.6812080068634</c:v>
                </c:pt>
                <c:pt idx="6809">
                  <c:v>11.679419009742</c:v>
                </c:pt>
                <c:pt idx="6810">
                  <c:v>11.6798599546921</c:v>
                </c:pt>
                <c:pt idx="6811">
                  <c:v>11.680343328977999</c:v>
                </c:pt>
                <c:pt idx="6812">
                  <c:v>11.680604709942401</c:v>
                </c:pt>
                <c:pt idx="6813">
                  <c:v>11.678269488246</c:v>
                </c:pt>
                <c:pt idx="6814">
                  <c:v>11.6759571464535</c:v>
                </c:pt>
                <c:pt idx="6815">
                  <c:v>11.673778202709601</c:v>
                </c:pt>
                <c:pt idx="6816">
                  <c:v>11.671586697350801</c:v>
                </c:pt>
                <c:pt idx="6817">
                  <c:v>11.669403001356301</c:v>
                </c:pt>
                <c:pt idx="6818">
                  <c:v>11.6672166355806</c:v>
                </c:pt>
                <c:pt idx="6819">
                  <c:v>11.6650585918206</c:v>
                </c:pt>
                <c:pt idx="6820">
                  <c:v>11.663153120695201</c:v>
                </c:pt>
                <c:pt idx="6821">
                  <c:v>11.661318901425901</c:v>
                </c:pt>
                <c:pt idx="6822">
                  <c:v>11.659500157908299</c:v>
                </c:pt>
                <c:pt idx="6823">
                  <c:v>11.6576949800631</c:v>
                </c:pt>
                <c:pt idx="6824">
                  <c:v>11.6580167087755</c:v>
                </c:pt>
                <c:pt idx="6825">
                  <c:v>11.6583604981824</c:v>
                </c:pt>
                <c:pt idx="6826">
                  <c:v>11.658448343187599</c:v>
                </c:pt>
                <c:pt idx="6827">
                  <c:v>11.6585668569072</c:v>
                </c:pt>
                <c:pt idx="6828">
                  <c:v>11.655961224824599</c:v>
                </c:pt>
                <c:pt idx="6829">
                  <c:v>11.654083127039</c:v>
                </c:pt>
                <c:pt idx="6830">
                  <c:v>11.6520757545346</c:v>
                </c:pt>
                <c:pt idx="6831">
                  <c:v>11.650087304875299</c:v>
                </c:pt>
                <c:pt idx="6832">
                  <c:v>11.6481293958509</c:v>
                </c:pt>
                <c:pt idx="6833">
                  <c:v>11.646198588377301</c:v>
                </c:pt>
                <c:pt idx="6834">
                  <c:v>11.6444818003792</c:v>
                </c:pt>
                <c:pt idx="6835">
                  <c:v>11.642953280398499</c:v>
                </c:pt>
                <c:pt idx="6836">
                  <c:v>11.641490002187799</c:v>
                </c:pt>
                <c:pt idx="6837">
                  <c:v>11.640049793631499</c:v>
                </c:pt>
                <c:pt idx="6838">
                  <c:v>11.6384074430146</c:v>
                </c:pt>
                <c:pt idx="6839">
                  <c:v>11.6367776811258</c:v>
                </c:pt>
                <c:pt idx="6840">
                  <c:v>11.6353447926132</c:v>
                </c:pt>
                <c:pt idx="6841">
                  <c:v>11.6337243081185</c:v>
                </c:pt>
                <c:pt idx="6842">
                  <c:v>11.6323250152578</c:v>
                </c:pt>
                <c:pt idx="6843">
                  <c:v>11.630940387782999</c:v>
                </c:pt>
                <c:pt idx="6844">
                  <c:v>11.629556118261499</c:v>
                </c:pt>
                <c:pt idx="6845">
                  <c:v>11.6279192926634</c:v>
                </c:pt>
                <c:pt idx="6846">
                  <c:v>11.6262474676581</c:v>
                </c:pt>
                <c:pt idx="6847">
                  <c:v>11.624505718013101</c:v>
                </c:pt>
                <c:pt idx="6848">
                  <c:v>11.6225214267012</c:v>
                </c:pt>
                <c:pt idx="6849">
                  <c:v>11.620858305529101</c:v>
                </c:pt>
                <c:pt idx="6850">
                  <c:v>11.619215722077101</c:v>
                </c:pt>
                <c:pt idx="6851">
                  <c:v>11.6173146445191</c:v>
                </c:pt>
                <c:pt idx="6852">
                  <c:v>11.6154311430237</c:v>
                </c:pt>
                <c:pt idx="6853">
                  <c:v>11.613572845185701</c:v>
                </c:pt>
                <c:pt idx="6854">
                  <c:v>11.6117006485456</c:v>
                </c:pt>
                <c:pt idx="6855">
                  <c:v>11.6100702549685</c:v>
                </c:pt>
                <c:pt idx="6856">
                  <c:v>11.6082343980624</c:v>
                </c:pt>
                <c:pt idx="6857">
                  <c:v>11.606294286888801</c:v>
                </c:pt>
                <c:pt idx="6858">
                  <c:v>11.604364237955901</c:v>
                </c:pt>
                <c:pt idx="6859">
                  <c:v>11.602341569325899</c:v>
                </c:pt>
                <c:pt idx="6860">
                  <c:v>11.6003067667301</c:v>
                </c:pt>
                <c:pt idx="6861">
                  <c:v>11.5983153509363</c:v>
                </c:pt>
                <c:pt idx="6862">
                  <c:v>11.596288176405899</c:v>
                </c:pt>
                <c:pt idx="6863">
                  <c:v>11.594244315782101</c:v>
                </c:pt>
                <c:pt idx="6864">
                  <c:v>11.592146197719</c:v>
                </c:pt>
                <c:pt idx="6865">
                  <c:v>11.590220192403899</c:v>
                </c:pt>
                <c:pt idx="6866">
                  <c:v>11.588071046147901</c:v>
                </c:pt>
                <c:pt idx="6867">
                  <c:v>11.5859281164074</c:v>
                </c:pt>
                <c:pt idx="6868">
                  <c:v>11.5838111077255</c:v>
                </c:pt>
                <c:pt idx="6869">
                  <c:v>11.581676898654401</c:v>
                </c:pt>
                <c:pt idx="6870">
                  <c:v>11.579520656829001</c:v>
                </c:pt>
                <c:pt idx="6871">
                  <c:v>11.5773734819936</c:v>
                </c:pt>
                <c:pt idx="6872">
                  <c:v>11.576250070848999</c:v>
                </c:pt>
                <c:pt idx="6873">
                  <c:v>11.5751641935571</c:v>
                </c:pt>
                <c:pt idx="6874">
                  <c:v>11.5741377707147</c:v>
                </c:pt>
                <c:pt idx="6875">
                  <c:v>11.573113694755101</c:v>
                </c:pt>
                <c:pt idx="6876">
                  <c:v>11.571131449722801</c:v>
                </c:pt>
                <c:pt idx="6877">
                  <c:v>11.569157251463601</c:v>
                </c:pt>
                <c:pt idx="6878">
                  <c:v>11.5667886522395</c:v>
                </c:pt>
                <c:pt idx="6879">
                  <c:v>11.5643340642063</c:v>
                </c:pt>
                <c:pt idx="6880">
                  <c:v>11.561902855794999</c:v>
                </c:pt>
                <c:pt idx="6881">
                  <c:v>11.5595397804653</c:v>
                </c:pt>
                <c:pt idx="6882">
                  <c:v>11.5572588941303</c:v>
                </c:pt>
                <c:pt idx="6883">
                  <c:v>11.555061156468099</c:v>
                </c:pt>
                <c:pt idx="6884">
                  <c:v>11.5531536120581</c:v>
                </c:pt>
                <c:pt idx="6885">
                  <c:v>11.551245249114601</c:v>
                </c:pt>
                <c:pt idx="6886">
                  <c:v>11.549395873154401</c:v>
                </c:pt>
                <c:pt idx="6887">
                  <c:v>11.5476119589561</c:v>
                </c:pt>
                <c:pt idx="6888">
                  <c:v>11.5457969439666</c:v>
                </c:pt>
                <c:pt idx="6889">
                  <c:v>11.5448081252884</c:v>
                </c:pt>
                <c:pt idx="6890">
                  <c:v>11.5438279359176</c:v>
                </c:pt>
                <c:pt idx="6891">
                  <c:v>11.5428239477612</c:v>
                </c:pt>
                <c:pt idx="6892">
                  <c:v>11.5417241087554</c:v>
                </c:pt>
                <c:pt idx="6893">
                  <c:v>11.540657426192499</c:v>
                </c:pt>
                <c:pt idx="6894">
                  <c:v>11.5387922215138</c:v>
                </c:pt>
                <c:pt idx="6895">
                  <c:v>11.5370247396999</c:v>
                </c:pt>
                <c:pt idx="6896">
                  <c:v>11.535294070705801</c:v>
                </c:pt>
                <c:pt idx="6897">
                  <c:v>11.533534299661101</c:v>
                </c:pt>
                <c:pt idx="6898">
                  <c:v>11.531769503959</c:v>
                </c:pt>
                <c:pt idx="6899">
                  <c:v>11.5300321971011</c:v>
                </c:pt>
                <c:pt idx="6900">
                  <c:v>11.5283201336792</c:v>
                </c:pt>
                <c:pt idx="6901">
                  <c:v>11.5268027437141</c:v>
                </c:pt>
                <c:pt idx="6902">
                  <c:v>11.525336271759301</c:v>
                </c:pt>
                <c:pt idx="6903">
                  <c:v>11.523880421863099</c:v>
                </c:pt>
                <c:pt idx="6904">
                  <c:v>11.522264490242801</c:v>
                </c:pt>
                <c:pt idx="6905">
                  <c:v>11.5209955633854</c:v>
                </c:pt>
                <c:pt idx="6906">
                  <c:v>11.5197363042254</c:v>
                </c:pt>
                <c:pt idx="6907">
                  <c:v>11.518490077208099</c:v>
                </c:pt>
                <c:pt idx="6908">
                  <c:v>11.5172182241832</c:v>
                </c:pt>
                <c:pt idx="6909">
                  <c:v>11.5158231265594</c:v>
                </c:pt>
                <c:pt idx="6910">
                  <c:v>11.5143642472817</c:v>
                </c:pt>
                <c:pt idx="6911">
                  <c:v>11.5138589270805</c:v>
                </c:pt>
                <c:pt idx="6912">
                  <c:v>11.512009791060301</c:v>
                </c:pt>
                <c:pt idx="6913">
                  <c:v>11.5104431017508</c:v>
                </c:pt>
                <c:pt idx="6914">
                  <c:v>11.5089220840183</c:v>
                </c:pt>
                <c:pt idx="6915">
                  <c:v>11.5074013957106</c:v>
                </c:pt>
                <c:pt idx="6916">
                  <c:v>11.5059168567409</c:v>
                </c:pt>
                <c:pt idx="6917">
                  <c:v>11.5044007521686</c:v>
                </c:pt>
                <c:pt idx="6918">
                  <c:v>11.502879780803401</c:v>
                </c:pt>
                <c:pt idx="6919">
                  <c:v>11.5013796877733</c:v>
                </c:pt>
                <c:pt idx="6920">
                  <c:v>11.4999715392846</c:v>
                </c:pt>
                <c:pt idx="6921">
                  <c:v>11.4983688912505</c:v>
                </c:pt>
                <c:pt idx="6922">
                  <c:v>11.4967798487721</c:v>
                </c:pt>
                <c:pt idx="6923">
                  <c:v>11.496215321652199</c:v>
                </c:pt>
                <c:pt idx="6924">
                  <c:v>11.4955754779602</c:v>
                </c:pt>
                <c:pt idx="6925">
                  <c:v>11.4950262526679</c:v>
                </c:pt>
                <c:pt idx="6926">
                  <c:v>11.494589099081599</c:v>
                </c:pt>
                <c:pt idx="6927">
                  <c:v>11.494295484081899</c:v>
                </c:pt>
                <c:pt idx="6928">
                  <c:v>11.494472752000201</c:v>
                </c:pt>
                <c:pt idx="6929">
                  <c:v>11.494318513390301</c:v>
                </c:pt>
                <c:pt idx="6930">
                  <c:v>11.494184196546</c:v>
                </c:pt>
                <c:pt idx="6931">
                  <c:v>11.494010386943801</c:v>
                </c:pt>
                <c:pt idx="6932">
                  <c:v>11.493802113897599</c:v>
                </c:pt>
                <c:pt idx="6933">
                  <c:v>11.493622444926</c:v>
                </c:pt>
                <c:pt idx="6934">
                  <c:v>11.4934583933371</c:v>
                </c:pt>
                <c:pt idx="6935">
                  <c:v>11.493299703917501</c:v>
                </c:pt>
                <c:pt idx="6936">
                  <c:v>11.493139936142599</c:v>
                </c:pt>
                <c:pt idx="6937">
                  <c:v>11.4930448982754</c:v>
                </c:pt>
                <c:pt idx="6938">
                  <c:v>11.492975521445899</c:v>
                </c:pt>
                <c:pt idx="6939">
                  <c:v>11.492934534795999</c:v>
                </c:pt>
                <c:pt idx="6940">
                  <c:v>11.492291985129199</c:v>
                </c:pt>
                <c:pt idx="6941">
                  <c:v>11.4916597898143</c:v>
                </c:pt>
                <c:pt idx="6942">
                  <c:v>11.491043667631599</c:v>
                </c:pt>
                <c:pt idx="6943">
                  <c:v>11.490443615308299</c:v>
                </c:pt>
                <c:pt idx="6944">
                  <c:v>11.4898481854732</c:v>
                </c:pt>
                <c:pt idx="6945">
                  <c:v>11.489247249806899</c:v>
                </c:pt>
                <c:pt idx="6946">
                  <c:v>11.488673817223299</c:v>
                </c:pt>
                <c:pt idx="6947">
                  <c:v>11.4880929002047</c:v>
                </c:pt>
                <c:pt idx="6948">
                  <c:v>11.487507669934301</c:v>
                </c:pt>
                <c:pt idx="6949">
                  <c:v>11.4876227116892</c:v>
                </c:pt>
                <c:pt idx="6950">
                  <c:v>11.48775154824</c:v>
                </c:pt>
                <c:pt idx="6951">
                  <c:v>11.4879163489568</c:v>
                </c:pt>
                <c:pt idx="6952">
                  <c:v>11.4881447226413</c:v>
                </c:pt>
                <c:pt idx="6953">
                  <c:v>11.488348148442</c:v>
                </c:pt>
                <c:pt idx="6954">
                  <c:v>11.4884336882707</c:v>
                </c:pt>
                <c:pt idx="6955">
                  <c:v>11.488531703664</c:v>
                </c:pt>
                <c:pt idx="6956">
                  <c:v>11.488503924219501</c:v>
                </c:pt>
                <c:pt idx="6957">
                  <c:v>11.4884799126604</c:v>
                </c:pt>
                <c:pt idx="6958">
                  <c:v>11.488460908664401</c:v>
                </c:pt>
                <c:pt idx="6959">
                  <c:v>11.4884096190838</c:v>
                </c:pt>
                <c:pt idx="6960">
                  <c:v>11.4883649241228</c:v>
                </c:pt>
                <c:pt idx="6961">
                  <c:v>11.488331589087901</c:v>
                </c:pt>
                <c:pt idx="6962">
                  <c:v>11.488314379278201</c:v>
                </c:pt>
                <c:pt idx="6963">
                  <c:v>11.4882980328249</c:v>
                </c:pt>
                <c:pt idx="6964">
                  <c:v>11.487763840383201</c:v>
                </c:pt>
                <c:pt idx="6965">
                  <c:v>11.487247900122799</c:v>
                </c:pt>
                <c:pt idx="6966">
                  <c:v>11.488416705670399</c:v>
                </c:pt>
                <c:pt idx="6967">
                  <c:v>11.4896572110853</c:v>
                </c:pt>
                <c:pt idx="6968">
                  <c:v>11.491010295402001</c:v>
                </c:pt>
                <c:pt idx="6969">
                  <c:v>11.4922663247215</c:v>
                </c:pt>
                <c:pt idx="6970">
                  <c:v>11.493528267992501</c:v>
                </c:pt>
                <c:pt idx="6971">
                  <c:v>11.4967615791809</c:v>
                </c:pt>
                <c:pt idx="6972">
                  <c:v>11.5000384546496</c:v>
                </c:pt>
                <c:pt idx="6973">
                  <c:v>11.502734208075299</c:v>
                </c:pt>
                <c:pt idx="6974">
                  <c:v>11.5054478474833</c:v>
                </c:pt>
                <c:pt idx="6975">
                  <c:v>11.508172932833901</c:v>
                </c:pt>
                <c:pt idx="6976">
                  <c:v>11.5116412698969</c:v>
                </c:pt>
                <c:pt idx="6977">
                  <c:v>11.515139990906601</c:v>
                </c:pt>
                <c:pt idx="6978">
                  <c:v>11.5185555391941</c:v>
                </c:pt>
                <c:pt idx="6979">
                  <c:v>11.5193054193909</c:v>
                </c:pt>
                <c:pt idx="6980">
                  <c:v>11.520052525501301</c:v>
                </c:pt>
                <c:pt idx="6981">
                  <c:v>11.520814058258599</c:v>
                </c:pt>
                <c:pt idx="6982">
                  <c:v>11.521579121889699</c:v>
                </c:pt>
                <c:pt idx="6983">
                  <c:v>11.5223555723201</c:v>
                </c:pt>
                <c:pt idx="6984">
                  <c:v>11.5231161288668</c:v>
                </c:pt>
                <c:pt idx="6985">
                  <c:v>11.5239039934836</c:v>
                </c:pt>
                <c:pt idx="6986">
                  <c:v>11.5248913020892</c:v>
                </c:pt>
                <c:pt idx="6987">
                  <c:v>11.5260536827466</c:v>
                </c:pt>
                <c:pt idx="6988">
                  <c:v>11.5270611505528</c:v>
                </c:pt>
                <c:pt idx="6989">
                  <c:v>11.5280153389812</c:v>
                </c:pt>
                <c:pt idx="6990">
                  <c:v>11.5290303023787</c:v>
                </c:pt>
                <c:pt idx="6991">
                  <c:v>11.529699553581001</c:v>
                </c:pt>
                <c:pt idx="6992">
                  <c:v>11.530366290819</c:v>
                </c:pt>
                <c:pt idx="6993">
                  <c:v>11.531209264664501</c:v>
                </c:pt>
                <c:pt idx="6994">
                  <c:v>11.532641511241</c:v>
                </c:pt>
                <c:pt idx="6995">
                  <c:v>11.5340792265511</c:v>
                </c:pt>
                <c:pt idx="6996">
                  <c:v>11.537327880702399</c:v>
                </c:pt>
                <c:pt idx="6997">
                  <c:v>11.538743603642599</c:v>
                </c:pt>
                <c:pt idx="6998">
                  <c:v>11.540161072583301</c:v>
                </c:pt>
                <c:pt idx="6999">
                  <c:v>11.541591706853501</c:v>
                </c:pt>
                <c:pt idx="7000">
                  <c:v>11.543014783122</c:v>
                </c:pt>
                <c:pt idx="7001">
                  <c:v>11.5457956157751</c:v>
                </c:pt>
                <c:pt idx="7002">
                  <c:v>11.548406357224</c:v>
                </c:pt>
                <c:pt idx="7003">
                  <c:v>11.5510339068236</c:v>
                </c:pt>
                <c:pt idx="7004">
                  <c:v>11.5536593888681</c:v>
                </c:pt>
                <c:pt idx="7005">
                  <c:v>11.556291383686199</c:v>
                </c:pt>
                <c:pt idx="7006">
                  <c:v>11.558932710886801</c:v>
                </c:pt>
                <c:pt idx="7007">
                  <c:v>11.559777195115</c:v>
                </c:pt>
                <c:pt idx="7008">
                  <c:v>11.56053739042</c:v>
                </c:pt>
                <c:pt idx="7009">
                  <c:v>11.5612975577009</c:v>
                </c:pt>
                <c:pt idx="7010">
                  <c:v>11.5623526179773</c:v>
                </c:pt>
                <c:pt idx="7011">
                  <c:v>11.5634434074837</c:v>
                </c:pt>
                <c:pt idx="7012">
                  <c:v>11.5647075112644</c:v>
                </c:pt>
                <c:pt idx="7013">
                  <c:v>11.566015359789199</c:v>
                </c:pt>
                <c:pt idx="7014">
                  <c:v>11.569334777961201</c:v>
                </c:pt>
                <c:pt idx="7015">
                  <c:v>11.572659889799001</c:v>
                </c:pt>
                <c:pt idx="7016">
                  <c:v>11.5743399388151</c:v>
                </c:pt>
                <c:pt idx="7017">
                  <c:v>11.5751672443341</c:v>
                </c:pt>
                <c:pt idx="7018">
                  <c:v>11.575953324504001</c:v>
                </c:pt>
                <c:pt idx="7019">
                  <c:v>11.5768069646128</c:v>
                </c:pt>
                <c:pt idx="7020">
                  <c:v>11.5776727933549</c:v>
                </c:pt>
                <c:pt idx="7021">
                  <c:v>11.5796180776155</c:v>
                </c:pt>
                <c:pt idx="7022">
                  <c:v>11.581734707746699</c:v>
                </c:pt>
                <c:pt idx="7023">
                  <c:v>11.5838511336524</c:v>
                </c:pt>
                <c:pt idx="7024">
                  <c:v>11.5850760455303</c:v>
                </c:pt>
                <c:pt idx="7025">
                  <c:v>11.5860993672049</c:v>
                </c:pt>
                <c:pt idx="7026">
                  <c:v>11.586905700886</c:v>
                </c:pt>
                <c:pt idx="7027">
                  <c:v>11.587705038473</c:v>
                </c:pt>
                <c:pt idx="7028">
                  <c:v>11.5883371684177</c:v>
                </c:pt>
                <c:pt idx="7029">
                  <c:v>11.589231722888</c:v>
                </c:pt>
                <c:pt idx="7030">
                  <c:v>11.5900745509073</c:v>
                </c:pt>
                <c:pt idx="7031">
                  <c:v>11.591471912580699</c:v>
                </c:pt>
                <c:pt idx="7032">
                  <c:v>11.5925519309178</c:v>
                </c:pt>
                <c:pt idx="7033">
                  <c:v>11.593944738690301</c:v>
                </c:pt>
                <c:pt idx="7034">
                  <c:v>11.5963369725246</c:v>
                </c:pt>
                <c:pt idx="7035">
                  <c:v>11.5979592882695</c:v>
                </c:pt>
                <c:pt idx="7036">
                  <c:v>11.5984423874424</c:v>
                </c:pt>
                <c:pt idx="7037">
                  <c:v>11.598920247589</c:v>
                </c:pt>
                <c:pt idx="7038">
                  <c:v>11.5992528242533</c:v>
                </c:pt>
                <c:pt idx="7039">
                  <c:v>11.599811141386899</c:v>
                </c:pt>
                <c:pt idx="7040">
                  <c:v>11.6003774725159</c:v>
                </c:pt>
                <c:pt idx="7041">
                  <c:v>11.600956344293801</c:v>
                </c:pt>
                <c:pt idx="7042">
                  <c:v>11.601056989101901</c:v>
                </c:pt>
                <c:pt idx="7043">
                  <c:v>11.6028743504513</c:v>
                </c:pt>
                <c:pt idx="7044">
                  <c:v>11.605999254576201</c:v>
                </c:pt>
                <c:pt idx="7045">
                  <c:v>11.6078038980278</c:v>
                </c:pt>
                <c:pt idx="7046">
                  <c:v>11.6096418791996</c:v>
                </c:pt>
                <c:pt idx="7047">
                  <c:v>11.6114812000006</c:v>
                </c:pt>
                <c:pt idx="7048">
                  <c:v>11.6134432956175</c:v>
                </c:pt>
                <c:pt idx="7049">
                  <c:v>11.6154165625539</c:v>
                </c:pt>
                <c:pt idx="7050">
                  <c:v>11.617428445541901</c:v>
                </c:pt>
                <c:pt idx="7051">
                  <c:v>11.619419758335299</c:v>
                </c:pt>
                <c:pt idx="7052">
                  <c:v>11.6213527962001</c:v>
                </c:pt>
                <c:pt idx="7053">
                  <c:v>11.623291058706</c:v>
                </c:pt>
                <c:pt idx="7054">
                  <c:v>11.6252433816672</c:v>
                </c:pt>
                <c:pt idx="7055">
                  <c:v>11.6272308249874</c:v>
                </c:pt>
                <c:pt idx="7056">
                  <c:v>11.6278240157641</c:v>
                </c:pt>
                <c:pt idx="7057">
                  <c:v>11.628401551260399</c:v>
                </c:pt>
                <c:pt idx="7058">
                  <c:v>11.628996319530801</c:v>
                </c:pt>
                <c:pt idx="7059">
                  <c:v>11.629707572881101</c:v>
                </c:pt>
                <c:pt idx="7060">
                  <c:v>11.6304551129637</c:v>
                </c:pt>
                <c:pt idx="7061">
                  <c:v>11.631213188046599</c:v>
                </c:pt>
                <c:pt idx="7062">
                  <c:v>11.6319783535483</c:v>
                </c:pt>
                <c:pt idx="7063">
                  <c:v>11.6327646895696</c:v>
                </c:pt>
                <c:pt idx="7064">
                  <c:v>11.633551451110201</c:v>
                </c:pt>
                <c:pt idx="7065">
                  <c:v>11.634310008567899</c:v>
                </c:pt>
                <c:pt idx="7066">
                  <c:v>11.635025585361801</c:v>
                </c:pt>
                <c:pt idx="7067">
                  <c:v>11.635781947488001</c:v>
                </c:pt>
                <c:pt idx="7068">
                  <c:v>11.636541766751</c:v>
                </c:pt>
                <c:pt idx="7069">
                  <c:v>11.637261979541</c:v>
                </c:pt>
                <c:pt idx="7070">
                  <c:v>11.6379348756524</c:v>
                </c:pt>
                <c:pt idx="7071">
                  <c:v>11.6406165255083</c:v>
                </c:pt>
                <c:pt idx="7072">
                  <c:v>11.643307741531</c:v>
                </c:pt>
                <c:pt idx="7073">
                  <c:v>11.646084552557999</c:v>
                </c:pt>
                <c:pt idx="7074">
                  <c:v>11.649052814210799</c:v>
                </c:pt>
                <c:pt idx="7075">
                  <c:v>11.6519367354077</c:v>
                </c:pt>
                <c:pt idx="7076">
                  <c:v>11.654839947978401</c:v>
                </c:pt>
                <c:pt idx="7077">
                  <c:v>11.657734208697599</c:v>
                </c:pt>
                <c:pt idx="7078">
                  <c:v>11.6604754807439</c:v>
                </c:pt>
                <c:pt idx="7079">
                  <c:v>11.6610352506853</c:v>
                </c:pt>
                <c:pt idx="7080">
                  <c:v>11.6616417564613</c:v>
                </c:pt>
                <c:pt idx="7081">
                  <c:v>11.662241363919099</c:v>
                </c:pt>
                <c:pt idx="7082">
                  <c:v>11.6638801343083</c:v>
                </c:pt>
                <c:pt idx="7083">
                  <c:v>11.6655244931911</c:v>
                </c:pt>
                <c:pt idx="7084">
                  <c:v>11.667188743173901</c:v>
                </c:pt>
                <c:pt idx="7085">
                  <c:v>11.668021417411</c:v>
                </c:pt>
                <c:pt idx="7086">
                  <c:v>11.6687818723076</c:v>
                </c:pt>
                <c:pt idx="7087">
                  <c:v>11.6695509633181</c:v>
                </c:pt>
                <c:pt idx="7088">
                  <c:v>11.670485568694501</c:v>
                </c:pt>
                <c:pt idx="7089">
                  <c:v>11.671466885638401</c:v>
                </c:pt>
                <c:pt idx="7090">
                  <c:v>11.6724266569405</c:v>
                </c:pt>
                <c:pt idx="7091">
                  <c:v>11.673369106027399</c:v>
                </c:pt>
                <c:pt idx="7092">
                  <c:v>11.674358736436099</c:v>
                </c:pt>
                <c:pt idx="7093">
                  <c:v>11.6753266563086</c:v>
                </c:pt>
                <c:pt idx="7094">
                  <c:v>11.6763553951532</c:v>
                </c:pt>
                <c:pt idx="7095">
                  <c:v>11.677661621839</c:v>
                </c:pt>
                <c:pt idx="7096">
                  <c:v>11.680060816401401</c:v>
                </c:pt>
                <c:pt idx="7097">
                  <c:v>11.6824702146218</c:v>
                </c:pt>
                <c:pt idx="7098">
                  <c:v>11.6850415958396</c:v>
                </c:pt>
                <c:pt idx="7099">
                  <c:v>11.6874507187567</c:v>
                </c:pt>
                <c:pt idx="7100">
                  <c:v>11.6897424821358</c:v>
                </c:pt>
                <c:pt idx="7101">
                  <c:v>11.690465705127799</c:v>
                </c:pt>
                <c:pt idx="7102">
                  <c:v>11.6911623113836</c:v>
                </c:pt>
                <c:pt idx="7103">
                  <c:v>11.691763577759</c:v>
                </c:pt>
                <c:pt idx="7104">
                  <c:v>11.692382947369801</c:v>
                </c:pt>
                <c:pt idx="7105">
                  <c:v>11.693652744326799</c:v>
                </c:pt>
                <c:pt idx="7106">
                  <c:v>11.694858775994399</c:v>
                </c:pt>
                <c:pt idx="7107">
                  <c:v>11.6959005331711</c:v>
                </c:pt>
                <c:pt idx="7108">
                  <c:v>11.6969002625416</c:v>
                </c:pt>
                <c:pt idx="7109">
                  <c:v>11.697877020090999</c:v>
                </c:pt>
                <c:pt idx="7110">
                  <c:v>11.6988599441434</c:v>
                </c:pt>
                <c:pt idx="7111">
                  <c:v>11.699866738992201</c:v>
                </c:pt>
                <c:pt idx="7112">
                  <c:v>11.7008954952842</c:v>
                </c:pt>
                <c:pt idx="7113">
                  <c:v>11.702935773297</c:v>
                </c:pt>
                <c:pt idx="7114">
                  <c:v>11.703883141716201</c:v>
                </c:pt>
                <c:pt idx="7115">
                  <c:v>11.705015606641201</c:v>
                </c:pt>
                <c:pt idx="7116">
                  <c:v>11.705332994595199</c:v>
                </c:pt>
                <c:pt idx="7117">
                  <c:v>11.7057011837946</c:v>
                </c:pt>
                <c:pt idx="7118">
                  <c:v>11.7061561543716</c:v>
                </c:pt>
                <c:pt idx="7119">
                  <c:v>11.706824278945501</c:v>
                </c:pt>
                <c:pt idx="7120">
                  <c:v>11.7074548655904</c:v>
                </c:pt>
                <c:pt idx="7121">
                  <c:v>11.7079359292128</c:v>
                </c:pt>
                <c:pt idx="7122">
                  <c:v>11.708381995789001</c:v>
                </c:pt>
                <c:pt idx="7123">
                  <c:v>11.708836916879999</c:v>
                </c:pt>
                <c:pt idx="7124">
                  <c:v>11.709885503514201</c:v>
                </c:pt>
                <c:pt idx="7125">
                  <c:v>11.710927808226099</c:v>
                </c:pt>
                <c:pt idx="7126">
                  <c:v>11.7120133322898</c:v>
                </c:pt>
                <c:pt idx="7127">
                  <c:v>11.713116109027901</c:v>
                </c:pt>
                <c:pt idx="7128">
                  <c:v>11.714773892037099</c:v>
                </c:pt>
                <c:pt idx="7129">
                  <c:v>11.7159269666355</c:v>
                </c:pt>
                <c:pt idx="7130">
                  <c:v>11.7185332753035</c:v>
                </c:pt>
                <c:pt idx="7131">
                  <c:v>11.7204613405579</c:v>
                </c:pt>
                <c:pt idx="7132">
                  <c:v>11.722400524676999</c:v>
                </c:pt>
                <c:pt idx="7133">
                  <c:v>11.724313871167</c:v>
                </c:pt>
                <c:pt idx="7134">
                  <c:v>11.7261401048344</c:v>
                </c:pt>
                <c:pt idx="7135">
                  <c:v>11.727980075114701</c:v>
                </c:pt>
                <c:pt idx="7136">
                  <c:v>11.730554542887299</c:v>
                </c:pt>
                <c:pt idx="7137">
                  <c:v>11.7331965736341</c:v>
                </c:pt>
                <c:pt idx="7138">
                  <c:v>11.7358556206798</c:v>
                </c:pt>
                <c:pt idx="7139">
                  <c:v>11.7387736318066</c:v>
                </c:pt>
                <c:pt idx="7140">
                  <c:v>11.7417111948025</c:v>
                </c:pt>
                <c:pt idx="7141">
                  <c:v>11.7447932384687</c:v>
                </c:pt>
                <c:pt idx="7142">
                  <c:v>11.7476802455525</c:v>
                </c:pt>
                <c:pt idx="7143">
                  <c:v>11.751308101006099</c:v>
                </c:pt>
                <c:pt idx="7144">
                  <c:v>11.7538231004112</c:v>
                </c:pt>
                <c:pt idx="7145">
                  <c:v>11.756388918958301</c:v>
                </c:pt>
                <c:pt idx="7146">
                  <c:v>11.75889336102</c:v>
                </c:pt>
                <c:pt idx="7147">
                  <c:v>11.761547798374901</c:v>
                </c:pt>
                <c:pt idx="7148">
                  <c:v>11.764223872322001</c:v>
                </c:pt>
                <c:pt idx="7149">
                  <c:v>11.7671758799488</c:v>
                </c:pt>
                <c:pt idx="7150">
                  <c:v>11.770143070546</c:v>
                </c:pt>
                <c:pt idx="7151">
                  <c:v>11.772934267073399</c:v>
                </c:pt>
                <c:pt idx="7152">
                  <c:v>11.7756862451337</c:v>
                </c:pt>
                <c:pt idx="7153">
                  <c:v>11.7783998484805</c:v>
                </c:pt>
                <c:pt idx="7154">
                  <c:v>11.7811224633333</c:v>
                </c:pt>
                <c:pt idx="7155">
                  <c:v>11.7842838848062</c:v>
                </c:pt>
                <c:pt idx="7156">
                  <c:v>11.7873575998658</c:v>
                </c:pt>
                <c:pt idx="7157">
                  <c:v>11.7904608015786</c:v>
                </c:pt>
                <c:pt idx="7158">
                  <c:v>11.793704727058101</c:v>
                </c:pt>
                <c:pt idx="7159">
                  <c:v>11.796963835782</c:v>
                </c:pt>
                <c:pt idx="7160">
                  <c:v>11.8003324018763</c:v>
                </c:pt>
                <c:pt idx="7161">
                  <c:v>11.8036904506121</c:v>
                </c:pt>
                <c:pt idx="7162">
                  <c:v>11.807069399228499</c:v>
                </c:pt>
                <c:pt idx="7163">
                  <c:v>11.810462092821</c:v>
                </c:pt>
                <c:pt idx="7164">
                  <c:v>11.8136969073926</c:v>
                </c:pt>
                <c:pt idx="7165">
                  <c:v>11.8169421294694</c:v>
                </c:pt>
                <c:pt idx="7166">
                  <c:v>11.8191260977722</c:v>
                </c:pt>
                <c:pt idx="7167">
                  <c:v>11.821342838211001</c:v>
                </c:pt>
                <c:pt idx="7168">
                  <c:v>11.8235323932687</c:v>
                </c:pt>
                <c:pt idx="7169">
                  <c:v>11.8257362937353</c:v>
                </c:pt>
                <c:pt idx="7170">
                  <c:v>11.8278520870637</c:v>
                </c:pt>
                <c:pt idx="7171">
                  <c:v>11.8300407701</c:v>
                </c:pt>
                <c:pt idx="7172">
                  <c:v>11.832244173763801</c:v>
                </c:pt>
                <c:pt idx="7173">
                  <c:v>11.834446334016301</c:v>
                </c:pt>
                <c:pt idx="7174">
                  <c:v>11.8366393696496</c:v>
                </c:pt>
                <c:pt idx="7175">
                  <c:v>11.838795599273499</c:v>
                </c:pt>
                <c:pt idx="7176">
                  <c:v>11.8409607421028</c:v>
                </c:pt>
                <c:pt idx="7177">
                  <c:v>11.8431443333375</c:v>
                </c:pt>
                <c:pt idx="7178">
                  <c:v>11.845321575896801</c:v>
                </c:pt>
                <c:pt idx="7179">
                  <c:v>11.8476559378123</c:v>
                </c:pt>
                <c:pt idx="7180">
                  <c:v>11.850408677497599</c:v>
                </c:pt>
                <c:pt idx="7181">
                  <c:v>11.853184574769701</c:v>
                </c:pt>
                <c:pt idx="7182">
                  <c:v>11.855851716311999</c:v>
                </c:pt>
                <c:pt idx="7183">
                  <c:v>11.8585311598586</c:v>
                </c:pt>
                <c:pt idx="7184">
                  <c:v>11.8612062136584</c:v>
                </c:pt>
                <c:pt idx="7185">
                  <c:v>11.8638735373976</c:v>
                </c:pt>
                <c:pt idx="7186">
                  <c:v>11.8665212076911</c:v>
                </c:pt>
                <c:pt idx="7187">
                  <c:v>11.869181170169799</c:v>
                </c:pt>
                <c:pt idx="7188">
                  <c:v>11.871851276605</c:v>
                </c:pt>
                <c:pt idx="7189">
                  <c:v>11.8745312860156</c:v>
                </c:pt>
                <c:pt idx="7190">
                  <c:v>11.877205459307699</c:v>
                </c:pt>
                <c:pt idx="7191">
                  <c:v>11.879853528453699</c:v>
                </c:pt>
                <c:pt idx="7192">
                  <c:v>11.882386505055401</c:v>
                </c:pt>
                <c:pt idx="7193">
                  <c:v>11.8849388232724</c:v>
                </c:pt>
                <c:pt idx="7194">
                  <c:v>11.8874890746315</c:v>
                </c:pt>
                <c:pt idx="7195">
                  <c:v>11.890059191889</c:v>
                </c:pt>
                <c:pt idx="7196">
                  <c:v>11.8925445718913</c:v>
                </c:pt>
                <c:pt idx="7197">
                  <c:v>11.895145803005301</c:v>
                </c:pt>
                <c:pt idx="7198">
                  <c:v>11.898838571905699</c:v>
                </c:pt>
                <c:pt idx="7199">
                  <c:v>11.9024221489368</c:v>
                </c:pt>
                <c:pt idx="7200">
                  <c:v>11.906212459272201</c:v>
                </c:pt>
                <c:pt idx="7201">
                  <c:v>11.909827088438201</c:v>
                </c:pt>
                <c:pt idx="7202">
                  <c:v>11.913901368781699</c:v>
                </c:pt>
                <c:pt idx="7203">
                  <c:v>11.91798625781</c:v>
                </c:pt>
                <c:pt idx="7204">
                  <c:v>11.922086429552101</c:v>
                </c:pt>
                <c:pt idx="7205">
                  <c:v>11.926197113948501</c:v>
                </c:pt>
                <c:pt idx="7206">
                  <c:v>11.9301898295864</c:v>
                </c:pt>
                <c:pt idx="7207">
                  <c:v>11.934204493465099</c:v>
                </c:pt>
                <c:pt idx="7208">
                  <c:v>11.9384095332834</c:v>
                </c:pt>
                <c:pt idx="7209">
                  <c:v>11.941998498134</c:v>
                </c:pt>
                <c:pt idx="7210">
                  <c:v>11.945610495753</c:v>
                </c:pt>
                <c:pt idx="7211">
                  <c:v>11.949234080022901</c:v>
                </c:pt>
                <c:pt idx="7212">
                  <c:v>11.952869372563001</c:v>
                </c:pt>
                <c:pt idx="7213">
                  <c:v>11.9565646970605</c:v>
                </c:pt>
                <c:pt idx="7214">
                  <c:v>11.9603241977232</c:v>
                </c:pt>
                <c:pt idx="7215">
                  <c:v>11.9640941808064</c:v>
                </c:pt>
                <c:pt idx="7216">
                  <c:v>11.967839130646301</c:v>
                </c:pt>
                <c:pt idx="7217">
                  <c:v>11.9715669419927</c:v>
                </c:pt>
                <c:pt idx="7218">
                  <c:v>11.975547022893601</c:v>
                </c:pt>
                <c:pt idx="7219">
                  <c:v>11.979523177840401</c:v>
                </c:pt>
                <c:pt idx="7220">
                  <c:v>11.983731092509901</c:v>
                </c:pt>
                <c:pt idx="7221">
                  <c:v>11.988005628876399</c:v>
                </c:pt>
                <c:pt idx="7222">
                  <c:v>11.9923724632975</c:v>
                </c:pt>
                <c:pt idx="7223">
                  <c:v>11.9965926775601</c:v>
                </c:pt>
                <c:pt idx="7224">
                  <c:v>12.0008152286313</c:v>
                </c:pt>
                <c:pt idx="7225">
                  <c:v>12.004946871015299</c:v>
                </c:pt>
                <c:pt idx="7226">
                  <c:v>12.0090819035105</c:v>
                </c:pt>
                <c:pt idx="7227">
                  <c:v>12.013240361743801</c:v>
                </c:pt>
                <c:pt idx="7228">
                  <c:v>12.0174519108258</c:v>
                </c:pt>
                <c:pt idx="7229">
                  <c:v>12.0215875077606</c:v>
                </c:pt>
                <c:pt idx="7230">
                  <c:v>12.0257442109198</c:v>
                </c:pt>
                <c:pt idx="7231">
                  <c:v>12.0298216286276</c:v>
                </c:pt>
                <c:pt idx="7232">
                  <c:v>12.0339044518494</c:v>
                </c:pt>
                <c:pt idx="7233">
                  <c:v>12.037929876258699</c:v>
                </c:pt>
                <c:pt idx="7234">
                  <c:v>12.0419557592926</c:v>
                </c:pt>
                <c:pt idx="7235">
                  <c:v>12.0459592104019</c:v>
                </c:pt>
                <c:pt idx="7236">
                  <c:v>12.049709091132501</c:v>
                </c:pt>
                <c:pt idx="7237">
                  <c:v>12.0534845001678</c:v>
                </c:pt>
                <c:pt idx="7238">
                  <c:v>12.0574095537318</c:v>
                </c:pt>
                <c:pt idx="7239">
                  <c:v>12.061380561435</c:v>
                </c:pt>
                <c:pt idx="7240">
                  <c:v>12.065819736496501</c:v>
                </c:pt>
                <c:pt idx="7241">
                  <c:v>12.070128053804</c:v>
                </c:pt>
                <c:pt idx="7242">
                  <c:v>12.0744696518915</c:v>
                </c:pt>
                <c:pt idx="7243">
                  <c:v>12.0788228927006</c:v>
                </c:pt>
                <c:pt idx="7244">
                  <c:v>12.0832712152183</c:v>
                </c:pt>
                <c:pt idx="7245">
                  <c:v>12.0876787314798</c:v>
                </c:pt>
                <c:pt idx="7246">
                  <c:v>12.0920769139826</c:v>
                </c:pt>
                <c:pt idx="7247">
                  <c:v>12.0964712307303</c:v>
                </c:pt>
                <c:pt idx="7248">
                  <c:v>12.1009010374502</c:v>
                </c:pt>
                <c:pt idx="7249">
                  <c:v>12.1053999304259</c:v>
                </c:pt>
                <c:pt idx="7250">
                  <c:v>12.1092464588003</c:v>
                </c:pt>
                <c:pt idx="7251">
                  <c:v>12.1130144158299</c:v>
                </c:pt>
                <c:pt idx="7252">
                  <c:v>12.1167912025465</c:v>
                </c:pt>
                <c:pt idx="7253">
                  <c:v>12.1205724619526</c:v>
                </c:pt>
                <c:pt idx="7254">
                  <c:v>12.1243829035076</c:v>
                </c:pt>
                <c:pt idx="7255">
                  <c:v>12.128087305193599</c:v>
                </c:pt>
                <c:pt idx="7256">
                  <c:v>12.131730387488901</c:v>
                </c:pt>
                <c:pt idx="7257">
                  <c:v>12.135381288781799</c:v>
                </c:pt>
                <c:pt idx="7258">
                  <c:v>12.137222809826801</c:v>
                </c:pt>
                <c:pt idx="7259">
                  <c:v>12.139129849046</c:v>
                </c:pt>
                <c:pt idx="7260">
                  <c:v>12.1403107573217</c:v>
                </c:pt>
                <c:pt idx="7261">
                  <c:v>12.142318605001201</c:v>
                </c:pt>
                <c:pt idx="7262">
                  <c:v>12.1443207682024</c:v>
                </c:pt>
                <c:pt idx="7263">
                  <c:v>12.1463931201049</c:v>
                </c:pt>
                <c:pt idx="7264">
                  <c:v>12.148488391129799</c:v>
                </c:pt>
                <c:pt idx="7265">
                  <c:v>12.150708488847901</c:v>
                </c:pt>
                <c:pt idx="7266">
                  <c:v>12.152746221112301</c:v>
                </c:pt>
                <c:pt idx="7267">
                  <c:v>12.1546838286908</c:v>
                </c:pt>
                <c:pt idx="7268">
                  <c:v>12.156584096268199</c:v>
                </c:pt>
                <c:pt idx="7269">
                  <c:v>12.1581150532612</c:v>
                </c:pt>
                <c:pt idx="7270">
                  <c:v>12.1598525644264</c:v>
                </c:pt>
                <c:pt idx="7271">
                  <c:v>12.16150826342</c:v>
                </c:pt>
                <c:pt idx="7272">
                  <c:v>12.1629532609108</c:v>
                </c:pt>
                <c:pt idx="7273">
                  <c:v>12.1644083622826</c:v>
                </c:pt>
                <c:pt idx="7274">
                  <c:v>12.166833745448001</c:v>
                </c:pt>
                <c:pt idx="7275">
                  <c:v>12.169247133391901</c:v>
                </c:pt>
                <c:pt idx="7276">
                  <c:v>12.171649396080801</c:v>
                </c:pt>
                <c:pt idx="7277">
                  <c:v>12.174032665844299</c:v>
                </c:pt>
                <c:pt idx="7278">
                  <c:v>12.1764863673754</c:v>
                </c:pt>
                <c:pt idx="7279">
                  <c:v>12.179187305495301</c:v>
                </c:pt>
                <c:pt idx="7280">
                  <c:v>12.1819259007349</c:v>
                </c:pt>
                <c:pt idx="7281">
                  <c:v>12.184740976067999</c:v>
                </c:pt>
                <c:pt idx="7282">
                  <c:v>12.187509408390801</c:v>
                </c:pt>
                <c:pt idx="7283">
                  <c:v>12.1902679805891</c:v>
                </c:pt>
                <c:pt idx="7284">
                  <c:v>12.193082637788899</c:v>
                </c:pt>
                <c:pt idx="7285">
                  <c:v>12.195950197176</c:v>
                </c:pt>
                <c:pt idx="7286">
                  <c:v>12.198816927604</c:v>
                </c:pt>
                <c:pt idx="7287">
                  <c:v>12.2017009477467</c:v>
                </c:pt>
                <c:pt idx="7288">
                  <c:v>12.2044269037129</c:v>
                </c:pt>
                <c:pt idx="7289">
                  <c:v>12.2072929141461</c:v>
                </c:pt>
                <c:pt idx="7290">
                  <c:v>12.210161888417399</c:v>
                </c:pt>
                <c:pt idx="7291">
                  <c:v>12.2130478358185</c:v>
                </c:pt>
                <c:pt idx="7292">
                  <c:v>12.2158521953088</c:v>
                </c:pt>
                <c:pt idx="7293">
                  <c:v>12.2187138816507</c:v>
                </c:pt>
                <c:pt idx="7294">
                  <c:v>12.221578534475499</c:v>
                </c:pt>
                <c:pt idx="7295">
                  <c:v>12.2244378975712</c:v>
                </c:pt>
                <c:pt idx="7296">
                  <c:v>12.227247772860199</c:v>
                </c:pt>
                <c:pt idx="7297">
                  <c:v>12.230016416547</c:v>
                </c:pt>
                <c:pt idx="7298">
                  <c:v>12.2328118647093</c:v>
                </c:pt>
                <c:pt idx="7299">
                  <c:v>12.2356188575652</c:v>
                </c:pt>
                <c:pt idx="7300">
                  <c:v>12.238322335611199</c:v>
                </c:pt>
                <c:pt idx="7301">
                  <c:v>12.239527807862199</c:v>
                </c:pt>
                <c:pt idx="7302">
                  <c:v>12.240625151264499</c:v>
                </c:pt>
                <c:pt idx="7303">
                  <c:v>12.241739907432001</c:v>
                </c:pt>
                <c:pt idx="7304">
                  <c:v>12.242660011125601</c:v>
                </c:pt>
                <c:pt idx="7305">
                  <c:v>12.2435550260989</c:v>
                </c:pt>
                <c:pt idx="7306">
                  <c:v>12.2469109199457</c:v>
                </c:pt>
                <c:pt idx="7307">
                  <c:v>12.2502193217176</c:v>
                </c:pt>
                <c:pt idx="7308">
                  <c:v>12.253534588707</c:v>
                </c:pt>
                <c:pt idx="7309">
                  <c:v>12.2569301616484</c:v>
                </c:pt>
                <c:pt idx="7310">
                  <c:v>12.260137116153301</c:v>
                </c:pt>
                <c:pt idx="7311">
                  <c:v>12.2626728151491</c:v>
                </c:pt>
                <c:pt idx="7312">
                  <c:v>12.2652437317309</c:v>
                </c:pt>
                <c:pt idx="7313">
                  <c:v>12.2681277753762</c:v>
                </c:pt>
                <c:pt idx="7314">
                  <c:v>12.270635774280001</c:v>
                </c:pt>
                <c:pt idx="7315">
                  <c:v>12.273153624616899</c:v>
                </c:pt>
                <c:pt idx="7316">
                  <c:v>12.2757596862136</c:v>
                </c:pt>
                <c:pt idx="7317">
                  <c:v>12.278610009667901</c:v>
                </c:pt>
                <c:pt idx="7318">
                  <c:v>12.2815169468112</c:v>
                </c:pt>
                <c:pt idx="7319">
                  <c:v>12.2843535577826</c:v>
                </c:pt>
                <c:pt idx="7320">
                  <c:v>12.287319243803299</c:v>
                </c:pt>
                <c:pt idx="7321">
                  <c:v>12.290529532983401</c:v>
                </c:pt>
                <c:pt idx="7322">
                  <c:v>12.2938286140987</c:v>
                </c:pt>
                <c:pt idx="7323">
                  <c:v>12.296963598215299</c:v>
                </c:pt>
                <c:pt idx="7324">
                  <c:v>12.2999514581853</c:v>
                </c:pt>
                <c:pt idx="7325">
                  <c:v>12.3028425012421</c:v>
                </c:pt>
                <c:pt idx="7326">
                  <c:v>12.3058330537988</c:v>
                </c:pt>
                <c:pt idx="7327">
                  <c:v>12.3088557354664</c:v>
                </c:pt>
                <c:pt idx="7328">
                  <c:v>12.3119075329154</c:v>
                </c:pt>
                <c:pt idx="7329">
                  <c:v>12.3150103777766</c:v>
                </c:pt>
                <c:pt idx="7330">
                  <c:v>12.3176465643096</c:v>
                </c:pt>
                <c:pt idx="7331">
                  <c:v>12.320320961427599</c:v>
                </c:pt>
                <c:pt idx="7332">
                  <c:v>12.3229949214758</c:v>
                </c:pt>
                <c:pt idx="7333">
                  <c:v>12.3256370101866</c:v>
                </c:pt>
                <c:pt idx="7334">
                  <c:v>12.3284550153748</c:v>
                </c:pt>
                <c:pt idx="7335">
                  <c:v>12.330081040194299</c:v>
                </c:pt>
                <c:pt idx="7336">
                  <c:v>12.3317513409465</c:v>
                </c:pt>
                <c:pt idx="7337">
                  <c:v>12.3334706845461</c:v>
                </c:pt>
                <c:pt idx="7338">
                  <c:v>12.3343802626189</c:v>
                </c:pt>
                <c:pt idx="7339">
                  <c:v>12.335215546585999</c:v>
                </c:pt>
                <c:pt idx="7340">
                  <c:v>12.3355443858156</c:v>
                </c:pt>
                <c:pt idx="7341">
                  <c:v>12.335727252414401</c:v>
                </c:pt>
                <c:pt idx="7342">
                  <c:v>12.335868190870199</c:v>
                </c:pt>
                <c:pt idx="7343">
                  <c:v>12.336546877904899</c:v>
                </c:pt>
                <c:pt idx="7344">
                  <c:v>12.337218161087099</c:v>
                </c:pt>
                <c:pt idx="7345">
                  <c:v>12.337961295201399</c:v>
                </c:pt>
                <c:pt idx="7346">
                  <c:v>12.3387381318877</c:v>
                </c:pt>
                <c:pt idx="7347">
                  <c:v>12.339653098786799</c:v>
                </c:pt>
                <c:pt idx="7348">
                  <c:v>12.340807113607299</c:v>
                </c:pt>
                <c:pt idx="7349">
                  <c:v>12.342121722483499</c:v>
                </c:pt>
                <c:pt idx="7350">
                  <c:v>12.3435026001921</c:v>
                </c:pt>
                <c:pt idx="7351">
                  <c:v>12.344944976231901</c:v>
                </c:pt>
                <c:pt idx="7352">
                  <c:v>12.345792139097499</c:v>
                </c:pt>
                <c:pt idx="7353">
                  <c:v>12.346805429078399</c:v>
                </c:pt>
                <c:pt idx="7354">
                  <c:v>12.347564339085199</c:v>
                </c:pt>
                <c:pt idx="7355">
                  <c:v>12.348371743984099</c:v>
                </c:pt>
                <c:pt idx="7356">
                  <c:v>12.3491864564556</c:v>
                </c:pt>
                <c:pt idx="7357">
                  <c:v>12.350012848260301</c:v>
                </c:pt>
                <c:pt idx="7358">
                  <c:v>12.351144241265899</c:v>
                </c:pt>
                <c:pt idx="7359">
                  <c:v>12.351769146116</c:v>
                </c:pt>
                <c:pt idx="7360">
                  <c:v>12.352122871707101</c:v>
                </c:pt>
                <c:pt idx="7361">
                  <c:v>12.352526801537399</c:v>
                </c:pt>
                <c:pt idx="7362">
                  <c:v>12.3524054175058</c:v>
                </c:pt>
                <c:pt idx="7363">
                  <c:v>12.352304578600499</c:v>
                </c:pt>
                <c:pt idx="7364">
                  <c:v>12.352991732091199</c:v>
                </c:pt>
                <c:pt idx="7365">
                  <c:v>12.3537165221741</c:v>
                </c:pt>
                <c:pt idx="7366">
                  <c:v>12.354263261573401</c:v>
                </c:pt>
                <c:pt idx="7367">
                  <c:v>12.3553338807898</c:v>
                </c:pt>
                <c:pt idx="7368">
                  <c:v>12.3564153202316</c:v>
                </c:pt>
                <c:pt idx="7369">
                  <c:v>12.356681995932</c:v>
                </c:pt>
                <c:pt idx="7370">
                  <c:v>12.3576074847019</c:v>
                </c:pt>
                <c:pt idx="7371">
                  <c:v>12.357845114715699</c:v>
                </c:pt>
                <c:pt idx="7372">
                  <c:v>12.358031307532301</c:v>
                </c:pt>
                <c:pt idx="7373">
                  <c:v>12.3580964610218</c:v>
                </c:pt>
                <c:pt idx="7374">
                  <c:v>12.3581406472571</c:v>
                </c:pt>
                <c:pt idx="7375">
                  <c:v>12.3581363557025</c:v>
                </c:pt>
                <c:pt idx="7376">
                  <c:v>12.358126607621299</c:v>
                </c:pt>
                <c:pt idx="7377">
                  <c:v>12.357941733164401</c:v>
                </c:pt>
                <c:pt idx="7378">
                  <c:v>12.3580318036944</c:v>
                </c:pt>
                <c:pt idx="7379">
                  <c:v>12.358262811265099</c:v>
                </c:pt>
                <c:pt idx="7380">
                  <c:v>12.358495810596899</c:v>
                </c:pt>
                <c:pt idx="7381">
                  <c:v>12.358775298866</c:v>
                </c:pt>
                <c:pt idx="7382">
                  <c:v>12.3590330617216</c:v>
                </c:pt>
                <c:pt idx="7383">
                  <c:v>12.3594129027985</c:v>
                </c:pt>
                <c:pt idx="7384">
                  <c:v>12.359799259168501</c:v>
                </c:pt>
                <c:pt idx="7385">
                  <c:v>12.360196490723199</c:v>
                </c:pt>
                <c:pt idx="7386">
                  <c:v>12.360604594942499</c:v>
                </c:pt>
                <c:pt idx="7387">
                  <c:v>12.3609747318543</c:v>
                </c:pt>
                <c:pt idx="7388">
                  <c:v>12.361480824111799</c:v>
                </c:pt>
                <c:pt idx="7389">
                  <c:v>12.3619634166379</c:v>
                </c:pt>
                <c:pt idx="7390">
                  <c:v>12.362404898578101</c:v>
                </c:pt>
                <c:pt idx="7391">
                  <c:v>12.3628178997348</c:v>
                </c:pt>
                <c:pt idx="7392">
                  <c:v>12.363094055390301</c:v>
                </c:pt>
                <c:pt idx="7393">
                  <c:v>12.3633349733353</c:v>
                </c:pt>
                <c:pt idx="7394">
                  <c:v>12.363465195171701</c:v>
                </c:pt>
                <c:pt idx="7395">
                  <c:v>12.362827318965101</c:v>
                </c:pt>
                <c:pt idx="7396">
                  <c:v>12.361736752189801</c:v>
                </c:pt>
                <c:pt idx="7397">
                  <c:v>12.3607128810866</c:v>
                </c:pt>
                <c:pt idx="7398">
                  <c:v>12.359669018130001</c:v>
                </c:pt>
                <c:pt idx="7399">
                  <c:v>12.358618987727899</c:v>
                </c:pt>
                <c:pt idx="7400">
                  <c:v>12.357783086023099</c:v>
                </c:pt>
                <c:pt idx="7401">
                  <c:v>12.356956270405099</c:v>
                </c:pt>
                <c:pt idx="7402">
                  <c:v>12.3561224043289</c:v>
                </c:pt>
                <c:pt idx="7403">
                  <c:v>12.355225863296299</c:v>
                </c:pt>
                <c:pt idx="7404">
                  <c:v>12.354041725901</c:v>
                </c:pt>
                <c:pt idx="7405">
                  <c:v>12.353254021341501</c:v>
                </c:pt>
                <c:pt idx="7406">
                  <c:v>12.352464845414801</c:v>
                </c:pt>
                <c:pt idx="7407">
                  <c:v>12.352281034415901</c:v>
                </c:pt>
                <c:pt idx="7408">
                  <c:v>12.3521988928632</c:v>
                </c:pt>
                <c:pt idx="7409">
                  <c:v>12.3518312968671</c:v>
                </c:pt>
                <c:pt idx="7410">
                  <c:v>12.3511437204646</c:v>
                </c:pt>
                <c:pt idx="7411">
                  <c:v>12.3508211819249</c:v>
                </c:pt>
                <c:pt idx="7412">
                  <c:v>12.3505010006917</c:v>
                </c:pt>
                <c:pt idx="7413">
                  <c:v>12.350150749690201</c:v>
                </c:pt>
                <c:pt idx="7414">
                  <c:v>12.3499063204405</c:v>
                </c:pt>
                <c:pt idx="7415">
                  <c:v>12.3492106596049</c:v>
                </c:pt>
                <c:pt idx="7416">
                  <c:v>12.3485006069923</c:v>
                </c:pt>
                <c:pt idx="7417">
                  <c:v>12.347781405480999</c:v>
                </c:pt>
                <c:pt idx="7418">
                  <c:v>12.3475652220545</c:v>
                </c:pt>
                <c:pt idx="7419">
                  <c:v>12.3473675570753</c:v>
                </c:pt>
                <c:pt idx="7420">
                  <c:v>12.347095857725</c:v>
                </c:pt>
                <c:pt idx="7421">
                  <c:v>12.346862693380601</c:v>
                </c:pt>
                <c:pt idx="7422">
                  <c:v>12.346628961058199</c:v>
                </c:pt>
                <c:pt idx="7423">
                  <c:v>12.346632432088001</c:v>
                </c:pt>
                <c:pt idx="7424">
                  <c:v>12.346631489906899</c:v>
                </c:pt>
                <c:pt idx="7425">
                  <c:v>12.347793455942099</c:v>
                </c:pt>
                <c:pt idx="7426">
                  <c:v>12.349012565799001</c:v>
                </c:pt>
                <c:pt idx="7427">
                  <c:v>12.350233000865799</c:v>
                </c:pt>
                <c:pt idx="7428">
                  <c:v>12.350956199550801</c:v>
                </c:pt>
                <c:pt idx="7429">
                  <c:v>12.3516921473146</c:v>
                </c:pt>
                <c:pt idx="7430">
                  <c:v>12.352437027056499</c:v>
                </c:pt>
                <c:pt idx="7431">
                  <c:v>12.353184160645901</c:v>
                </c:pt>
                <c:pt idx="7432">
                  <c:v>12.3538746980208</c:v>
                </c:pt>
                <c:pt idx="7433">
                  <c:v>12.355053283917</c:v>
                </c:pt>
                <c:pt idx="7434">
                  <c:v>12.356293937219901</c:v>
                </c:pt>
                <c:pt idx="7435">
                  <c:v>12.357554922585299</c:v>
                </c:pt>
                <c:pt idx="7436">
                  <c:v>12.358880731019999</c:v>
                </c:pt>
                <c:pt idx="7437">
                  <c:v>12.3602802921455</c:v>
                </c:pt>
                <c:pt idx="7438">
                  <c:v>12.3616127037852</c:v>
                </c:pt>
                <c:pt idx="7439">
                  <c:v>12.362644855637599</c:v>
                </c:pt>
                <c:pt idx="7440">
                  <c:v>12.3636773591821</c:v>
                </c:pt>
                <c:pt idx="7441">
                  <c:v>12.3647919826644</c:v>
                </c:pt>
                <c:pt idx="7442">
                  <c:v>12.365948592745299</c:v>
                </c:pt>
                <c:pt idx="7443">
                  <c:v>12.3671056472726</c:v>
                </c:pt>
                <c:pt idx="7444">
                  <c:v>12.3682801695044</c:v>
                </c:pt>
                <c:pt idx="7445">
                  <c:v>12.3694745412889</c:v>
                </c:pt>
                <c:pt idx="7446">
                  <c:v>12.3706941624707</c:v>
                </c:pt>
                <c:pt idx="7447">
                  <c:v>12.371913110361</c:v>
                </c:pt>
                <c:pt idx="7448">
                  <c:v>12.372639212419401</c:v>
                </c:pt>
                <c:pt idx="7449">
                  <c:v>12.3733530650834</c:v>
                </c:pt>
                <c:pt idx="7450">
                  <c:v>12.3725190288198</c:v>
                </c:pt>
                <c:pt idx="7451">
                  <c:v>12.3716927910033</c:v>
                </c:pt>
                <c:pt idx="7452">
                  <c:v>12.3708102850618</c:v>
                </c:pt>
                <c:pt idx="7453">
                  <c:v>12.369950061186</c:v>
                </c:pt>
                <c:pt idx="7454">
                  <c:v>12.3691268986064</c:v>
                </c:pt>
                <c:pt idx="7455">
                  <c:v>12.3685248130916</c:v>
                </c:pt>
                <c:pt idx="7456">
                  <c:v>12.3679311699675</c:v>
                </c:pt>
                <c:pt idx="7457">
                  <c:v>12.3673607191651</c:v>
                </c:pt>
                <c:pt idx="7458">
                  <c:v>12.3667991527974</c:v>
                </c:pt>
                <c:pt idx="7459">
                  <c:v>12.366315609474499</c:v>
                </c:pt>
                <c:pt idx="7460">
                  <c:v>12.3664269712015</c:v>
                </c:pt>
                <c:pt idx="7461">
                  <c:v>12.3665732208714</c:v>
                </c:pt>
                <c:pt idx="7462">
                  <c:v>12.3667290623324</c:v>
                </c:pt>
                <c:pt idx="7463">
                  <c:v>12.3667501894599</c:v>
                </c:pt>
                <c:pt idx="7464">
                  <c:v>12.368346312412299</c:v>
                </c:pt>
                <c:pt idx="7465">
                  <c:v>12.3699462327773</c:v>
                </c:pt>
                <c:pt idx="7466">
                  <c:v>12.371746288634199</c:v>
                </c:pt>
                <c:pt idx="7467">
                  <c:v>12.3735483625413</c:v>
                </c:pt>
                <c:pt idx="7468">
                  <c:v>12.375452544043799</c:v>
                </c:pt>
                <c:pt idx="7469">
                  <c:v>12.3773607886399</c:v>
                </c:pt>
                <c:pt idx="7470">
                  <c:v>12.379281676900799</c:v>
                </c:pt>
                <c:pt idx="7471">
                  <c:v>12.3812171136716</c:v>
                </c:pt>
                <c:pt idx="7472">
                  <c:v>12.3831489766304</c:v>
                </c:pt>
                <c:pt idx="7473">
                  <c:v>12.3850715412154</c:v>
                </c:pt>
                <c:pt idx="7474">
                  <c:v>12.3869905269505</c:v>
                </c:pt>
                <c:pt idx="7475">
                  <c:v>12.3889106996793</c:v>
                </c:pt>
                <c:pt idx="7476">
                  <c:v>12.3882193847842</c:v>
                </c:pt>
                <c:pt idx="7477">
                  <c:v>12.387518618186901</c:v>
                </c:pt>
                <c:pt idx="7478">
                  <c:v>12.3883664026382</c:v>
                </c:pt>
                <c:pt idx="7479">
                  <c:v>12.3874931800084</c:v>
                </c:pt>
                <c:pt idx="7480">
                  <c:v>12.386619315081401</c:v>
                </c:pt>
                <c:pt idx="7481">
                  <c:v>12.3858063720159</c:v>
                </c:pt>
                <c:pt idx="7482">
                  <c:v>12.385009184600699</c:v>
                </c:pt>
                <c:pt idx="7483">
                  <c:v>12.384210514569901</c:v>
                </c:pt>
                <c:pt idx="7484">
                  <c:v>12.383420777733001</c:v>
                </c:pt>
                <c:pt idx="7485">
                  <c:v>12.3826369894504</c:v>
                </c:pt>
                <c:pt idx="7486">
                  <c:v>12.3816235347196</c:v>
                </c:pt>
                <c:pt idx="7487">
                  <c:v>12.3813783887556</c:v>
                </c:pt>
                <c:pt idx="7488">
                  <c:v>12.381036869973901</c:v>
                </c:pt>
                <c:pt idx="7489">
                  <c:v>12.380033087958701</c:v>
                </c:pt>
                <c:pt idx="7490">
                  <c:v>12.3795910204283</c:v>
                </c:pt>
                <c:pt idx="7491">
                  <c:v>12.3791433186719</c:v>
                </c:pt>
                <c:pt idx="7492">
                  <c:v>12.378673290403899</c:v>
                </c:pt>
                <c:pt idx="7493">
                  <c:v>12.378197621938501</c:v>
                </c:pt>
                <c:pt idx="7494">
                  <c:v>12.3777374528177</c:v>
                </c:pt>
                <c:pt idx="7495">
                  <c:v>12.3752265966083</c:v>
                </c:pt>
                <c:pt idx="7496">
                  <c:v>12.373295068932601</c:v>
                </c:pt>
                <c:pt idx="7497">
                  <c:v>12.3710562686533</c:v>
                </c:pt>
                <c:pt idx="7498">
                  <c:v>12.3688027168768</c:v>
                </c:pt>
                <c:pt idx="7499">
                  <c:v>12.3682854634762</c:v>
                </c:pt>
                <c:pt idx="7500">
                  <c:v>12.3678121475817</c:v>
                </c:pt>
                <c:pt idx="7501">
                  <c:v>12.3672976354651</c:v>
                </c:pt>
                <c:pt idx="7502">
                  <c:v>12.3673743119707</c:v>
                </c:pt>
                <c:pt idx="7503">
                  <c:v>12.367546014146701</c:v>
                </c:pt>
                <c:pt idx="7504">
                  <c:v>12.3677606765508</c:v>
                </c:pt>
                <c:pt idx="7505">
                  <c:v>12.368075516284</c:v>
                </c:pt>
                <c:pt idx="7506">
                  <c:v>12.367986345604701</c:v>
                </c:pt>
                <c:pt idx="7507">
                  <c:v>12.3677513180992</c:v>
                </c:pt>
                <c:pt idx="7508">
                  <c:v>12.3677532417174</c:v>
                </c:pt>
                <c:pt idx="7509">
                  <c:v>12.367865661949899</c:v>
                </c:pt>
                <c:pt idx="7510">
                  <c:v>12.367996195601</c:v>
                </c:pt>
                <c:pt idx="7511">
                  <c:v>12.368643391569</c:v>
                </c:pt>
                <c:pt idx="7512">
                  <c:v>12.369438735065801</c:v>
                </c:pt>
                <c:pt idx="7513">
                  <c:v>12.370512577831899</c:v>
                </c:pt>
                <c:pt idx="7514">
                  <c:v>12.3716026569638</c:v>
                </c:pt>
                <c:pt idx="7515">
                  <c:v>12.3726860818098</c:v>
                </c:pt>
                <c:pt idx="7516">
                  <c:v>12.373734239669799</c:v>
                </c:pt>
                <c:pt idx="7517">
                  <c:v>12.3746625804477</c:v>
                </c:pt>
                <c:pt idx="7518">
                  <c:v>12.375614737585201</c:v>
                </c:pt>
                <c:pt idx="7519">
                  <c:v>12.376564189077399</c:v>
                </c:pt>
                <c:pt idx="7520">
                  <c:v>12.377487804822101</c:v>
                </c:pt>
                <c:pt idx="7521">
                  <c:v>12.378455482326901</c:v>
                </c:pt>
                <c:pt idx="7522">
                  <c:v>12.379043127876701</c:v>
                </c:pt>
                <c:pt idx="7523">
                  <c:v>12.3795047745476</c:v>
                </c:pt>
                <c:pt idx="7524">
                  <c:v>12.379732511496201</c:v>
                </c:pt>
                <c:pt idx="7525">
                  <c:v>12.3798541936078</c:v>
                </c:pt>
                <c:pt idx="7526">
                  <c:v>12.3800204943196</c:v>
                </c:pt>
                <c:pt idx="7527">
                  <c:v>12.380231100784099</c:v>
                </c:pt>
                <c:pt idx="7528">
                  <c:v>12.381376267962001</c:v>
                </c:pt>
                <c:pt idx="7529">
                  <c:v>12.3816108198248</c:v>
                </c:pt>
                <c:pt idx="7530">
                  <c:v>12.382649279159599</c:v>
                </c:pt>
                <c:pt idx="7531">
                  <c:v>12.383651541357599</c:v>
                </c:pt>
                <c:pt idx="7532">
                  <c:v>12.3846526927199</c:v>
                </c:pt>
                <c:pt idx="7533">
                  <c:v>12.3857091257905</c:v>
                </c:pt>
                <c:pt idx="7534">
                  <c:v>12.386633772728899</c:v>
                </c:pt>
                <c:pt idx="7535">
                  <c:v>12.387558356700801</c:v>
                </c:pt>
                <c:pt idx="7536">
                  <c:v>12.388439133829401</c:v>
                </c:pt>
                <c:pt idx="7537">
                  <c:v>12.3889791283192</c:v>
                </c:pt>
                <c:pt idx="7538">
                  <c:v>12.3881114872511</c:v>
                </c:pt>
                <c:pt idx="7539">
                  <c:v>12.387338981551601</c:v>
                </c:pt>
                <c:pt idx="7540">
                  <c:v>12.386807260119699</c:v>
                </c:pt>
                <c:pt idx="7541">
                  <c:v>12.386189140551799</c:v>
                </c:pt>
                <c:pt idx="7542">
                  <c:v>12.385687863128799</c:v>
                </c:pt>
                <c:pt idx="7543">
                  <c:v>12.3852188644919</c:v>
                </c:pt>
                <c:pt idx="7544">
                  <c:v>12.3845901763663</c:v>
                </c:pt>
                <c:pt idx="7545">
                  <c:v>12.3840045613625</c:v>
                </c:pt>
                <c:pt idx="7546">
                  <c:v>12.3831304120426</c:v>
                </c:pt>
                <c:pt idx="7547">
                  <c:v>12.382259999799301</c:v>
                </c:pt>
                <c:pt idx="7548">
                  <c:v>12.381404193164901</c:v>
                </c:pt>
                <c:pt idx="7549">
                  <c:v>12.380813812806601</c:v>
                </c:pt>
                <c:pt idx="7550">
                  <c:v>12.380245552317399</c:v>
                </c:pt>
                <c:pt idx="7551">
                  <c:v>12.3796674053971</c:v>
                </c:pt>
                <c:pt idx="7552">
                  <c:v>12.3788412716015</c:v>
                </c:pt>
                <c:pt idx="7553">
                  <c:v>12.3783250141362</c:v>
                </c:pt>
                <c:pt idx="7554">
                  <c:v>12.377654841882</c:v>
                </c:pt>
                <c:pt idx="7555">
                  <c:v>12.3769269693054</c:v>
                </c:pt>
                <c:pt idx="7556">
                  <c:v>12.376201904457201</c:v>
                </c:pt>
                <c:pt idx="7557">
                  <c:v>12.375558128706</c:v>
                </c:pt>
                <c:pt idx="7558">
                  <c:v>12.374698729619199</c:v>
                </c:pt>
                <c:pt idx="7559">
                  <c:v>12.3741547034516</c:v>
                </c:pt>
                <c:pt idx="7560">
                  <c:v>12.3733351863522</c:v>
                </c:pt>
                <c:pt idx="7561">
                  <c:v>12.372561098976</c:v>
                </c:pt>
                <c:pt idx="7562">
                  <c:v>12.3717862223053</c:v>
                </c:pt>
                <c:pt idx="7563">
                  <c:v>12.370886429054901</c:v>
                </c:pt>
                <c:pt idx="7564">
                  <c:v>12.3701065660797</c:v>
                </c:pt>
                <c:pt idx="7565">
                  <c:v>12.369533537733799</c:v>
                </c:pt>
                <c:pt idx="7566">
                  <c:v>12.3690505620282</c:v>
                </c:pt>
                <c:pt idx="7567">
                  <c:v>12.368560804566</c:v>
                </c:pt>
                <c:pt idx="7568">
                  <c:v>12.368077614908101</c:v>
                </c:pt>
                <c:pt idx="7569">
                  <c:v>12.367758601972501</c:v>
                </c:pt>
                <c:pt idx="7570">
                  <c:v>12.367438668860199</c:v>
                </c:pt>
                <c:pt idx="7571">
                  <c:v>12.3671239563705</c:v>
                </c:pt>
                <c:pt idx="7572">
                  <c:v>12.3668034790684</c:v>
                </c:pt>
                <c:pt idx="7573">
                  <c:v>12.366800208157599</c:v>
                </c:pt>
                <c:pt idx="7574">
                  <c:v>12.3667168558423</c:v>
                </c:pt>
                <c:pt idx="7575">
                  <c:v>12.3668324395234</c:v>
                </c:pt>
                <c:pt idx="7576">
                  <c:v>12.366929727119601</c:v>
                </c:pt>
                <c:pt idx="7577">
                  <c:v>12.3667532469095</c:v>
                </c:pt>
                <c:pt idx="7578">
                  <c:v>12.3665803817434</c:v>
                </c:pt>
                <c:pt idx="7579">
                  <c:v>12.3664435548898</c:v>
                </c:pt>
                <c:pt idx="7580">
                  <c:v>12.3663132007882</c:v>
                </c:pt>
                <c:pt idx="7581">
                  <c:v>12.366412933061</c:v>
                </c:pt>
                <c:pt idx="7582">
                  <c:v>12.3662773287679</c:v>
                </c:pt>
                <c:pt idx="7583">
                  <c:v>12.366418966268499</c:v>
                </c:pt>
                <c:pt idx="7584">
                  <c:v>12.366478037654</c:v>
                </c:pt>
                <c:pt idx="7585">
                  <c:v>12.3665016086481</c:v>
                </c:pt>
                <c:pt idx="7586">
                  <c:v>12.366580955038501</c:v>
                </c:pt>
                <c:pt idx="7587">
                  <c:v>12.367059501567301</c:v>
                </c:pt>
                <c:pt idx="7588">
                  <c:v>12.3675976777747</c:v>
                </c:pt>
                <c:pt idx="7589">
                  <c:v>12.3681609097837</c:v>
                </c:pt>
                <c:pt idx="7590">
                  <c:v>12.368840217567801</c:v>
                </c:pt>
                <c:pt idx="7591">
                  <c:v>12.369532602414001</c:v>
                </c:pt>
                <c:pt idx="7592">
                  <c:v>12.370237108763201</c:v>
                </c:pt>
                <c:pt idx="7593">
                  <c:v>12.3709575494274</c:v>
                </c:pt>
                <c:pt idx="7594">
                  <c:v>12.3717910733934</c:v>
                </c:pt>
                <c:pt idx="7595">
                  <c:v>12.3726437738068</c:v>
                </c:pt>
                <c:pt idx="7596">
                  <c:v>12.3734250434198</c:v>
                </c:pt>
                <c:pt idx="7597">
                  <c:v>12.3743294511629</c:v>
                </c:pt>
                <c:pt idx="7598">
                  <c:v>12.375246085075901</c:v>
                </c:pt>
                <c:pt idx="7599">
                  <c:v>12.375957331335201</c:v>
                </c:pt>
                <c:pt idx="7600">
                  <c:v>12.376911507700299</c:v>
                </c:pt>
                <c:pt idx="7601">
                  <c:v>12.377587171583199</c:v>
                </c:pt>
                <c:pt idx="7602">
                  <c:v>12.3789313160375</c:v>
                </c:pt>
                <c:pt idx="7603">
                  <c:v>12.380167809488899</c:v>
                </c:pt>
                <c:pt idx="7604">
                  <c:v>12.381422884234</c:v>
                </c:pt>
                <c:pt idx="7605">
                  <c:v>12.3827089359661</c:v>
                </c:pt>
                <c:pt idx="7606">
                  <c:v>12.383989722993</c:v>
                </c:pt>
                <c:pt idx="7607">
                  <c:v>12.3852665427342</c:v>
                </c:pt>
                <c:pt idx="7608">
                  <c:v>12.385648667198501</c:v>
                </c:pt>
                <c:pt idx="7609">
                  <c:v>12.3859641255412</c:v>
                </c:pt>
                <c:pt idx="7610">
                  <c:v>12.3873119392816</c:v>
                </c:pt>
                <c:pt idx="7611">
                  <c:v>12.388672671101499</c:v>
                </c:pt>
                <c:pt idx="7612">
                  <c:v>12.390196570568</c:v>
                </c:pt>
                <c:pt idx="7613">
                  <c:v>12.391416936577199</c:v>
                </c:pt>
                <c:pt idx="7614">
                  <c:v>12.392606689381401</c:v>
                </c:pt>
                <c:pt idx="7615">
                  <c:v>12.3935626667467</c:v>
                </c:pt>
                <c:pt idx="7616">
                  <c:v>12.3945033231669</c:v>
                </c:pt>
                <c:pt idx="7617">
                  <c:v>12.3958029028572</c:v>
                </c:pt>
                <c:pt idx="7618">
                  <c:v>12.3970854488828</c:v>
                </c:pt>
                <c:pt idx="7619">
                  <c:v>12.3984207397927</c:v>
                </c:pt>
                <c:pt idx="7620">
                  <c:v>12.399146359444901</c:v>
                </c:pt>
                <c:pt idx="7621">
                  <c:v>12.3992941855177</c:v>
                </c:pt>
                <c:pt idx="7622">
                  <c:v>12.3994513763014</c:v>
                </c:pt>
                <c:pt idx="7623">
                  <c:v>12.3994687351341</c:v>
                </c:pt>
                <c:pt idx="7624">
                  <c:v>12.3995377527842</c:v>
                </c:pt>
                <c:pt idx="7625">
                  <c:v>12.3995944873865</c:v>
                </c:pt>
                <c:pt idx="7626">
                  <c:v>12.399566080361399</c:v>
                </c:pt>
                <c:pt idx="7627">
                  <c:v>12.3998336818808</c:v>
                </c:pt>
                <c:pt idx="7628">
                  <c:v>12.400149632286301</c:v>
                </c:pt>
                <c:pt idx="7629">
                  <c:v>12.400422481780399</c:v>
                </c:pt>
                <c:pt idx="7630">
                  <c:v>12.4011174250269</c:v>
                </c:pt>
                <c:pt idx="7631">
                  <c:v>12.401778447400099</c:v>
                </c:pt>
                <c:pt idx="7632">
                  <c:v>12.4025407867545</c:v>
                </c:pt>
                <c:pt idx="7633">
                  <c:v>12.4032985834986</c:v>
                </c:pt>
                <c:pt idx="7634">
                  <c:v>12.4037641327608</c:v>
                </c:pt>
                <c:pt idx="7635">
                  <c:v>12.4042843990302</c:v>
                </c:pt>
                <c:pt idx="7636">
                  <c:v>12.405096165340399</c:v>
                </c:pt>
                <c:pt idx="7637">
                  <c:v>12.405936312176699</c:v>
                </c:pt>
                <c:pt idx="7638">
                  <c:v>12.406727028670099</c:v>
                </c:pt>
                <c:pt idx="7639">
                  <c:v>12.4075156126225</c:v>
                </c:pt>
                <c:pt idx="7640">
                  <c:v>12.4084585172233</c:v>
                </c:pt>
                <c:pt idx="7641">
                  <c:v>12.4093877630457</c:v>
                </c:pt>
                <c:pt idx="7642">
                  <c:v>12.410257338508501</c:v>
                </c:pt>
                <c:pt idx="7643">
                  <c:v>12.411120593102799</c:v>
                </c:pt>
                <c:pt idx="7644">
                  <c:v>12.411991622892</c:v>
                </c:pt>
                <c:pt idx="7645">
                  <c:v>12.4128645248617</c:v>
                </c:pt>
                <c:pt idx="7646">
                  <c:v>12.413750071000299</c:v>
                </c:pt>
                <c:pt idx="7647">
                  <c:v>12.4146000986606</c:v>
                </c:pt>
                <c:pt idx="7648">
                  <c:v>12.4154441696516</c:v>
                </c:pt>
                <c:pt idx="7649">
                  <c:v>12.4161876985207</c:v>
                </c:pt>
                <c:pt idx="7650">
                  <c:v>12.416921491337</c:v>
                </c:pt>
                <c:pt idx="7651">
                  <c:v>12.4177446082647</c:v>
                </c:pt>
                <c:pt idx="7652">
                  <c:v>12.418584679898601</c:v>
                </c:pt>
                <c:pt idx="7653">
                  <c:v>12.419428352686801</c:v>
                </c:pt>
                <c:pt idx="7654">
                  <c:v>12.420473530937601</c:v>
                </c:pt>
                <c:pt idx="7655">
                  <c:v>12.420955010364899</c:v>
                </c:pt>
                <c:pt idx="7656">
                  <c:v>12.421429580439</c:v>
                </c:pt>
                <c:pt idx="7657">
                  <c:v>12.4217674959697</c:v>
                </c:pt>
                <c:pt idx="7658">
                  <c:v>12.422098442427799</c:v>
                </c:pt>
                <c:pt idx="7659">
                  <c:v>12.4228318271972</c:v>
                </c:pt>
                <c:pt idx="7660">
                  <c:v>12.423248390821501</c:v>
                </c:pt>
                <c:pt idx="7661">
                  <c:v>12.4236587017728</c:v>
                </c:pt>
                <c:pt idx="7662">
                  <c:v>12.4240716084316</c:v>
                </c:pt>
                <c:pt idx="7663">
                  <c:v>12.4202962370493</c:v>
                </c:pt>
                <c:pt idx="7664">
                  <c:v>12.4165100661991</c:v>
                </c:pt>
                <c:pt idx="7665">
                  <c:v>12.4128723104826</c:v>
                </c:pt>
                <c:pt idx="7666">
                  <c:v>12.409234777756801</c:v>
                </c:pt>
                <c:pt idx="7667">
                  <c:v>12.4102133223534</c:v>
                </c:pt>
                <c:pt idx="7668">
                  <c:v>12.410923558030399</c:v>
                </c:pt>
                <c:pt idx="7669">
                  <c:v>12.411702174556501</c:v>
                </c:pt>
                <c:pt idx="7670">
                  <c:v>12.412483680378701</c:v>
                </c:pt>
                <c:pt idx="7671">
                  <c:v>12.4133478498235</c:v>
                </c:pt>
                <c:pt idx="7672">
                  <c:v>12.414338873778499</c:v>
                </c:pt>
                <c:pt idx="7673">
                  <c:v>12.415320204310699</c:v>
                </c:pt>
                <c:pt idx="7674">
                  <c:v>12.416297563091399</c:v>
                </c:pt>
                <c:pt idx="7675">
                  <c:v>12.417371960489101</c:v>
                </c:pt>
                <c:pt idx="7676">
                  <c:v>12.4183828806117</c:v>
                </c:pt>
                <c:pt idx="7677">
                  <c:v>12.4194252458365</c:v>
                </c:pt>
                <c:pt idx="7678">
                  <c:v>12.420441710018499</c:v>
                </c:pt>
                <c:pt idx="7679">
                  <c:v>12.4213912647937</c:v>
                </c:pt>
                <c:pt idx="7680">
                  <c:v>12.4221575615276</c:v>
                </c:pt>
                <c:pt idx="7681">
                  <c:v>12.422776692462</c:v>
                </c:pt>
                <c:pt idx="7682">
                  <c:v>12.423366133092101</c:v>
                </c:pt>
                <c:pt idx="7683">
                  <c:v>12.4242755558683</c:v>
                </c:pt>
                <c:pt idx="7684">
                  <c:v>12.4249814734293</c:v>
                </c:pt>
                <c:pt idx="7685">
                  <c:v>12.425721566970299</c:v>
                </c:pt>
                <c:pt idx="7686">
                  <c:v>12.4264967894057</c:v>
                </c:pt>
                <c:pt idx="7687">
                  <c:v>12.4274147838576</c:v>
                </c:pt>
                <c:pt idx="7688">
                  <c:v>12.4283907294231</c:v>
                </c:pt>
                <c:pt idx="7689">
                  <c:v>12.428988488818</c:v>
                </c:pt>
                <c:pt idx="7690">
                  <c:v>12.429045832538</c:v>
                </c:pt>
                <c:pt idx="7691">
                  <c:v>12.428984358705501</c:v>
                </c:pt>
                <c:pt idx="7692">
                  <c:v>12.4289223127164</c:v>
                </c:pt>
                <c:pt idx="7693">
                  <c:v>12.4288984922481</c:v>
                </c:pt>
                <c:pt idx="7694">
                  <c:v>12.428706504810201</c:v>
                </c:pt>
                <c:pt idx="7695">
                  <c:v>12.428522515396001</c:v>
                </c:pt>
                <c:pt idx="7696">
                  <c:v>12.4283517688703</c:v>
                </c:pt>
                <c:pt idx="7697">
                  <c:v>12.4281799597721</c:v>
                </c:pt>
                <c:pt idx="7698">
                  <c:v>12.427967987105299</c:v>
                </c:pt>
                <c:pt idx="7699">
                  <c:v>12.428339194736999</c:v>
                </c:pt>
                <c:pt idx="7700">
                  <c:v>12.428824677778</c:v>
                </c:pt>
                <c:pt idx="7701">
                  <c:v>12.429245002976799</c:v>
                </c:pt>
                <c:pt idx="7702">
                  <c:v>12.428478066785299</c:v>
                </c:pt>
                <c:pt idx="7703">
                  <c:v>12.4275452085203</c:v>
                </c:pt>
                <c:pt idx="7704">
                  <c:v>12.4278607753683</c:v>
                </c:pt>
                <c:pt idx="7705">
                  <c:v>12.4282256281004</c:v>
                </c:pt>
                <c:pt idx="7706">
                  <c:v>12.4286848081148</c:v>
                </c:pt>
                <c:pt idx="7707">
                  <c:v>12.4291512071516</c:v>
                </c:pt>
                <c:pt idx="7708">
                  <c:v>12.429626731352201</c:v>
                </c:pt>
                <c:pt idx="7709">
                  <c:v>12.4300773619696</c:v>
                </c:pt>
                <c:pt idx="7710">
                  <c:v>12.430550458657301</c:v>
                </c:pt>
                <c:pt idx="7711">
                  <c:v>12.4310872394566</c:v>
                </c:pt>
                <c:pt idx="7712">
                  <c:v>12.4316532014636</c:v>
                </c:pt>
                <c:pt idx="7713">
                  <c:v>12.432385469539099</c:v>
                </c:pt>
                <c:pt idx="7714">
                  <c:v>12.433130570757299</c:v>
                </c:pt>
                <c:pt idx="7715">
                  <c:v>12.433859566987699</c:v>
                </c:pt>
                <c:pt idx="7716">
                  <c:v>12.4346516628499</c:v>
                </c:pt>
                <c:pt idx="7717">
                  <c:v>12.435481888058201</c:v>
                </c:pt>
                <c:pt idx="7718">
                  <c:v>12.436305895471801</c:v>
                </c:pt>
                <c:pt idx="7719">
                  <c:v>12.437140373110701</c:v>
                </c:pt>
                <c:pt idx="7720">
                  <c:v>12.4379886575594</c:v>
                </c:pt>
                <c:pt idx="7721">
                  <c:v>12.438806878528201</c:v>
                </c:pt>
                <c:pt idx="7722">
                  <c:v>12.4397596577213</c:v>
                </c:pt>
                <c:pt idx="7723">
                  <c:v>12.440725246887601</c:v>
                </c:pt>
                <c:pt idx="7724">
                  <c:v>12.4416836175601</c:v>
                </c:pt>
                <c:pt idx="7725">
                  <c:v>12.442267680515201</c:v>
                </c:pt>
                <c:pt idx="7726">
                  <c:v>12.442852124862</c:v>
                </c:pt>
                <c:pt idx="7727">
                  <c:v>12.4432805370779</c:v>
                </c:pt>
                <c:pt idx="7728">
                  <c:v>12.4435940843815</c:v>
                </c:pt>
                <c:pt idx="7729">
                  <c:v>12.443725287000101</c:v>
                </c:pt>
                <c:pt idx="7730">
                  <c:v>12.443886073807199</c:v>
                </c:pt>
                <c:pt idx="7731">
                  <c:v>12.4437843600174</c:v>
                </c:pt>
                <c:pt idx="7732">
                  <c:v>12.4436859933777</c:v>
                </c:pt>
                <c:pt idx="7733">
                  <c:v>12.443581161071</c:v>
                </c:pt>
                <c:pt idx="7734">
                  <c:v>12.443460606115901</c:v>
                </c:pt>
                <c:pt idx="7735">
                  <c:v>12.4434178070976</c:v>
                </c:pt>
                <c:pt idx="7736">
                  <c:v>12.4436417106507</c:v>
                </c:pt>
                <c:pt idx="7737">
                  <c:v>12.4438690107354</c:v>
                </c:pt>
                <c:pt idx="7738">
                  <c:v>12.444151204902999</c:v>
                </c:pt>
                <c:pt idx="7739">
                  <c:v>12.444558047716701</c:v>
                </c:pt>
                <c:pt idx="7740">
                  <c:v>12.444957537576</c:v>
                </c:pt>
                <c:pt idx="7741">
                  <c:v>12.4453718790846</c:v>
                </c:pt>
                <c:pt idx="7742">
                  <c:v>12.445910038874599</c:v>
                </c:pt>
                <c:pt idx="7743">
                  <c:v>12.446158259285999</c:v>
                </c:pt>
                <c:pt idx="7744">
                  <c:v>12.446347019898299</c:v>
                </c:pt>
                <c:pt idx="7745">
                  <c:v>12.446543629006801</c:v>
                </c:pt>
                <c:pt idx="7746">
                  <c:v>12.4470161155947</c:v>
                </c:pt>
                <c:pt idx="7747">
                  <c:v>12.4475098708169</c:v>
                </c:pt>
                <c:pt idx="7748">
                  <c:v>12.4479681777329</c:v>
                </c:pt>
                <c:pt idx="7749">
                  <c:v>12.447502449240099</c:v>
                </c:pt>
                <c:pt idx="7750">
                  <c:v>12.4465911783876</c:v>
                </c:pt>
                <c:pt idx="7751">
                  <c:v>12.4456792381363</c:v>
                </c:pt>
                <c:pt idx="7752">
                  <c:v>12.4447569346172</c:v>
                </c:pt>
                <c:pt idx="7753">
                  <c:v>12.443841627202399</c:v>
                </c:pt>
                <c:pt idx="7754">
                  <c:v>12.4430225316411</c:v>
                </c:pt>
                <c:pt idx="7755">
                  <c:v>12.443043006959</c:v>
                </c:pt>
                <c:pt idx="7756">
                  <c:v>12.443134166676501</c:v>
                </c:pt>
                <c:pt idx="7757">
                  <c:v>12.444300911625399</c:v>
                </c:pt>
                <c:pt idx="7758">
                  <c:v>12.445432196297</c:v>
                </c:pt>
                <c:pt idx="7759">
                  <c:v>12.4454951543795</c:v>
                </c:pt>
                <c:pt idx="7760">
                  <c:v>12.4455126336179</c:v>
                </c:pt>
                <c:pt idx="7761">
                  <c:v>12.4455218979994</c:v>
                </c:pt>
                <c:pt idx="7762">
                  <c:v>12.445662884521401</c:v>
                </c:pt>
                <c:pt idx="7763">
                  <c:v>12.446397481431701</c:v>
                </c:pt>
                <c:pt idx="7764">
                  <c:v>12.4470166514278</c:v>
                </c:pt>
                <c:pt idx="7765">
                  <c:v>12.4476565200181</c:v>
                </c:pt>
                <c:pt idx="7766">
                  <c:v>12.448304101633701</c:v>
                </c:pt>
                <c:pt idx="7767">
                  <c:v>12.4489565368581</c:v>
                </c:pt>
                <c:pt idx="7768">
                  <c:v>12.4496090589391</c:v>
                </c:pt>
                <c:pt idx="7769">
                  <c:v>12.4502075696404</c:v>
                </c:pt>
                <c:pt idx="7770">
                  <c:v>12.4508557902526</c:v>
                </c:pt>
                <c:pt idx="7771">
                  <c:v>12.451530834319</c:v>
                </c:pt>
                <c:pt idx="7772">
                  <c:v>12.4522015017074</c:v>
                </c:pt>
                <c:pt idx="7773">
                  <c:v>12.4530760065945</c:v>
                </c:pt>
                <c:pt idx="7774">
                  <c:v>12.453960120180501</c:v>
                </c:pt>
                <c:pt idx="7775">
                  <c:v>12.4548357241431</c:v>
                </c:pt>
                <c:pt idx="7776">
                  <c:v>12.4557146880059</c:v>
                </c:pt>
                <c:pt idx="7777">
                  <c:v>12.457347915204201</c:v>
                </c:pt>
                <c:pt idx="7778">
                  <c:v>12.458836673490501</c:v>
                </c:pt>
                <c:pt idx="7779">
                  <c:v>12.4603459774429</c:v>
                </c:pt>
                <c:pt idx="7780">
                  <c:v>12.461755716112901</c:v>
                </c:pt>
                <c:pt idx="7781">
                  <c:v>12.463197920099301</c:v>
                </c:pt>
                <c:pt idx="7782">
                  <c:v>12.464623036853199</c:v>
                </c:pt>
                <c:pt idx="7783">
                  <c:v>12.466018775315099</c:v>
                </c:pt>
                <c:pt idx="7784">
                  <c:v>12.467418461329</c:v>
                </c:pt>
                <c:pt idx="7785">
                  <c:v>12.468844984400301</c:v>
                </c:pt>
                <c:pt idx="7786">
                  <c:v>12.4704034118871</c:v>
                </c:pt>
                <c:pt idx="7787">
                  <c:v>12.4718941402728</c:v>
                </c:pt>
                <c:pt idx="7788">
                  <c:v>12.4730738071286</c:v>
                </c:pt>
                <c:pt idx="7789">
                  <c:v>12.4741812159576</c:v>
                </c:pt>
                <c:pt idx="7790">
                  <c:v>12.475336160208901</c:v>
                </c:pt>
                <c:pt idx="7791">
                  <c:v>12.476545329151399</c:v>
                </c:pt>
                <c:pt idx="7792">
                  <c:v>12.47777183068</c:v>
                </c:pt>
                <c:pt idx="7793">
                  <c:v>12.4792462332454</c:v>
                </c:pt>
                <c:pt idx="7794">
                  <c:v>12.480702960252801</c:v>
                </c:pt>
                <c:pt idx="7795">
                  <c:v>12.482178774662399</c:v>
                </c:pt>
                <c:pt idx="7796">
                  <c:v>12.4834497195704</c:v>
                </c:pt>
                <c:pt idx="7797">
                  <c:v>12.484739791454</c:v>
                </c:pt>
                <c:pt idx="7798">
                  <c:v>12.4861935583664</c:v>
                </c:pt>
                <c:pt idx="7799">
                  <c:v>12.4875282146402</c:v>
                </c:pt>
                <c:pt idx="7800">
                  <c:v>12.488878360832301</c:v>
                </c:pt>
                <c:pt idx="7801">
                  <c:v>12.4903196175879</c:v>
                </c:pt>
                <c:pt idx="7802">
                  <c:v>12.491915814799899</c:v>
                </c:pt>
                <c:pt idx="7803">
                  <c:v>12.4935439843059</c:v>
                </c:pt>
                <c:pt idx="7804">
                  <c:v>12.495324401082801</c:v>
                </c:pt>
                <c:pt idx="7805">
                  <c:v>12.497130532482901</c:v>
                </c:pt>
                <c:pt idx="7806">
                  <c:v>12.498921372377399</c:v>
                </c:pt>
                <c:pt idx="7807">
                  <c:v>12.500717903479901</c:v>
                </c:pt>
                <c:pt idx="7808">
                  <c:v>12.5025287107501</c:v>
                </c:pt>
                <c:pt idx="7809">
                  <c:v>12.5043518887417</c:v>
                </c:pt>
                <c:pt idx="7810">
                  <c:v>12.5062200369488</c:v>
                </c:pt>
                <c:pt idx="7811">
                  <c:v>12.508068133848999</c:v>
                </c:pt>
                <c:pt idx="7812">
                  <c:v>12.5098616812122</c:v>
                </c:pt>
                <c:pt idx="7813">
                  <c:v>12.5117765474115</c:v>
                </c:pt>
                <c:pt idx="7814">
                  <c:v>12.513931158936</c:v>
                </c:pt>
                <c:pt idx="7815">
                  <c:v>12.5161096642969</c:v>
                </c:pt>
                <c:pt idx="7816">
                  <c:v>12.518326909065699</c:v>
                </c:pt>
                <c:pt idx="7817">
                  <c:v>12.520315543787801</c:v>
                </c:pt>
                <c:pt idx="7818">
                  <c:v>12.522367264352299</c:v>
                </c:pt>
                <c:pt idx="7819">
                  <c:v>12.524164444409299</c:v>
                </c:pt>
                <c:pt idx="7820">
                  <c:v>12.5259222052753</c:v>
                </c:pt>
                <c:pt idx="7821">
                  <c:v>12.527702550361401</c:v>
                </c:pt>
                <c:pt idx="7822">
                  <c:v>12.529493610789499</c:v>
                </c:pt>
                <c:pt idx="7823">
                  <c:v>12.5324083578016</c:v>
                </c:pt>
                <c:pt idx="7824">
                  <c:v>12.5353386181297</c:v>
                </c:pt>
                <c:pt idx="7825">
                  <c:v>12.537131429755901</c:v>
                </c:pt>
                <c:pt idx="7826">
                  <c:v>12.538960019048</c:v>
                </c:pt>
                <c:pt idx="7827">
                  <c:v>12.5408374261552</c:v>
                </c:pt>
                <c:pt idx="7828">
                  <c:v>12.5428267702992</c:v>
                </c:pt>
                <c:pt idx="7829">
                  <c:v>12.5448094937608</c:v>
                </c:pt>
                <c:pt idx="7830">
                  <c:v>12.546803287918401</c:v>
                </c:pt>
                <c:pt idx="7831">
                  <c:v>12.5499518505118</c:v>
                </c:pt>
                <c:pt idx="7832">
                  <c:v>12.553097720421899</c:v>
                </c:pt>
                <c:pt idx="7833">
                  <c:v>12.5550501424063</c:v>
                </c:pt>
                <c:pt idx="7834">
                  <c:v>12.556917072327099</c:v>
                </c:pt>
                <c:pt idx="7835">
                  <c:v>12.558791767684401</c:v>
                </c:pt>
                <c:pt idx="7836">
                  <c:v>12.5606780451195</c:v>
                </c:pt>
                <c:pt idx="7837">
                  <c:v>12.562568855056201</c:v>
                </c:pt>
                <c:pt idx="7838">
                  <c:v>12.5644449254603</c:v>
                </c:pt>
                <c:pt idx="7839">
                  <c:v>12.566337352205</c:v>
                </c:pt>
                <c:pt idx="7840">
                  <c:v>12.568306218753399</c:v>
                </c:pt>
                <c:pt idx="7841">
                  <c:v>12.570276186824801</c:v>
                </c:pt>
                <c:pt idx="7842">
                  <c:v>12.572215787165799</c:v>
                </c:pt>
                <c:pt idx="7843">
                  <c:v>12.5741284681461</c:v>
                </c:pt>
                <c:pt idx="7844">
                  <c:v>12.5759701473223</c:v>
                </c:pt>
                <c:pt idx="7845">
                  <c:v>12.5778248701499</c:v>
                </c:pt>
                <c:pt idx="7846">
                  <c:v>12.5796235142518</c:v>
                </c:pt>
                <c:pt idx="7847">
                  <c:v>12.581414953254701</c:v>
                </c:pt>
                <c:pt idx="7848">
                  <c:v>12.583218403738501</c:v>
                </c:pt>
                <c:pt idx="7849">
                  <c:v>12.585034425987701</c:v>
                </c:pt>
                <c:pt idx="7850">
                  <c:v>12.586783454531201</c:v>
                </c:pt>
                <c:pt idx="7851">
                  <c:v>12.588517821310599</c:v>
                </c:pt>
                <c:pt idx="7852">
                  <c:v>12.5902117930813</c:v>
                </c:pt>
                <c:pt idx="7853">
                  <c:v>12.591905004066501</c:v>
                </c:pt>
                <c:pt idx="7854">
                  <c:v>12.5935771503726</c:v>
                </c:pt>
                <c:pt idx="7855">
                  <c:v>12.5953477598713</c:v>
                </c:pt>
                <c:pt idx="7856">
                  <c:v>12.597125007296601</c:v>
                </c:pt>
                <c:pt idx="7857">
                  <c:v>12.598795780539399</c:v>
                </c:pt>
                <c:pt idx="7858">
                  <c:v>12.600473301317001</c:v>
                </c:pt>
                <c:pt idx="7859">
                  <c:v>12.6021720275827</c:v>
                </c:pt>
                <c:pt idx="7860">
                  <c:v>12.603890531063399</c:v>
                </c:pt>
                <c:pt idx="7861">
                  <c:v>12.605624522469601</c:v>
                </c:pt>
                <c:pt idx="7862">
                  <c:v>12.607401660608</c:v>
                </c:pt>
                <c:pt idx="7863">
                  <c:v>12.6092401670656</c:v>
                </c:pt>
                <c:pt idx="7864">
                  <c:v>12.6110703904105</c:v>
                </c:pt>
                <c:pt idx="7865">
                  <c:v>12.612903730844</c:v>
                </c:pt>
                <c:pt idx="7866">
                  <c:v>12.614759264100901</c:v>
                </c:pt>
                <c:pt idx="7867">
                  <c:v>12.6166684636882</c:v>
                </c:pt>
                <c:pt idx="7868">
                  <c:v>12.6187696146424</c:v>
                </c:pt>
                <c:pt idx="7869">
                  <c:v>12.6208645467257</c:v>
                </c:pt>
                <c:pt idx="7870">
                  <c:v>12.6229628600945</c:v>
                </c:pt>
                <c:pt idx="7871">
                  <c:v>12.625098619073</c:v>
                </c:pt>
                <c:pt idx="7872">
                  <c:v>12.627323906060999</c:v>
                </c:pt>
                <c:pt idx="7873">
                  <c:v>12.6295561247622</c:v>
                </c:pt>
                <c:pt idx="7874">
                  <c:v>12.6316894595913</c:v>
                </c:pt>
                <c:pt idx="7875">
                  <c:v>12.6329316994861</c:v>
                </c:pt>
                <c:pt idx="7876">
                  <c:v>12.6342387234525</c:v>
                </c:pt>
                <c:pt idx="7877">
                  <c:v>12.635545266805201</c:v>
                </c:pt>
                <c:pt idx="7878">
                  <c:v>12.636901877811701</c:v>
                </c:pt>
                <c:pt idx="7879">
                  <c:v>12.638259910132801</c:v>
                </c:pt>
                <c:pt idx="7880">
                  <c:v>12.6396258552956</c:v>
                </c:pt>
                <c:pt idx="7881">
                  <c:v>12.6409966703146</c:v>
                </c:pt>
                <c:pt idx="7882">
                  <c:v>12.642382274518001</c:v>
                </c:pt>
                <c:pt idx="7883">
                  <c:v>12.6438615807883</c:v>
                </c:pt>
                <c:pt idx="7884">
                  <c:v>12.645303918389899</c:v>
                </c:pt>
                <c:pt idx="7885">
                  <c:v>12.6467753564798</c:v>
                </c:pt>
                <c:pt idx="7886">
                  <c:v>12.6482530401129</c:v>
                </c:pt>
                <c:pt idx="7887">
                  <c:v>12.649015886673601</c:v>
                </c:pt>
                <c:pt idx="7888">
                  <c:v>12.6498699016985</c:v>
                </c:pt>
                <c:pt idx="7889">
                  <c:v>12.650713043399399</c:v>
                </c:pt>
                <c:pt idx="7890">
                  <c:v>12.6515576027679</c:v>
                </c:pt>
                <c:pt idx="7891">
                  <c:v>12.6531675418137</c:v>
                </c:pt>
                <c:pt idx="7892">
                  <c:v>12.654776944243601</c:v>
                </c:pt>
                <c:pt idx="7893">
                  <c:v>12.6563915333965</c:v>
                </c:pt>
                <c:pt idx="7894">
                  <c:v>12.6580046348442</c:v>
                </c:pt>
                <c:pt idx="7895">
                  <c:v>12.6590746320314</c:v>
                </c:pt>
                <c:pt idx="7896">
                  <c:v>12.6601126069342</c:v>
                </c:pt>
                <c:pt idx="7897">
                  <c:v>12.6610849460923</c:v>
                </c:pt>
                <c:pt idx="7898">
                  <c:v>12.6574056960905</c:v>
                </c:pt>
                <c:pt idx="7899">
                  <c:v>12.6550728424052</c:v>
                </c:pt>
                <c:pt idx="7900">
                  <c:v>12.6534118678849</c:v>
                </c:pt>
                <c:pt idx="7901">
                  <c:v>12.651998277468801</c:v>
                </c:pt>
                <c:pt idx="7902">
                  <c:v>12.650508232775699</c:v>
                </c:pt>
                <c:pt idx="7903">
                  <c:v>12.649045341406699</c:v>
                </c:pt>
                <c:pt idx="7904">
                  <c:v>12.647030766615</c:v>
                </c:pt>
                <c:pt idx="7905">
                  <c:v>12.644967662838701</c:v>
                </c:pt>
                <c:pt idx="7906">
                  <c:v>12.6434705625443</c:v>
                </c:pt>
                <c:pt idx="7907">
                  <c:v>12.6419701374707</c:v>
                </c:pt>
                <c:pt idx="7908">
                  <c:v>12.640429197472701</c:v>
                </c:pt>
                <c:pt idx="7909">
                  <c:v>12.638131167757701</c:v>
                </c:pt>
                <c:pt idx="7910">
                  <c:v>12.636066236590599</c:v>
                </c:pt>
                <c:pt idx="7911">
                  <c:v>12.633992173192601</c:v>
                </c:pt>
                <c:pt idx="7912">
                  <c:v>12.6319471270306</c:v>
                </c:pt>
                <c:pt idx="7913">
                  <c:v>12.629917749155499</c:v>
                </c:pt>
                <c:pt idx="7914">
                  <c:v>12.6278735244769</c:v>
                </c:pt>
                <c:pt idx="7915">
                  <c:v>12.6258296254494</c:v>
                </c:pt>
                <c:pt idx="7916">
                  <c:v>12.6237653448859</c:v>
                </c:pt>
                <c:pt idx="7917">
                  <c:v>12.621670857744601</c:v>
                </c:pt>
                <c:pt idx="7918">
                  <c:v>12.6195949576096</c:v>
                </c:pt>
                <c:pt idx="7919">
                  <c:v>12.6175155490824</c:v>
                </c:pt>
                <c:pt idx="7920">
                  <c:v>12.615449019568899</c:v>
                </c:pt>
                <c:pt idx="7921">
                  <c:v>12.6134030662512</c:v>
                </c:pt>
                <c:pt idx="7922">
                  <c:v>12.611346993249301</c:v>
                </c:pt>
                <c:pt idx="7923">
                  <c:v>12.609494537296101</c:v>
                </c:pt>
                <c:pt idx="7924">
                  <c:v>12.607745598045</c:v>
                </c:pt>
                <c:pt idx="7925">
                  <c:v>12.605854653662099</c:v>
                </c:pt>
                <c:pt idx="7926">
                  <c:v>12.603961363962</c:v>
                </c:pt>
                <c:pt idx="7927">
                  <c:v>12.6020685924631</c:v>
                </c:pt>
                <c:pt idx="7928">
                  <c:v>12.6007254380654</c:v>
                </c:pt>
                <c:pt idx="7929">
                  <c:v>12.5993790030931</c:v>
                </c:pt>
                <c:pt idx="7930">
                  <c:v>12.5980662521201</c:v>
                </c:pt>
                <c:pt idx="7931">
                  <c:v>12.597058922590801</c:v>
                </c:pt>
                <c:pt idx="7932">
                  <c:v>12.5960625863065</c:v>
                </c:pt>
                <c:pt idx="7933">
                  <c:v>12.5950168464404</c:v>
                </c:pt>
                <c:pt idx="7934">
                  <c:v>12.5940512999539</c:v>
                </c:pt>
                <c:pt idx="7935">
                  <c:v>12.5932827510505</c:v>
                </c:pt>
                <c:pt idx="7936">
                  <c:v>12.5922145749736</c:v>
                </c:pt>
                <c:pt idx="7937">
                  <c:v>12.5911555261447</c:v>
                </c:pt>
                <c:pt idx="7938">
                  <c:v>12.590099913241099</c:v>
                </c:pt>
                <c:pt idx="7939">
                  <c:v>12.5890629972269</c:v>
                </c:pt>
                <c:pt idx="7940">
                  <c:v>12.588097232359701</c:v>
                </c:pt>
                <c:pt idx="7941">
                  <c:v>12.587108239750499</c:v>
                </c:pt>
                <c:pt idx="7942">
                  <c:v>12.586093948009101</c:v>
                </c:pt>
                <c:pt idx="7943">
                  <c:v>12.585082284612399</c:v>
                </c:pt>
                <c:pt idx="7944">
                  <c:v>12.5841111752905</c:v>
                </c:pt>
                <c:pt idx="7945">
                  <c:v>12.583131065111999</c:v>
                </c:pt>
                <c:pt idx="7946">
                  <c:v>12.5821811744049</c:v>
                </c:pt>
                <c:pt idx="7947">
                  <c:v>12.581154228496899</c:v>
                </c:pt>
                <c:pt idx="7948">
                  <c:v>12.580075336595799</c:v>
                </c:pt>
                <c:pt idx="7949">
                  <c:v>12.578998859738901</c:v>
                </c:pt>
                <c:pt idx="7950">
                  <c:v>12.5779324289178</c:v>
                </c:pt>
                <c:pt idx="7951">
                  <c:v>12.576890350839999</c:v>
                </c:pt>
                <c:pt idx="7952">
                  <c:v>12.5759498747138</c:v>
                </c:pt>
                <c:pt idx="7953">
                  <c:v>12.574885098605099</c:v>
                </c:pt>
                <c:pt idx="7954">
                  <c:v>12.573825647525901</c:v>
                </c:pt>
                <c:pt idx="7955">
                  <c:v>12.5728905549194</c:v>
                </c:pt>
                <c:pt idx="7956">
                  <c:v>12.5719559449591</c:v>
                </c:pt>
                <c:pt idx="7957">
                  <c:v>12.5710615396614</c:v>
                </c:pt>
                <c:pt idx="7958">
                  <c:v>12.5702410865355</c:v>
                </c:pt>
                <c:pt idx="7959">
                  <c:v>12.5694473397128</c:v>
                </c:pt>
                <c:pt idx="7960">
                  <c:v>12.5686862158714</c:v>
                </c:pt>
                <c:pt idx="7961">
                  <c:v>12.567944654007199</c:v>
                </c:pt>
                <c:pt idx="7962">
                  <c:v>12.567187369638701</c:v>
                </c:pt>
                <c:pt idx="7963">
                  <c:v>12.566433437715499</c:v>
                </c:pt>
                <c:pt idx="7964">
                  <c:v>12.5656952574603</c:v>
                </c:pt>
                <c:pt idx="7965">
                  <c:v>12.564961386232101</c:v>
                </c:pt>
                <c:pt idx="7966">
                  <c:v>12.5641483331132</c:v>
                </c:pt>
                <c:pt idx="7967">
                  <c:v>12.563530174559199</c:v>
                </c:pt>
                <c:pt idx="7968">
                  <c:v>12.562775868622699</c:v>
                </c:pt>
                <c:pt idx="7969">
                  <c:v>12.5619998791139</c:v>
                </c:pt>
                <c:pt idx="7970">
                  <c:v>12.5611999465262</c:v>
                </c:pt>
                <c:pt idx="7971">
                  <c:v>12.560388582735399</c:v>
                </c:pt>
                <c:pt idx="7972">
                  <c:v>12.559647346153399</c:v>
                </c:pt>
                <c:pt idx="7973">
                  <c:v>12.5589224844973</c:v>
                </c:pt>
                <c:pt idx="7974">
                  <c:v>12.5582629342827</c:v>
                </c:pt>
                <c:pt idx="7975">
                  <c:v>12.557739850420701</c:v>
                </c:pt>
                <c:pt idx="7976">
                  <c:v>12.557259297538</c:v>
                </c:pt>
                <c:pt idx="7977">
                  <c:v>12.556785514387499</c:v>
                </c:pt>
                <c:pt idx="7978">
                  <c:v>12.5563790608212</c:v>
                </c:pt>
                <c:pt idx="7979">
                  <c:v>12.5559656726847</c:v>
                </c:pt>
                <c:pt idx="7980">
                  <c:v>12.5555747998092</c:v>
                </c:pt>
                <c:pt idx="7981">
                  <c:v>12.555204059586099</c:v>
                </c:pt>
                <c:pt idx="7982">
                  <c:v>12.5548519567963</c:v>
                </c:pt>
                <c:pt idx="7983">
                  <c:v>12.5543756455174</c:v>
                </c:pt>
                <c:pt idx="7984">
                  <c:v>12.5539056696619</c:v>
                </c:pt>
                <c:pt idx="7985">
                  <c:v>12.5534406004801</c:v>
                </c:pt>
                <c:pt idx="7986">
                  <c:v>12.5529790092149</c:v>
                </c:pt>
                <c:pt idx="7987">
                  <c:v>12.5525099303588</c:v>
                </c:pt>
                <c:pt idx="7988">
                  <c:v>12.551988489395599</c:v>
                </c:pt>
                <c:pt idx="7989">
                  <c:v>12.551493391606201</c:v>
                </c:pt>
                <c:pt idx="7990">
                  <c:v>12.550991260128299</c:v>
                </c:pt>
                <c:pt idx="7991">
                  <c:v>12.550537374627901</c:v>
                </c:pt>
                <c:pt idx="7992">
                  <c:v>12.550078066844501</c:v>
                </c:pt>
                <c:pt idx="7993">
                  <c:v>12.549628935726799</c:v>
                </c:pt>
                <c:pt idx="7994">
                  <c:v>12.549206629921599</c:v>
                </c:pt>
                <c:pt idx="7995">
                  <c:v>12.548822146387201</c:v>
                </c:pt>
                <c:pt idx="7996">
                  <c:v>12.548437816781099</c:v>
                </c:pt>
                <c:pt idx="7997">
                  <c:v>12.548055073398301</c:v>
                </c:pt>
                <c:pt idx="7998">
                  <c:v>12.547690607314401</c:v>
                </c:pt>
                <c:pt idx="7999">
                  <c:v>12.5473363140646</c:v>
                </c:pt>
                <c:pt idx="8000">
                  <c:v>12.547019851960901</c:v>
                </c:pt>
                <c:pt idx="8001">
                  <c:v>12.545343030738801</c:v>
                </c:pt>
                <c:pt idx="8002">
                  <c:v>12.544540389746301</c:v>
                </c:pt>
                <c:pt idx="8003">
                  <c:v>12.5436144860446</c:v>
                </c:pt>
                <c:pt idx="8004">
                  <c:v>12.542830553231999</c:v>
                </c:pt>
                <c:pt idx="8005">
                  <c:v>12.542038309651399</c:v>
                </c:pt>
                <c:pt idx="8006">
                  <c:v>12.541575582562301</c:v>
                </c:pt>
                <c:pt idx="8007">
                  <c:v>12.541116857627999</c:v>
                </c:pt>
                <c:pt idx="8008">
                  <c:v>12.540933837915301</c:v>
                </c:pt>
                <c:pt idx="8009">
                  <c:v>12.540588519066301</c:v>
                </c:pt>
                <c:pt idx="8010">
                  <c:v>12.540240682773801</c:v>
                </c:pt>
                <c:pt idx="8011">
                  <c:v>12.539002127263499</c:v>
                </c:pt>
                <c:pt idx="8012">
                  <c:v>12.5377333120332</c:v>
                </c:pt>
                <c:pt idx="8013">
                  <c:v>12.5364566484209</c:v>
                </c:pt>
                <c:pt idx="8014">
                  <c:v>12.535183580503301</c:v>
                </c:pt>
                <c:pt idx="8015">
                  <c:v>12.5340008926213</c:v>
                </c:pt>
                <c:pt idx="8016">
                  <c:v>12.5336637219976</c:v>
                </c:pt>
                <c:pt idx="8017">
                  <c:v>12.5332484748218</c:v>
                </c:pt>
                <c:pt idx="8018">
                  <c:v>12.532911255530101</c:v>
                </c:pt>
                <c:pt idx="8019">
                  <c:v>12.532579459652901</c:v>
                </c:pt>
                <c:pt idx="8020">
                  <c:v>12.5322551829891</c:v>
                </c:pt>
                <c:pt idx="8021">
                  <c:v>12.5319584526627</c:v>
                </c:pt>
                <c:pt idx="8022">
                  <c:v>12.5307703320101</c:v>
                </c:pt>
                <c:pt idx="8023">
                  <c:v>12.5295676919099</c:v>
                </c:pt>
                <c:pt idx="8024">
                  <c:v>12.5283572090357</c:v>
                </c:pt>
                <c:pt idx="8025">
                  <c:v>12.5271782410609</c:v>
                </c:pt>
                <c:pt idx="8026">
                  <c:v>12.5259794772658</c:v>
                </c:pt>
                <c:pt idx="8027">
                  <c:v>12.5247705247137</c:v>
                </c:pt>
                <c:pt idx="8028">
                  <c:v>12.523567328447699</c:v>
                </c:pt>
                <c:pt idx="8029">
                  <c:v>12.5224051589792</c:v>
                </c:pt>
                <c:pt idx="8030">
                  <c:v>12.521251463002001</c:v>
                </c:pt>
                <c:pt idx="8031">
                  <c:v>12.5201213867176</c:v>
                </c:pt>
                <c:pt idx="8032">
                  <c:v>12.5189929964996</c:v>
                </c:pt>
                <c:pt idx="8033">
                  <c:v>12.517910162244799</c:v>
                </c:pt>
                <c:pt idx="8034">
                  <c:v>12.5169286029539</c:v>
                </c:pt>
                <c:pt idx="8035">
                  <c:v>12.515315616126101</c:v>
                </c:pt>
                <c:pt idx="8036">
                  <c:v>12.513750279795101</c:v>
                </c:pt>
                <c:pt idx="8037">
                  <c:v>12.512184617524101</c:v>
                </c:pt>
                <c:pt idx="8038">
                  <c:v>12.510614116114599</c:v>
                </c:pt>
                <c:pt idx="8039">
                  <c:v>12.5091239573695</c:v>
                </c:pt>
                <c:pt idx="8040">
                  <c:v>12.507866458351</c:v>
                </c:pt>
                <c:pt idx="8041">
                  <c:v>12.506616457172401</c:v>
                </c:pt>
                <c:pt idx="8042">
                  <c:v>12.506786759366999</c:v>
                </c:pt>
                <c:pt idx="8043">
                  <c:v>12.5072657293737</c:v>
                </c:pt>
                <c:pt idx="8044">
                  <c:v>12.5076789938438</c:v>
                </c:pt>
                <c:pt idx="8045">
                  <c:v>12.5081174860002</c:v>
                </c:pt>
                <c:pt idx="8046">
                  <c:v>12.5084761209409</c:v>
                </c:pt>
                <c:pt idx="8047">
                  <c:v>12.5085621437765</c:v>
                </c:pt>
                <c:pt idx="8048">
                  <c:v>12.508688520509899</c:v>
                </c:pt>
                <c:pt idx="8049">
                  <c:v>12.508831949428901</c:v>
                </c:pt>
                <c:pt idx="8050">
                  <c:v>12.5089152992691</c:v>
                </c:pt>
                <c:pt idx="8051">
                  <c:v>12.5090750673924</c:v>
                </c:pt>
                <c:pt idx="8052">
                  <c:v>12.509232813432501</c:v>
                </c:pt>
                <c:pt idx="8053">
                  <c:v>12.509455914133801</c:v>
                </c:pt>
                <c:pt idx="8054">
                  <c:v>12.5090569378556</c:v>
                </c:pt>
                <c:pt idx="8055">
                  <c:v>12.5086688216666</c:v>
                </c:pt>
                <c:pt idx="8056">
                  <c:v>12.508399351847199</c:v>
                </c:pt>
                <c:pt idx="8057">
                  <c:v>12.508141701620399</c:v>
                </c:pt>
                <c:pt idx="8058">
                  <c:v>12.507830545241401</c:v>
                </c:pt>
                <c:pt idx="8059">
                  <c:v>12.507385193474001</c:v>
                </c:pt>
                <c:pt idx="8060">
                  <c:v>12.506957856297101</c:v>
                </c:pt>
                <c:pt idx="8061">
                  <c:v>12.5074539894776</c:v>
                </c:pt>
                <c:pt idx="8062">
                  <c:v>12.5083654189805</c:v>
                </c:pt>
                <c:pt idx="8063">
                  <c:v>12.5092834779539</c:v>
                </c:pt>
                <c:pt idx="8064">
                  <c:v>12.5102215192589</c:v>
                </c:pt>
                <c:pt idx="8065">
                  <c:v>12.511526681755401</c:v>
                </c:pt>
                <c:pt idx="8066">
                  <c:v>12.512705386484701</c:v>
                </c:pt>
                <c:pt idx="8067">
                  <c:v>12.513806832448701</c:v>
                </c:pt>
                <c:pt idx="8068">
                  <c:v>12.5153608338493</c:v>
                </c:pt>
                <c:pt idx="8069">
                  <c:v>12.516735248889701</c:v>
                </c:pt>
                <c:pt idx="8070">
                  <c:v>12.518126885020299</c:v>
                </c:pt>
                <c:pt idx="8071">
                  <c:v>12.518531052713101</c:v>
                </c:pt>
                <c:pt idx="8072">
                  <c:v>12.5192589058757</c:v>
                </c:pt>
                <c:pt idx="8073">
                  <c:v>12.519985849804</c:v>
                </c:pt>
                <c:pt idx="8074">
                  <c:v>12.520115800477599</c:v>
                </c:pt>
                <c:pt idx="8075">
                  <c:v>12.520267253362301</c:v>
                </c:pt>
                <c:pt idx="8076">
                  <c:v>12.5204449470525</c:v>
                </c:pt>
                <c:pt idx="8077">
                  <c:v>12.5206069334616</c:v>
                </c:pt>
                <c:pt idx="8078">
                  <c:v>12.5207861155454</c:v>
                </c:pt>
                <c:pt idx="8079">
                  <c:v>12.520970096716599</c:v>
                </c:pt>
                <c:pt idx="8080">
                  <c:v>12.521154021438001</c:v>
                </c:pt>
                <c:pt idx="8081">
                  <c:v>12.5215171469306</c:v>
                </c:pt>
                <c:pt idx="8082">
                  <c:v>12.5229260911963</c:v>
                </c:pt>
                <c:pt idx="8083">
                  <c:v>12.5243253511407</c:v>
                </c:pt>
                <c:pt idx="8084">
                  <c:v>12.525611929936099</c:v>
                </c:pt>
                <c:pt idx="8085">
                  <c:v>12.5265476329291</c:v>
                </c:pt>
                <c:pt idx="8086">
                  <c:v>12.527353517547301</c:v>
                </c:pt>
                <c:pt idx="8087">
                  <c:v>12.5281612533283</c:v>
                </c:pt>
                <c:pt idx="8088">
                  <c:v>12.5289708672928</c:v>
                </c:pt>
                <c:pt idx="8089">
                  <c:v>12.529728844230901</c:v>
                </c:pt>
                <c:pt idx="8090">
                  <c:v>12.5296821573843</c:v>
                </c:pt>
                <c:pt idx="8091">
                  <c:v>12.528519865626199</c:v>
                </c:pt>
                <c:pt idx="8092">
                  <c:v>12.527763601689299</c:v>
                </c:pt>
                <c:pt idx="8093">
                  <c:v>12.527002025659501</c:v>
                </c:pt>
                <c:pt idx="8094">
                  <c:v>12.5262237968044</c:v>
                </c:pt>
                <c:pt idx="8095">
                  <c:v>12.5254350267435</c:v>
                </c:pt>
                <c:pt idx="8096">
                  <c:v>12.524524334554201</c:v>
                </c:pt>
                <c:pt idx="8097">
                  <c:v>12.523626972210799</c:v>
                </c:pt>
                <c:pt idx="8098">
                  <c:v>12.5216564244596</c:v>
                </c:pt>
                <c:pt idx="8099">
                  <c:v>12.5200904347085</c:v>
                </c:pt>
                <c:pt idx="8100">
                  <c:v>12.5186120224318</c:v>
                </c:pt>
                <c:pt idx="8101">
                  <c:v>12.5171250752581</c:v>
                </c:pt>
                <c:pt idx="8102">
                  <c:v>12.5156443758406</c:v>
                </c:pt>
                <c:pt idx="8103">
                  <c:v>12.514105459719699</c:v>
                </c:pt>
                <c:pt idx="8104">
                  <c:v>12.5127609891841</c:v>
                </c:pt>
                <c:pt idx="8105">
                  <c:v>12.510116278808299</c:v>
                </c:pt>
                <c:pt idx="8106">
                  <c:v>12.507616683586599</c:v>
                </c:pt>
                <c:pt idx="8107">
                  <c:v>12.5051865785545</c:v>
                </c:pt>
                <c:pt idx="8108">
                  <c:v>12.502664811924101</c:v>
                </c:pt>
                <c:pt idx="8109">
                  <c:v>12.5010078573894</c:v>
                </c:pt>
                <c:pt idx="8110">
                  <c:v>12.499329963058001</c:v>
                </c:pt>
                <c:pt idx="8111">
                  <c:v>12.4976830873983</c:v>
                </c:pt>
                <c:pt idx="8112">
                  <c:v>12.4960452921406</c:v>
                </c:pt>
                <c:pt idx="8113">
                  <c:v>12.494229654002099</c:v>
                </c:pt>
                <c:pt idx="8114">
                  <c:v>12.4924393025538</c:v>
                </c:pt>
                <c:pt idx="8115">
                  <c:v>12.490890087785999</c:v>
                </c:pt>
                <c:pt idx="8116">
                  <c:v>12.489346635559601</c:v>
                </c:pt>
                <c:pt idx="8117">
                  <c:v>12.4878205436241</c:v>
                </c:pt>
                <c:pt idx="8118">
                  <c:v>12.486199591111101</c:v>
                </c:pt>
                <c:pt idx="8119">
                  <c:v>12.4854144476939</c:v>
                </c:pt>
                <c:pt idx="8120">
                  <c:v>12.484638210112101</c:v>
                </c:pt>
                <c:pt idx="8121">
                  <c:v>12.4840272831141</c:v>
                </c:pt>
                <c:pt idx="8122">
                  <c:v>12.483424873583299</c:v>
                </c:pt>
                <c:pt idx="8123">
                  <c:v>12.4826274945652</c:v>
                </c:pt>
                <c:pt idx="8124">
                  <c:v>12.4822174814152</c:v>
                </c:pt>
                <c:pt idx="8125">
                  <c:v>12.4815684296429</c:v>
                </c:pt>
                <c:pt idx="8126">
                  <c:v>12.479531340069</c:v>
                </c:pt>
                <c:pt idx="8127">
                  <c:v>12.4775075421851</c:v>
                </c:pt>
                <c:pt idx="8128">
                  <c:v>12.4757377621871</c:v>
                </c:pt>
                <c:pt idx="8129">
                  <c:v>12.4739832174838</c:v>
                </c:pt>
                <c:pt idx="8130">
                  <c:v>12.4722677489346</c:v>
                </c:pt>
                <c:pt idx="8131">
                  <c:v>12.4705923092036</c:v>
                </c:pt>
                <c:pt idx="8132">
                  <c:v>12.468932101736801</c:v>
                </c:pt>
                <c:pt idx="8133">
                  <c:v>12.467037575672199</c:v>
                </c:pt>
                <c:pt idx="8134">
                  <c:v>12.465362716667</c:v>
                </c:pt>
                <c:pt idx="8135">
                  <c:v>12.4636997541967</c:v>
                </c:pt>
                <c:pt idx="8136">
                  <c:v>12.461724928156601</c:v>
                </c:pt>
                <c:pt idx="8137">
                  <c:v>12.4593953221225</c:v>
                </c:pt>
                <c:pt idx="8138">
                  <c:v>12.4570523504078</c:v>
                </c:pt>
                <c:pt idx="8139">
                  <c:v>12.454516721137701</c:v>
                </c:pt>
                <c:pt idx="8140">
                  <c:v>12.451977260711599</c:v>
                </c:pt>
                <c:pt idx="8141">
                  <c:v>12.4491417905449</c:v>
                </c:pt>
                <c:pt idx="8142">
                  <c:v>12.446618347206901</c:v>
                </c:pt>
                <c:pt idx="8143">
                  <c:v>12.4441043924077</c:v>
                </c:pt>
                <c:pt idx="8144">
                  <c:v>12.4415765598392</c:v>
                </c:pt>
                <c:pt idx="8145">
                  <c:v>12.4396941886507</c:v>
                </c:pt>
                <c:pt idx="8146">
                  <c:v>12.4377935271669</c:v>
                </c:pt>
                <c:pt idx="8147">
                  <c:v>12.43588887195</c:v>
                </c:pt>
                <c:pt idx="8148">
                  <c:v>12.4330766443352</c:v>
                </c:pt>
                <c:pt idx="8149">
                  <c:v>12.4296073974953</c:v>
                </c:pt>
                <c:pt idx="8150">
                  <c:v>12.426155155392401</c:v>
                </c:pt>
                <c:pt idx="8151">
                  <c:v>12.4240727553856</c:v>
                </c:pt>
                <c:pt idx="8152">
                  <c:v>12.4220540966607</c:v>
                </c:pt>
                <c:pt idx="8153">
                  <c:v>12.419973829817501</c:v>
                </c:pt>
                <c:pt idx="8154">
                  <c:v>12.4179687870019</c:v>
                </c:pt>
                <c:pt idx="8155">
                  <c:v>12.4159245269433</c:v>
                </c:pt>
                <c:pt idx="8156">
                  <c:v>12.414080615436299</c:v>
                </c:pt>
                <c:pt idx="8157">
                  <c:v>12.4122498719435</c:v>
                </c:pt>
                <c:pt idx="8158">
                  <c:v>12.410560878496799</c:v>
                </c:pt>
                <c:pt idx="8159">
                  <c:v>12.4089350478776</c:v>
                </c:pt>
                <c:pt idx="8160">
                  <c:v>12.4070429673809</c:v>
                </c:pt>
                <c:pt idx="8161">
                  <c:v>12.405158575301</c:v>
                </c:pt>
                <c:pt idx="8162">
                  <c:v>12.4030423480139</c:v>
                </c:pt>
                <c:pt idx="8163">
                  <c:v>12.4011030363963</c:v>
                </c:pt>
                <c:pt idx="8164">
                  <c:v>12.3991369744647</c:v>
                </c:pt>
                <c:pt idx="8165">
                  <c:v>12.3972061415248</c:v>
                </c:pt>
                <c:pt idx="8166">
                  <c:v>12.3953530512612</c:v>
                </c:pt>
                <c:pt idx="8167">
                  <c:v>12.3935406274225</c:v>
                </c:pt>
                <c:pt idx="8168">
                  <c:v>12.3917712429917</c:v>
                </c:pt>
                <c:pt idx="8169">
                  <c:v>12.389937663285</c:v>
                </c:pt>
                <c:pt idx="8170">
                  <c:v>12.388110689689899</c:v>
                </c:pt>
                <c:pt idx="8171">
                  <c:v>12.386228986261299</c:v>
                </c:pt>
                <c:pt idx="8172">
                  <c:v>12.3844192315699</c:v>
                </c:pt>
                <c:pt idx="8173">
                  <c:v>12.381776123209701</c:v>
                </c:pt>
                <c:pt idx="8174">
                  <c:v>12.3799141643475</c:v>
                </c:pt>
                <c:pt idx="8175">
                  <c:v>12.3780597031217</c:v>
                </c:pt>
                <c:pt idx="8176">
                  <c:v>12.3761955729261</c:v>
                </c:pt>
                <c:pt idx="8177">
                  <c:v>12.3734877801009</c:v>
                </c:pt>
                <c:pt idx="8178">
                  <c:v>12.369290161767401</c:v>
                </c:pt>
                <c:pt idx="8179">
                  <c:v>12.3651934693274</c:v>
                </c:pt>
                <c:pt idx="8180">
                  <c:v>12.3616343544907</c:v>
                </c:pt>
                <c:pt idx="8181">
                  <c:v>12.358161811346401</c:v>
                </c:pt>
                <c:pt idx="8182">
                  <c:v>12.354698883315301</c:v>
                </c:pt>
                <c:pt idx="8183">
                  <c:v>12.351179423708199</c:v>
                </c:pt>
                <c:pt idx="8184">
                  <c:v>12.347723169399799</c:v>
                </c:pt>
                <c:pt idx="8185">
                  <c:v>12.344260421027601</c:v>
                </c:pt>
                <c:pt idx="8186">
                  <c:v>12.340561644663699</c:v>
                </c:pt>
                <c:pt idx="8187">
                  <c:v>12.336826242192499</c:v>
                </c:pt>
                <c:pt idx="8188">
                  <c:v>12.333090378614701</c:v>
                </c:pt>
                <c:pt idx="8189">
                  <c:v>12.329533764546101</c:v>
                </c:pt>
                <c:pt idx="8190">
                  <c:v>12.326331950822301</c:v>
                </c:pt>
                <c:pt idx="8191">
                  <c:v>12.323165095162</c:v>
                </c:pt>
                <c:pt idx="8192">
                  <c:v>12.319886048207801</c:v>
                </c:pt>
                <c:pt idx="8193">
                  <c:v>12.3166071765379</c:v>
                </c:pt>
                <c:pt idx="8194">
                  <c:v>12.3133214619646</c:v>
                </c:pt>
                <c:pt idx="8195">
                  <c:v>12.3100678860445</c:v>
                </c:pt>
                <c:pt idx="8196">
                  <c:v>12.3067986979629</c:v>
                </c:pt>
                <c:pt idx="8197">
                  <c:v>12.3035554485094</c:v>
                </c:pt>
                <c:pt idx="8198">
                  <c:v>12.301104354734701</c:v>
                </c:pt>
                <c:pt idx="8199">
                  <c:v>12.2986420408883</c:v>
                </c:pt>
                <c:pt idx="8200">
                  <c:v>12.296186216053901</c:v>
                </c:pt>
                <c:pt idx="8201">
                  <c:v>12.2940047953012</c:v>
                </c:pt>
                <c:pt idx="8202">
                  <c:v>12.2922308155359</c:v>
                </c:pt>
                <c:pt idx="8203">
                  <c:v>12.2899123898365</c:v>
                </c:pt>
                <c:pt idx="8204">
                  <c:v>12.2876123499248</c:v>
                </c:pt>
                <c:pt idx="8205">
                  <c:v>12.2853535834012</c:v>
                </c:pt>
                <c:pt idx="8206">
                  <c:v>12.2831432742439</c:v>
                </c:pt>
                <c:pt idx="8207">
                  <c:v>12.2814543402521</c:v>
                </c:pt>
                <c:pt idx="8208">
                  <c:v>12.279697311061801</c:v>
                </c:pt>
                <c:pt idx="8209">
                  <c:v>12.277798430999599</c:v>
                </c:pt>
                <c:pt idx="8210">
                  <c:v>12.2766568720464</c:v>
                </c:pt>
                <c:pt idx="8211">
                  <c:v>12.274054819595801</c:v>
                </c:pt>
                <c:pt idx="8212">
                  <c:v>12.2713738657487</c:v>
                </c:pt>
                <c:pt idx="8213">
                  <c:v>12.268803533826899</c:v>
                </c:pt>
                <c:pt idx="8214">
                  <c:v>12.266230324207401</c:v>
                </c:pt>
                <c:pt idx="8215">
                  <c:v>12.263504635588401</c:v>
                </c:pt>
                <c:pt idx="8216">
                  <c:v>12.2608029625423</c:v>
                </c:pt>
                <c:pt idx="8217">
                  <c:v>12.2581323376422</c:v>
                </c:pt>
                <c:pt idx="8218">
                  <c:v>12.2554426084585</c:v>
                </c:pt>
                <c:pt idx="8219">
                  <c:v>12.2527843321642</c:v>
                </c:pt>
                <c:pt idx="8220">
                  <c:v>12.2501325399964</c:v>
                </c:pt>
                <c:pt idx="8221">
                  <c:v>12.2474810324644</c:v>
                </c:pt>
                <c:pt idx="8222">
                  <c:v>12.244842683554699</c:v>
                </c:pt>
                <c:pt idx="8223">
                  <c:v>12.242217270427201</c:v>
                </c:pt>
                <c:pt idx="8224">
                  <c:v>12.2407496352984</c:v>
                </c:pt>
                <c:pt idx="8225">
                  <c:v>12.2394737850548</c:v>
                </c:pt>
                <c:pt idx="8226">
                  <c:v>12.2382010441245</c:v>
                </c:pt>
                <c:pt idx="8227">
                  <c:v>12.2364101870279</c:v>
                </c:pt>
                <c:pt idx="8228">
                  <c:v>12.2345888561254</c:v>
                </c:pt>
                <c:pt idx="8229">
                  <c:v>12.2328120471588</c:v>
                </c:pt>
                <c:pt idx="8230">
                  <c:v>12.231166543156199</c:v>
                </c:pt>
                <c:pt idx="8231">
                  <c:v>12.2293595270773</c:v>
                </c:pt>
                <c:pt idx="8232">
                  <c:v>12.227559956273399</c:v>
                </c:pt>
                <c:pt idx="8233">
                  <c:v>12.2257497102463</c:v>
                </c:pt>
                <c:pt idx="8234">
                  <c:v>12.2241042496543</c:v>
                </c:pt>
                <c:pt idx="8235">
                  <c:v>12.222535855371</c:v>
                </c:pt>
                <c:pt idx="8236">
                  <c:v>12.221017818936801</c:v>
                </c:pt>
                <c:pt idx="8237">
                  <c:v>12.2201490143045</c:v>
                </c:pt>
                <c:pt idx="8238">
                  <c:v>12.2193047457178</c:v>
                </c:pt>
                <c:pt idx="8239">
                  <c:v>12.2184727029121</c:v>
                </c:pt>
                <c:pt idx="8240">
                  <c:v>12.21765002397</c:v>
                </c:pt>
                <c:pt idx="8241">
                  <c:v>12.216122495336</c:v>
                </c:pt>
                <c:pt idx="8242">
                  <c:v>12.214610854513399</c:v>
                </c:pt>
                <c:pt idx="8243">
                  <c:v>12.213011067869401</c:v>
                </c:pt>
                <c:pt idx="8244">
                  <c:v>12.211419534424699</c:v>
                </c:pt>
                <c:pt idx="8245">
                  <c:v>12.2098467432624</c:v>
                </c:pt>
                <c:pt idx="8246">
                  <c:v>12.2081578744226</c:v>
                </c:pt>
                <c:pt idx="8247">
                  <c:v>12.2067088597544</c:v>
                </c:pt>
                <c:pt idx="8248">
                  <c:v>12.205234686991099</c:v>
                </c:pt>
                <c:pt idx="8249">
                  <c:v>12.2038114458419</c:v>
                </c:pt>
                <c:pt idx="8250">
                  <c:v>12.202753030207701</c:v>
                </c:pt>
                <c:pt idx="8251">
                  <c:v>12.2018144159461</c:v>
                </c:pt>
                <c:pt idx="8252">
                  <c:v>12.200937547782299</c:v>
                </c:pt>
                <c:pt idx="8253">
                  <c:v>12.200072729617499</c:v>
                </c:pt>
                <c:pt idx="8254">
                  <c:v>12.1991770449961</c:v>
                </c:pt>
                <c:pt idx="8255">
                  <c:v>12.197939352976899</c:v>
                </c:pt>
                <c:pt idx="8256">
                  <c:v>12.1967150236995</c:v>
                </c:pt>
                <c:pt idx="8257">
                  <c:v>12.195421537818</c:v>
                </c:pt>
                <c:pt idx="8258">
                  <c:v>12.1947611513909</c:v>
                </c:pt>
                <c:pt idx="8259">
                  <c:v>12.194139356229099</c:v>
                </c:pt>
                <c:pt idx="8260">
                  <c:v>12.193563177925601</c:v>
                </c:pt>
                <c:pt idx="8261">
                  <c:v>12.1929897404929</c:v>
                </c:pt>
                <c:pt idx="8262">
                  <c:v>12.1923487338447</c:v>
                </c:pt>
                <c:pt idx="8263">
                  <c:v>12.1917923746163</c:v>
                </c:pt>
                <c:pt idx="8264">
                  <c:v>12.1901252810932</c:v>
                </c:pt>
                <c:pt idx="8265">
                  <c:v>12.188444790612101</c:v>
                </c:pt>
                <c:pt idx="8266">
                  <c:v>12.186782373119099</c:v>
                </c:pt>
                <c:pt idx="8267">
                  <c:v>12.1851256295299</c:v>
                </c:pt>
                <c:pt idx="8268">
                  <c:v>12.1835964463351</c:v>
                </c:pt>
                <c:pt idx="8269">
                  <c:v>12.1821378785344</c:v>
                </c:pt>
                <c:pt idx="8270">
                  <c:v>12.1805781848065</c:v>
                </c:pt>
                <c:pt idx="8271">
                  <c:v>12.179068997770001</c:v>
                </c:pt>
                <c:pt idx="8272">
                  <c:v>12.177344120786801</c:v>
                </c:pt>
                <c:pt idx="8273">
                  <c:v>12.1756502549029</c:v>
                </c:pt>
                <c:pt idx="8274">
                  <c:v>12.173959723789901</c:v>
                </c:pt>
                <c:pt idx="8275">
                  <c:v>12.1723335819323</c:v>
                </c:pt>
                <c:pt idx="8276">
                  <c:v>12.170695974001699</c:v>
                </c:pt>
                <c:pt idx="8277">
                  <c:v>12.168965925796501</c:v>
                </c:pt>
                <c:pt idx="8278">
                  <c:v>12.167110017274</c:v>
                </c:pt>
                <c:pt idx="8279">
                  <c:v>12.165383617471001</c:v>
                </c:pt>
                <c:pt idx="8280">
                  <c:v>12.163768365323</c:v>
                </c:pt>
                <c:pt idx="8281">
                  <c:v>12.1621674245498</c:v>
                </c:pt>
                <c:pt idx="8282">
                  <c:v>12.160700702186499</c:v>
                </c:pt>
                <c:pt idx="8283">
                  <c:v>12.159306103835901</c:v>
                </c:pt>
                <c:pt idx="8284">
                  <c:v>12.157974621401699</c:v>
                </c:pt>
                <c:pt idx="8285">
                  <c:v>12.1565392372156</c:v>
                </c:pt>
                <c:pt idx="8286">
                  <c:v>12.155275404887</c:v>
                </c:pt>
                <c:pt idx="8287">
                  <c:v>12.154110644268799</c:v>
                </c:pt>
                <c:pt idx="8288">
                  <c:v>12.152849451214299</c:v>
                </c:pt>
                <c:pt idx="8289">
                  <c:v>12.150752794084701</c:v>
                </c:pt>
                <c:pt idx="8290">
                  <c:v>12.148852486435899</c:v>
                </c:pt>
                <c:pt idx="8291">
                  <c:v>12.146958595481401</c:v>
                </c:pt>
                <c:pt idx="8292">
                  <c:v>12.1450264503271</c:v>
                </c:pt>
                <c:pt idx="8293">
                  <c:v>12.1433032000136</c:v>
                </c:pt>
                <c:pt idx="8294">
                  <c:v>12.1415257079856</c:v>
                </c:pt>
                <c:pt idx="8295">
                  <c:v>12.139728008046101</c:v>
                </c:pt>
                <c:pt idx="8296">
                  <c:v>12.1379358480711</c:v>
                </c:pt>
                <c:pt idx="8297">
                  <c:v>12.1366001958064</c:v>
                </c:pt>
                <c:pt idx="8298">
                  <c:v>12.1350882822474</c:v>
                </c:pt>
                <c:pt idx="8299">
                  <c:v>12.1338768179853</c:v>
                </c:pt>
                <c:pt idx="8300">
                  <c:v>12.1326831787412</c:v>
                </c:pt>
                <c:pt idx="8301">
                  <c:v>12.1315212437695</c:v>
                </c:pt>
                <c:pt idx="8302">
                  <c:v>12.130303749865799</c:v>
                </c:pt>
                <c:pt idx="8303">
                  <c:v>12.1290469074792</c:v>
                </c:pt>
                <c:pt idx="8304">
                  <c:v>12.127804597184699</c:v>
                </c:pt>
                <c:pt idx="8305">
                  <c:v>12.1265887378778</c:v>
                </c:pt>
                <c:pt idx="8306">
                  <c:v>12.125141912312801</c:v>
                </c:pt>
                <c:pt idx="8307">
                  <c:v>12.123691939552799</c:v>
                </c:pt>
                <c:pt idx="8308">
                  <c:v>12.1222320940345</c:v>
                </c:pt>
                <c:pt idx="8309">
                  <c:v>12.121025903646199</c:v>
                </c:pt>
                <c:pt idx="8310">
                  <c:v>12.119508397984299</c:v>
                </c:pt>
                <c:pt idx="8311">
                  <c:v>12.118014287619401</c:v>
                </c:pt>
                <c:pt idx="8312">
                  <c:v>12.116300102316201</c:v>
                </c:pt>
                <c:pt idx="8313">
                  <c:v>12.114596780382</c:v>
                </c:pt>
                <c:pt idx="8314">
                  <c:v>12.1129703196367</c:v>
                </c:pt>
                <c:pt idx="8315">
                  <c:v>12.1121367112084</c:v>
                </c:pt>
                <c:pt idx="8316">
                  <c:v>12.111374234710199</c:v>
                </c:pt>
                <c:pt idx="8317">
                  <c:v>12.1106085103631</c:v>
                </c:pt>
                <c:pt idx="8318">
                  <c:v>12.109084690500399</c:v>
                </c:pt>
                <c:pt idx="8319">
                  <c:v>12.1084242612149</c:v>
                </c:pt>
                <c:pt idx="8320">
                  <c:v>12.107780833645799</c:v>
                </c:pt>
                <c:pt idx="8321">
                  <c:v>12.107127772197099</c:v>
                </c:pt>
                <c:pt idx="8322">
                  <c:v>12.1062988575377</c:v>
                </c:pt>
                <c:pt idx="8323">
                  <c:v>12.1056097924758</c:v>
                </c:pt>
                <c:pt idx="8324">
                  <c:v>12.104939330278301</c:v>
                </c:pt>
                <c:pt idx="8325">
                  <c:v>12.103791922628099</c:v>
                </c:pt>
                <c:pt idx="8326">
                  <c:v>12.1017271033706</c:v>
                </c:pt>
                <c:pt idx="8327">
                  <c:v>12.099653790305201</c:v>
                </c:pt>
                <c:pt idx="8328">
                  <c:v>12.0975925491258</c:v>
                </c:pt>
                <c:pt idx="8329">
                  <c:v>12.095531745162599</c:v>
                </c:pt>
                <c:pt idx="8330">
                  <c:v>12.0935997437661</c:v>
                </c:pt>
                <c:pt idx="8331">
                  <c:v>12.0915111038587</c:v>
                </c:pt>
                <c:pt idx="8332">
                  <c:v>12.0902778148503</c:v>
                </c:pt>
                <c:pt idx="8333">
                  <c:v>12.0894896973704</c:v>
                </c:pt>
                <c:pt idx="8334">
                  <c:v>12.088769433827499</c:v>
                </c:pt>
                <c:pt idx="8335">
                  <c:v>12.0880684106406</c:v>
                </c:pt>
                <c:pt idx="8336">
                  <c:v>12.087408546247101</c:v>
                </c:pt>
                <c:pt idx="8337">
                  <c:v>12.0867522895525</c:v>
                </c:pt>
                <c:pt idx="8338">
                  <c:v>12.086101547744599</c:v>
                </c:pt>
                <c:pt idx="8339">
                  <c:v>12.085437247167199</c:v>
                </c:pt>
                <c:pt idx="8340">
                  <c:v>12.084785136848399</c:v>
                </c:pt>
                <c:pt idx="8341">
                  <c:v>12.0841537996696</c:v>
                </c:pt>
                <c:pt idx="8342">
                  <c:v>12.0835384670631</c:v>
                </c:pt>
                <c:pt idx="8343">
                  <c:v>12.082926741057801</c:v>
                </c:pt>
                <c:pt idx="8344">
                  <c:v>12.082260311276301</c:v>
                </c:pt>
                <c:pt idx="8345">
                  <c:v>12.08159986882</c:v>
                </c:pt>
                <c:pt idx="8346">
                  <c:v>12.0809563808511</c:v>
                </c:pt>
                <c:pt idx="8347">
                  <c:v>12.080329726796</c:v>
                </c:pt>
                <c:pt idx="8348">
                  <c:v>12.079531939980599</c:v>
                </c:pt>
                <c:pt idx="8349">
                  <c:v>12.078743614533099</c:v>
                </c:pt>
                <c:pt idx="8350">
                  <c:v>12.0781838910061</c:v>
                </c:pt>
                <c:pt idx="8351">
                  <c:v>12.077657316858801</c:v>
                </c:pt>
                <c:pt idx="8352">
                  <c:v>12.077138142660401</c:v>
                </c:pt>
                <c:pt idx="8353">
                  <c:v>12.076667051290199</c:v>
                </c:pt>
                <c:pt idx="8354">
                  <c:v>12.076059696942</c:v>
                </c:pt>
                <c:pt idx="8355">
                  <c:v>12.0757897088919</c:v>
                </c:pt>
                <c:pt idx="8356">
                  <c:v>12.0757087478247</c:v>
                </c:pt>
                <c:pt idx="8357">
                  <c:v>12.075471186864499</c:v>
                </c:pt>
                <c:pt idx="8358">
                  <c:v>12.075292366615599</c:v>
                </c:pt>
                <c:pt idx="8359">
                  <c:v>12.075301060143801</c:v>
                </c:pt>
                <c:pt idx="8360">
                  <c:v>12.0748781271138</c:v>
                </c:pt>
                <c:pt idx="8361">
                  <c:v>12.074374947432</c:v>
                </c:pt>
                <c:pt idx="8362">
                  <c:v>12.073955548517199</c:v>
                </c:pt>
                <c:pt idx="8363">
                  <c:v>12.073555067743399</c:v>
                </c:pt>
                <c:pt idx="8364">
                  <c:v>12.073153478134801</c:v>
                </c:pt>
                <c:pt idx="8365">
                  <c:v>12.072670671224801</c:v>
                </c:pt>
                <c:pt idx="8366">
                  <c:v>12.0722072816459</c:v>
                </c:pt>
                <c:pt idx="8367">
                  <c:v>12.071372203738999</c:v>
                </c:pt>
                <c:pt idx="8368">
                  <c:v>12.0705436573692</c:v>
                </c:pt>
                <c:pt idx="8369">
                  <c:v>12.0697861229143</c:v>
                </c:pt>
                <c:pt idx="8370">
                  <c:v>12.0690421757173</c:v>
                </c:pt>
                <c:pt idx="8371">
                  <c:v>12.068308535485601</c:v>
                </c:pt>
                <c:pt idx="8372">
                  <c:v>12.0675871932117</c:v>
                </c:pt>
                <c:pt idx="8373">
                  <c:v>12.0668763496514</c:v>
                </c:pt>
                <c:pt idx="8374">
                  <c:v>12.0661558822078</c:v>
                </c:pt>
                <c:pt idx="8375">
                  <c:v>12.065330190493</c:v>
                </c:pt>
                <c:pt idx="8376">
                  <c:v>12.0645549758258</c:v>
                </c:pt>
                <c:pt idx="8377">
                  <c:v>12.0638363625556</c:v>
                </c:pt>
                <c:pt idx="8378">
                  <c:v>12.063132956496601</c:v>
                </c:pt>
                <c:pt idx="8379">
                  <c:v>12.0625134226642</c:v>
                </c:pt>
                <c:pt idx="8380">
                  <c:v>12.0619082111499</c:v>
                </c:pt>
                <c:pt idx="8381">
                  <c:v>12.061377268192</c:v>
                </c:pt>
                <c:pt idx="8382">
                  <c:v>12.0610208324751</c:v>
                </c:pt>
                <c:pt idx="8383">
                  <c:v>12.060502702289901</c:v>
                </c:pt>
                <c:pt idx="8384">
                  <c:v>12.0598824567137</c:v>
                </c:pt>
                <c:pt idx="8385">
                  <c:v>12.0592531357378</c:v>
                </c:pt>
                <c:pt idx="8386">
                  <c:v>12.058598085222799</c:v>
                </c:pt>
                <c:pt idx="8387">
                  <c:v>12.0579408872835</c:v>
                </c:pt>
                <c:pt idx="8388">
                  <c:v>12.057333169626499</c:v>
                </c:pt>
                <c:pt idx="8389">
                  <c:v>12.0567264677402</c:v>
                </c:pt>
                <c:pt idx="8390">
                  <c:v>12.056066608128299</c:v>
                </c:pt>
                <c:pt idx="8391">
                  <c:v>12.055449618547501</c:v>
                </c:pt>
                <c:pt idx="8392">
                  <c:v>12.0546546751196</c:v>
                </c:pt>
                <c:pt idx="8393">
                  <c:v>12.0538948960535</c:v>
                </c:pt>
                <c:pt idx="8394">
                  <c:v>12.053223687474</c:v>
                </c:pt>
                <c:pt idx="8395">
                  <c:v>12.0524779714262</c:v>
                </c:pt>
                <c:pt idx="8396">
                  <c:v>12.051604615399</c:v>
                </c:pt>
                <c:pt idx="8397">
                  <c:v>12.050701583038901</c:v>
                </c:pt>
                <c:pt idx="8398">
                  <c:v>12.0499954365396</c:v>
                </c:pt>
                <c:pt idx="8399">
                  <c:v>12.0493398243551</c:v>
                </c:pt>
                <c:pt idx="8400">
                  <c:v>12.048649847176801</c:v>
                </c:pt>
                <c:pt idx="8401">
                  <c:v>12.047976070112201</c:v>
                </c:pt>
                <c:pt idx="8402">
                  <c:v>12.047297512790401</c:v>
                </c:pt>
                <c:pt idx="8403">
                  <c:v>12.0468371020341</c:v>
                </c:pt>
                <c:pt idx="8404">
                  <c:v>12.0463729397813</c:v>
                </c:pt>
                <c:pt idx="8405">
                  <c:v>12.045757562043701</c:v>
                </c:pt>
                <c:pt idx="8406">
                  <c:v>12.0453927534131</c:v>
                </c:pt>
                <c:pt idx="8407">
                  <c:v>12.0449376774892</c:v>
                </c:pt>
                <c:pt idx="8408">
                  <c:v>12.044468173774501</c:v>
                </c:pt>
                <c:pt idx="8409">
                  <c:v>12.043950863738401</c:v>
                </c:pt>
                <c:pt idx="8410">
                  <c:v>12.0431366810797</c:v>
                </c:pt>
                <c:pt idx="8411">
                  <c:v>12.042589059556899</c:v>
                </c:pt>
                <c:pt idx="8412">
                  <c:v>12.0420540428739</c:v>
                </c:pt>
                <c:pt idx="8413">
                  <c:v>12.0414300722036</c:v>
                </c:pt>
                <c:pt idx="8414">
                  <c:v>12.0408214396759</c:v>
                </c:pt>
                <c:pt idx="8415">
                  <c:v>12.0396853581841</c:v>
                </c:pt>
                <c:pt idx="8416">
                  <c:v>12.0385711173006</c:v>
                </c:pt>
                <c:pt idx="8417">
                  <c:v>12.0374481998468</c:v>
                </c:pt>
                <c:pt idx="8418">
                  <c:v>12.0362584614408</c:v>
                </c:pt>
                <c:pt idx="8419">
                  <c:v>12.035061967236899</c:v>
                </c:pt>
                <c:pt idx="8420">
                  <c:v>12.0339556563312</c:v>
                </c:pt>
                <c:pt idx="8421">
                  <c:v>12.032858799372701</c:v>
                </c:pt>
                <c:pt idx="8422">
                  <c:v>12.0317779833521</c:v>
                </c:pt>
                <c:pt idx="8423">
                  <c:v>12.0307275899363</c:v>
                </c:pt>
                <c:pt idx="8424">
                  <c:v>12.029683005980401</c:v>
                </c:pt>
                <c:pt idx="8425">
                  <c:v>12.027583904746299</c:v>
                </c:pt>
                <c:pt idx="8426">
                  <c:v>12.026453010186099</c:v>
                </c:pt>
                <c:pt idx="8427">
                  <c:v>12.025326332396901</c:v>
                </c:pt>
                <c:pt idx="8428">
                  <c:v>12.0242973365162</c:v>
                </c:pt>
                <c:pt idx="8429">
                  <c:v>12.0232726084764</c:v>
                </c:pt>
                <c:pt idx="8430">
                  <c:v>12.022272995791599</c:v>
                </c:pt>
                <c:pt idx="8431">
                  <c:v>12.021252995326799</c:v>
                </c:pt>
                <c:pt idx="8432">
                  <c:v>12.020271532353201</c:v>
                </c:pt>
                <c:pt idx="8433">
                  <c:v>12.018495895130499</c:v>
                </c:pt>
                <c:pt idx="8434">
                  <c:v>12.017140132410001</c:v>
                </c:pt>
                <c:pt idx="8435">
                  <c:v>12.0158557163259</c:v>
                </c:pt>
                <c:pt idx="8436">
                  <c:v>12.0145645722158</c:v>
                </c:pt>
                <c:pt idx="8437">
                  <c:v>12.013309963524801</c:v>
                </c:pt>
                <c:pt idx="8438">
                  <c:v>12.011915707044</c:v>
                </c:pt>
                <c:pt idx="8439">
                  <c:v>12.0106338969465</c:v>
                </c:pt>
                <c:pt idx="8440">
                  <c:v>12.0094044031776</c:v>
                </c:pt>
                <c:pt idx="8441">
                  <c:v>12.0081766813438</c:v>
                </c:pt>
                <c:pt idx="8442">
                  <c:v>12.006927843597801</c:v>
                </c:pt>
                <c:pt idx="8443">
                  <c:v>12.0056664733355</c:v>
                </c:pt>
                <c:pt idx="8444">
                  <c:v>12.0044738157734</c:v>
                </c:pt>
                <c:pt idx="8445">
                  <c:v>12.003056629221399</c:v>
                </c:pt>
                <c:pt idx="8446">
                  <c:v>12.001742283641001</c:v>
                </c:pt>
                <c:pt idx="8447">
                  <c:v>12.000461161279199</c:v>
                </c:pt>
                <c:pt idx="8448">
                  <c:v>11.9992302090415</c:v>
                </c:pt>
                <c:pt idx="8449">
                  <c:v>11.998651487334101</c:v>
                </c:pt>
                <c:pt idx="8450">
                  <c:v>11.998080147562799</c:v>
                </c:pt>
                <c:pt idx="8451">
                  <c:v>11.997512374733001</c:v>
                </c:pt>
                <c:pt idx="8452">
                  <c:v>11.996754864765601</c:v>
                </c:pt>
                <c:pt idx="8453">
                  <c:v>11.996102964201301</c:v>
                </c:pt>
                <c:pt idx="8454">
                  <c:v>11.995491823035</c:v>
                </c:pt>
                <c:pt idx="8455">
                  <c:v>11.9949090433407</c:v>
                </c:pt>
                <c:pt idx="8456">
                  <c:v>11.9943212463488</c:v>
                </c:pt>
                <c:pt idx="8457">
                  <c:v>11.99379423541</c:v>
                </c:pt>
                <c:pt idx="8458">
                  <c:v>11.9934205167473</c:v>
                </c:pt>
                <c:pt idx="8459">
                  <c:v>11.993126657244</c:v>
                </c:pt>
                <c:pt idx="8460">
                  <c:v>11.992713345124301</c:v>
                </c:pt>
                <c:pt idx="8461">
                  <c:v>11.9923188419507</c:v>
                </c:pt>
                <c:pt idx="8462">
                  <c:v>11.9919297961148</c:v>
                </c:pt>
                <c:pt idx="8463">
                  <c:v>11.991553836834999</c:v>
                </c:pt>
                <c:pt idx="8464">
                  <c:v>11.991141514681599</c:v>
                </c:pt>
                <c:pt idx="8465">
                  <c:v>11.990733713085501</c:v>
                </c:pt>
                <c:pt idx="8466">
                  <c:v>11.9901911955139</c:v>
                </c:pt>
                <c:pt idx="8467">
                  <c:v>11.9893105811348</c:v>
                </c:pt>
                <c:pt idx="8468">
                  <c:v>11.9885264833497</c:v>
                </c:pt>
                <c:pt idx="8469">
                  <c:v>11.987809933805201</c:v>
                </c:pt>
                <c:pt idx="8470">
                  <c:v>11.9872095246099</c:v>
                </c:pt>
                <c:pt idx="8471">
                  <c:v>11.9866203907649</c:v>
                </c:pt>
                <c:pt idx="8472">
                  <c:v>11.986032995199199</c:v>
                </c:pt>
                <c:pt idx="8473">
                  <c:v>11.985421111529501</c:v>
                </c:pt>
                <c:pt idx="8474">
                  <c:v>11.9848252705688</c:v>
                </c:pt>
                <c:pt idx="8475">
                  <c:v>11.9841410188747</c:v>
                </c:pt>
                <c:pt idx="8476">
                  <c:v>11.9834681246082</c:v>
                </c:pt>
                <c:pt idx="8477">
                  <c:v>11.982797050799601</c:v>
                </c:pt>
                <c:pt idx="8478">
                  <c:v>11.981668236132901</c:v>
                </c:pt>
                <c:pt idx="8479">
                  <c:v>11.980552575638001</c:v>
                </c:pt>
                <c:pt idx="8480">
                  <c:v>11.979489370084799</c:v>
                </c:pt>
                <c:pt idx="8481">
                  <c:v>11.978437398913499</c:v>
                </c:pt>
                <c:pt idx="8482">
                  <c:v>11.9774544765986</c:v>
                </c:pt>
                <c:pt idx="8483">
                  <c:v>11.9767940053866</c:v>
                </c:pt>
                <c:pt idx="8484">
                  <c:v>11.9761281139712</c:v>
                </c:pt>
                <c:pt idx="8485">
                  <c:v>11.9755199399345</c:v>
                </c:pt>
                <c:pt idx="8486">
                  <c:v>11.974868538861999</c:v>
                </c:pt>
                <c:pt idx="8487">
                  <c:v>11.974228270097001</c:v>
                </c:pt>
                <c:pt idx="8488">
                  <c:v>11.973542274186901</c:v>
                </c:pt>
                <c:pt idx="8489">
                  <c:v>11.972866439688501</c:v>
                </c:pt>
                <c:pt idx="8490">
                  <c:v>11.972218409520099</c:v>
                </c:pt>
                <c:pt idx="8491">
                  <c:v>11.969264453946399</c:v>
                </c:pt>
                <c:pt idx="8492">
                  <c:v>11.9673023059391</c:v>
                </c:pt>
                <c:pt idx="8493">
                  <c:v>11.965387782753</c:v>
                </c:pt>
                <c:pt idx="8494">
                  <c:v>11.9634813869258</c:v>
                </c:pt>
                <c:pt idx="8495">
                  <c:v>11.9612209513698</c:v>
                </c:pt>
                <c:pt idx="8496">
                  <c:v>11.9589655014261</c:v>
                </c:pt>
                <c:pt idx="8497">
                  <c:v>11.9567742042794</c:v>
                </c:pt>
                <c:pt idx="8498">
                  <c:v>11.9548152605109</c:v>
                </c:pt>
                <c:pt idx="8499">
                  <c:v>11.952833498939301</c:v>
                </c:pt>
                <c:pt idx="8500">
                  <c:v>11.9508565400858</c:v>
                </c:pt>
                <c:pt idx="8501">
                  <c:v>11.9489721222018</c:v>
                </c:pt>
                <c:pt idx="8502">
                  <c:v>11.947392134930601</c:v>
                </c:pt>
                <c:pt idx="8503">
                  <c:v>11.9460393471913</c:v>
                </c:pt>
                <c:pt idx="8504">
                  <c:v>11.9441959387509</c:v>
                </c:pt>
                <c:pt idx="8505">
                  <c:v>11.9423240930848</c:v>
                </c:pt>
                <c:pt idx="8506">
                  <c:v>11.940481866287699</c:v>
                </c:pt>
                <c:pt idx="8507">
                  <c:v>11.938681216816599</c:v>
                </c:pt>
                <c:pt idx="8508">
                  <c:v>11.9368811364865</c:v>
                </c:pt>
                <c:pt idx="8509">
                  <c:v>11.935090319492</c:v>
                </c:pt>
                <c:pt idx="8510">
                  <c:v>11.9337462506767</c:v>
                </c:pt>
                <c:pt idx="8511">
                  <c:v>11.932429130134301</c:v>
                </c:pt>
                <c:pt idx="8512">
                  <c:v>11.9311188365881</c:v>
                </c:pt>
                <c:pt idx="8513">
                  <c:v>11.9298103558523</c:v>
                </c:pt>
                <c:pt idx="8514">
                  <c:v>11.9299684656499</c:v>
                </c:pt>
                <c:pt idx="8515">
                  <c:v>11.9301395213535</c:v>
                </c:pt>
                <c:pt idx="8516">
                  <c:v>11.9314904628273</c:v>
                </c:pt>
                <c:pt idx="8517">
                  <c:v>11.932844365072301</c:v>
                </c:pt>
                <c:pt idx="8518">
                  <c:v>11.9342134342496</c:v>
                </c:pt>
                <c:pt idx="8519">
                  <c:v>11.9355982443528</c:v>
                </c:pt>
                <c:pt idx="8520">
                  <c:v>11.9370239931127</c:v>
                </c:pt>
                <c:pt idx="8521">
                  <c:v>11.9384534873269</c:v>
                </c:pt>
                <c:pt idx="8522">
                  <c:v>11.9388032691615</c:v>
                </c:pt>
                <c:pt idx="8523">
                  <c:v>11.940541837082501</c:v>
                </c:pt>
                <c:pt idx="8524">
                  <c:v>11.9422975798783</c:v>
                </c:pt>
                <c:pt idx="8525">
                  <c:v>11.9440561926939</c:v>
                </c:pt>
                <c:pt idx="8526">
                  <c:v>11.945825305174999</c:v>
                </c:pt>
                <c:pt idx="8527">
                  <c:v>11.9475624882242</c:v>
                </c:pt>
                <c:pt idx="8528">
                  <c:v>11.949317312853101</c:v>
                </c:pt>
                <c:pt idx="8529">
                  <c:v>11.951102200376701</c:v>
                </c:pt>
                <c:pt idx="8530">
                  <c:v>11.952917627771599</c:v>
                </c:pt>
                <c:pt idx="8531">
                  <c:v>11.9547387996359</c:v>
                </c:pt>
                <c:pt idx="8532">
                  <c:v>11.9545684387025</c:v>
                </c:pt>
                <c:pt idx="8533">
                  <c:v>11.956438211859201</c:v>
                </c:pt>
                <c:pt idx="8534">
                  <c:v>11.958312692551401</c:v>
                </c:pt>
                <c:pt idx="8535">
                  <c:v>11.960169590541801</c:v>
                </c:pt>
                <c:pt idx="8536">
                  <c:v>11.9616048225291</c:v>
                </c:pt>
                <c:pt idx="8537">
                  <c:v>11.962275682980099</c:v>
                </c:pt>
                <c:pt idx="8538">
                  <c:v>11.9637382801629</c:v>
                </c:pt>
                <c:pt idx="8539">
                  <c:v>11.964453380322</c:v>
                </c:pt>
                <c:pt idx="8540">
                  <c:v>11.965248730477001</c:v>
                </c:pt>
                <c:pt idx="8541">
                  <c:v>11.9660410210473</c:v>
                </c:pt>
                <c:pt idx="8542">
                  <c:v>11.967020527631799</c:v>
                </c:pt>
                <c:pt idx="8543">
                  <c:v>11.968123956911599</c:v>
                </c:pt>
                <c:pt idx="8544">
                  <c:v>11.9693492836878</c:v>
                </c:pt>
                <c:pt idx="8545">
                  <c:v>11.970534226881799</c:v>
                </c:pt>
                <c:pt idx="8546">
                  <c:v>11.9714445083998</c:v>
                </c:pt>
                <c:pt idx="8547">
                  <c:v>11.9723710487209</c:v>
                </c:pt>
                <c:pt idx="8548">
                  <c:v>11.9732241709326</c:v>
                </c:pt>
                <c:pt idx="8549">
                  <c:v>11.9710920466835</c:v>
                </c:pt>
                <c:pt idx="8550">
                  <c:v>11.9671566147547</c:v>
                </c:pt>
                <c:pt idx="8551">
                  <c:v>11.9653257448776</c:v>
                </c:pt>
                <c:pt idx="8552">
                  <c:v>11.9635134683112</c:v>
                </c:pt>
                <c:pt idx="8553">
                  <c:v>11.961699758023901</c:v>
                </c:pt>
                <c:pt idx="8554">
                  <c:v>11.960222397532201</c:v>
                </c:pt>
                <c:pt idx="8555">
                  <c:v>11.958767749683</c:v>
                </c:pt>
                <c:pt idx="8556">
                  <c:v>11.9573052977447</c:v>
                </c:pt>
                <c:pt idx="8557">
                  <c:v>11.955839810497199</c:v>
                </c:pt>
                <c:pt idx="8558">
                  <c:v>11.9545137404175</c:v>
                </c:pt>
                <c:pt idx="8559">
                  <c:v>11.953200843211</c:v>
                </c:pt>
                <c:pt idx="8560">
                  <c:v>11.951918346938299</c:v>
                </c:pt>
                <c:pt idx="8561">
                  <c:v>11.950635639494299</c:v>
                </c:pt>
                <c:pt idx="8562">
                  <c:v>11.949392465551</c:v>
                </c:pt>
                <c:pt idx="8563">
                  <c:v>11.9510556411301</c:v>
                </c:pt>
                <c:pt idx="8564">
                  <c:v>11.952719512602</c:v>
                </c:pt>
                <c:pt idx="8565">
                  <c:v>11.9543440278036</c:v>
                </c:pt>
                <c:pt idx="8566">
                  <c:v>11.9559253681611</c:v>
                </c:pt>
                <c:pt idx="8567">
                  <c:v>11.9574798527329</c:v>
                </c:pt>
                <c:pt idx="8568">
                  <c:v>11.95902412879</c:v>
                </c:pt>
                <c:pt idx="8569">
                  <c:v>11.960513517590799</c:v>
                </c:pt>
                <c:pt idx="8570">
                  <c:v>11.962133186302699</c:v>
                </c:pt>
                <c:pt idx="8571">
                  <c:v>11.9638056121196</c:v>
                </c:pt>
                <c:pt idx="8572">
                  <c:v>11.965685724873</c:v>
                </c:pt>
                <c:pt idx="8573">
                  <c:v>11.9675484701513</c:v>
                </c:pt>
                <c:pt idx="8574">
                  <c:v>11.969464131697601</c:v>
                </c:pt>
                <c:pt idx="8575">
                  <c:v>11.968873049265801</c:v>
                </c:pt>
                <c:pt idx="8576">
                  <c:v>11.966487636179499</c:v>
                </c:pt>
                <c:pt idx="8577">
                  <c:v>11.964115503664299</c:v>
                </c:pt>
                <c:pt idx="8578">
                  <c:v>11.961764470323899</c:v>
                </c:pt>
                <c:pt idx="8579">
                  <c:v>11.9594295756931</c:v>
                </c:pt>
                <c:pt idx="8580">
                  <c:v>11.9571593566536</c:v>
                </c:pt>
                <c:pt idx="8581">
                  <c:v>11.954939406688901</c:v>
                </c:pt>
                <c:pt idx="8582">
                  <c:v>11.9526511622916</c:v>
                </c:pt>
                <c:pt idx="8583">
                  <c:v>11.9503694742536</c:v>
                </c:pt>
                <c:pt idx="8584">
                  <c:v>11.948052476979001</c:v>
                </c:pt>
                <c:pt idx="8585">
                  <c:v>11.9456627853209</c:v>
                </c:pt>
                <c:pt idx="8586">
                  <c:v>11.943295489142701</c:v>
                </c:pt>
                <c:pt idx="8587">
                  <c:v>11.9415295936963</c:v>
                </c:pt>
                <c:pt idx="8588">
                  <c:v>11.9398698763866</c:v>
                </c:pt>
                <c:pt idx="8589">
                  <c:v>11.938214768900201</c:v>
                </c:pt>
                <c:pt idx="8590">
                  <c:v>11.9361248027323</c:v>
                </c:pt>
                <c:pt idx="8591">
                  <c:v>11.9367164340859</c:v>
                </c:pt>
                <c:pt idx="8592">
                  <c:v>11.937331841774199</c:v>
                </c:pt>
                <c:pt idx="8593">
                  <c:v>11.9371151569191</c:v>
                </c:pt>
                <c:pt idx="8594">
                  <c:v>11.937384411621901</c:v>
                </c:pt>
                <c:pt idx="8595">
                  <c:v>11.9375660796514</c:v>
                </c:pt>
                <c:pt idx="8596">
                  <c:v>11.9373117655581</c:v>
                </c:pt>
                <c:pt idx="8597">
                  <c:v>11.937751804687901</c:v>
                </c:pt>
                <c:pt idx="8598">
                  <c:v>11.9380647570491</c:v>
                </c:pt>
                <c:pt idx="8599">
                  <c:v>11.9385970920966</c:v>
                </c:pt>
                <c:pt idx="8600">
                  <c:v>11.9392024774038</c:v>
                </c:pt>
                <c:pt idx="8601">
                  <c:v>11.940111073888</c:v>
                </c:pt>
                <c:pt idx="8602">
                  <c:v>11.9407864581024</c:v>
                </c:pt>
                <c:pt idx="8603">
                  <c:v>11.9409579375231</c:v>
                </c:pt>
                <c:pt idx="8604">
                  <c:v>11.941133495344999</c:v>
                </c:pt>
                <c:pt idx="8605">
                  <c:v>11.940662658760299</c:v>
                </c:pt>
                <c:pt idx="8606">
                  <c:v>11.9401941905353</c:v>
                </c:pt>
                <c:pt idx="8607">
                  <c:v>11.9397385806082</c:v>
                </c:pt>
                <c:pt idx="8608">
                  <c:v>11.939287245423699</c:v>
                </c:pt>
                <c:pt idx="8609">
                  <c:v>11.9388459065338</c:v>
                </c:pt>
                <c:pt idx="8610">
                  <c:v>11.9390034051242</c:v>
                </c:pt>
                <c:pt idx="8611">
                  <c:v>11.939167122818599</c:v>
                </c:pt>
                <c:pt idx="8612">
                  <c:v>11.939663306206301</c:v>
                </c:pt>
                <c:pt idx="8613">
                  <c:v>11.939731214375101</c:v>
                </c:pt>
                <c:pt idx="8614">
                  <c:v>11.9397510081004</c:v>
                </c:pt>
                <c:pt idx="8615">
                  <c:v>11.9398149696269</c:v>
                </c:pt>
                <c:pt idx="8616">
                  <c:v>11.9395271843904</c:v>
                </c:pt>
                <c:pt idx="8617">
                  <c:v>11.9396435013033</c:v>
                </c:pt>
                <c:pt idx="8618">
                  <c:v>11.939703703307501</c:v>
                </c:pt>
                <c:pt idx="8619">
                  <c:v>11.9397805869409</c:v>
                </c:pt>
                <c:pt idx="8620">
                  <c:v>11.9399937604</c:v>
                </c:pt>
                <c:pt idx="8621">
                  <c:v>11.9400564253797</c:v>
                </c:pt>
                <c:pt idx="8622">
                  <c:v>11.9401414300547</c:v>
                </c:pt>
                <c:pt idx="8623">
                  <c:v>11.936917093643</c:v>
                </c:pt>
                <c:pt idx="8624">
                  <c:v>11.9336838780562</c:v>
                </c:pt>
                <c:pt idx="8625">
                  <c:v>11.930472970364599</c:v>
                </c:pt>
                <c:pt idx="8626">
                  <c:v>11.9272610359097</c:v>
                </c:pt>
                <c:pt idx="8627">
                  <c:v>11.9240495345458</c:v>
                </c:pt>
                <c:pt idx="8628">
                  <c:v>11.920985440639001</c:v>
                </c:pt>
                <c:pt idx="8629">
                  <c:v>11.917900732191301</c:v>
                </c:pt>
                <c:pt idx="8630">
                  <c:v>11.914752316671599</c:v>
                </c:pt>
                <c:pt idx="8631">
                  <c:v>11.912070706727</c:v>
                </c:pt>
                <c:pt idx="8632">
                  <c:v>11.9093931730891</c:v>
                </c:pt>
                <c:pt idx="8633">
                  <c:v>11.9093786003312</c:v>
                </c:pt>
                <c:pt idx="8634">
                  <c:v>11.909405166441401</c:v>
                </c:pt>
                <c:pt idx="8635">
                  <c:v>11.909388253640699</c:v>
                </c:pt>
                <c:pt idx="8636">
                  <c:v>11.9094007361703</c:v>
                </c:pt>
                <c:pt idx="8637">
                  <c:v>11.9093592148454</c:v>
                </c:pt>
                <c:pt idx="8638">
                  <c:v>11.9096896743472</c:v>
                </c:pt>
                <c:pt idx="8639">
                  <c:v>11.910339149530101</c:v>
                </c:pt>
                <c:pt idx="8640">
                  <c:v>11.911009975109399</c:v>
                </c:pt>
                <c:pt idx="8641">
                  <c:v>11.9095518228337</c:v>
                </c:pt>
                <c:pt idx="8642">
                  <c:v>11.908096704159799</c:v>
                </c:pt>
                <c:pt idx="8643">
                  <c:v>11.9066942080779</c:v>
                </c:pt>
                <c:pt idx="8644">
                  <c:v>11.905213177705599</c:v>
                </c:pt>
                <c:pt idx="8645">
                  <c:v>11.9038328805145</c:v>
                </c:pt>
                <c:pt idx="8646">
                  <c:v>11.901580811496601</c:v>
                </c:pt>
                <c:pt idx="8647">
                  <c:v>11.8993839294168</c:v>
                </c:pt>
                <c:pt idx="8648">
                  <c:v>11.8966935665158</c:v>
                </c:pt>
                <c:pt idx="8649">
                  <c:v>11.894016998117101</c:v>
                </c:pt>
                <c:pt idx="8650">
                  <c:v>11.8916663936887</c:v>
                </c:pt>
                <c:pt idx="8651">
                  <c:v>11.8901109746892</c:v>
                </c:pt>
                <c:pt idx="8652">
                  <c:v>11.8885858093688</c:v>
                </c:pt>
                <c:pt idx="8653">
                  <c:v>11.886462436797601</c:v>
                </c:pt>
                <c:pt idx="8654">
                  <c:v>11.882970583504299</c:v>
                </c:pt>
                <c:pt idx="8655">
                  <c:v>11.879470173699699</c:v>
                </c:pt>
                <c:pt idx="8656">
                  <c:v>11.8759736031635</c:v>
                </c:pt>
                <c:pt idx="8657">
                  <c:v>11.8723058396418</c:v>
                </c:pt>
                <c:pt idx="8658">
                  <c:v>11.8672666695317</c:v>
                </c:pt>
                <c:pt idx="8659">
                  <c:v>11.862602010393701</c:v>
                </c:pt>
                <c:pt idx="8660">
                  <c:v>11.857576687690701</c:v>
                </c:pt>
                <c:pt idx="8661">
                  <c:v>11.852563526261299</c:v>
                </c:pt>
                <c:pt idx="8662">
                  <c:v>11.8475650672983</c:v>
                </c:pt>
                <c:pt idx="8663">
                  <c:v>11.842581625930199</c:v>
                </c:pt>
                <c:pt idx="8664">
                  <c:v>11.8389780137509</c:v>
                </c:pt>
                <c:pt idx="8665">
                  <c:v>11.8377915774655</c:v>
                </c:pt>
                <c:pt idx="8666">
                  <c:v>11.8363611299726</c:v>
                </c:pt>
                <c:pt idx="8667">
                  <c:v>11.834947816193999</c:v>
                </c:pt>
                <c:pt idx="8668">
                  <c:v>11.8334942274744</c:v>
                </c:pt>
                <c:pt idx="8669">
                  <c:v>11.831937317738401</c:v>
                </c:pt>
                <c:pt idx="8670">
                  <c:v>11.830344367527699</c:v>
                </c:pt>
                <c:pt idx="8671">
                  <c:v>11.8306792006313</c:v>
                </c:pt>
                <c:pt idx="8672">
                  <c:v>11.828947043188199</c:v>
                </c:pt>
                <c:pt idx="8673">
                  <c:v>11.827126228908</c:v>
                </c:pt>
                <c:pt idx="8674">
                  <c:v>11.8252854197645</c:v>
                </c:pt>
                <c:pt idx="8675">
                  <c:v>11.823577677908499</c:v>
                </c:pt>
                <c:pt idx="8676">
                  <c:v>11.8219119248651</c:v>
                </c:pt>
                <c:pt idx="8677">
                  <c:v>11.8199713798421</c:v>
                </c:pt>
                <c:pt idx="8678">
                  <c:v>11.8201483408883</c:v>
                </c:pt>
                <c:pt idx="8679">
                  <c:v>11.8203322378303</c:v>
                </c:pt>
                <c:pt idx="8680">
                  <c:v>11.816603646470501</c:v>
                </c:pt>
                <c:pt idx="8681">
                  <c:v>11.8129192324473</c:v>
                </c:pt>
                <c:pt idx="8682">
                  <c:v>11.809227871026399</c:v>
                </c:pt>
                <c:pt idx="8683">
                  <c:v>11.8055452782367</c:v>
                </c:pt>
                <c:pt idx="8684">
                  <c:v>11.8018384999384</c:v>
                </c:pt>
                <c:pt idx="8685">
                  <c:v>11.7981440342352</c:v>
                </c:pt>
                <c:pt idx="8686">
                  <c:v>11.794399502058999</c:v>
                </c:pt>
                <c:pt idx="8687">
                  <c:v>11.7907157218918</c:v>
                </c:pt>
                <c:pt idx="8688">
                  <c:v>11.7874021675806</c:v>
                </c:pt>
                <c:pt idx="8689">
                  <c:v>11.784066782907599</c:v>
                </c:pt>
                <c:pt idx="8690">
                  <c:v>11.7812491341196</c:v>
                </c:pt>
                <c:pt idx="8691">
                  <c:v>11.7787395986975</c:v>
                </c:pt>
                <c:pt idx="8692">
                  <c:v>11.776441865366399</c:v>
                </c:pt>
                <c:pt idx="8693">
                  <c:v>11.774661912733499</c:v>
                </c:pt>
                <c:pt idx="8694">
                  <c:v>11.772556214667</c:v>
                </c:pt>
                <c:pt idx="8695">
                  <c:v>11.770211756831699</c:v>
                </c:pt>
                <c:pt idx="8696">
                  <c:v>11.7661713916858</c:v>
                </c:pt>
                <c:pt idx="8697">
                  <c:v>11.7638563821933</c:v>
                </c:pt>
                <c:pt idx="8698">
                  <c:v>11.7602034502821</c:v>
                </c:pt>
                <c:pt idx="8699">
                  <c:v>11.7559500449645</c:v>
                </c:pt>
                <c:pt idx="8700">
                  <c:v>11.7516590844424</c:v>
                </c:pt>
                <c:pt idx="8701">
                  <c:v>11.7488515491077</c:v>
                </c:pt>
                <c:pt idx="8702">
                  <c:v>11.746025582869301</c:v>
                </c:pt>
                <c:pt idx="8703">
                  <c:v>11.7432198083351</c:v>
                </c:pt>
                <c:pt idx="8704">
                  <c:v>11.739804579647901</c:v>
                </c:pt>
                <c:pt idx="8705">
                  <c:v>11.7358248926269</c:v>
                </c:pt>
                <c:pt idx="8706">
                  <c:v>11.7318529858894</c:v>
                </c:pt>
                <c:pt idx="8707">
                  <c:v>11.7278024292529</c:v>
                </c:pt>
                <c:pt idx="8708">
                  <c:v>11.7251315389188</c:v>
                </c:pt>
                <c:pt idx="8709">
                  <c:v>11.7234927005209</c:v>
                </c:pt>
                <c:pt idx="8710">
                  <c:v>11.721724271393001</c:v>
                </c:pt>
                <c:pt idx="8711">
                  <c:v>11.717903495083</c:v>
                </c:pt>
                <c:pt idx="8712">
                  <c:v>11.714081510064601</c:v>
                </c:pt>
                <c:pt idx="8713">
                  <c:v>11.712335747969499</c:v>
                </c:pt>
                <c:pt idx="8714">
                  <c:v>11.708541867607201</c:v>
                </c:pt>
                <c:pt idx="8715">
                  <c:v>11.7052199011561</c:v>
                </c:pt>
                <c:pt idx="8716">
                  <c:v>11.701908702911</c:v>
                </c:pt>
                <c:pt idx="8717">
                  <c:v>11.698584310927201</c:v>
                </c:pt>
                <c:pt idx="8718">
                  <c:v>11.6952854072377</c:v>
                </c:pt>
                <c:pt idx="8719">
                  <c:v>11.692011230195201</c:v>
                </c:pt>
                <c:pt idx="8720">
                  <c:v>11.6887279830792</c:v>
                </c:pt>
                <c:pt idx="8721">
                  <c:v>11.684693984500299</c:v>
                </c:pt>
                <c:pt idx="8722">
                  <c:v>11.6799605520788</c:v>
                </c:pt>
                <c:pt idx="8723">
                  <c:v>11.675186766189499</c:v>
                </c:pt>
                <c:pt idx="8724">
                  <c:v>11.6704236383226</c:v>
                </c:pt>
                <c:pt idx="8725">
                  <c:v>11.665391591841701</c:v>
                </c:pt>
                <c:pt idx="8726">
                  <c:v>11.660338674089401</c:v>
                </c:pt>
                <c:pt idx="8727">
                  <c:v>11.6553016123602</c:v>
                </c:pt>
                <c:pt idx="8728">
                  <c:v>11.6502918484969</c:v>
                </c:pt>
                <c:pt idx="8729">
                  <c:v>11.6461054605538</c:v>
                </c:pt>
                <c:pt idx="8730">
                  <c:v>11.641744030104901</c:v>
                </c:pt>
                <c:pt idx="8731">
                  <c:v>11.637402277747</c:v>
                </c:pt>
                <c:pt idx="8732">
                  <c:v>11.633035250103299</c:v>
                </c:pt>
                <c:pt idx="8733">
                  <c:v>11.628911753335601</c:v>
                </c:pt>
                <c:pt idx="8734">
                  <c:v>11.6247570881622</c:v>
                </c:pt>
                <c:pt idx="8735">
                  <c:v>11.6206115749739</c:v>
                </c:pt>
                <c:pt idx="8736">
                  <c:v>11.6164685358191</c:v>
                </c:pt>
                <c:pt idx="8737">
                  <c:v>11.612175190666999</c:v>
                </c:pt>
                <c:pt idx="8738">
                  <c:v>11.6078719448559</c:v>
                </c:pt>
                <c:pt idx="8739">
                  <c:v>11.6032295055748</c:v>
                </c:pt>
                <c:pt idx="8740">
                  <c:v>11.598699428524901</c:v>
                </c:pt>
                <c:pt idx="8741">
                  <c:v>11.5941058628008</c:v>
                </c:pt>
                <c:pt idx="8742">
                  <c:v>11.5893283647</c:v>
                </c:pt>
                <c:pt idx="8743">
                  <c:v>11.584533288470301</c:v>
                </c:pt>
                <c:pt idx="8744">
                  <c:v>11.579894052635201</c:v>
                </c:pt>
                <c:pt idx="8745">
                  <c:v>11.575155621361899</c:v>
                </c:pt>
                <c:pt idx="8746">
                  <c:v>11.570420627394499</c:v>
                </c:pt>
                <c:pt idx="8747">
                  <c:v>11.565635370779001</c:v>
                </c:pt>
                <c:pt idx="8748">
                  <c:v>11.5608540838967</c:v>
                </c:pt>
                <c:pt idx="8749">
                  <c:v>11.5558081476282</c:v>
                </c:pt>
                <c:pt idx="8750">
                  <c:v>11.5505502225461</c:v>
                </c:pt>
                <c:pt idx="8751">
                  <c:v>11.545268407278099</c:v>
                </c:pt>
                <c:pt idx="8752">
                  <c:v>11.5396466571495</c:v>
                </c:pt>
                <c:pt idx="8753">
                  <c:v>11.5343014107839</c:v>
                </c:pt>
                <c:pt idx="8754">
                  <c:v>11.528956387329901</c:v>
                </c:pt>
                <c:pt idx="8755">
                  <c:v>11.523478006096401</c:v>
                </c:pt>
                <c:pt idx="8756">
                  <c:v>11.5180312518641</c:v>
                </c:pt>
                <c:pt idx="8757">
                  <c:v>11.5125718761944</c:v>
                </c:pt>
                <c:pt idx="8758">
                  <c:v>11.507713713543099</c:v>
                </c:pt>
                <c:pt idx="8759">
                  <c:v>11.5028622416306</c:v>
                </c:pt>
                <c:pt idx="8760">
                  <c:v>11.4980385822911</c:v>
                </c:pt>
                <c:pt idx="8761">
                  <c:v>11.493229789844699</c:v>
                </c:pt>
                <c:pt idx="8762">
                  <c:v>11.4883671988768</c:v>
                </c:pt>
                <c:pt idx="8763">
                  <c:v>11.483536634037399</c:v>
                </c:pt>
                <c:pt idx="8764">
                  <c:v>11.4785919413907</c:v>
                </c:pt>
                <c:pt idx="8765">
                  <c:v>11.474984367669901</c:v>
                </c:pt>
                <c:pt idx="8766">
                  <c:v>11.471376787768101</c:v>
                </c:pt>
                <c:pt idx="8767">
                  <c:v>11.4657542064931</c:v>
                </c:pt>
                <c:pt idx="8768">
                  <c:v>11.460140072026</c:v>
                </c:pt>
                <c:pt idx="8769">
                  <c:v>11.454327533788099</c:v>
                </c:pt>
                <c:pt idx="8770">
                  <c:v>11.448848088228701</c:v>
                </c:pt>
                <c:pt idx="8771">
                  <c:v>11.4434169371614</c:v>
                </c:pt>
                <c:pt idx="8772">
                  <c:v>11.4379852396345</c:v>
                </c:pt>
                <c:pt idx="8773">
                  <c:v>11.432536582017701</c:v>
                </c:pt>
                <c:pt idx="8774">
                  <c:v>11.4270186182177</c:v>
                </c:pt>
                <c:pt idx="8775">
                  <c:v>11.4215014459761</c:v>
                </c:pt>
                <c:pt idx="8776">
                  <c:v>11.416367169294499</c:v>
                </c:pt>
                <c:pt idx="8777">
                  <c:v>11.411252638794201</c:v>
                </c:pt>
                <c:pt idx="8778">
                  <c:v>11.4061521306835</c:v>
                </c:pt>
                <c:pt idx="8779">
                  <c:v>11.401039894009701</c:v>
                </c:pt>
                <c:pt idx="8780">
                  <c:v>11.395579616617001</c:v>
                </c:pt>
                <c:pt idx="8781">
                  <c:v>11.390139657939899</c:v>
                </c:pt>
                <c:pt idx="8782">
                  <c:v>11.3848157513914</c:v>
                </c:pt>
                <c:pt idx="8783">
                  <c:v>11.379510291750901</c:v>
                </c:pt>
                <c:pt idx="8784">
                  <c:v>11.374325007061</c:v>
                </c:pt>
                <c:pt idx="8785">
                  <c:v>11.3686842774502</c:v>
                </c:pt>
                <c:pt idx="8786">
                  <c:v>11.3630652244002</c:v>
                </c:pt>
                <c:pt idx="8787">
                  <c:v>11.357926105451</c:v>
                </c:pt>
                <c:pt idx="8788">
                  <c:v>11.3526663629893</c:v>
                </c:pt>
                <c:pt idx="8789">
                  <c:v>11.347345104325999</c:v>
                </c:pt>
                <c:pt idx="8790">
                  <c:v>11.3420268455149</c:v>
                </c:pt>
                <c:pt idx="8791">
                  <c:v>11.336781065556901</c:v>
                </c:pt>
                <c:pt idx="8792">
                  <c:v>11.331534568801301</c:v>
                </c:pt>
                <c:pt idx="8793">
                  <c:v>11.3262790094486</c:v>
                </c:pt>
                <c:pt idx="8794">
                  <c:v>11.321041539784201</c:v>
                </c:pt>
                <c:pt idx="8795">
                  <c:v>11.3157515487573</c:v>
                </c:pt>
                <c:pt idx="8796">
                  <c:v>11.310464997797901</c:v>
                </c:pt>
                <c:pt idx="8797">
                  <c:v>11.3051827520015</c:v>
                </c:pt>
                <c:pt idx="8798">
                  <c:v>11.299929736256701</c:v>
                </c:pt>
                <c:pt idx="8799">
                  <c:v>11.294697366699999</c:v>
                </c:pt>
                <c:pt idx="8800">
                  <c:v>11.290156518005601</c:v>
                </c:pt>
                <c:pt idx="8801">
                  <c:v>11.285702374850599</c:v>
                </c:pt>
                <c:pt idx="8802">
                  <c:v>11.281481858026501</c:v>
                </c:pt>
                <c:pt idx="8803">
                  <c:v>11.2769580098148</c:v>
                </c:pt>
                <c:pt idx="8804">
                  <c:v>11.272438307493401</c:v>
                </c:pt>
                <c:pt idx="8805">
                  <c:v>11.2678829213949</c:v>
                </c:pt>
                <c:pt idx="8806">
                  <c:v>11.2627899796626</c:v>
                </c:pt>
                <c:pt idx="8807">
                  <c:v>11.2576943607299</c:v>
                </c:pt>
                <c:pt idx="8808">
                  <c:v>11.2525877189791</c:v>
                </c:pt>
                <c:pt idx="8809">
                  <c:v>11.248994289553201</c:v>
                </c:pt>
                <c:pt idx="8810">
                  <c:v>11.245419336646499</c:v>
                </c:pt>
                <c:pt idx="8811">
                  <c:v>11.2420110210294</c:v>
                </c:pt>
                <c:pt idx="8812">
                  <c:v>11.2386886935618</c:v>
                </c:pt>
                <c:pt idx="8813">
                  <c:v>11.2353875730649</c:v>
                </c:pt>
                <c:pt idx="8814">
                  <c:v>11.2320406403894</c:v>
                </c:pt>
                <c:pt idx="8815">
                  <c:v>11.2288036286627</c:v>
                </c:pt>
                <c:pt idx="8816">
                  <c:v>11.225655793560501</c:v>
                </c:pt>
                <c:pt idx="8817">
                  <c:v>11.221928779027101</c:v>
                </c:pt>
                <c:pt idx="8818">
                  <c:v>11.218274568292101</c:v>
                </c:pt>
                <c:pt idx="8819">
                  <c:v>11.214672888851799</c:v>
                </c:pt>
                <c:pt idx="8820">
                  <c:v>11.211068718580201</c:v>
                </c:pt>
                <c:pt idx="8821">
                  <c:v>11.2074735687012</c:v>
                </c:pt>
                <c:pt idx="8822">
                  <c:v>11.2038933737678</c:v>
                </c:pt>
                <c:pt idx="8823">
                  <c:v>11.200392780114401</c:v>
                </c:pt>
                <c:pt idx="8824">
                  <c:v>11.1968128862047</c:v>
                </c:pt>
                <c:pt idx="8825">
                  <c:v>11.193305200233899</c:v>
                </c:pt>
                <c:pt idx="8826">
                  <c:v>11.189859728121499</c:v>
                </c:pt>
                <c:pt idx="8827">
                  <c:v>11.1863891495851</c:v>
                </c:pt>
                <c:pt idx="8828">
                  <c:v>11.1832888865112</c:v>
                </c:pt>
                <c:pt idx="8829">
                  <c:v>11.180158568810601</c:v>
                </c:pt>
                <c:pt idx="8830">
                  <c:v>11.1761647708067</c:v>
                </c:pt>
                <c:pt idx="8831">
                  <c:v>11.172172886059199</c:v>
                </c:pt>
                <c:pt idx="8832">
                  <c:v>11.1681879202883</c:v>
                </c:pt>
                <c:pt idx="8833">
                  <c:v>11.163858577515301</c:v>
                </c:pt>
                <c:pt idx="8834">
                  <c:v>11.160141885352701</c:v>
                </c:pt>
                <c:pt idx="8835">
                  <c:v>11.1564362258946</c:v>
                </c:pt>
                <c:pt idx="8836">
                  <c:v>11.152719475531001</c:v>
                </c:pt>
                <c:pt idx="8837">
                  <c:v>11.149003465387599</c:v>
                </c:pt>
                <c:pt idx="8838">
                  <c:v>11.145304645237101</c:v>
                </c:pt>
                <c:pt idx="8839">
                  <c:v>11.141601317877701</c:v>
                </c:pt>
                <c:pt idx="8840">
                  <c:v>11.1381578516087</c:v>
                </c:pt>
                <c:pt idx="8841">
                  <c:v>11.1347247691881</c:v>
                </c:pt>
                <c:pt idx="8842">
                  <c:v>11.131350696151101</c:v>
                </c:pt>
                <c:pt idx="8843">
                  <c:v>11.128007952301299</c:v>
                </c:pt>
                <c:pt idx="8844">
                  <c:v>11.1246746021524</c:v>
                </c:pt>
                <c:pt idx="8845">
                  <c:v>11.1214440468411</c:v>
                </c:pt>
                <c:pt idx="8846">
                  <c:v>11.118216245039299</c:v>
                </c:pt>
                <c:pt idx="8847">
                  <c:v>11.1149706558842</c:v>
                </c:pt>
                <c:pt idx="8848">
                  <c:v>11.1118503334229</c:v>
                </c:pt>
                <c:pt idx="8849">
                  <c:v>11.108626957578799</c:v>
                </c:pt>
                <c:pt idx="8850">
                  <c:v>11.1053871545045</c:v>
                </c:pt>
                <c:pt idx="8851">
                  <c:v>11.102105506997001</c:v>
                </c:pt>
                <c:pt idx="8852">
                  <c:v>11.098891859535501</c:v>
                </c:pt>
                <c:pt idx="8853">
                  <c:v>11.095884481959301</c:v>
                </c:pt>
                <c:pt idx="8854">
                  <c:v>11.0928718762905</c:v>
                </c:pt>
                <c:pt idx="8855">
                  <c:v>11.0898752895552</c:v>
                </c:pt>
                <c:pt idx="8856">
                  <c:v>11.086965069104</c:v>
                </c:pt>
                <c:pt idx="8857">
                  <c:v>11.0840699102584</c:v>
                </c:pt>
                <c:pt idx="8858">
                  <c:v>11.081174553191399</c:v>
                </c:pt>
                <c:pt idx="8859">
                  <c:v>11.0783630959485</c:v>
                </c:pt>
                <c:pt idx="8860">
                  <c:v>11.07548536504</c:v>
                </c:pt>
                <c:pt idx="8861">
                  <c:v>11.072586451866</c:v>
                </c:pt>
                <c:pt idx="8862">
                  <c:v>11.069429928670599</c:v>
                </c:pt>
                <c:pt idx="8863">
                  <c:v>11.0648878851642</c:v>
                </c:pt>
                <c:pt idx="8864">
                  <c:v>11.0616017886585</c:v>
                </c:pt>
                <c:pt idx="8865">
                  <c:v>11.058323050368299</c:v>
                </c:pt>
                <c:pt idx="8866">
                  <c:v>11.0540302866003</c:v>
                </c:pt>
                <c:pt idx="8867">
                  <c:v>11.0497449189081</c:v>
                </c:pt>
                <c:pt idx="8868">
                  <c:v>11.045451687469001</c:v>
                </c:pt>
                <c:pt idx="8869">
                  <c:v>11.042278683435899</c:v>
                </c:pt>
                <c:pt idx="8870">
                  <c:v>11.0390571019273</c:v>
                </c:pt>
                <c:pt idx="8871">
                  <c:v>11.0356580997055</c:v>
                </c:pt>
                <c:pt idx="8872">
                  <c:v>11.0322625330585</c:v>
                </c:pt>
                <c:pt idx="8873">
                  <c:v>11.0289172798562</c:v>
                </c:pt>
                <c:pt idx="8874">
                  <c:v>11.0256303103171</c:v>
                </c:pt>
                <c:pt idx="8875">
                  <c:v>11.0223082121293</c:v>
                </c:pt>
                <c:pt idx="8876">
                  <c:v>11.0190701384369</c:v>
                </c:pt>
                <c:pt idx="8877">
                  <c:v>11.015611330700001</c:v>
                </c:pt>
                <c:pt idx="8878">
                  <c:v>11.0122695193333</c:v>
                </c:pt>
                <c:pt idx="8879">
                  <c:v>11.0089797303285</c:v>
                </c:pt>
                <c:pt idx="8880">
                  <c:v>11.0056460815579</c:v>
                </c:pt>
                <c:pt idx="8881">
                  <c:v>11.0023432856767</c:v>
                </c:pt>
                <c:pt idx="8882">
                  <c:v>10.999044788146801</c:v>
                </c:pt>
                <c:pt idx="8883">
                  <c:v>10.995760074188</c:v>
                </c:pt>
                <c:pt idx="8884">
                  <c:v>10.9924109758285</c:v>
                </c:pt>
                <c:pt idx="8885">
                  <c:v>10.9890251369703</c:v>
                </c:pt>
                <c:pt idx="8886">
                  <c:v>10.9856485780826</c:v>
                </c:pt>
                <c:pt idx="8887">
                  <c:v>10.9822063398659</c:v>
                </c:pt>
                <c:pt idx="8888">
                  <c:v>10.978761931217701</c:v>
                </c:pt>
                <c:pt idx="8889">
                  <c:v>10.975341340079201</c:v>
                </c:pt>
                <c:pt idx="8890">
                  <c:v>10.971947983303201</c:v>
                </c:pt>
                <c:pt idx="8891">
                  <c:v>10.968547415811001</c:v>
                </c:pt>
                <c:pt idx="8892">
                  <c:v>10.9651027807832</c:v>
                </c:pt>
                <c:pt idx="8893">
                  <c:v>10.961733963277</c:v>
                </c:pt>
                <c:pt idx="8894">
                  <c:v>10.958419372947199</c:v>
                </c:pt>
                <c:pt idx="8895">
                  <c:v>10.9550033313557</c:v>
                </c:pt>
                <c:pt idx="8896">
                  <c:v>10.9515908348152</c:v>
                </c:pt>
                <c:pt idx="8897">
                  <c:v>10.948167338986799</c:v>
                </c:pt>
                <c:pt idx="8898">
                  <c:v>10.944764075457</c:v>
                </c:pt>
                <c:pt idx="8899">
                  <c:v>10.9383782695308</c:v>
                </c:pt>
                <c:pt idx="8900">
                  <c:v>10.932842762679</c:v>
                </c:pt>
                <c:pt idx="8901">
                  <c:v>10.9273233064942</c:v>
                </c:pt>
                <c:pt idx="8902">
                  <c:v>10.9217862826992</c:v>
                </c:pt>
                <c:pt idx="8903">
                  <c:v>10.9163026943923</c:v>
                </c:pt>
                <c:pt idx="8904">
                  <c:v>10.9107481852053</c:v>
                </c:pt>
                <c:pt idx="8905">
                  <c:v>10.9052104705535</c:v>
                </c:pt>
                <c:pt idx="8906">
                  <c:v>10.900344023056901</c:v>
                </c:pt>
                <c:pt idx="8907">
                  <c:v>10.895558268355099</c:v>
                </c:pt>
                <c:pt idx="8908">
                  <c:v>10.890883007935599</c:v>
                </c:pt>
                <c:pt idx="8909">
                  <c:v>10.887777163559701</c:v>
                </c:pt>
                <c:pt idx="8910">
                  <c:v>10.8849818694842</c:v>
                </c:pt>
                <c:pt idx="8911">
                  <c:v>10.8792130251654</c:v>
                </c:pt>
                <c:pt idx="8912">
                  <c:v>10.873457036721399</c:v>
                </c:pt>
                <c:pt idx="8913">
                  <c:v>10.8696714431291</c:v>
                </c:pt>
                <c:pt idx="8914">
                  <c:v>10.8659758861948</c:v>
                </c:pt>
                <c:pt idx="8915">
                  <c:v>10.8623067716404</c:v>
                </c:pt>
                <c:pt idx="8916">
                  <c:v>10.858511329823999</c:v>
                </c:pt>
                <c:pt idx="8917">
                  <c:v>10.854777918542</c:v>
                </c:pt>
                <c:pt idx="8918">
                  <c:v>10.8510426649949</c:v>
                </c:pt>
                <c:pt idx="8919">
                  <c:v>10.8473232668813</c:v>
                </c:pt>
                <c:pt idx="8920">
                  <c:v>10.843610526072499</c:v>
                </c:pt>
                <c:pt idx="8921">
                  <c:v>10.839811740229299</c:v>
                </c:pt>
                <c:pt idx="8922">
                  <c:v>10.836036066779201</c:v>
                </c:pt>
                <c:pt idx="8923">
                  <c:v>10.8322481360743</c:v>
                </c:pt>
                <c:pt idx="8924">
                  <c:v>10.828517716481301</c:v>
                </c:pt>
                <c:pt idx="8925">
                  <c:v>10.8247309068985</c:v>
                </c:pt>
                <c:pt idx="8926">
                  <c:v>10.8209523182481</c:v>
                </c:pt>
                <c:pt idx="8927">
                  <c:v>10.817177181645</c:v>
                </c:pt>
                <c:pt idx="8928">
                  <c:v>10.813432218480999</c:v>
                </c:pt>
                <c:pt idx="8929">
                  <c:v>10.8096945236195</c:v>
                </c:pt>
                <c:pt idx="8930">
                  <c:v>10.806025044760901</c:v>
                </c:pt>
                <c:pt idx="8931">
                  <c:v>10.8004022133898</c:v>
                </c:pt>
                <c:pt idx="8932">
                  <c:v>10.7968502335699</c:v>
                </c:pt>
                <c:pt idx="8933">
                  <c:v>10.794451635771299</c:v>
                </c:pt>
                <c:pt idx="8934">
                  <c:v>10.792034530618499</c:v>
                </c:pt>
                <c:pt idx="8935">
                  <c:v>10.7885658648236</c:v>
                </c:pt>
                <c:pt idx="8936">
                  <c:v>10.786183640990201</c:v>
                </c:pt>
                <c:pt idx="8937">
                  <c:v>10.783852962031901</c:v>
                </c:pt>
                <c:pt idx="8938">
                  <c:v>10.781547186415301</c:v>
                </c:pt>
                <c:pt idx="8939">
                  <c:v>10.779273506273601</c:v>
                </c:pt>
                <c:pt idx="8940">
                  <c:v>10.7770933186032</c:v>
                </c:pt>
                <c:pt idx="8941">
                  <c:v>10.774929296872401</c:v>
                </c:pt>
                <c:pt idx="8942">
                  <c:v>10.7727723373696</c:v>
                </c:pt>
                <c:pt idx="8943">
                  <c:v>10.7706183862273</c:v>
                </c:pt>
                <c:pt idx="8944">
                  <c:v>10.768281084757501</c:v>
                </c:pt>
                <c:pt idx="8945">
                  <c:v>10.765933839185299</c:v>
                </c:pt>
                <c:pt idx="8946">
                  <c:v>10.7635845768022</c:v>
                </c:pt>
                <c:pt idx="8947">
                  <c:v>10.761171808161</c:v>
                </c:pt>
                <c:pt idx="8948">
                  <c:v>10.758745352342601</c:v>
                </c:pt>
                <c:pt idx="8949">
                  <c:v>10.756318560169801</c:v>
                </c:pt>
                <c:pt idx="8950">
                  <c:v>10.7539353000427</c:v>
                </c:pt>
                <c:pt idx="8951">
                  <c:v>10.7516489554322</c:v>
                </c:pt>
                <c:pt idx="8952">
                  <c:v>10.7493641636869</c:v>
                </c:pt>
                <c:pt idx="8953">
                  <c:v>10.7446850534034</c:v>
                </c:pt>
                <c:pt idx="8954">
                  <c:v>10.74222263759</c:v>
                </c:pt>
                <c:pt idx="8955">
                  <c:v>10.7398934185012</c:v>
                </c:pt>
                <c:pt idx="8956">
                  <c:v>10.738165241479701</c:v>
                </c:pt>
                <c:pt idx="8957">
                  <c:v>10.736114588906</c:v>
                </c:pt>
                <c:pt idx="8958">
                  <c:v>10.734068622852901</c:v>
                </c:pt>
                <c:pt idx="8959">
                  <c:v>10.7320149627202</c:v>
                </c:pt>
                <c:pt idx="8960">
                  <c:v>10.730007892152599</c:v>
                </c:pt>
                <c:pt idx="8961">
                  <c:v>10.728195134447301</c:v>
                </c:pt>
                <c:pt idx="8962">
                  <c:v>10.7263918505398</c:v>
                </c:pt>
                <c:pt idx="8963">
                  <c:v>10.7245980394092</c:v>
                </c:pt>
                <c:pt idx="8964">
                  <c:v>10.722751067288</c:v>
                </c:pt>
                <c:pt idx="8965">
                  <c:v>10.7209973291189</c:v>
                </c:pt>
                <c:pt idx="8966">
                  <c:v>10.7192792457331</c:v>
                </c:pt>
                <c:pt idx="8967">
                  <c:v>10.717595147097599</c:v>
                </c:pt>
                <c:pt idx="8968">
                  <c:v>10.7159462242012</c:v>
                </c:pt>
                <c:pt idx="8969">
                  <c:v>10.7143420126802</c:v>
                </c:pt>
                <c:pt idx="8970">
                  <c:v>10.7129270347431</c:v>
                </c:pt>
                <c:pt idx="8971">
                  <c:v>10.7115185709191</c:v>
                </c:pt>
                <c:pt idx="8972">
                  <c:v>10.7101318786669</c:v>
                </c:pt>
                <c:pt idx="8973">
                  <c:v>10.708614696466199</c:v>
                </c:pt>
                <c:pt idx="8974">
                  <c:v>10.707099334939601</c:v>
                </c:pt>
                <c:pt idx="8975">
                  <c:v>10.7056113907287</c:v>
                </c:pt>
                <c:pt idx="8976">
                  <c:v>10.7041211881876</c:v>
                </c:pt>
                <c:pt idx="8977">
                  <c:v>10.702421144369801</c:v>
                </c:pt>
                <c:pt idx="8978">
                  <c:v>10.7007301112048</c:v>
                </c:pt>
                <c:pt idx="8979">
                  <c:v>10.6990202797856</c:v>
                </c:pt>
                <c:pt idx="8980">
                  <c:v>10.6973781596688</c:v>
                </c:pt>
                <c:pt idx="8981">
                  <c:v>10.6956818298756</c:v>
                </c:pt>
                <c:pt idx="8982">
                  <c:v>10.694010605089399</c:v>
                </c:pt>
                <c:pt idx="8983">
                  <c:v>10.692325750029999</c:v>
                </c:pt>
                <c:pt idx="8984">
                  <c:v>10.690641334864701</c:v>
                </c:pt>
                <c:pt idx="8985">
                  <c:v>10.689024938768</c:v>
                </c:pt>
                <c:pt idx="8986">
                  <c:v>10.687243810897799</c:v>
                </c:pt>
                <c:pt idx="8987">
                  <c:v>10.685472121354801</c:v>
                </c:pt>
                <c:pt idx="8988">
                  <c:v>10.683794868120099</c:v>
                </c:pt>
                <c:pt idx="8989">
                  <c:v>10.6824795438978</c:v>
                </c:pt>
                <c:pt idx="8990">
                  <c:v>10.681176665526401</c:v>
                </c:pt>
                <c:pt idx="8991">
                  <c:v>10.6798826791106</c:v>
                </c:pt>
                <c:pt idx="8992">
                  <c:v>10.6785882190671</c:v>
                </c:pt>
                <c:pt idx="8993">
                  <c:v>10.677318038436701</c:v>
                </c:pt>
                <c:pt idx="8994">
                  <c:v>10.6757791461355</c:v>
                </c:pt>
                <c:pt idx="8995">
                  <c:v>10.6741451384462</c:v>
                </c:pt>
                <c:pt idx="8996">
                  <c:v>10.6725174027309</c:v>
                </c:pt>
                <c:pt idx="8997">
                  <c:v>10.671066055968</c:v>
                </c:pt>
                <c:pt idx="8998">
                  <c:v>10.6696686754306</c:v>
                </c:pt>
                <c:pt idx="8999">
                  <c:v>10.6678887135854</c:v>
                </c:pt>
                <c:pt idx="9000">
                  <c:v>10.6661302883644</c:v>
                </c:pt>
                <c:pt idx="9001">
                  <c:v>10.6642602875549</c:v>
                </c:pt>
                <c:pt idx="9002">
                  <c:v>10.6627622011</c:v>
                </c:pt>
                <c:pt idx="9003">
                  <c:v>10.6612407904022</c:v>
                </c:pt>
                <c:pt idx="9004">
                  <c:v>10.6595519360105</c:v>
                </c:pt>
                <c:pt idx="9005">
                  <c:v>10.6579404798832</c:v>
                </c:pt>
                <c:pt idx="9006">
                  <c:v>10.6562895865471</c:v>
                </c:pt>
                <c:pt idx="9007">
                  <c:v>10.6545708471473</c:v>
                </c:pt>
                <c:pt idx="9008">
                  <c:v>10.6529477886824</c:v>
                </c:pt>
                <c:pt idx="9009">
                  <c:v>10.6511395947549</c:v>
                </c:pt>
                <c:pt idx="9010">
                  <c:v>10.6491446714353</c:v>
                </c:pt>
                <c:pt idx="9011">
                  <c:v>10.647294729028101</c:v>
                </c:pt>
                <c:pt idx="9012">
                  <c:v>10.6447666203601</c:v>
                </c:pt>
                <c:pt idx="9013">
                  <c:v>10.642243540758299</c:v>
                </c:pt>
                <c:pt idx="9014">
                  <c:v>10.639786206925599</c:v>
                </c:pt>
                <c:pt idx="9015">
                  <c:v>10.6373429356061</c:v>
                </c:pt>
                <c:pt idx="9016">
                  <c:v>10.634936843387701</c:v>
                </c:pt>
                <c:pt idx="9017">
                  <c:v>10.6325495839969</c:v>
                </c:pt>
                <c:pt idx="9018">
                  <c:v>10.630176387936</c:v>
                </c:pt>
                <c:pt idx="9019">
                  <c:v>10.627814393053599</c:v>
                </c:pt>
                <c:pt idx="9020">
                  <c:v>10.625478857008</c:v>
                </c:pt>
                <c:pt idx="9021">
                  <c:v>10.6232384432169</c:v>
                </c:pt>
                <c:pt idx="9022">
                  <c:v>10.620973978685999</c:v>
                </c:pt>
                <c:pt idx="9023">
                  <c:v>10.6190566771938</c:v>
                </c:pt>
                <c:pt idx="9024">
                  <c:v>10.617063256550299</c:v>
                </c:pt>
                <c:pt idx="9025">
                  <c:v>10.615481545430001</c:v>
                </c:pt>
                <c:pt idx="9026">
                  <c:v>10.6138876810202</c:v>
                </c:pt>
                <c:pt idx="9027">
                  <c:v>10.612098663764201</c:v>
                </c:pt>
                <c:pt idx="9028">
                  <c:v>10.610318712994999</c:v>
                </c:pt>
                <c:pt idx="9029">
                  <c:v>10.608424477597501</c:v>
                </c:pt>
                <c:pt idx="9030">
                  <c:v>10.606508675021001</c:v>
                </c:pt>
                <c:pt idx="9031">
                  <c:v>10.604616324135</c:v>
                </c:pt>
                <c:pt idx="9032">
                  <c:v>10.6027331607532</c:v>
                </c:pt>
                <c:pt idx="9033">
                  <c:v>10.6007190063154</c:v>
                </c:pt>
                <c:pt idx="9034">
                  <c:v>10.5987925549473</c:v>
                </c:pt>
                <c:pt idx="9035">
                  <c:v>10.5958573588746</c:v>
                </c:pt>
                <c:pt idx="9036">
                  <c:v>10.593000576006199</c:v>
                </c:pt>
                <c:pt idx="9037">
                  <c:v>10.590212562248499</c:v>
                </c:pt>
                <c:pt idx="9038">
                  <c:v>10.587370233077101</c:v>
                </c:pt>
                <c:pt idx="9039">
                  <c:v>10.5845446833399</c:v>
                </c:pt>
                <c:pt idx="9040">
                  <c:v>10.5817320976752</c:v>
                </c:pt>
                <c:pt idx="9041">
                  <c:v>10.578848067624399</c:v>
                </c:pt>
                <c:pt idx="9042">
                  <c:v>10.575947436294999</c:v>
                </c:pt>
                <c:pt idx="9043">
                  <c:v>10.573275537584999</c:v>
                </c:pt>
                <c:pt idx="9044">
                  <c:v>10.570604174914701</c:v>
                </c:pt>
                <c:pt idx="9045">
                  <c:v>10.567955996333099</c:v>
                </c:pt>
                <c:pt idx="9046">
                  <c:v>10.5653555591102</c:v>
                </c:pt>
                <c:pt idx="9047">
                  <c:v>10.562681527926699</c:v>
                </c:pt>
                <c:pt idx="9048">
                  <c:v>10.560101023126601</c:v>
                </c:pt>
                <c:pt idx="9049">
                  <c:v>10.5575344018655</c:v>
                </c:pt>
                <c:pt idx="9050">
                  <c:v>10.5549816633566</c:v>
                </c:pt>
                <c:pt idx="9051">
                  <c:v>10.5524304090456</c:v>
                </c:pt>
                <c:pt idx="9052">
                  <c:v>10.5499446013457</c:v>
                </c:pt>
                <c:pt idx="9053">
                  <c:v>10.5471689716582</c:v>
                </c:pt>
                <c:pt idx="9054">
                  <c:v>10.5444169161023</c:v>
                </c:pt>
                <c:pt idx="9055">
                  <c:v>10.5416846192725</c:v>
                </c:pt>
                <c:pt idx="9056">
                  <c:v>10.5404460085078</c:v>
                </c:pt>
                <c:pt idx="9057">
                  <c:v>10.539176202079</c:v>
                </c:pt>
                <c:pt idx="9058">
                  <c:v>10.5379017819519</c:v>
                </c:pt>
                <c:pt idx="9059">
                  <c:v>10.5366017627627</c:v>
                </c:pt>
                <c:pt idx="9060">
                  <c:v>10.535343397842899</c:v>
                </c:pt>
                <c:pt idx="9061">
                  <c:v>10.5341123813128</c:v>
                </c:pt>
                <c:pt idx="9062">
                  <c:v>10.5328561179023</c:v>
                </c:pt>
                <c:pt idx="9063">
                  <c:v>10.5315995085788</c:v>
                </c:pt>
                <c:pt idx="9064">
                  <c:v>10.530131709250901</c:v>
                </c:pt>
                <c:pt idx="9065">
                  <c:v>10.528669437136699</c:v>
                </c:pt>
                <c:pt idx="9066">
                  <c:v>10.527186233778</c:v>
                </c:pt>
                <c:pt idx="9067">
                  <c:v>10.525901297434499</c:v>
                </c:pt>
                <c:pt idx="9068">
                  <c:v>10.524655856755</c:v>
                </c:pt>
                <c:pt idx="9069">
                  <c:v>10.523434635082801</c:v>
                </c:pt>
                <c:pt idx="9070">
                  <c:v>10.522185304786399</c:v>
                </c:pt>
                <c:pt idx="9071">
                  <c:v>10.520940239245499</c:v>
                </c:pt>
                <c:pt idx="9072">
                  <c:v>10.5196661200591</c:v>
                </c:pt>
                <c:pt idx="9073">
                  <c:v>10.5184102387931</c:v>
                </c:pt>
                <c:pt idx="9074">
                  <c:v>10.515405288743301</c:v>
                </c:pt>
                <c:pt idx="9075">
                  <c:v>10.512417790391</c:v>
                </c:pt>
                <c:pt idx="9076">
                  <c:v>10.5094555745927</c:v>
                </c:pt>
                <c:pt idx="9077">
                  <c:v>10.506476679221301</c:v>
                </c:pt>
                <c:pt idx="9078">
                  <c:v>10.503508760373499</c:v>
                </c:pt>
                <c:pt idx="9079">
                  <c:v>10.5005377508934</c:v>
                </c:pt>
                <c:pt idx="9080">
                  <c:v>10.497584869573799</c:v>
                </c:pt>
                <c:pt idx="9081">
                  <c:v>10.494621267304399</c:v>
                </c:pt>
                <c:pt idx="9082">
                  <c:v>10.491670547061499</c:v>
                </c:pt>
                <c:pt idx="9083">
                  <c:v>10.4887288936833</c:v>
                </c:pt>
                <c:pt idx="9084">
                  <c:v>10.4857877236355</c:v>
                </c:pt>
                <c:pt idx="9085">
                  <c:v>10.482849182218599</c:v>
                </c:pt>
                <c:pt idx="9086">
                  <c:v>10.4798496888789</c:v>
                </c:pt>
                <c:pt idx="9087">
                  <c:v>10.4775316912189</c:v>
                </c:pt>
                <c:pt idx="9088">
                  <c:v>10.476252219626</c:v>
                </c:pt>
                <c:pt idx="9089">
                  <c:v>10.474926597518699</c:v>
                </c:pt>
                <c:pt idx="9090">
                  <c:v>10.4736634264855</c:v>
                </c:pt>
                <c:pt idx="9091">
                  <c:v>10.472369009929199</c:v>
                </c:pt>
                <c:pt idx="9092">
                  <c:v>10.4710758700088</c:v>
                </c:pt>
                <c:pt idx="9093">
                  <c:v>10.4699094040765</c:v>
                </c:pt>
                <c:pt idx="9094">
                  <c:v>10.4687753019351</c:v>
                </c:pt>
                <c:pt idx="9095">
                  <c:v>10.4676617865513</c:v>
                </c:pt>
                <c:pt idx="9096">
                  <c:v>10.4665065760571</c:v>
                </c:pt>
                <c:pt idx="9097">
                  <c:v>10.465424195525101</c:v>
                </c:pt>
                <c:pt idx="9098">
                  <c:v>10.4641712541274</c:v>
                </c:pt>
                <c:pt idx="9099">
                  <c:v>10.462936059758601</c:v>
                </c:pt>
                <c:pt idx="9100">
                  <c:v>10.461697733356701</c:v>
                </c:pt>
                <c:pt idx="9101">
                  <c:v>10.460463903823999</c:v>
                </c:pt>
                <c:pt idx="9102">
                  <c:v>10.459229150453099</c:v>
                </c:pt>
                <c:pt idx="9103">
                  <c:v>10.457982216096401</c:v>
                </c:pt>
                <c:pt idx="9104">
                  <c:v>10.4567409815748</c:v>
                </c:pt>
                <c:pt idx="9105">
                  <c:v>10.4555059545473</c:v>
                </c:pt>
                <c:pt idx="9106">
                  <c:v>10.4542916341607</c:v>
                </c:pt>
                <c:pt idx="9107">
                  <c:v>10.4530970662336</c:v>
                </c:pt>
                <c:pt idx="9108">
                  <c:v>10.4519232039312</c:v>
                </c:pt>
                <c:pt idx="9109">
                  <c:v>10.451235714002401</c:v>
                </c:pt>
                <c:pt idx="9110">
                  <c:v>10.4505716853356</c:v>
                </c:pt>
                <c:pt idx="9111">
                  <c:v>10.449974994464</c:v>
                </c:pt>
                <c:pt idx="9112">
                  <c:v>10.4493832828734</c:v>
                </c:pt>
                <c:pt idx="9113">
                  <c:v>10.448754900680401</c:v>
                </c:pt>
                <c:pt idx="9114">
                  <c:v>10.4469446138622</c:v>
                </c:pt>
                <c:pt idx="9115">
                  <c:v>10.4451984713961</c:v>
                </c:pt>
                <c:pt idx="9116">
                  <c:v>10.4446540864233</c:v>
                </c:pt>
                <c:pt idx="9117">
                  <c:v>10.444164217931901</c:v>
                </c:pt>
                <c:pt idx="9118">
                  <c:v>10.443657484624699</c:v>
                </c:pt>
                <c:pt idx="9119">
                  <c:v>10.441975180118799</c:v>
                </c:pt>
                <c:pt idx="9120">
                  <c:v>10.440295076993699</c:v>
                </c:pt>
                <c:pt idx="9121">
                  <c:v>10.438634579257</c:v>
                </c:pt>
                <c:pt idx="9122">
                  <c:v>10.436974612873099</c:v>
                </c:pt>
                <c:pt idx="9123">
                  <c:v>10.4353037331992</c:v>
                </c:pt>
                <c:pt idx="9124">
                  <c:v>10.433606680894201</c:v>
                </c:pt>
                <c:pt idx="9125">
                  <c:v>10.4319139729832</c:v>
                </c:pt>
                <c:pt idx="9126">
                  <c:v>10.430217979517099</c:v>
                </c:pt>
                <c:pt idx="9127">
                  <c:v>10.428535866078001</c:v>
                </c:pt>
                <c:pt idx="9128">
                  <c:v>10.427981920890799</c:v>
                </c:pt>
                <c:pt idx="9129">
                  <c:v>10.427452764774801</c:v>
                </c:pt>
                <c:pt idx="9130">
                  <c:v>10.426863861823801</c:v>
                </c:pt>
                <c:pt idx="9131">
                  <c:v>10.4263077641248</c:v>
                </c:pt>
                <c:pt idx="9132">
                  <c:v>10.425720595091301</c:v>
                </c:pt>
                <c:pt idx="9133">
                  <c:v>10.425141223867</c:v>
                </c:pt>
                <c:pt idx="9134">
                  <c:v>10.42454451219</c:v>
                </c:pt>
                <c:pt idx="9135">
                  <c:v>10.4239639631743</c:v>
                </c:pt>
                <c:pt idx="9136">
                  <c:v>10.4234402829871</c:v>
                </c:pt>
                <c:pt idx="9137">
                  <c:v>10.4216999422584</c:v>
                </c:pt>
                <c:pt idx="9138">
                  <c:v>10.421142671980601</c:v>
                </c:pt>
                <c:pt idx="9139">
                  <c:v>10.420628478225</c:v>
                </c:pt>
                <c:pt idx="9140">
                  <c:v>10.418937283764899</c:v>
                </c:pt>
                <c:pt idx="9141">
                  <c:v>10.417283835593199</c:v>
                </c:pt>
                <c:pt idx="9142">
                  <c:v>10.415624979454799</c:v>
                </c:pt>
                <c:pt idx="9143">
                  <c:v>10.4139831125458</c:v>
                </c:pt>
                <c:pt idx="9144">
                  <c:v>10.412284307342899</c:v>
                </c:pt>
                <c:pt idx="9145">
                  <c:v>10.4105374423422</c:v>
                </c:pt>
                <c:pt idx="9146">
                  <c:v>10.408832539513799</c:v>
                </c:pt>
                <c:pt idx="9147">
                  <c:v>10.407121491691299</c:v>
                </c:pt>
                <c:pt idx="9148">
                  <c:v>10.4054338622333</c:v>
                </c:pt>
                <c:pt idx="9149">
                  <c:v>10.403769650592301</c:v>
                </c:pt>
                <c:pt idx="9150">
                  <c:v>10.402094093164701</c:v>
                </c:pt>
                <c:pt idx="9151">
                  <c:v>10.4004200180769</c:v>
                </c:pt>
                <c:pt idx="9152">
                  <c:v>10.3987252920701</c:v>
                </c:pt>
                <c:pt idx="9153">
                  <c:v>10.3970437107342</c:v>
                </c:pt>
                <c:pt idx="9154">
                  <c:v>10.3953243150179</c:v>
                </c:pt>
                <c:pt idx="9155">
                  <c:v>10.393514856097999</c:v>
                </c:pt>
                <c:pt idx="9156">
                  <c:v>10.391707542252</c:v>
                </c:pt>
                <c:pt idx="9157">
                  <c:v>10.389805274606999</c:v>
                </c:pt>
                <c:pt idx="9158">
                  <c:v>10.3879223555351</c:v>
                </c:pt>
                <c:pt idx="9159">
                  <c:v>10.3860744774869</c:v>
                </c:pt>
                <c:pt idx="9160">
                  <c:v>10.3842271240072</c:v>
                </c:pt>
                <c:pt idx="9161">
                  <c:v>10.382077809876799</c:v>
                </c:pt>
                <c:pt idx="9162">
                  <c:v>10.379823653121701</c:v>
                </c:pt>
                <c:pt idx="9163">
                  <c:v>10.3775815523591</c:v>
                </c:pt>
                <c:pt idx="9164">
                  <c:v>10.3753495990997</c:v>
                </c:pt>
                <c:pt idx="9165">
                  <c:v>10.373121117117099</c:v>
                </c:pt>
                <c:pt idx="9166">
                  <c:v>10.3709008742746</c:v>
                </c:pt>
                <c:pt idx="9167">
                  <c:v>10.3686433658266</c:v>
                </c:pt>
                <c:pt idx="9168">
                  <c:v>10.3663988962009</c:v>
                </c:pt>
                <c:pt idx="9169">
                  <c:v>10.3652684026688</c:v>
                </c:pt>
                <c:pt idx="9170">
                  <c:v>10.364534139418099</c:v>
                </c:pt>
                <c:pt idx="9171">
                  <c:v>10.3638042638506</c:v>
                </c:pt>
                <c:pt idx="9172">
                  <c:v>10.3630739188229</c:v>
                </c:pt>
                <c:pt idx="9173">
                  <c:v>10.362350584609599</c:v>
                </c:pt>
                <c:pt idx="9174">
                  <c:v>10.3616213622792</c:v>
                </c:pt>
                <c:pt idx="9175">
                  <c:v>10.3609010874642</c:v>
                </c:pt>
                <c:pt idx="9176">
                  <c:v>10.360198581130399</c:v>
                </c:pt>
                <c:pt idx="9177">
                  <c:v>10.359478992711001</c:v>
                </c:pt>
                <c:pt idx="9178">
                  <c:v>10.358770519177099</c:v>
                </c:pt>
                <c:pt idx="9179">
                  <c:v>10.3575944657901</c:v>
                </c:pt>
                <c:pt idx="9180">
                  <c:v>10.3565224689386</c:v>
                </c:pt>
                <c:pt idx="9181">
                  <c:v>10.355421856751599</c:v>
                </c:pt>
                <c:pt idx="9182">
                  <c:v>10.3542304799126</c:v>
                </c:pt>
                <c:pt idx="9183">
                  <c:v>10.3531392132536</c:v>
                </c:pt>
                <c:pt idx="9184">
                  <c:v>10.3520496061634</c:v>
                </c:pt>
                <c:pt idx="9185">
                  <c:v>10.350975009828</c:v>
                </c:pt>
                <c:pt idx="9186">
                  <c:v>10.349915423991099</c:v>
                </c:pt>
                <c:pt idx="9187">
                  <c:v>10.3488508212335</c:v>
                </c:pt>
                <c:pt idx="9188">
                  <c:v>10.3478069116151</c:v>
                </c:pt>
                <c:pt idx="9189">
                  <c:v>10.346752234008999</c:v>
                </c:pt>
                <c:pt idx="9190">
                  <c:v>10.345661038930499</c:v>
                </c:pt>
                <c:pt idx="9191">
                  <c:v>10.3447060224513</c:v>
                </c:pt>
                <c:pt idx="9192">
                  <c:v>10.3437701641361</c:v>
                </c:pt>
                <c:pt idx="9193">
                  <c:v>10.342826522060699</c:v>
                </c:pt>
                <c:pt idx="9194">
                  <c:v>10.341909769310201</c:v>
                </c:pt>
                <c:pt idx="9195">
                  <c:v>10.340851070371</c:v>
                </c:pt>
                <c:pt idx="9196">
                  <c:v>10.3397721357167</c:v>
                </c:pt>
                <c:pt idx="9197">
                  <c:v>10.3387072973927</c:v>
                </c:pt>
                <c:pt idx="9198">
                  <c:v>10.3375995325727</c:v>
                </c:pt>
                <c:pt idx="9199">
                  <c:v>10.336509767942101</c:v>
                </c:pt>
                <c:pt idx="9200">
                  <c:v>10.3352132168206</c:v>
                </c:pt>
                <c:pt idx="9201">
                  <c:v>10.3339199102801</c:v>
                </c:pt>
                <c:pt idx="9202">
                  <c:v>10.332633901549</c:v>
                </c:pt>
                <c:pt idx="9203">
                  <c:v>10.3313678269212</c:v>
                </c:pt>
                <c:pt idx="9204">
                  <c:v>10.3300714484644</c:v>
                </c:pt>
                <c:pt idx="9205">
                  <c:v>10.328633160353499</c:v>
                </c:pt>
                <c:pt idx="9206">
                  <c:v>10.3272143706983</c:v>
                </c:pt>
                <c:pt idx="9207">
                  <c:v>10.325808907504801</c:v>
                </c:pt>
                <c:pt idx="9208">
                  <c:v>10.3244215393738</c:v>
                </c:pt>
                <c:pt idx="9209">
                  <c:v>10.3231121507749</c:v>
                </c:pt>
                <c:pt idx="9210">
                  <c:v>10.3218332124534</c:v>
                </c:pt>
                <c:pt idx="9211">
                  <c:v>10.320579002476499</c:v>
                </c:pt>
                <c:pt idx="9212">
                  <c:v>10.3193225336077</c:v>
                </c:pt>
                <c:pt idx="9213">
                  <c:v>10.3180953799964</c:v>
                </c:pt>
                <c:pt idx="9214">
                  <c:v>10.316824713752499</c:v>
                </c:pt>
                <c:pt idx="9215">
                  <c:v>10.315531390334501</c:v>
                </c:pt>
                <c:pt idx="9216">
                  <c:v>10.3141660781796</c:v>
                </c:pt>
                <c:pt idx="9217">
                  <c:v>10.3129260224223</c:v>
                </c:pt>
                <c:pt idx="9218">
                  <c:v>10.3116924889807</c:v>
                </c:pt>
                <c:pt idx="9219">
                  <c:v>10.310481083046501</c:v>
                </c:pt>
                <c:pt idx="9220">
                  <c:v>10.3092187382096</c:v>
                </c:pt>
                <c:pt idx="9221">
                  <c:v>10.307807034556401</c:v>
                </c:pt>
                <c:pt idx="9222">
                  <c:v>10.3064474095258</c:v>
                </c:pt>
                <c:pt idx="9223">
                  <c:v>10.305105612645599</c:v>
                </c:pt>
                <c:pt idx="9224">
                  <c:v>10.304305087611001</c:v>
                </c:pt>
                <c:pt idx="9225">
                  <c:v>10.303361172468501</c:v>
                </c:pt>
                <c:pt idx="9226">
                  <c:v>10.302150474338999</c:v>
                </c:pt>
                <c:pt idx="9227">
                  <c:v>10.301012725509599</c:v>
                </c:pt>
                <c:pt idx="9228">
                  <c:v>10.299881347039801</c:v>
                </c:pt>
                <c:pt idx="9229">
                  <c:v>10.299012437302601</c:v>
                </c:pt>
                <c:pt idx="9230">
                  <c:v>10.298135180200701</c:v>
                </c:pt>
                <c:pt idx="9231">
                  <c:v>10.296988673124799</c:v>
                </c:pt>
                <c:pt idx="9232">
                  <c:v>10.2958487817956</c:v>
                </c:pt>
                <c:pt idx="9233">
                  <c:v>10.2947313630506</c:v>
                </c:pt>
                <c:pt idx="9234">
                  <c:v>10.293630570028601</c:v>
                </c:pt>
                <c:pt idx="9235">
                  <c:v>10.292806121419501</c:v>
                </c:pt>
                <c:pt idx="9236">
                  <c:v>10.2918051835341</c:v>
                </c:pt>
                <c:pt idx="9237">
                  <c:v>10.2908805660787</c:v>
                </c:pt>
                <c:pt idx="9238">
                  <c:v>10.2897970697685</c:v>
                </c:pt>
                <c:pt idx="9239">
                  <c:v>10.2881271655899</c:v>
                </c:pt>
                <c:pt idx="9240">
                  <c:v>10.286465561432999</c:v>
                </c:pt>
                <c:pt idx="9241">
                  <c:v>10.284361842228501</c:v>
                </c:pt>
                <c:pt idx="9242">
                  <c:v>10.2822670903169</c:v>
                </c:pt>
                <c:pt idx="9243">
                  <c:v>10.280534183861899</c:v>
                </c:pt>
                <c:pt idx="9244">
                  <c:v>10.278854317434099</c:v>
                </c:pt>
                <c:pt idx="9245">
                  <c:v>10.2772745803909</c:v>
                </c:pt>
                <c:pt idx="9246">
                  <c:v>10.2747296616198</c:v>
                </c:pt>
                <c:pt idx="9247">
                  <c:v>10.2722034508914</c:v>
                </c:pt>
                <c:pt idx="9248">
                  <c:v>10.2696865588729</c:v>
                </c:pt>
                <c:pt idx="9249">
                  <c:v>10.2671847067177</c:v>
                </c:pt>
                <c:pt idx="9250">
                  <c:v>10.264830931453499</c:v>
                </c:pt>
                <c:pt idx="9251">
                  <c:v>10.262458146487299</c:v>
                </c:pt>
                <c:pt idx="9252">
                  <c:v>10.2603683878199</c:v>
                </c:pt>
                <c:pt idx="9253">
                  <c:v>10.2583899308925</c:v>
                </c:pt>
                <c:pt idx="9254">
                  <c:v>10.2564808130739</c:v>
                </c:pt>
                <c:pt idx="9255">
                  <c:v>10.254581905594</c:v>
                </c:pt>
                <c:pt idx="9256">
                  <c:v>10.2533778777791</c:v>
                </c:pt>
                <c:pt idx="9257">
                  <c:v>10.2521746131964</c:v>
                </c:pt>
                <c:pt idx="9258">
                  <c:v>10.250417267198101</c:v>
                </c:pt>
                <c:pt idx="9259">
                  <c:v>10.2486557447363</c:v>
                </c:pt>
                <c:pt idx="9260">
                  <c:v>10.2469670174103</c:v>
                </c:pt>
                <c:pt idx="9261">
                  <c:v>10.2452970015137</c:v>
                </c:pt>
                <c:pt idx="9262">
                  <c:v>10.2436205730788</c:v>
                </c:pt>
                <c:pt idx="9263">
                  <c:v>10.2420938050417</c:v>
                </c:pt>
                <c:pt idx="9264">
                  <c:v>10.240471243216</c:v>
                </c:pt>
                <c:pt idx="9265">
                  <c:v>10.238792403814999</c:v>
                </c:pt>
                <c:pt idx="9266">
                  <c:v>10.237131318047799</c:v>
                </c:pt>
                <c:pt idx="9267">
                  <c:v>10.2355084802556</c:v>
                </c:pt>
                <c:pt idx="9268">
                  <c:v>10.233863108584099</c:v>
                </c:pt>
                <c:pt idx="9269">
                  <c:v>10.232309827105</c:v>
                </c:pt>
                <c:pt idx="9270">
                  <c:v>10.230765487607901</c:v>
                </c:pt>
                <c:pt idx="9271">
                  <c:v>10.2291221187554</c:v>
                </c:pt>
                <c:pt idx="9272">
                  <c:v>10.227515951254199</c:v>
                </c:pt>
                <c:pt idx="9273">
                  <c:v>10.225925685817099</c:v>
                </c:pt>
                <c:pt idx="9274">
                  <c:v>10.224368988597099</c:v>
                </c:pt>
                <c:pt idx="9275">
                  <c:v>10.2227231933278</c:v>
                </c:pt>
                <c:pt idx="9276">
                  <c:v>10.2211333155186</c:v>
                </c:pt>
                <c:pt idx="9277">
                  <c:v>10.2195514899913</c:v>
                </c:pt>
                <c:pt idx="9278">
                  <c:v>10.218293550258201</c:v>
                </c:pt>
                <c:pt idx="9279">
                  <c:v>10.217049833322401</c:v>
                </c:pt>
                <c:pt idx="9280">
                  <c:v>10.215805317658001</c:v>
                </c:pt>
                <c:pt idx="9281">
                  <c:v>10.2145778835025</c:v>
                </c:pt>
                <c:pt idx="9282">
                  <c:v>10.2133372387288</c:v>
                </c:pt>
                <c:pt idx="9283">
                  <c:v>10.2125646194966</c:v>
                </c:pt>
                <c:pt idx="9284">
                  <c:v>10.2107844625959</c:v>
                </c:pt>
                <c:pt idx="9285">
                  <c:v>10.2089128732131</c:v>
                </c:pt>
                <c:pt idx="9286">
                  <c:v>10.2070206385582</c:v>
                </c:pt>
                <c:pt idx="9287">
                  <c:v>10.205271562767299</c:v>
                </c:pt>
                <c:pt idx="9288">
                  <c:v>10.2035891314429</c:v>
                </c:pt>
                <c:pt idx="9289">
                  <c:v>10.201730360112601</c:v>
                </c:pt>
                <c:pt idx="9290">
                  <c:v>10.1997586135862</c:v>
                </c:pt>
                <c:pt idx="9291">
                  <c:v>10.1977762248627</c:v>
                </c:pt>
                <c:pt idx="9292">
                  <c:v>10.195713657517199</c:v>
                </c:pt>
                <c:pt idx="9293">
                  <c:v>10.193715645815599</c:v>
                </c:pt>
                <c:pt idx="9294">
                  <c:v>10.1917087673152</c:v>
                </c:pt>
                <c:pt idx="9295">
                  <c:v>10.189828160681801</c:v>
                </c:pt>
                <c:pt idx="9296">
                  <c:v>10.1879520417877</c:v>
                </c:pt>
                <c:pt idx="9297">
                  <c:v>10.1860937612184</c:v>
                </c:pt>
                <c:pt idx="9298">
                  <c:v>10.184740531651901</c:v>
                </c:pt>
                <c:pt idx="9299">
                  <c:v>10.182749477654699</c:v>
                </c:pt>
                <c:pt idx="9300">
                  <c:v>10.1807454469928</c:v>
                </c:pt>
                <c:pt idx="9301">
                  <c:v>10.1790093993372</c:v>
                </c:pt>
                <c:pt idx="9302">
                  <c:v>10.177284026014901</c:v>
                </c:pt>
                <c:pt idx="9303">
                  <c:v>10.175354150576201</c:v>
                </c:pt>
                <c:pt idx="9304">
                  <c:v>10.1736741674197</c:v>
                </c:pt>
                <c:pt idx="9305">
                  <c:v>10.1713736272427</c:v>
                </c:pt>
                <c:pt idx="9306">
                  <c:v>10.1690847087251</c:v>
                </c:pt>
                <c:pt idx="9307">
                  <c:v>10.1664162143204</c:v>
                </c:pt>
                <c:pt idx="9308">
                  <c:v>10.1637130889244</c:v>
                </c:pt>
                <c:pt idx="9309">
                  <c:v>10.1610159813276</c:v>
                </c:pt>
                <c:pt idx="9310">
                  <c:v>10.158838032324001</c:v>
                </c:pt>
                <c:pt idx="9311">
                  <c:v>10.157813257608399</c:v>
                </c:pt>
                <c:pt idx="9312">
                  <c:v>10.1567021968203</c:v>
                </c:pt>
                <c:pt idx="9313">
                  <c:v>10.1555960831042</c:v>
                </c:pt>
                <c:pt idx="9314">
                  <c:v>10.1545475380426</c:v>
                </c:pt>
                <c:pt idx="9315">
                  <c:v>10.1534981707205</c:v>
                </c:pt>
                <c:pt idx="9316">
                  <c:v>10.1524606302312</c:v>
                </c:pt>
                <c:pt idx="9317">
                  <c:v>10.1514030328399</c:v>
                </c:pt>
                <c:pt idx="9318">
                  <c:v>10.150313914710299</c:v>
                </c:pt>
                <c:pt idx="9319">
                  <c:v>10.149243568002699</c:v>
                </c:pt>
                <c:pt idx="9320">
                  <c:v>10.148110196263699</c:v>
                </c:pt>
                <c:pt idx="9321">
                  <c:v>10.146994639583101</c:v>
                </c:pt>
                <c:pt idx="9322">
                  <c:v>10.145893082389</c:v>
                </c:pt>
                <c:pt idx="9323">
                  <c:v>10.144793841292699</c:v>
                </c:pt>
                <c:pt idx="9324">
                  <c:v>10.1437318986222</c:v>
                </c:pt>
                <c:pt idx="9325">
                  <c:v>10.1426574568583</c:v>
                </c:pt>
                <c:pt idx="9326">
                  <c:v>10.1415988869658</c:v>
                </c:pt>
                <c:pt idx="9327">
                  <c:v>10.1406227068787</c:v>
                </c:pt>
                <c:pt idx="9328">
                  <c:v>10.1396111778242</c:v>
                </c:pt>
                <c:pt idx="9329">
                  <c:v>10.1386198666771</c:v>
                </c:pt>
                <c:pt idx="9330">
                  <c:v>10.1376322796762</c:v>
                </c:pt>
                <c:pt idx="9331">
                  <c:v>10.1366831428957</c:v>
                </c:pt>
                <c:pt idx="9332">
                  <c:v>10.1357472339482</c:v>
                </c:pt>
                <c:pt idx="9333">
                  <c:v>10.1348032142725</c:v>
                </c:pt>
                <c:pt idx="9334">
                  <c:v>10.1338562093355</c:v>
                </c:pt>
                <c:pt idx="9335">
                  <c:v>10.1328404148249</c:v>
                </c:pt>
                <c:pt idx="9336">
                  <c:v>10.1318035136681</c:v>
                </c:pt>
                <c:pt idx="9337">
                  <c:v>10.1307990615341</c:v>
                </c:pt>
                <c:pt idx="9338">
                  <c:v>10.129800213042699</c:v>
                </c:pt>
                <c:pt idx="9339">
                  <c:v>10.1288012453013</c:v>
                </c:pt>
                <c:pt idx="9340">
                  <c:v>10.127792110596401</c:v>
                </c:pt>
                <c:pt idx="9341">
                  <c:v>10.1267892214179</c:v>
                </c:pt>
                <c:pt idx="9342">
                  <c:v>10.1257966910786</c:v>
                </c:pt>
                <c:pt idx="9343">
                  <c:v>10.1248068893671</c:v>
                </c:pt>
                <c:pt idx="9344">
                  <c:v>10.1238024909314</c:v>
                </c:pt>
                <c:pt idx="9345">
                  <c:v>10.1227979682767</c:v>
                </c:pt>
                <c:pt idx="9346">
                  <c:v>10.1218057182941</c:v>
                </c:pt>
                <c:pt idx="9347">
                  <c:v>10.1208212101516</c:v>
                </c:pt>
                <c:pt idx="9348">
                  <c:v>10.119790320657099</c:v>
                </c:pt>
                <c:pt idx="9349">
                  <c:v>10.1173574832253</c:v>
                </c:pt>
                <c:pt idx="9350">
                  <c:v>10.115254339483601</c:v>
                </c:pt>
                <c:pt idx="9351">
                  <c:v>10.1126436647054</c:v>
                </c:pt>
                <c:pt idx="9352">
                  <c:v>10.1100645348362</c:v>
                </c:pt>
                <c:pt idx="9353">
                  <c:v>10.1075042498485</c:v>
                </c:pt>
                <c:pt idx="9354">
                  <c:v>10.1045860009006</c:v>
                </c:pt>
                <c:pt idx="9355">
                  <c:v>10.101718230801</c:v>
                </c:pt>
                <c:pt idx="9356">
                  <c:v>10.098949224001901</c:v>
                </c:pt>
                <c:pt idx="9357">
                  <c:v>10.0959960645918</c:v>
                </c:pt>
                <c:pt idx="9358">
                  <c:v>10.092991855730601</c:v>
                </c:pt>
                <c:pt idx="9359">
                  <c:v>10.090282900697501</c:v>
                </c:pt>
                <c:pt idx="9360">
                  <c:v>10.087551215794001</c:v>
                </c:pt>
                <c:pt idx="9361">
                  <c:v>10.084830416496599</c:v>
                </c:pt>
                <c:pt idx="9362">
                  <c:v>10.082103573544099</c:v>
                </c:pt>
                <c:pt idx="9363">
                  <c:v>10.0794827683264</c:v>
                </c:pt>
                <c:pt idx="9364">
                  <c:v>10.076858856729499</c:v>
                </c:pt>
                <c:pt idx="9365">
                  <c:v>10.0743510266353</c:v>
                </c:pt>
                <c:pt idx="9366">
                  <c:v>10.0717720152764</c:v>
                </c:pt>
                <c:pt idx="9367">
                  <c:v>10.0692388295902</c:v>
                </c:pt>
                <c:pt idx="9368">
                  <c:v>10.066714000255001</c:v>
                </c:pt>
                <c:pt idx="9369">
                  <c:v>10.064225797749</c:v>
                </c:pt>
                <c:pt idx="9370">
                  <c:v>10.0624400598634</c:v>
                </c:pt>
                <c:pt idx="9371">
                  <c:v>10.060661480261601</c:v>
                </c:pt>
                <c:pt idx="9372">
                  <c:v>10.0589453712296</c:v>
                </c:pt>
                <c:pt idx="9373">
                  <c:v>10.05736845535</c:v>
                </c:pt>
                <c:pt idx="9374">
                  <c:v>10.0558376618695</c:v>
                </c:pt>
                <c:pt idx="9375">
                  <c:v>10.053721292184701</c:v>
                </c:pt>
                <c:pt idx="9376">
                  <c:v>10.051607005357001</c:v>
                </c:pt>
                <c:pt idx="9377">
                  <c:v>10.0494764304265</c:v>
                </c:pt>
                <c:pt idx="9378">
                  <c:v>10.0473525892782</c:v>
                </c:pt>
                <c:pt idx="9379">
                  <c:v>10.0452262961999</c:v>
                </c:pt>
                <c:pt idx="9380">
                  <c:v>10.042994728230701</c:v>
                </c:pt>
                <c:pt idx="9381">
                  <c:v>10.040719040095301</c:v>
                </c:pt>
                <c:pt idx="9382">
                  <c:v>10.0384731784797</c:v>
                </c:pt>
                <c:pt idx="9383">
                  <c:v>10.0362373536409</c:v>
                </c:pt>
                <c:pt idx="9384">
                  <c:v>10.034008941972701</c:v>
                </c:pt>
                <c:pt idx="9385">
                  <c:v>10.031777372036901</c:v>
                </c:pt>
                <c:pt idx="9386">
                  <c:v>10.029522695032799</c:v>
                </c:pt>
                <c:pt idx="9387">
                  <c:v>10.0274835911056</c:v>
                </c:pt>
                <c:pt idx="9388">
                  <c:v>10.024924604829399</c:v>
                </c:pt>
                <c:pt idx="9389">
                  <c:v>10.022675839902</c:v>
                </c:pt>
                <c:pt idx="9390">
                  <c:v>10.020479786145501</c:v>
                </c:pt>
                <c:pt idx="9391">
                  <c:v>10.0184844133497</c:v>
                </c:pt>
                <c:pt idx="9392">
                  <c:v>10.016466824641901</c:v>
                </c:pt>
                <c:pt idx="9393">
                  <c:v>10.0144537222449</c:v>
                </c:pt>
                <c:pt idx="9394">
                  <c:v>10.0130034970223</c:v>
                </c:pt>
                <c:pt idx="9395">
                  <c:v>10.012279715841601</c:v>
                </c:pt>
                <c:pt idx="9396">
                  <c:v>10.011559976158599</c:v>
                </c:pt>
                <c:pt idx="9397">
                  <c:v>10.0108447547604</c:v>
                </c:pt>
                <c:pt idx="9398">
                  <c:v>10.0101323826658</c:v>
                </c:pt>
                <c:pt idx="9399">
                  <c:v>10.0086908358966</c:v>
                </c:pt>
                <c:pt idx="9400">
                  <c:v>10.00727104468</c:v>
                </c:pt>
                <c:pt idx="9401">
                  <c:v>10.006075736391599</c:v>
                </c:pt>
                <c:pt idx="9402">
                  <c:v>10.0048859601735</c:v>
                </c:pt>
                <c:pt idx="9403">
                  <c:v>10.0041841500066</c:v>
                </c:pt>
                <c:pt idx="9404">
                  <c:v>10.0034943805531</c:v>
                </c:pt>
                <c:pt idx="9405">
                  <c:v>10.0028073920615</c:v>
                </c:pt>
                <c:pt idx="9406">
                  <c:v>10.001617339752199</c:v>
                </c:pt>
                <c:pt idx="9407">
                  <c:v>10.0002247897707</c:v>
                </c:pt>
                <c:pt idx="9408">
                  <c:v>9.9988297836368503</c:v>
                </c:pt>
                <c:pt idx="9409">
                  <c:v>9.9974733876431596</c:v>
                </c:pt>
                <c:pt idx="9410">
                  <c:v>9.9958500752482404</c:v>
                </c:pt>
                <c:pt idx="9411">
                  <c:v>9.9943191316524498</c:v>
                </c:pt>
                <c:pt idx="9412">
                  <c:v>9.9927981209146104</c:v>
                </c:pt>
                <c:pt idx="9413">
                  <c:v>9.9912870429671301</c:v>
                </c:pt>
                <c:pt idx="9414">
                  <c:v>9.9897973418343309</c:v>
                </c:pt>
                <c:pt idx="9415">
                  <c:v>9.9883452299132802</c:v>
                </c:pt>
                <c:pt idx="9416">
                  <c:v>9.98719847724111</c:v>
                </c:pt>
                <c:pt idx="9417">
                  <c:v>9.9861289855621607</c:v>
                </c:pt>
                <c:pt idx="9418">
                  <c:v>9.9850289985560199</c:v>
                </c:pt>
                <c:pt idx="9419">
                  <c:v>9.9839458283479701</c:v>
                </c:pt>
                <c:pt idx="9420">
                  <c:v>9.98249501334797</c:v>
                </c:pt>
                <c:pt idx="9421">
                  <c:v>9.9810206475940895</c:v>
                </c:pt>
                <c:pt idx="9422">
                  <c:v>9.97955229504295</c:v>
                </c:pt>
                <c:pt idx="9423">
                  <c:v>9.9783727223665295</c:v>
                </c:pt>
                <c:pt idx="9424">
                  <c:v>9.9771611443009007</c:v>
                </c:pt>
                <c:pt idx="9425">
                  <c:v>9.97616170965801</c:v>
                </c:pt>
                <c:pt idx="9426">
                  <c:v>9.9749437328813393</c:v>
                </c:pt>
                <c:pt idx="9427">
                  <c:v>9.9736727729146093</c:v>
                </c:pt>
                <c:pt idx="9428">
                  <c:v>9.9726220684265208</c:v>
                </c:pt>
                <c:pt idx="9429">
                  <c:v>9.9713059517801597</c:v>
                </c:pt>
                <c:pt idx="9430">
                  <c:v>9.9700202411433096</c:v>
                </c:pt>
                <c:pt idx="9431">
                  <c:v>9.9687171563294505</c:v>
                </c:pt>
                <c:pt idx="9432">
                  <c:v>9.9675205509718392</c:v>
                </c:pt>
                <c:pt idx="9433">
                  <c:v>9.96632984305222</c:v>
                </c:pt>
                <c:pt idx="9434">
                  <c:v>9.9651440792690202</c:v>
                </c:pt>
                <c:pt idx="9435">
                  <c:v>9.9640084398830098</c:v>
                </c:pt>
                <c:pt idx="9436">
                  <c:v>9.9628729471320394</c:v>
                </c:pt>
                <c:pt idx="9437">
                  <c:v>9.9617404624245793</c:v>
                </c:pt>
                <c:pt idx="9438">
                  <c:v>9.9605367098803193</c:v>
                </c:pt>
                <c:pt idx="9439">
                  <c:v>9.9593275305851598</c:v>
                </c:pt>
                <c:pt idx="9440">
                  <c:v>9.9581243690082299</c:v>
                </c:pt>
                <c:pt idx="9441">
                  <c:v>9.9569339012469094</c:v>
                </c:pt>
                <c:pt idx="9442">
                  <c:v>9.9557349831265203</c:v>
                </c:pt>
                <c:pt idx="9443">
                  <c:v>9.9545659445661503</c:v>
                </c:pt>
                <c:pt idx="9444">
                  <c:v>9.9534022227058294</c:v>
                </c:pt>
                <c:pt idx="9445">
                  <c:v>9.9522450096733195</c:v>
                </c:pt>
                <c:pt idx="9446">
                  <c:v>9.9510886083528796</c:v>
                </c:pt>
                <c:pt idx="9447">
                  <c:v>9.9499503803541796</c:v>
                </c:pt>
                <c:pt idx="9448">
                  <c:v>9.9488451675284892</c:v>
                </c:pt>
                <c:pt idx="9449">
                  <c:v>9.9477192863416697</c:v>
                </c:pt>
                <c:pt idx="9450">
                  <c:v>9.9466013470686097</c:v>
                </c:pt>
                <c:pt idx="9451">
                  <c:v>9.9456876257537701</c:v>
                </c:pt>
                <c:pt idx="9452">
                  <c:v>9.9447866698060903</c:v>
                </c:pt>
                <c:pt idx="9453">
                  <c:v>9.9438879892148098</c:v>
                </c:pt>
                <c:pt idx="9454">
                  <c:v>9.9430039821520193</c:v>
                </c:pt>
                <c:pt idx="9455">
                  <c:v>9.9418287589269205</c:v>
                </c:pt>
                <c:pt idx="9456">
                  <c:v>9.9401121743334695</c:v>
                </c:pt>
                <c:pt idx="9457">
                  <c:v>9.9385023246889297</c:v>
                </c:pt>
                <c:pt idx="9458">
                  <c:v>9.9369025702795497</c:v>
                </c:pt>
                <c:pt idx="9459">
                  <c:v>9.9352078140033093</c:v>
                </c:pt>
                <c:pt idx="9460">
                  <c:v>9.9335020102851601</c:v>
                </c:pt>
                <c:pt idx="9461">
                  <c:v>9.9318117362895304</c:v>
                </c:pt>
                <c:pt idx="9462">
                  <c:v>9.9301340176747708</c:v>
                </c:pt>
                <c:pt idx="9463">
                  <c:v>9.92857835122674</c:v>
                </c:pt>
                <c:pt idx="9464">
                  <c:v>9.9268139073292492</c:v>
                </c:pt>
                <c:pt idx="9465">
                  <c:v>9.9250976131651996</c:v>
                </c:pt>
                <c:pt idx="9466">
                  <c:v>9.9234198308208299</c:v>
                </c:pt>
                <c:pt idx="9467">
                  <c:v>9.9217376554780294</c:v>
                </c:pt>
                <c:pt idx="9468">
                  <c:v>9.9200720677772392</c:v>
                </c:pt>
                <c:pt idx="9469">
                  <c:v>9.9184053821187508</c:v>
                </c:pt>
                <c:pt idx="9470">
                  <c:v>9.9166564011694298</c:v>
                </c:pt>
                <c:pt idx="9471">
                  <c:v>9.9149125782409993</c:v>
                </c:pt>
                <c:pt idx="9472">
                  <c:v>9.9131720185718901</c:v>
                </c:pt>
                <c:pt idx="9473">
                  <c:v>9.9113930895097209</c:v>
                </c:pt>
                <c:pt idx="9474">
                  <c:v>9.9096336812750092</c:v>
                </c:pt>
                <c:pt idx="9475">
                  <c:v>9.9078823497750701</c:v>
                </c:pt>
                <c:pt idx="9476">
                  <c:v>9.9060861564212299</c:v>
                </c:pt>
                <c:pt idx="9477">
                  <c:v>9.90438163375714</c:v>
                </c:pt>
                <c:pt idx="9478">
                  <c:v>9.9027403752813292</c:v>
                </c:pt>
                <c:pt idx="9479">
                  <c:v>9.9010010050024899</c:v>
                </c:pt>
                <c:pt idx="9480">
                  <c:v>9.8993207522007793</c:v>
                </c:pt>
                <c:pt idx="9481">
                  <c:v>9.8975447824871097</c:v>
                </c:pt>
                <c:pt idx="9482">
                  <c:v>9.8958156463822498</c:v>
                </c:pt>
                <c:pt idx="9483">
                  <c:v>9.8940206195602904</c:v>
                </c:pt>
                <c:pt idx="9484">
                  <c:v>9.8922328065572191</c:v>
                </c:pt>
                <c:pt idx="9485">
                  <c:v>9.8904528725448095</c:v>
                </c:pt>
                <c:pt idx="9486">
                  <c:v>9.8891783282258103</c:v>
                </c:pt>
                <c:pt idx="9487">
                  <c:v>9.8879073406924594</c:v>
                </c:pt>
                <c:pt idx="9488">
                  <c:v>9.8866401807571602</c:v>
                </c:pt>
                <c:pt idx="9489">
                  <c:v>9.8853752785380795</c:v>
                </c:pt>
                <c:pt idx="9490">
                  <c:v>9.8841195482903803</c:v>
                </c:pt>
                <c:pt idx="9491">
                  <c:v>9.8828706059442606</c:v>
                </c:pt>
                <c:pt idx="9492">
                  <c:v>9.8829316509146601</c:v>
                </c:pt>
                <c:pt idx="9493">
                  <c:v>9.88289091848754</c:v>
                </c:pt>
                <c:pt idx="9494">
                  <c:v>9.8827344877751298</c:v>
                </c:pt>
                <c:pt idx="9495">
                  <c:v>9.8825771918843905</c:v>
                </c:pt>
                <c:pt idx="9496">
                  <c:v>9.8825573818383603</c:v>
                </c:pt>
                <c:pt idx="9497">
                  <c:v>9.8825514300958197</c:v>
                </c:pt>
                <c:pt idx="9498">
                  <c:v>9.8825796027703205</c:v>
                </c:pt>
                <c:pt idx="9499">
                  <c:v>9.8826185262568291</c:v>
                </c:pt>
                <c:pt idx="9500">
                  <c:v>9.8827085021196197</c:v>
                </c:pt>
                <c:pt idx="9501">
                  <c:v>9.8827980321729392</c:v>
                </c:pt>
                <c:pt idx="9502">
                  <c:v>9.8828636874949591</c:v>
                </c:pt>
                <c:pt idx="9503">
                  <c:v>9.8829203167765307</c:v>
                </c:pt>
                <c:pt idx="9504">
                  <c:v>9.8829500471416694</c:v>
                </c:pt>
                <c:pt idx="9505">
                  <c:v>9.88298310698476</c:v>
                </c:pt>
                <c:pt idx="9506">
                  <c:v>9.8830769958168592</c:v>
                </c:pt>
                <c:pt idx="9507">
                  <c:v>9.8831895137563794</c:v>
                </c:pt>
                <c:pt idx="9508">
                  <c:v>9.8834201880174408</c:v>
                </c:pt>
                <c:pt idx="9509">
                  <c:v>9.8838459204461397</c:v>
                </c:pt>
                <c:pt idx="9510">
                  <c:v>9.8842111265192596</c:v>
                </c:pt>
                <c:pt idx="9511">
                  <c:v>9.8845806562800398</c:v>
                </c:pt>
                <c:pt idx="9512">
                  <c:v>9.8849545099153495</c:v>
                </c:pt>
                <c:pt idx="9513">
                  <c:v>9.8852554399886206</c:v>
                </c:pt>
                <c:pt idx="9514">
                  <c:v>9.8855626016476599</c:v>
                </c:pt>
                <c:pt idx="9515">
                  <c:v>9.8858759944740608</c:v>
                </c:pt>
                <c:pt idx="9516">
                  <c:v>9.8862111164410607</c:v>
                </c:pt>
                <c:pt idx="9517">
                  <c:v>9.8874623043625505</c:v>
                </c:pt>
                <c:pt idx="9518">
                  <c:v>9.8887267528964102</c:v>
                </c:pt>
                <c:pt idx="9519">
                  <c:v>9.8900356037153401</c:v>
                </c:pt>
                <c:pt idx="9520">
                  <c:v>9.8913182681292096</c:v>
                </c:pt>
                <c:pt idx="9521">
                  <c:v>9.8926809506383293</c:v>
                </c:pt>
                <c:pt idx="9522">
                  <c:v>9.8940189385381601</c:v>
                </c:pt>
                <c:pt idx="9523">
                  <c:v>9.8954098034345606</c:v>
                </c:pt>
                <c:pt idx="9524">
                  <c:v>9.8966098619520295</c:v>
                </c:pt>
                <c:pt idx="9525">
                  <c:v>9.8979616333859095</c:v>
                </c:pt>
                <c:pt idx="9526">
                  <c:v>9.8994126047158595</c:v>
                </c:pt>
                <c:pt idx="9527">
                  <c:v>9.9008731967925101</c:v>
                </c:pt>
                <c:pt idx="9528">
                  <c:v>9.9023446009404203</c:v>
                </c:pt>
                <c:pt idx="9529">
                  <c:v>9.9038356384905395</c:v>
                </c:pt>
                <c:pt idx="9530">
                  <c:v>9.9055445924269598</c:v>
                </c:pt>
                <c:pt idx="9531">
                  <c:v>9.9072655542970995</c:v>
                </c:pt>
                <c:pt idx="9532">
                  <c:v>9.9089928018588598</c:v>
                </c:pt>
                <c:pt idx="9533">
                  <c:v>9.9107764236040392</c:v>
                </c:pt>
                <c:pt idx="9534">
                  <c:v>9.9124364037899504</c:v>
                </c:pt>
                <c:pt idx="9535">
                  <c:v>9.9140412226033892</c:v>
                </c:pt>
                <c:pt idx="9536">
                  <c:v>9.9156208978389895</c:v>
                </c:pt>
                <c:pt idx="9537">
                  <c:v>9.9173041745001598</c:v>
                </c:pt>
                <c:pt idx="9538">
                  <c:v>9.9189364235670894</c:v>
                </c:pt>
                <c:pt idx="9539">
                  <c:v>9.9203244405295106</c:v>
                </c:pt>
                <c:pt idx="9540">
                  <c:v>9.9217286208555109</c:v>
                </c:pt>
                <c:pt idx="9541">
                  <c:v>9.9230910534068002</c:v>
                </c:pt>
                <c:pt idx="9542">
                  <c:v>9.9244951437383797</c:v>
                </c:pt>
                <c:pt idx="9543">
                  <c:v>9.9259967276418894</c:v>
                </c:pt>
                <c:pt idx="9544">
                  <c:v>9.9276443867752207</c:v>
                </c:pt>
                <c:pt idx="9545">
                  <c:v>9.9293045090032308</c:v>
                </c:pt>
                <c:pt idx="9546">
                  <c:v>9.9310330943948095</c:v>
                </c:pt>
                <c:pt idx="9547">
                  <c:v>9.9328041576366495</c:v>
                </c:pt>
                <c:pt idx="9548">
                  <c:v>9.9345776445832108</c:v>
                </c:pt>
                <c:pt idx="9549">
                  <c:v>9.9351452017880995</c:v>
                </c:pt>
                <c:pt idx="9550">
                  <c:v>9.9357932002702505</c:v>
                </c:pt>
                <c:pt idx="9551">
                  <c:v>9.9364530262618693</c:v>
                </c:pt>
                <c:pt idx="9552">
                  <c:v>9.9382834102473208</c:v>
                </c:pt>
                <c:pt idx="9553">
                  <c:v>9.9389980432215701</c:v>
                </c:pt>
                <c:pt idx="9554">
                  <c:v>9.9397130226058792</c:v>
                </c:pt>
                <c:pt idx="9555">
                  <c:v>9.9416720524199196</c:v>
                </c:pt>
                <c:pt idx="9556">
                  <c:v>9.9435440361750498</c:v>
                </c:pt>
                <c:pt idx="9557">
                  <c:v>9.9455123651239408</c:v>
                </c:pt>
                <c:pt idx="9558">
                  <c:v>9.9473181732067406</c:v>
                </c:pt>
                <c:pt idx="9559">
                  <c:v>9.9490661756013896</c:v>
                </c:pt>
                <c:pt idx="9560">
                  <c:v>9.9508164185834609</c:v>
                </c:pt>
                <c:pt idx="9561">
                  <c:v>9.9525819925422798</c:v>
                </c:pt>
                <c:pt idx="9562">
                  <c:v>9.9543669735359295</c:v>
                </c:pt>
                <c:pt idx="9563">
                  <c:v>9.9550702496569805</c:v>
                </c:pt>
                <c:pt idx="9564">
                  <c:v>9.9556941665419192</c:v>
                </c:pt>
                <c:pt idx="9565">
                  <c:v>9.9561090910191297</c:v>
                </c:pt>
                <c:pt idx="9566">
                  <c:v>9.9566916805188193</c:v>
                </c:pt>
                <c:pt idx="9567">
                  <c:v>9.9571986786913396</c:v>
                </c:pt>
                <c:pt idx="9568">
                  <c:v>9.9577441350079994</c:v>
                </c:pt>
                <c:pt idx="9569">
                  <c:v>9.9584047714939299</c:v>
                </c:pt>
                <c:pt idx="9570">
                  <c:v>9.9592000245833496</c:v>
                </c:pt>
                <c:pt idx="9571">
                  <c:v>9.9599534642871799</c:v>
                </c:pt>
                <c:pt idx="9572">
                  <c:v>9.9605729804889407</c:v>
                </c:pt>
                <c:pt idx="9573">
                  <c:v>9.9611850217554299</c:v>
                </c:pt>
                <c:pt idx="9574">
                  <c:v>9.9617934026407102</c:v>
                </c:pt>
                <c:pt idx="9575">
                  <c:v>9.9624051655705692</c:v>
                </c:pt>
                <c:pt idx="9576">
                  <c:v>9.9637394856402803</c:v>
                </c:pt>
                <c:pt idx="9577">
                  <c:v>9.9650192940837901</c:v>
                </c:pt>
                <c:pt idx="9578">
                  <c:v>9.9663298642818496</c:v>
                </c:pt>
                <c:pt idx="9579">
                  <c:v>9.9676078959153305</c:v>
                </c:pt>
                <c:pt idx="9580">
                  <c:v>9.9690316731367297</c:v>
                </c:pt>
                <c:pt idx="9581">
                  <c:v>9.9700997689974908</c:v>
                </c:pt>
                <c:pt idx="9582">
                  <c:v>9.9712700755683592</c:v>
                </c:pt>
                <c:pt idx="9583">
                  <c:v>9.9724435596629508</c:v>
                </c:pt>
                <c:pt idx="9584">
                  <c:v>9.9735276637888202</c:v>
                </c:pt>
                <c:pt idx="9585">
                  <c:v>9.9761063542680493</c:v>
                </c:pt>
                <c:pt idx="9586">
                  <c:v>9.9775778824416008</c:v>
                </c:pt>
                <c:pt idx="9587">
                  <c:v>9.9803260510459406</c:v>
                </c:pt>
                <c:pt idx="9588">
                  <c:v>9.9832113020639692</c:v>
                </c:pt>
                <c:pt idx="9589">
                  <c:v>9.9860881358714195</c:v>
                </c:pt>
                <c:pt idx="9590">
                  <c:v>9.9889977162239507</c:v>
                </c:pt>
                <c:pt idx="9591">
                  <c:v>9.9913117633832407</c:v>
                </c:pt>
                <c:pt idx="9592">
                  <c:v>9.9936180387405305</c:v>
                </c:pt>
                <c:pt idx="9593">
                  <c:v>9.9958705089737503</c:v>
                </c:pt>
                <c:pt idx="9594">
                  <c:v>9.9965991724832008</c:v>
                </c:pt>
                <c:pt idx="9595">
                  <c:v>9.9973097152929604</c:v>
                </c:pt>
                <c:pt idx="9596">
                  <c:v>9.9980314373194599</c:v>
                </c:pt>
                <c:pt idx="9597">
                  <c:v>9.9987481260197306</c:v>
                </c:pt>
                <c:pt idx="9598">
                  <c:v>10.001187935160999</c:v>
                </c:pt>
                <c:pt idx="9599">
                  <c:v>10.0024231403881</c:v>
                </c:pt>
                <c:pt idx="9600">
                  <c:v>10.0036668046949</c:v>
                </c:pt>
                <c:pt idx="9601">
                  <c:v>10.006087293700199</c:v>
                </c:pt>
                <c:pt idx="9602">
                  <c:v>10.0084691768174</c:v>
                </c:pt>
                <c:pt idx="9603">
                  <c:v>10.0108492558587</c:v>
                </c:pt>
                <c:pt idx="9604">
                  <c:v>10.013231583820399</c:v>
                </c:pt>
                <c:pt idx="9605">
                  <c:v>10.0124392796292</c:v>
                </c:pt>
                <c:pt idx="9606">
                  <c:v>10.0149083673893</c:v>
                </c:pt>
                <c:pt idx="9607">
                  <c:v>10.0173770495852</c:v>
                </c:pt>
                <c:pt idx="9608">
                  <c:v>10.019848664086799</c:v>
                </c:pt>
                <c:pt idx="9609">
                  <c:v>10.0223375196032</c:v>
                </c:pt>
                <c:pt idx="9610">
                  <c:v>10.024819532270699</c:v>
                </c:pt>
                <c:pt idx="9611">
                  <c:v>10.0272151194026</c:v>
                </c:pt>
                <c:pt idx="9612">
                  <c:v>10.0296170254665</c:v>
                </c:pt>
                <c:pt idx="9613">
                  <c:v>10.0318623018848</c:v>
                </c:pt>
                <c:pt idx="9614">
                  <c:v>10.0341422854336</c:v>
                </c:pt>
                <c:pt idx="9615">
                  <c:v>10.0365691418914</c:v>
                </c:pt>
                <c:pt idx="9616">
                  <c:v>10.038993304858201</c:v>
                </c:pt>
                <c:pt idx="9617">
                  <c:v>10.041454922393999</c:v>
                </c:pt>
                <c:pt idx="9618">
                  <c:v>10.043874124154</c:v>
                </c:pt>
                <c:pt idx="9619">
                  <c:v>10.045223194443199</c:v>
                </c:pt>
                <c:pt idx="9620">
                  <c:v>10.044373784084</c:v>
                </c:pt>
                <c:pt idx="9621">
                  <c:v>10.0435250871622</c:v>
                </c:pt>
                <c:pt idx="9622">
                  <c:v>10.042690454599599</c:v>
                </c:pt>
                <c:pt idx="9623">
                  <c:v>10.041855580758099</c:v>
                </c:pt>
                <c:pt idx="9624">
                  <c:v>10.0410233261321</c:v>
                </c:pt>
                <c:pt idx="9625">
                  <c:v>10.040210856326</c:v>
                </c:pt>
                <c:pt idx="9626">
                  <c:v>10.0411790646722</c:v>
                </c:pt>
                <c:pt idx="9627">
                  <c:v>10.0421580730284</c:v>
                </c:pt>
                <c:pt idx="9628">
                  <c:v>10.0431328603505</c:v>
                </c:pt>
                <c:pt idx="9629">
                  <c:v>10.0441132011221</c:v>
                </c:pt>
                <c:pt idx="9630">
                  <c:v>10.0449456572854</c:v>
                </c:pt>
                <c:pt idx="9631">
                  <c:v>10.0457828914549</c:v>
                </c:pt>
                <c:pt idx="9632">
                  <c:v>10.0466252931394</c:v>
                </c:pt>
                <c:pt idx="9633">
                  <c:v>10.048304039309</c:v>
                </c:pt>
                <c:pt idx="9634">
                  <c:v>10.050086707974</c:v>
                </c:pt>
                <c:pt idx="9635">
                  <c:v>10.051921156873499</c:v>
                </c:pt>
                <c:pt idx="9636">
                  <c:v>10.0537531738293</c:v>
                </c:pt>
                <c:pt idx="9637">
                  <c:v>10.0557433219209</c:v>
                </c:pt>
                <c:pt idx="9638">
                  <c:v>10.0578607464203</c:v>
                </c:pt>
                <c:pt idx="9639">
                  <c:v>10.060010956024399</c:v>
                </c:pt>
                <c:pt idx="9640">
                  <c:v>10.0621524182553</c:v>
                </c:pt>
                <c:pt idx="9641">
                  <c:v>10.0623285427217</c:v>
                </c:pt>
                <c:pt idx="9642">
                  <c:v>10.0625078231683</c:v>
                </c:pt>
                <c:pt idx="9643">
                  <c:v>10.0627245917696</c:v>
                </c:pt>
                <c:pt idx="9644">
                  <c:v>10.0628996934533</c:v>
                </c:pt>
                <c:pt idx="9645">
                  <c:v>10.064771259890399</c:v>
                </c:pt>
                <c:pt idx="9646">
                  <c:v>10.0666275179686</c:v>
                </c:pt>
                <c:pt idx="9647">
                  <c:v>10.068648030414799</c:v>
                </c:pt>
                <c:pt idx="9648">
                  <c:v>10.0707849200793</c:v>
                </c:pt>
                <c:pt idx="9649">
                  <c:v>10.071109828740401</c:v>
                </c:pt>
                <c:pt idx="9650">
                  <c:v>10.0714022181623</c:v>
                </c:pt>
                <c:pt idx="9651">
                  <c:v>10.071712104711599</c:v>
                </c:pt>
                <c:pt idx="9652">
                  <c:v>10.072037581147899</c:v>
                </c:pt>
                <c:pt idx="9653">
                  <c:v>10.072387230645701</c:v>
                </c:pt>
                <c:pt idx="9654">
                  <c:v>10.0726596333631</c:v>
                </c:pt>
                <c:pt idx="9655">
                  <c:v>10.0730873803377</c:v>
                </c:pt>
                <c:pt idx="9656">
                  <c:v>10.0735116263279</c:v>
                </c:pt>
                <c:pt idx="9657">
                  <c:v>10.0739554980051</c:v>
                </c:pt>
                <c:pt idx="9658">
                  <c:v>10.074397299345</c:v>
                </c:pt>
                <c:pt idx="9659">
                  <c:v>10.074788473998501</c:v>
                </c:pt>
                <c:pt idx="9660">
                  <c:v>10.075192613914799</c:v>
                </c:pt>
                <c:pt idx="9661">
                  <c:v>10.0756071543357</c:v>
                </c:pt>
                <c:pt idx="9662">
                  <c:v>10.0760327554494</c:v>
                </c:pt>
                <c:pt idx="9663">
                  <c:v>10.0764644566557</c:v>
                </c:pt>
                <c:pt idx="9664">
                  <c:v>10.076892586256401</c:v>
                </c:pt>
                <c:pt idx="9665">
                  <c:v>10.0773217611415</c:v>
                </c:pt>
                <c:pt idx="9666">
                  <c:v>10.0777684321989</c:v>
                </c:pt>
                <c:pt idx="9667">
                  <c:v>10.078245122727299</c:v>
                </c:pt>
                <c:pt idx="9668">
                  <c:v>10.078717357469699</c:v>
                </c:pt>
                <c:pt idx="9669">
                  <c:v>10.0791017432782</c:v>
                </c:pt>
                <c:pt idx="9670">
                  <c:v>10.079481160468699</c:v>
                </c:pt>
                <c:pt idx="9671">
                  <c:v>10.079881979406199</c:v>
                </c:pt>
                <c:pt idx="9672">
                  <c:v>10.080334717772001</c:v>
                </c:pt>
                <c:pt idx="9673">
                  <c:v>10.080809096506799</c:v>
                </c:pt>
                <c:pt idx="9674">
                  <c:v>10.081339686401501</c:v>
                </c:pt>
                <c:pt idx="9675">
                  <c:v>10.0818730536954</c:v>
                </c:pt>
                <c:pt idx="9676">
                  <c:v>10.0823479800026</c:v>
                </c:pt>
                <c:pt idx="9677">
                  <c:v>10.0828471319239</c:v>
                </c:pt>
                <c:pt idx="9678">
                  <c:v>10.0834901354467</c:v>
                </c:pt>
                <c:pt idx="9679">
                  <c:v>10.0825657481723</c:v>
                </c:pt>
                <c:pt idx="9680">
                  <c:v>10.0832819523108</c:v>
                </c:pt>
                <c:pt idx="9681">
                  <c:v>10.0827550243933</c:v>
                </c:pt>
                <c:pt idx="9682">
                  <c:v>10.0818893520938</c:v>
                </c:pt>
                <c:pt idx="9683">
                  <c:v>10.081030987589999</c:v>
                </c:pt>
                <c:pt idx="9684">
                  <c:v>10.0801979756338</c:v>
                </c:pt>
                <c:pt idx="9685">
                  <c:v>10.0793272644809</c:v>
                </c:pt>
                <c:pt idx="9686">
                  <c:v>10.078451707495899</c:v>
                </c:pt>
                <c:pt idx="9687">
                  <c:v>10.0775808418691</c:v>
                </c:pt>
                <c:pt idx="9688">
                  <c:v>10.075815217422999</c:v>
                </c:pt>
                <c:pt idx="9689">
                  <c:v>10.0741009787954</c:v>
                </c:pt>
                <c:pt idx="9690">
                  <c:v>10.0726059497016</c:v>
                </c:pt>
                <c:pt idx="9691">
                  <c:v>10.0710666063736</c:v>
                </c:pt>
                <c:pt idx="9692">
                  <c:v>10.0695021301708</c:v>
                </c:pt>
                <c:pt idx="9693">
                  <c:v>10.068036619014</c:v>
                </c:pt>
                <c:pt idx="9694">
                  <c:v>10.0664644081108</c:v>
                </c:pt>
                <c:pt idx="9695">
                  <c:v>10.0648751235902</c:v>
                </c:pt>
                <c:pt idx="9696">
                  <c:v>10.064267196534599</c:v>
                </c:pt>
                <c:pt idx="9697">
                  <c:v>10.0636511371571</c:v>
                </c:pt>
                <c:pt idx="9698">
                  <c:v>10.0629749653546</c:v>
                </c:pt>
                <c:pt idx="9699">
                  <c:v>10.0622997334844</c:v>
                </c:pt>
                <c:pt idx="9700">
                  <c:v>10.061501727112899</c:v>
                </c:pt>
                <c:pt idx="9701">
                  <c:v>10.060682474083199</c:v>
                </c:pt>
                <c:pt idx="9702">
                  <c:v>10.060105253816401</c:v>
                </c:pt>
                <c:pt idx="9703">
                  <c:v>10.059510698895</c:v>
                </c:pt>
                <c:pt idx="9704">
                  <c:v>10.0589556639697</c:v>
                </c:pt>
                <c:pt idx="9705">
                  <c:v>10.058309020878401</c:v>
                </c:pt>
                <c:pt idx="9706">
                  <c:v>10.057658165532001</c:v>
                </c:pt>
                <c:pt idx="9707">
                  <c:v>10.0570181184522</c:v>
                </c:pt>
                <c:pt idx="9708">
                  <c:v>10.056587486475401</c:v>
                </c:pt>
                <c:pt idx="9709">
                  <c:v>10.0561612231417</c:v>
                </c:pt>
                <c:pt idx="9710">
                  <c:v>10.055655342931001</c:v>
                </c:pt>
                <c:pt idx="9711">
                  <c:v>10.0550128524012</c:v>
                </c:pt>
                <c:pt idx="9712">
                  <c:v>10.054383305129299</c:v>
                </c:pt>
                <c:pt idx="9713">
                  <c:v>10.0540506203438</c:v>
                </c:pt>
                <c:pt idx="9714">
                  <c:v>10.053737042465199</c:v>
                </c:pt>
                <c:pt idx="9715">
                  <c:v>10.0533108628159</c:v>
                </c:pt>
                <c:pt idx="9716">
                  <c:v>10.052764250647799</c:v>
                </c:pt>
                <c:pt idx="9717">
                  <c:v>10.052212509705001</c:v>
                </c:pt>
                <c:pt idx="9718">
                  <c:v>10.0517103210477</c:v>
                </c:pt>
                <c:pt idx="9719">
                  <c:v>10.0513289424443</c:v>
                </c:pt>
                <c:pt idx="9720">
                  <c:v>10.0503973506792</c:v>
                </c:pt>
                <c:pt idx="9721">
                  <c:v>10.0493305350362</c:v>
                </c:pt>
                <c:pt idx="9722">
                  <c:v>10.048973739299701</c:v>
                </c:pt>
                <c:pt idx="9723">
                  <c:v>10.048626973152199</c:v>
                </c:pt>
                <c:pt idx="9724">
                  <c:v>10.0482152232779</c:v>
                </c:pt>
                <c:pt idx="9725">
                  <c:v>10.0477097518924</c:v>
                </c:pt>
                <c:pt idx="9726">
                  <c:v>10.0471986163284</c:v>
                </c:pt>
                <c:pt idx="9727">
                  <c:v>10.0467070118594</c:v>
                </c:pt>
                <c:pt idx="9728">
                  <c:v>10.046202842201</c:v>
                </c:pt>
                <c:pt idx="9729">
                  <c:v>10.0457225592837</c:v>
                </c:pt>
                <c:pt idx="9730">
                  <c:v>10.0451674850037</c:v>
                </c:pt>
                <c:pt idx="9731">
                  <c:v>10.044682705592001</c:v>
                </c:pt>
                <c:pt idx="9732">
                  <c:v>10.044122997375</c:v>
                </c:pt>
                <c:pt idx="9733">
                  <c:v>10.0435800760419</c:v>
                </c:pt>
                <c:pt idx="9734">
                  <c:v>10.0440113088935</c:v>
                </c:pt>
                <c:pt idx="9735">
                  <c:v>10.0444516335928</c:v>
                </c:pt>
                <c:pt idx="9736">
                  <c:v>10.044878162026601</c:v>
                </c:pt>
                <c:pt idx="9737">
                  <c:v>10.0453034920166</c:v>
                </c:pt>
                <c:pt idx="9738">
                  <c:v>10.0457646993585</c:v>
                </c:pt>
                <c:pt idx="9739">
                  <c:v>10.0462225951522</c:v>
                </c:pt>
                <c:pt idx="9740">
                  <c:v>10.0466869545611</c:v>
                </c:pt>
                <c:pt idx="9741">
                  <c:v>10.047172564429999</c:v>
                </c:pt>
                <c:pt idx="9742">
                  <c:v>10.047732825625401</c:v>
                </c:pt>
                <c:pt idx="9743">
                  <c:v>10.048361539252699</c:v>
                </c:pt>
                <c:pt idx="9744">
                  <c:v>10.049023180927801</c:v>
                </c:pt>
                <c:pt idx="9745">
                  <c:v>10.0488597147238</c:v>
                </c:pt>
                <c:pt idx="9746">
                  <c:v>10.048699645981999</c:v>
                </c:pt>
                <c:pt idx="9747">
                  <c:v>10.048548696788</c:v>
                </c:pt>
                <c:pt idx="9748">
                  <c:v>10.0484460276927</c:v>
                </c:pt>
                <c:pt idx="9749">
                  <c:v>10.0485680087915</c:v>
                </c:pt>
                <c:pt idx="9750">
                  <c:v>10.048783748367001</c:v>
                </c:pt>
                <c:pt idx="9751">
                  <c:v>10.049010992087499</c:v>
                </c:pt>
                <c:pt idx="9752">
                  <c:v>10.0493701735945</c:v>
                </c:pt>
                <c:pt idx="9753">
                  <c:v>10.049736580749499</c:v>
                </c:pt>
                <c:pt idx="9754">
                  <c:v>10.0501130746551</c:v>
                </c:pt>
                <c:pt idx="9755">
                  <c:v>10.051235082163601</c:v>
                </c:pt>
                <c:pt idx="9756">
                  <c:v>10.0515191116328</c:v>
                </c:pt>
                <c:pt idx="9757">
                  <c:v>10.051824653126699</c:v>
                </c:pt>
                <c:pt idx="9758">
                  <c:v>10.052138355202199</c:v>
                </c:pt>
                <c:pt idx="9759">
                  <c:v>10.052462125201201</c:v>
                </c:pt>
                <c:pt idx="9760">
                  <c:v>10.0527473257222</c:v>
                </c:pt>
                <c:pt idx="9761">
                  <c:v>10.053827726268199</c:v>
                </c:pt>
                <c:pt idx="9762">
                  <c:v>10.054947665826401</c:v>
                </c:pt>
                <c:pt idx="9763">
                  <c:v>10.055691499716399</c:v>
                </c:pt>
                <c:pt idx="9764">
                  <c:v>10.056533019149599</c:v>
                </c:pt>
                <c:pt idx="9765">
                  <c:v>10.0573702401653</c:v>
                </c:pt>
                <c:pt idx="9766">
                  <c:v>10.058226050738501</c:v>
                </c:pt>
                <c:pt idx="9767">
                  <c:v>10.0590794698215</c:v>
                </c:pt>
                <c:pt idx="9768">
                  <c:v>10.0599448023129</c:v>
                </c:pt>
                <c:pt idx="9769">
                  <c:v>10.060813464923299</c:v>
                </c:pt>
                <c:pt idx="9770">
                  <c:v>10.0620317492751</c:v>
                </c:pt>
                <c:pt idx="9771">
                  <c:v>10.063276422266201</c:v>
                </c:pt>
                <c:pt idx="9772">
                  <c:v>10.064523641972199</c:v>
                </c:pt>
                <c:pt idx="9773">
                  <c:v>10.0657371686987</c:v>
                </c:pt>
                <c:pt idx="9774">
                  <c:v>10.0667615606749</c:v>
                </c:pt>
                <c:pt idx="9775">
                  <c:v>10.067682104420999</c:v>
                </c:pt>
                <c:pt idx="9776">
                  <c:v>10.068579595446</c:v>
                </c:pt>
                <c:pt idx="9777">
                  <c:v>10.0695148277432</c:v>
                </c:pt>
                <c:pt idx="9778">
                  <c:v>10.0703831610751</c:v>
                </c:pt>
                <c:pt idx="9779">
                  <c:v>10.071276071838801</c:v>
                </c:pt>
                <c:pt idx="9780">
                  <c:v>10.0721270411277</c:v>
                </c:pt>
                <c:pt idx="9781">
                  <c:v>10.0731262778986</c:v>
                </c:pt>
                <c:pt idx="9782">
                  <c:v>10.0741136351061</c:v>
                </c:pt>
                <c:pt idx="9783">
                  <c:v>10.0750922814387</c:v>
                </c:pt>
                <c:pt idx="9784">
                  <c:v>10.076081941210401</c:v>
                </c:pt>
                <c:pt idx="9785">
                  <c:v>10.077058130596701</c:v>
                </c:pt>
                <c:pt idx="9786">
                  <c:v>10.078062200298699</c:v>
                </c:pt>
                <c:pt idx="9787">
                  <c:v>10.0790591627404</c:v>
                </c:pt>
                <c:pt idx="9788">
                  <c:v>10.0800318514759</c:v>
                </c:pt>
                <c:pt idx="9789">
                  <c:v>10.0812488723053</c:v>
                </c:pt>
                <c:pt idx="9790">
                  <c:v>10.082612079727699</c:v>
                </c:pt>
                <c:pt idx="9791">
                  <c:v>10.084003777261399</c:v>
                </c:pt>
                <c:pt idx="9792">
                  <c:v>10.085406321721401</c:v>
                </c:pt>
                <c:pt idx="9793">
                  <c:v>10.086576123299899</c:v>
                </c:pt>
                <c:pt idx="9794">
                  <c:v>10.0877563715508</c:v>
                </c:pt>
                <c:pt idx="9795">
                  <c:v>10.089033414895299</c:v>
                </c:pt>
                <c:pt idx="9796">
                  <c:v>10.0897733547258</c:v>
                </c:pt>
                <c:pt idx="9797">
                  <c:v>10.090194477488099</c:v>
                </c:pt>
                <c:pt idx="9798">
                  <c:v>10.0906376927454</c:v>
                </c:pt>
                <c:pt idx="9799">
                  <c:v>10.091305868015301</c:v>
                </c:pt>
                <c:pt idx="9800">
                  <c:v>10.092824694716301</c:v>
                </c:pt>
                <c:pt idx="9801">
                  <c:v>10.0945022738949</c:v>
                </c:pt>
                <c:pt idx="9802">
                  <c:v>10.0962445709946</c:v>
                </c:pt>
                <c:pt idx="9803">
                  <c:v>10.097721789511899</c:v>
                </c:pt>
                <c:pt idx="9804">
                  <c:v>10.0992098058937</c:v>
                </c:pt>
                <c:pt idx="9805">
                  <c:v>10.100703851606999</c:v>
                </c:pt>
                <c:pt idx="9806">
                  <c:v>10.1023505552908</c:v>
                </c:pt>
                <c:pt idx="9807">
                  <c:v>10.1040125777767</c:v>
                </c:pt>
                <c:pt idx="9808">
                  <c:v>10.1056832427278</c:v>
                </c:pt>
                <c:pt idx="9809">
                  <c:v>10.1075093812143</c:v>
                </c:pt>
                <c:pt idx="9810">
                  <c:v>10.1093385648813</c:v>
                </c:pt>
                <c:pt idx="9811">
                  <c:v>10.1099855749534</c:v>
                </c:pt>
                <c:pt idx="9812">
                  <c:v>10.110637973125</c:v>
                </c:pt>
                <c:pt idx="9813">
                  <c:v>10.1104020100752</c:v>
                </c:pt>
                <c:pt idx="9814">
                  <c:v>10.1110486525642</c:v>
                </c:pt>
                <c:pt idx="9815">
                  <c:v>10.111706041291299</c:v>
                </c:pt>
                <c:pt idx="9816">
                  <c:v>10.112589962588</c:v>
                </c:pt>
                <c:pt idx="9817">
                  <c:v>10.113453237972999</c:v>
                </c:pt>
                <c:pt idx="9818">
                  <c:v>10.1143557133974</c:v>
                </c:pt>
                <c:pt idx="9819">
                  <c:v>10.1152194716624</c:v>
                </c:pt>
                <c:pt idx="9820">
                  <c:v>10.1158348374006</c:v>
                </c:pt>
                <c:pt idx="9821">
                  <c:v>10.1167454756105</c:v>
                </c:pt>
                <c:pt idx="9822">
                  <c:v>10.1176384866184</c:v>
                </c:pt>
                <c:pt idx="9823">
                  <c:v>10.1182161969913</c:v>
                </c:pt>
                <c:pt idx="9824">
                  <c:v>10.1188128496386</c:v>
                </c:pt>
                <c:pt idx="9825">
                  <c:v>10.119283313548101</c:v>
                </c:pt>
                <c:pt idx="9826">
                  <c:v>10.1197420742118</c:v>
                </c:pt>
                <c:pt idx="9827">
                  <c:v>10.120343210688899</c:v>
                </c:pt>
                <c:pt idx="9828">
                  <c:v>10.120700726508</c:v>
                </c:pt>
                <c:pt idx="9829">
                  <c:v>10.121128154436301</c:v>
                </c:pt>
                <c:pt idx="9830">
                  <c:v>10.121844835644399</c:v>
                </c:pt>
                <c:pt idx="9831">
                  <c:v>10.1224965450856</c:v>
                </c:pt>
                <c:pt idx="9832">
                  <c:v>10.1231437383155</c:v>
                </c:pt>
                <c:pt idx="9833">
                  <c:v>10.1236239478628</c:v>
                </c:pt>
                <c:pt idx="9834">
                  <c:v>10.1241150565907</c:v>
                </c:pt>
                <c:pt idx="9835">
                  <c:v>10.124555795755899</c:v>
                </c:pt>
                <c:pt idx="9836">
                  <c:v>10.1250160547332</c:v>
                </c:pt>
                <c:pt idx="9837">
                  <c:v>10.1254798590187</c:v>
                </c:pt>
                <c:pt idx="9838">
                  <c:v>10.1259574601478</c:v>
                </c:pt>
                <c:pt idx="9839">
                  <c:v>10.1264362214686</c:v>
                </c:pt>
                <c:pt idx="9840">
                  <c:v>10.1269488058555</c:v>
                </c:pt>
                <c:pt idx="9841">
                  <c:v>10.1275717451972</c:v>
                </c:pt>
                <c:pt idx="9842">
                  <c:v>10.1282472438377</c:v>
                </c:pt>
                <c:pt idx="9843">
                  <c:v>10.1289560829608</c:v>
                </c:pt>
                <c:pt idx="9844">
                  <c:v>10.129771784590799</c:v>
                </c:pt>
                <c:pt idx="9845">
                  <c:v>10.1305902225062</c:v>
                </c:pt>
                <c:pt idx="9846">
                  <c:v>10.131313048094</c:v>
                </c:pt>
                <c:pt idx="9847">
                  <c:v>10.1321503234976</c:v>
                </c:pt>
                <c:pt idx="9848">
                  <c:v>10.133046860962599</c:v>
                </c:pt>
                <c:pt idx="9849">
                  <c:v>10.134093310635601</c:v>
                </c:pt>
                <c:pt idx="9850">
                  <c:v>10.135188095974801</c:v>
                </c:pt>
                <c:pt idx="9851">
                  <c:v>10.136288223032199</c:v>
                </c:pt>
                <c:pt idx="9852">
                  <c:v>10.1374248973231</c:v>
                </c:pt>
                <c:pt idx="9853">
                  <c:v>10.1383966606949</c:v>
                </c:pt>
                <c:pt idx="9854">
                  <c:v>10.1391868359872</c:v>
                </c:pt>
                <c:pt idx="9855">
                  <c:v>10.1399813891365</c:v>
                </c:pt>
                <c:pt idx="9856">
                  <c:v>10.1407850879562</c:v>
                </c:pt>
                <c:pt idx="9857">
                  <c:v>10.1415769510494</c:v>
                </c:pt>
                <c:pt idx="9858">
                  <c:v>10.1424685578131</c:v>
                </c:pt>
                <c:pt idx="9859">
                  <c:v>10.1432686122142</c:v>
                </c:pt>
                <c:pt idx="9860">
                  <c:v>10.1440633707812</c:v>
                </c:pt>
                <c:pt idx="9861">
                  <c:v>10.1449261835208</c:v>
                </c:pt>
                <c:pt idx="9862">
                  <c:v>10.1458982466165</c:v>
                </c:pt>
                <c:pt idx="9863">
                  <c:v>10.146888008457401</c:v>
                </c:pt>
                <c:pt idx="9864">
                  <c:v>10.1475177707228</c:v>
                </c:pt>
                <c:pt idx="9865">
                  <c:v>10.148162396233801</c:v>
                </c:pt>
                <c:pt idx="9866">
                  <c:v>10.1489837693389</c:v>
                </c:pt>
                <c:pt idx="9867">
                  <c:v>10.149957706089401</c:v>
                </c:pt>
                <c:pt idx="9868">
                  <c:v>10.1508657328999</c:v>
                </c:pt>
                <c:pt idx="9869">
                  <c:v>10.1519457998867</c:v>
                </c:pt>
                <c:pt idx="9870">
                  <c:v>10.1531989878843</c:v>
                </c:pt>
                <c:pt idx="9871">
                  <c:v>10.1544641255595</c:v>
                </c:pt>
                <c:pt idx="9872">
                  <c:v>10.1552111743453</c:v>
                </c:pt>
                <c:pt idx="9873">
                  <c:v>10.155919877063001</c:v>
                </c:pt>
                <c:pt idx="9874">
                  <c:v>10.1566707002853</c:v>
                </c:pt>
                <c:pt idx="9875">
                  <c:v>10.1573018956126</c:v>
                </c:pt>
                <c:pt idx="9876">
                  <c:v>10.1578948788435</c:v>
                </c:pt>
                <c:pt idx="9877">
                  <c:v>10.158679586095399</c:v>
                </c:pt>
                <c:pt idx="9878">
                  <c:v>10.159441801548599</c:v>
                </c:pt>
                <c:pt idx="9879">
                  <c:v>10.1602047308146</c:v>
                </c:pt>
                <c:pt idx="9880">
                  <c:v>10.160989992192899</c:v>
                </c:pt>
                <c:pt idx="9881">
                  <c:v>10.1617845625046</c:v>
                </c:pt>
                <c:pt idx="9882">
                  <c:v>10.162440283657</c:v>
                </c:pt>
                <c:pt idx="9883">
                  <c:v>10.1630666198957</c:v>
                </c:pt>
                <c:pt idx="9884">
                  <c:v>10.1636003308139</c:v>
                </c:pt>
                <c:pt idx="9885">
                  <c:v>10.1643278617478</c:v>
                </c:pt>
                <c:pt idx="9886">
                  <c:v>10.165006084327899</c:v>
                </c:pt>
                <c:pt idx="9887">
                  <c:v>10.1656661741679</c:v>
                </c:pt>
                <c:pt idx="9888">
                  <c:v>10.166227430366099</c:v>
                </c:pt>
                <c:pt idx="9889">
                  <c:v>10.166908545978799</c:v>
                </c:pt>
                <c:pt idx="9890">
                  <c:v>10.1677448954102</c:v>
                </c:pt>
                <c:pt idx="9891">
                  <c:v>10.168707657259899</c:v>
                </c:pt>
                <c:pt idx="9892">
                  <c:v>10.169525195312399</c:v>
                </c:pt>
                <c:pt idx="9893">
                  <c:v>10.1706221104299</c:v>
                </c:pt>
                <c:pt idx="9894">
                  <c:v>10.1716411804567</c:v>
                </c:pt>
                <c:pt idx="9895">
                  <c:v>10.1726733846064</c:v>
                </c:pt>
                <c:pt idx="9896">
                  <c:v>10.1737004265309</c:v>
                </c:pt>
                <c:pt idx="9897">
                  <c:v>10.174733750734999</c:v>
                </c:pt>
                <c:pt idx="9898">
                  <c:v>10.1757788223265</c:v>
                </c:pt>
                <c:pt idx="9899">
                  <c:v>10.1768368488676</c:v>
                </c:pt>
                <c:pt idx="9900">
                  <c:v>10.177863464986199</c:v>
                </c:pt>
                <c:pt idx="9901">
                  <c:v>10.1788878118178</c:v>
                </c:pt>
                <c:pt idx="9902">
                  <c:v>10.1800146749083</c:v>
                </c:pt>
                <c:pt idx="9903">
                  <c:v>10.181112754399599</c:v>
                </c:pt>
                <c:pt idx="9904">
                  <c:v>10.182228604203299</c:v>
                </c:pt>
                <c:pt idx="9905">
                  <c:v>10.1832825467616</c:v>
                </c:pt>
                <c:pt idx="9906">
                  <c:v>10.1843351671893</c:v>
                </c:pt>
                <c:pt idx="9907">
                  <c:v>10.1853455709199</c:v>
                </c:pt>
                <c:pt idx="9908">
                  <c:v>10.186373774904</c:v>
                </c:pt>
                <c:pt idx="9909">
                  <c:v>10.1874130941352</c:v>
                </c:pt>
                <c:pt idx="9910">
                  <c:v>10.1884594754386</c:v>
                </c:pt>
                <c:pt idx="9911">
                  <c:v>10.189562756518701</c:v>
                </c:pt>
                <c:pt idx="9912">
                  <c:v>10.19071733657</c:v>
                </c:pt>
                <c:pt idx="9913">
                  <c:v>10.191808433721199</c:v>
                </c:pt>
                <c:pt idx="9914">
                  <c:v>10.192809783199101</c:v>
                </c:pt>
                <c:pt idx="9915">
                  <c:v>10.1933977428224</c:v>
                </c:pt>
                <c:pt idx="9916">
                  <c:v>10.193991738483</c:v>
                </c:pt>
                <c:pt idx="9917">
                  <c:v>10.1945664999048</c:v>
                </c:pt>
                <c:pt idx="9918">
                  <c:v>10.195144205277799</c:v>
                </c:pt>
                <c:pt idx="9919">
                  <c:v>10.195680833665101</c:v>
                </c:pt>
                <c:pt idx="9920">
                  <c:v>10.1963176991061</c:v>
                </c:pt>
                <c:pt idx="9921">
                  <c:v>10.196841569162199</c:v>
                </c:pt>
                <c:pt idx="9922">
                  <c:v>10.1973604107434</c:v>
                </c:pt>
                <c:pt idx="9923">
                  <c:v>10.1988114744355</c:v>
                </c:pt>
                <c:pt idx="9924">
                  <c:v>10.2002625593156</c:v>
                </c:pt>
                <c:pt idx="9925">
                  <c:v>10.201722248923501</c:v>
                </c:pt>
                <c:pt idx="9926">
                  <c:v>10.203311773626</c:v>
                </c:pt>
                <c:pt idx="9927">
                  <c:v>10.2049261248213</c:v>
                </c:pt>
                <c:pt idx="9928">
                  <c:v>10.2065557660796</c:v>
                </c:pt>
                <c:pt idx="9929">
                  <c:v>10.2081927459088</c:v>
                </c:pt>
                <c:pt idx="9930">
                  <c:v>10.209828076580999</c:v>
                </c:pt>
                <c:pt idx="9931">
                  <c:v>10.211476946751599</c:v>
                </c:pt>
                <c:pt idx="9932">
                  <c:v>10.213139167673599</c:v>
                </c:pt>
                <c:pt idx="9933">
                  <c:v>10.214798527200699</c:v>
                </c:pt>
                <c:pt idx="9934">
                  <c:v>10.216423037266599</c:v>
                </c:pt>
                <c:pt idx="9935">
                  <c:v>10.218022631666599</c:v>
                </c:pt>
                <c:pt idx="9936">
                  <c:v>10.219677598269101</c:v>
                </c:pt>
                <c:pt idx="9937">
                  <c:v>10.2212904377953</c:v>
                </c:pt>
                <c:pt idx="9938">
                  <c:v>10.2220392519902</c:v>
                </c:pt>
                <c:pt idx="9939">
                  <c:v>10.2228010399047</c:v>
                </c:pt>
                <c:pt idx="9940">
                  <c:v>10.22356435785</c:v>
                </c:pt>
                <c:pt idx="9941">
                  <c:v>10.2244466349454</c:v>
                </c:pt>
                <c:pt idx="9942">
                  <c:v>10.225329483113599</c:v>
                </c:pt>
                <c:pt idx="9943">
                  <c:v>10.2247373658186</c:v>
                </c:pt>
                <c:pt idx="9944">
                  <c:v>10.223374295452899</c:v>
                </c:pt>
                <c:pt idx="9945">
                  <c:v>10.223655717134299</c:v>
                </c:pt>
                <c:pt idx="9946">
                  <c:v>10.2240453561261</c:v>
                </c:pt>
                <c:pt idx="9947">
                  <c:v>10.224288484934601</c:v>
                </c:pt>
                <c:pt idx="9948">
                  <c:v>10.2245646166397</c:v>
                </c:pt>
                <c:pt idx="9949">
                  <c:v>10.2249380520985</c:v>
                </c:pt>
                <c:pt idx="9950">
                  <c:v>10.226095078240901</c:v>
                </c:pt>
                <c:pt idx="9951">
                  <c:v>10.226351885732299</c:v>
                </c:pt>
                <c:pt idx="9952">
                  <c:v>10.227421813549601</c:v>
                </c:pt>
                <c:pt idx="9953">
                  <c:v>10.228297288786599</c:v>
                </c:pt>
                <c:pt idx="9954">
                  <c:v>10.229184349711399</c:v>
                </c:pt>
                <c:pt idx="9955">
                  <c:v>10.2300732215498</c:v>
                </c:pt>
                <c:pt idx="9956">
                  <c:v>10.2311095153807</c:v>
                </c:pt>
                <c:pt idx="9957">
                  <c:v>10.232188970893301</c:v>
                </c:pt>
                <c:pt idx="9958">
                  <c:v>10.2330884773778</c:v>
                </c:pt>
                <c:pt idx="9959">
                  <c:v>10.233944260449301</c:v>
                </c:pt>
                <c:pt idx="9960">
                  <c:v>10.235039522708201</c:v>
                </c:pt>
                <c:pt idx="9961">
                  <c:v>10.236139705609499</c:v>
                </c:pt>
                <c:pt idx="9962">
                  <c:v>10.235569557346</c:v>
                </c:pt>
                <c:pt idx="9963">
                  <c:v>10.2347583613558</c:v>
                </c:pt>
                <c:pt idx="9964">
                  <c:v>10.233908798479399</c:v>
                </c:pt>
                <c:pt idx="9965">
                  <c:v>10.233094618675899</c:v>
                </c:pt>
                <c:pt idx="9966">
                  <c:v>10.2314396149937</c:v>
                </c:pt>
                <c:pt idx="9967">
                  <c:v>10.229761407221501</c:v>
                </c:pt>
                <c:pt idx="9968">
                  <c:v>10.229044254126</c:v>
                </c:pt>
                <c:pt idx="9969">
                  <c:v>10.228208380364499</c:v>
                </c:pt>
                <c:pt idx="9970">
                  <c:v>10.2273759874539</c:v>
                </c:pt>
                <c:pt idx="9971">
                  <c:v>10.226506287741699</c:v>
                </c:pt>
                <c:pt idx="9972">
                  <c:v>10.2259363078165</c:v>
                </c:pt>
                <c:pt idx="9973">
                  <c:v>10.227127447099001</c:v>
                </c:pt>
                <c:pt idx="9974">
                  <c:v>10.2282363318643</c:v>
                </c:pt>
                <c:pt idx="9975">
                  <c:v>10.2293564764216</c:v>
                </c:pt>
                <c:pt idx="9976">
                  <c:v>10.2288130066497</c:v>
                </c:pt>
                <c:pt idx="9977">
                  <c:v>10.227758351086299</c:v>
                </c:pt>
                <c:pt idx="9978">
                  <c:v>10.227224693101601</c:v>
                </c:pt>
                <c:pt idx="9979">
                  <c:v>10.2266803955804</c:v>
                </c:pt>
                <c:pt idx="9980">
                  <c:v>10.2261245041609</c:v>
                </c:pt>
                <c:pt idx="9981">
                  <c:v>10.2250130552162</c:v>
                </c:pt>
                <c:pt idx="9982">
                  <c:v>10.224025662405399</c:v>
                </c:pt>
                <c:pt idx="9983">
                  <c:v>10.2231616670084</c:v>
                </c:pt>
                <c:pt idx="9984">
                  <c:v>10.222485956065499</c:v>
                </c:pt>
                <c:pt idx="9985">
                  <c:v>10.221809450154201</c:v>
                </c:pt>
                <c:pt idx="9986">
                  <c:v>10.221147407147701</c:v>
                </c:pt>
                <c:pt idx="9987">
                  <c:v>10.220444802371199</c:v>
                </c:pt>
                <c:pt idx="9988">
                  <c:v>10.2197475714216</c:v>
                </c:pt>
                <c:pt idx="9989">
                  <c:v>10.218227814580199</c:v>
                </c:pt>
                <c:pt idx="9990">
                  <c:v>10.216696327493599</c:v>
                </c:pt>
                <c:pt idx="9991">
                  <c:v>10.2151633612479</c:v>
                </c:pt>
                <c:pt idx="9992">
                  <c:v>10.2136228368682</c:v>
                </c:pt>
                <c:pt idx="9993">
                  <c:v>10.2119000563314</c:v>
                </c:pt>
                <c:pt idx="9994">
                  <c:v>10.210275449955301</c:v>
                </c:pt>
                <c:pt idx="9995">
                  <c:v>10.2089463491637</c:v>
                </c:pt>
                <c:pt idx="9996">
                  <c:v>10.2076181974302</c:v>
                </c:pt>
                <c:pt idx="9997">
                  <c:v>10.207001888115601</c:v>
                </c:pt>
                <c:pt idx="9998">
                  <c:v>10.2052950274403</c:v>
                </c:pt>
                <c:pt idx="9999">
                  <c:v>10.2046440380179</c:v>
                </c:pt>
                <c:pt idx="10000">
                  <c:v>10.2039976246654</c:v>
                </c:pt>
                <c:pt idx="10001">
                  <c:v>10.203350542474199</c:v>
                </c:pt>
                <c:pt idx="10002">
                  <c:v>10.201533313599001</c:v>
                </c:pt>
                <c:pt idx="10003">
                  <c:v>10.1996755091228</c:v>
                </c:pt>
                <c:pt idx="10004">
                  <c:v>10.1978781796319</c:v>
                </c:pt>
                <c:pt idx="10005">
                  <c:v>10.198089700755601</c:v>
                </c:pt>
                <c:pt idx="10006">
                  <c:v>10.1982060650046</c:v>
                </c:pt>
                <c:pt idx="10007">
                  <c:v>10.196734963003401</c:v>
                </c:pt>
                <c:pt idx="10008">
                  <c:v>10.1968305699354</c:v>
                </c:pt>
                <c:pt idx="10009">
                  <c:v>10.1946964174711</c:v>
                </c:pt>
                <c:pt idx="10010">
                  <c:v>10.1925476181679</c:v>
                </c:pt>
                <c:pt idx="10011">
                  <c:v>10.190412781984</c:v>
                </c:pt>
                <c:pt idx="10012">
                  <c:v>10.1882947696638</c:v>
                </c:pt>
                <c:pt idx="10013">
                  <c:v>10.186185951527801</c:v>
                </c:pt>
                <c:pt idx="10014">
                  <c:v>10.184088234633199</c:v>
                </c:pt>
                <c:pt idx="10015">
                  <c:v>10.1819968503103</c:v>
                </c:pt>
                <c:pt idx="10016">
                  <c:v>10.17991426085</c:v>
                </c:pt>
                <c:pt idx="10017">
                  <c:v>10.1778341726477</c:v>
                </c:pt>
                <c:pt idx="10018">
                  <c:v>10.1757995007275</c:v>
                </c:pt>
                <c:pt idx="10019">
                  <c:v>10.174390014244301</c:v>
                </c:pt>
                <c:pt idx="10020">
                  <c:v>10.1729884258353</c:v>
                </c:pt>
                <c:pt idx="10021">
                  <c:v>10.171536064287601</c:v>
                </c:pt>
                <c:pt idx="10022">
                  <c:v>10.1695673032419</c:v>
                </c:pt>
                <c:pt idx="10023">
                  <c:v>10.167606301033899</c:v>
                </c:pt>
                <c:pt idx="10024">
                  <c:v>10.1656568719206</c:v>
                </c:pt>
                <c:pt idx="10025">
                  <c:v>10.163694219922601</c:v>
                </c:pt>
                <c:pt idx="10026">
                  <c:v>10.161733841794</c:v>
                </c:pt>
                <c:pt idx="10027">
                  <c:v>10.159780743864699</c:v>
                </c:pt>
                <c:pt idx="10028">
                  <c:v>10.157818713204399</c:v>
                </c:pt>
                <c:pt idx="10029">
                  <c:v>10.1558687301745</c:v>
                </c:pt>
                <c:pt idx="10030">
                  <c:v>10.1539126744828</c:v>
                </c:pt>
                <c:pt idx="10031">
                  <c:v>10.1519705728033</c:v>
                </c:pt>
                <c:pt idx="10032">
                  <c:v>10.1499621821754</c:v>
                </c:pt>
                <c:pt idx="10033">
                  <c:v>10.1480411290423</c:v>
                </c:pt>
                <c:pt idx="10034">
                  <c:v>10.1459479463806</c:v>
                </c:pt>
                <c:pt idx="10035">
                  <c:v>10.143686953004201</c:v>
                </c:pt>
                <c:pt idx="10036">
                  <c:v>10.141673856198899</c:v>
                </c:pt>
                <c:pt idx="10037">
                  <c:v>10.1394611697119</c:v>
                </c:pt>
                <c:pt idx="10038">
                  <c:v>10.1372481015571</c:v>
                </c:pt>
                <c:pt idx="10039">
                  <c:v>10.134362595509501</c:v>
                </c:pt>
                <c:pt idx="10040">
                  <c:v>10.131532339060399</c:v>
                </c:pt>
                <c:pt idx="10041">
                  <c:v>10.129529020561099</c:v>
                </c:pt>
                <c:pt idx="10042">
                  <c:v>10.127279029379</c:v>
                </c:pt>
                <c:pt idx="10043">
                  <c:v>10.1253808008079</c:v>
                </c:pt>
                <c:pt idx="10044">
                  <c:v>10.1233563536618</c:v>
                </c:pt>
                <c:pt idx="10045">
                  <c:v>10.121384983558601</c:v>
                </c:pt>
                <c:pt idx="10046">
                  <c:v>10.1195871649384</c:v>
                </c:pt>
                <c:pt idx="10047">
                  <c:v>10.1184368724088</c:v>
                </c:pt>
                <c:pt idx="10048">
                  <c:v>10.117314551219099</c:v>
                </c:pt>
                <c:pt idx="10049">
                  <c:v>10.1163306146615</c:v>
                </c:pt>
                <c:pt idx="10050">
                  <c:v>10.1152013149068</c:v>
                </c:pt>
                <c:pt idx="10051">
                  <c:v>10.1140901785742</c:v>
                </c:pt>
                <c:pt idx="10052">
                  <c:v>10.112693867509099</c:v>
                </c:pt>
                <c:pt idx="10053">
                  <c:v>10.109273761151799</c:v>
                </c:pt>
                <c:pt idx="10054">
                  <c:v>10.1058885135569</c:v>
                </c:pt>
                <c:pt idx="10055">
                  <c:v>10.1024971158329</c:v>
                </c:pt>
                <c:pt idx="10056">
                  <c:v>10.0989122803841</c:v>
                </c:pt>
                <c:pt idx="10057">
                  <c:v>10.095531281541501</c:v>
                </c:pt>
                <c:pt idx="10058">
                  <c:v>10.0918971454493</c:v>
                </c:pt>
                <c:pt idx="10059">
                  <c:v>10.0903012698185</c:v>
                </c:pt>
                <c:pt idx="10060">
                  <c:v>10.088741616941901</c:v>
                </c:pt>
                <c:pt idx="10061">
                  <c:v>10.0870176508533</c:v>
                </c:pt>
                <c:pt idx="10062">
                  <c:v>10.085361037846299</c:v>
                </c:pt>
                <c:pt idx="10063">
                  <c:v>10.0837166262077</c:v>
                </c:pt>
                <c:pt idx="10064">
                  <c:v>10.0819862282501</c:v>
                </c:pt>
                <c:pt idx="10065">
                  <c:v>10.0801858871259</c:v>
                </c:pt>
                <c:pt idx="10066">
                  <c:v>10.078542004112601</c:v>
                </c:pt>
                <c:pt idx="10067">
                  <c:v>10.0770035421525</c:v>
                </c:pt>
                <c:pt idx="10068">
                  <c:v>10.075471390197</c:v>
                </c:pt>
                <c:pt idx="10069">
                  <c:v>10.073959244930601</c:v>
                </c:pt>
                <c:pt idx="10070">
                  <c:v>10.0726427178672</c:v>
                </c:pt>
                <c:pt idx="10071">
                  <c:v>10.0712797503998</c:v>
                </c:pt>
                <c:pt idx="10072">
                  <c:v>10.069937589212699</c:v>
                </c:pt>
                <c:pt idx="10073">
                  <c:v>10.068594060854</c:v>
                </c:pt>
                <c:pt idx="10074">
                  <c:v>10.0672050672111</c:v>
                </c:pt>
                <c:pt idx="10075">
                  <c:v>10.065806130756</c:v>
                </c:pt>
                <c:pt idx="10076">
                  <c:v>10.0628398519241</c:v>
                </c:pt>
                <c:pt idx="10077">
                  <c:v>10.059432529230699</c:v>
                </c:pt>
                <c:pt idx="10078">
                  <c:v>10.0563666548192</c:v>
                </c:pt>
                <c:pt idx="10079">
                  <c:v>10.0545406364638</c:v>
                </c:pt>
                <c:pt idx="10080">
                  <c:v>10.053188322809</c:v>
                </c:pt>
                <c:pt idx="10081">
                  <c:v>10.051843533764901</c:v>
                </c:pt>
                <c:pt idx="10082">
                  <c:v>10.0485779528631</c:v>
                </c:pt>
                <c:pt idx="10083">
                  <c:v>10.045006570248599</c:v>
                </c:pt>
                <c:pt idx="10084">
                  <c:v>10.0414403544997</c:v>
                </c:pt>
                <c:pt idx="10085">
                  <c:v>10.038324785266999</c:v>
                </c:pt>
                <c:pt idx="10086">
                  <c:v>10.035235302854201</c:v>
                </c:pt>
                <c:pt idx="10087">
                  <c:v>10.0320037928738</c:v>
                </c:pt>
                <c:pt idx="10088">
                  <c:v>10.028924008043701</c:v>
                </c:pt>
                <c:pt idx="10089">
                  <c:v>10.0258151040077</c:v>
                </c:pt>
                <c:pt idx="10090">
                  <c:v>10.022361754497499</c:v>
                </c:pt>
                <c:pt idx="10091">
                  <c:v>10.019211323632501</c:v>
                </c:pt>
                <c:pt idx="10092">
                  <c:v>10.0158466475207</c:v>
                </c:pt>
                <c:pt idx="10093">
                  <c:v>10.012090059198</c:v>
                </c:pt>
                <c:pt idx="10094">
                  <c:v>10.0089070177076</c:v>
                </c:pt>
                <c:pt idx="10095">
                  <c:v>10.005430192111</c:v>
                </c:pt>
                <c:pt idx="10096">
                  <c:v>10.001568133194301</c:v>
                </c:pt>
                <c:pt idx="10097">
                  <c:v>9.9980558586395691</c:v>
                </c:pt>
                <c:pt idx="10098">
                  <c:v>9.9941694602906903</c:v>
                </c:pt>
                <c:pt idx="10099">
                  <c:v>9.9902922413625603</c:v>
                </c:pt>
                <c:pt idx="10100">
                  <c:v>9.9883153076336395</c:v>
                </c:pt>
                <c:pt idx="10101">
                  <c:v>9.9863354435158893</c:v>
                </c:pt>
                <c:pt idx="10102">
                  <c:v>9.98435985821577</c:v>
                </c:pt>
                <c:pt idx="10103">
                  <c:v>9.9823756148821996</c:v>
                </c:pt>
                <c:pt idx="10104">
                  <c:v>9.9804521296672597</c:v>
                </c:pt>
                <c:pt idx="10105">
                  <c:v>9.9788266018012095</c:v>
                </c:pt>
                <c:pt idx="10106">
                  <c:v>9.9772687069968402</c:v>
                </c:pt>
                <c:pt idx="10107">
                  <c:v>9.9754440645851705</c:v>
                </c:pt>
                <c:pt idx="10108">
                  <c:v>9.9736317660568794</c:v>
                </c:pt>
                <c:pt idx="10109">
                  <c:v>9.9720672008347897</c:v>
                </c:pt>
                <c:pt idx="10110">
                  <c:v>9.9690483732108497</c:v>
                </c:pt>
                <c:pt idx="10111">
                  <c:v>9.9660370369158198</c:v>
                </c:pt>
                <c:pt idx="10112">
                  <c:v>9.9635603292342001</c:v>
                </c:pt>
                <c:pt idx="10113">
                  <c:v>9.9610895999819196</c:v>
                </c:pt>
                <c:pt idx="10114">
                  <c:v>9.9586258021738008</c:v>
                </c:pt>
                <c:pt idx="10115">
                  <c:v>9.9561365102171404</c:v>
                </c:pt>
                <c:pt idx="10116">
                  <c:v>9.9536272070668392</c:v>
                </c:pt>
                <c:pt idx="10117">
                  <c:v>9.9511635345727694</c:v>
                </c:pt>
                <c:pt idx="10118">
                  <c:v>9.9487115478683492</c:v>
                </c:pt>
                <c:pt idx="10119">
                  <c:v>9.9462521328622397</c:v>
                </c:pt>
                <c:pt idx="10120">
                  <c:v>9.9437991707205295</c:v>
                </c:pt>
                <c:pt idx="10121">
                  <c:v>9.9413421702221303</c:v>
                </c:pt>
                <c:pt idx="10122">
                  <c:v>9.9390384175294599</c:v>
                </c:pt>
                <c:pt idx="10123">
                  <c:v>9.9367430146356597</c:v>
                </c:pt>
                <c:pt idx="10124">
                  <c:v>9.9345591365014307</c:v>
                </c:pt>
                <c:pt idx="10125">
                  <c:v>9.9329601311226696</c:v>
                </c:pt>
                <c:pt idx="10126">
                  <c:v>9.9307561270513993</c:v>
                </c:pt>
                <c:pt idx="10127">
                  <c:v>9.9285547939090399</c:v>
                </c:pt>
                <c:pt idx="10128">
                  <c:v>9.9271612452072198</c:v>
                </c:pt>
                <c:pt idx="10129">
                  <c:v>9.9255755578040503</c:v>
                </c:pt>
                <c:pt idx="10130">
                  <c:v>9.9239591314845299</c:v>
                </c:pt>
                <c:pt idx="10131">
                  <c:v>9.9223262707070798</c:v>
                </c:pt>
                <c:pt idx="10132">
                  <c:v>9.9206499994825297</c:v>
                </c:pt>
                <c:pt idx="10133">
                  <c:v>9.9189830703533097</c:v>
                </c:pt>
                <c:pt idx="10134">
                  <c:v>9.9173215632452294</c:v>
                </c:pt>
                <c:pt idx="10135">
                  <c:v>9.9156593729633098</c:v>
                </c:pt>
                <c:pt idx="10136">
                  <c:v>9.9135401309916205</c:v>
                </c:pt>
                <c:pt idx="10137">
                  <c:v>9.9114135779248596</c:v>
                </c:pt>
                <c:pt idx="10138">
                  <c:v>9.9093207681622992</c:v>
                </c:pt>
                <c:pt idx="10139">
                  <c:v>9.9072332082694405</c:v>
                </c:pt>
                <c:pt idx="10140">
                  <c:v>9.9051004373502902</c:v>
                </c:pt>
                <c:pt idx="10141">
                  <c:v>9.9030308772588906</c:v>
                </c:pt>
                <c:pt idx="10142">
                  <c:v>9.9009544917545504</c:v>
                </c:pt>
                <c:pt idx="10143">
                  <c:v>9.8988950971660792</c:v>
                </c:pt>
                <c:pt idx="10144">
                  <c:v>9.8968355273070703</c:v>
                </c:pt>
                <c:pt idx="10145">
                  <c:v>9.8947881792655394</c:v>
                </c:pt>
                <c:pt idx="10146">
                  <c:v>9.8927377938773606</c:v>
                </c:pt>
                <c:pt idx="10147">
                  <c:v>9.8906853244340596</c:v>
                </c:pt>
                <c:pt idx="10148">
                  <c:v>9.88864149938121</c:v>
                </c:pt>
                <c:pt idx="10149">
                  <c:v>9.8866404036724695</c:v>
                </c:pt>
                <c:pt idx="10150">
                  <c:v>9.8845272513297804</c:v>
                </c:pt>
                <c:pt idx="10151">
                  <c:v>9.8824113028842806</c:v>
                </c:pt>
                <c:pt idx="10152">
                  <c:v>9.8802954619410208</c:v>
                </c:pt>
                <c:pt idx="10153">
                  <c:v>9.8783034836352996</c:v>
                </c:pt>
                <c:pt idx="10154">
                  <c:v>9.8739598040113492</c:v>
                </c:pt>
                <c:pt idx="10155">
                  <c:v>9.8696016896392091</c:v>
                </c:pt>
                <c:pt idx="10156">
                  <c:v>9.8654389386898096</c:v>
                </c:pt>
                <c:pt idx="10157">
                  <c:v>9.8613484667642997</c:v>
                </c:pt>
                <c:pt idx="10158">
                  <c:v>9.8572106037858394</c:v>
                </c:pt>
                <c:pt idx="10159">
                  <c:v>9.8528427527453992</c:v>
                </c:pt>
                <c:pt idx="10160">
                  <c:v>9.85004721000373</c:v>
                </c:pt>
                <c:pt idx="10161">
                  <c:v>9.8455921521053291</c:v>
                </c:pt>
                <c:pt idx="10162">
                  <c:v>9.8411523691826197</c:v>
                </c:pt>
                <c:pt idx="10163">
                  <c:v>9.8367734027308398</c:v>
                </c:pt>
                <c:pt idx="10164">
                  <c:v>9.8322119665436301</c:v>
                </c:pt>
                <c:pt idx="10165">
                  <c:v>9.8277959826864993</c:v>
                </c:pt>
                <c:pt idx="10166">
                  <c:v>9.8248643703508503</c:v>
                </c:pt>
                <c:pt idx="10167">
                  <c:v>9.8219373480131296</c:v>
                </c:pt>
                <c:pt idx="10168">
                  <c:v>9.8190215905797302</c:v>
                </c:pt>
                <c:pt idx="10169">
                  <c:v>9.8160879013018594</c:v>
                </c:pt>
                <c:pt idx="10170">
                  <c:v>9.8132652238917402</c:v>
                </c:pt>
                <c:pt idx="10171">
                  <c:v>9.8104495320527398</c:v>
                </c:pt>
                <c:pt idx="10172">
                  <c:v>9.8076411044856293</c:v>
                </c:pt>
                <c:pt idx="10173">
                  <c:v>9.80483357490961</c:v>
                </c:pt>
                <c:pt idx="10174">
                  <c:v>9.8019796191370094</c:v>
                </c:pt>
                <c:pt idx="10175">
                  <c:v>9.7991340574691499</c:v>
                </c:pt>
                <c:pt idx="10176">
                  <c:v>9.7963541849363303</c:v>
                </c:pt>
                <c:pt idx="10177">
                  <c:v>9.7935731615642805</c:v>
                </c:pt>
                <c:pt idx="10178">
                  <c:v>9.7914469017635994</c:v>
                </c:pt>
                <c:pt idx="10179">
                  <c:v>9.7896090671673992</c:v>
                </c:pt>
                <c:pt idx="10180">
                  <c:v>9.7882803557462008</c:v>
                </c:pt>
                <c:pt idx="10181">
                  <c:v>9.7858460775985101</c:v>
                </c:pt>
                <c:pt idx="10182">
                  <c:v>9.7834485944537501</c:v>
                </c:pt>
                <c:pt idx="10183">
                  <c:v>9.78105806467957</c:v>
                </c:pt>
                <c:pt idx="10184">
                  <c:v>9.7769589878294507</c:v>
                </c:pt>
                <c:pt idx="10185">
                  <c:v>9.7728663018551103</c:v>
                </c:pt>
                <c:pt idx="10186">
                  <c:v>9.7687292405325792</c:v>
                </c:pt>
                <c:pt idx="10187">
                  <c:v>9.7645909584918709</c:v>
                </c:pt>
                <c:pt idx="10188">
                  <c:v>9.7604848333464105</c:v>
                </c:pt>
                <c:pt idx="10189">
                  <c:v>9.7563946516402407</c:v>
                </c:pt>
                <c:pt idx="10190">
                  <c:v>9.7531119419693599</c:v>
                </c:pt>
                <c:pt idx="10191">
                  <c:v>9.74829970577529</c:v>
                </c:pt>
                <c:pt idx="10192">
                  <c:v>9.7435530020425798</c:v>
                </c:pt>
                <c:pt idx="10193">
                  <c:v>9.7404518319352498</c:v>
                </c:pt>
                <c:pt idx="10194">
                  <c:v>9.7373196546326994</c:v>
                </c:pt>
                <c:pt idx="10195">
                  <c:v>9.7342159717722492</c:v>
                </c:pt>
                <c:pt idx="10196">
                  <c:v>9.7311278384947393</c:v>
                </c:pt>
                <c:pt idx="10197">
                  <c:v>9.7280428556972005</c:v>
                </c:pt>
                <c:pt idx="10198">
                  <c:v>9.7245461771791994</c:v>
                </c:pt>
                <c:pt idx="10199">
                  <c:v>9.7211912249420394</c:v>
                </c:pt>
                <c:pt idx="10200">
                  <c:v>9.7177948814493895</c:v>
                </c:pt>
                <c:pt idx="10201">
                  <c:v>9.7143561885213696</c:v>
                </c:pt>
                <c:pt idx="10202">
                  <c:v>9.7109288693488391</c:v>
                </c:pt>
                <c:pt idx="10203">
                  <c:v>9.7079124817783509</c:v>
                </c:pt>
                <c:pt idx="10204">
                  <c:v>9.7049059709069603</c:v>
                </c:pt>
                <c:pt idx="10205">
                  <c:v>9.7014987277464506</c:v>
                </c:pt>
                <c:pt idx="10206">
                  <c:v>9.6982575900226795</c:v>
                </c:pt>
                <c:pt idx="10207">
                  <c:v>9.6948881154242503</c:v>
                </c:pt>
                <c:pt idx="10208">
                  <c:v>9.6915618885918509</c:v>
                </c:pt>
                <c:pt idx="10209">
                  <c:v>9.6881947059427809</c:v>
                </c:pt>
                <c:pt idx="10210">
                  <c:v>9.68527730008433</c:v>
                </c:pt>
                <c:pt idx="10211">
                  <c:v>9.6823235876189404</c:v>
                </c:pt>
                <c:pt idx="10212">
                  <c:v>9.6789173612039097</c:v>
                </c:pt>
                <c:pt idx="10213">
                  <c:v>9.6755119961635891</c:v>
                </c:pt>
                <c:pt idx="10214">
                  <c:v>9.6721142976411301</c:v>
                </c:pt>
                <c:pt idx="10215">
                  <c:v>9.6687249694511497</c:v>
                </c:pt>
                <c:pt idx="10216">
                  <c:v>9.6653486636556796</c:v>
                </c:pt>
                <c:pt idx="10217">
                  <c:v>9.6620004484639797</c:v>
                </c:pt>
                <c:pt idx="10218">
                  <c:v>9.6591332507968897</c:v>
                </c:pt>
                <c:pt idx="10219">
                  <c:v>9.65625547746445</c:v>
                </c:pt>
                <c:pt idx="10220">
                  <c:v>9.6533594984265498</c:v>
                </c:pt>
                <c:pt idx="10221">
                  <c:v>9.6505136121380009</c:v>
                </c:pt>
                <c:pt idx="10222">
                  <c:v>9.64762123697178</c:v>
                </c:pt>
                <c:pt idx="10223">
                  <c:v>9.6447106540027701</c:v>
                </c:pt>
                <c:pt idx="10224">
                  <c:v>9.6418482057097101</c:v>
                </c:pt>
                <c:pt idx="10225">
                  <c:v>9.6389917629646007</c:v>
                </c:pt>
                <c:pt idx="10226">
                  <c:v>9.6362565455715199</c:v>
                </c:pt>
                <c:pt idx="10227">
                  <c:v>9.6336242000949692</c:v>
                </c:pt>
                <c:pt idx="10228">
                  <c:v>9.6310269161919901</c:v>
                </c:pt>
                <c:pt idx="10229">
                  <c:v>9.6274111066062602</c:v>
                </c:pt>
                <c:pt idx="10230">
                  <c:v>9.6237477315410001</c:v>
                </c:pt>
                <c:pt idx="10231">
                  <c:v>9.6199646953988598</c:v>
                </c:pt>
                <c:pt idx="10232">
                  <c:v>9.6161809323309608</c:v>
                </c:pt>
                <c:pt idx="10233">
                  <c:v>9.6123905425612701</c:v>
                </c:pt>
                <c:pt idx="10234">
                  <c:v>9.6082015510760694</c:v>
                </c:pt>
                <c:pt idx="10235">
                  <c:v>9.6056194620044906</c:v>
                </c:pt>
                <c:pt idx="10236">
                  <c:v>9.6030232761601404</c:v>
                </c:pt>
                <c:pt idx="10237">
                  <c:v>9.5994383279446005</c:v>
                </c:pt>
                <c:pt idx="10238">
                  <c:v>9.5958359424370201</c:v>
                </c:pt>
                <c:pt idx="10239">
                  <c:v>9.5926820264715396</c:v>
                </c:pt>
                <c:pt idx="10240">
                  <c:v>9.5882430475853102</c:v>
                </c:pt>
                <c:pt idx="10241">
                  <c:v>9.5838011186068108</c:v>
                </c:pt>
                <c:pt idx="10242">
                  <c:v>9.5792494691911596</c:v>
                </c:pt>
                <c:pt idx="10243">
                  <c:v>9.5767248787643293</c:v>
                </c:pt>
                <c:pt idx="10244">
                  <c:v>9.5742482517620697</c:v>
                </c:pt>
                <c:pt idx="10245">
                  <c:v>9.5715231566352994</c:v>
                </c:pt>
                <c:pt idx="10246">
                  <c:v>9.5687971423308102</c:v>
                </c:pt>
                <c:pt idx="10247">
                  <c:v>9.5663346060666594</c:v>
                </c:pt>
                <c:pt idx="10248">
                  <c:v>9.5638711182746103</c:v>
                </c:pt>
                <c:pt idx="10249">
                  <c:v>9.5614133542748299</c:v>
                </c:pt>
                <c:pt idx="10250">
                  <c:v>9.5589489158926106</c:v>
                </c:pt>
                <c:pt idx="10251">
                  <c:v>9.5564816174081493</c:v>
                </c:pt>
                <c:pt idx="10252">
                  <c:v>9.5540362539281194</c:v>
                </c:pt>
                <c:pt idx="10253">
                  <c:v>9.5501819406668194</c:v>
                </c:pt>
                <c:pt idx="10254">
                  <c:v>9.5462962621305607</c:v>
                </c:pt>
                <c:pt idx="10255">
                  <c:v>9.5424153724442</c:v>
                </c:pt>
                <c:pt idx="10256">
                  <c:v>9.5388857459468994</c:v>
                </c:pt>
                <c:pt idx="10257">
                  <c:v>9.5353398780179806</c:v>
                </c:pt>
                <c:pt idx="10258">
                  <c:v>9.5317780083029096</c:v>
                </c:pt>
                <c:pt idx="10259">
                  <c:v>9.5278967917086597</c:v>
                </c:pt>
                <c:pt idx="10260">
                  <c:v>9.5249736312539</c:v>
                </c:pt>
                <c:pt idx="10261">
                  <c:v>9.5218875876313795</c:v>
                </c:pt>
                <c:pt idx="10262">
                  <c:v>9.5187708327815699</c:v>
                </c:pt>
                <c:pt idx="10263">
                  <c:v>9.5156008534482694</c:v>
                </c:pt>
                <c:pt idx="10264">
                  <c:v>9.5124309356977292</c:v>
                </c:pt>
                <c:pt idx="10265">
                  <c:v>9.5092719270802402</c:v>
                </c:pt>
                <c:pt idx="10266">
                  <c:v>9.5061395627181593</c:v>
                </c:pt>
                <c:pt idx="10267">
                  <c:v>9.5031062763768297</c:v>
                </c:pt>
                <c:pt idx="10268">
                  <c:v>9.4991081876318404</c:v>
                </c:pt>
                <c:pt idx="10269">
                  <c:v>9.4951083824381399</c:v>
                </c:pt>
                <c:pt idx="10270">
                  <c:v>9.4911330709638904</c:v>
                </c:pt>
                <c:pt idx="10271">
                  <c:v>9.4871189508762992</c:v>
                </c:pt>
                <c:pt idx="10272">
                  <c:v>9.4831047647432403</c:v>
                </c:pt>
                <c:pt idx="10273">
                  <c:v>9.4791319124607192</c:v>
                </c:pt>
                <c:pt idx="10274">
                  <c:v>9.4750868331755598</c:v>
                </c:pt>
                <c:pt idx="10275">
                  <c:v>9.4711135870168199</c:v>
                </c:pt>
                <c:pt idx="10276">
                  <c:v>9.4671433897439901</c:v>
                </c:pt>
                <c:pt idx="10277">
                  <c:v>9.4630446131804096</c:v>
                </c:pt>
                <c:pt idx="10278">
                  <c:v>9.45893853455207</c:v>
                </c:pt>
                <c:pt idx="10279">
                  <c:v>9.4548582032082606</c:v>
                </c:pt>
                <c:pt idx="10280">
                  <c:v>9.4507835543982406</c:v>
                </c:pt>
                <c:pt idx="10281">
                  <c:v>9.4467153027059005</c:v>
                </c:pt>
                <c:pt idx="10282">
                  <c:v>9.4426510359821094</c:v>
                </c:pt>
                <c:pt idx="10283">
                  <c:v>9.4386088583945398</c:v>
                </c:pt>
                <c:pt idx="10284">
                  <c:v>9.4355512690554502</c:v>
                </c:pt>
                <c:pt idx="10285">
                  <c:v>9.4329099305246693</c:v>
                </c:pt>
                <c:pt idx="10286">
                  <c:v>9.4286229326972002</c:v>
                </c:pt>
                <c:pt idx="10287">
                  <c:v>9.4243383137227799</c:v>
                </c:pt>
                <c:pt idx="10288">
                  <c:v>9.4203573965202203</c:v>
                </c:pt>
                <c:pt idx="10289">
                  <c:v>9.4163816216500003</c:v>
                </c:pt>
                <c:pt idx="10290">
                  <c:v>9.4123769703009099</c:v>
                </c:pt>
                <c:pt idx="10291">
                  <c:v>9.4080190919068496</c:v>
                </c:pt>
                <c:pt idx="10292">
                  <c:v>9.4037137417685202</c:v>
                </c:pt>
                <c:pt idx="10293">
                  <c:v>9.3992620019014002</c:v>
                </c:pt>
                <c:pt idx="10294">
                  <c:v>9.3942433368089606</c:v>
                </c:pt>
                <c:pt idx="10295">
                  <c:v>9.3893079558253305</c:v>
                </c:pt>
                <c:pt idx="10296">
                  <c:v>9.3844056500506703</c:v>
                </c:pt>
                <c:pt idx="10297">
                  <c:v>9.3795107228309291</c:v>
                </c:pt>
                <c:pt idx="10298">
                  <c:v>9.3746707374746201</c:v>
                </c:pt>
                <c:pt idx="10299">
                  <c:v>9.3706919035469003</c:v>
                </c:pt>
                <c:pt idx="10300">
                  <c:v>9.3666786342533896</c:v>
                </c:pt>
                <c:pt idx="10301">
                  <c:v>9.3634998827273694</c:v>
                </c:pt>
                <c:pt idx="10302">
                  <c:v>9.3587090726774402</c:v>
                </c:pt>
                <c:pt idx="10303">
                  <c:v>9.3539320509563399</c:v>
                </c:pt>
                <c:pt idx="10304">
                  <c:v>9.3491580461191699</c:v>
                </c:pt>
                <c:pt idx="10305">
                  <c:v>9.3445600053117897</c:v>
                </c:pt>
                <c:pt idx="10306">
                  <c:v>9.3399584324275402</c:v>
                </c:pt>
                <c:pt idx="10307">
                  <c:v>9.3361354555912204</c:v>
                </c:pt>
                <c:pt idx="10308">
                  <c:v>9.3323278700655496</c:v>
                </c:pt>
                <c:pt idx="10309">
                  <c:v>9.3273909884977009</c:v>
                </c:pt>
                <c:pt idx="10310">
                  <c:v>9.3224616528516293</c:v>
                </c:pt>
                <c:pt idx="10311">
                  <c:v>9.3175284174217197</c:v>
                </c:pt>
                <c:pt idx="10312">
                  <c:v>9.3126065393782298</c:v>
                </c:pt>
                <c:pt idx="10313">
                  <c:v>9.3076817119826298</c:v>
                </c:pt>
                <c:pt idx="10314">
                  <c:v>9.3038644630925607</c:v>
                </c:pt>
                <c:pt idx="10315">
                  <c:v>9.2989609250543008</c:v>
                </c:pt>
                <c:pt idx="10316">
                  <c:v>9.2939388291749001</c:v>
                </c:pt>
                <c:pt idx="10317">
                  <c:v>9.2889109778703496</c:v>
                </c:pt>
                <c:pt idx="10318">
                  <c:v>9.28384634406207</c:v>
                </c:pt>
                <c:pt idx="10319">
                  <c:v>9.2788175159263808</c:v>
                </c:pt>
                <c:pt idx="10320">
                  <c:v>9.2737978950172195</c:v>
                </c:pt>
                <c:pt idx="10321">
                  <c:v>9.2686929019398292</c:v>
                </c:pt>
                <c:pt idx="10322">
                  <c:v>9.2636050775965693</c:v>
                </c:pt>
                <c:pt idx="10323">
                  <c:v>9.2585306055878398</c:v>
                </c:pt>
                <c:pt idx="10324">
                  <c:v>9.2534747694254396</c:v>
                </c:pt>
                <c:pt idx="10325">
                  <c:v>9.2484329076650305</c:v>
                </c:pt>
                <c:pt idx="10326">
                  <c:v>9.2433884748455792</c:v>
                </c:pt>
                <c:pt idx="10327">
                  <c:v>9.2383363861685392</c:v>
                </c:pt>
                <c:pt idx="10328">
                  <c:v>9.2332947597778805</c:v>
                </c:pt>
                <c:pt idx="10329">
                  <c:v>9.2282502425597297</c:v>
                </c:pt>
                <c:pt idx="10330">
                  <c:v>9.2230968557768698</c:v>
                </c:pt>
                <c:pt idx="10331">
                  <c:v>9.2179255544330303</c:v>
                </c:pt>
                <c:pt idx="10332">
                  <c:v>9.2132496627422693</c:v>
                </c:pt>
                <c:pt idx="10333">
                  <c:v>9.2085785475638495</c:v>
                </c:pt>
                <c:pt idx="10334">
                  <c:v>9.2038063646064998</c:v>
                </c:pt>
                <c:pt idx="10335">
                  <c:v>9.2003157843650598</c:v>
                </c:pt>
                <c:pt idx="10336">
                  <c:v>9.1956972367307692</c:v>
                </c:pt>
                <c:pt idx="10337">
                  <c:v>9.1922171457989901</c:v>
                </c:pt>
                <c:pt idx="10338">
                  <c:v>9.1887361965226404</c:v>
                </c:pt>
                <c:pt idx="10339">
                  <c:v>9.18320087579575</c:v>
                </c:pt>
                <c:pt idx="10340">
                  <c:v>9.1776702010350792</c:v>
                </c:pt>
                <c:pt idx="10341">
                  <c:v>9.1721374947372301</c:v>
                </c:pt>
                <c:pt idx="10342">
                  <c:v>9.1666141992063999</c:v>
                </c:pt>
                <c:pt idx="10343">
                  <c:v>9.1610908951166294</c:v>
                </c:pt>
                <c:pt idx="10344">
                  <c:v>9.1554468031819596</c:v>
                </c:pt>
                <c:pt idx="10345">
                  <c:v>9.1497788811021401</c:v>
                </c:pt>
                <c:pt idx="10346">
                  <c:v>9.1440586558895092</c:v>
                </c:pt>
                <c:pt idx="10347">
                  <c:v>9.1383546693345803</c:v>
                </c:pt>
                <c:pt idx="10348">
                  <c:v>9.1331539297681701</c:v>
                </c:pt>
                <c:pt idx="10349">
                  <c:v>9.1280027410364397</c:v>
                </c:pt>
                <c:pt idx="10350">
                  <c:v>9.1232822446628798</c:v>
                </c:pt>
                <c:pt idx="10351">
                  <c:v>9.1187849540041395</c:v>
                </c:pt>
                <c:pt idx="10352">
                  <c:v>9.1138471338320404</c:v>
                </c:pt>
                <c:pt idx="10353">
                  <c:v>9.1110569003928994</c:v>
                </c:pt>
                <c:pt idx="10354">
                  <c:v>9.1064740967117999</c:v>
                </c:pt>
                <c:pt idx="10355">
                  <c:v>9.1024402946440102</c:v>
                </c:pt>
                <c:pt idx="10356">
                  <c:v>9.0984088989864897</c:v>
                </c:pt>
                <c:pt idx="10357">
                  <c:v>9.0943340726056903</c:v>
                </c:pt>
                <c:pt idx="10358">
                  <c:v>9.0902641537914093</c:v>
                </c:pt>
                <c:pt idx="10359">
                  <c:v>9.0872898396456208</c:v>
                </c:pt>
                <c:pt idx="10360">
                  <c:v>9.0842127509375299</c:v>
                </c:pt>
                <c:pt idx="10361">
                  <c:v>9.0811444663423693</c:v>
                </c:pt>
                <c:pt idx="10362">
                  <c:v>9.0782250677780301</c:v>
                </c:pt>
                <c:pt idx="10363">
                  <c:v>9.0752517259083305</c:v>
                </c:pt>
                <c:pt idx="10364">
                  <c:v>9.0722718549126995</c:v>
                </c:pt>
                <c:pt idx="10365">
                  <c:v>9.0693671857918705</c:v>
                </c:pt>
                <c:pt idx="10366">
                  <c:v>9.0664722113570306</c:v>
                </c:pt>
                <c:pt idx="10367">
                  <c:v>9.0635812080264895</c:v>
                </c:pt>
                <c:pt idx="10368">
                  <c:v>9.0607046646755407</c:v>
                </c:pt>
                <c:pt idx="10369">
                  <c:v>9.05793262578179</c:v>
                </c:pt>
                <c:pt idx="10370">
                  <c:v>9.0551255120183995</c:v>
                </c:pt>
                <c:pt idx="10371">
                  <c:v>9.0522773467013096</c:v>
                </c:pt>
                <c:pt idx="10372">
                  <c:v>9.0494479575246505</c:v>
                </c:pt>
                <c:pt idx="10373">
                  <c:v>9.0465387621823208</c:v>
                </c:pt>
                <c:pt idx="10374">
                  <c:v>9.0436175312681701</c:v>
                </c:pt>
                <c:pt idx="10375">
                  <c:v>9.0407317347436393</c:v>
                </c:pt>
                <c:pt idx="10376">
                  <c:v>9.0378933014334901</c:v>
                </c:pt>
                <c:pt idx="10377">
                  <c:v>9.0350987684720607</c:v>
                </c:pt>
                <c:pt idx="10378">
                  <c:v>9.0321601332361396</c:v>
                </c:pt>
                <c:pt idx="10379">
                  <c:v>9.0293195363527996</c:v>
                </c:pt>
                <c:pt idx="10380">
                  <c:v>9.0264807815920403</c:v>
                </c:pt>
                <c:pt idx="10381">
                  <c:v>9.0236401720159698</c:v>
                </c:pt>
                <c:pt idx="10382">
                  <c:v>9.0208020975032301</c:v>
                </c:pt>
                <c:pt idx="10383">
                  <c:v>9.0182486164802196</c:v>
                </c:pt>
                <c:pt idx="10384">
                  <c:v>9.0156595418705407</c:v>
                </c:pt>
                <c:pt idx="10385">
                  <c:v>9.0130389423869808</c:v>
                </c:pt>
                <c:pt idx="10386">
                  <c:v>9.0103948755088705</c:v>
                </c:pt>
                <c:pt idx="10387">
                  <c:v>9.0078281311776092</c:v>
                </c:pt>
                <c:pt idx="10388">
                  <c:v>9.00529563109394</c:v>
                </c:pt>
                <c:pt idx="10389">
                  <c:v>9.0019993311976005</c:v>
                </c:pt>
                <c:pt idx="10390">
                  <c:v>8.9994949554562105</c:v>
                </c:pt>
                <c:pt idx="10391">
                  <c:v>8.9970250541977599</c:v>
                </c:pt>
                <c:pt idx="10392">
                  <c:v>8.9949419941405093</c:v>
                </c:pt>
                <c:pt idx="10393">
                  <c:v>8.9923849386422994</c:v>
                </c:pt>
                <c:pt idx="10394">
                  <c:v>8.9898463012059402</c:v>
                </c:pt>
                <c:pt idx="10395">
                  <c:v>8.9878606621808306</c:v>
                </c:pt>
                <c:pt idx="10396">
                  <c:v>8.9858380743206503</c:v>
                </c:pt>
                <c:pt idx="10397">
                  <c:v>8.9837985630395298</c:v>
                </c:pt>
                <c:pt idx="10398">
                  <c:v>8.98178802216154</c:v>
                </c:pt>
                <c:pt idx="10399">
                  <c:v>8.97978225044249</c:v>
                </c:pt>
                <c:pt idx="10400">
                  <c:v>8.9777640032560395</c:v>
                </c:pt>
                <c:pt idx="10401">
                  <c:v>8.97596712736493</c:v>
                </c:pt>
                <c:pt idx="10402">
                  <c:v>8.9741646660684804</c:v>
                </c:pt>
                <c:pt idx="10403">
                  <c:v>8.9722127319802691</c:v>
                </c:pt>
                <c:pt idx="10404">
                  <c:v>8.9702639112108802</c:v>
                </c:pt>
                <c:pt idx="10405">
                  <c:v>8.9682650351161506</c:v>
                </c:pt>
                <c:pt idx="10406">
                  <c:v>8.9662082253767696</c:v>
                </c:pt>
                <c:pt idx="10407">
                  <c:v>8.9641595808679604</c:v>
                </c:pt>
                <c:pt idx="10408">
                  <c:v>8.9621865150990505</c:v>
                </c:pt>
                <c:pt idx="10409">
                  <c:v>8.9600646519016909</c:v>
                </c:pt>
                <c:pt idx="10410">
                  <c:v>8.9579286169649599</c:v>
                </c:pt>
                <c:pt idx="10411">
                  <c:v>8.9558822994692804</c:v>
                </c:pt>
                <c:pt idx="10412">
                  <c:v>8.9538360061076396</c:v>
                </c:pt>
                <c:pt idx="10413">
                  <c:v>8.9519014647785706</c:v>
                </c:pt>
                <c:pt idx="10414">
                  <c:v>8.9499187672000993</c:v>
                </c:pt>
                <c:pt idx="10415">
                  <c:v>8.9479180150106608</c:v>
                </c:pt>
                <c:pt idx="10416">
                  <c:v>8.9461898036250194</c:v>
                </c:pt>
                <c:pt idx="10417">
                  <c:v>8.9444454374394091</c:v>
                </c:pt>
                <c:pt idx="10418">
                  <c:v>8.9413514836754402</c:v>
                </c:pt>
                <c:pt idx="10419">
                  <c:v>8.9384051007626404</c:v>
                </c:pt>
                <c:pt idx="10420">
                  <c:v>8.9355626679637297</c:v>
                </c:pt>
                <c:pt idx="10421">
                  <c:v>8.9320226350781606</c:v>
                </c:pt>
                <c:pt idx="10422">
                  <c:v>8.9290984658523591</c:v>
                </c:pt>
                <c:pt idx="10423">
                  <c:v>8.9261384559722696</c:v>
                </c:pt>
                <c:pt idx="10424">
                  <c:v>8.9231802382171406</c:v>
                </c:pt>
                <c:pt idx="10425">
                  <c:v>8.9201704571469893</c:v>
                </c:pt>
                <c:pt idx="10426">
                  <c:v>8.9171203663903302</c:v>
                </c:pt>
                <c:pt idx="10427">
                  <c:v>8.9141636652604905</c:v>
                </c:pt>
                <c:pt idx="10428">
                  <c:v>8.9112269665664794</c:v>
                </c:pt>
                <c:pt idx="10429">
                  <c:v>8.9082940559201091</c:v>
                </c:pt>
                <c:pt idx="10430">
                  <c:v>8.9054090197125095</c:v>
                </c:pt>
                <c:pt idx="10431">
                  <c:v>8.9025765380197992</c:v>
                </c:pt>
                <c:pt idx="10432">
                  <c:v>8.8997926851959797</c:v>
                </c:pt>
                <c:pt idx="10433">
                  <c:v>8.8970116080385804</c:v>
                </c:pt>
                <c:pt idx="10434">
                  <c:v>8.8943080938521302</c:v>
                </c:pt>
                <c:pt idx="10435">
                  <c:v>8.8916312612527406</c:v>
                </c:pt>
                <c:pt idx="10436">
                  <c:v>8.88895881624995</c:v>
                </c:pt>
                <c:pt idx="10437">
                  <c:v>8.8861808588610902</c:v>
                </c:pt>
                <c:pt idx="10438">
                  <c:v>8.8834581320512402</c:v>
                </c:pt>
                <c:pt idx="10439">
                  <c:v>8.8807601165787595</c:v>
                </c:pt>
                <c:pt idx="10440">
                  <c:v>8.8780017742426107</c:v>
                </c:pt>
                <c:pt idx="10441">
                  <c:v>8.8753262450072903</c:v>
                </c:pt>
                <c:pt idx="10442">
                  <c:v>8.8724220050412104</c:v>
                </c:pt>
                <c:pt idx="10443">
                  <c:v>8.8694615163906203</c:v>
                </c:pt>
                <c:pt idx="10444">
                  <c:v>8.8665216697577893</c:v>
                </c:pt>
                <c:pt idx="10445">
                  <c:v>8.8635784467625793</c:v>
                </c:pt>
                <c:pt idx="10446">
                  <c:v>8.8606009355215996</c:v>
                </c:pt>
                <c:pt idx="10447">
                  <c:v>8.8576241110565892</c:v>
                </c:pt>
                <c:pt idx="10448">
                  <c:v>8.8546350417785895</c:v>
                </c:pt>
                <c:pt idx="10449">
                  <c:v>8.8516467820435398</c:v>
                </c:pt>
                <c:pt idx="10450">
                  <c:v>8.8486732774779195</c:v>
                </c:pt>
                <c:pt idx="10451">
                  <c:v>8.8457250114194199</c:v>
                </c:pt>
                <c:pt idx="10452">
                  <c:v>8.8428233924454496</c:v>
                </c:pt>
                <c:pt idx="10453">
                  <c:v>8.8399406912368406</c:v>
                </c:pt>
                <c:pt idx="10454">
                  <c:v>8.8356230274535896</c:v>
                </c:pt>
                <c:pt idx="10455">
                  <c:v>8.8312317553700694</c:v>
                </c:pt>
                <c:pt idx="10456">
                  <c:v>8.8270507333766606</c:v>
                </c:pt>
                <c:pt idx="10457">
                  <c:v>8.8228159410778098</c:v>
                </c:pt>
                <c:pt idx="10458">
                  <c:v>8.8191256868718106</c:v>
                </c:pt>
                <c:pt idx="10459">
                  <c:v>8.8153238377858205</c:v>
                </c:pt>
                <c:pt idx="10460">
                  <c:v>8.8115263906073302</c:v>
                </c:pt>
                <c:pt idx="10461">
                  <c:v>8.8078235452753493</c:v>
                </c:pt>
                <c:pt idx="10462">
                  <c:v>8.8041250940604403</c:v>
                </c:pt>
                <c:pt idx="10463">
                  <c:v>8.8004340154894507</c:v>
                </c:pt>
                <c:pt idx="10464">
                  <c:v>8.7967407711121304</c:v>
                </c:pt>
                <c:pt idx="10465">
                  <c:v>8.79336064029863</c:v>
                </c:pt>
                <c:pt idx="10466">
                  <c:v>8.7913658098201797</c:v>
                </c:pt>
                <c:pt idx="10467">
                  <c:v>8.7909251975429203</c:v>
                </c:pt>
                <c:pt idx="10468">
                  <c:v>8.7904820476565302</c:v>
                </c:pt>
                <c:pt idx="10469">
                  <c:v>8.7901201295264695</c:v>
                </c:pt>
                <c:pt idx="10470">
                  <c:v>8.7891307847121904</c:v>
                </c:pt>
                <c:pt idx="10471">
                  <c:v>8.7880165904891605</c:v>
                </c:pt>
                <c:pt idx="10472">
                  <c:v>8.7868380612423103</c:v>
                </c:pt>
                <c:pt idx="10473">
                  <c:v>8.7856615529297901</c:v>
                </c:pt>
                <c:pt idx="10474">
                  <c:v>8.7845187734812598</c:v>
                </c:pt>
                <c:pt idx="10475">
                  <c:v>8.7833909641058892</c:v>
                </c:pt>
                <c:pt idx="10476">
                  <c:v>8.7822610135418593</c:v>
                </c:pt>
                <c:pt idx="10477">
                  <c:v>8.7811399861057104</c:v>
                </c:pt>
                <c:pt idx="10478">
                  <c:v>8.77995100077184</c:v>
                </c:pt>
                <c:pt idx="10479">
                  <c:v>8.7788553647546603</c:v>
                </c:pt>
                <c:pt idx="10480">
                  <c:v>8.7776729984208295</c:v>
                </c:pt>
                <c:pt idx="10481">
                  <c:v>8.7764493293361294</c:v>
                </c:pt>
                <c:pt idx="10482">
                  <c:v>8.7752378040492101</c:v>
                </c:pt>
                <c:pt idx="10483">
                  <c:v>8.7739826800580101</c:v>
                </c:pt>
                <c:pt idx="10484">
                  <c:v>8.7727307542581094</c:v>
                </c:pt>
                <c:pt idx="10485">
                  <c:v>8.7715537443933496</c:v>
                </c:pt>
                <c:pt idx="10486">
                  <c:v>8.7703396285888804</c:v>
                </c:pt>
                <c:pt idx="10487">
                  <c:v>8.7689176538866498</c:v>
                </c:pt>
                <c:pt idx="10488">
                  <c:v>8.7666570066843494</c:v>
                </c:pt>
                <c:pt idx="10489">
                  <c:v>8.7651789751879008</c:v>
                </c:pt>
                <c:pt idx="10490">
                  <c:v>8.7632477075650304</c:v>
                </c:pt>
                <c:pt idx="10491">
                  <c:v>8.7607839835985892</c:v>
                </c:pt>
                <c:pt idx="10492">
                  <c:v>8.7583013998748402</c:v>
                </c:pt>
                <c:pt idx="10493">
                  <c:v>8.7559911177915399</c:v>
                </c:pt>
                <c:pt idx="10494">
                  <c:v>8.7530499579660805</c:v>
                </c:pt>
                <c:pt idx="10495">
                  <c:v>8.7500644507779199</c:v>
                </c:pt>
                <c:pt idx="10496">
                  <c:v>8.7470866893632202</c:v>
                </c:pt>
                <c:pt idx="10497">
                  <c:v>8.7443119094868997</c:v>
                </c:pt>
                <c:pt idx="10498">
                  <c:v>8.7416133280376105</c:v>
                </c:pt>
                <c:pt idx="10499">
                  <c:v>8.7388627518384592</c:v>
                </c:pt>
                <c:pt idx="10500">
                  <c:v>8.7361616761947491</c:v>
                </c:pt>
                <c:pt idx="10501">
                  <c:v>8.7335151068252301</c:v>
                </c:pt>
                <c:pt idx="10502">
                  <c:v>8.7308829883327004</c:v>
                </c:pt>
                <c:pt idx="10503">
                  <c:v>8.7282629354510206</c:v>
                </c:pt>
                <c:pt idx="10504">
                  <c:v>8.7256407611899203</c:v>
                </c:pt>
                <c:pt idx="10505">
                  <c:v>8.7229825807609807</c:v>
                </c:pt>
                <c:pt idx="10506">
                  <c:v>8.7203323027032607</c:v>
                </c:pt>
                <c:pt idx="10507">
                  <c:v>8.7176825146647996</c:v>
                </c:pt>
                <c:pt idx="10508">
                  <c:v>8.7150357943460897</c:v>
                </c:pt>
                <c:pt idx="10509">
                  <c:v>8.7120753987570403</c:v>
                </c:pt>
                <c:pt idx="10510">
                  <c:v>8.7090607102394397</c:v>
                </c:pt>
                <c:pt idx="10511">
                  <c:v>8.7064206731818601</c:v>
                </c:pt>
                <c:pt idx="10512">
                  <c:v>8.7046334414424802</c:v>
                </c:pt>
                <c:pt idx="10513">
                  <c:v>8.7032049593867793</c:v>
                </c:pt>
                <c:pt idx="10514">
                  <c:v>8.70088951326297</c:v>
                </c:pt>
                <c:pt idx="10515">
                  <c:v>8.6992789925883791</c:v>
                </c:pt>
                <c:pt idx="10516">
                  <c:v>8.6973841520838597</c:v>
                </c:pt>
                <c:pt idx="10517">
                  <c:v>8.6955173563318393</c:v>
                </c:pt>
                <c:pt idx="10518">
                  <c:v>8.6936605707213594</c:v>
                </c:pt>
                <c:pt idx="10519">
                  <c:v>8.6918861489531594</c:v>
                </c:pt>
                <c:pt idx="10520">
                  <c:v>8.6899090207192593</c:v>
                </c:pt>
                <c:pt idx="10521">
                  <c:v>8.6880876931667004</c:v>
                </c:pt>
                <c:pt idx="10522">
                  <c:v>8.6858818318198896</c:v>
                </c:pt>
                <c:pt idx="10523">
                  <c:v>8.6836401954741902</c:v>
                </c:pt>
                <c:pt idx="10524">
                  <c:v>8.6814741262955195</c:v>
                </c:pt>
                <c:pt idx="10525">
                  <c:v>8.6796785827726008</c:v>
                </c:pt>
                <c:pt idx="10526">
                  <c:v>8.6778859645301196</c:v>
                </c:pt>
                <c:pt idx="10527">
                  <c:v>8.6761068172030207</c:v>
                </c:pt>
                <c:pt idx="10528">
                  <c:v>8.6742393859216094</c:v>
                </c:pt>
                <c:pt idx="10529">
                  <c:v>8.6723740066229507</c:v>
                </c:pt>
                <c:pt idx="10530">
                  <c:v>8.6703040932389506</c:v>
                </c:pt>
                <c:pt idx="10531">
                  <c:v>8.6682140837672996</c:v>
                </c:pt>
                <c:pt idx="10532">
                  <c:v>8.6661304414405205</c:v>
                </c:pt>
                <c:pt idx="10533">
                  <c:v>8.6642668009244002</c:v>
                </c:pt>
                <c:pt idx="10534">
                  <c:v>8.6617975421555595</c:v>
                </c:pt>
                <c:pt idx="10535">
                  <c:v>8.6596682629549804</c:v>
                </c:pt>
                <c:pt idx="10536">
                  <c:v>8.6575462002617893</c:v>
                </c:pt>
                <c:pt idx="10537">
                  <c:v>8.6550256493672197</c:v>
                </c:pt>
                <c:pt idx="10538">
                  <c:v>8.6529515997214297</c:v>
                </c:pt>
                <c:pt idx="10539">
                  <c:v>8.6508772296499199</c:v>
                </c:pt>
                <c:pt idx="10540">
                  <c:v>8.6488034918838608</c:v>
                </c:pt>
                <c:pt idx="10541">
                  <c:v>8.6467327015962496</c:v>
                </c:pt>
                <c:pt idx="10542">
                  <c:v>8.6446885923566299</c:v>
                </c:pt>
                <c:pt idx="10543">
                  <c:v>8.6426473246105093</c:v>
                </c:pt>
                <c:pt idx="10544">
                  <c:v>8.6406077173759392</c:v>
                </c:pt>
                <c:pt idx="10545">
                  <c:v>8.6386045383828698</c:v>
                </c:pt>
                <c:pt idx="10546">
                  <c:v>8.6360200476526305</c:v>
                </c:pt>
                <c:pt idx="10547">
                  <c:v>8.6333660932785801</c:v>
                </c:pt>
                <c:pt idx="10548">
                  <c:v>8.6306963185021708</c:v>
                </c:pt>
                <c:pt idx="10549">
                  <c:v>8.6280277693092398</c:v>
                </c:pt>
                <c:pt idx="10550">
                  <c:v>8.6254153557921107</c:v>
                </c:pt>
                <c:pt idx="10551">
                  <c:v>8.6228348388318405</c:v>
                </c:pt>
                <c:pt idx="10552">
                  <c:v>8.6205602232368399</c:v>
                </c:pt>
                <c:pt idx="10553">
                  <c:v>8.6184336557964301</c:v>
                </c:pt>
                <c:pt idx="10554">
                  <c:v>8.6163516114917407</c:v>
                </c:pt>
                <c:pt idx="10555">
                  <c:v>8.6145876119726594</c:v>
                </c:pt>
                <c:pt idx="10556">
                  <c:v>8.61278365035575</c:v>
                </c:pt>
                <c:pt idx="10557">
                  <c:v>8.6110507713546305</c:v>
                </c:pt>
                <c:pt idx="10558">
                  <c:v>8.6092467413450198</c:v>
                </c:pt>
                <c:pt idx="10559">
                  <c:v>8.6074704899368495</c:v>
                </c:pt>
                <c:pt idx="10560">
                  <c:v>8.6057378127429391</c:v>
                </c:pt>
                <c:pt idx="10561">
                  <c:v>8.6040857106402697</c:v>
                </c:pt>
                <c:pt idx="10562">
                  <c:v>8.6024403392243496</c:v>
                </c:pt>
                <c:pt idx="10563">
                  <c:v>8.6008035257533209</c:v>
                </c:pt>
                <c:pt idx="10564">
                  <c:v>8.5991693774235891</c:v>
                </c:pt>
                <c:pt idx="10565">
                  <c:v>8.5975343175307799</c:v>
                </c:pt>
                <c:pt idx="10566">
                  <c:v>8.5959078823881399</c:v>
                </c:pt>
                <c:pt idx="10567">
                  <c:v>8.5942854223992207</c:v>
                </c:pt>
                <c:pt idx="10568">
                  <c:v>8.59267587782238</c:v>
                </c:pt>
                <c:pt idx="10569">
                  <c:v>8.5910649431003208</c:v>
                </c:pt>
                <c:pt idx="10570">
                  <c:v>8.58948444666661</c:v>
                </c:pt>
                <c:pt idx="10571">
                  <c:v>8.5877685254885598</c:v>
                </c:pt>
                <c:pt idx="10572">
                  <c:v>8.5861850063971907</c:v>
                </c:pt>
                <c:pt idx="10573">
                  <c:v>8.5846443173701701</c:v>
                </c:pt>
                <c:pt idx="10574">
                  <c:v>8.5830767286765006</c:v>
                </c:pt>
                <c:pt idx="10575">
                  <c:v>8.5813848346963209</c:v>
                </c:pt>
                <c:pt idx="10576">
                  <c:v>8.57982954271937</c:v>
                </c:pt>
                <c:pt idx="10577">
                  <c:v>8.5782608341528501</c:v>
                </c:pt>
                <c:pt idx="10578">
                  <c:v>8.5766886093655792</c:v>
                </c:pt>
                <c:pt idx="10579">
                  <c:v>8.5751247883135395</c:v>
                </c:pt>
                <c:pt idx="10580">
                  <c:v>8.5735629327168699</c:v>
                </c:pt>
                <c:pt idx="10581">
                  <c:v>8.5720106709867103</c:v>
                </c:pt>
                <c:pt idx="10582">
                  <c:v>8.5704635913906699</c:v>
                </c:pt>
                <c:pt idx="10583">
                  <c:v>8.5689389280716792</c:v>
                </c:pt>
                <c:pt idx="10584">
                  <c:v>8.5674406517620998</c:v>
                </c:pt>
                <c:pt idx="10585">
                  <c:v>8.5659660196921106</c:v>
                </c:pt>
                <c:pt idx="10586">
                  <c:v>8.5646902472014297</c:v>
                </c:pt>
                <c:pt idx="10587">
                  <c:v>8.5639390442333401</c:v>
                </c:pt>
                <c:pt idx="10588">
                  <c:v>8.5627046549442891</c:v>
                </c:pt>
                <c:pt idx="10589">
                  <c:v>8.5612910802786093</c:v>
                </c:pt>
                <c:pt idx="10590">
                  <c:v>8.5595358048621097</c:v>
                </c:pt>
                <c:pt idx="10591">
                  <c:v>8.5576204509589093</c:v>
                </c:pt>
                <c:pt idx="10592">
                  <c:v>8.5556756694885401</c:v>
                </c:pt>
                <c:pt idx="10593">
                  <c:v>8.5537391674549994</c:v>
                </c:pt>
                <c:pt idx="10594">
                  <c:v>8.55185045237012</c:v>
                </c:pt>
                <c:pt idx="10595">
                  <c:v>8.5499083476147693</c:v>
                </c:pt>
                <c:pt idx="10596">
                  <c:v>8.5480486884151698</c:v>
                </c:pt>
                <c:pt idx="10597">
                  <c:v>8.5459969486978196</c:v>
                </c:pt>
                <c:pt idx="10598">
                  <c:v>8.5439448980185801</c:v>
                </c:pt>
                <c:pt idx="10599">
                  <c:v>8.5419584220156608</c:v>
                </c:pt>
                <c:pt idx="10600">
                  <c:v>8.5400319394576591</c:v>
                </c:pt>
                <c:pt idx="10601">
                  <c:v>8.5381042561255196</c:v>
                </c:pt>
                <c:pt idx="10602">
                  <c:v>8.5361297144304498</c:v>
                </c:pt>
                <c:pt idx="10603">
                  <c:v>8.53415635528164</c:v>
                </c:pt>
                <c:pt idx="10604">
                  <c:v>8.5320750347019292</c:v>
                </c:pt>
                <c:pt idx="10605">
                  <c:v>8.5300499829386496</c:v>
                </c:pt>
                <c:pt idx="10606">
                  <c:v>8.5281432255303393</c:v>
                </c:pt>
                <c:pt idx="10607">
                  <c:v>8.5262399535066198</c:v>
                </c:pt>
                <c:pt idx="10608">
                  <c:v>8.52433301408111</c:v>
                </c:pt>
                <c:pt idx="10609">
                  <c:v>8.5224759332192797</c:v>
                </c:pt>
                <c:pt idx="10610">
                  <c:v>8.5205732102782594</c:v>
                </c:pt>
                <c:pt idx="10611">
                  <c:v>8.5186318765674809</c:v>
                </c:pt>
                <c:pt idx="10612">
                  <c:v>8.5165866386100006</c:v>
                </c:pt>
                <c:pt idx="10613">
                  <c:v>8.5146809634784297</c:v>
                </c:pt>
                <c:pt idx="10614">
                  <c:v>8.5126763338626592</c:v>
                </c:pt>
                <c:pt idx="10615">
                  <c:v>8.5106650846838701</c:v>
                </c:pt>
                <c:pt idx="10616">
                  <c:v>8.5088837151914998</c:v>
                </c:pt>
                <c:pt idx="10617">
                  <c:v>8.5065169587267704</c:v>
                </c:pt>
                <c:pt idx="10618">
                  <c:v>8.5043077117860602</c:v>
                </c:pt>
                <c:pt idx="10619">
                  <c:v>8.5020542205450909</c:v>
                </c:pt>
                <c:pt idx="10620">
                  <c:v>8.4998567061243193</c:v>
                </c:pt>
                <c:pt idx="10621">
                  <c:v>8.49767385240132</c:v>
                </c:pt>
                <c:pt idx="10622">
                  <c:v>8.4955131364555001</c:v>
                </c:pt>
                <c:pt idx="10623">
                  <c:v>8.4933033793008903</c:v>
                </c:pt>
                <c:pt idx="10624">
                  <c:v>8.4912407739062292</c:v>
                </c:pt>
                <c:pt idx="10625">
                  <c:v>8.4891197480032297</c:v>
                </c:pt>
                <c:pt idx="10626">
                  <c:v>8.4872155861361396</c:v>
                </c:pt>
                <c:pt idx="10627">
                  <c:v>8.4856078095310394</c:v>
                </c:pt>
                <c:pt idx="10628">
                  <c:v>8.48370482624183</c:v>
                </c:pt>
                <c:pt idx="10629">
                  <c:v>8.4817886362951196</c:v>
                </c:pt>
                <c:pt idx="10630">
                  <c:v>8.4799037087594602</c:v>
                </c:pt>
                <c:pt idx="10631">
                  <c:v>8.4780267970226006</c:v>
                </c:pt>
                <c:pt idx="10632">
                  <c:v>8.4761519398154395</c:v>
                </c:pt>
                <c:pt idx="10633">
                  <c:v>8.4742965587068806</c:v>
                </c:pt>
                <c:pt idx="10634">
                  <c:v>8.4724665468254301</c:v>
                </c:pt>
                <c:pt idx="10635">
                  <c:v>8.4711016529600904</c:v>
                </c:pt>
                <c:pt idx="10636">
                  <c:v>8.4697410366338595</c:v>
                </c:pt>
                <c:pt idx="10637">
                  <c:v>8.4690607439839791</c:v>
                </c:pt>
                <c:pt idx="10638">
                  <c:v>8.4683802449016898</c:v>
                </c:pt>
                <c:pt idx="10639">
                  <c:v>8.4677013192754291</c:v>
                </c:pt>
                <c:pt idx="10640">
                  <c:v>8.4670247144228998</c:v>
                </c:pt>
                <c:pt idx="10641">
                  <c:v>8.4663468548670497</c:v>
                </c:pt>
                <c:pt idx="10642">
                  <c:v>8.4656612096351598</c:v>
                </c:pt>
                <c:pt idx="10643">
                  <c:v>8.4649094018400799</c:v>
                </c:pt>
                <c:pt idx="10644">
                  <c:v>8.4641637928048006</c:v>
                </c:pt>
                <c:pt idx="10645">
                  <c:v>8.4634235183668096</c:v>
                </c:pt>
                <c:pt idx="10646">
                  <c:v>8.4626810666865904</c:v>
                </c:pt>
                <c:pt idx="10647">
                  <c:v>8.4619341711295899</c:v>
                </c:pt>
                <c:pt idx="10648">
                  <c:v>8.4612686204516496</c:v>
                </c:pt>
                <c:pt idx="10649">
                  <c:v>8.4610121333413293</c:v>
                </c:pt>
                <c:pt idx="10650">
                  <c:v>8.4613130637031695</c:v>
                </c:pt>
                <c:pt idx="10651">
                  <c:v>8.4614620653643904</c:v>
                </c:pt>
                <c:pt idx="10652">
                  <c:v>8.4617726200829004</c:v>
                </c:pt>
                <c:pt idx="10653">
                  <c:v>8.4620757796577095</c:v>
                </c:pt>
                <c:pt idx="10654">
                  <c:v>8.4622585510213799</c:v>
                </c:pt>
                <c:pt idx="10655">
                  <c:v>8.4624414874368998</c:v>
                </c:pt>
                <c:pt idx="10656">
                  <c:v>8.4625331768249499</c:v>
                </c:pt>
                <c:pt idx="10657">
                  <c:v>8.4626260734371996</c:v>
                </c:pt>
                <c:pt idx="10658">
                  <c:v>8.4627235131407197</c:v>
                </c:pt>
                <c:pt idx="10659">
                  <c:v>8.4628226329164207</c:v>
                </c:pt>
                <c:pt idx="10660">
                  <c:v>8.4629163414318498</c:v>
                </c:pt>
                <c:pt idx="10661">
                  <c:v>8.4629571778029398</c:v>
                </c:pt>
                <c:pt idx="10662">
                  <c:v>8.4628738422341598</c:v>
                </c:pt>
                <c:pt idx="10663">
                  <c:v>8.4624201186112398</c:v>
                </c:pt>
                <c:pt idx="10664">
                  <c:v>8.4617859249976792</c:v>
                </c:pt>
                <c:pt idx="10665">
                  <c:v>8.4611370772877503</c:v>
                </c:pt>
                <c:pt idx="10666">
                  <c:v>8.4604970996617102</c:v>
                </c:pt>
                <c:pt idx="10667">
                  <c:v>8.4600095372328195</c:v>
                </c:pt>
                <c:pt idx="10668">
                  <c:v>8.4595199007085409</c:v>
                </c:pt>
                <c:pt idx="10669">
                  <c:v>8.4590337909792108</c:v>
                </c:pt>
                <c:pt idx="10670">
                  <c:v>8.4585150856795597</c:v>
                </c:pt>
                <c:pt idx="10671">
                  <c:v>8.4580286810034995</c:v>
                </c:pt>
                <c:pt idx="10672">
                  <c:v>8.4575526249331503</c:v>
                </c:pt>
                <c:pt idx="10673">
                  <c:v>8.4573143667080295</c:v>
                </c:pt>
                <c:pt idx="10674">
                  <c:v>8.4610758525966308</c:v>
                </c:pt>
                <c:pt idx="10675">
                  <c:v>8.4653668433226095</c:v>
                </c:pt>
                <c:pt idx="10676">
                  <c:v>8.4696677948574592</c:v>
                </c:pt>
                <c:pt idx="10677">
                  <c:v>8.4721962552661498</c:v>
                </c:pt>
                <c:pt idx="10678">
                  <c:v>8.4746565785843497</c:v>
                </c:pt>
                <c:pt idx="10679">
                  <c:v>8.4771926319156705</c:v>
                </c:pt>
                <c:pt idx="10680">
                  <c:v>8.4798388848697908</c:v>
                </c:pt>
                <c:pt idx="10681">
                  <c:v>8.4830123009307403</c:v>
                </c:pt>
                <c:pt idx="10682">
                  <c:v>8.4861857298276107</c:v>
                </c:pt>
                <c:pt idx="10683">
                  <c:v>8.4889126888151907</c:v>
                </c:pt>
                <c:pt idx="10684">
                  <c:v>8.4926040532667901</c:v>
                </c:pt>
                <c:pt idx="10685">
                  <c:v>8.4963872001319398</c:v>
                </c:pt>
                <c:pt idx="10686">
                  <c:v>8.5001889975833897</c:v>
                </c:pt>
                <c:pt idx="10687">
                  <c:v>8.5039639507799194</c:v>
                </c:pt>
                <c:pt idx="10688">
                  <c:v>8.5064759921074806</c:v>
                </c:pt>
                <c:pt idx="10689">
                  <c:v>8.5089698675805998</c:v>
                </c:pt>
                <c:pt idx="10690">
                  <c:v>8.5114255480516796</c:v>
                </c:pt>
                <c:pt idx="10691">
                  <c:v>8.5138924893239203</c:v>
                </c:pt>
                <c:pt idx="10692">
                  <c:v>8.5163881080792692</c:v>
                </c:pt>
                <c:pt idx="10693">
                  <c:v>8.5188769939654794</c:v>
                </c:pt>
                <c:pt idx="10694">
                  <c:v>8.5213658206254195</c:v>
                </c:pt>
                <c:pt idx="10695">
                  <c:v>8.5240153073166791</c:v>
                </c:pt>
                <c:pt idx="10696">
                  <c:v>8.5265129671204996</c:v>
                </c:pt>
                <c:pt idx="10697">
                  <c:v>8.5291115948146601</c:v>
                </c:pt>
                <c:pt idx="10698">
                  <c:v>8.5316661615363998</c:v>
                </c:pt>
                <c:pt idx="10699">
                  <c:v>8.5343335213128899</c:v>
                </c:pt>
                <c:pt idx="10700">
                  <c:v>8.53689680132433</c:v>
                </c:pt>
                <c:pt idx="10701">
                  <c:v>8.5397584593035791</c:v>
                </c:pt>
                <c:pt idx="10702">
                  <c:v>8.5418202960517604</c:v>
                </c:pt>
                <c:pt idx="10703">
                  <c:v>8.5439923174543697</c:v>
                </c:pt>
                <c:pt idx="10704">
                  <c:v>8.5503851080572293</c:v>
                </c:pt>
                <c:pt idx="10705">
                  <c:v>8.5527516110480395</c:v>
                </c:pt>
                <c:pt idx="10706">
                  <c:v>8.5592420633492505</c:v>
                </c:pt>
                <c:pt idx="10707">
                  <c:v>8.5657153866169207</c:v>
                </c:pt>
                <c:pt idx="10708">
                  <c:v>8.5721998381108406</c:v>
                </c:pt>
                <c:pt idx="10709">
                  <c:v>8.5781159901219102</c:v>
                </c:pt>
                <c:pt idx="10710">
                  <c:v>8.5840264537481694</c:v>
                </c:pt>
                <c:pt idx="10711">
                  <c:v>8.5905712831354197</c:v>
                </c:pt>
                <c:pt idx="10712">
                  <c:v>8.5971304446647192</c:v>
                </c:pt>
                <c:pt idx="10713">
                  <c:v>8.6036811672940097</c:v>
                </c:pt>
                <c:pt idx="10714">
                  <c:v>8.6102278596950299</c:v>
                </c:pt>
                <c:pt idx="10715">
                  <c:v>8.6168337007150502</c:v>
                </c:pt>
                <c:pt idx="10716">
                  <c:v>8.6234396796753892</c:v>
                </c:pt>
                <c:pt idx="10717">
                  <c:v>8.6300561656996706</c:v>
                </c:pt>
                <c:pt idx="10718">
                  <c:v>8.6366718318167308</c:v>
                </c:pt>
                <c:pt idx="10719">
                  <c:v>8.6432846493758504</c:v>
                </c:pt>
                <c:pt idx="10720">
                  <c:v>8.6492918103116292</c:v>
                </c:pt>
                <c:pt idx="10721">
                  <c:v>8.65529338038899</c:v>
                </c:pt>
                <c:pt idx="10722">
                  <c:v>8.6618090706302304</c:v>
                </c:pt>
                <c:pt idx="10723">
                  <c:v>8.6683240486107493</c:v>
                </c:pt>
                <c:pt idx="10724">
                  <c:v>8.6748485001749103</c:v>
                </c:pt>
                <c:pt idx="10725">
                  <c:v>8.6813911787245299</c:v>
                </c:pt>
                <c:pt idx="10726">
                  <c:v>8.6879029104450805</c:v>
                </c:pt>
                <c:pt idx="10727">
                  <c:v>8.69314578156186</c:v>
                </c:pt>
                <c:pt idx="10728">
                  <c:v>8.6975243027608204</c:v>
                </c:pt>
                <c:pt idx="10729">
                  <c:v>8.7017814293609295</c:v>
                </c:pt>
                <c:pt idx="10730">
                  <c:v>8.7076388651463095</c:v>
                </c:pt>
                <c:pt idx="10731">
                  <c:v>8.7135051636529006</c:v>
                </c:pt>
                <c:pt idx="10732">
                  <c:v>8.7193449928722693</c:v>
                </c:pt>
                <c:pt idx="10733">
                  <c:v>8.7247712874368499</c:v>
                </c:pt>
                <c:pt idx="10734">
                  <c:v>8.7305917327224893</c:v>
                </c:pt>
                <c:pt idx="10735">
                  <c:v>8.7363369835721798</c:v>
                </c:pt>
                <c:pt idx="10736">
                  <c:v>8.7421182456181494</c:v>
                </c:pt>
                <c:pt idx="10737">
                  <c:v>8.7478375192443298</c:v>
                </c:pt>
                <c:pt idx="10738">
                  <c:v>8.7536026785551098</c:v>
                </c:pt>
                <c:pt idx="10739">
                  <c:v>8.7593766339431092</c:v>
                </c:pt>
                <c:pt idx="10740">
                  <c:v>8.7652019887520503</c:v>
                </c:pt>
                <c:pt idx="10741">
                  <c:v>8.7706179386011893</c:v>
                </c:pt>
                <c:pt idx="10742">
                  <c:v>8.7760024455172392</c:v>
                </c:pt>
                <c:pt idx="10743">
                  <c:v>8.7813076237099601</c:v>
                </c:pt>
                <c:pt idx="10744">
                  <c:v>8.7870157152779296</c:v>
                </c:pt>
                <c:pt idx="10745">
                  <c:v>8.7909856010068292</c:v>
                </c:pt>
                <c:pt idx="10746">
                  <c:v>8.7951882689089906</c:v>
                </c:pt>
                <c:pt idx="10747">
                  <c:v>8.7993541836618192</c:v>
                </c:pt>
                <c:pt idx="10748">
                  <c:v>8.8034713421506492</c:v>
                </c:pt>
                <c:pt idx="10749">
                  <c:v>8.8080664909810995</c:v>
                </c:pt>
                <c:pt idx="10750">
                  <c:v>8.8126634097154994</c:v>
                </c:pt>
                <c:pt idx="10751">
                  <c:v>8.8172931026969099</c:v>
                </c:pt>
                <c:pt idx="10752">
                  <c:v>8.8235855006533495</c:v>
                </c:pt>
                <c:pt idx="10753">
                  <c:v>8.82937917416149</c:v>
                </c:pt>
                <c:pt idx="10754">
                  <c:v>8.8337006041849797</c:v>
                </c:pt>
                <c:pt idx="10755">
                  <c:v>8.8380138509233106</c:v>
                </c:pt>
                <c:pt idx="10756">
                  <c:v>8.8423616170037995</c:v>
                </c:pt>
                <c:pt idx="10757">
                  <c:v>8.8466949051934503</c:v>
                </c:pt>
                <c:pt idx="10758">
                  <c:v>8.8511390022384102</c:v>
                </c:pt>
                <c:pt idx="10759">
                  <c:v>8.8558815670272502</c:v>
                </c:pt>
                <c:pt idx="10760">
                  <c:v>8.8606165345382895</c:v>
                </c:pt>
                <c:pt idx="10761">
                  <c:v>8.8653267364438406</c:v>
                </c:pt>
                <c:pt idx="10762">
                  <c:v>8.8700549666869808</c:v>
                </c:pt>
                <c:pt idx="10763">
                  <c:v>8.8747613311875</c:v>
                </c:pt>
                <c:pt idx="10764">
                  <c:v>8.8790757955521702</c:v>
                </c:pt>
                <c:pt idx="10765">
                  <c:v>8.8846592022089492</c:v>
                </c:pt>
                <c:pt idx="10766">
                  <c:v>8.8900062374634601</c:v>
                </c:pt>
                <c:pt idx="10767">
                  <c:v>8.8953658083148799</c:v>
                </c:pt>
                <c:pt idx="10768">
                  <c:v>8.9009251638311309</c:v>
                </c:pt>
                <c:pt idx="10769">
                  <c:v>8.9059407082727198</c:v>
                </c:pt>
                <c:pt idx="10770">
                  <c:v>8.9109067780613902</c:v>
                </c:pt>
                <c:pt idx="10771">
                  <c:v>8.9158625381461505</c:v>
                </c:pt>
                <c:pt idx="10772">
                  <c:v>8.9206945388190295</c:v>
                </c:pt>
                <c:pt idx="10773">
                  <c:v>8.9255029387085401</c:v>
                </c:pt>
                <c:pt idx="10774">
                  <c:v>8.9303549784115894</c:v>
                </c:pt>
                <c:pt idx="10775">
                  <c:v>8.9350688097367001</c:v>
                </c:pt>
                <c:pt idx="10776">
                  <c:v>8.9397923405574993</c:v>
                </c:pt>
                <c:pt idx="10777">
                  <c:v>8.9446600368299194</c:v>
                </c:pt>
                <c:pt idx="10778">
                  <c:v>8.9496192481745105</c:v>
                </c:pt>
                <c:pt idx="10779">
                  <c:v>8.9545778381061396</c:v>
                </c:pt>
                <c:pt idx="10780">
                  <c:v>8.9595127342829599</c:v>
                </c:pt>
                <c:pt idx="10781">
                  <c:v>8.96437511541437</c:v>
                </c:pt>
                <c:pt idx="10782">
                  <c:v>8.9692263251795907</c:v>
                </c:pt>
                <c:pt idx="10783">
                  <c:v>8.9740776829820597</c:v>
                </c:pt>
                <c:pt idx="10784">
                  <c:v>8.9789167889083608</c:v>
                </c:pt>
                <c:pt idx="10785">
                  <c:v>8.9837876551700901</c:v>
                </c:pt>
                <c:pt idx="10786">
                  <c:v>8.98865598262765</c:v>
                </c:pt>
                <c:pt idx="10787">
                  <c:v>8.99353493878845</c:v>
                </c:pt>
                <c:pt idx="10788">
                  <c:v>8.9984121237054602</c:v>
                </c:pt>
                <c:pt idx="10789">
                  <c:v>9.0032894425431795</c:v>
                </c:pt>
                <c:pt idx="10790">
                  <c:v>9.0080199080602004</c:v>
                </c:pt>
                <c:pt idx="10791">
                  <c:v>9.0127965218176094</c:v>
                </c:pt>
                <c:pt idx="10792">
                  <c:v>9.0176557167760194</c:v>
                </c:pt>
                <c:pt idx="10793">
                  <c:v>9.0224638361259704</c:v>
                </c:pt>
                <c:pt idx="10794">
                  <c:v>9.0272799541931903</c:v>
                </c:pt>
                <c:pt idx="10795">
                  <c:v>9.0321043782343597</c:v>
                </c:pt>
                <c:pt idx="10796">
                  <c:v>9.0369470063748594</c:v>
                </c:pt>
                <c:pt idx="10797">
                  <c:v>9.0417819145611897</c:v>
                </c:pt>
                <c:pt idx="10798">
                  <c:v>9.0465186180561599</c:v>
                </c:pt>
                <c:pt idx="10799">
                  <c:v>9.0512239290703906</c:v>
                </c:pt>
                <c:pt idx="10800">
                  <c:v>9.0559338473002509</c:v>
                </c:pt>
                <c:pt idx="10801">
                  <c:v>9.0606346627510508</c:v>
                </c:pt>
                <c:pt idx="10802">
                  <c:v>9.0640670138554107</c:v>
                </c:pt>
                <c:pt idx="10803">
                  <c:v>9.0646245494718904</c:v>
                </c:pt>
                <c:pt idx="10804">
                  <c:v>9.06514652184919</c:v>
                </c:pt>
                <c:pt idx="10805">
                  <c:v>9.0690223357303399</c:v>
                </c:pt>
                <c:pt idx="10806">
                  <c:v>9.0728267268543998</c:v>
                </c:pt>
                <c:pt idx="10807">
                  <c:v>9.0765386125106993</c:v>
                </c:pt>
                <c:pt idx="10808">
                  <c:v>9.0802517376147307</c:v>
                </c:pt>
                <c:pt idx="10809">
                  <c:v>9.0813399467390301</c:v>
                </c:pt>
                <c:pt idx="10810">
                  <c:v>9.0825226313253005</c:v>
                </c:pt>
                <c:pt idx="10811">
                  <c:v>9.0837064033860102</c:v>
                </c:pt>
                <c:pt idx="10812">
                  <c:v>9.0848834841980199</c:v>
                </c:pt>
                <c:pt idx="10813">
                  <c:v>9.0860404282415104</c:v>
                </c:pt>
                <c:pt idx="10814">
                  <c:v>9.0871850521614395</c:v>
                </c:pt>
                <c:pt idx="10815">
                  <c:v>9.0883703143529893</c:v>
                </c:pt>
                <c:pt idx="10816">
                  <c:v>9.0895973160979597</c:v>
                </c:pt>
                <c:pt idx="10817">
                  <c:v>9.0908231676186606</c:v>
                </c:pt>
                <c:pt idx="10818">
                  <c:v>9.0920266952910094</c:v>
                </c:pt>
                <c:pt idx="10819">
                  <c:v>9.0932600305178699</c:v>
                </c:pt>
                <c:pt idx="10820">
                  <c:v>9.0948197838638798</c:v>
                </c:pt>
                <c:pt idx="10821">
                  <c:v>9.0958261812725603</c:v>
                </c:pt>
                <c:pt idx="10822">
                  <c:v>9.0968315803671196</c:v>
                </c:pt>
                <c:pt idx="10823">
                  <c:v>9.0984422233376208</c:v>
                </c:pt>
                <c:pt idx="10824">
                  <c:v>9.1000546920906107</c:v>
                </c:pt>
                <c:pt idx="10825">
                  <c:v>9.1016758984885406</c:v>
                </c:pt>
                <c:pt idx="10826">
                  <c:v>9.1033199069486308</c:v>
                </c:pt>
                <c:pt idx="10827">
                  <c:v>9.1049820660271692</c:v>
                </c:pt>
                <c:pt idx="10828">
                  <c:v>9.1066343745569291</c:v>
                </c:pt>
                <c:pt idx="10829">
                  <c:v>9.1082763636454693</c:v>
                </c:pt>
                <c:pt idx="10830">
                  <c:v>9.1098973407894892</c:v>
                </c:pt>
                <c:pt idx="10831">
                  <c:v>9.1115310208023104</c:v>
                </c:pt>
                <c:pt idx="10832">
                  <c:v>9.1131658069952106</c:v>
                </c:pt>
                <c:pt idx="10833">
                  <c:v>9.1146639817061903</c:v>
                </c:pt>
                <c:pt idx="10834">
                  <c:v>9.1162043882361008</c:v>
                </c:pt>
                <c:pt idx="10835">
                  <c:v>9.11772040422359</c:v>
                </c:pt>
                <c:pt idx="10836">
                  <c:v>9.1192564419725795</c:v>
                </c:pt>
                <c:pt idx="10837">
                  <c:v>9.1207962867757697</c:v>
                </c:pt>
                <c:pt idx="10838">
                  <c:v>9.1222680660309301</c:v>
                </c:pt>
                <c:pt idx="10839">
                  <c:v>9.1233158265775192</c:v>
                </c:pt>
                <c:pt idx="10840">
                  <c:v>9.1242120885324294</c:v>
                </c:pt>
                <c:pt idx="10841">
                  <c:v>9.1250644864998307</c:v>
                </c:pt>
                <c:pt idx="10842">
                  <c:v>9.1259566312915101</c:v>
                </c:pt>
                <c:pt idx="10843">
                  <c:v>9.1268555196228007</c:v>
                </c:pt>
                <c:pt idx="10844">
                  <c:v>9.1277640099776693</c:v>
                </c:pt>
                <c:pt idx="10845">
                  <c:v>9.1286830534896808</c:v>
                </c:pt>
                <c:pt idx="10846">
                  <c:v>9.1295858255261297</c:v>
                </c:pt>
                <c:pt idx="10847">
                  <c:v>9.1304946156798898</c:v>
                </c:pt>
                <c:pt idx="10848">
                  <c:v>9.1314053682890997</c:v>
                </c:pt>
                <c:pt idx="10849">
                  <c:v>9.1323122395508491</c:v>
                </c:pt>
                <c:pt idx="10850">
                  <c:v>9.1332198760780496</c:v>
                </c:pt>
                <c:pt idx="10851">
                  <c:v>9.1341299442495902</c:v>
                </c:pt>
                <c:pt idx="10852">
                  <c:v>9.1348349660606498</c:v>
                </c:pt>
                <c:pt idx="10853">
                  <c:v>9.1354421376619701</c:v>
                </c:pt>
                <c:pt idx="10854">
                  <c:v>9.1360531741324298</c:v>
                </c:pt>
                <c:pt idx="10855">
                  <c:v>9.1367602918312105</c:v>
                </c:pt>
                <c:pt idx="10856">
                  <c:v>9.1374741216852495</c:v>
                </c:pt>
                <c:pt idx="10857">
                  <c:v>9.1381945419758601</c:v>
                </c:pt>
                <c:pt idx="10858">
                  <c:v>9.1388278315208602</c:v>
                </c:pt>
                <c:pt idx="10859">
                  <c:v>9.1397564580410595</c:v>
                </c:pt>
                <c:pt idx="10860">
                  <c:v>9.1406874037743595</c:v>
                </c:pt>
                <c:pt idx="10861">
                  <c:v>9.1415685566274298</c:v>
                </c:pt>
                <c:pt idx="10862">
                  <c:v>9.1424496939887199</c:v>
                </c:pt>
                <c:pt idx="10863">
                  <c:v>9.1434294036712291</c:v>
                </c:pt>
                <c:pt idx="10864">
                  <c:v>9.1446673075904101</c:v>
                </c:pt>
                <c:pt idx="10865">
                  <c:v>9.1459121101141907</c:v>
                </c:pt>
                <c:pt idx="10866">
                  <c:v>9.1471518878625204</c:v>
                </c:pt>
                <c:pt idx="10867">
                  <c:v>9.1483908107079497</c:v>
                </c:pt>
                <c:pt idx="10868">
                  <c:v>9.1499227494590194</c:v>
                </c:pt>
                <c:pt idx="10869">
                  <c:v>9.1514633617336703</c:v>
                </c:pt>
                <c:pt idx="10870">
                  <c:v>9.1530455981373198</c:v>
                </c:pt>
                <c:pt idx="10871">
                  <c:v>9.1546363797382</c:v>
                </c:pt>
                <c:pt idx="10872">
                  <c:v>9.1562093588607301</c:v>
                </c:pt>
                <c:pt idx="10873">
                  <c:v>9.1577597647091995</c:v>
                </c:pt>
                <c:pt idx="10874">
                  <c:v>9.1592237057284098</c:v>
                </c:pt>
                <c:pt idx="10875">
                  <c:v>9.1606616252325601</c:v>
                </c:pt>
                <c:pt idx="10876">
                  <c:v>9.1620412786432901</c:v>
                </c:pt>
                <c:pt idx="10877">
                  <c:v>9.1634241161447001</c:v>
                </c:pt>
                <c:pt idx="10878">
                  <c:v>9.1649522168175501</c:v>
                </c:pt>
                <c:pt idx="10879">
                  <c:v>9.1664326649788492</c:v>
                </c:pt>
                <c:pt idx="10880">
                  <c:v>9.1679118089375802</c:v>
                </c:pt>
                <c:pt idx="10881">
                  <c:v>9.1694004941208505</c:v>
                </c:pt>
                <c:pt idx="10882">
                  <c:v>9.1708826246550093</c:v>
                </c:pt>
                <c:pt idx="10883">
                  <c:v>9.1723450848972305</c:v>
                </c:pt>
                <c:pt idx="10884">
                  <c:v>9.1737905624693497</c:v>
                </c:pt>
                <c:pt idx="10885">
                  <c:v>9.1752331552344497</c:v>
                </c:pt>
                <c:pt idx="10886">
                  <c:v>9.1752008639001197</c:v>
                </c:pt>
                <c:pt idx="10887">
                  <c:v>9.1751705600507591</c:v>
                </c:pt>
                <c:pt idx="10888">
                  <c:v>9.1752669281941106</c:v>
                </c:pt>
                <c:pt idx="10889">
                  <c:v>9.1753660470220009</c:v>
                </c:pt>
                <c:pt idx="10890">
                  <c:v>9.1754779438406509</c:v>
                </c:pt>
                <c:pt idx="10891">
                  <c:v>9.17584400379587</c:v>
                </c:pt>
                <c:pt idx="10892">
                  <c:v>9.1761638851139296</c:v>
                </c:pt>
                <c:pt idx="10893">
                  <c:v>9.1761750204855801</c:v>
                </c:pt>
                <c:pt idx="10894">
                  <c:v>9.1761422350341402</c:v>
                </c:pt>
                <c:pt idx="10895">
                  <c:v>9.1760928251719296</c:v>
                </c:pt>
                <c:pt idx="10896">
                  <c:v>9.1760791861797593</c:v>
                </c:pt>
                <c:pt idx="10897">
                  <c:v>9.1763295863031296</c:v>
                </c:pt>
                <c:pt idx="10898">
                  <c:v>9.1767200150243102</c:v>
                </c:pt>
                <c:pt idx="10899">
                  <c:v>9.1771053509024902</c:v>
                </c:pt>
                <c:pt idx="10900">
                  <c:v>9.1774727781354795</c:v>
                </c:pt>
                <c:pt idx="10901">
                  <c:v>9.1778325099864499</c:v>
                </c:pt>
                <c:pt idx="10902">
                  <c:v>9.1780685119877301</c:v>
                </c:pt>
                <c:pt idx="10903">
                  <c:v>9.1783192669343698</c:v>
                </c:pt>
                <c:pt idx="10904">
                  <c:v>9.1786181380345297</c:v>
                </c:pt>
                <c:pt idx="10905">
                  <c:v>9.1789114693759792</c:v>
                </c:pt>
                <c:pt idx="10906">
                  <c:v>9.1792633473532899</c:v>
                </c:pt>
                <c:pt idx="10907">
                  <c:v>9.1796291375802603</c:v>
                </c:pt>
                <c:pt idx="10908">
                  <c:v>9.1798831343373397</c:v>
                </c:pt>
                <c:pt idx="10909">
                  <c:v>9.1801095242879995</c:v>
                </c:pt>
                <c:pt idx="10910">
                  <c:v>9.18035873047757</c:v>
                </c:pt>
                <c:pt idx="10911">
                  <c:v>9.1805867821858609</c:v>
                </c:pt>
                <c:pt idx="10912">
                  <c:v>9.1808989762544293</c:v>
                </c:pt>
                <c:pt idx="10913">
                  <c:v>9.1811871864592707</c:v>
                </c:pt>
                <c:pt idx="10914">
                  <c:v>9.1814596279202796</c:v>
                </c:pt>
                <c:pt idx="10915">
                  <c:v>9.1817427072243998</c:v>
                </c:pt>
                <c:pt idx="10916">
                  <c:v>9.1820061429728206</c:v>
                </c:pt>
                <c:pt idx="10917">
                  <c:v>9.1822744900405109</c:v>
                </c:pt>
                <c:pt idx="10918">
                  <c:v>9.1825149106809096</c:v>
                </c:pt>
                <c:pt idx="10919">
                  <c:v>9.1827713069647903</c:v>
                </c:pt>
                <c:pt idx="10920">
                  <c:v>9.1830488026073507</c:v>
                </c:pt>
                <c:pt idx="10921">
                  <c:v>9.1832191261284493</c:v>
                </c:pt>
                <c:pt idx="10922">
                  <c:v>9.1831905295003899</c:v>
                </c:pt>
                <c:pt idx="10923">
                  <c:v>9.1831697416956093</c:v>
                </c:pt>
                <c:pt idx="10924">
                  <c:v>9.1804545972587803</c:v>
                </c:pt>
                <c:pt idx="10925">
                  <c:v>9.1778199198036194</c:v>
                </c:pt>
                <c:pt idx="10926">
                  <c:v>9.1752086639495101</c:v>
                </c:pt>
                <c:pt idx="10927">
                  <c:v>9.1726203779076503</c:v>
                </c:pt>
                <c:pt idx="10928">
                  <c:v>9.1700244264523398</c:v>
                </c:pt>
                <c:pt idx="10929">
                  <c:v>9.1674476540747598</c:v>
                </c:pt>
                <c:pt idx="10930">
                  <c:v>9.1648114529271503</c:v>
                </c:pt>
                <c:pt idx="10931">
                  <c:v>9.1622579515258806</c:v>
                </c:pt>
                <c:pt idx="10932">
                  <c:v>9.1601902956059398</c:v>
                </c:pt>
                <c:pt idx="10933">
                  <c:v>9.1609245390578895</c:v>
                </c:pt>
                <c:pt idx="10934">
                  <c:v>9.1614821048523591</c:v>
                </c:pt>
                <c:pt idx="10935">
                  <c:v>9.1620593159114794</c:v>
                </c:pt>
                <c:pt idx="10936">
                  <c:v>9.1626040754627898</c:v>
                </c:pt>
                <c:pt idx="10937">
                  <c:v>9.1633974979685</c:v>
                </c:pt>
                <c:pt idx="10938">
                  <c:v>9.1641960237436102</c:v>
                </c:pt>
                <c:pt idx="10939">
                  <c:v>9.16478572450184</c:v>
                </c:pt>
                <c:pt idx="10940">
                  <c:v>9.1650320047059708</c:v>
                </c:pt>
                <c:pt idx="10941">
                  <c:v>9.1652790563315705</c:v>
                </c:pt>
                <c:pt idx="10942">
                  <c:v>9.1655292611911694</c:v>
                </c:pt>
                <c:pt idx="10943">
                  <c:v>9.1657804711442203</c:v>
                </c:pt>
                <c:pt idx="10944">
                  <c:v>9.1661973102476395</c:v>
                </c:pt>
                <c:pt idx="10945">
                  <c:v>9.1664420975022303</c:v>
                </c:pt>
                <c:pt idx="10946">
                  <c:v>9.1665478288658893</c:v>
                </c:pt>
                <c:pt idx="10947">
                  <c:v>9.1666408827228398</c:v>
                </c:pt>
                <c:pt idx="10948">
                  <c:v>9.1667135081104192</c:v>
                </c:pt>
                <c:pt idx="10949">
                  <c:v>9.1668039688518697</c:v>
                </c:pt>
                <c:pt idx="10950">
                  <c:v>9.1668359686433298</c:v>
                </c:pt>
                <c:pt idx="10951">
                  <c:v>9.1666108612521402</c:v>
                </c:pt>
                <c:pt idx="10952">
                  <c:v>9.1663957937517306</c:v>
                </c:pt>
                <c:pt idx="10953">
                  <c:v>9.1652848872675801</c:v>
                </c:pt>
                <c:pt idx="10954">
                  <c:v>9.1641954766108196</c:v>
                </c:pt>
                <c:pt idx="10955">
                  <c:v>9.1631572427402492</c:v>
                </c:pt>
                <c:pt idx="10956">
                  <c:v>9.1621679185247906</c:v>
                </c:pt>
                <c:pt idx="10957">
                  <c:v>9.1613701495840605</c:v>
                </c:pt>
                <c:pt idx="10958">
                  <c:v>9.1603890093523894</c:v>
                </c:pt>
                <c:pt idx="10959">
                  <c:v>9.1594183869284596</c:v>
                </c:pt>
                <c:pt idx="10960">
                  <c:v>9.15536031656708</c:v>
                </c:pt>
                <c:pt idx="10961">
                  <c:v>9.1513026714082297</c:v>
                </c:pt>
                <c:pt idx="10962">
                  <c:v>9.1472609463885295</c:v>
                </c:pt>
                <c:pt idx="10963">
                  <c:v>9.1431940120317403</c:v>
                </c:pt>
                <c:pt idx="10964">
                  <c:v>9.1391141123883006</c:v>
                </c:pt>
                <c:pt idx="10965">
                  <c:v>9.1350575190010392</c:v>
                </c:pt>
                <c:pt idx="10966">
                  <c:v>9.1315309553993398</c:v>
                </c:pt>
                <c:pt idx="10967">
                  <c:v>9.1315714479604093</c:v>
                </c:pt>
                <c:pt idx="10968">
                  <c:v>9.1280033252071409</c:v>
                </c:pt>
                <c:pt idx="10969">
                  <c:v>9.1268869773656505</c:v>
                </c:pt>
                <c:pt idx="10970">
                  <c:v>9.1257843325913992</c:v>
                </c:pt>
                <c:pt idx="10971">
                  <c:v>9.1247099025609497</c:v>
                </c:pt>
                <c:pt idx="10972">
                  <c:v>9.1236395770840009</c:v>
                </c:pt>
                <c:pt idx="10973">
                  <c:v>9.1226149029275305</c:v>
                </c:pt>
                <c:pt idx="10974">
                  <c:v>9.1216364649386392</c:v>
                </c:pt>
                <c:pt idx="10975">
                  <c:v>9.1176366608199704</c:v>
                </c:pt>
                <c:pt idx="10976">
                  <c:v>9.1136444824026199</c:v>
                </c:pt>
                <c:pt idx="10977">
                  <c:v>9.1104678431529003</c:v>
                </c:pt>
                <c:pt idx="10978">
                  <c:v>9.1072864440029395</c:v>
                </c:pt>
                <c:pt idx="10979">
                  <c:v>9.1041085079625592</c:v>
                </c:pt>
                <c:pt idx="10980">
                  <c:v>9.1009168664630895</c:v>
                </c:pt>
                <c:pt idx="10981">
                  <c:v>9.0977385775826001</c:v>
                </c:pt>
                <c:pt idx="10982">
                  <c:v>9.0945599298223705</c:v>
                </c:pt>
                <c:pt idx="10983">
                  <c:v>9.0913915303790205</c:v>
                </c:pt>
                <c:pt idx="10984">
                  <c:v>9.0873924349806998</c:v>
                </c:pt>
                <c:pt idx="10985">
                  <c:v>9.0834148710554796</c:v>
                </c:pt>
                <c:pt idx="10986">
                  <c:v>9.0801967236090793</c:v>
                </c:pt>
                <c:pt idx="10987">
                  <c:v>9.0755112938743796</c:v>
                </c:pt>
                <c:pt idx="10988">
                  <c:v>9.0711994430388803</c:v>
                </c:pt>
                <c:pt idx="10989">
                  <c:v>9.0679541685474803</c:v>
                </c:pt>
                <c:pt idx="10990">
                  <c:v>9.0647382116882493</c:v>
                </c:pt>
                <c:pt idx="10991">
                  <c:v>9.06102691768222</c:v>
                </c:pt>
                <c:pt idx="10992">
                  <c:v>9.0576912126025402</c:v>
                </c:pt>
                <c:pt idx="10993">
                  <c:v>9.0543886367429494</c:v>
                </c:pt>
                <c:pt idx="10994">
                  <c:v>9.0510999468944302</c:v>
                </c:pt>
                <c:pt idx="10995">
                  <c:v>9.0478222799197994</c:v>
                </c:pt>
                <c:pt idx="10996">
                  <c:v>9.0442016574941206</c:v>
                </c:pt>
                <c:pt idx="10997">
                  <c:v>9.0405851309480205</c:v>
                </c:pt>
                <c:pt idx="10998">
                  <c:v>9.0369730557032604</c:v>
                </c:pt>
                <c:pt idx="10999">
                  <c:v>9.0337028197003697</c:v>
                </c:pt>
                <c:pt idx="11000">
                  <c:v>9.0304100661983799</c:v>
                </c:pt>
                <c:pt idx="11001">
                  <c:v>9.0271058399306696</c:v>
                </c:pt>
                <c:pt idx="11002">
                  <c:v>9.0246152168047704</c:v>
                </c:pt>
                <c:pt idx="11003">
                  <c:v>9.0221168692818701</c:v>
                </c:pt>
                <c:pt idx="11004">
                  <c:v>9.0195530017122501</c:v>
                </c:pt>
                <c:pt idx="11005">
                  <c:v>9.0159022858025804</c:v>
                </c:pt>
                <c:pt idx="11006">
                  <c:v>9.0122446342970903</c:v>
                </c:pt>
                <c:pt idx="11007">
                  <c:v>9.0085176641289895</c:v>
                </c:pt>
                <c:pt idx="11008">
                  <c:v>9.0046096498476196</c:v>
                </c:pt>
                <c:pt idx="11009">
                  <c:v>9.0006726441104501</c:v>
                </c:pt>
                <c:pt idx="11010">
                  <c:v>8.9967799624190992</c:v>
                </c:pt>
                <c:pt idx="11011">
                  <c:v>8.9915188213258102</c:v>
                </c:pt>
                <c:pt idx="11012">
                  <c:v>8.9863081527902704</c:v>
                </c:pt>
                <c:pt idx="11013">
                  <c:v>8.9811238169668908</c:v>
                </c:pt>
                <c:pt idx="11014">
                  <c:v>8.9762953592679793</c:v>
                </c:pt>
                <c:pt idx="11015">
                  <c:v>8.9714684670479308</c:v>
                </c:pt>
                <c:pt idx="11016">
                  <c:v>8.9671216627062496</c:v>
                </c:pt>
                <c:pt idx="11017">
                  <c:v>8.9627137284207894</c:v>
                </c:pt>
                <c:pt idx="11018">
                  <c:v>8.9582938992402106</c:v>
                </c:pt>
                <c:pt idx="11019">
                  <c:v>8.9536677528822199</c:v>
                </c:pt>
                <c:pt idx="11020">
                  <c:v>8.9491500927512995</c:v>
                </c:pt>
                <c:pt idx="11021">
                  <c:v>8.9448573347092193</c:v>
                </c:pt>
                <c:pt idx="11022">
                  <c:v>8.9405191103999595</c:v>
                </c:pt>
                <c:pt idx="11023">
                  <c:v>8.9343428582489892</c:v>
                </c:pt>
                <c:pt idx="11024">
                  <c:v>8.9281928908050503</c:v>
                </c:pt>
                <c:pt idx="11025">
                  <c:v>8.9220425038540903</c:v>
                </c:pt>
                <c:pt idx="11026">
                  <c:v>8.9159365187553803</c:v>
                </c:pt>
                <c:pt idx="11027">
                  <c:v>8.9098892128747895</c:v>
                </c:pt>
                <c:pt idx="11028">
                  <c:v>8.9038890397934196</c:v>
                </c:pt>
                <c:pt idx="11029">
                  <c:v>8.8985301991498904</c:v>
                </c:pt>
                <c:pt idx="11030">
                  <c:v>8.8924973582145999</c:v>
                </c:pt>
                <c:pt idx="11031">
                  <c:v>8.8865122769174203</c:v>
                </c:pt>
                <c:pt idx="11032">
                  <c:v>8.8805684376882699</c:v>
                </c:pt>
                <c:pt idx="11033">
                  <c:v>8.8746814017537101</c:v>
                </c:pt>
                <c:pt idx="11034">
                  <c:v>8.8690305813795707</c:v>
                </c:pt>
                <c:pt idx="11035">
                  <c:v>8.8638255802015902</c:v>
                </c:pt>
                <c:pt idx="11036">
                  <c:v>8.8585511512019597</c:v>
                </c:pt>
                <c:pt idx="11037">
                  <c:v>8.8572935722588095</c:v>
                </c:pt>
                <c:pt idx="11038">
                  <c:v>8.8560607047997202</c:v>
                </c:pt>
                <c:pt idx="11039">
                  <c:v>8.8522754087255002</c:v>
                </c:pt>
                <c:pt idx="11040">
                  <c:v>8.8484858321425399</c:v>
                </c:pt>
                <c:pt idx="11041">
                  <c:v>8.8446837533735501</c:v>
                </c:pt>
                <c:pt idx="11042">
                  <c:v>8.8403555780494205</c:v>
                </c:pt>
                <c:pt idx="11043">
                  <c:v>8.8360480012901892</c:v>
                </c:pt>
                <c:pt idx="11044">
                  <c:v>8.8317668628950194</c:v>
                </c:pt>
                <c:pt idx="11045">
                  <c:v>8.8274894437609408</c:v>
                </c:pt>
                <c:pt idx="11046">
                  <c:v>8.8232031751587296</c:v>
                </c:pt>
                <c:pt idx="11047">
                  <c:v>8.8199894128111591</c:v>
                </c:pt>
                <c:pt idx="11048">
                  <c:v>8.8171903406839203</c:v>
                </c:pt>
                <c:pt idx="11049">
                  <c:v>8.8142150066931109</c:v>
                </c:pt>
                <c:pt idx="11050">
                  <c:v>8.8117407921298607</c:v>
                </c:pt>
                <c:pt idx="11051">
                  <c:v>8.80891394176607</c:v>
                </c:pt>
                <c:pt idx="11052">
                  <c:v>8.8060894354406294</c:v>
                </c:pt>
                <c:pt idx="11053">
                  <c:v>8.8032371364403197</c:v>
                </c:pt>
                <c:pt idx="11054">
                  <c:v>8.8005227108970505</c:v>
                </c:pt>
                <c:pt idx="11055">
                  <c:v>8.7977935874815607</c:v>
                </c:pt>
                <c:pt idx="11056">
                  <c:v>8.7950953026259899</c:v>
                </c:pt>
                <c:pt idx="11057">
                  <c:v>8.7924043705836699</c:v>
                </c:pt>
                <c:pt idx="11058">
                  <c:v>8.7916420617511495</c:v>
                </c:pt>
                <c:pt idx="11059">
                  <c:v>8.7909089232563797</c:v>
                </c:pt>
                <c:pt idx="11060">
                  <c:v>8.7893572098959201</c:v>
                </c:pt>
                <c:pt idx="11061">
                  <c:v>8.7878144060271008</c:v>
                </c:pt>
                <c:pt idx="11062">
                  <c:v>8.7872657886108794</c:v>
                </c:pt>
                <c:pt idx="11063">
                  <c:v>8.7863695934374402</c:v>
                </c:pt>
                <c:pt idx="11064">
                  <c:v>8.7854632931835202</c:v>
                </c:pt>
                <c:pt idx="11065">
                  <c:v>8.7845602383756791</c:v>
                </c:pt>
                <c:pt idx="11066">
                  <c:v>8.7836299910449291</c:v>
                </c:pt>
                <c:pt idx="11067">
                  <c:v>8.7828079853623695</c:v>
                </c:pt>
                <c:pt idx="11068">
                  <c:v>8.7819997830692405</c:v>
                </c:pt>
                <c:pt idx="11069">
                  <c:v>8.7811901242662405</c:v>
                </c:pt>
                <c:pt idx="11070">
                  <c:v>8.7807248733407501</c:v>
                </c:pt>
                <c:pt idx="11071">
                  <c:v>8.7800299419226207</c:v>
                </c:pt>
                <c:pt idx="11072">
                  <c:v>8.7794941182900299</c:v>
                </c:pt>
                <c:pt idx="11073">
                  <c:v>8.7791019024262607</c:v>
                </c:pt>
                <c:pt idx="11074">
                  <c:v>8.7786776261806594</c:v>
                </c:pt>
                <c:pt idx="11075">
                  <c:v>8.7782433452655795</c:v>
                </c:pt>
                <c:pt idx="11076">
                  <c:v>8.7778170590728699</c:v>
                </c:pt>
                <c:pt idx="11077">
                  <c:v>8.7773228300745707</c:v>
                </c:pt>
                <c:pt idx="11078">
                  <c:v>8.7767920902382404</c:v>
                </c:pt>
                <c:pt idx="11079">
                  <c:v>8.7762599421616603</c:v>
                </c:pt>
                <c:pt idx="11080">
                  <c:v>8.7756870084281502</c:v>
                </c:pt>
                <c:pt idx="11081">
                  <c:v>8.7751193214430607</c:v>
                </c:pt>
                <c:pt idx="11082">
                  <c:v>8.7745494340898897</c:v>
                </c:pt>
                <c:pt idx="11083">
                  <c:v>8.7742610437331106</c:v>
                </c:pt>
                <c:pt idx="11084">
                  <c:v>8.7739925056939505</c:v>
                </c:pt>
                <c:pt idx="11085">
                  <c:v>8.7737770060023497</c:v>
                </c:pt>
                <c:pt idx="11086">
                  <c:v>8.7736190916234005</c:v>
                </c:pt>
                <c:pt idx="11087">
                  <c:v>8.7734404982360097</c:v>
                </c:pt>
                <c:pt idx="11088">
                  <c:v>8.7730897673195898</c:v>
                </c:pt>
                <c:pt idx="11089">
                  <c:v>8.7727545144002193</c:v>
                </c:pt>
                <c:pt idx="11090">
                  <c:v>8.7724359735702997</c:v>
                </c:pt>
                <c:pt idx="11091">
                  <c:v>8.7721200774256296</c:v>
                </c:pt>
                <c:pt idx="11092">
                  <c:v>8.7677482271383393</c:v>
                </c:pt>
                <c:pt idx="11093">
                  <c:v>8.7635330908245095</c:v>
                </c:pt>
                <c:pt idx="11094">
                  <c:v>8.7592830210939905</c:v>
                </c:pt>
                <c:pt idx="11095">
                  <c:v>8.7549635778213108</c:v>
                </c:pt>
                <c:pt idx="11096">
                  <c:v>8.7506339444142895</c:v>
                </c:pt>
                <c:pt idx="11097">
                  <c:v>8.7463340389069799</c:v>
                </c:pt>
                <c:pt idx="11098">
                  <c:v>8.7420351582309408</c:v>
                </c:pt>
                <c:pt idx="11099">
                  <c:v>8.7377459884723692</c:v>
                </c:pt>
                <c:pt idx="11100">
                  <c:v>8.7326282414137797</c:v>
                </c:pt>
                <c:pt idx="11101">
                  <c:v>8.7275107467536994</c:v>
                </c:pt>
                <c:pt idx="11102">
                  <c:v>8.7248025563535894</c:v>
                </c:pt>
                <c:pt idx="11103">
                  <c:v>8.7221052204856608</c:v>
                </c:pt>
                <c:pt idx="11104">
                  <c:v>8.7169858473956801</c:v>
                </c:pt>
                <c:pt idx="11105">
                  <c:v>8.7118507517356996</c:v>
                </c:pt>
                <c:pt idx="11106">
                  <c:v>8.7067262784798096</c:v>
                </c:pt>
                <c:pt idx="11107">
                  <c:v>8.7015984798629304</c:v>
                </c:pt>
                <c:pt idx="11108">
                  <c:v>8.6988732869152301</c:v>
                </c:pt>
                <c:pt idx="11109">
                  <c:v>8.6961186170746707</c:v>
                </c:pt>
                <c:pt idx="11110">
                  <c:v>8.6933608669699201</c:v>
                </c:pt>
                <c:pt idx="11111">
                  <c:v>8.6905533479857304</c:v>
                </c:pt>
                <c:pt idx="11112">
                  <c:v>8.6866211274587002</c:v>
                </c:pt>
                <c:pt idx="11113">
                  <c:v>8.6829387707991099</c:v>
                </c:pt>
                <c:pt idx="11114">
                  <c:v>8.6792322435904197</c:v>
                </c:pt>
                <c:pt idx="11115">
                  <c:v>8.6754833094485306</c:v>
                </c:pt>
                <c:pt idx="11116">
                  <c:v>8.6723193222240393</c:v>
                </c:pt>
                <c:pt idx="11117">
                  <c:v>8.6691549353794493</c:v>
                </c:pt>
                <c:pt idx="11118">
                  <c:v>8.6660188504166609</c:v>
                </c:pt>
                <c:pt idx="11119">
                  <c:v>8.6628481241881197</c:v>
                </c:pt>
                <c:pt idx="11120">
                  <c:v>8.6596865058571701</c:v>
                </c:pt>
                <c:pt idx="11121">
                  <c:v>8.6565266018398308</c:v>
                </c:pt>
                <c:pt idx="11122">
                  <c:v>8.6532856273271808</c:v>
                </c:pt>
                <c:pt idx="11123">
                  <c:v>8.6501269417248601</c:v>
                </c:pt>
                <c:pt idx="11124">
                  <c:v>8.6469376852219995</c:v>
                </c:pt>
                <c:pt idx="11125">
                  <c:v>8.6437157515918894</c:v>
                </c:pt>
                <c:pt idx="11126">
                  <c:v>8.6405078261825494</c:v>
                </c:pt>
                <c:pt idx="11127">
                  <c:v>8.6372380352209692</c:v>
                </c:pt>
                <c:pt idx="11128">
                  <c:v>8.6337610035210002</c:v>
                </c:pt>
                <c:pt idx="11129">
                  <c:v>8.6301083782988002</c:v>
                </c:pt>
                <c:pt idx="11130">
                  <c:v>8.6260773330164593</c:v>
                </c:pt>
                <c:pt idx="11131">
                  <c:v>8.6223167742570208</c:v>
                </c:pt>
                <c:pt idx="11132">
                  <c:v>8.6194753045541894</c:v>
                </c:pt>
                <c:pt idx="11133">
                  <c:v>8.6151355617446796</c:v>
                </c:pt>
                <c:pt idx="11134">
                  <c:v>8.6108368747680295</c:v>
                </c:pt>
                <c:pt idx="11135">
                  <c:v>8.6064939597836805</c:v>
                </c:pt>
                <c:pt idx="11136">
                  <c:v>8.6021491046465908</c:v>
                </c:pt>
                <c:pt idx="11137">
                  <c:v>8.5978304876121996</c:v>
                </c:pt>
                <c:pt idx="11138">
                  <c:v>8.5934895974690608</c:v>
                </c:pt>
                <c:pt idx="11139">
                  <c:v>8.5890778151049698</c:v>
                </c:pt>
                <c:pt idx="11140">
                  <c:v>8.5847050302001602</c:v>
                </c:pt>
                <c:pt idx="11141">
                  <c:v>8.58077875230817</c:v>
                </c:pt>
                <c:pt idx="11142">
                  <c:v>8.5769207100267906</c:v>
                </c:pt>
                <c:pt idx="11143">
                  <c:v>8.5731241543509107</c:v>
                </c:pt>
                <c:pt idx="11144">
                  <c:v>8.5690077330761092</c:v>
                </c:pt>
                <c:pt idx="11145">
                  <c:v>8.5648938121519596</c:v>
                </c:pt>
                <c:pt idx="11146">
                  <c:v>8.5607852524197501</c:v>
                </c:pt>
                <c:pt idx="11147">
                  <c:v>8.5566830073721807</c:v>
                </c:pt>
                <c:pt idx="11148">
                  <c:v>8.5525680033413902</c:v>
                </c:pt>
                <c:pt idx="11149">
                  <c:v>8.5485050899994199</c:v>
                </c:pt>
                <c:pt idx="11150">
                  <c:v>8.5444978610824798</c:v>
                </c:pt>
                <c:pt idx="11151">
                  <c:v>8.5405132762492002</c:v>
                </c:pt>
                <c:pt idx="11152">
                  <c:v>8.5365980371154802</c:v>
                </c:pt>
                <c:pt idx="11153">
                  <c:v>8.5331617105620001</c:v>
                </c:pt>
                <c:pt idx="11154">
                  <c:v>8.5296740910506195</c:v>
                </c:pt>
                <c:pt idx="11155">
                  <c:v>8.5260290315268801</c:v>
                </c:pt>
                <c:pt idx="11156">
                  <c:v>8.5224523257064</c:v>
                </c:pt>
                <c:pt idx="11157">
                  <c:v>8.5184259317873998</c:v>
                </c:pt>
                <c:pt idx="11158">
                  <c:v>8.5150141422489494</c:v>
                </c:pt>
                <c:pt idx="11159">
                  <c:v>8.5116150302730205</c:v>
                </c:pt>
                <c:pt idx="11160">
                  <c:v>8.5073201006447405</c:v>
                </c:pt>
                <c:pt idx="11161">
                  <c:v>8.5029176617758093</c:v>
                </c:pt>
                <c:pt idx="11162">
                  <c:v>8.4984948550387198</c:v>
                </c:pt>
                <c:pt idx="11163">
                  <c:v>8.4940875618116394</c:v>
                </c:pt>
                <c:pt idx="11164">
                  <c:v>8.4897054385818205</c:v>
                </c:pt>
                <c:pt idx="11165">
                  <c:v>8.4853195996848996</c:v>
                </c:pt>
                <c:pt idx="11166">
                  <c:v>8.4815430198546906</c:v>
                </c:pt>
                <c:pt idx="11167">
                  <c:v>8.4777653266026896</c:v>
                </c:pt>
                <c:pt idx="11168">
                  <c:v>8.4739871564291391</c:v>
                </c:pt>
                <c:pt idx="11169">
                  <c:v>8.4702215648392496</c:v>
                </c:pt>
                <c:pt idx="11170">
                  <c:v>8.4664561291499094</c:v>
                </c:pt>
                <c:pt idx="11171">
                  <c:v>8.4627282332988898</c:v>
                </c:pt>
                <c:pt idx="11172">
                  <c:v>8.4589242228147903</c:v>
                </c:pt>
                <c:pt idx="11173">
                  <c:v>8.4550986214969495</c:v>
                </c:pt>
                <c:pt idx="11174">
                  <c:v>8.4512856418762201</c:v>
                </c:pt>
                <c:pt idx="11175">
                  <c:v>8.4474856410455192</c:v>
                </c:pt>
                <c:pt idx="11176">
                  <c:v>8.4440212282424696</c:v>
                </c:pt>
                <c:pt idx="11177">
                  <c:v>8.4405807508110797</c:v>
                </c:pt>
                <c:pt idx="11178">
                  <c:v>8.4372169346706993</c:v>
                </c:pt>
                <c:pt idx="11179">
                  <c:v>8.4338563462548795</c:v>
                </c:pt>
                <c:pt idx="11180">
                  <c:v>8.4304851297595196</c:v>
                </c:pt>
                <c:pt idx="11181">
                  <c:v>8.4271160674292709</c:v>
                </c:pt>
                <c:pt idx="11182">
                  <c:v>8.4237808683214492</c:v>
                </c:pt>
                <c:pt idx="11183">
                  <c:v>8.4204451063364392</c:v>
                </c:pt>
                <c:pt idx="11184">
                  <c:v>8.4171284086377103</c:v>
                </c:pt>
                <c:pt idx="11185">
                  <c:v>8.4138582285310601</c:v>
                </c:pt>
                <c:pt idx="11186">
                  <c:v>8.4105931797277105</c:v>
                </c:pt>
                <c:pt idx="11187">
                  <c:v>8.4072485038107505</c:v>
                </c:pt>
                <c:pt idx="11188">
                  <c:v>8.4039068122060794</c:v>
                </c:pt>
                <c:pt idx="11189">
                  <c:v>8.4005659734961995</c:v>
                </c:pt>
                <c:pt idx="11190">
                  <c:v>8.3972322736359999</c:v>
                </c:pt>
                <c:pt idx="11191">
                  <c:v>8.3938900955474196</c:v>
                </c:pt>
                <c:pt idx="11192">
                  <c:v>8.3905289477512195</c:v>
                </c:pt>
                <c:pt idx="11193">
                  <c:v>8.3871807082263992</c:v>
                </c:pt>
                <c:pt idx="11194">
                  <c:v>8.3838386614697793</c:v>
                </c:pt>
                <c:pt idx="11195">
                  <c:v>8.3805038796801696</c:v>
                </c:pt>
                <c:pt idx="11196">
                  <c:v>8.3771786271496396</c:v>
                </c:pt>
                <c:pt idx="11197">
                  <c:v>8.37389655182659</c:v>
                </c:pt>
                <c:pt idx="11198">
                  <c:v>8.3706198334578108</c:v>
                </c:pt>
                <c:pt idx="11199">
                  <c:v>8.3673538358030797</c:v>
                </c:pt>
                <c:pt idx="11200">
                  <c:v>8.3640941413229495</c:v>
                </c:pt>
                <c:pt idx="11201">
                  <c:v>8.3608405109925492</c:v>
                </c:pt>
                <c:pt idx="11202">
                  <c:v>8.3575948515345306</c:v>
                </c:pt>
                <c:pt idx="11203">
                  <c:v>8.3543331776837704</c:v>
                </c:pt>
                <c:pt idx="11204">
                  <c:v>8.3510465561043006</c:v>
                </c:pt>
                <c:pt idx="11205">
                  <c:v>8.3475597048769501</c:v>
                </c:pt>
                <c:pt idx="11206">
                  <c:v>8.3440884460461895</c:v>
                </c:pt>
                <c:pt idx="11207">
                  <c:v>8.3406057867384593</c:v>
                </c:pt>
                <c:pt idx="11208">
                  <c:v>8.3372644908030793</c:v>
                </c:pt>
                <c:pt idx="11209">
                  <c:v>8.3340090971279608</c:v>
                </c:pt>
                <c:pt idx="11210">
                  <c:v>8.3317344075829691</c:v>
                </c:pt>
                <c:pt idx="11211">
                  <c:v>8.3315353581141398</c:v>
                </c:pt>
                <c:pt idx="11212">
                  <c:v>8.3313441436994005</c:v>
                </c:pt>
                <c:pt idx="11213">
                  <c:v>8.3312026481651102</c:v>
                </c:pt>
                <c:pt idx="11214">
                  <c:v>8.3310705096002309</c:v>
                </c:pt>
                <c:pt idx="11215">
                  <c:v>8.3309809085463709</c:v>
                </c:pt>
                <c:pt idx="11216">
                  <c:v>8.3309011310327001</c:v>
                </c:pt>
                <c:pt idx="11217">
                  <c:v>8.3308272606037708</c:v>
                </c:pt>
                <c:pt idx="11218">
                  <c:v>8.3308091955349504</c:v>
                </c:pt>
                <c:pt idx="11219">
                  <c:v>8.3307966525058195</c:v>
                </c:pt>
                <c:pt idx="11220">
                  <c:v>8.3307935648256102</c:v>
                </c:pt>
                <c:pt idx="11221">
                  <c:v>8.3307196831840393</c:v>
                </c:pt>
                <c:pt idx="11222">
                  <c:v>8.3307141478251001</c:v>
                </c:pt>
                <c:pt idx="11223">
                  <c:v>8.3307284373372692</c:v>
                </c:pt>
                <c:pt idx="11224">
                  <c:v>8.3307759025519701</c:v>
                </c:pt>
                <c:pt idx="11225">
                  <c:v>8.3308527355608692</c:v>
                </c:pt>
                <c:pt idx="11226">
                  <c:v>8.3309260208228295</c:v>
                </c:pt>
                <c:pt idx="11227">
                  <c:v>8.3307816783139508</c:v>
                </c:pt>
                <c:pt idx="11228">
                  <c:v>8.3306678313859592</c:v>
                </c:pt>
                <c:pt idx="11229">
                  <c:v>8.3305542977565707</c:v>
                </c:pt>
                <c:pt idx="11230">
                  <c:v>8.3299852517047892</c:v>
                </c:pt>
                <c:pt idx="11231">
                  <c:v>8.32990097336811</c:v>
                </c:pt>
                <c:pt idx="11232">
                  <c:v>8.3298160761845992</c:v>
                </c:pt>
                <c:pt idx="11233">
                  <c:v>8.3295756898974709</c:v>
                </c:pt>
                <c:pt idx="11234">
                  <c:v>8.3292183800781192</c:v>
                </c:pt>
                <c:pt idx="11235">
                  <c:v>8.3286631039868695</c:v>
                </c:pt>
                <c:pt idx="11236">
                  <c:v>8.3281076903981308</c:v>
                </c:pt>
                <c:pt idx="11237">
                  <c:v>8.3279824729486904</c:v>
                </c:pt>
                <c:pt idx="11238">
                  <c:v>8.3279419926805094</c:v>
                </c:pt>
                <c:pt idx="11239">
                  <c:v>8.3279027659237297</c:v>
                </c:pt>
                <c:pt idx="11240">
                  <c:v>8.3278426407879795</c:v>
                </c:pt>
                <c:pt idx="11241">
                  <c:v>8.3277746069385792</c:v>
                </c:pt>
                <c:pt idx="11242">
                  <c:v>8.3277078433973895</c:v>
                </c:pt>
                <c:pt idx="11243">
                  <c:v>8.3276362703970506</c:v>
                </c:pt>
                <c:pt idx="11244">
                  <c:v>8.3275690669591</c:v>
                </c:pt>
                <c:pt idx="11245">
                  <c:v>8.3270425138633506</c:v>
                </c:pt>
                <c:pt idx="11246">
                  <c:v>8.3267738389773491</c:v>
                </c:pt>
                <c:pt idx="11247">
                  <c:v>8.3265107694811498</c:v>
                </c:pt>
                <c:pt idx="11248">
                  <c:v>8.3262291120329905</c:v>
                </c:pt>
                <c:pt idx="11249">
                  <c:v>8.3258873946140302</c:v>
                </c:pt>
                <c:pt idx="11250">
                  <c:v>8.3257024500735302</c:v>
                </c:pt>
                <c:pt idx="11251">
                  <c:v>8.3255256458757607</c:v>
                </c:pt>
                <c:pt idx="11252">
                  <c:v>8.32537812722091</c:v>
                </c:pt>
                <c:pt idx="11253">
                  <c:v>8.3250936820566306</c:v>
                </c:pt>
                <c:pt idx="11254">
                  <c:v>8.3248170528191903</c:v>
                </c:pt>
                <c:pt idx="11255">
                  <c:v>8.3245315437903304</c:v>
                </c:pt>
                <c:pt idx="11256">
                  <c:v>8.3242519426966499</c:v>
                </c:pt>
                <c:pt idx="11257">
                  <c:v>8.3241432102192299</c:v>
                </c:pt>
                <c:pt idx="11258">
                  <c:v>8.3240579331274898</c:v>
                </c:pt>
                <c:pt idx="11259">
                  <c:v>8.3239036969183697</c:v>
                </c:pt>
                <c:pt idx="11260">
                  <c:v>8.3238036251593197</c:v>
                </c:pt>
                <c:pt idx="11261">
                  <c:v>8.3237247305572009</c:v>
                </c:pt>
                <c:pt idx="11262">
                  <c:v>8.3232243793635305</c:v>
                </c:pt>
                <c:pt idx="11263">
                  <c:v>8.3227693831535596</c:v>
                </c:pt>
                <c:pt idx="11264">
                  <c:v>8.3223234828933794</c:v>
                </c:pt>
                <c:pt idx="11265">
                  <c:v>8.3218703643695608</c:v>
                </c:pt>
                <c:pt idx="11266">
                  <c:v>8.3214198810937106</c:v>
                </c:pt>
                <c:pt idx="11267">
                  <c:v>8.3209753700984095</c:v>
                </c:pt>
                <c:pt idx="11268">
                  <c:v>8.3203314104533295</c:v>
                </c:pt>
                <c:pt idx="11269">
                  <c:v>8.3197001578579997</c:v>
                </c:pt>
                <c:pt idx="11270">
                  <c:v>8.3190801815099302</c:v>
                </c:pt>
                <c:pt idx="11271">
                  <c:v>8.3184609907005491</c:v>
                </c:pt>
                <c:pt idx="11272">
                  <c:v>8.3178486648124093</c:v>
                </c:pt>
                <c:pt idx="11273">
                  <c:v>8.3172702640629304</c:v>
                </c:pt>
                <c:pt idx="11274">
                  <c:v>8.3167259073699498</c:v>
                </c:pt>
                <c:pt idx="11275">
                  <c:v>8.3161947328162302</c:v>
                </c:pt>
                <c:pt idx="11276">
                  <c:v>8.3156693305163607</c:v>
                </c:pt>
                <c:pt idx="11277">
                  <c:v>8.3151513874213308</c:v>
                </c:pt>
                <c:pt idx="11278">
                  <c:v>8.3146313357923702</c:v>
                </c:pt>
                <c:pt idx="11279">
                  <c:v>8.3147948542716907</c:v>
                </c:pt>
                <c:pt idx="11280">
                  <c:v>8.3149686170339496</c:v>
                </c:pt>
                <c:pt idx="11281">
                  <c:v>8.3151391534536891</c:v>
                </c:pt>
                <c:pt idx="11282">
                  <c:v>8.3152956273032999</c:v>
                </c:pt>
                <c:pt idx="11283">
                  <c:v>8.3154742104901906</c:v>
                </c:pt>
                <c:pt idx="11284">
                  <c:v>8.3156566039598907</c:v>
                </c:pt>
                <c:pt idx="11285">
                  <c:v>8.3158447481291606</c:v>
                </c:pt>
                <c:pt idx="11286">
                  <c:v>8.3160361074200999</c:v>
                </c:pt>
                <c:pt idx="11287">
                  <c:v>8.3165701914530903</c:v>
                </c:pt>
                <c:pt idx="11288">
                  <c:v>8.3171068617139206</c:v>
                </c:pt>
                <c:pt idx="11289">
                  <c:v>8.3176496943026308</c:v>
                </c:pt>
                <c:pt idx="11290">
                  <c:v>8.3181761584845297</c:v>
                </c:pt>
                <c:pt idx="11291">
                  <c:v>8.3186948006979495</c:v>
                </c:pt>
                <c:pt idx="11292">
                  <c:v>8.3192141034275995</c:v>
                </c:pt>
                <c:pt idx="11293">
                  <c:v>8.3194945726688605</c:v>
                </c:pt>
                <c:pt idx="11294">
                  <c:v>8.3197815365863708</c:v>
                </c:pt>
                <c:pt idx="11295">
                  <c:v>8.3200880475223293</c:v>
                </c:pt>
                <c:pt idx="11296">
                  <c:v>8.3203564134258894</c:v>
                </c:pt>
                <c:pt idx="11297">
                  <c:v>8.3208207671213792</c:v>
                </c:pt>
                <c:pt idx="11298">
                  <c:v>8.3212794749657792</c:v>
                </c:pt>
                <c:pt idx="11299">
                  <c:v>8.3218681942476902</c:v>
                </c:pt>
                <c:pt idx="11300">
                  <c:v>8.3222247474270397</c:v>
                </c:pt>
                <c:pt idx="11301">
                  <c:v>8.3229126360756407</c:v>
                </c:pt>
                <c:pt idx="11302">
                  <c:v>8.3235341982061701</c:v>
                </c:pt>
                <c:pt idx="11303">
                  <c:v>8.32407691662765</c:v>
                </c:pt>
                <c:pt idx="11304">
                  <c:v>8.3246232835872593</c:v>
                </c:pt>
                <c:pt idx="11305">
                  <c:v>8.3251761602564098</c:v>
                </c:pt>
                <c:pt idx="11306">
                  <c:v>8.3257350699487294</c:v>
                </c:pt>
                <c:pt idx="11307">
                  <c:v>8.3261726469632897</c:v>
                </c:pt>
                <c:pt idx="11308">
                  <c:v>8.3270496583667892</c:v>
                </c:pt>
                <c:pt idx="11309">
                  <c:v>8.3279166067673707</c:v>
                </c:pt>
                <c:pt idx="11310">
                  <c:v>8.3288052913413093</c:v>
                </c:pt>
                <c:pt idx="11311">
                  <c:v>8.3297037866519901</c:v>
                </c:pt>
                <c:pt idx="11312">
                  <c:v>8.3306035090281298</c:v>
                </c:pt>
                <c:pt idx="11313">
                  <c:v>8.3315197166567199</c:v>
                </c:pt>
                <c:pt idx="11314">
                  <c:v>8.3318740642309805</c:v>
                </c:pt>
                <c:pt idx="11315">
                  <c:v>8.3322467920759493</c:v>
                </c:pt>
                <c:pt idx="11316">
                  <c:v>8.3326245482277397</c:v>
                </c:pt>
                <c:pt idx="11317">
                  <c:v>8.3329961184829404</c:v>
                </c:pt>
                <c:pt idx="11318">
                  <c:v>8.3333694473443405</c:v>
                </c:pt>
                <c:pt idx="11319">
                  <c:v>8.3338376816358295</c:v>
                </c:pt>
                <c:pt idx="11320">
                  <c:v>8.3341341652727792</c:v>
                </c:pt>
                <c:pt idx="11321">
                  <c:v>8.3344367858546704</c:v>
                </c:pt>
                <c:pt idx="11322">
                  <c:v>8.3347522190409702</c:v>
                </c:pt>
                <c:pt idx="11323">
                  <c:v>8.3352491668147799</c:v>
                </c:pt>
                <c:pt idx="11324">
                  <c:v>8.3357436287103894</c:v>
                </c:pt>
                <c:pt idx="11325">
                  <c:v>8.3357973983532592</c:v>
                </c:pt>
                <c:pt idx="11326">
                  <c:v>8.3358363388177299</c:v>
                </c:pt>
                <c:pt idx="11327">
                  <c:v>8.3358313432891702</c:v>
                </c:pt>
                <c:pt idx="11328">
                  <c:v>8.3358674349182706</c:v>
                </c:pt>
                <c:pt idx="11329">
                  <c:v>8.3359243822632791</c:v>
                </c:pt>
                <c:pt idx="11330">
                  <c:v>8.3360230463156295</c:v>
                </c:pt>
                <c:pt idx="11331">
                  <c:v>8.3361179140608801</c:v>
                </c:pt>
                <c:pt idx="11332">
                  <c:v>8.3363776743918194</c:v>
                </c:pt>
                <c:pt idx="11333">
                  <c:v>8.3366792006439301</c:v>
                </c:pt>
                <c:pt idx="11334">
                  <c:v>8.3370000813161695</c:v>
                </c:pt>
                <c:pt idx="11335">
                  <c:v>8.3373542534699006</c:v>
                </c:pt>
                <c:pt idx="11336">
                  <c:v>8.3375905118778206</c:v>
                </c:pt>
                <c:pt idx="11337">
                  <c:v>8.33746532239571</c:v>
                </c:pt>
                <c:pt idx="11338">
                  <c:v>8.3373305655552308</c:v>
                </c:pt>
                <c:pt idx="11339">
                  <c:v>8.3371924400364303</c:v>
                </c:pt>
                <c:pt idx="11340">
                  <c:v>8.3371598196737597</c:v>
                </c:pt>
                <c:pt idx="11341">
                  <c:v>8.3372470097590199</c:v>
                </c:pt>
                <c:pt idx="11342">
                  <c:v>8.33706245091774</c:v>
                </c:pt>
                <c:pt idx="11343">
                  <c:v>8.3367507777871701</c:v>
                </c:pt>
                <c:pt idx="11344">
                  <c:v>8.3364428609601902</c:v>
                </c:pt>
                <c:pt idx="11345">
                  <c:v>8.3362597680356103</c:v>
                </c:pt>
                <c:pt idx="11346">
                  <c:v>8.3360956275554692</c:v>
                </c:pt>
                <c:pt idx="11347">
                  <c:v>8.3358081550929803</c:v>
                </c:pt>
                <c:pt idx="11348">
                  <c:v>8.3355209311573706</c:v>
                </c:pt>
                <c:pt idx="11349">
                  <c:v>8.33524660531479</c:v>
                </c:pt>
                <c:pt idx="11350">
                  <c:v>8.33472407296928</c:v>
                </c:pt>
                <c:pt idx="11351">
                  <c:v>8.3344363773644403</c:v>
                </c:pt>
                <c:pt idx="11352">
                  <c:v>8.3342733277342695</c:v>
                </c:pt>
                <c:pt idx="11353">
                  <c:v>8.3340839650878298</c:v>
                </c:pt>
                <c:pt idx="11354">
                  <c:v>8.3339450295079196</c:v>
                </c:pt>
                <c:pt idx="11355">
                  <c:v>8.3338826409224094</c:v>
                </c:pt>
                <c:pt idx="11356">
                  <c:v>8.3338955008056708</c:v>
                </c:pt>
                <c:pt idx="11357">
                  <c:v>8.3337817951566109</c:v>
                </c:pt>
                <c:pt idx="11358">
                  <c:v>8.3336587548118697</c:v>
                </c:pt>
                <c:pt idx="11359">
                  <c:v>8.3336562338924498</c:v>
                </c:pt>
                <c:pt idx="11360">
                  <c:v>8.3337271966142392</c:v>
                </c:pt>
                <c:pt idx="11361">
                  <c:v>8.3338320130368597</c:v>
                </c:pt>
                <c:pt idx="11362">
                  <c:v>8.3339624189014092</c:v>
                </c:pt>
                <c:pt idx="11363">
                  <c:v>8.3340793084176994</c:v>
                </c:pt>
                <c:pt idx="11364">
                  <c:v>8.3341989240375103</c:v>
                </c:pt>
                <c:pt idx="11365">
                  <c:v>8.3343217421301894</c:v>
                </c:pt>
                <c:pt idx="11366">
                  <c:v>8.3344013291805901</c:v>
                </c:pt>
                <c:pt idx="11367">
                  <c:v>8.3343995539956008</c:v>
                </c:pt>
                <c:pt idx="11368">
                  <c:v>8.3346392385308796</c:v>
                </c:pt>
                <c:pt idx="11369">
                  <c:v>8.33483970895435</c:v>
                </c:pt>
                <c:pt idx="11370">
                  <c:v>8.3350486897563307</c:v>
                </c:pt>
                <c:pt idx="11371">
                  <c:v>8.3353337182723308</c:v>
                </c:pt>
                <c:pt idx="11372">
                  <c:v>8.3356215644015705</c:v>
                </c:pt>
                <c:pt idx="11373">
                  <c:v>8.3356841583543506</c:v>
                </c:pt>
                <c:pt idx="11374">
                  <c:v>8.3357410411248605</c:v>
                </c:pt>
                <c:pt idx="11375">
                  <c:v>8.3357924837277206</c:v>
                </c:pt>
                <c:pt idx="11376">
                  <c:v>8.3358623707206405</c:v>
                </c:pt>
                <c:pt idx="11377">
                  <c:v>8.3359278640996504</c:v>
                </c:pt>
                <c:pt idx="11378">
                  <c:v>8.33602007645265</c:v>
                </c:pt>
                <c:pt idx="11379">
                  <c:v>8.3361133767460291</c:v>
                </c:pt>
                <c:pt idx="11380">
                  <c:v>8.3363980798858606</c:v>
                </c:pt>
                <c:pt idx="11381">
                  <c:v>8.3366615846662402</c:v>
                </c:pt>
                <c:pt idx="11382">
                  <c:v>8.3369905404872906</c:v>
                </c:pt>
                <c:pt idx="11383">
                  <c:v>8.3373330120699993</c:v>
                </c:pt>
                <c:pt idx="11384">
                  <c:v>8.3376805735863506</c:v>
                </c:pt>
                <c:pt idx="11385">
                  <c:v>8.3378662459200203</c:v>
                </c:pt>
                <c:pt idx="11386">
                  <c:v>8.3380265306054202</c:v>
                </c:pt>
                <c:pt idx="11387">
                  <c:v>8.3384326007425695</c:v>
                </c:pt>
                <c:pt idx="11388">
                  <c:v>8.3388037652130897</c:v>
                </c:pt>
                <c:pt idx="11389">
                  <c:v>8.3391782260684302</c:v>
                </c:pt>
                <c:pt idx="11390">
                  <c:v>8.3393125016669707</c:v>
                </c:pt>
                <c:pt idx="11391">
                  <c:v>8.3396294039449899</c:v>
                </c:pt>
                <c:pt idx="11392">
                  <c:v>8.3399476539612092</c:v>
                </c:pt>
                <c:pt idx="11393">
                  <c:v>8.3402575428065493</c:v>
                </c:pt>
                <c:pt idx="11394">
                  <c:v>8.3405805971881204</c:v>
                </c:pt>
                <c:pt idx="11395">
                  <c:v>8.3408128021004799</c:v>
                </c:pt>
                <c:pt idx="11396">
                  <c:v>8.3409339144460795</c:v>
                </c:pt>
                <c:pt idx="11397">
                  <c:v>8.3405935120317398</c:v>
                </c:pt>
                <c:pt idx="11398">
                  <c:v>8.3401733311332595</c:v>
                </c:pt>
                <c:pt idx="11399">
                  <c:v>8.3399775544777501</c:v>
                </c:pt>
                <c:pt idx="11400">
                  <c:v>8.3397667789111694</c:v>
                </c:pt>
                <c:pt idx="11401">
                  <c:v>8.3388463278618108</c:v>
                </c:pt>
                <c:pt idx="11402">
                  <c:v>8.3379314427648001</c:v>
                </c:pt>
                <c:pt idx="11403">
                  <c:v>8.3370283212149907</c:v>
                </c:pt>
                <c:pt idx="11404">
                  <c:v>8.3360551938600107</c:v>
                </c:pt>
                <c:pt idx="11405">
                  <c:v>8.3351636044401207</c:v>
                </c:pt>
                <c:pt idx="11406">
                  <c:v>8.3342518266791501</c:v>
                </c:pt>
                <c:pt idx="11407">
                  <c:v>8.3337289581518501</c:v>
                </c:pt>
                <c:pt idx="11408">
                  <c:v>8.3332242536174501</c:v>
                </c:pt>
                <c:pt idx="11409">
                  <c:v>8.3327123924019695</c:v>
                </c:pt>
                <c:pt idx="11410">
                  <c:v>8.3321704515064798</c:v>
                </c:pt>
                <c:pt idx="11411">
                  <c:v>8.3315696507754708</c:v>
                </c:pt>
                <c:pt idx="11412">
                  <c:v>8.3311660569959596</c:v>
                </c:pt>
                <c:pt idx="11413">
                  <c:v>8.3312418070398699</c:v>
                </c:pt>
                <c:pt idx="11414">
                  <c:v>8.3313301689040191</c:v>
                </c:pt>
                <c:pt idx="11415">
                  <c:v>8.3315226622250904</c:v>
                </c:pt>
                <c:pt idx="11416">
                  <c:v>8.3314397439646495</c:v>
                </c:pt>
                <c:pt idx="11417">
                  <c:v>8.3312979290880502</c:v>
                </c:pt>
                <c:pt idx="11418">
                  <c:v>8.3315508261861098</c:v>
                </c:pt>
                <c:pt idx="11419">
                  <c:v>8.3318065185205796</c:v>
                </c:pt>
                <c:pt idx="11420">
                  <c:v>8.3320702502638007</c:v>
                </c:pt>
                <c:pt idx="11421">
                  <c:v>8.3322075675265204</c:v>
                </c:pt>
                <c:pt idx="11422">
                  <c:v>8.3323486511028495</c:v>
                </c:pt>
                <c:pt idx="11423">
                  <c:v>8.3324864421868892</c:v>
                </c:pt>
                <c:pt idx="11424">
                  <c:v>8.3328881002065707</c:v>
                </c:pt>
                <c:pt idx="11425">
                  <c:v>8.3332955003968898</c:v>
                </c:pt>
                <c:pt idx="11426">
                  <c:v>8.3332004068485102</c:v>
                </c:pt>
                <c:pt idx="11427">
                  <c:v>8.3331124266324998</c:v>
                </c:pt>
                <c:pt idx="11428">
                  <c:v>8.33347412165271</c:v>
                </c:pt>
                <c:pt idx="11429">
                  <c:v>8.3338156907864995</c:v>
                </c:pt>
                <c:pt idx="11430">
                  <c:v>8.3344127083489496</c:v>
                </c:pt>
                <c:pt idx="11431">
                  <c:v>8.3350335814275809</c:v>
                </c:pt>
                <c:pt idx="11432">
                  <c:v>8.3355593616002608</c:v>
                </c:pt>
                <c:pt idx="11433">
                  <c:v>8.3360816137175</c:v>
                </c:pt>
                <c:pt idx="11434">
                  <c:v>8.3366504308555704</c:v>
                </c:pt>
                <c:pt idx="11435">
                  <c:v>8.3372245948751793</c:v>
                </c:pt>
                <c:pt idx="11436">
                  <c:v>8.3382341730489298</c:v>
                </c:pt>
                <c:pt idx="11437">
                  <c:v>8.3392473692722895</c:v>
                </c:pt>
                <c:pt idx="11438">
                  <c:v>8.3402613227300293</c:v>
                </c:pt>
                <c:pt idx="11439">
                  <c:v>8.3412612767955796</c:v>
                </c:pt>
                <c:pt idx="11440">
                  <c:v>8.3422563825935008</c:v>
                </c:pt>
                <c:pt idx="11441">
                  <c:v>8.3432565608542006</c:v>
                </c:pt>
                <c:pt idx="11442">
                  <c:v>8.3442414443198807</c:v>
                </c:pt>
                <c:pt idx="11443">
                  <c:v>8.3452357791812606</c:v>
                </c:pt>
                <c:pt idx="11444">
                  <c:v>8.3462413822723391</c:v>
                </c:pt>
                <c:pt idx="11445">
                  <c:v>8.3461241677748301</c:v>
                </c:pt>
                <c:pt idx="11446">
                  <c:v>8.3460157302984292</c:v>
                </c:pt>
                <c:pt idx="11447">
                  <c:v>8.3451816048502607</c:v>
                </c:pt>
                <c:pt idx="11448">
                  <c:v>8.3443500389716796</c:v>
                </c:pt>
                <c:pt idx="11449">
                  <c:v>8.3435442524282699</c:v>
                </c:pt>
                <c:pt idx="11450">
                  <c:v>8.3427368318057304</c:v>
                </c:pt>
                <c:pt idx="11451">
                  <c:v>8.3418630826651601</c:v>
                </c:pt>
                <c:pt idx="11452">
                  <c:v>8.3409621817202293</c:v>
                </c:pt>
                <c:pt idx="11453">
                  <c:v>8.3400570012050395</c:v>
                </c:pt>
                <c:pt idx="11454">
                  <c:v>8.3391538766988003</c:v>
                </c:pt>
                <c:pt idx="11455">
                  <c:v>8.3377349326746497</c:v>
                </c:pt>
                <c:pt idx="11456">
                  <c:v>8.3362447134667992</c:v>
                </c:pt>
                <c:pt idx="11457">
                  <c:v>8.3347610318786405</c:v>
                </c:pt>
                <c:pt idx="11458">
                  <c:v>8.3333345501408207</c:v>
                </c:pt>
                <c:pt idx="11459">
                  <c:v>8.3318672238762499</c:v>
                </c:pt>
                <c:pt idx="11460">
                  <c:v>8.3319435778641306</c:v>
                </c:pt>
                <c:pt idx="11461">
                  <c:v>8.3319956106506901</c:v>
                </c:pt>
                <c:pt idx="11462">
                  <c:v>8.3320315467164896</c:v>
                </c:pt>
                <c:pt idx="11463">
                  <c:v>8.3311558123720708</c:v>
                </c:pt>
                <c:pt idx="11464">
                  <c:v>8.3302916073889701</c:v>
                </c:pt>
                <c:pt idx="11465">
                  <c:v>8.3300276314485</c:v>
                </c:pt>
                <c:pt idx="11466">
                  <c:v>8.3291998973306605</c:v>
                </c:pt>
                <c:pt idx="11467">
                  <c:v>8.3287746783156607</c:v>
                </c:pt>
                <c:pt idx="11468">
                  <c:v>8.3282847682721108</c:v>
                </c:pt>
                <c:pt idx="11469">
                  <c:v>8.3279522670329609</c:v>
                </c:pt>
                <c:pt idx="11470">
                  <c:v>8.3279120750079407</c:v>
                </c:pt>
                <c:pt idx="11471">
                  <c:v>8.3278460697258101</c:v>
                </c:pt>
                <c:pt idx="11472">
                  <c:v>8.3277964635314792</c:v>
                </c:pt>
                <c:pt idx="11473">
                  <c:v>8.3277992430880996</c:v>
                </c:pt>
                <c:pt idx="11474">
                  <c:v>8.3277888622330298</c:v>
                </c:pt>
                <c:pt idx="11475">
                  <c:v>8.3270210227970907</c:v>
                </c:pt>
                <c:pt idx="11476">
                  <c:v>8.3270041013932001</c:v>
                </c:pt>
                <c:pt idx="11477">
                  <c:v>8.32661331423893</c:v>
                </c:pt>
                <c:pt idx="11478">
                  <c:v>8.3263916297215896</c:v>
                </c:pt>
                <c:pt idx="11479">
                  <c:v>8.3261764098042796</c:v>
                </c:pt>
                <c:pt idx="11480">
                  <c:v>8.3259758785303308</c:v>
                </c:pt>
                <c:pt idx="11481">
                  <c:v>8.3256956954878802</c:v>
                </c:pt>
                <c:pt idx="11482">
                  <c:v>8.3259542300383291</c:v>
                </c:pt>
                <c:pt idx="11483">
                  <c:v>8.3261478325423006</c:v>
                </c:pt>
                <c:pt idx="11484">
                  <c:v>8.3261084311350597</c:v>
                </c:pt>
                <c:pt idx="11485">
                  <c:v>8.3260856290912599</c:v>
                </c:pt>
                <c:pt idx="11486">
                  <c:v>8.3254792098191004</c:v>
                </c:pt>
                <c:pt idx="11487">
                  <c:v>8.3243369004887899</c:v>
                </c:pt>
                <c:pt idx="11488">
                  <c:v>8.3231971325875893</c:v>
                </c:pt>
                <c:pt idx="11489">
                  <c:v>8.3220581038247907</c:v>
                </c:pt>
                <c:pt idx="11490">
                  <c:v>8.3209294689836195</c:v>
                </c:pt>
                <c:pt idx="11491">
                  <c:v>8.3197996719063791</c:v>
                </c:pt>
                <c:pt idx="11492">
                  <c:v>8.3192402466573192</c:v>
                </c:pt>
                <c:pt idx="11493">
                  <c:v>8.3186779902436001</c:v>
                </c:pt>
                <c:pt idx="11494">
                  <c:v>8.3181314982123506</c:v>
                </c:pt>
                <c:pt idx="11495">
                  <c:v>8.3176973700633692</c:v>
                </c:pt>
                <c:pt idx="11496">
                  <c:v>8.3172629764359005</c:v>
                </c:pt>
                <c:pt idx="11497">
                  <c:v>8.3173082418355193</c:v>
                </c:pt>
                <c:pt idx="11498">
                  <c:v>8.31735441213673</c:v>
                </c:pt>
                <c:pt idx="11499">
                  <c:v>8.3174501264109892</c:v>
                </c:pt>
                <c:pt idx="11500">
                  <c:v>8.31709582191713</c:v>
                </c:pt>
                <c:pt idx="11501">
                  <c:v>8.3172344834190302</c:v>
                </c:pt>
                <c:pt idx="11502">
                  <c:v>8.3168874306688103</c:v>
                </c:pt>
                <c:pt idx="11503">
                  <c:v>8.3165355783089492</c:v>
                </c:pt>
                <c:pt idx="11504">
                  <c:v>8.3161699689681292</c:v>
                </c:pt>
                <c:pt idx="11505">
                  <c:v>8.3159469456079798</c:v>
                </c:pt>
                <c:pt idx="11506">
                  <c:v>8.3164308325542002</c:v>
                </c:pt>
                <c:pt idx="11507">
                  <c:v>8.3168940109339893</c:v>
                </c:pt>
                <c:pt idx="11508">
                  <c:v>8.3173559003005604</c:v>
                </c:pt>
                <c:pt idx="11509">
                  <c:v>8.3178274191771493</c:v>
                </c:pt>
                <c:pt idx="11510">
                  <c:v>8.3183376537238498</c:v>
                </c:pt>
                <c:pt idx="11511">
                  <c:v>8.3188784968028298</c:v>
                </c:pt>
                <c:pt idx="11512">
                  <c:v>8.3194447022996592</c:v>
                </c:pt>
                <c:pt idx="11513">
                  <c:v>8.3200171045150402</c:v>
                </c:pt>
                <c:pt idx="11514">
                  <c:v>8.3202092328829593</c:v>
                </c:pt>
                <c:pt idx="11515">
                  <c:v>8.3204301156085307</c:v>
                </c:pt>
                <c:pt idx="11516">
                  <c:v>8.3206308203108499</c:v>
                </c:pt>
                <c:pt idx="11517">
                  <c:v>8.3208367860537606</c:v>
                </c:pt>
                <c:pt idx="11518">
                  <c:v>8.3214491898163594</c:v>
                </c:pt>
                <c:pt idx="11519">
                  <c:v>8.3220635332072401</c:v>
                </c:pt>
                <c:pt idx="11520">
                  <c:v>8.3226955742277902</c:v>
                </c:pt>
                <c:pt idx="11521">
                  <c:v>8.3233070698587799</c:v>
                </c:pt>
                <c:pt idx="11522">
                  <c:v>8.3235478373412608</c:v>
                </c:pt>
                <c:pt idx="11523">
                  <c:v>8.32378670664243</c:v>
                </c:pt>
                <c:pt idx="11524">
                  <c:v>8.3239894458230204</c:v>
                </c:pt>
                <c:pt idx="11525">
                  <c:v>8.3241950360288506</c:v>
                </c:pt>
                <c:pt idx="11526">
                  <c:v>8.3244076296267799</c:v>
                </c:pt>
                <c:pt idx="11527">
                  <c:v>8.3245779674418703</c:v>
                </c:pt>
                <c:pt idx="11528">
                  <c:v>8.3251202854886408</c:v>
                </c:pt>
                <c:pt idx="11529">
                  <c:v>8.3256647712261298</c:v>
                </c:pt>
                <c:pt idx="11530">
                  <c:v>8.3262129736248909</c:v>
                </c:pt>
                <c:pt idx="11531">
                  <c:v>8.32695117844181</c:v>
                </c:pt>
                <c:pt idx="11532">
                  <c:v>8.3276939268401904</c:v>
                </c:pt>
                <c:pt idx="11533">
                  <c:v>8.3284306082931696</c:v>
                </c:pt>
                <c:pt idx="11534">
                  <c:v>8.3292399892045204</c:v>
                </c:pt>
                <c:pt idx="11535">
                  <c:v>8.3300832082650391</c:v>
                </c:pt>
                <c:pt idx="11536">
                  <c:v>8.3307627623199796</c:v>
                </c:pt>
                <c:pt idx="11537">
                  <c:v>8.3314000370070396</c:v>
                </c:pt>
                <c:pt idx="11538">
                  <c:v>8.33206590177066</c:v>
                </c:pt>
                <c:pt idx="11539">
                  <c:v>8.3327053024990292</c:v>
                </c:pt>
                <c:pt idx="11540">
                  <c:v>8.3333588762661002</c:v>
                </c:pt>
                <c:pt idx="11541">
                  <c:v>8.3332735366349109</c:v>
                </c:pt>
                <c:pt idx="11542">
                  <c:v>8.3336856817620699</c:v>
                </c:pt>
                <c:pt idx="11543">
                  <c:v>8.3341108320468607</c:v>
                </c:pt>
                <c:pt idx="11544">
                  <c:v>8.3345391009530303</c:v>
                </c:pt>
                <c:pt idx="11545">
                  <c:v>8.3344799031386998</c:v>
                </c:pt>
                <c:pt idx="11546">
                  <c:v>8.3348842246524697</c:v>
                </c:pt>
                <c:pt idx="11547">
                  <c:v>8.3350907822939995</c:v>
                </c:pt>
                <c:pt idx="11548">
                  <c:v>8.3353290003798808</c:v>
                </c:pt>
                <c:pt idx="11549">
                  <c:v>8.3355702188537002</c:v>
                </c:pt>
                <c:pt idx="11550">
                  <c:v>8.3358373254226308</c:v>
                </c:pt>
                <c:pt idx="11551">
                  <c:v>8.3360537835357693</c:v>
                </c:pt>
                <c:pt idx="11552">
                  <c:v>8.3367835421360006</c:v>
                </c:pt>
                <c:pt idx="11553">
                  <c:v>8.3375184917243192</c:v>
                </c:pt>
                <c:pt idx="11554">
                  <c:v>8.3382568435144595</c:v>
                </c:pt>
                <c:pt idx="11555">
                  <c:v>8.3383646828152997</c:v>
                </c:pt>
                <c:pt idx="11556">
                  <c:v>8.3384841094332298</c:v>
                </c:pt>
                <c:pt idx="11557">
                  <c:v>8.33860081811196</c:v>
                </c:pt>
                <c:pt idx="11558">
                  <c:v>8.3387364088924105</c:v>
                </c:pt>
                <c:pt idx="11559">
                  <c:v>8.3388761582217406</c:v>
                </c:pt>
                <c:pt idx="11560">
                  <c:v>8.3390158094990507</c:v>
                </c:pt>
                <c:pt idx="11561">
                  <c:v>8.3391572691743505</c:v>
                </c:pt>
                <c:pt idx="11562">
                  <c:v>8.3391729096831799</c:v>
                </c:pt>
                <c:pt idx="11563">
                  <c:v>8.3391923843254006</c:v>
                </c:pt>
                <c:pt idx="11564">
                  <c:v>8.3387822282713895</c:v>
                </c:pt>
                <c:pt idx="11565">
                  <c:v>8.3384013096399308</c:v>
                </c:pt>
                <c:pt idx="11566">
                  <c:v>8.3384867204955793</c:v>
                </c:pt>
                <c:pt idx="11567">
                  <c:v>8.3385806112245007</c:v>
                </c:pt>
                <c:pt idx="11568">
                  <c:v>8.3385202524712394</c:v>
                </c:pt>
                <c:pt idx="11569">
                  <c:v>8.3384646697841003</c:v>
                </c:pt>
                <c:pt idx="11570">
                  <c:v>8.3384133855590292</c:v>
                </c:pt>
                <c:pt idx="11571">
                  <c:v>8.3383668758670204</c:v>
                </c:pt>
                <c:pt idx="11572">
                  <c:v>8.3383489818005394</c:v>
                </c:pt>
                <c:pt idx="11573">
                  <c:v>8.3384121546823007</c:v>
                </c:pt>
                <c:pt idx="11574">
                  <c:v>8.3384606059121502</c:v>
                </c:pt>
                <c:pt idx="11575">
                  <c:v>8.3385145375254694</c:v>
                </c:pt>
                <c:pt idx="11576">
                  <c:v>8.3385714540032296</c:v>
                </c:pt>
                <c:pt idx="11577">
                  <c:v>8.3386333811698599</c:v>
                </c:pt>
                <c:pt idx="11578">
                  <c:v>8.3386950730838301</c:v>
                </c:pt>
                <c:pt idx="11579">
                  <c:v>8.3392367526870608</c:v>
                </c:pt>
                <c:pt idx="11580">
                  <c:v>8.3397866177539992</c:v>
                </c:pt>
                <c:pt idx="11581">
                  <c:v>8.3403373959761797</c:v>
                </c:pt>
                <c:pt idx="11582">
                  <c:v>8.3408993281805106</c:v>
                </c:pt>
                <c:pt idx="11583">
                  <c:v>8.3414646749641204</c:v>
                </c:pt>
                <c:pt idx="11584">
                  <c:v>8.3418888163417293</c:v>
                </c:pt>
                <c:pt idx="11585">
                  <c:v>8.3426555205936808</c:v>
                </c:pt>
                <c:pt idx="11586">
                  <c:v>8.3434226988037103</c:v>
                </c:pt>
                <c:pt idx="11587">
                  <c:v>8.3442470954219505</c:v>
                </c:pt>
                <c:pt idx="11588">
                  <c:v>8.3449326805996709</c:v>
                </c:pt>
                <c:pt idx="11589">
                  <c:v>8.3456239854178307</c:v>
                </c:pt>
                <c:pt idx="11590">
                  <c:v>8.3463152870805093</c:v>
                </c:pt>
                <c:pt idx="11591">
                  <c:v>8.3470099226979606</c:v>
                </c:pt>
                <c:pt idx="11592">
                  <c:v>8.3477008509358104</c:v>
                </c:pt>
                <c:pt idx="11593">
                  <c:v>8.34855270751045</c:v>
                </c:pt>
                <c:pt idx="11594">
                  <c:v>8.3493018621458699</c:v>
                </c:pt>
                <c:pt idx="11595">
                  <c:v>8.3500363836139293</c:v>
                </c:pt>
                <c:pt idx="11596">
                  <c:v>8.3503223282992796</c:v>
                </c:pt>
                <c:pt idx="11597">
                  <c:v>8.3506613752102208</c:v>
                </c:pt>
                <c:pt idx="11598">
                  <c:v>8.3509948518806105</c:v>
                </c:pt>
                <c:pt idx="11599">
                  <c:v>8.3517576134275195</c:v>
                </c:pt>
                <c:pt idx="11600">
                  <c:v>8.3527130993399599</c:v>
                </c:pt>
                <c:pt idx="11601">
                  <c:v>8.3536195648591693</c:v>
                </c:pt>
                <c:pt idx="11602">
                  <c:v>8.3547207069538896</c:v>
                </c:pt>
                <c:pt idx="11603">
                  <c:v>8.3557617364089296</c:v>
                </c:pt>
                <c:pt idx="11604">
                  <c:v>8.3569748587467796</c:v>
                </c:pt>
                <c:pt idx="11605">
                  <c:v>8.3582041475869193</c:v>
                </c:pt>
                <c:pt idx="11606">
                  <c:v>8.3594347011388095</c:v>
                </c:pt>
                <c:pt idx="11607">
                  <c:v>8.3606711679358607</c:v>
                </c:pt>
                <c:pt idx="11608">
                  <c:v>8.3619125936753296</c:v>
                </c:pt>
                <c:pt idx="11609">
                  <c:v>8.3630949470398495</c:v>
                </c:pt>
                <c:pt idx="11610">
                  <c:v>8.3642788023560204</c:v>
                </c:pt>
                <c:pt idx="11611">
                  <c:v>8.3654630861308092</c:v>
                </c:pt>
                <c:pt idx="11612">
                  <c:v>8.3667384747504396</c:v>
                </c:pt>
                <c:pt idx="11613">
                  <c:v>8.3679640091906702</c:v>
                </c:pt>
                <c:pt idx="11614">
                  <c:v>8.3692052298536801</c:v>
                </c:pt>
                <c:pt idx="11615">
                  <c:v>8.3702403357226203</c:v>
                </c:pt>
                <c:pt idx="11616">
                  <c:v>8.3714494561993895</c:v>
                </c:pt>
                <c:pt idx="11617">
                  <c:v>8.3726339768904605</c:v>
                </c:pt>
                <c:pt idx="11618">
                  <c:v>8.3738103480758408</c:v>
                </c:pt>
                <c:pt idx="11619">
                  <c:v>8.3745630385622096</c:v>
                </c:pt>
                <c:pt idx="11620">
                  <c:v>8.3755020491529208</c:v>
                </c:pt>
                <c:pt idx="11621">
                  <c:v>8.3764954484342908</c:v>
                </c:pt>
                <c:pt idx="11622">
                  <c:v>8.3774862537228696</c:v>
                </c:pt>
                <c:pt idx="11623">
                  <c:v>8.3784803056307897</c:v>
                </c:pt>
                <c:pt idx="11624">
                  <c:v>8.3794456554254104</c:v>
                </c:pt>
                <c:pt idx="11625">
                  <c:v>8.3802833916941406</c:v>
                </c:pt>
                <c:pt idx="11626">
                  <c:v>8.3811167512038001</c:v>
                </c:pt>
                <c:pt idx="11627">
                  <c:v>8.3819501441372299</c:v>
                </c:pt>
                <c:pt idx="11628">
                  <c:v>8.3827945371881896</c:v>
                </c:pt>
                <c:pt idx="11629">
                  <c:v>8.3836341941696801</c:v>
                </c:pt>
                <c:pt idx="11630">
                  <c:v>8.3844786512641196</c:v>
                </c:pt>
                <c:pt idx="11631">
                  <c:v>8.38532933842232</c:v>
                </c:pt>
                <c:pt idx="11632">
                  <c:v>8.3861800562006206</c:v>
                </c:pt>
                <c:pt idx="11633">
                  <c:v>8.3871626077066601</c:v>
                </c:pt>
                <c:pt idx="11634">
                  <c:v>8.3882784277008096</c:v>
                </c:pt>
                <c:pt idx="11635">
                  <c:v>8.3894212599922806</c:v>
                </c:pt>
                <c:pt idx="11636">
                  <c:v>8.3907340035039795</c:v>
                </c:pt>
                <c:pt idx="11637">
                  <c:v>8.39210984602013</c:v>
                </c:pt>
                <c:pt idx="11638">
                  <c:v>8.3934438771560398</c:v>
                </c:pt>
                <c:pt idx="11639">
                  <c:v>8.3948927674607798</c:v>
                </c:pt>
                <c:pt idx="11640">
                  <c:v>8.3962475529398795</c:v>
                </c:pt>
                <c:pt idx="11641">
                  <c:v>8.3977465609254001</c:v>
                </c:pt>
                <c:pt idx="11642">
                  <c:v>8.3989492129548307</c:v>
                </c:pt>
                <c:pt idx="11643">
                  <c:v>8.4001100604098102</c:v>
                </c:pt>
                <c:pt idx="11644">
                  <c:v>8.4012741171828704</c:v>
                </c:pt>
                <c:pt idx="11645">
                  <c:v>8.4024991529964392</c:v>
                </c:pt>
                <c:pt idx="11646">
                  <c:v>8.4037515282259605</c:v>
                </c:pt>
                <c:pt idx="11647">
                  <c:v>8.4050061891694803</c:v>
                </c:pt>
                <c:pt idx="11648">
                  <c:v>8.4062505433931491</c:v>
                </c:pt>
                <c:pt idx="11649">
                  <c:v>8.4071150644416193</c:v>
                </c:pt>
                <c:pt idx="11650">
                  <c:v>8.4079801459616696</c:v>
                </c:pt>
                <c:pt idx="11651">
                  <c:v>8.4088381584882992</c:v>
                </c:pt>
                <c:pt idx="11652">
                  <c:v>8.4097020906713702</c:v>
                </c:pt>
                <c:pt idx="11653">
                  <c:v>8.41056860408513</c:v>
                </c:pt>
                <c:pt idx="11654">
                  <c:v>8.4114362676529595</c:v>
                </c:pt>
                <c:pt idx="11655">
                  <c:v>8.4123117565304302</c:v>
                </c:pt>
                <c:pt idx="11656">
                  <c:v>8.4131844605266508</c:v>
                </c:pt>
                <c:pt idx="11657">
                  <c:v>8.4140618892632197</c:v>
                </c:pt>
                <c:pt idx="11658">
                  <c:v>8.4149364127825006</c:v>
                </c:pt>
                <c:pt idx="11659">
                  <c:v>8.4158270358226392</c:v>
                </c:pt>
                <c:pt idx="11660">
                  <c:v>8.4166745887105296</c:v>
                </c:pt>
                <c:pt idx="11661">
                  <c:v>8.41752510913396</c:v>
                </c:pt>
                <c:pt idx="11662">
                  <c:v>8.4183913519491398</c:v>
                </c:pt>
                <c:pt idx="11663">
                  <c:v>8.4192551968068408</c:v>
                </c:pt>
                <c:pt idx="11664">
                  <c:v>8.4201357166566595</c:v>
                </c:pt>
                <c:pt idx="11665">
                  <c:v>8.4210200363591099</c:v>
                </c:pt>
                <c:pt idx="11666">
                  <c:v>8.4219162616101801</c:v>
                </c:pt>
                <c:pt idx="11667">
                  <c:v>8.4231509240251405</c:v>
                </c:pt>
                <c:pt idx="11668">
                  <c:v>8.4243662526475696</c:v>
                </c:pt>
                <c:pt idx="11669">
                  <c:v>8.4255820331148694</c:v>
                </c:pt>
                <c:pt idx="11670">
                  <c:v>8.4269456413609092</c:v>
                </c:pt>
                <c:pt idx="11671">
                  <c:v>8.4283990956903807</c:v>
                </c:pt>
                <c:pt idx="11672">
                  <c:v>8.4298864092682209</c:v>
                </c:pt>
                <c:pt idx="11673">
                  <c:v>8.4313074531583592</c:v>
                </c:pt>
                <c:pt idx="11674">
                  <c:v>8.4326803044481693</c:v>
                </c:pt>
                <c:pt idx="11675">
                  <c:v>8.4340592028582009</c:v>
                </c:pt>
                <c:pt idx="11676">
                  <c:v>8.4354435518363307</c:v>
                </c:pt>
                <c:pt idx="11677">
                  <c:v>8.4368320395752292</c:v>
                </c:pt>
                <c:pt idx="11678">
                  <c:v>8.4382236010996294</c:v>
                </c:pt>
                <c:pt idx="11679">
                  <c:v>8.4396425999756399</c:v>
                </c:pt>
                <c:pt idx="11680">
                  <c:v>8.4410434402764007</c:v>
                </c:pt>
                <c:pt idx="11681">
                  <c:v>8.4424530766382393</c:v>
                </c:pt>
                <c:pt idx="11682">
                  <c:v>8.4439007267776205</c:v>
                </c:pt>
                <c:pt idx="11683">
                  <c:v>8.4453478693085504</c:v>
                </c:pt>
                <c:pt idx="11684">
                  <c:v>8.4467648189328202</c:v>
                </c:pt>
                <c:pt idx="11685">
                  <c:v>8.4483817271240191</c:v>
                </c:pt>
                <c:pt idx="11686">
                  <c:v>8.4499919548634903</c:v>
                </c:pt>
                <c:pt idx="11687">
                  <c:v>8.4515823452616292</c:v>
                </c:pt>
                <c:pt idx="11688">
                  <c:v>8.4531761798732994</c:v>
                </c:pt>
                <c:pt idx="11689">
                  <c:v>8.4547771535121807</c:v>
                </c:pt>
                <c:pt idx="11690">
                  <c:v>8.4563842971786993</c:v>
                </c:pt>
                <c:pt idx="11691">
                  <c:v>8.4583762589939209</c:v>
                </c:pt>
                <c:pt idx="11692">
                  <c:v>8.4603654840487099</c:v>
                </c:pt>
                <c:pt idx="11693">
                  <c:v>8.4623453244921496</c:v>
                </c:pt>
                <c:pt idx="11694">
                  <c:v>8.4643224164288995</c:v>
                </c:pt>
                <c:pt idx="11695">
                  <c:v>8.4663990758122392</c:v>
                </c:pt>
                <c:pt idx="11696">
                  <c:v>8.4683751762539199</c:v>
                </c:pt>
                <c:pt idx="11697">
                  <c:v>8.4703578770794596</c:v>
                </c:pt>
                <c:pt idx="11698">
                  <c:v>8.4717879680847492</c:v>
                </c:pt>
                <c:pt idx="11699">
                  <c:v>8.47344322816034</c:v>
                </c:pt>
                <c:pt idx="11700">
                  <c:v>8.4749240447931395</c:v>
                </c:pt>
                <c:pt idx="11701">
                  <c:v>8.4757081085923094</c:v>
                </c:pt>
                <c:pt idx="11702">
                  <c:v>8.4765074373914402</c:v>
                </c:pt>
                <c:pt idx="11703">
                  <c:v>8.4771677493007598</c:v>
                </c:pt>
                <c:pt idx="11704">
                  <c:v>8.4778303162342805</c:v>
                </c:pt>
                <c:pt idx="11705">
                  <c:v>8.4784575867759209</c:v>
                </c:pt>
                <c:pt idx="11706">
                  <c:v>8.4790845603595404</c:v>
                </c:pt>
                <c:pt idx="11707">
                  <c:v>8.4797339372122806</c:v>
                </c:pt>
                <c:pt idx="11708">
                  <c:v>8.4804093912566998</c:v>
                </c:pt>
                <c:pt idx="11709">
                  <c:v>8.4810910259999197</c:v>
                </c:pt>
                <c:pt idx="11710">
                  <c:v>8.4818102480759894</c:v>
                </c:pt>
                <c:pt idx="11711">
                  <c:v>8.4823777510685296</c:v>
                </c:pt>
                <c:pt idx="11712">
                  <c:v>8.4829684646336201</c:v>
                </c:pt>
                <c:pt idx="11713">
                  <c:v>8.48356205681179</c:v>
                </c:pt>
                <c:pt idx="11714">
                  <c:v>8.4841641799176806</c:v>
                </c:pt>
                <c:pt idx="11715">
                  <c:v>8.4848047242578701</c:v>
                </c:pt>
                <c:pt idx="11716">
                  <c:v>8.4854512149991308</c:v>
                </c:pt>
                <c:pt idx="11717">
                  <c:v>8.4863060026608697</c:v>
                </c:pt>
                <c:pt idx="11718">
                  <c:v>8.4871383813107197</c:v>
                </c:pt>
                <c:pt idx="11719">
                  <c:v>8.4878167603750398</c:v>
                </c:pt>
                <c:pt idx="11720">
                  <c:v>8.4886761616974002</c:v>
                </c:pt>
                <c:pt idx="11721">
                  <c:v>8.4895000530096691</c:v>
                </c:pt>
                <c:pt idx="11722">
                  <c:v>8.4901534387406006</c:v>
                </c:pt>
                <c:pt idx="11723">
                  <c:v>8.4908112353269694</c:v>
                </c:pt>
                <c:pt idx="11724">
                  <c:v>8.4914549089891498</c:v>
                </c:pt>
                <c:pt idx="11725">
                  <c:v>8.4920393176763707</c:v>
                </c:pt>
                <c:pt idx="11726">
                  <c:v>8.4928245957675195</c:v>
                </c:pt>
                <c:pt idx="11727">
                  <c:v>8.4935779127056001</c:v>
                </c:pt>
                <c:pt idx="11728">
                  <c:v>8.4943421881232304</c:v>
                </c:pt>
                <c:pt idx="11729">
                  <c:v>8.4951469549747998</c:v>
                </c:pt>
                <c:pt idx="11730">
                  <c:v>8.4960024855006697</c:v>
                </c:pt>
                <c:pt idx="11731">
                  <c:v>8.4968389990939102</c:v>
                </c:pt>
                <c:pt idx="11732">
                  <c:v>8.4977612470243997</c:v>
                </c:pt>
                <c:pt idx="11733">
                  <c:v>8.4984239196534599</c:v>
                </c:pt>
                <c:pt idx="11734">
                  <c:v>8.4990870117120103</c:v>
                </c:pt>
                <c:pt idx="11735">
                  <c:v>8.4998177899230694</c:v>
                </c:pt>
                <c:pt idx="11736">
                  <c:v>8.5005581495415399</c:v>
                </c:pt>
                <c:pt idx="11737">
                  <c:v>8.5011336367914598</c:v>
                </c:pt>
                <c:pt idx="11738">
                  <c:v>8.5019282047162292</c:v>
                </c:pt>
                <c:pt idx="11739">
                  <c:v>8.5027182335641101</c:v>
                </c:pt>
                <c:pt idx="11740">
                  <c:v>8.50468316404368</c:v>
                </c:pt>
                <c:pt idx="11741">
                  <c:v>8.5065720395129798</c:v>
                </c:pt>
                <c:pt idx="11742">
                  <c:v>8.5083098417074101</c:v>
                </c:pt>
                <c:pt idx="11743">
                  <c:v>8.5104382312880098</c:v>
                </c:pt>
                <c:pt idx="11744">
                  <c:v>8.5122979603388593</c:v>
                </c:pt>
                <c:pt idx="11745">
                  <c:v>8.5141611866770308</c:v>
                </c:pt>
                <c:pt idx="11746">
                  <c:v>8.5160159767352699</c:v>
                </c:pt>
                <c:pt idx="11747">
                  <c:v>8.5178914320499501</c:v>
                </c:pt>
                <c:pt idx="11748">
                  <c:v>8.5198204915973399</c:v>
                </c:pt>
                <c:pt idx="11749">
                  <c:v>8.52170153759144</c:v>
                </c:pt>
                <c:pt idx="11750">
                  <c:v>8.5233380711297198</c:v>
                </c:pt>
                <c:pt idx="11751">
                  <c:v>8.5249803940694093</c:v>
                </c:pt>
                <c:pt idx="11752">
                  <c:v>8.52666734153037</c:v>
                </c:pt>
                <c:pt idx="11753">
                  <c:v>8.5283252696824992</c:v>
                </c:pt>
                <c:pt idx="11754">
                  <c:v>8.5299405988053092</c:v>
                </c:pt>
                <c:pt idx="11755">
                  <c:v>8.5315670664968</c:v>
                </c:pt>
                <c:pt idx="11756">
                  <c:v>8.5331486907261809</c:v>
                </c:pt>
                <c:pt idx="11757">
                  <c:v>8.5348213566774795</c:v>
                </c:pt>
                <c:pt idx="11758">
                  <c:v>8.53662196417765</c:v>
                </c:pt>
                <c:pt idx="11759">
                  <c:v>8.5384313342505394</c:v>
                </c:pt>
                <c:pt idx="11760">
                  <c:v>8.5402873626374003</c:v>
                </c:pt>
                <c:pt idx="11761">
                  <c:v>8.5420983193459303</c:v>
                </c:pt>
                <c:pt idx="11762">
                  <c:v>8.5439581591020204</c:v>
                </c:pt>
                <c:pt idx="11763">
                  <c:v>8.5457869855037405</c:v>
                </c:pt>
                <c:pt idx="11764">
                  <c:v>8.5477001430587602</c:v>
                </c:pt>
                <c:pt idx="11765">
                  <c:v>8.5495325855264301</c:v>
                </c:pt>
                <c:pt idx="11766">
                  <c:v>8.5514317363838792</c:v>
                </c:pt>
                <c:pt idx="11767">
                  <c:v>8.5533901881712495</c:v>
                </c:pt>
                <c:pt idx="11768">
                  <c:v>8.55535102505746</c:v>
                </c:pt>
                <c:pt idx="11769">
                  <c:v>8.5573723015291296</c:v>
                </c:pt>
                <c:pt idx="11770">
                  <c:v>8.5593646101818095</c:v>
                </c:pt>
                <c:pt idx="11771">
                  <c:v>8.5613532229487799</c:v>
                </c:pt>
                <c:pt idx="11772">
                  <c:v>8.5633263376750595</c:v>
                </c:pt>
                <c:pt idx="11773">
                  <c:v>8.5643365709200499</c:v>
                </c:pt>
                <c:pt idx="11774">
                  <c:v>8.56535513326725</c:v>
                </c:pt>
                <c:pt idx="11775">
                  <c:v>8.5663615204414096</c:v>
                </c:pt>
                <c:pt idx="11776">
                  <c:v>8.5673724777262095</c:v>
                </c:pt>
                <c:pt idx="11777">
                  <c:v>8.5684018389973708</c:v>
                </c:pt>
                <c:pt idx="11778">
                  <c:v>8.56943186411163</c:v>
                </c:pt>
                <c:pt idx="11779">
                  <c:v>8.5704169542741102</c:v>
                </c:pt>
                <c:pt idx="11780">
                  <c:v>8.5713984245180104</c:v>
                </c:pt>
                <c:pt idx="11781">
                  <c:v>8.5724562545438907</c:v>
                </c:pt>
                <c:pt idx="11782">
                  <c:v>8.5735039272460103</c:v>
                </c:pt>
                <c:pt idx="11783">
                  <c:v>8.5744438630907993</c:v>
                </c:pt>
                <c:pt idx="11784">
                  <c:v>8.5753540040563099</c:v>
                </c:pt>
                <c:pt idx="11785">
                  <c:v>8.5763562087764509</c:v>
                </c:pt>
                <c:pt idx="11786">
                  <c:v>8.5773222375576808</c:v>
                </c:pt>
                <c:pt idx="11787">
                  <c:v>8.5782884226718892</c:v>
                </c:pt>
                <c:pt idx="11788">
                  <c:v>8.5790434929505697</c:v>
                </c:pt>
                <c:pt idx="11789">
                  <c:v>8.5798034944385204</c:v>
                </c:pt>
                <c:pt idx="11790">
                  <c:v>8.5805705725350894</c:v>
                </c:pt>
                <c:pt idx="11791">
                  <c:v>8.5813425341018004</c:v>
                </c:pt>
                <c:pt idx="11792">
                  <c:v>8.5821272288219994</c:v>
                </c:pt>
                <c:pt idx="11793">
                  <c:v>8.5830141935407998</c:v>
                </c:pt>
                <c:pt idx="11794">
                  <c:v>8.5838027048696297</c:v>
                </c:pt>
                <c:pt idx="11795">
                  <c:v>8.58460105069571</c:v>
                </c:pt>
                <c:pt idx="11796">
                  <c:v>8.5853815469290193</c:v>
                </c:pt>
                <c:pt idx="11797">
                  <c:v>8.5863059865251596</c:v>
                </c:pt>
                <c:pt idx="11798">
                  <c:v>8.5872293124157206</c:v>
                </c:pt>
                <c:pt idx="11799">
                  <c:v>8.5882419711223399</c:v>
                </c:pt>
                <c:pt idx="11800">
                  <c:v>8.5892338689310108</c:v>
                </c:pt>
                <c:pt idx="11801">
                  <c:v>8.5903667800000996</c:v>
                </c:pt>
                <c:pt idx="11802">
                  <c:v>8.5915012157417507</c:v>
                </c:pt>
                <c:pt idx="11803">
                  <c:v>8.5924729052982407</c:v>
                </c:pt>
                <c:pt idx="11804">
                  <c:v>8.5935118652234994</c:v>
                </c:pt>
                <c:pt idx="11805">
                  <c:v>8.5950006511662096</c:v>
                </c:pt>
                <c:pt idx="11806">
                  <c:v>8.5964933360642792</c:v>
                </c:pt>
                <c:pt idx="11807">
                  <c:v>8.5979864624836608</c:v>
                </c:pt>
                <c:pt idx="11808">
                  <c:v>8.5992939761980605</c:v>
                </c:pt>
                <c:pt idx="11809">
                  <c:v>8.6006048043405201</c:v>
                </c:pt>
                <c:pt idx="11810">
                  <c:v>8.6019113170399599</c:v>
                </c:pt>
                <c:pt idx="11811">
                  <c:v>8.6032194742831098</c:v>
                </c:pt>
                <c:pt idx="11812">
                  <c:v>8.6045354744740496</c:v>
                </c:pt>
                <c:pt idx="11813">
                  <c:v>8.6058806555954401</c:v>
                </c:pt>
                <c:pt idx="11814">
                  <c:v>8.6074685625392799</c:v>
                </c:pt>
                <c:pt idx="11815">
                  <c:v>8.6089890251668901</c:v>
                </c:pt>
                <c:pt idx="11816">
                  <c:v>8.6105123454893295</c:v>
                </c:pt>
                <c:pt idx="11817">
                  <c:v>8.6120363016209005</c:v>
                </c:pt>
                <c:pt idx="11818">
                  <c:v>8.6135599704862003</c:v>
                </c:pt>
                <c:pt idx="11819">
                  <c:v>8.6150879504695492</c:v>
                </c:pt>
                <c:pt idx="11820">
                  <c:v>8.6165975590072001</c:v>
                </c:pt>
                <c:pt idx="11821">
                  <c:v>8.6181098175827007</c:v>
                </c:pt>
                <c:pt idx="11822">
                  <c:v>8.6194073085679594</c:v>
                </c:pt>
                <c:pt idx="11823">
                  <c:v>8.62092344102272</c:v>
                </c:pt>
                <c:pt idx="11824">
                  <c:v>8.6224299107845308</c:v>
                </c:pt>
                <c:pt idx="11825">
                  <c:v>8.6239401853406594</c:v>
                </c:pt>
                <c:pt idx="11826">
                  <c:v>8.6253834537412502</c:v>
                </c:pt>
                <c:pt idx="11827">
                  <c:v>8.6268316140207801</c:v>
                </c:pt>
                <c:pt idx="11828">
                  <c:v>8.6268955759899999</c:v>
                </c:pt>
                <c:pt idx="11829">
                  <c:v>8.6283503489628295</c:v>
                </c:pt>
                <c:pt idx="11830">
                  <c:v>8.6288738221332704</c:v>
                </c:pt>
                <c:pt idx="11831">
                  <c:v>8.6291834236613099</c:v>
                </c:pt>
                <c:pt idx="11832">
                  <c:v>8.6295856185320297</c:v>
                </c:pt>
                <c:pt idx="11833">
                  <c:v>8.6299864651927098</c:v>
                </c:pt>
                <c:pt idx="11834">
                  <c:v>8.6303730546819004</c:v>
                </c:pt>
                <c:pt idx="11835">
                  <c:v>8.63075516132389</c:v>
                </c:pt>
                <c:pt idx="11836">
                  <c:v>8.6310945770939007</c:v>
                </c:pt>
                <c:pt idx="11837">
                  <c:v>8.6313794013814409</c:v>
                </c:pt>
                <c:pt idx="11838">
                  <c:v>8.6316747884142497</c:v>
                </c:pt>
                <c:pt idx="11839">
                  <c:v>8.6322047297102298</c:v>
                </c:pt>
                <c:pt idx="11840">
                  <c:v>8.6326547862273308</c:v>
                </c:pt>
                <c:pt idx="11841">
                  <c:v>8.6331066582340892</c:v>
                </c:pt>
                <c:pt idx="11842">
                  <c:v>8.6332638743186791</c:v>
                </c:pt>
                <c:pt idx="11843">
                  <c:v>8.6334213318067103</c:v>
                </c:pt>
                <c:pt idx="11844">
                  <c:v>8.6335911894804092</c:v>
                </c:pt>
                <c:pt idx="11845">
                  <c:v>8.6338054783698208</c:v>
                </c:pt>
                <c:pt idx="11846">
                  <c:v>8.6340219100349191</c:v>
                </c:pt>
                <c:pt idx="11847">
                  <c:v>8.6342371460172593</c:v>
                </c:pt>
                <c:pt idx="11848">
                  <c:v>8.6349481125186909</c:v>
                </c:pt>
                <c:pt idx="11849">
                  <c:v>8.6354946838160895</c:v>
                </c:pt>
                <c:pt idx="11850">
                  <c:v>8.6358073154170096</c:v>
                </c:pt>
                <c:pt idx="11851">
                  <c:v>8.6359748288681999</c:v>
                </c:pt>
                <c:pt idx="11852">
                  <c:v>8.6361471187845407</c:v>
                </c:pt>
                <c:pt idx="11853">
                  <c:v>8.6363700105169894</c:v>
                </c:pt>
                <c:pt idx="11854">
                  <c:v>8.6365973005816592</c:v>
                </c:pt>
                <c:pt idx="11855">
                  <c:v>8.6368270652618104</c:v>
                </c:pt>
                <c:pt idx="11856">
                  <c:v>8.6370420519396198</c:v>
                </c:pt>
                <c:pt idx="11857">
                  <c:v>8.6374735215599898</c:v>
                </c:pt>
                <c:pt idx="11858">
                  <c:v>8.6379190417339693</c:v>
                </c:pt>
                <c:pt idx="11859">
                  <c:v>8.6378979751452096</c:v>
                </c:pt>
                <c:pt idx="11860">
                  <c:v>8.6378600426205097</c:v>
                </c:pt>
                <c:pt idx="11861">
                  <c:v>8.6373211119091895</c:v>
                </c:pt>
                <c:pt idx="11862">
                  <c:v>8.6360432205812199</c:v>
                </c:pt>
                <c:pt idx="11863">
                  <c:v>8.6347426134165008</c:v>
                </c:pt>
                <c:pt idx="11864">
                  <c:v>8.6334515269990195</c:v>
                </c:pt>
                <c:pt idx="11865">
                  <c:v>8.6326041948899608</c:v>
                </c:pt>
                <c:pt idx="11866">
                  <c:v>8.6316830626836705</c:v>
                </c:pt>
                <c:pt idx="11867">
                  <c:v>8.6317268542033094</c:v>
                </c:pt>
                <c:pt idx="11868">
                  <c:v>8.6317698943763297</c:v>
                </c:pt>
                <c:pt idx="11869">
                  <c:v>8.6318127939851799</c:v>
                </c:pt>
                <c:pt idx="11870">
                  <c:v>8.6320122340998395</c:v>
                </c:pt>
                <c:pt idx="11871">
                  <c:v>8.6320291665063102</c:v>
                </c:pt>
                <c:pt idx="11872">
                  <c:v>8.6321432083188707</c:v>
                </c:pt>
                <c:pt idx="11873">
                  <c:v>8.6322388772716394</c:v>
                </c:pt>
                <c:pt idx="11874">
                  <c:v>8.6323306577975298</c:v>
                </c:pt>
                <c:pt idx="11875">
                  <c:v>8.6324251469833992</c:v>
                </c:pt>
                <c:pt idx="11876">
                  <c:v>8.6323770843907699</c:v>
                </c:pt>
                <c:pt idx="11877">
                  <c:v>8.6323395771371008</c:v>
                </c:pt>
                <c:pt idx="11878">
                  <c:v>8.6323047023733199</c:v>
                </c:pt>
                <c:pt idx="11879">
                  <c:v>8.63229695113953</c:v>
                </c:pt>
                <c:pt idx="11880">
                  <c:v>8.6323005877469399</c:v>
                </c:pt>
                <c:pt idx="11881">
                  <c:v>8.6323182346857301</c:v>
                </c:pt>
                <c:pt idx="11882">
                  <c:v>8.6322425048725293</c:v>
                </c:pt>
                <c:pt idx="11883">
                  <c:v>8.6321691696393401</c:v>
                </c:pt>
                <c:pt idx="11884">
                  <c:v>8.6321000610730003</c:v>
                </c:pt>
                <c:pt idx="11885">
                  <c:v>8.6322811221629507</c:v>
                </c:pt>
                <c:pt idx="11886">
                  <c:v>8.6324643724156296</c:v>
                </c:pt>
                <c:pt idx="11887">
                  <c:v>8.6326522757082298</c:v>
                </c:pt>
                <c:pt idx="11888">
                  <c:v>8.6328437981774098</c:v>
                </c:pt>
                <c:pt idx="11889">
                  <c:v>8.6330369129982394</c:v>
                </c:pt>
                <c:pt idx="11890">
                  <c:v>8.6333949220248396</c:v>
                </c:pt>
                <c:pt idx="11891">
                  <c:v>8.6337590660091195</c:v>
                </c:pt>
                <c:pt idx="11892">
                  <c:v>8.6341226217147806</c:v>
                </c:pt>
                <c:pt idx="11893">
                  <c:v>8.6344753922904296</c:v>
                </c:pt>
                <c:pt idx="11894">
                  <c:v>8.6348287061760001</c:v>
                </c:pt>
                <c:pt idx="11895">
                  <c:v>8.6351295486969395</c:v>
                </c:pt>
                <c:pt idx="11896">
                  <c:v>8.6354095070221799</c:v>
                </c:pt>
                <c:pt idx="11897">
                  <c:v>8.6355635690793999</c:v>
                </c:pt>
                <c:pt idx="11898">
                  <c:v>8.6357230763723791</c:v>
                </c:pt>
                <c:pt idx="11899">
                  <c:v>8.6356767880258101</c:v>
                </c:pt>
                <c:pt idx="11900">
                  <c:v>8.6355517645995796</c:v>
                </c:pt>
                <c:pt idx="11901">
                  <c:v>8.63542240829298</c:v>
                </c:pt>
                <c:pt idx="11902">
                  <c:v>8.6354512138935</c:v>
                </c:pt>
                <c:pt idx="11903">
                  <c:v>8.6354791244528606</c:v>
                </c:pt>
                <c:pt idx="11904">
                  <c:v>8.6358075488158796</c:v>
                </c:pt>
                <c:pt idx="11905">
                  <c:v>8.6361272567783605</c:v>
                </c:pt>
                <c:pt idx="11906">
                  <c:v>8.63645102719045</c:v>
                </c:pt>
                <c:pt idx="11907">
                  <c:v>8.6365594165259303</c:v>
                </c:pt>
                <c:pt idx="11908">
                  <c:v>8.6366703148610604</c:v>
                </c:pt>
                <c:pt idx="11909">
                  <c:v>8.6369940238944398</c:v>
                </c:pt>
                <c:pt idx="11910">
                  <c:v>8.6373218063269803</c:v>
                </c:pt>
                <c:pt idx="11911">
                  <c:v>8.6376536360615308</c:v>
                </c:pt>
                <c:pt idx="11912">
                  <c:v>8.6379713927759596</c:v>
                </c:pt>
                <c:pt idx="11913">
                  <c:v>8.6382302532681994</c:v>
                </c:pt>
                <c:pt idx="11914">
                  <c:v>8.6384189668081603</c:v>
                </c:pt>
                <c:pt idx="11915">
                  <c:v>8.6385825225549304</c:v>
                </c:pt>
                <c:pt idx="11916">
                  <c:v>8.6389329892937194</c:v>
                </c:pt>
                <c:pt idx="11917">
                  <c:v>8.6395299427717998</c:v>
                </c:pt>
                <c:pt idx="11918">
                  <c:v>8.6400164873884897</c:v>
                </c:pt>
                <c:pt idx="11919">
                  <c:v>8.6405031359438809</c:v>
                </c:pt>
                <c:pt idx="11920">
                  <c:v>8.6406249147548309</c:v>
                </c:pt>
                <c:pt idx="11921">
                  <c:v>8.6407316687310196</c:v>
                </c:pt>
                <c:pt idx="11922">
                  <c:v>8.6410705373278898</c:v>
                </c:pt>
                <c:pt idx="11923">
                  <c:v>8.6414169533485001</c:v>
                </c:pt>
                <c:pt idx="11924">
                  <c:v>8.6417458824061395</c:v>
                </c:pt>
                <c:pt idx="11925">
                  <c:v>8.64207677781339</c:v>
                </c:pt>
                <c:pt idx="11926">
                  <c:v>8.6424120571112102</c:v>
                </c:pt>
                <c:pt idx="11927">
                  <c:v>8.6426944222221298</c:v>
                </c:pt>
                <c:pt idx="11928">
                  <c:v>8.64314729961559</c:v>
                </c:pt>
                <c:pt idx="11929">
                  <c:v>8.6435460883083799</c:v>
                </c:pt>
                <c:pt idx="11930">
                  <c:v>8.6437454615896794</c:v>
                </c:pt>
                <c:pt idx="11931">
                  <c:v>8.6439471673025494</c:v>
                </c:pt>
                <c:pt idx="11932">
                  <c:v>8.6439674224982106</c:v>
                </c:pt>
                <c:pt idx="11933">
                  <c:v>8.6439786530095901</c:v>
                </c:pt>
                <c:pt idx="11934">
                  <c:v>8.6439533548247702</c:v>
                </c:pt>
                <c:pt idx="11935">
                  <c:v>8.6438137449330998</c:v>
                </c:pt>
                <c:pt idx="11936">
                  <c:v>8.6439303183745402</c:v>
                </c:pt>
                <c:pt idx="11937">
                  <c:v>8.6441745664401903</c:v>
                </c:pt>
                <c:pt idx="11938">
                  <c:v>8.6443935692505107</c:v>
                </c:pt>
                <c:pt idx="11939">
                  <c:v>8.6446216667817293</c:v>
                </c:pt>
                <c:pt idx="11940">
                  <c:v>8.6449131437464892</c:v>
                </c:pt>
                <c:pt idx="11941">
                  <c:v>8.6452078605970204</c:v>
                </c:pt>
                <c:pt idx="11942">
                  <c:v>8.6454793310129503</c:v>
                </c:pt>
                <c:pt idx="11943">
                  <c:v>8.6457546937190592</c:v>
                </c:pt>
                <c:pt idx="11944">
                  <c:v>8.64602977617146</c:v>
                </c:pt>
                <c:pt idx="11945">
                  <c:v>8.6463056510343392</c:v>
                </c:pt>
                <c:pt idx="11946">
                  <c:v>8.6465835101816708</c:v>
                </c:pt>
                <c:pt idx="11947">
                  <c:v>8.6469199635353693</c:v>
                </c:pt>
                <c:pt idx="11948">
                  <c:v>8.6472458414077096</c:v>
                </c:pt>
                <c:pt idx="11949">
                  <c:v>8.6475723348238098</c:v>
                </c:pt>
                <c:pt idx="11950">
                  <c:v>8.6478773707149799</c:v>
                </c:pt>
                <c:pt idx="11951">
                  <c:v>8.6481118060739703</c:v>
                </c:pt>
                <c:pt idx="11952">
                  <c:v>8.6483078114409508</c:v>
                </c:pt>
                <c:pt idx="11953">
                  <c:v>8.6485298439237095</c:v>
                </c:pt>
                <c:pt idx="11954">
                  <c:v>8.6486417780630696</c:v>
                </c:pt>
                <c:pt idx="11955">
                  <c:v>8.6487558435405294</c:v>
                </c:pt>
                <c:pt idx="11956">
                  <c:v>8.6492281536121194</c:v>
                </c:pt>
                <c:pt idx="11957">
                  <c:v>8.6496990309417701</c:v>
                </c:pt>
                <c:pt idx="11958">
                  <c:v>8.6501523381587493</c:v>
                </c:pt>
                <c:pt idx="11959">
                  <c:v>8.6503397558391697</c:v>
                </c:pt>
                <c:pt idx="11960">
                  <c:v>8.6505510851460699</c:v>
                </c:pt>
                <c:pt idx="11961">
                  <c:v>8.6507437631472897</c:v>
                </c:pt>
                <c:pt idx="11962">
                  <c:v>8.6509702112771301</c:v>
                </c:pt>
                <c:pt idx="11963">
                  <c:v>8.6512012873764199</c:v>
                </c:pt>
                <c:pt idx="11964">
                  <c:v>8.65144009073531</c:v>
                </c:pt>
                <c:pt idx="11965">
                  <c:v>8.6516596819487095</c:v>
                </c:pt>
                <c:pt idx="11966">
                  <c:v>8.6518772329238907</c:v>
                </c:pt>
                <c:pt idx="11967">
                  <c:v>8.6521034927695801</c:v>
                </c:pt>
                <c:pt idx="11968">
                  <c:v>8.6526256388756906</c:v>
                </c:pt>
                <c:pt idx="11969">
                  <c:v>8.6531394992613606</c:v>
                </c:pt>
                <c:pt idx="11970">
                  <c:v>8.6536655662348103</c:v>
                </c:pt>
                <c:pt idx="11971">
                  <c:v>8.6542120733459509</c:v>
                </c:pt>
                <c:pt idx="11972">
                  <c:v>8.6547676827807294</c:v>
                </c:pt>
                <c:pt idx="11973">
                  <c:v>8.6553201265955693</c:v>
                </c:pt>
                <c:pt idx="11974">
                  <c:v>8.6558363593143497</c:v>
                </c:pt>
                <c:pt idx="11975">
                  <c:v>8.65636006960362</c:v>
                </c:pt>
                <c:pt idx="11976">
                  <c:v>8.6571992507616198</c:v>
                </c:pt>
                <c:pt idx="11977">
                  <c:v>8.6580434649497899</c:v>
                </c:pt>
                <c:pt idx="11978">
                  <c:v>8.6588192498246599</c:v>
                </c:pt>
                <c:pt idx="11979">
                  <c:v>8.6596077445588797</c:v>
                </c:pt>
                <c:pt idx="11980">
                  <c:v>8.6603598612708197</c:v>
                </c:pt>
                <c:pt idx="11981">
                  <c:v>8.6611014927842191</c:v>
                </c:pt>
                <c:pt idx="11982">
                  <c:v>8.6618519993209908</c:v>
                </c:pt>
                <c:pt idx="11983">
                  <c:v>8.6623798857854606</c:v>
                </c:pt>
                <c:pt idx="11984">
                  <c:v>8.6629040027113309</c:v>
                </c:pt>
                <c:pt idx="11985">
                  <c:v>8.6634252264611291</c:v>
                </c:pt>
                <c:pt idx="11986">
                  <c:v>8.6641704550732896</c:v>
                </c:pt>
                <c:pt idx="11987">
                  <c:v>8.6648719352068397</c:v>
                </c:pt>
                <c:pt idx="11988">
                  <c:v>8.6655973762683391</c:v>
                </c:pt>
                <c:pt idx="11989">
                  <c:v>8.6663140587140397</c:v>
                </c:pt>
                <c:pt idx="11990">
                  <c:v>8.6670371714092997</c:v>
                </c:pt>
                <c:pt idx="11991">
                  <c:v>8.6677812014869495</c:v>
                </c:pt>
                <c:pt idx="11992">
                  <c:v>8.6686914366188006</c:v>
                </c:pt>
                <c:pt idx="11993">
                  <c:v>8.6696120533774703</c:v>
                </c:pt>
                <c:pt idx="11994">
                  <c:v>8.6704883743781398</c:v>
                </c:pt>
                <c:pt idx="11995">
                  <c:v>8.6713650625689205</c:v>
                </c:pt>
                <c:pt idx="11996">
                  <c:v>8.6722427136968108</c:v>
                </c:pt>
                <c:pt idx="11997">
                  <c:v>8.6731657179804191</c:v>
                </c:pt>
                <c:pt idx="11998">
                  <c:v>8.6741516578544893</c:v>
                </c:pt>
                <c:pt idx="11999">
                  <c:v>8.6754531003410005</c:v>
                </c:pt>
                <c:pt idx="12000">
                  <c:v>8.6767683020565993</c:v>
                </c:pt>
                <c:pt idx="12001">
                  <c:v>8.6778169612200706</c:v>
                </c:pt>
                <c:pt idx="12002">
                  <c:v>8.6788385831043797</c:v>
                </c:pt>
                <c:pt idx="12003">
                  <c:v>8.6798697007185996</c:v>
                </c:pt>
                <c:pt idx="12004">
                  <c:v>8.6806805052138891</c:v>
                </c:pt>
                <c:pt idx="12005">
                  <c:v>8.6813377958105402</c:v>
                </c:pt>
                <c:pt idx="12006">
                  <c:v>8.6823864363759302</c:v>
                </c:pt>
                <c:pt idx="12007">
                  <c:v>8.6834331293506803</c:v>
                </c:pt>
                <c:pt idx="12008">
                  <c:v>8.6844653438746793</c:v>
                </c:pt>
                <c:pt idx="12009">
                  <c:v>8.6855384235077899</c:v>
                </c:pt>
                <c:pt idx="12010">
                  <c:v>8.6866228441397499</c:v>
                </c:pt>
                <c:pt idx="12011">
                  <c:v>8.6876641056949708</c:v>
                </c:pt>
                <c:pt idx="12012">
                  <c:v>8.6887071940524194</c:v>
                </c:pt>
                <c:pt idx="12013">
                  <c:v>8.68974924777193</c:v>
                </c:pt>
                <c:pt idx="12014">
                  <c:v>8.6899817673553699</c:v>
                </c:pt>
                <c:pt idx="12015">
                  <c:v>8.6901867748030206</c:v>
                </c:pt>
                <c:pt idx="12016">
                  <c:v>8.6903565397674907</c:v>
                </c:pt>
                <c:pt idx="12017">
                  <c:v>8.6905179977441005</c:v>
                </c:pt>
                <c:pt idx="12018">
                  <c:v>8.6906946327200707</c:v>
                </c:pt>
                <c:pt idx="12019">
                  <c:v>8.6909231280274106</c:v>
                </c:pt>
                <c:pt idx="12020">
                  <c:v>8.6911610894859699</c:v>
                </c:pt>
                <c:pt idx="12021">
                  <c:v>8.6914099473387907</c:v>
                </c:pt>
                <c:pt idx="12022">
                  <c:v>8.6916598069459408</c:v>
                </c:pt>
                <c:pt idx="12023">
                  <c:v>8.6899251958880495</c:v>
                </c:pt>
                <c:pt idx="12024">
                  <c:v>8.6881641006000692</c:v>
                </c:pt>
                <c:pt idx="12025">
                  <c:v>8.6866727387891505</c:v>
                </c:pt>
                <c:pt idx="12026">
                  <c:v>8.6855536923238592</c:v>
                </c:pt>
                <c:pt idx="12027">
                  <c:v>8.6844408303329796</c:v>
                </c:pt>
                <c:pt idx="12028">
                  <c:v>8.68291559623996</c:v>
                </c:pt>
                <c:pt idx="12029">
                  <c:v>8.6842166987569893</c:v>
                </c:pt>
                <c:pt idx="12030">
                  <c:v>8.6851686918842006</c:v>
                </c:pt>
                <c:pt idx="12031">
                  <c:v>8.6861274158787491</c:v>
                </c:pt>
                <c:pt idx="12032">
                  <c:v>8.6870840487569208</c:v>
                </c:pt>
                <c:pt idx="12033">
                  <c:v>8.6880489612315692</c:v>
                </c:pt>
                <c:pt idx="12034">
                  <c:v>8.6889471643865797</c:v>
                </c:pt>
                <c:pt idx="12035">
                  <c:v>8.6874563008603101</c:v>
                </c:pt>
                <c:pt idx="12036">
                  <c:v>8.6859725751681296</c:v>
                </c:pt>
                <c:pt idx="12037">
                  <c:v>8.6845014126065099</c:v>
                </c:pt>
                <c:pt idx="12038">
                  <c:v>8.6830049043788904</c:v>
                </c:pt>
                <c:pt idx="12039">
                  <c:v>8.6813161123375799</c:v>
                </c:pt>
                <c:pt idx="12040">
                  <c:v>8.6794656098825396</c:v>
                </c:pt>
                <c:pt idx="12041">
                  <c:v>8.6776119451258609</c:v>
                </c:pt>
                <c:pt idx="12042">
                  <c:v>8.6757642969394304</c:v>
                </c:pt>
                <c:pt idx="12043">
                  <c:v>8.6739292215903205</c:v>
                </c:pt>
                <c:pt idx="12044">
                  <c:v>8.6720927083547004</c:v>
                </c:pt>
                <c:pt idx="12045">
                  <c:v>8.6706309464816993</c:v>
                </c:pt>
                <c:pt idx="12046">
                  <c:v>8.6688861982120393</c:v>
                </c:pt>
                <c:pt idx="12047">
                  <c:v>8.666808578525</c:v>
                </c:pt>
                <c:pt idx="12048">
                  <c:v>8.6647355103625205</c:v>
                </c:pt>
                <c:pt idx="12049">
                  <c:v>8.6633205223431808</c:v>
                </c:pt>
                <c:pt idx="12050">
                  <c:v>8.6612217379740102</c:v>
                </c:pt>
                <c:pt idx="12051">
                  <c:v>8.6598104047062705</c:v>
                </c:pt>
                <c:pt idx="12052">
                  <c:v>8.6583567399509693</c:v>
                </c:pt>
                <c:pt idx="12053">
                  <c:v>8.6568979367765309</c:v>
                </c:pt>
                <c:pt idx="12054">
                  <c:v>8.6556538157564908</c:v>
                </c:pt>
                <c:pt idx="12055">
                  <c:v>8.6572629840201607</c:v>
                </c:pt>
                <c:pt idx="12056">
                  <c:v>8.6588797685747192</c:v>
                </c:pt>
                <c:pt idx="12057">
                  <c:v>8.6605092228330598</c:v>
                </c:pt>
                <c:pt idx="12058">
                  <c:v>8.6621531822787201</c:v>
                </c:pt>
                <c:pt idx="12059">
                  <c:v>8.6637727976563905</c:v>
                </c:pt>
                <c:pt idx="12060">
                  <c:v>8.66536503833089</c:v>
                </c:pt>
                <c:pt idx="12061">
                  <c:v>8.6669694235020902</c:v>
                </c:pt>
                <c:pt idx="12062">
                  <c:v>8.6685701222654998</c:v>
                </c:pt>
                <c:pt idx="12063">
                  <c:v>8.6702520403602108</c:v>
                </c:pt>
                <c:pt idx="12064">
                  <c:v>8.6719177620872792</c:v>
                </c:pt>
                <c:pt idx="12065">
                  <c:v>8.6735714013092196</c:v>
                </c:pt>
                <c:pt idx="12066">
                  <c:v>8.6753002044354108</c:v>
                </c:pt>
                <c:pt idx="12067">
                  <c:v>8.6770337855824007</c:v>
                </c:pt>
                <c:pt idx="12068">
                  <c:v>8.6785600996392098</c:v>
                </c:pt>
                <c:pt idx="12069">
                  <c:v>8.6800866679205999</c:v>
                </c:pt>
                <c:pt idx="12070">
                  <c:v>8.6816658230742707</c:v>
                </c:pt>
                <c:pt idx="12071">
                  <c:v>8.6831487896923196</c:v>
                </c:pt>
                <c:pt idx="12072">
                  <c:v>8.6840134868331091</c:v>
                </c:pt>
                <c:pt idx="12073">
                  <c:v>8.6849080363517608</c:v>
                </c:pt>
                <c:pt idx="12074">
                  <c:v>8.6859351309340997</c:v>
                </c:pt>
                <c:pt idx="12075">
                  <c:v>8.6868023424089706</c:v>
                </c:pt>
                <c:pt idx="12076">
                  <c:v>8.6876687669225294</c:v>
                </c:pt>
                <c:pt idx="12077">
                  <c:v>8.6884733690719393</c:v>
                </c:pt>
                <c:pt idx="12078">
                  <c:v>8.6892444425086204</c:v>
                </c:pt>
                <c:pt idx="12079">
                  <c:v>8.6900261828662</c:v>
                </c:pt>
                <c:pt idx="12080">
                  <c:v>8.6908370093693197</c:v>
                </c:pt>
                <c:pt idx="12081">
                  <c:v>8.6916413256726699</c:v>
                </c:pt>
                <c:pt idx="12082">
                  <c:v>8.6924402335956099</c:v>
                </c:pt>
                <c:pt idx="12083">
                  <c:v>8.6932392768026592</c:v>
                </c:pt>
                <c:pt idx="12084">
                  <c:v>8.6940387522838503</c:v>
                </c:pt>
                <c:pt idx="12085">
                  <c:v>8.6948257559657804</c:v>
                </c:pt>
                <c:pt idx="12086">
                  <c:v>8.6956744844024492</c:v>
                </c:pt>
                <c:pt idx="12087">
                  <c:v>8.69671856490144</c:v>
                </c:pt>
                <c:pt idx="12088">
                  <c:v>8.6976032610013494</c:v>
                </c:pt>
                <c:pt idx="12089">
                  <c:v>8.6986060880581295</c:v>
                </c:pt>
                <c:pt idx="12090">
                  <c:v>8.6994705605144809</c:v>
                </c:pt>
                <c:pt idx="12091">
                  <c:v>8.7002324806812492</c:v>
                </c:pt>
                <c:pt idx="12092">
                  <c:v>8.7010046102670806</c:v>
                </c:pt>
                <c:pt idx="12093">
                  <c:v>8.70174313686754</c:v>
                </c:pt>
                <c:pt idx="12094">
                  <c:v>8.7024936531967505</c:v>
                </c:pt>
                <c:pt idx="12095">
                  <c:v>8.7032696510244705</c:v>
                </c:pt>
                <c:pt idx="12096">
                  <c:v>8.7040231266183294</c:v>
                </c:pt>
                <c:pt idx="12097">
                  <c:v>8.7047739206488703</c:v>
                </c:pt>
                <c:pt idx="12098">
                  <c:v>8.7055097466071594</c:v>
                </c:pt>
                <c:pt idx="12099">
                  <c:v>8.7062735152402002</c:v>
                </c:pt>
                <c:pt idx="12100">
                  <c:v>8.7074898121636295</c:v>
                </c:pt>
                <c:pt idx="12101">
                  <c:v>8.7087114855202206</c:v>
                </c:pt>
                <c:pt idx="12102">
                  <c:v>8.7099380579713994</c:v>
                </c:pt>
                <c:pt idx="12103">
                  <c:v>8.7109871610333691</c:v>
                </c:pt>
                <c:pt idx="12104">
                  <c:v>8.7118381405408893</c:v>
                </c:pt>
                <c:pt idx="12105">
                  <c:v>8.7127885302421006</c:v>
                </c:pt>
                <c:pt idx="12106">
                  <c:v>8.7137584781179296</c:v>
                </c:pt>
                <c:pt idx="12107">
                  <c:v>8.7146801579055708</c:v>
                </c:pt>
                <c:pt idx="12108">
                  <c:v>8.7154255098442803</c:v>
                </c:pt>
                <c:pt idx="12109">
                  <c:v>8.7161607620468597</c:v>
                </c:pt>
                <c:pt idx="12110">
                  <c:v>8.7171371828386004</c:v>
                </c:pt>
                <c:pt idx="12111">
                  <c:v>8.7180522917579797</c:v>
                </c:pt>
                <c:pt idx="12112">
                  <c:v>8.7188978279780294</c:v>
                </c:pt>
                <c:pt idx="12113">
                  <c:v>8.7197934061622693</c:v>
                </c:pt>
                <c:pt idx="12114">
                  <c:v>8.7206337303879895</c:v>
                </c:pt>
                <c:pt idx="12115">
                  <c:v>8.7214846987014401</c:v>
                </c:pt>
                <c:pt idx="12116">
                  <c:v>8.72234249600886</c:v>
                </c:pt>
                <c:pt idx="12117">
                  <c:v>8.7232634624059102</c:v>
                </c:pt>
                <c:pt idx="12118">
                  <c:v>8.7241435445121702</c:v>
                </c:pt>
                <c:pt idx="12119">
                  <c:v>8.7250873998706098</c:v>
                </c:pt>
                <c:pt idx="12120">
                  <c:v>8.7260464464844905</c:v>
                </c:pt>
                <c:pt idx="12121">
                  <c:v>8.7268369985541892</c:v>
                </c:pt>
                <c:pt idx="12122">
                  <c:v>8.7269366792623302</c:v>
                </c:pt>
                <c:pt idx="12123">
                  <c:v>8.7272149248472193</c:v>
                </c:pt>
                <c:pt idx="12124">
                  <c:v>8.7275813533705104</c:v>
                </c:pt>
                <c:pt idx="12125">
                  <c:v>8.7279511926224895</c:v>
                </c:pt>
                <c:pt idx="12126">
                  <c:v>8.7283167188352699</c:v>
                </c:pt>
                <c:pt idx="12127">
                  <c:v>8.7286654150770602</c:v>
                </c:pt>
                <c:pt idx="12128">
                  <c:v>8.7289166357645893</c:v>
                </c:pt>
                <c:pt idx="12129">
                  <c:v>8.7291782027525002</c:v>
                </c:pt>
                <c:pt idx="12130">
                  <c:v>8.7294514273803507</c:v>
                </c:pt>
                <c:pt idx="12131">
                  <c:v>8.7297342831253797</c:v>
                </c:pt>
                <c:pt idx="12132">
                  <c:v>8.7301453172310808</c:v>
                </c:pt>
                <c:pt idx="12133">
                  <c:v>8.7305661366532394</c:v>
                </c:pt>
                <c:pt idx="12134">
                  <c:v>8.7308119058796496</c:v>
                </c:pt>
                <c:pt idx="12135">
                  <c:v>8.7311581108619798</c:v>
                </c:pt>
                <c:pt idx="12136">
                  <c:v>8.7315320647012005</c:v>
                </c:pt>
                <c:pt idx="12137">
                  <c:v>8.7319471994436704</c:v>
                </c:pt>
                <c:pt idx="12138">
                  <c:v>8.7324203304402808</c:v>
                </c:pt>
                <c:pt idx="12139">
                  <c:v>8.7329406195271009</c:v>
                </c:pt>
                <c:pt idx="12140">
                  <c:v>8.7334230745807595</c:v>
                </c:pt>
                <c:pt idx="12141">
                  <c:v>8.7337719054661491</c:v>
                </c:pt>
                <c:pt idx="12142">
                  <c:v>8.7341459621223194</c:v>
                </c:pt>
                <c:pt idx="12143">
                  <c:v>8.7345506547451297</c:v>
                </c:pt>
                <c:pt idx="12144">
                  <c:v>8.7348897940934904</c:v>
                </c:pt>
                <c:pt idx="12145">
                  <c:v>8.7346530056916691</c:v>
                </c:pt>
                <c:pt idx="12146">
                  <c:v>8.7344110143093392</c:v>
                </c:pt>
                <c:pt idx="12147">
                  <c:v>8.7340943739143508</c:v>
                </c:pt>
                <c:pt idx="12148">
                  <c:v>8.7344417967241306</c:v>
                </c:pt>
                <c:pt idx="12149">
                  <c:v>8.7347733125427105</c:v>
                </c:pt>
                <c:pt idx="12150">
                  <c:v>8.7351953916236802</c:v>
                </c:pt>
                <c:pt idx="12151">
                  <c:v>8.73568147632243</c:v>
                </c:pt>
                <c:pt idx="12152">
                  <c:v>8.7361792335111499</c:v>
                </c:pt>
                <c:pt idx="12153">
                  <c:v>8.7366321411478491</c:v>
                </c:pt>
                <c:pt idx="12154">
                  <c:v>8.7368998963186009</c:v>
                </c:pt>
                <c:pt idx="12155">
                  <c:v>8.7370658261967602</c:v>
                </c:pt>
                <c:pt idx="12156">
                  <c:v>8.7371707000971401</c:v>
                </c:pt>
                <c:pt idx="12157">
                  <c:v>8.7372513535560792</c:v>
                </c:pt>
                <c:pt idx="12158">
                  <c:v>8.7373286213381292</c:v>
                </c:pt>
                <c:pt idx="12159">
                  <c:v>8.7374107286836402</c:v>
                </c:pt>
                <c:pt idx="12160">
                  <c:v>8.7375225901321691</c:v>
                </c:pt>
                <c:pt idx="12161">
                  <c:v>8.7376775569207901</c:v>
                </c:pt>
                <c:pt idx="12162">
                  <c:v>8.7378212694087392</c:v>
                </c:pt>
                <c:pt idx="12163">
                  <c:v>8.7380912685440997</c:v>
                </c:pt>
                <c:pt idx="12164">
                  <c:v>8.7383487785409102</c:v>
                </c:pt>
                <c:pt idx="12165">
                  <c:v>8.7385406982641705</c:v>
                </c:pt>
                <c:pt idx="12166">
                  <c:v>8.7388361100944607</c:v>
                </c:pt>
                <c:pt idx="12167">
                  <c:v>8.7391066834209994</c:v>
                </c:pt>
                <c:pt idx="12168">
                  <c:v>8.7392833342473004</c:v>
                </c:pt>
                <c:pt idx="12169">
                  <c:v>8.7394464150315994</c:v>
                </c:pt>
                <c:pt idx="12170">
                  <c:v>8.7395987817803498</c:v>
                </c:pt>
                <c:pt idx="12171">
                  <c:v>8.7398408159624399</c:v>
                </c:pt>
                <c:pt idx="12172">
                  <c:v>8.7400426785337402</c:v>
                </c:pt>
                <c:pt idx="12173">
                  <c:v>8.7402030695372197</c:v>
                </c:pt>
                <c:pt idx="12174">
                  <c:v>8.7403575020414692</c:v>
                </c:pt>
                <c:pt idx="12175">
                  <c:v>8.7405801930865206</c:v>
                </c:pt>
                <c:pt idx="12176">
                  <c:v>8.7407966144056104</c:v>
                </c:pt>
                <c:pt idx="12177">
                  <c:v>8.7410200163607605</c:v>
                </c:pt>
                <c:pt idx="12178">
                  <c:v>8.7412243147957192</c:v>
                </c:pt>
                <c:pt idx="12179">
                  <c:v>8.7408784137555902</c:v>
                </c:pt>
                <c:pt idx="12180">
                  <c:v>8.7411942492953507</c:v>
                </c:pt>
                <c:pt idx="12181">
                  <c:v>8.7414783111618899</c:v>
                </c:pt>
                <c:pt idx="12182">
                  <c:v>8.7417750730636996</c:v>
                </c:pt>
                <c:pt idx="12183">
                  <c:v>8.7420608401260491</c:v>
                </c:pt>
                <c:pt idx="12184">
                  <c:v>8.7423575046369209</c:v>
                </c:pt>
                <c:pt idx="12185">
                  <c:v>8.74264670820655</c:v>
                </c:pt>
                <c:pt idx="12186">
                  <c:v>8.7429338153249407</c:v>
                </c:pt>
                <c:pt idx="12187">
                  <c:v>8.7432330115011094</c:v>
                </c:pt>
                <c:pt idx="12188">
                  <c:v>8.7433878342089706</c:v>
                </c:pt>
                <c:pt idx="12189">
                  <c:v>8.7436063504973909</c:v>
                </c:pt>
                <c:pt idx="12190">
                  <c:v>8.7440575660936197</c:v>
                </c:pt>
                <c:pt idx="12191">
                  <c:v>8.7445173424707399</c:v>
                </c:pt>
                <c:pt idx="12192">
                  <c:v>8.7448205968380996</c:v>
                </c:pt>
                <c:pt idx="12193">
                  <c:v>8.7452610121426293</c:v>
                </c:pt>
                <c:pt idx="12194">
                  <c:v>8.7457124062558194</c:v>
                </c:pt>
                <c:pt idx="12195">
                  <c:v>8.7461361501636894</c:v>
                </c:pt>
                <c:pt idx="12196">
                  <c:v>8.7462297979978203</c:v>
                </c:pt>
                <c:pt idx="12197">
                  <c:v>8.7460522655566209</c:v>
                </c:pt>
                <c:pt idx="12198">
                  <c:v>8.7461986800110001</c:v>
                </c:pt>
                <c:pt idx="12199">
                  <c:v>8.7456912085295002</c:v>
                </c:pt>
                <c:pt idx="12200">
                  <c:v>8.7451126716819303</c:v>
                </c:pt>
                <c:pt idx="12201">
                  <c:v>8.7444978780244895</c:v>
                </c:pt>
                <c:pt idx="12202">
                  <c:v>8.7438647083914507</c:v>
                </c:pt>
                <c:pt idx="12203">
                  <c:v>8.7433033446273392</c:v>
                </c:pt>
                <c:pt idx="12204">
                  <c:v>8.7427321815124106</c:v>
                </c:pt>
                <c:pt idx="12205">
                  <c:v>8.7421648082875603</c:v>
                </c:pt>
                <c:pt idx="12206">
                  <c:v>8.74161028423819</c:v>
                </c:pt>
                <c:pt idx="12207">
                  <c:v>8.74103999851169</c:v>
                </c:pt>
                <c:pt idx="12208">
                  <c:v>8.7407304038503302</c:v>
                </c:pt>
                <c:pt idx="12209">
                  <c:v>8.7404144933189496</c:v>
                </c:pt>
                <c:pt idx="12210">
                  <c:v>8.7401033443354592</c:v>
                </c:pt>
                <c:pt idx="12211">
                  <c:v>8.7398146100043803</c:v>
                </c:pt>
                <c:pt idx="12212">
                  <c:v>8.73953039426641</c:v>
                </c:pt>
                <c:pt idx="12213">
                  <c:v>8.7393035953799902</c:v>
                </c:pt>
                <c:pt idx="12214">
                  <c:v>8.7390737173609008</c:v>
                </c:pt>
                <c:pt idx="12215">
                  <c:v>8.7388080914822108</c:v>
                </c:pt>
                <c:pt idx="12216">
                  <c:v>8.7386919331646595</c:v>
                </c:pt>
                <c:pt idx="12217">
                  <c:v>8.7383236731220997</c:v>
                </c:pt>
                <c:pt idx="12218">
                  <c:v>8.7379488274907509</c:v>
                </c:pt>
                <c:pt idx="12219">
                  <c:v>8.7375888532005597</c:v>
                </c:pt>
                <c:pt idx="12220">
                  <c:v>8.7374669368467401</c:v>
                </c:pt>
                <c:pt idx="12221">
                  <c:v>8.7352760039889397</c:v>
                </c:pt>
                <c:pt idx="12222">
                  <c:v>8.7330899719887807</c:v>
                </c:pt>
                <c:pt idx="12223">
                  <c:v>8.7308939390942708</c:v>
                </c:pt>
                <c:pt idx="12224">
                  <c:v>8.7286301626002398</c:v>
                </c:pt>
                <c:pt idx="12225">
                  <c:v>8.7264711624975302</c:v>
                </c:pt>
                <c:pt idx="12226">
                  <c:v>8.7244526044052808</c:v>
                </c:pt>
                <c:pt idx="12227">
                  <c:v>8.7223447122746194</c:v>
                </c:pt>
                <c:pt idx="12228">
                  <c:v>8.7203378056294198</c:v>
                </c:pt>
                <c:pt idx="12229">
                  <c:v>8.7183357981040803</c:v>
                </c:pt>
                <c:pt idx="12230">
                  <c:v>8.7163329880887002</c:v>
                </c:pt>
                <c:pt idx="12231">
                  <c:v>8.7158265719255699</c:v>
                </c:pt>
                <c:pt idx="12232">
                  <c:v>8.7150054570261393</c:v>
                </c:pt>
                <c:pt idx="12233">
                  <c:v>8.7127874114961195</c:v>
                </c:pt>
                <c:pt idx="12234">
                  <c:v>8.7125433557380205</c:v>
                </c:pt>
                <c:pt idx="12235">
                  <c:v>8.7102584913561998</c:v>
                </c:pt>
                <c:pt idx="12236">
                  <c:v>8.7085160077940795</c:v>
                </c:pt>
                <c:pt idx="12237">
                  <c:v>8.7066461780290698</c:v>
                </c:pt>
                <c:pt idx="12238">
                  <c:v>8.7048409842922201</c:v>
                </c:pt>
                <c:pt idx="12239">
                  <c:v>8.7024967978177692</c:v>
                </c:pt>
                <c:pt idx="12240">
                  <c:v>8.6998454429365406</c:v>
                </c:pt>
                <c:pt idx="12241">
                  <c:v>8.6972445200739692</c:v>
                </c:pt>
                <c:pt idx="12242">
                  <c:v>8.6946138833256406</c:v>
                </c:pt>
                <c:pt idx="12243">
                  <c:v>8.6923453313455301</c:v>
                </c:pt>
                <c:pt idx="12244">
                  <c:v>8.6901100241978693</c:v>
                </c:pt>
                <c:pt idx="12245">
                  <c:v>8.6878973194931692</c:v>
                </c:pt>
                <c:pt idx="12246">
                  <c:v>8.6857123502977203</c:v>
                </c:pt>
                <c:pt idx="12247">
                  <c:v>8.6835276828861794</c:v>
                </c:pt>
                <c:pt idx="12248">
                  <c:v>8.6810527086185498</c:v>
                </c:pt>
                <c:pt idx="12249">
                  <c:v>8.6789678615213806</c:v>
                </c:pt>
                <c:pt idx="12250">
                  <c:v>8.6768910075306191</c:v>
                </c:pt>
                <c:pt idx="12251">
                  <c:v>8.6748366897446694</c:v>
                </c:pt>
                <c:pt idx="12252">
                  <c:v>8.6725007911074794</c:v>
                </c:pt>
                <c:pt idx="12253">
                  <c:v>8.67018042803147</c:v>
                </c:pt>
                <c:pt idx="12254">
                  <c:v>8.6678640368998696</c:v>
                </c:pt>
                <c:pt idx="12255">
                  <c:v>8.6660164118840495</c:v>
                </c:pt>
                <c:pt idx="12256">
                  <c:v>8.6641907110644691</c:v>
                </c:pt>
                <c:pt idx="12257">
                  <c:v>8.6624026431633592</c:v>
                </c:pt>
                <c:pt idx="12258">
                  <c:v>8.6605308848800302</c:v>
                </c:pt>
                <c:pt idx="12259">
                  <c:v>8.6586606983026009</c:v>
                </c:pt>
                <c:pt idx="12260">
                  <c:v>8.6567709828056891</c:v>
                </c:pt>
                <c:pt idx="12261">
                  <c:v>8.6548760429194704</c:v>
                </c:pt>
                <c:pt idx="12262">
                  <c:v>8.6527042385038992</c:v>
                </c:pt>
                <c:pt idx="12263">
                  <c:v>8.6505291399800992</c:v>
                </c:pt>
                <c:pt idx="12264">
                  <c:v>8.6483528146870796</c:v>
                </c:pt>
                <c:pt idx="12265">
                  <c:v>8.6460997612611301</c:v>
                </c:pt>
                <c:pt idx="12266">
                  <c:v>8.6438736391691702</c:v>
                </c:pt>
                <c:pt idx="12267">
                  <c:v>8.6415656044939304</c:v>
                </c:pt>
                <c:pt idx="12268">
                  <c:v>8.6392030237022102</c:v>
                </c:pt>
                <c:pt idx="12269">
                  <c:v>8.6368476778290599</c:v>
                </c:pt>
                <c:pt idx="12270">
                  <c:v>8.6345807051717802</c:v>
                </c:pt>
                <c:pt idx="12271">
                  <c:v>8.6323419622531592</c:v>
                </c:pt>
                <c:pt idx="12272">
                  <c:v>8.6301152008177304</c:v>
                </c:pt>
                <c:pt idx="12273">
                  <c:v>8.6278855561412406</c:v>
                </c:pt>
                <c:pt idx="12274">
                  <c:v>8.6256582356050107</c:v>
                </c:pt>
                <c:pt idx="12275">
                  <c:v>8.6233199705257597</c:v>
                </c:pt>
                <c:pt idx="12276">
                  <c:v>8.6211156956416808</c:v>
                </c:pt>
                <c:pt idx="12277">
                  <c:v>8.6188520507450104</c:v>
                </c:pt>
                <c:pt idx="12278">
                  <c:v>8.6164901687670206</c:v>
                </c:pt>
                <c:pt idx="12279">
                  <c:v>8.6142091796809304</c:v>
                </c:pt>
                <c:pt idx="12280">
                  <c:v>8.6120508075162903</c:v>
                </c:pt>
                <c:pt idx="12281">
                  <c:v>8.6097818608049206</c:v>
                </c:pt>
                <c:pt idx="12282">
                  <c:v>8.6075293623216993</c:v>
                </c:pt>
                <c:pt idx="12283">
                  <c:v>8.6050778796305796</c:v>
                </c:pt>
                <c:pt idx="12284">
                  <c:v>8.6028178772337096</c:v>
                </c:pt>
                <c:pt idx="12285">
                  <c:v>8.6009899613640606</c:v>
                </c:pt>
                <c:pt idx="12286">
                  <c:v>8.5991508403018795</c:v>
                </c:pt>
                <c:pt idx="12287">
                  <c:v>8.5968308185381499</c:v>
                </c:pt>
                <c:pt idx="12288">
                  <c:v>8.5944894000277099</c:v>
                </c:pt>
                <c:pt idx="12289">
                  <c:v>8.5921232149730393</c:v>
                </c:pt>
                <c:pt idx="12290">
                  <c:v>8.5902810668022997</c:v>
                </c:pt>
                <c:pt idx="12291">
                  <c:v>8.5880726370725302</c:v>
                </c:pt>
                <c:pt idx="12292">
                  <c:v>8.5858783902316098</c:v>
                </c:pt>
                <c:pt idx="12293">
                  <c:v>8.5837038835948096</c:v>
                </c:pt>
                <c:pt idx="12294">
                  <c:v>8.5815308110225192</c:v>
                </c:pt>
                <c:pt idx="12295">
                  <c:v>8.5793178066977802</c:v>
                </c:pt>
                <c:pt idx="12296">
                  <c:v>8.5771070721102802</c:v>
                </c:pt>
                <c:pt idx="12297">
                  <c:v>8.5749189479552008</c:v>
                </c:pt>
                <c:pt idx="12298">
                  <c:v>8.5728806738300793</c:v>
                </c:pt>
                <c:pt idx="12299">
                  <c:v>8.5708564544008006</c:v>
                </c:pt>
                <c:pt idx="12300">
                  <c:v>8.56879271974468</c:v>
                </c:pt>
                <c:pt idx="12301">
                  <c:v>8.5667134892806498</c:v>
                </c:pt>
                <c:pt idx="12302">
                  <c:v>8.5646169154467007</c:v>
                </c:pt>
                <c:pt idx="12303">
                  <c:v>8.5625174210068202</c:v>
                </c:pt>
                <c:pt idx="12304">
                  <c:v>8.5605493900097205</c:v>
                </c:pt>
                <c:pt idx="12305">
                  <c:v>8.5591350690193</c:v>
                </c:pt>
                <c:pt idx="12306">
                  <c:v>8.5576613921523403</c:v>
                </c:pt>
                <c:pt idx="12307">
                  <c:v>8.5569203275743</c:v>
                </c:pt>
                <c:pt idx="12308">
                  <c:v>8.5561827293435098</c:v>
                </c:pt>
                <c:pt idx="12309">
                  <c:v>8.5554544379457607</c:v>
                </c:pt>
                <c:pt idx="12310">
                  <c:v>8.5548910199778696</c:v>
                </c:pt>
                <c:pt idx="12311">
                  <c:v>8.5541273846910197</c:v>
                </c:pt>
                <c:pt idx="12312">
                  <c:v>8.5533568800887796</c:v>
                </c:pt>
                <c:pt idx="12313">
                  <c:v>8.5525995325892694</c:v>
                </c:pt>
                <c:pt idx="12314">
                  <c:v>8.5518343606115401</c:v>
                </c:pt>
                <c:pt idx="12315">
                  <c:v>8.55111899114174</c:v>
                </c:pt>
                <c:pt idx="12316">
                  <c:v>8.5504231132647792</c:v>
                </c:pt>
                <c:pt idx="12317">
                  <c:v>8.5495175800305692</c:v>
                </c:pt>
                <c:pt idx="12318">
                  <c:v>8.5486618193311301</c:v>
                </c:pt>
                <c:pt idx="12319">
                  <c:v>8.5479908706818701</c:v>
                </c:pt>
                <c:pt idx="12320">
                  <c:v>8.5473744466871597</c:v>
                </c:pt>
                <c:pt idx="12321">
                  <c:v>8.5460789606004397</c:v>
                </c:pt>
                <c:pt idx="12322">
                  <c:v>8.5447029717268705</c:v>
                </c:pt>
                <c:pt idx="12323">
                  <c:v>8.5433361000770702</c:v>
                </c:pt>
                <c:pt idx="12324">
                  <c:v>8.5418751548038401</c:v>
                </c:pt>
                <c:pt idx="12325">
                  <c:v>8.5403783845780605</c:v>
                </c:pt>
                <c:pt idx="12326">
                  <c:v>8.5386785467280699</c:v>
                </c:pt>
                <c:pt idx="12327">
                  <c:v>8.5370029272127201</c:v>
                </c:pt>
                <c:pt idx="12328">
                  <c:v>8.5352561738090298</c:v>
                </c:pt>
                <c:pt idx="12329">
                  <c:v>8.5335202850178096</c:v>
                </c:pt>
                <c:pt idx="12330">
                  <c:v>8.5318132966115705</c:v>
                </c:pt>
                <c:pt idx="12331">
                  <c:v>8.5300906668462204</c:v>
                </c:pt>
                <c:pt idx="12332">
                  <c:v>8.5284479079582898</c:v>
                </c:pt>
                <c:pt idx="12333">
                  <c:v>8.5268162800025493</c:v>
                </c:pt>
                <c:pt idx="12334">
                  <c:v>8.5251506020055707</c:v>
                </c:pt>
                <c:pt idx="12335">
                  <c:v>8.5232353429161307</c:v>
                </c:pt>
                <c:pt idx="12336">
                  <c:v>8.5213302591171107</c:v>
                </c:pt>
                <c:pt idx="12337">
                  <c:v>8.51945895284104</c:v>
                </c:pt>
                <c:pt idx="12338">
                  <c:v>8.5174914601638108</c:v>
                </c:pt>
                <c:pt idx="12339">
                  <c:v>8.5155472850364191</c:v>
                </c:pt>
                <c:pt idx="12340">
                  <c:v>8.5136017504852504</c:v>
                </c:pt>
                <c:pt idx="12341">
                  <c:v>8.51166975701741</c:v>
                </c:pt>
                <c:pt idx="12342">
                  <c:v>8.5099223075813502</c:v>
                </c:pt>
                <c:pt idx="12343">
                  <c:v>8.5082162456041601</c:v>
                </c:pt>
                <c:pt idx="12344">
                  <c:v>8.5065047453707407</c:v>
                </c:pt>
                <c:pt idx="12345">
                  <c:v>8.5047516037913393</c:v>
                </c:pt>
                <c:pt idx="12346">
                  <c:v>8.5029175107528996</c:v>
                </c:pt>
                <c:pt idx="12347">
                  <c:v>8.50103925915103</c:v>
                </c:pt>
                <c:pt idx="12348">
                  <c:v>8.4992383517448093</c:v>
                </c:pt>
                <c:pt idx="12349">
                  <c:v>8.4974814234272902</c:v>
                </c:pt>
                <c:pt idx="12350">
                  <c:v>8.4957335451065994</c:v>
                </c:pt>
                <c:pt idx="12351">
                  <c:v>8.4940251843654409</c:v>
                </c:pt>
                <c:pt idx="12352">
                  <c:v>8.4923567279552703</c:v>
                </c:pt>
                <c:pt idx="12353">
                  <c:v>8.4897711985567295</c:v>
                </c:pt>
                <c:pt idx="12354">
                  <c:v>8.4876395861143799</c:v>
                </c:pt>
                <c:pt idx="12355">
                  <c:v>8.4859483231777002</c:v>
                </c:pt>
                <c:pt idx="12356">
                  <c:v>8.4842075167816304</c:v>
                </c:pt>
                <c:pt idx="12357">
                  <c:v>8.48241171542508</c:v>
                </c:pt>
                <c:pt idx="12358">
                  <c:v>8.4803968862725405</c:v>
                </c:pt>
                <c:pt idx="12359">
                  <c:v>8.4784175504124306</c:v>
                </c:pt>
                <c:pt idx="12360">
                  <c:v>8.4764318328016497</c:v>
                </c:pt>
                <c:pt idx="12361">
                  <c:v>8.4744435472442792</c:v>
                </c:pt>
                <c:pt idx="12362">
                  <c:v>8.4724634776332906</c:v>
                </c:pt>
                <c:pt idx="12363">
                  <c:v>8.4704904822518099</c:v>
                </c:pt>
                <c:pt idx="12364">
                  <c:v>8.4683568256442499</c:v>
                </c:pt>
                <c:pt idx="12365">
                  <c:v>8.4663495638850303</c:v>
                </c:pt>
                <c:pt idx="12366">
                  <c:v>8.4643306853348594</c:v>
                </c:pt>
                <c:pt idx="12367">
                  <c:v>8.4622063190509795</c:v>
                </c:pt>
                <c:pt idx="12368">
                  <c:v>8.4601320037083099</c:v>
                </c:pt>
                <c:pt idx="12369">
                  <c:v>8.4580754063732098</c:v>
                </c:pt>
                <c:pt idx="12370">
                  <c:v>8.4560181778600292</c:v>
                </c:pt>
                <c:pt idx="12371">
                  <c:v>8.4539641318168801</c:v>
                </c:pt>
                <c:pt idx="12372">
                  <c:v>8.4519094524945793</c:v>
                </c:pt>
                <c:pt idx="12373">
                  <c:v>8.4498667885906507</c:v>
                </c:pt>
                <c:pt idx="12374">
                  <c:v>8.4476540982449109</c:v>
                </c:pt>
                <c:pt idx="12375">
                  <c:v>8.4454211010484403</c:v>
                </c:pt>
                <c:pt idx="12376">
                  <c:v>8.4431596115949006</c:v>
                </c:pt>
                <c:pt idx="12377">
                  <c:v>8.4408517482212702</c:v>
                </c:pt>
                <c:pt idx="12378">
                  <c:v>8.4385423831164204</c:v>
                </c:pt>
                <c:pt idx="12379">
                  <c:v>8.4362093882860592</c:v>
                </c:pt>
                <c:pt idx="12380">
                  <c:v>8.4339431927789104</c:v>
                </c:pt>
                <c:pt idx="12381">
                  <c:v>8.4316013245424202</c:v>
                </c:pt>
                <c:pt idx="12382">
                  <c:v>8.4293378845395708</c:v>
                </c:pt>
                <c:pt idx="12383">
                  <c:v>8.4271478879980304</c:v>
                </c:pt>
                <c:pt idx="12384">
                  <c:v>8.4249516203573194</c:v>
                </c:pt>
                <c:pt idx="12385">
                  <c:v>8.4227557169020102</c:v>
                </c:pt>
                <c:pt idx="12386">
                  <c:v>8.4205570774941396</c:v>
                </c:pt>
                <c:pt idx="12387">
                  <c:v>8.4183278088917302</c:v>
                </c:pt>
                <c:pt idx="12388">
                  <c:v>8.4160832458864707</c:v>
                </c:pt>
                <c:pt idx="12389">
                  <c:v>8.4138704607819097</c:v>
                </c:pt>
                <c:pt idx="12390">
                  <c:v>8.4105582432507102</c:v>
                </c:pt>
                <c:pt idx="12391">
                  <c:v>8.4072483192051095</c:v>
                </c:pt>
                <c:pt idx="12392">
                  <c:v>8.4040532475948506</c:v>
                </c:pt>
                <c:pt idx="12393">
                  <c:v>8.4009354314262499</c:v>
                </c:pt>
                <c:pt idx="12394">
                  <c:v>8.3978308104063508</c:v>
                </c:pt>
                <c:pt idx="12395">
                  <c:v>8.3948335888105703</c:v>
                </c:pt>
                <c:pt idx="12396">
                  <c:v>8.3914128336186398</c:v>
                </c:pt>
                <c:pt idx="12397">
                  <c:v>8.3885314198898406</c:v>
                </c:pt>
                <c:pt idx="12398">
                  <c:v>8.3856624985606203</c:v>
                </c:pt>
                <c:pt idx="12399">
                  <c:v>8.3828062964516796</c:v>
                </c:pt>
                <c:pt idx="12400">
                  <c:v>8.37988071481562</c:v>
                </c:pt>
                <c:pt idx="12401">
                  <c:v>8.3769292386113108</c:v>
                </c:pt>
                <c:pt idx="12402">
                  <c:v>8.3741150047346196</c:v>
                </c:pt>
                <c:pt idx="12403">
                  <c:v>8.3712934062769495</c:v>
                </c:pt>
                <c:pt idx="12404">
                  <c:v>8.3683519177369003</c:v>
                </c:pt>
                <c:pt idx="12405">
                  <c:v>8.3653428825549607</c:v>
                </c:pt>
                <c:pt idx="12406">
                  <c:v>8.3621879851261802</c:v>
                </c:pt>
                <c:pt idx="12407">
                  <c:v>8.3590402078199606</c:v>
                </c:pt>
                <c:pt idx="12408">
                  <c:v>8.3559244938693809</c:v>
                </c:pt>
                <c:pt idx="12409">
                  <c:v>8.3532618642670808</c:v>
                </c:pt>
                <c:pt idx="12410">
                  <c:v>8.3505743347858097</c:v>
                </c:pt>
                <c:pt idx="12411">
                  <c:v>8.3478533481302897</c:v>
                </c:pt>
                <c:pt idx="12412">
                  <c:v>8.3451394112384403</c:v>
                </c:pt>
                <c:pt idx="12413">
                  <c:v>8.3424061358276909</c:v>
                </c:pt>
                <c:pt idx="12414">
                  <c:v>8.33967615282209</c:v>
                </c:pt>
                <c:pt idx="12415">
                  <c:v>8.3377018686496704</c:v>
                </c:pt>
                <c:pt idx="12416">
                  <c:v>8.3354822237409198</c:v>
                </c:pt>
                <c:pt idx="12417">
                  <c:v>8.3332858262521103</c:v>
                </c:pt>
                <c:pt idx="12418">
                  <c:v>8.3310987360861901</c:v>
                </c:pt>
                <c:pt idx="12419">
                  <c:v>8.3289131804745296</c:v>
                </c:pt>
                <c:pt idx="12420">
                  <c:v>8.3267457308473194</c:v>
                </c:pt>
                <c:pt idx="12421">
                  <c:v>8.3247440687379601</c:v>
                </c:pt>
                <c:pt idx="12422">
                  <c:v>8.3216643837295301</c:v>
                </c:pt>
                <c:pt idx="12423">
                  <c:v>8.3185796252119797</c:v>
                </c:pt>
                <c:pt idx="12424">
                  <c:v>8.3155125602801103</c:v>
                </c:pt>
                <c:pt idx="12425">
                  <c:v>8.3124479292050708</c:v>
                </c:pt>
                <c:pt idx="12426">
                  <c:v>8.3093667762957999</c:v>
                </c:pt>
                <c:pt idx="12427">
                  <c:v>8.30630678448005</c:v>
                </c:pt>
                <c:pt idx="12428">
                  <c:v>8.3032464754138999</c:v>
                </c:pt>
                <c:pt idx="12429">
                  <c:v>8.2996296555348401</c:v>
                </c:pt>
                <c:pt idx="12430">
                  <c:v>8.2973453422572891</c:v>
                </c:pt>
                <c:pt idx="12431">
                  <c:v>8.2947608675414699</c:v>
                </c:pt>
                <c:pt idx="12432">
                  <c:v>8.2916766782944098</c:v>
                </c:pt>
                <c:pt idx="12433">
                  <c:v>8.2886305900397304</c:v>
                </c:pt>
                <c:pt idx="12434">
                  <c:v>8.2861739781666</c:v>
                </c:pt>
                <c:pt idx="12435">
                  <c:v>8.2837630608071606</c:v>
                </c:pt>
                <c:pt idx="12436">
                  <c:v>8.2812336693309092</c:v>
                </c:pt>
                <c:pt idx="12437">
                  <c:v>8.2770006937873006</c:v>
                </c:pt>
                <c:pt idx="12438">
                  <c:v>8.2727559895918699</c:v>
                </c:pt>
                <c:pt idx="12439">
                  <c:v>8.2684885303548405</c:v>
                </c:pt>
                <c:pt idx="12440">
                  <c:v>8.2642353887528994</c:v>
                </c:pt>
                <c:pt idx="12441">
                  <c:v>8.2604151971463793</c:v>
                </c:pt>
                <c:pt idx="12442">
                  <c:v>8.25665906233505</c:v>
                </c:pt>
                <c:pt idx="12443">
                  <c:v>8.2529203514551508</c:v>
                </c:pt>
                <c:pt idx="12444">
                  <c:v>8.24910834475717</c:v>
                </c:pt>
                <c:pt idx="12445">
                  <c:v>8.2453107787355098</c:v>
                </c:pt>
                <c:pt idx="12446">
                  <c:v>8.2415142975987408</c:v>
                </c:pt>
                <c:pt idx="12447">
                  <c:v>8.2377026903292396</c:v>
                </c:pt>
                <c:pt idx="12448">
                  <c:v>8.2338671825607506</c:v>
                </c:pt>
                <c:pt idx="12449">
                  <c:v>8.2299675158699994</c:v>
                </c:pt>
                <c:pt idx="12450">
                  <c:v>8.2261840215678301</c:v>
                </c:pt>
                <c:pt idx="12451">
                  <c:v>8.2223556747039392</c:v>
                </c:pt>
                <c:pt idx="12452">
                  <c:v>8.2183725409311403</c:v>
                </c:pt>
                <c:pt idx="12453">
                  <c:v>8.2145854945932193</c:v>
                </c:pt>
                <c:pt idx="12454">
                  <c:v>8.2101318894191593</c:v>
                </c:pt>
                <c:pt idx="12455">
                  <c:v>8.2058367934620708</c:v>
                </c:pt>
                <c:pt idx="12456">
                  <c:v>8.2015565837502091</c:v>
                </c:pt>
                <c:pt idx="12457">
                  <c:v>8.1972876824724796</c:v>
                </c:pt>
                <c:pt idx="12458">
                  <c:v>8.1930818249275497</c:v>
                </c:pt>
                <c:pt idx="12459">
                  <c:v>8.1888616427530092</c:v>
                </c:pt>
                <c:pt idx="12460">
                  <c:v>8.1846540015089797</c:v>
                </c:pt>
                <c:pt idx="12461">
                  <c:v>8.1803133484561403</c:v>
                </c:pt>
                <c:pt idx="12462">
                  <c:v>8.1760061311664298</c:v>
                </c:pt>
                <c:pt idx="12463">
                  <c:v>8.1716924353406597</c:v>
                </c:pt>
                <c:pt idx="12464">
                  <c:v>8.16739537229485</c:v>
                </c:pt>
                <c:pt idx="12465">
                  <c:v>8.1632787867961003</c:v>
                </c:pt>
                <c:pt idx="12466">
                  <c:v>8.1591717881104397</c:v>
                </c:pt>
                <c:pt idx="12467">
                  <c:v>8.1549561489896796</c:v>
                </c:pt>
                <c:pt idx="12468">
                  <c:v>8.1507273607054191</c:v>
                </c:pt>
                <c:pt idx="12469">
                  <c:v>8.1464609576621605</c:v>
                </c:pt>
                <c:pt idx="12470">
                  <c:v>8.1422073493598397</c:v>
                </c:pt>
                <c:pt idx="12471">
                  <c:v>8.1382624851380907</c:v>
                </c:pt>
                <c:pt idx="12472">
                  <c:v>8.1344044174025303</c:v>
                </c:pt>
                <c:pt idx="12473">
                  <c:v>8.1305866116924097</c:v>
                </c:pt>
                <c:pt idx="12474">
                  <c:v>8.1267823582047605</c:v>
                </c:pt>
                <c:pt idx="12475">
                  <c:v>8.1231142172876307</c:v>
                </c:pt>
                <c:pt idx="12476">
                  <c:v>8.1192671489289303</c:v>
                </c:pt>
                <c:pt idx="12477">
                  <c:v>8.1159577312953299</c:v>
                </c:pt>
                <c:pt idx="12478">
                  <c:v>8.1126675187350994</c:v>
                </c:pt>
                <c:pt idx="12479">
                  <c:v>8.1093888803645093</c:v>
                </c:pt>
                <c:pt idx="12480">
                  <c:v>8.1061083525908799</c:v>
                </c:pt>
                <c:pt idx="12481">
                  <c:v>8.1029909401537701</c:v>
                </c:pt>
                <c:pt idx="12482">
                  <c:v>8.0999021828322793</c:v>
                </c:pt>
                <c:pt idx="12483">
                  <c:v>8.0972603211854199</c:v>
                </c:pt>
                <c:pt idx="12484">
                  <c:v>8.0947579486944505</c:v>
                </c:pt>
                <c:pt idx="12485">
                  <c:v>8.0921300899994009</c:v>
                </c:pt>
                <c:pt idx="12486">
                  <c:v>8.08960142790764</c:v>
                </c:pt>
                <c:pt idx="12487">
                  <c:v>8.0872434867417304</c:v>
                </c:pt>
                <c:pt idx="12488">
                  <c:v>8.0848846038727995</c:v>
                </c:pt>
                <c:pt idx="12489">
                  <c:v>8.0825601832072191</c:v>
                </c:pt>
                <c:pt idx="12490">
                  <c:v>8.0802563952140503</c:v>
                </c:pt>
                <c:pt idx="12491">
                  <c:v>8.0780328551681198</c:v>
                </c:pt>
                <c:pt idx="12492">
                  <c:v>8.0757799879265004</c:v>
                </c:pt>
                <c:pt idx="12493">
                  <c:v>8.0730810034216098</c:v>
                </c:pt>
                <c:pt idx="12494">
                  <c:v>8.0703821231823305</c:v>
                </c:pt>
                <c:pt idx="12495">
                  <c:v>8.0682574934675202</c:v>
                </c:pt>
                <c:pt idx="12496">
                  <c:v>8.0661348668031394</c:v>
                </c:pt>
                <c:pt idx="12497">
                  <c:v>8.0634191425336805</c:v>
                </c:pt>
                <c:pt idx="12498">
                  <c:v>8.06008465515316</c:v>
                </c:pt>
                <c:pt idx="12499">
                  <c:v>8.0567687094307701</c:v>
                </c:pt>
                <c:pt idx="12500">
                  <c:v>8.0534804495547601</c:v>
                </c:pt>
                <c:pt idx="12501">
                  <c:v>8.05048004602655</c:v>
                </c:pt>
                <c:pt idx="12502">
                  <c:v>8.0471810422458194</c:v>
                </c:pt>
                <c:pt idx="12503">
                  <c:v>8.0438764498551194</c:v>
                </c:pt>
                <c:pt idx="12504">
                  <c:v>8.0405310005586497</c:v>
                </c:pt>
                <c:pt idx="12505">
                  <c:v>8.0371799422871693</c:v>
                </c:pt>
                <c:pt idx="12506">
                  <c:v>8.03378786845375</c:v>
                </c:pt>
                <c:pt idx="12507">
                  <c:v>8.0303920967114895</c:v>
                </c:pt>
                <c:pt idx="12508">
                  <c:v>8.0269934466551796</c:v>
                </c:pt>
                <c:pt idx="12509">
                  <c:v>8.0233226108954394</c:v>
                </c:pt>
                <c:pt idx="12510">
                  <c:v>8.0199488781985497</c:v>
                </c:pt>
                <c:pt idx="12511">
                  <c:v>8.0173139778276692</c:v>
                </c:pt>
                <c:pt idx="12512">
                  <c:v>8.0146877241309706</c:v>
                </c:pt>
                <c:pt idx="12513">
                  <c:v>8.0121028313876597</c:v>
                </c:pt>
                <c:pt idx="12514">
                  <c:v>8.0094738171776392</c:v>
                </c:pt>
                <c:pt idx="12515">
                  <c:v>8.0066506066781393</c:v>
                </c:pt>
                <c:pt idx="12516">
                  <c:v>8.0042070958617799</c:v>
                </c:pt>
                <c:pt idx="12517">
                  <c:v>8.00176558628932</c:v>
                </c:pt>
                <c:pt idx="12518">
                  <c:v>7.9988893015887497</c:v>
                </c:pt>
                <c:pt idx="12519">
                  <c:v>7.9960064176577896</c:v>
                </c:pt>
                <c:pt idx="12520">
                  <c:v>7.9932957917748704</c:v>
                </c:pt>
                <c:pt idx="12521">
                  <c:v>7.9904855280175697</c:v>
                </c:pt>
                <c:pt idx="12522">
                  <c:v>7.9877385380920902</c:v>
                </c:pt>
                <c:pt idx="12523">
                  <c:v>7.98506950183525</c:v>
                </c:pt>
                <c:pt idx="12524">
                  <c:v>7.9818624080078102</c:v>
                </c:pt>
                <c:pt idx="12525">
                  <c:v>7.978632733845</c:v>
                </c:pt>
                <c:pt idx="12526">
                  <c:v>7.9754875487597996</c:v>
                </c:pt>
                <c:pt idx="12527">
                  <c:v>7.9723502489077704</c:v>
                </c:pt>
                <c:pt idx="12528">
                  <c:v>7.9695727912111902</c:v>
                </c:pt>
                <c:pt idx="12529">
                  <c:v>7.9668028678076697</c:v>
                </c:pt>
                <c:pt idx="12530">
                  <c:v>7.9640538288842704</c:v>
                </c:pt>
                <c:pt idx="12531">
                  <c:v>7.9613107720251097</c:v>
                </c:pt>
                <c:pt idx="12532">
                  <c:v>7.9586290037622396</c:v>
                </c:pt>
                <c:pt idx="12533">
                  <c:v>7.9556023795012303</c:v>
                </c:pt>
                <c:pt idx="12534">
                  <c:v>7.9521935508838899</c:v>
                </c:pt>
                <c:pt idx="12535">
                  <c:v>7.9487943594021102</c:v>
                </c:pt>
                <c:pt idx="12536">
                  <c:v>7.9470098143425103</c:v>
                </c:pt>
                <c:pt idx="12537">
                  <c:v>7.9454475395873096</c:v>
                </c:pt>
                <c:pt idx="12538">
                  <c:v>7.9440232947869802</c:v>
                </c:pt>
                <c:pt idx="12539">
                  <c:v>7.9426258369269203</c:v>
                </c:pt>
                <c:pt idx="12540">
                  <c:v>7.9412672050005497</c:v>
                </c:pt>
                <c:pt idx="12541">
                  <c:v>7.9399134232144304</c:v>
                </c:pt>
                <c:pt idx="12542">
                  <c:v>7.9385707814531203</c:v>
                </c:pt>
                <c:pt idx="12543">
                  <c:v>7.9372201148517103</c:v>
                </c:pt>
                <c:pt idx="12544">
                  <c:v>7.9358710782163699</c:v>
                </c:pt>
                <c:pt idx="12545">
                  <c:v>7.9345208657277997</c:v>
                </c:pt>
                <c:pt idx="12546">
                  <c:v>7.9331708895886903</c:v>
                </c:pt>
                <c:pt idx="12547">
                  <c:v>7.9318258704892601</c:v>
                </c:pt>
                <c:pt idx="12548">
                  <c:v>7.9304384288636101</c:v>
                </c:pt>
                <c:pt idx="12549">
                  <c:v>7.9289333845129999</c:v>
                </c:pt>
                <c:pt idx="12550">
                  <c:v>7.9274146996416102</c:v>
                </c:pt>
                <c:pt idx="12551">
                  <c:v>7.9258979895053701</c:v>
                </c:pt>
                <c:pt idx="12552">
                  <c:v>7.9243845642444199</c:v>
                </c:pt>
                <c:pt idx="12553">
                  <c:v>7.9225868409786599</c:v>
                </c:pt>
                <c:pt idx="12554">
                  <c:v>7.9207627045501701</c:v>
                </c:pt>
                <c:pt idx="12555">
                  <c:v>7.9188999815286198</c:v>
                </c:pt>
                <c:pt idx="12556">
                  <c:v>7.9170380277406798</c:v>
                </c:pt>
                <c:pt idx="12557">
                  <c:v>7.9151767228633201</c:v>
                </c:pt>
                <c:pt idx="12558">
                  <c:v>7.9133999034233904</c:v>
                </c:pt>
                <c:pt idx="12559">
                  <c:v>7.9115913940165097</c:v>
                </c:pt>
                <c:pt idx="12560">
                  <c:v>7.9098280340822704</c:v>
                </c:pt>
                <c:pt idx="12561">
                  <c:v>7.9080890079435298</c:v>
                </c:pt>
                <c:pt idx="12562">
                  <c:v>7.9066715189930603</c:v>
                </c:pt>
                <c:pt idx="12563">
                  <c:v>7.9045699919043901</c:v>
                </c:pt>
                <c:pt idx="12564">
                  <c:v>7.9037017648310304</c:v>
                </c:pt>
                <c:pt idx="12565">
                  <c:v>7.9028432756010796</c:v>
                </c:pt>
                <c:pt idx="12566">
                  <c:v>7.90195582626232</c:v>
                </c:pt>
                <c:pt idx="12567">
                  <c:v>7.9010905899037702</c:v>
                </c:pt>
                <c:pt idx="12568">
                  <c:v>7.9002267339441197</c:v>
                </c:pt>
                <c:pt idx="12569">
                  <c:v>7.8993623499894197</c:v>
                </c:pt>
                <c:pt idx="12570">
                  <c:v>7.8983490798206901</c:v>
                </c:pt>
                <c:pt idx="12571">
                  <c:v>7.8973490934357899</c:v>
                </c:pt>
                <c:pt idx="12572">
                  <c:v>7.89619882984287</c:v>
                </c:pt>
                <c:pt idx="12573">
                  <c:v>7.8950575893965897</c:v>
                </c:pt>
                <c:pt idx="12574">
                  <c:v>7.8939193928683302</c:v>
                </c:pt>
                <c:pt idx="12575">
                  <c:v>7.89278257015844</c:v>
                </c:pt>
                <c:pt idx="12576">
                  <c:v>7.8917865375833696</c:v>
                </c:pt>
                <c:pt idx="12577">
                  <c:v>7.8907934299771698</c:v>
                </c:pt>
                <c:pt idx="12578">
                  <c:v>7.8898157844793904</c:v>
                </c:pt>
                <c:pt idx="12579">
                  <c:v>7.8887171959177902</c:v>
                </c:pt>
                <c:pt idx="12580">
                  <c:v>7.8874356900116904</c:v>
                </c:pt>
                <c:pt idx="12581">
                  <c:v>7.8861563311143801</c:v>
                </c:pt>
                <c:pt idx="12582">
                  <c:v>7.8849327008595997</c:v>
                </c:pt>
                <c:pt idx="12583">
                  <c:v>7.8837120746703704</c:v>
                </c:pt>
                <c:pt idx="12584">
                  <c:v>7.8824923902514596</c:v>
                </c:pt>
                <c:pt idx="12585">
                  <c:v>7.8812001645413901</c:v>
                </c:pt>
                <c:pt idx="12586">
                  <c:v>7.8799134099989798</c:v>
                </c:pt>
                <c:pt idx="12587">
                  <c:v>7.8786283108737898</c:v>
                </c:pt>
                <c:pt idx="12588">
                  <c:v>7.8773473695069498</c:v>
                </c:pt>
                <c:pt idx="12589">
                  <c:v>7.8760711810266404</c:v>
                </c:pt>
                <c:pt idx="12590">
                  <c:v>7.8747876732426496</c:v>
                </c:pt>
                <c:pt idx="12591">
                  <c:v>7.8735102591325603</c:v>
                </c:pt>
                <c:pt idx="12592">
                  <c:v>7.8722300844175299</c:v>
                </c:pt>
                <c:pt idx="12593">
                  <c:v>7.8709537045508302</c:v>
                </c:pt>
                <c:pt idx="12594">
                  <c:v>7.8696951346267303</c:v>
                </c:pt>
                <c:pt idx="12595">
                  <c:v>7.8684377323236001</c:v>
                </c:pt>
                <c:pt idx="12596">
                  <c:v>7.86719532483548</c:v>
                </c:pt>
                <c:pt idx="12597">
                  <c:v>7.8660405799409396</c:v>
                </c:pt>
                <c:pt idx="12598">
                  <c:v>7.8643446361095997</c:v>
                </c:pt>
                <c:pt idx="12599">
                  <c:v>7.8626440024176798</c:v>
                </c:pt>
                <c:pt idx="12600">
                  <c:v>7.86097784352829</c:v>
                </c:pt>
                <c:pt idx="12601">
                  <c:v>7.8593137665504198</c:v>
                </c:pt>
                <c:pt idx="12602">
                  <c:v>7.8576567830359796</c:v>
                </c:pt>
                <c:pt idx="12603">
                  <c:v>7.85611126883044</c:v>
                </c:pt>
                <c:pt idx="12604">
                  <c:v>7.8545210592196302</c:v>
                </c:pt>
                <c:pt idx="12605">
                  <c:v>7.8529243772884696</c:v>
                </c:pt>
                <c:pt idx="12606">
                  <c:v>7.8513296094971201</c:v>
                </c:pt>
                <c:pt idx="12607">
                  <c:v>7.8497342896044104</c:v>
                </c:pt>
                <c:pt idx="12608">
                  <c:v>7.8481369772382399</c:v>
                </c:pt>
                <c:pt idx="12609">
                  <c:v>7.8463519090625597</c:v>
                </c:pt>
                <c:pt idx="12610">
                  <c:v>7.8445209664588402</c:v>
                </c:pt>
                <c:pt idx="12611">
                  <c:v>7.8426836532583897</c:v>
                </c:pt>
                <c:pt idx="12612">
                  <c:v>7.8414873528485902</c:v>
                </c:pt>
                <c:pt idx="12613">
                  <c:v>7.8402849717928902</c:v>
                </c:pt>
                <c:pt idx="12614">
                  <c:v>7.8384981836814296</c:v>
                </c:pt>
                <c:pt idx="12615">
                  <c:v>7.8367271752935199</c:v>
                </c:pt>
                <c:pt idx="12616">
                  <c:v>7.8349581480882797</c:v>
                </c:pt>
                <c:pt idx="12617">
                  <c:v>7.8331930576215596</c:v>
                </c:pt>
                <c:pt idx="12618">
                  <c:v>7.8314226630560704</c:v>
                </c:pt>
                <c:pt idx="12619">
                  <c:v>7.8296950639684004</c:v>
                </c:pt>
                <c:pt idx="12620">
                  <c:v>7.8278621168321703</c:v>
                </c:pt>
                <c:pt idx="12621">
                  <c:v>7.8260746557668899</c:v>
                </c:pt>
                <c:pt idx="12622">
                  <c:v>7.8240531563208799</c:v>
                </c:pt>
                <c:pt idx="12623">
                  <c:v>7.8219823841269998</c:v>
                </c:pt>
                <c:pt idx="12624">
                  <c:v>7.81989555130545</c:v>
                </c:pt>
                <c:pt idx="12625">
                  <c:v>7.8179299757799701</c:v>
                </c:pt>
                <c:pt idx="12626">
                  <c:v>7.8158651196090601</c:v>
                </c:pt>
                <c:pt idx="12627">
                  <c:v>7.8137983944071303</c:v>
                </c:pt>
                <c:pt idx="12628">
                  <c:v>7.8117378373332897</c:v>
                </c:pt>
                <c:pt idx="12629">
                  <c:v>7.80967283730409</c:v>
                </c:pt>
                <c:pt idx="12630">
                  <c:v>7.8076466286916801</c:v>
                </c:pt>
                <c:pt idx="12631">
                  <c:v>7.8051643424878403</c:v>
                </c:pt>
                <c:pt idx="12632">
                  <c:v>7.80268999924363</c:v>
                </c:pt>
                <c:pt idx="12633">
                  <c:v>7.8002479390475798</c:v>
                </c:pt>
                <c:pt idx="12634">
                  <c:v>7.7978143612853001</c:v>
                </c:pt>
                <c:pt idx="12635">
                  <c:v>7.7953959889073703</c:v>
                </c:pt>
                <c:pt idx="12636">
                  <c:v>7.7929789922215296</c:v>
                </c:pt>
                <c:pt idx="12637">
                  <c:v>7.7905658732072798</c:v>
                </c:pt>
                <c:pt idx="12638">
                  <c:v>7.7881493586814301</c:v>
                </c:pt>
                <c:pt idx="12639">
                  <c:v>7.7861977513997598</c:v>
                </c:pt>
                <c:pt idx="12640">
                  <c:v>7.78425813814642</c:v>
                </c:pt>
                <c:pt idx="12641">
                  <c:v>7.7823319103173603</c:v>
                </c:pt>
                <c:pt idx="12642">
                  <c:v>7.7804041604597503</c:v>
                </c:pt>
                <c:pt idx="12643">
                  <c:v>7.7784797747205499</c:v>
                </c:pt>
                <c:pt idx="12644">
                  <c:v>7.7765570828224204</c:v>
                </c:pt>
                <c:pt idx="12645">
                  <c:v>7.7746272690158902</c:v>
                </c:pt>
                <c:pt idx="12646">
                  <c:v>7.7727032060531798</c:v>
                </c:pt>
                <c:pt idx="12647">
                  <c:v>7.7703209946665899</c:v>
                </c:pt>
                <c:pt idx="12648">
                  <c:v>7.7679407277853496</c:v>
                </c:pt>
                <c:pt idx="12649">
                  <c:v>7.7657295268051998</c:v>
                </c:pt>
                <c:pt idx="12650">
                  <c:v>7.7634715326633499</c:v>
                </c:pt>
                <c:pt idx="12651">
                  <c:v>7.76122094460613</c:v>
                </c:pt>
                <c:pt idx="12652">
                  <c:v>7.7589261580524296</c:v>
                </c:pt>
                <c:pt idx="12653">
                  <c:v>7.7565556668891604</c:v>
                </c:pt>
                <c:pt idx="12654">
                  <c:v>7.7541910436429102</c:v>
                </c:pt>
                <c:pt idx="12655">
                  <c:v>7.7517254266663498</c:v>
                </c:pt>
                <c:pt idx="12656">
                  <c:v>7.7493633345103703</c:v>
                </c:pt>
                <c:pt idx="12657">
                  <c:v>7.7469823706865899</c:v>
                </c:pt>
                <c:pt idx="12658">
                  <c:v>7.7446298060446797</c:v>
                </c:pt>
                <c:pt idx="12659">
                  <c:v>7.74227510634514</c:v>
                </c:pt>
                <c:pt idx="12660">
                  <c:v>7.7399028180889502</c:v>
                </c:pt>
                <c:pt idx="12661">
                  <c:v>7.7374613649765296</c:v>
                </c:pt>
                <c:pt idx="12662">
                  <c:v>7.7349409919353302</c:v>
                </c:pt>
                <c:pt idx="12663">
                  <c:v>7.7324205043302099</c:v>
                </c:pt>
                <c:pt idx="12664">
                  <c:v>7.7299058108598899</c:v>
                </c:pt>
                <c:pt idx="12665">
                  <c:v>7.72737819198493</c:v>
                </c:pt>
                <c:pt idx="12666">
                  <c:v>7.7248647599622604</c:v>
                </c:pt>
                <c:pt idx="12667">
                  <c:v>7.7223489247418202</c:v>
                </c:pt>
                <c:pt idx="12668">
                  <c:v>7.7199168799573403</c:v>
                </c:pt>
                <c:pt idx="12669">
                  <c:v>7.7174901875882904</c:v>
                </c:pt>
                <c:pt idx="12670">
                  <c:v>7.71526344053974</c:v>
                </c:pt>
                <c:pt idx="12671">
                  <c:v>7.7128475598134996</c:v>
                </c:pt>
                <c:pt idx="12672">
                  <c:v>7.7106199437055096</c:v>
                </c:pt>
                <c:pt idx="12673">
                  <c:v>7.7083955495104997</c:v>
                </c:pt>
                <c:pt idx="12674">
                  <c:v>7.7061578058371003</c:v>
                </c:pt>
                <c:pt idx="12675">
                  <c:v>7.7039049232453802</c:v>
                </c:pt>
                <c:pt idx="12676">
                  <c:v>7.7016454737462396</c:v>
                </c:pt>
                <c:pt idx="12677">
                  <c:v>7.6993933138486401</c:v>
                </c:pt>
                <c:pt idx="12678">
                  <c:v>7.7008563081691799</c:v>
                </c:pt>
                <c:pt idx="12679">
                  <c:v>7.7028943910204299</c:v>
                </c:pt>
                <c:pt idx="12680">
                  <c:v>7.7053706326037297</c:v>
                </c:pt>
                <c:pt idx="12681">
                  <c:v>7.7076641548052498</c:v>
                </c:pt>
                <c:pt idx="12682">
                  <c:v>7.7099569168417901</c:v>
                </c:pt>
                <c:pt idx="12683">
                  <c:v>7.7122514207191299</c:v>
                </c:pt>
                <c:pt idx="12684">
                  <c:v>7.7145183746577297</c:v>
                </c:pt>
                <c:pt idx="12685">
                  <c:v>7.7168470520696797</c:v>
                </c:pt>
                <c:pt idx="12686">
                  <c:v>7.7192177823710004</c:v>
                </c:pt>
                <c:pt idx="12687">
                  <c:v>7.7215939726396101</c:v>
                </c:pt>
                <c:pt idx="12688">
                  <c:v>7.7239313054934797</c:v>
                </c:pt>
                <c:pt idx="12689">
                  <c:v>7.7262783927867904</c:v>
                </c:pt>
                <c:pt idx="12690">
                  <c:v>7.7286590341916099</c:v>
                </c:pt>
                <c:pt idx="12691">
                  <c:v>7.7309759642887697</c:v>
                </c:pt>
                <c:pt idx="12692">
                  <c:v>7.73304181149937</c:v>
                </c:pt>
                <c:pt idx="12693">
                  <c:v>7.7355897935810098</c:v>
                </c:pt>
                <c:pt idx="12694">
                  <c:v>7.7380960579632996</c:v>
                </c:pt>
                <c:pt idx="12695">
                  <c:v>7.7406107144302299</c:v>
                </c:pt>
                <c:pt idx="12696">
                  <c:v>7.7431042015506701</c:v>
                </c:pt>
                <c:pt idx="12697">
                  <c:v>7.7453954131644798</c:v>
                </c:pt>
                <c:pt idx="12698">
                  <c:v>7.7476784830048002</c:v>
                </c:pt>
                <c:pt idx="12699">
                  <c:v>7.7499650682786596</c:v>
                </c:pt>
                <c:pt idx="12700">
                  <c:v>7.7522359251547499</c:v>
                </c:pt>
                <c:pt idx="12701">
                  <c:v>7.7545016617320996</c:v>
                </c:pt>
                <c:pt idx="12702">
                  <c:v>7.75647071336597</c:v>
                </c:pt>
                <c:pt idx="12703">
                  <c:v>7.7584330443086502</c:v>
                </c:pt>
                <c:pt idx="12704">
                  <c:v>7.7603928466378003</c:v>
                </c:pt>
                <c:pt idx="12705">
                  <c:v>7.7623636682391099</c:v>
                </c:pt>
                <c:pt idx="12706">
                  <c:v>7.7643392088839098</c:v>
                </c:pt>
                <c:pt idx="12707">
                  <c:v>7.7663102169190896</c:v>
                </c:pt>
                <c:pt idx="12708">
                  <c:v>7.7687461207438702</c:v>
                </c:pt>
                <c:pt idx="12709">
                  <c:v>7.7711853556294797</c:v>
                </c:pt>
                <c:pt idx="12710">
                  <c:v>7.7736113885120703</c:v>
                </c:pt>
                <c:pt idx="12711">
                  <c:v>7.7760442753920902</c:v>
                </c:pt>
                <c:pt idx="12712">
                  <c:v>7.7784970469863897</c:v>
                </c:pt>
                <c:pt idx="12713">
                  <c:v>7.7809768639092498</c:v>
                </c:pt>
                <c:pt idx="12714">
                  <c:v>7.7837626901107599</c:v>
                </c:pt>
                <c:pt idx="12715">
                  <c:v>7.7865644094455799</c:v>
                </c:pt>
                <c:pt idx="12716">
                  <c:v>7.7893653310686402</c:v>
                </c:pt>
                <c:pt idx="12717">
                  <c:v>7.7918405637131301</c:v>
                </c:pt>
                <c:pt idx="12718">
                  <c:v>7.7940448949008596</c:v>
                </c:pt>
                <c:pt idx="12719">
                  <c:v>7.7962433508153302</c:v>
                </c:pt>
                <c:pt idx="12720">
                  <c:v>7.7984151923434402</c:v>
                </c:pt>
                <c:pt idx="12721">
                  <c:v>7.8005161813368904</c:v>
                </c:pt>
                <c:pt idx="12722">
                  <c:v>7.8026008361677297</c:v>
                </c:pt>
                <c:pt idx="12723">
                  <c:v>7.8047140975711304</c:v>
                </c:pt>
                <c:pt idx="12724">
                  <c:v>7.8068403479627797</c:v>
                </c:pt>
                <c:pt idx="12725">
                  <c:v>7.80927956922209</c:v>
                </c:pt>
                <c:pt idx="12726">
                  <c:v>7.8119789775725996</c:v>
                </c:pt>
                <c:pt idx="12727">
                  <c:v>7.8148919888332502</c:v>
                </c:pt>
                <c:pt idx="12728">
                  <c:v>7.8177942236733902</c:v>
                </c:pt>
                <c:pt idx="12729">
                  <c:v>7.8206743721707799</c:v>
                </c:pt>
                <c:pt idx="12730">
                  <c:v>7.8235535299713002</c:v>
                </c:pt>
                <c:pt idx="12731">
                  <c:v>7.82647951455513</c:v>
                </c:pt>
                <c:pt idx="12732">
                  <c:v>7.8294317457098002</c:v>
                </c:pt>
                <c:pt idx="12733">
                  <c:v>7.8324287222107198</c:v>
                </c:pt>
                <c:pt idx="12734">
                  <c:v>7.83542549373123</c:v>
                </c:pt>
                <c:pt idx="12735">
                  <c:v>7.8385592239306803</c:v>
                </c:pt>
                <c:pt idx="12736">
                  <c:v>7.8414173795559403</c:v>
                </c:pt>
                <c:pt idx="12737">
                  <c:v>7.8443289233012203</c:v>
                </c:pt>
                <c:pt idx="12738">
                  <c:v>7.8472424422207503</c:v>
                </c:pt>
                <c:pt idx="12739">
                  <c:v>7.8501416032859597</c:v>
                </c:pt>
                <c:pt idx="12740">
                  <c:v>7.85300137322624</c:v>
                </c:pt>
                <c:pt idx="12741">
                  <c:v>7.8558544195547402</c:v>
                </c:pt>
                <c:pt idx="12742">
                  <c:v>7.8587140924073999</c:v>
                </c:pt>
                <c:pt idx="12743">
                  <c:v>7.8616245112270899</c:v>
                </c:pt>
                <c:pt idx="12744">
                  <c:v>7.8645377315997704</c:v>
                </c:pt>
                <c:pt idx="12745">
                  <c:v>7.8675071579273803</c:v>
                </c:pt>
                <c:pt idx="12746">
                  <c:v>7.8705175300604804</c:v>
                </c:pt>
                <c:pt idx="12747">
                  <c:v>7.8735327262233596</c:v>
                </c:pt>
                <c:pt idx="12748">
                  <c:v>7.8765619241697697</c:v>
                </c:pt>
                <c:pt idx="12749">
                  <c:v>7.8795941868149004</c:v>
                </c:pt>
                <c:pt idx="12750">
                  <c:v>7.8826320634465299</c:v>
                </c:pt>
                <c:pt idx="12751">
                  <c:v>7.8856641087825396</c:v>
                </c:pt>
                <c:pt idx="12752">
                  <c:v>7.8886693407967199</c:v>
                </c:pt>
                <c:pt idx="12753">
                  <c:v>7.8916743419684199</c:v>
                </c:pt>
                <c:pt idx="12754">
                  <c:v>7.8946985933044402</c:v>
                </c:pt>
                <c:pt idx="12755">
                  <c:v>7.89771430345548</c:v>
                </c:pt>
                <c:pt idx="12756">
                  <c:v>7.90098344093109</c:v>
                </c:pt>
                <c:pt idx="12757">
                  <c:v>7.9036562160681196</c:v>
                </c:pt>
                <c:pt idx="12758">
                  <c:v>7.9069190249402901</c:v>
                </c:pt>
                <c:pt idx="12759">
                  <c:v>7.9101959941237796</c:v>
                </c:pt>
                <c:pt idx="12760">
                  <c:v>7.91348712228893</c:v>
                </c:pt>
                <c:pt idx="12761">
                  <c:v>7.9167838250365099</c:v>
                </c:pt>
                <c:pt idx="12762">
                  <c:v>7.9201004061501301</c:v>
                </c:pt>
                <c:pt idx="12763">
                  <c:v>7.9228232261966802</c:v>
                </c:pt>
                <c:pt idx="12764">
                  <c:v>7.9255497484897202</c:v>
                </c:pt>
                <c:pt idx="12765">
                  <c:v>7.92813963779939</c:v>
                </c:pt>
                <c:pt idx="12766">
                  <c:v>7.93073822829537</c:v>
                </c:pt>
                <c:pt idx="12767">
                  <c:v>7.9334274297086198</c:v>
                </c:pt>
                <c:pt idx="12768">
                  <c:v>7.9362592561632797</c:v>
                </c:pt>
                <c:pt idx="12769">
                  <c:v>7.9390515383136604</c:v>
                </c:pt>
                <c:pt idx="12770">
                  <c:v>7.9418372700708897</c:v>
                </c:pt>
                <c:pt idx="12771">
                  <c:v>7.9446256290999804</c:v>
                </c:pt>
                <c:pt idx="12772">
                  <c:v>7.9474279841930802</c:v>
                </c:pt>
                <c:pt idx="12773">
                  <c:v>7.9500933055514098</c:v>
                </c:pt>
                <c:pt idx="12774">
                  <c:v>7.9527626046680604</c:v>
                </c:pt>
                <c:pt idx="12775">
                  <c:v>7.9554316804140299</c:v>
                </c:pt>
                <c:pt idx="12776">
                  <c:v>7.9581043461420897</c:v>
                </c:pt>
                <c:pt idx="12777">
                  <c:v>7.9608911379710996</c:v>
                </c:pt>
                <c:pt idx="12778">
                  <c:v>7.9636496693462799</c:v>
                </c:pt>
                <c:pt idx="12779">
                  <c:v>7.9664090065666704</c:v>
                </c:pt>
                <c:pt idx="12780">
                  <c:v>7.9691187401348298</c:v>
                </c:pt>
                <c:pt idx="12781">
                  <c:v>7.9714309171553799</c:v>
                </c:pt>
                <c:pt idx="12782">
                  <c:v>7.9735339522022404</c:v>
                </c:pt>
                <c:pt idx="12783">
                  <c:v>7.9755535081545101</c:v>
                </c:pt>
                <c:pt idx="12784">
                  <c:v>7.9775687243899798</c:v>
                </c:pt>
                <c:pt idx="12785">
                  <c:v>7.9796154154008203</c:v>
                </c:pt>
                <c:pt idx="12786">
                  <c:v>7.9816535687917396</c:v>
                </c:pt>
                <c:pt idx="12787">
                  <c:v>7.9844620297506097</c:v>
                </c:pt>
                <c:pt idx="12788">
                  <c:v>7.9871543335258197</c:v>
                </c:pt>
                <c:pt idx="12789">
                  <c:v>7.9898499319098901</c:v>
                </c:pt>
                <c:pt idx="12790">
                  <c:v>7.9925414855098103</c:v>
                </c:pt>
                <c:pt idx="12791">
                  <c:v>7.9952158819724799</c:v>
                </c:pt>
                <c:pt idx="12792">
                  <c:v>7.9978940827386902</c:v>
                </c:pt>
                <c:pt idx="12793">
                  <c:v>8.0004293840824801</c:v>
                </c:pt>
                <c:pt idx="12794">
                  <c:v>8.0031132486471694</c:v>
                </c:pt>
                <c:pt idx="12795">
                  <c:v>8.0056267118665598</c:v>
                </c:pt>
                <c:pt idx="12796">
                  <c:v>8.0081186692146407</c:v>
                </c:pt>
                <c:pt idx="12797">
                  <c:v>8.0105739985699298</c:v>
                </c:pt>
                <c:pt idx="12798">
                  <c:v>8.0129896052631207</c:v>
                </c:pt>
                <c:pt idx="12799">
                  <c:v>8.0154146023558202</c:v>
                </c:pt>
                <c:pt idx="12800">
                  <c:v>8.0181554149516003</c:v>
                </c:pt>
                <c:pt idx="12801">
                  <c:v>8.0212237303235305</c:v>
                </c:pt>
                <c:pt idx="12802">
                  <c:v>8.0240235016196202</c:v>
                </c:pt>
                <c:pt idx="12803">
                  <c:v>8.0268258468014508</c:v>
                </c:pt>
                <c:pt idx="12804">
                  <c:v>8.02903824611262</c:v>
                </c:pt>
                <c:pt idx="12805">
                  <c:v>8.0318470376890208</c:v>
                </c:pt>
                <c:pt idx="12806">
                  <c:v>8.0346535151670295</c:v>
                </c:pt>
                <c:pt idx="12807">
                  <c:v>8.03706383236824</c:v>
                </c:pt>
                <c:pt idx="12808">
                  <c:v>8.0394724008879699</c:v>
                </c:pt>
                <c:pt idx="12809">
                  <c:v>8.0422823259814002</c:v>
                </c:pt>
                <c:pt idx="12810">
                  <c:v>8.0445094476848507</c:v>
                </c:pt>
                <c:pt idx="12811">
                  <c:v>8.0472973272897903</c:v>
                </c:pt>
                <c:pt idx="12812">
                  <c:v>8.0500760432393008</c:v>
                </c:pt>
                <c:pt idx="12813">
                  <c:v>8.0528032418578608</c:v>
                </c:pt>
                <c:pt idx="12814">
                  <c:v>8.0555392149187703</c:v>
                </c:pt>
                <c:pt idx="12815">
                  <c:v>8.0576968746922901</c:v>
                </c:pt>
                <c:pt idx="12816">
                  <c:v>8.0598418679096397</c:v>
                </c:pt>
                <c:pt idx="12817">
                  <c:v>8.0620037572111602</c:v>
                </c:pt>
                <c:pt idx="12818">
                  <c:v>8.0641381356838693</c:v>
                </c:pt>
                <c:pt idx="12819">
                  <c:v>8.0662791456108796</c:v>
                </c:pt>
                <c:pt idx="12820">
                  <c:v>8.0684187986968396</c:v>
                </c:pt>
                <c:pt idx="12821">
                  <c:v>8.0705706835275208</c:v>
                </c:pt>
                <c:pt idx="12822">
                  <c:v>8.0727325338529798</c:v>
                </c:pt>
                <c:pt idx="12823">
                  <c:v>8.0748321973625501</c:v>
                </c:pt>
                <c:pt idx="12824">
                  <c:v>8.0769908719155907</c:v>
                </c:pt>
                <c:pt idx="12825">
                  <c:v>8.0791549677563008</c:v>
                </c:pt>
                <c:pt idx="12826">
                  <c:v>8.0813253180794309</c:v>
                </c:pt>
                <c:pt idx="12827">
                  <c:v>8.0834703295890105</c:v>
                </c:pt>
                <c:pt idx="12828">
                  <c:v>8.0856234873987507</c:v>
                </c:pt>
                <c:pt idx="12829">
                  <c:v>8.0877753727059005</c:v>
                </c:pt>
                <c:pt idx="12830">
                  <c:v>8.0899107254525209</c:v>
                </c:pt>
                <c:pt idx="12831">
                  <c:v>8.09222166942242</c:v>
                </c:pt>
                <c:pt idx="12832">
                  <c:v>8.0949844453738802</c:v>
                </c:pt>
                <c:pt idx="12833">
                  <c:v>8.0977754759710905</c:v>
                </c:pt>
                <c:pt idx="12834">
                  <c:v>8.1005556921114401</c:v>
                </c:pt>
                <c:pt idx="12835">
                  <c:v>8.10337087484276</c:v>
                </c:pt>
                <c:pt idx="12836">
                  <c:v>8.1062067788159897</c:v>
                </c:pt>
                <c:pt idx="12837">
                  <c:v>8.1091149345545404</c:v>
                </c:pt>
                <c:pt idx="12838">
                  <c:v>8.1119133487223607</c:v>
                </c:pt>
                <c:pt idx="12839">
                  <c:v>8.1147278817615902</c:v>
                </c:pt>
                <c:pt idx="12840">
                  <c:v>8.1175421672665706</c:v>
                </c:pt>
                <c:pt idx="12841">
                  <c:v>8.1205255658093591</c:v>
                </c:pt>
                <c:pt idx="12842">
                  <c:v>8.1236391816581204</c:v>
                </c:pt>
                <c:pt idx="12843">
                  <c:v>8.1266518510093295</c:v>
                </c:pt>
                <c:pt idx="12844">
                  <c:v>8.1296808495983903</c:v>
                </c:pt>
                <c:pt idx="12845">
                  <c:v>8.1326903924064204</c:v>
                </c:pt>
                <c:pt idx="12846">
                  <c:v>8.1357033757966395</c:v>
                </c:pt>
                <c:pt idx="12847">
                  <c:v>8.1387172991633605</c:v>
                </c:pt>
                <c:pt idx="12848">
                  <c:v>8.1414304706091496</c:v>
                </c:pt>
                <c:pt idx="12849">
                  <c:v>8.1444466816640304</c:v>
                </c:pt>
                <c:pt idx="12850">
                  <c:v>8.1469941438953306</c:v>
                </c:pt>
                <c:pt idx="12851">
                  <c:v>8.1496075754739898</c:v>
                </c:pt>
                <c:pt idx="12852">
                  <c:v>8.1522332517745593</c:v>
                </c:pt>
                <c:pt idx="12853">
                  <c:v>8.1550392726077998</c:v>
                </c:pt>
                <c:pt idx="12854">
                  <c:v>8.1578439599814203</c:v>
                </c:pt>
                <c:pt idx="12855">
                  <c:v>8.1606765858534107</c:v>
                </c:pt>
                <c:pt idx="12856">
                  <c:v>8.16290391703693</c:v>
                </c:pt>
                <c:pt idx="12857">
                  <c:v>8.1651221508056206</c:v>
                </c:pt>
                <c:pt idx="12858">
                  <c:v>8.1673093023153598</c:v>
                </c:pt>
                <c:pt idx="12859">
                  <c:v>8.1694806332484795</c:v>
                </c:pt>
                <c:pt idx="12860">
                  <c:v>8.1716727316711104</c:v>
                </c:pt>
                <c:pt idx="12861">
                  <c:v>8.1738588471165894</c:v>
                </c:pt>
                <c:pt idx="12862">
                  <c:v>8.1760442978149896</c:v>
                </c:pt>
                <c:pt idx="12863">
                  <c:v>8.1782413881207408</c:v>
                </c:pt>
                <c:pt idx="12864">
                  <c:v>8.1804420189821201</c:v>
                </c:pt>
                <c:pt idx="12865">
                  <c:v>8.1826267878380303</c:v>
                </c:pt>
                <c:pt idx="12866">
                  <c:v>8.1848299907734496</c:v>
                </c:pt>
                <c:pt idx="12867">
                  <c:v>8.1870349445042905</c:v>
                </c:pt>
                <c:pt idx="12868">
                  <c:v>8.1892063705218803</c:v>
                </c:pt>
                <c:pt idx="12869">
                  <c:v>8.1916814629276509</c:v>
                </c:pt>
                <c:pt idx="12870">
                  <c:v>8.1941533680488696</c:v>
                </c:pt>
                <c:pt idx="12871">
                  <c:v>8.19657654671974</c:v>
                </c:pt>
                <c:pt idx="12872">
                  <c:v>8.19875295239693</c:v>
                </c:pt>
                <c:pt idx="12873">
                  <c:v>8.2011918833055404</c:v>
                </c:pt>
                <c:pt idx="12874">
                  <c:v>8.20360528958137</c:v>
                </c:pt>
                <c:pt idx="12875">
                  <c:v>8.2060121743922902</c:v>
                </c:pt>
                <c:pt idx="12876">
                  <c:v>8.2078095548458805</c:v>
                </c:pt>
                <c:pt idx="12877">
                  <c:v>8.2096110392997499</c:v>
                </c:pt>
                <c:pt idx="12878">
                  <c:v>8.2114098693652906</c:v>
                </c:pt>
                <c:pt idx="12879">
                  <c:v>8.2132103740619904</c:v>
                </c:pt>
                <c:pt idx="12880">
                  <c:v>8.2150258131697598</c:v>
                </c:pt>
                <c:pt idx="12881">
                  <c:v>8.2168539349405396</c:v>
                </c:pt>
                <c:pt idx="12882">
                  <c:v>8.2187266345414098</c:v>
                </c:pt>
                <c:pt idx="12883">
                  <c:v>8.2206029027985199</c:v>
                </c:pt>
                <c:pt idx="12884">
                  <c:v>8.2224512672810004</c:v>
                </c:pt>
                <c:pt idx="12885">
                  <c:v>8.2252370585382497</c:v>
                </c:pt>
                <c:pt idx="12886">
                  <c:v>8.2280373879361104</c:v>
                </c:pt>
                <c:pt idx="12887">
                  <c:v>8.2306927461498596</c:v>
                </c:pt>
                <c:pt idx="12888">
                  <c:v>8.2333503416722298</c:v>
                </c:pt>
                <c:pt idx="12889">
                  <c:v>8.2360066680132693</c:v>
                </c:pt>
                <c:pt idx="12890">
                  <c:v>8.2372925510281405</c:v>
                </c:pt>
                <c:pt idx="12891">
                  <c:v>8.2386078381632402</c:v>
                </c:pt>
                <c:pt idx="12892">
                  <c:v>8.2399589655289098</c:v>
                </c:pt>
                <c:pt idx="12893">
                  <c:v>8.2413189906344808</c:v>
                </c:pt>
                <c:pt idx="12894">
                  <c:v>8.2426682427560802</c:v>
                </c:pt>
                <c:pt idx="12895">
                  <c:v>8.2440047990197893</c:v>
                </c:pt>
                <c:pt idx="12896">
                  <c:v>8.2453447790724699</c:v>
                </c:pt>
                <c:pt idx="12897">
                  <c:v>8.2466824597184996</c:v>
                </c:pt>
                <c:pt idx="12898">
                  <c:v>8.2480207008311694</c:v>
                </c:pt>
                <c:pt idx="12899">
                  <c:v>8.2493604549351893</c:v>
                </c:pt>
                <c:pt idx="12900">
                  <c:v>8.2507426206350392</c:v>
                </c:pt>
                <c:pt idx="12901">
                  <c:v>8.2521186542289104</c:v>
                </c:pt>
                <c:pt idx="12902">
                  <c:v>8.2535190721037601</c:v>
                </c:pt>
                <c:pt idx="12903">
                  <c:v>8.2549181238620495</c:v>
                </c:pt>
                <c:pt idx="12904">
                  <c:v>8.2563755653940802</c:v>
                </c:pt>
                <c:pt idx="12905">
                  <c:v>8.2578411738263497</c:v>
                </c:pt>
                <c:pt idx="12906">
                  <c:v>8.2593063649054308</c:v>
                </c:pt>
                <c:pt idx="12907">
                  <c:v>8.2607253610797695</c:v>
                </c:pt>
                <c:pt idx="12908">
                  <c:v>8.2620107773326303</c:v>
                </c:pt>
                <c:pt idx="12909">
                  <c:v>8.2632956535413804</c:v>
                </c:pt>
                <c:pt idx="12910">
                  <c:v>8.2645956049682798</c:v>
                </c:pt>
                <c:pt idx="12911">
                  <c:v>8.2658826162758299</c:v>
                </c:pt>
                <c:pt idx="12912">
                  <c:v>8.2672112641870701</c:v>
                </c:pt>
                <c:pt idx="12913">
                  <c:v>8.2685251745723196</c:v>
                </c:pt>
                <c:pt idx="12914">
                  <c:v>8.2698492092394602</c:v>
                </c:pt>
                <c:pt idx="12915">
                  <c:v>8.2711835333375099</c:v>
                </c:pt>
                <c:pt idx="12916">
                  <c:v>8.2734820455519493</c:v>
                </c:pt>
                <c:pt idx="12917">
                  <c:v>8.2757821066191593</c:v>
                </c:pt>
                <c:pt idx="12918">
                  <c:v>8.2781497738491101</c:v>
                </c:pt>
                <c:pt idx="12919">
                  <c:v>8.2805157705442802</c:v>
                </c:pt>
                <c:pt idx="12920">
                  <c:v>8.2828421007866293</c:v>
                </c:pt>
                <c:pt idx="12921">
                  <c:v>8.2851703353547297</c:v>
                </c:pt>
                <c:pt idx="12922">
                  <c:v>8.2875355054669306</c:v>
                </c:pt>
                <c:pt idx="12923">
                  <c:v>8.2899041258812201</c:v>
                </c:pt>
                <c:pt idx="12924">
                  <c:v>8.2922875201871307</c:v>
                </c:pt>
                <c:pt idx="12925">
                  <c:v>8.2946880163185899</c:v>
                </c:pt>
                <c:pt idx="12926">
                  <c:v>8.2970880211652407</c:v>
                </c:pt>
                <c:pt idx="12927">
                  <c:v>8.2998024795631</c:v>
                </c:pt>
                <c:pt idx="12928">
                  <c:v>8.3025318054312809</c:v>
                </c:pt>
                <c:pt idx="12929">
                  <c:v>8.3052061471887892</c:v>
                </c:pt>
                <c:pt idx="12930">
                  <c:v>8.3078821192711096</c:v>
                </c:pt>
                <c:pt idx="12931">
                  <c:v>8.3106107499992898</c:v>
                </c:pt>
                <c:pt idx="12932">
                  <c:v>8.3133735222307994</c:v>
                </c:pt>
                <c:pt idx="12933">
                  <c:v>8.3160669240837795</c:v>
                </c:pt>
                <c:pt idx="12934">
                  <c:v>8.3187990820144808</c:v>
                </c:pt>
                <c:pt idx="12935">
                  <c:v>8.3219465194045004</c:v>
                </c:pt>
                <c:pt idx="12936">
                  <c:v>8.3251415373336304</c:v>
                </c:pt>
                <c:pt idx="12937">
                  <c:v>8.3283405551683298</c:v>
                </c:pt>
                <c:pt idx="12938">
                  <c:v>8.3314759961969393</c:v>
                </c:pt>
                <c:pt idx="12939">
                  <c:v>8.3346181740450707</c:v>
                </c:pt>
                <c:pt idx="12940">
                  <c:v>8.3377546897539396</c:v>
                </c:pt>
                <c:pt idx="12941">
                  <c:v>8.3409036619431909</c:v>
                </c:pt>
                <c:pt idx="12942">
                  <c:v>8.3440451814693901</c:v>
                </c:pt>
                <c:pt idx="12943">
                  <c:v>8.3471899759767592</c:v>
                </c:pt>
                <c:pt idx="12944">
                  <c:v>8.3498282722716706</c:v>
                </c:pt>
                <c:pt idx="12945">
                  <c:v>8.3525985886585694</c:v>
                </c:pt>
                <c:pt idx="12946">
                  <c:v>8.3553664633371696</c:v>
                </c:pt>
                <c:pt idx="12947">
                  <c:v>8.3581460810002</c:v>
                </c:pt>
                <c:pt idx="12948">
                  <c:v>8.3609284997384297</c:v>
                </c:pt>
                <c:pt idx="12949">
                  <c:v>8.3637163409439097</c:v>
                </c:pt>
                <c:pt idx="12950">
                  <c:v>8.3664647261407001</c:v>
                </c:pt>
                <c:pt idx="12951">
                  <c:v>8.3691138423682698</c:v>
                </c:pt>
                <c:pt idx="12952">
                  <c:v>8.3717688900718805</c:v>
                </c:pt>
                <c:pt idx="12953">
                  <c:v>8.3740639510425705</c:v>
                </c:pt>
                <c:pt idx="12954">
                  <c:v>8.3763461891669095</c:v>
                </c:pt>
                <c:pt idx="12955">
                  <c:v>8.3795753491236304</c:v>
                </c:pt>
                <c:pt idx="12956">
                  <c:v>8.3826561113661295</c:v>
                </c:pt>
                <c:pt idx="12957">
                  <c:v>8.3857328659582393</c:v>
                </c:pt>
                <c:pt idx="12958">
                  <c:v>8.3885681659540694</c:v>
                </c:pt>
                <c:pt idx="12959">
                  <c:v>8.39139053258525</c:v>
                </c:pt>
                <c:pt idx="12960">
                  <c:v>8.3942056538230005</c:v>
                </c:pt>
                <c:pt idx="12961">
                  <c:v>8.3971482280233491</c:v>
                </c:pt>
                <c:pt idx="12962">
                  <c:v>8.4002023303607007</c:v>
                </c:pt>
                <c:pt idx="12963">
                  <c:v>8.4032615057165891</c:v>
                </c:pt>
                <c:pt idx="12964">
                  <c:v>8.4063101364518307</c:v>
                </c:pt>
                <c:pt idx="12965">
                  <c:v>8.4093521552513497</c:v>
                </c:pt>
                <c:pt idx="12966">
                  <c:v>8.4124137869378703</c:v>
                </c:pt>
                <c:pt idx="12967">
                  <c:v>8.4158781962855702</c:v>
                </c:pt>
                <c:pt idx="12968">
                  <c:v>8.4189533011559998</c:v>
                </c:pt>
                <c:pt idx="12969">
                  <c:v>8.4220373291085799</c:v>
                </c:pt>
                <c:pt idx="12970">
                  <c:v>8.4251131772589503</c:v>
                </c:pt>
                <c:pt idx="12971">
                  <c:v>8.4284206887444792</c:v>
                </c:pt>
                <c:pt idx="12972">
                  <c:v>8.4317434925309307</c:v>
                </c:pt>
                <c:pt idx="12973">
                  <c:v>8.4351070302945192</c:v>
                </c:pt>
                <c:pt idx="12974">
                  <c:v>8.4384427915571596</c:v>
                </c:pt>
                <c:pt idx="12975">
                  <c:v>8.4417843057703408</c:v>
                </c:pt>
                <c:pt idx="12976">
                  <c:v>8.4449360786013905</c:v>
                </c:pt>
                <c:pt idx="12977">
                  <c:v>8.4481579370527804</c:v>
                </c:pt>
                <c:pt idx="12978">
                  <c:v>8.4513850754803403</c:v>
                </c:pt>
                <c:pt idx="12979">
                  <c:v>8.4546103401583697</c:v>
                </c:pt>
                <c:pt idx="12980">
                  <c:v>8.4578194248042102</c:v>
                </c:pt>
                <c:pt idx="12981">
                  <c:v>8.4610342627596804</c:v>
                </c:pt>
                <c:pt idx="12982">
                  <c:v>8.4639673423896298</c:v>
                </c:pt>
                <c:pt idx="12983">
                  <c:v>8.4669114183147194</c:v>
                </c:pt>
                <c:pt idx="12984">
                  <c:v>8.47002832524654</c:v>
                </c:pt>
                <c:pt idx="12985">
                  <c:v>8.4731639672964292</c:v>
                </c:pt>
                <c:pt idx="12986">
                  <c:v>8.4765653450478702</c:v>
                </c:pt>
                <c:pt idx="12987">
                  <c:v>8.4799873655298299</c:v>
                </c:pt>
                <c:pt idx="12988">
                  <c:v>8.4834420931481898</c:v>
                </c:pt>
                <c:pt idx="12989">
                  <c:v>8.4868907210862901</c:v>
                </c:pt>
                <c:pt idx="12990">
                  <c:v>8.4903349773262899</c:v>
                </c:pt>
                <c:pt idx="12991">
                  <c:v>8.4937904511141706</c:v>
                </c:pt>
                <c:pt idx="12992">
                  <c:v>8.4972403327228605</c:v>
                </c:pt>
                <c:pt idx="12993">
                  <c:v>8.5006921311208998</c:v>
                </c:pt>
                <c:pt idx="12994">
                  <c:v>8.5041415535577105</c:v>
                </c:pt>
                <c:pt idx="12995">
                  <c:v>8.5075852609575708</c:v>
                </c:pt>
                <c:pt idx="12996">
                  <c:v>8.5111640061354201</c:v>
                </c:pt>
                <c:pt idx="12997">
                  <c:v>8.5147408448550195</c:v>
                </c:pt>
                <c:pt idx="12998">
                  <c:v>8.5183244781602792</c:v>
                </c:pt>
                <c:pt idx="12999">
                  <c:v>8.5219088251438606</c:v>
                </c:pt>
                <c:pt idx="13000">
                  <c:v>8.5255431580559904</c:v>
                </c:pt>
                <c:pt idx="13001">
                  <c:v>8.5286973925935108</c:v>
                </c:pt>
                <c:pt idx="13002">
                  <c:v>8.5318499788854592</c:v>
                </c:pt>
                <c:pt idx="13003">
                  <c:v>8.5349634839341704</c:v>
                </c:pt>
                <c:pt idx="13004">
                  <c:v>8.5380720003165997</c:v>
                </c:pt>
                <c:pt idx="13005">
                  <c:v>8.5411293492503404</c:v>
                </c:pt>
                <c:pt idx="13006">
                  <c:v>8.5439719670646799</c:v>
                </c:pt>
                <c:pt idx="13007">
                  <c:v>8.5468470293827501</c:v>
                </c:pt>
                <c:pt idx="13008">
                  <c:v>8.5497342693429896</c:v>
                </c:pt>
                <c:pt idx="13009">
                  <c:v>8.5529241060031609</c:v>
                </c:pt>
                <c:pt idx="13010">
                  <c:v>8.5561324304557402</c:v>
                </c:pt>
                <c:pt idx="13011">
                  <c:v>8.5592165302835692</c:v>
                </c:pt>
                <c:pt idx="13012">
                  <c:v>8.5623218639745708</c:v>
                </c:pt>
                <c:pt idx="13013">
                  <c:v>8.5654295952328603</c:v>
                </c:pt>
                <c:pt idx="13014">
                  <c:v>8.5685473737160294</c:v>
                </c:pt>
                <c:pt idx="13015">
                  <c:v>8.5716091543848396</c:v>
                </c:pt>
                <c:pt idx="13016">
                  <c:v>8.5746524768803294</c:v>
                </c:pt>
                <c:pt idx="13017">
                  <c:v>8.5776714987937304</c:v>
                </c:pt>
                <c:pt idx="13018">
                  <c:v>8.5807729030593105</c:v>
                </c:pt>
                <c:pt idx="13019">
                  <c:v>8.5838759832299196</c:v>
                </c:pt>
                <c:pt idx="13020">
                  <c:v>8.5869744199930604</c:v>
                </c:pt>
                <c:pt idx="13021">
                  <c:v>8.5900741725940506</c:v>
                </c:pt>
                <c:pt idx="13022">
                  <c:v>8.5931739284138207</c:v>
                </c:pt>
                <c:pt idx="13023">
                  <c:v>8.5965723429771508</c:v>
                </c:pt>
                <c:pt idx="13024">
                  <c:v>8.5999528962857905</c:v>
                </c:pt>
                <c:pt idx="13025">
                  <c:v>8.6033372832654802</c:v>
                </c:pt>
                <c:pt idx="13026">
                  <c:v>8.6067585964768707</c:v>
                </c:pt>
                <c:pt idx="13027">
                  <c:v>8.6101369823921807</c:v>
                </c:pt>
                <c:pt idx="13028">
                  <c:v>8.6134660447713305</c:v>
                </c:pt>
                <c:pt idx="13029">
                  <c:v>8.6168530708179407</c:v>
                </c:pt>
                <c:pt idx="13030">
                  <c:v>8.6199719860489701</c:v>
                </c:pt>
                <c:pt idx="13031">
                  <c:v>8.6230650560275706</c:v>
                </c:pt>
                <c:pt idx="13032">
                  <c:v>8.6261520683616393</c:v>
                </c:pt>
                <c:pt idx="13033">
                  <c:v>8.6292890502840702</c:v>
                </c:pt>
                <c:pt idx="13034">
                  <c:v>8.6321555060084307</c:v>
                </c:pt>
                <c:pt idx="13035">
                  <c:v>8.6350179470927699</c:v>
                </c:pt>
                <c:pt idx="13036">
                  <c:v>8.6378797103130704</c:v>
                </c:pt>
                <c:pt idx="13037">
                  <c:v>8.6407478279343106</c:v>
                </c:pt>
                <c:pt idx="13038">
                  <c:v>8.6436126429217701</c:v>
                </c:pt>
                <c:pt idx="13039">
                  <c:v>8.6464660228262193</c:v>
                </c:pt>
                <c:pt idx="13040">
                  <c:v>8.6493374398565894</c:v>
                </c:pt>
                <c:pt idx="13041">
                  <c:v>8.6522236754966499</c:v>
                </c:pt>
                <c:pt idx="13042">
                  <c:v>8.6550975298912896</c:v>
                </c:pt>
                <c:pt idx="13043">
                  <c:v>8.6579876121732298</c:v>
                </c:pt>
                <c:pt idx="13044">
                  <c:v>8.6608585160877301</c:v>
                </c:pt>
                <c:pt idx="13045">
                  <c:v>8.6637248117763992</c:v>
                </c:pt>
                <c:pt idx="13046">
                  <c:v>8.6665493288183892</c:v>
                </c:pt>
                <c:pt idx="13047">
                  <c:v>8.6691861707597297</c:v>
                </c:pt>
                <c:pt idx="13048">
                  <c:v>8.6718244910339202</c:v>
                </c:pt>
                <c:pt idx="13049">
                  <c:v>8.6744766863442209</c:v>
                </c:pt>
                <c:pt idx="13050">
                  <c:v>8.6771284505135693</c:v>
                </c:pt>
                <c:pt idx="13051">
                  <c:v>8.6797850276899897</c:v>
                </c:pt>
                <c:pt idx="13052">
                  <c:v>8.6824421252788504</c:v>
                </c:pt>
                <c:pt idx="13053">
                  <c:v>8.6846991289205704</c:v>
                </c:pt>
                <c:pt idx="13054">
                  <c:v>8.6869699340054005</c:v>
                </c:pt>
                <c:pt idx="13055">
                  <c:v>8.6898754258782294</c:v>
                </c:pt>
                <c:pt idx="13056">
                  <c:v>8.6925569044462705</c:v>
                </c:pt>
                <c:pt idx="13057">
                  <c:v>8.6952288481121407</c:v>
                </c:pt>
                <c:pt idx="13058">
                  <c:v>8.6981201873984908</c:v>
                </c:pt>
                <c:pt idx="13059">
                  <c:v>8.7008229550961609</c:v>
                </c:pt>
                <c:pt idx="13060">
                  <c:v>8.7035195377627499</c:v>
                </c:pt>
                <c:pt idx="13061">
                  <c:v>8.7061875229370091</c:v>
                </c:pt>
                <c:pt idx="13062">
                  <c:v>8.7088650564777605</c:v>
                </c:pt>
                <c:pt idx="13063">
                  <c:v>8.71154593838917</c:v>
                </c:pt>
                <c:pt idx="13064">
                  <c:v>8.7142211076535006</c:v>
                </c:pt>
                <c:pt idx="13065">
                  <c:v>8.7169010535775104</c:v>
                </c:pt>
                <c:pt idx="13066">
                  <c:v>8.7198031242848302</c:v>
                </c:pt>
                <c:pt idx="13067">
                  <c:v>8.7227047177825305</c:v>
                </c:pt>
                <c:pt idx="13068">
                  <c:v>8.7256046408791601</c:v>
                </c:pt>
                <c:pt idx="13069">
                  <c:v>8.7285131444758797</c:v>
                </c:pt>
                <c:pt idx="13070">
                  <c:v>8.7314088693337908</c:v>
                </c:pt>
                <c:pt idx="13071">
                  <c:v>8.7342950603168301</c:v>
                </c:pt>
                <c:pt idx="13072">
                  <c:v>8.7371891207729409</c:v>
                </c:pt>
                <c:pt idx="13073">
                  <c:v>8.7400776981589807</c:v>
                </c:pt>
                <c:pt idx="13074">
                  <c:v>8.7429407797390706</c:v>
                </c:pt>
                <c:pt idx="13075">
                  <c:v>8.7457921543181207</c:v>
                </c:pt>
                <c:pt idx="13076">
                  <c:v>8.7486513545116207</c:v>
                </c:pt>
                <c:pt idx="13077">
                  <c:v>8.7516593008239099</c:v>
                </c:pt>
                <c:pt idx="13078">
                  <c:v>8.7548642712989597</c:v>
                </c:pt>
                <c:pt idx="13079">
                  <c:v>8.7580730346243705</c:v>
                </c:pt>
                <c:pt idx="13080">
                  <c:v>8.7612689004512898</c:v>
                </c:pt>
                <c:pt idx="13081">
                  <c:v>8.7640684428734001</c:v>
                </c:pt>
                <c:pt idx="13082">
                  <c:v>8.7668371510547694</c:v>
                </c:pt>
                <c:pt idx="13083">
                  <c:v>8.7696213197588193</c:v>
                </c:pt>
                <c:pt idx="13084">
                  <c:v>8.7723969534750097</c:v>
                </c:pt>
                <c:pt idx="13085">
                  <c:v>8.7757885433362706</c:v>
                </c:pt>
                <c:pt idx="13086">
                  <c:v>8.7774885889338208</c:v>
                </c:pt>
                <c:pt idx="13087">
                  <c:v>8.7791849063592995</c:v>
                </c:pt>
                <c:pt idx="13088">
                  <c:v>8.7809801715620193</c:v>
                </c:pt>
                <c:pt idx="13089">
                  <c:v>8.7827791699956403</c:v>
                </c:pt>
                <c:pt idx="13090">
                  <c:v>8.7845871458884801</c:v>
                </c:pt>
                <c:pt idx="13091">
                  <c:v>8.7863859784495304</c:v>
                </c:pt>
                <c:pt idx="13092">
                  <c:v>8.7881928328389307</c:v>
                </c:pt>
                <c:pt idx="13093">
                  <c:v>8.7900105496476701</c:v>
                </c:pt>
                <c:pt idx="13094">
                  <c:v>8.7918234288791801</c:v>
                </c:pt>
                <c:pt idx="13095">
                  <c:v>8.7932488734599392</c:v>
                </c:pt>
                <c:pt idx="13096">
                  <c:v>8.7945779107138602</c:v>
                </c:pt>
                <c:pt idx="13097">
                  <c:v>8.7959245038269191</c:v>
                </c:pt>
                <c:pt idx="13098">
                  <c:v>8.7972714857678405</c:v>
                </c:pt>
                <c:pt idx="13099">
                  <c:v>8.7986571627739298</c:v>
                </c:pt>
                <c:pt idx="13100">
                  <c:v>8.7997226958301393</c:v>
                </c:pt>
                <c:pt idx="13101">
                  <c:v>8.8007802950725598</c:v>
                </c:pt>
                <c:pt idx="13102">
                  <c:v>8.8018495100246597</c:v>
                </c:pt>
                <c:pt idx="13103">
                  <c:v>8.8030524028311099</c:v>
                </c:pt>
                <c:pt idx="13104">
                  <c:v>8.8042669746343893</c:v>
                </c:pt>
                <c:pt idx="13105">
                  <c:v>8.8054806293054799</c:v>
                </c:pt>
                <c:pt idx="13106">
                  <c:v>8.8067309684199202</c:v>
                </c:pt>
                <c:pt idx="13107">
                  <c:v>8.8079841428625993</c:v>
                </c:pt>
                <c:pt idx="13108">
                  <c:v>8.8095239548510804</c:v>
                </c:pt>
                <c:pt idx="13109">
                  <c:v>8.8107779842031402</c:v>
                </c:pt>
                <c:pt idx="13110">
                  <c:v>8.81200953587296</c:v>
                </c:pt>
                <c:pt idx="13111">
                  <c:v>8.8131976282672095</c:v>
                </c:pt>
                <c:pt idx="13112">
                  <c:v>8.8144147398766304</c:v>
                </c:pt>
                <c:pt idx="13113">
                  <c:v>8.8156375049242293</c:v>
                </c:pt>
                <c:pt idx="13114">
                  <c:v>8.8168640153061997</c:v>
                </c:pt>
                <c:pt idx="13115">
                  <c:v>8.8183252245914492</c:v>
                </c:pt>
                <c:pt idx="13116">
                  <c:v>8.8198553164627391</c:v>
                </c:pt>
                <c:pt idx="13117">
                  <c:v>8.8211330514018602</c:v>
                </c:pt>
                <c:pt idx="13118">
                  <c:v>8.8223875874022504</c:v>
                </c:pt>
                <c:pt idx="13119">
                  <c:v>8.8236111530959001</c:v>
                </c:pt>
                <c:pt idx="13120">
                  <c:v>8.82484824635557</c:v>
                </c:pt>
                <c:pt idx="13121">
                  <c:v>8.8261081647979598</c:v>
                </c:pt>
                <c:pt idx="13122">
                  <c:v>8.82736372799957</c:v>
                </c:pt>
                <c:pt idx="13123">
                  <c:v>8.8288914553141193</c:v>
                </c:pt>
                <c:pt idx="13124">
                  <c:v>8.8304515449826404</c:v>
                </c:pt>
                <c:pt idx="13125">
                  <c:v>8.8320063261443504</c:v>
                </c:pt>
                <c:pt idx="13126">
                  <c:v>8.8335729642126903</c:v>
                </c:pt>
                <c:pt idx="13127">
                  <c:v>8.8351401137837104</c:v>
                </c:pt>
                <c:pt idx="13128">
                  <c:v>8.8366772394174191</c:v>
                </c:pt>
                <c:pt idx="13129">
                  <c:v>8.8381813897382493</c:v>
                </c:pt>
                <c:pt idx="13130">
                  <c:v>8.8396892824837803</c:v>
                </c:pt>
                <c:pt idx="13131">
                  <c:v>8.8412101859022894</c:v>
                </c:pt>
                <c:pt idx="13132">
                  <c:v>8.8427241068019793</c:v>
                </c:pt>
                <c:pt idx="13133">
                  <c:v>8.8442279450242403</c:v>
                </c:pt>
                <c:pt idx="13134">
                  <c:v>8.8458432166969807</c:v>
                </c:pt>
                <c:pt idx="13135">
                  <c:v>8.8474652752597596</c:v>
                </c:pt>
                <c:pt idx="13136">
                  <c:v>8.84909439351995</c:v>
                </c:pt>
                <c:pt idx="13137">
                  <c:v>8.8509164340334205</c:v>
                </c:pt>
                <c:pt idx="13138">
                  <c:v>8.8527364798475805</c:v>
                </c:pt>
                <c:pt idx="13139">
                  <c:v>8.8545650206249</c:v>
                </c:pt>
                <c:pt idx="13140">
                  <c:v>8.8564008635185498</c:v>
                </c:pt>
                <c:pt idx="13141">
                  <c:v>8.8582423388456295</c:v>
                </c:pt>
                <c:pt idx="13142">
                  <c:v>8.8601054198992006</c:v>
                </c:pt>
                <c:pt idx="13143">
                  <c:v>8.8619528986657894</c:v>
                </c:pt>
                <c:pt idx="13144">
                  <c:v>8.86379739139519</c:v>
                </c:pt>
                <c:pt idx="13145">
                  <c:v>8.8656724272992609</c:v>
                </c:pt>
                <c:pt idx="13146">
                  <c:v>8.8675449900712806</c:v>
                </c:pt>
                <c:pt idx="13147">
                  <c:v>8.8694293840858691</c:v>
                </c:pt>
                <c:pt idx="13148">
                  <c:v>8.8713089193038499</c:v>
                </c:pt>
                <c:pt idx="13149">
                  <c:v>8.8731690738950295</c:v>
                </c:pt>
                <c:pt idx="13150">
                  <c:v>8.8750372427941198</c:v>
                </c:pt>
                <c:pt idx="13151">
                  <c:v>8.8769012659180504</c:v>
                </c:pt>
                <c:pt idx="13152">
                  <c:v>8.8787825004489491</c:v>
                </c:pt>
                <c:pt idx="13153">
                  <c:v>8.8806698352200009</c:v>
                </c:pt>
                <c:pt idx="13154">
                  <c:v>8.8809456222777996</c:v>
                </c:pt>
                <c:pt idx="13155">
                  <c:v>8.8812281207381094</c:v>
                </c:pt>
                <c:pt idx="13156">
                  <c:v>8.8815110531309607</c:v>
                </c:pt>
                <c:pt idx="13157">
                  <c:v>8.8817948955443597</c:v>
                </c:pt>
                <c:pt idx="13158">
                  <c:v>8.8820720178353394</c:v>
                </c:pt>
                <c:pt idx="13159">
                  <c:v>8.8823490949764601</c:v>
                </c:pt>
                <c:pt idx="13160">
                  <c:v>8.8826328019410301</c:v>
                </c:pt>
                <c:pt idx="13161">
                  <c:v>8.8829164622627204</c:v>
                </c:pt>
                <c:pt idx="13162">
                  <c:v>8.8831924784766105</c:v>
                </c:pt>
                <c:pt idx="13163">
                  <c:v>8.8834645964472703</c:v>
                </c:pt>
                <c:pt idx="13164">
                  <c:v>8.8837181069247801</c:v>
                </c:pt>
                <c:pt idx="13165">
                  <c:v>8.8839734806842703</c:v>
                </c:pt>
                <c:pt idx="13166">
                  <c:v>8.8842364390095803</c:v>
                </c:pt>
                <c:pt idx="13167">
                  <c:v>8.8844590776249408</c:v>
                </c:pt>
                <c:pt idx="13168">
                  <c:v>8.88468119952649</c:v>
                </c:pt>
                <c:pt idx="13169">
                  <c:v>8.8849354648740597</c:v>
                </c:pt>
                <c:pt idx="13170">
                  <c:v>8.8851934956454599</c:v>
                </c:pt>
                <c:pt idx="13171">
                  <c:v>8.8854548142531105</c:v>
                </c:pt>
                <c:pt idx="13172">
                  <c:v>8.8857296660157896</c:v>
                </c:pt>
                <c:pt idx="13173">
                  <c:v>8.8862760732843</c:v>
                </c:pt>
                <c:pt idx="13174">
                  <c:v>8.8868069709867292</c:v>
                </c:pt>
                <c:pt idx="13175">
                  <c:v>8.8873063843309801</c:v>
                </c:pt>
                <c:pt idx="13176">
                  <c:v>8.88779410121602</c:v>
                </c:pt>
                <c:pt idx="13177">
                  <c:v>8.8882870487124706</c:v>
                </c:pt>
                <c:pt idx="13178">
                  <c:v>8.8887244927406996</c:v>
                </c:pt>
                <c:pt idx="13179">
                  <c:v>8.8891599711022895</c:v>
                </c:pt>
                <c:pt idx="13180">
                  <c:v>8.8896030663729793</c:v>
                </c:pt>
                <c:pt idx="13181">
                  <c:v>8.89004710205813</c:v>
                </c:pt>
                <c:pt idx="13182">
                  <c:v>8.8899555634362795</c:v>
                </c:pt>
                <c:pt idx="13183">
                  <c:v>8.8898324957734598</c:v>
                </c:pt>
                <c:pt idx="13184">
                  <c:v>8.8897232014398408</c:v>
                </c:pt>
                <c:pt idx="13185">
                  <c:v>8.8896359103476605</c:v>
                </c:pt>
                <c:pt idx="13186">
                  <c:v>8.8895064945910907</c:v>
                </c:pt>
                <c:pt idx="13187">
                  <c:v>8.8894160782032294</c:v>
                </c:pt>
                <c:pt idx="13188">
                  <c:v>8.8892628903049502</c:v>
                </c:pt>
                <c:pt idx="13189">
                  <c:v>8.8892712312867204</c:v>
                </c:pt>
                <c:pt idx="13190">
                  <c:v>8.8892962323648099</c:v>
                </c:pt>
                <c:pt idx="13191">
                  <c:v>8.8893540313889492</c:v>
                </c:pt>
                <c:pt idx="13192">
                  <c:v>8.8895965436717699</c:v>
                </c:pt>
                <c:pt idx="13193">
                  <c:v>8.8896159561193802</c:v>
                </c:pt>
                <c:pt idx="13194">
                  <c:v>8.8896396277725707</c:v>
                </c:pt>
                <c:pt idx="13195">
                  <c:v>8.8896639815908607</c:v>
                </c:pt>
                <c:pt idx="13196">
                  <c:v>8.8896637511633401</c:v>
                </c:pt>
                <c:pt idx="13197">
                  <c:v>8.8895738451022606</c:v>
                </c:pt>
                <c:pt idx="13198">
                  <c:v>8.8894452842609795</c:v>
                </c:pt>
                <c:pt idx="13199">
                  <c:v>8.8895232749170408</c:v>
                </c:pt>
                <c:pt idx="13200">
                  <c:v>8.8887342903423594</c:v>
                </c:pt>
                <c:pt idx="13201">
                  <c:v>8.88796330682068</c:v>
                </c:pt>
                <c:pt idx="13202">
                  <c:v>8.8876399402375892</c:v>
                </c:pt>
                <c:pt idx="13203">
                  <c:v>8.88731045903336</c:v>
                </c:pt>
                <c:pt idx="13204">
                  <c:v>8.8869775941508706</c:v>
                </c:pt>
                <c:pt idx="13205">
                  <c:v>8.8862291386393899</c:v>
                </c:pt>
                <c:pt idx="13206">
                  <c:v>8.8858761702821702</c:v>
                </c:pt>
                <c:pt idx="13207">
                  <c:v>8.8855202972046303</c:v>
                </c:pt>
                <c:pt idx="13208">
                  <c:v>8.8851681944108201</c:v>
                </c:pt>
                <c:pt idx="13209">
                  <c:v>8.8849040576347296</c:v>
                </c:pt>
                <c:pt idx="13210">
                  <c:v>8.8845785516941191</c:v>
                </c:pt>
                <c:pt idx="13211">
                  <c:v>8.8842615883321407</c:v>
                </c:pt>
                <c:pt idx="13212">
                  <c:v>8.8839469679948007</c:v>
                </c:pt>
                <c:pt idx="13213">
                  <c:v>8.8836427962439402</c:v>
                </c:pt>
                <c:pt idx="13214">
                  <c:v>8.8829146893364097</c:v>
                </c:pt>
                <c:pt idx="13215">
                  <c:v>8.8821984608180102</c:v>
                </c:pt>
                <c:pt idx="13216">
                  <c:v>8.8814783744576093</c:v>
                </c:pt>
                <c:pt idx="13217">
                  <c:v>8.8809382144108806</c:v>
                </c:pt>
                <c:pt idx="13218">
                  <c:v>8.8802395092187201</c:v>
                </c:pt>
                <c:pt idx="13219">
                  <c:v>8.8797206694103199</c:v>
                </c:pt>
                <c:pt idx="13220">
                  <c:v>8.8792089339544003</c:v>
                </c:pt>
                <c:pt idx="13221">
                  <c:v>8.8786408847809195</c:v>
                </c:pt>
                <c:pt idx="13222">
                  <c:v>8.8784539523302595</c:v>
                </c:pt>
                <c:pt idx="13223">
                  <c:v>8.8777073530375201</c:v>
                </c:pt>
                <c:pt idx="13224">
                  <c:v>8.8769826704914099</c:v>
                </c:pt>
                <c:pt idx="13225">
                  <c:v>8.8762531917248797</c:v>
                </c:pt>
                <c:pt idx="13226">
                  <c:v>8.8755155323316295</c:v>
                </c:pt>
                <c:pt idx="13227">
                  <c:v>8.8747663203507408</c:v>
                </c:pt>
                <c:pt idx="13228">
                  <c:v>8.8740228049942491</c:v>
                </c:pt>
                <c:pt idx="13229">
                  <c:v>8.8732431170775694</c:v>
                </c:pt>
                <c:pt idx="13230">
                  <c:v>8.8724405152109007</c:v>
                </c:pt>
                <c:pt idx="13231">
                  <c:v>8.8705660123072096</c:v>
                </c:pt>
                <c:pt idx="13232">
                  <c:v>8.8686952960653507</c:v>
                </c:pt>
                <c:pt idx="13233">
                  <c:v>8.8668202597241805</c:v>
                </c:pt>
                <c:pt idx="13234">
                  <c:v>8.8649418564294002</c:v>
                </c:pt>
                <c:pt idx="13235">
                  <c:v>8.8630624249010097</c:v>
                </c:pt>
                <c:pt idx="13236">
                  <c:v>8.8612332898025095</c:v>
                </c:pt>
                <c:pt idx="13237">
                  <c:v>8.8593983792170992</c:v>
                </c:pt>
                <c:pt idx="13238">
                  <c:v>8.8576249301208598</c:v>
                </c:pt>
                <c:pt idx="13239">
                  <c:v>8.8556622539572807</c:v>
                </c:pt>
                <c:pt idx="13240">
                  <c:v>8.8539279588515694</c:v>
                </c:pt>
                <c:pt idx="13241">
                  <c:v>8.85237739452322</c:v>
                </c:pt>
                <c:pt idx="13242">
                  <c:v>8.8507660908482197</c:v>
                </c:pt>
                <c:pt idx="13243">
                  <c:v>8.8491826286275792</c:v>
                </c:pt>
                <c:pt idx="13244">
                  <c:v>8.84767851376807</c:v>
                </c:pt>
                <c:pt idx="13245">
                  <c:v>8.8461453877692406</c:v>
                </c:pt>
                <c:pt idx="13246">
                  <c:v>8.8446019538569498</c:v>
                </c:pt>
                <c:pt idx="13247">
                  <c:v>8.8430273920159195</c:v>
                </c:pt>
                <c:pt idx="13248">
                  <c:v>8.8414759444066906</c:v>
                </c:pt>
                <c:pt idx="13249">
                  <c:v>8.8399282539694504</c:v>
                </c:pt>
                <c:pt idx="13250">
                  <c:v>8.8383881348640294</c:v>
                </c:pt>
                <c:pt idx="13251">
                  <c:v>8.8368467650664595</c:v>
                </c:pt>
                <c:pt idx="13252">
                  <c:v>8.8351855628503895</c:v>
                </c:pt>
                <c:pt idx="13253">
                  <c:v>8.8335276418551398</c:v>
                </c:pt>
                <c:pt idx="13254">
                  <c:v>8.8319303955088699</c:v>
                </c:pt>
                <c:pt idx="13255">
                  <c:v>8.8304419010591104</c:v>
                </c:pt>
                <c:pt idx="13256">
                  <c:v>8.8289096551256208</c:v>
                </c:pt>
                <c:pt idx="13257">
                  <c:v>8.8273854957578397</c:v>
                </c:pt>
                <c:pt idx="13258">
                  <c:v>8.8256082872308195</c:v>
                </c:pt>
                <c:pt idx="13259">
                  <c:v>8.8238033839736492</c:v>
                </c:pt>
                <c:pt idx="13260">
                  <c:v>8.8218732408414304</c:v>
                </c:pt>
                <c:pt idx="13261">
                  <c:v>8.8200196908780093</c:v>
                </c:pt>
                <c:pt idx="13262">
                  <c:v>8.8181618194370301</c:v>
                </c:pt>
                <c:pt idx="13263">
                  <c:v>8.8164349541502194</c:v>
                </c:pt>
                <c:pt idx="13264">
                  <c:v>8.8147152052644095</c:v>
                </c:pt>
                <c:pt idx="13265">
                  <c:v>8.8128980872712503</c:v>
                </c:pt>
                <c:pt idx="13266">
                  <c:v>8.8110860480655404</c:v>
                </c:pt>
                <c:pt idx="13267">
                  <c:v>8.8094928917535</c:v>
                </c:pt>
                <c:pt idx="13268">
                  <c:v>8.8079001466709794</c:v>
                </c:pt>
                <c:pt idx="13269">
                  <c:v>8.8057775637789195</c:v>
                </c:pt>
                <c:pt idx="13270">
                  <c:v>8.8038047187540496</c:v>
                </c:pt>
                <c:pt idx="13271">
                  <c:v>8.8020802435578904</c:v>
                </c:pt>
                <c:pt idx="13272">
                  <c:v>8.8003647573857897</c:v>
                </c:pt>
                <c:pt idx="13273">
                  <c:v>8.7986484846930999</c:v>
                </c:pt>
                <c:pt idx="13274">
                  <c:v>8.7968932636103094</c:v>
                </c:pt>
                <c:pt idx="13275">
                  <c:v>8.7951248439281198</c:v>
                </c:pt>
                <c:pt idx="13276">
                  <c:v>8.7934757189694892</c:v>
                </c:pt>
                <c:pt idx="13277">
                  <c:v>8.7918269804759799</c:v>
                </c:pt>
                <c:pt idx="13278">
                  <c:v>8.7902326179342793</c:v>
                </c:pt>
                <c:pt idx="13279">
                  <c:v>8.7884416327554096</c:v>
                </c:pt>
                <c:pt idx="13280">
                  <c:v>8.7867546165446093</c:v>
                </c:pt>
                <c:pt idx="13281">
                  <c:v>8.7847288576080693</c:v>
                </c:pt>
                <c:pt idx="13282">
                  <c:v>8.7827092505448192</c:v>
                </c:pt>
                <c:pt idx="13283">
                  <c:v>8.7807047028964895</c:v>
                </c:pt>
                <c:pt idx="13284">
                  <c:v>8.77870724140028</c:v>
                </c:pt>
                <c:pt idx="13285">
                  <c:v>8.7765756650241595</c:v>
                </c:pt>
                <c:pt idx="13286">
                  <c:v>8.7744100631072293</c:v>
                </c:pt>
                <c:pt idx="13287">
                  <c:v>8.7724497129328203</c:v>
                </c:pt>
                <c:pt idx="13288">
                  <c:v>8.7704888098801295</c:v>
                </c:pt>
                <c:pt idx="13289">
                  <c:v>8.7685321218490699</c:v>
                </c:pt>
                <c:pt idx="13290">
                  <c:v>8.7667775831390102</c:v>
                </c:pt>
                <c:pt idx="13291">
                  <c:v>8.7650306203269199</c:v>
                </c:pt>
                <c:pt idx="13292">
                  <c:v>8.7632898025178694</c:v>
                </c:pt>
                <c:pt idx="13293">
                  <c:v>8.7611620345712407</c:v>
                </c:pt>
                <c:pt idx="13294">
                  <c:v>8.7590969037643092</c:v>
                </c:pt>
                <c:pt idx="13295">
                  <c:v>8.7569495185625801</c:v>
                </c:pt>
                <c:pt idx="13296">
                  <c:v>8.7548465938834106</c:v>
                </c:pt>
                <c:pt idx="13297">
                  <c:v>8.7526699368450096</c:v>
                </c:pt>
                <c:pt idx="13298">
                  <c:v>8.7511095102467298</c:v>
                </c:pt>
                <c:pt idx="13299">
                  <c:v>8.7495632929208895</c:v>
                </c:pt>
                <c:pt idx="13300">
                  <c:v>8.7479769249358892</c:v>
                </c:pt>
                <c:pt idx="13301">
                  <c:v>8.7464066725816902</c:v>
                </c:pt>
                <c:pt idx="13302">
                  <c:v>8.74512373450872</c:v>
                </c:pt>
                <c:pt idx="13303">
                  <c:v>8.7438480715284292</c:v>
                </c:pt>
                <c:pt idx="13304">
                  <c:v>8.7417643838323809</c:v>
                </c:pt>
                <c:pt idx="13305">
                  <c:v>8.7396821086102108</c:v>
                </c:pt>
                <c:pt idx="13306">
                  <c:v>8.7376007063892303</c:v>
                </c:pt>
                <c:pt idx="13307">
                  <c:v>8.7355489824906893</c:v>
                </c:pt>
                <c:pt idx="13308">
                  <c:v>8.7334354922367403</c:v>
                </c:pt>
                <c:pt idx="13309">
                  <c:v>8.7314088187428691</c:v>
                </c:pt>
                <c:pt idx="13310">
                  <c:v>8.7293915666876902</c:v>
                </c:pt>
                <c:pt idx="13311">
                  <c:v>8.7274475675180803</c:v>
                </c:pt>
                <c:pt idx="13312">
                  <c:v>8.7255020257807399</c:v>
                </c:pt>
                <c:pt idx="13313">
                  <c:v>8.7234406576748498</c:v>
                </c:pt>
                <c:pt idx="13314">
                  <c:v>8.7213796500351108</c:v>
                </c:pt>
                <c:pt idx="13315">
                  <c:v>8.7193241855851102</c:v>
                </c:pt>
                <c:pt idx="13316">
                  <c:v>8.71737616540908</c:v>
                </c:pt>
                <c:pt idx="13317">
                  <c:v>8.71544804368712</c:v>
                </c:pt>
                <c:pt idx="13318">
                  <c:v>8.71352527647689</c:v>
                </c:pt>
                <c:pt idx="13319">
                  <c:v>8.7117510761493708</c:v>
                </c:pt>
                <c:pt idx="13320">
                  <c:v>8.7099698359811697</c:v>
                </c:pt>
                <c:pt idx="13321">
                  <c:v>8.7076882149511494</c:v>
                </c:pt>
                <c:pt idx="13322">
                  <c:v>8.7057581418613399</c:v>
                </c:pt>
                <c:pt idx="13323">
                  <c:v>8.7034490190485592</c:v>
                </c:pt>
                <c:pt idx="13324">
                  <c:v>8.7011450862394799</c:v>
                </c:pt>
                <c:pt idx="13325">
                  <c:v>8.6988946228637705</c:v>
                </c:pt>
                <c:pt idx="13326">
                  <c:v>8.6967219472843897</c:v>
                </c:pt>
                <c:pt idx="13327">
                  <c:v>8.6950840269675496</c:v>
                </c:pt>
                <c:pt idx="13328">
                  <c:v>8.6934315754334399</c:v>
                </c:pt>
                <c:pt idx="13329">
                  <c:v>8.6917538584007499</c:v>
                </c:pt>
                <c:pt idx="13330">
                  <c:v>8.6900937225881698</c:v>
                </c:pt>
                <c:pt idx="13331">
                  <c:v>8.6884253718566598</c:v>
                </c:pt>
                <c:pt idx="13332">
                  <c:v>8.68679557947946</c:v>
                </c:pt>
                <c:pt idx="13333">
                  <c:v>8.6851962631425899</c:v>
                </c:pt>
                <c:pt idx="13334">
                  <c:v>8.6835969728930102</c:v>
                </c:pt>
                <c:pt idx="13335">
                  <c:v>8.6821355538791796</c:v>
                </c:pt>
                <c:pt idx="13336">
                  <c:v>8.6806590713476606</c:v>
                </c:pt>
                <c:pt idx="13337">
                  <c:v>8.6791128240184605</c:v>
                </c:pt>
                <c:pt idx="13338">
                  <c:v>8.6776383005832294</c:v>
                </c:pt>
                <c:pt idx="13339">
                  <c:v>8.6761685542841995</c:v>
                </c:pt>
                <c:pt idx="13340">
                  <c:v>8.6747137210759107</c:v>
                </c:pt>
                <c:pt idx="13341">
                  <c:v>8.6732577071811807</c:v>
                </c:pt>
                <c:pt idx="13342">
                  <c:v>8.6718040883563692</c:v>
                </c:pt>
                <c:pt idx="13343">
                  <c:v>8.67035385439865</c:v>
                </c:pt>
                <c:pt idx="13344">
                  <c:v>8.6688521318964895</c:v>
                </c:pt>
                <c:pt idx="13345">
                  <c:v>8.6673579289278297</c:v>
                </c:pt>
                <c:pt idx="13346">
                  <c:v>8.6658172891409695</c:v>
                </c:pt>
                <c:pt idx="13347">
                  <c:v>8.6642734507350205</c:v>
                </c:pt>
                <c:pt idx="13348">
                  <c:v>8.6627869994136599</c:v>
                </c:pt>
                <c:pt idx="13349">
                  <c:v>8.6612730408403795</c:v>
                </c:pt>
                <c:pt idx="13350">
                  <c:v>8.6595691592323991</c:v>
                </c:pt>
                <c:pt idx="13351">
                  <c:v>8.6579149879526192</c:v>
                </c:pt>
                <c:pt idx="13352">
                  <c:v>8.6561703024692402</c:v>
                </c:pt>
                <c:pt idx="13353">
                  <c:v>8.6544297024395203</c:v>
                </c:pt>
                <c:pt idx="13354">
                  <c:v>8.6527900611240902</c:v>
                </c:pt>
                <c:pt idx="13355">
                  <c:v>8.6511510690519593</c:v>
                </c:pt>
                <c:pt idx="13356">
                  <c:v>8.6495230425434997</c:v>
                </c:pt>
                <c:pt idx="13357">
                  <c:v>8.6476128799568901</c:v>
                </c:pt>
                <c:pt idx="13358">
                  <c:v>8.6456944318248699</c:v>
                </c:pt>
                <c:pt idx="13359">
                  <c:v>8.6437910019772097</c:v>
                </c:pt>
                <c:pt idx="13360">
                  <c:v>8.6418561938636191</c:v>
                </c:pt>
                <c:pt idx="13361">
                  <c:v>8.6399554751750696</c:v>
                </c:pt>
                <c:pt idx="13362">
                  <c:v>8.6380586003147108</c:v>
                </c:pt>
                <c:pt idx="13363">
                  <c:v>8.6362267655111893</c:v>
                </c:pt>
                <c:pt idx="13364">
                  <c:v>8.6344806403474994</c:v>
                </c:pt>
                <c:pt idx="13365">
                  <c:v>8.6327559338057398</c:v>
                </c:pt>
                <c:pt idx="13366">
                  <c:v>8.6310238281622098</c:v>
                </c:pt>
                <c:pt idx="13367">
                  <c:v>8.6292909980078001</c:v>
                </c:pt>
                <c:pt idx="13368">
                  <c:v>8.6275666208628596</c:v>
                </c:pt>
                <c:pt idx="13369">
                  <c:v>8.6258421147926096</c:v>
                </c:pt>
                <c:pt idx="13370">
                  <c:v>8.6242158286767392</c:v>
                </c:pt>
                <c:pt idx="13371">
                  <c:v>8.6226059367111905</c:v>
                </c:pt>
                <c:pt idx="13372">
                  <c:v>8.6209921432853598</c:v>
                </c:pt>
                <c:pt idx="13373">
                  <c:v>8.6193889672794999</c:v>
                </c:pt>
                <c:pt idx="13374">
                  <c:v>8.6177796983587598</c:v>
                </c:pt>
                <c:pt idx="13375">
                  <c:v>8.6161473790293694</c:v>
                </c:pt>
                <c:pt idx="13376">
                  <c:v>8.6146100358759501</c:v>
                </c:pt>
                <c:pt idx="13377">
                  <c:v>8.6128900816529601</c:v>
                </c:pt>
                <c:pt idx="13378">
                  <c:v>8.61125676647716</c:v>
                </c:pt>
                <c:pt idx="13379">
                  <c:v>8.6095694135870904</c:v>
                </c:pt>
                <c:pt idx="13380">
                  <c:v>8.6079086717258502</c:v>
                </c:pt>
                <c:pt idx="13381">
                  <c:v>8.6063523110448905</c:v>
                </c:pt>
                <c:pt idx="13382">
                  <c:v>8.6048151609141907</c:v>
                </c:pt>
                <c:pt idx="13383">
                  <c:v>8.6032723949752103</c:v>
                </c:pt>
                <c:pt idx="13384">
                  <c:v>8.6017262442387494</c:v>
                </c:pt>
                <c:pt idx="13385">
                  <c:v>8.6002007479794393</c:v>
                </c:pt>
                <c:pt idx="13386">
                  <c:v>8.5986639166579106</c:v>
                </c:pt>
                <c:pt idx="13387">
                  <c:v>8.5971171800861903</c:v>
                </c:pt>
                <c:pt idx="13388">
                  <c:v>8.5958618115115204</c:v>
                </c:pt>
                <c:pt idx="13389">
                  <c:v>8.5946094128836208</c:v>
                </c:pt>
                <c:pt idx="13390">
                  <c:v>8.5932795449097092</c:v>
                </c:pt>
                <c:pt idx="13391">
                  <c:v>8.5919496874219803</c:v>
                </c:pt>
                <c:pt idx="13392">
                  <c:v>8.5907032544453994</c:v>
                </c:pt>
                <c:pt idx="13393">
                  <c:v>8.5894073662391399</c:v>
                </c:pt>
                <c:pt idx="13394">
                  <c:v>8.5880893507743501</c:v>
                </c:pt>
                <c:pt idx="13395">
                  <c:v>8.5867552456987202</c:v>
                </c:pt>
                <c:pt idx="13396">
                  <c:v>8.5854226932873594</c:v>
                </c:pt>
                <c:pt idx="13397">
                  <c:v>8.5840826329350097</c:v>
                </c:pt>
                <c:pt idx="13398">
                  <c:v>8.5828240078050602</c:v>
                </c:pt>
                <c:pt idx="13399">
                  <c:v>8.5815638035381596</c:v>
                </c:pt>
                <c:pt idx="13400">
                  <c:v>8.5803158476439503</c:v>
                </c:pt>
                <c:pt idx="13401">
                  <c:v>8.5790763246578798</c:v>
                </c:pt>
                <c:pt idx="13402">
                  <c:v>8.5775679982440494</c:v>
                </c:pt>
                <c:pt idx="13403">
                  <c:v>8.5750903437396193</c:v>
                </c:pt>
                <c:pt idx="13404">
                  <c:v>8.5726186390821209</c:v>
                </c:pt>
                <c:pt idx="13405">
                  <c:v>8.5701681422890008</c:v>
                </c:pt>
                <c:pt idx="13406">
                  <c:v>8.5677377797056504</c:v>
                </c:pt>
                <c:pt idx="13407">
                  <c:v>8.5655058249552791</c:v>
                </c:pt>
                <c:pt idx="13408">
                  <c:v>8.5632582587108494</c:v>
                </c:pt>
                <c:pt idx="13409">
                  <c:v>8.5610687393160099</c:v>
                </c:pt>
                <c:pt idx="13410">
                  <c:v>8.5588900538312398</c:v>
                </c:pt>
                <c:pt idx="13411">
                  <c:v>8.5567059889249393</c:v>
                </c:pt>
                <c:pt idx="13412">
                  <c:v>8.5543301302293102</c:v>
                </c:pt>
                <c:pt idx="13413">
                  <c:v>8.5528812434051193</c:v>
                </c:pt>
                <c:pt idx="13414">
                  <c:v>8.5514576991961402</c:v>
                </c:pt>
                <c:pt idx="13415">
                  <c:v>8.5509179960366701</c:v>
                </c:pt>
                <c:pt idx="13416">
                  <c:v>8.5503817402356006</c:v>
                </c:pt>
                <c:pt idx="13417">
                  <c:v>8.5495555215862193</c:v>
                </c:pt>
                <c:pt idx="13418">
                  <c:v>8.5487305842619392</c:v>
                </c:pt>
                <c:pt idx="13419">
                  <c:v>8.5478946491124095</c:v>
                </c:pt>
                <c:pt idx="13420">
                  <c:v>8.5470657161474701</c:v>
                </c:pt>
                <c:pt idx="13421">
                  <c:v>8.5462362745897007</c:v>
                </c:pt>
                <c:pt idx="13422">
                  <c:v>8.5444569212806307</c:v>
                </c:pt>
                <c:pt idx="13423">
                  <c:v>8.5436483042302402</c:v>
                </c:pt>
                <c:pt idx="13424">
                  <c:v>8.54308058306124</c:v>
                </c:pt>
                <c:pt idx="13425">
                  <c:v>8.5425361683498497</c:v>
                </c:pt>
                <c:pt idx="13426">
                  <c:v>8.5419974190557308</c:v>
                </c:pt>
                <c:pt idx="13427">
                  <c:v>8.5408706238648993</c:v>
                </c:pt>
                <c:pt idx="13428">
                  <c:v>8.5398191878220207</c:v>
                </c:pt>
                <c:pt idx="13429">
                  <c:v>8.5380571548693691</c:v>
                </c:pt>
                <c:pt idx="13430">
                  <c:v>8.5362922614472794</c:v>
                </c:pt>
                <c:pt idx="13431">
                  <c:v>8.5350371176835207</c:v>
                </c:pt>
                <c:pt idx="13432">
                  <c:v>8.5337968490694198</c:v>
                </c:pt>
                <c:pt idx="13433">
                  <c:v>8.5329043690181408</c:v>
                </c:pt>
                <c:pt idx="13434">
                  <c:v>8.5312968771622</c:v>
                </c:pt>
                <c:pt idx="13435">
                  <c:v>8.5299065171570891</c:v>
                </c:pt>
                <c:pt idx="13436">
                  <c:v>8.5285174830480202</c:v>
                </c:pt>
                <c:pt idx="13437">
                  <c:v>8.5271368989755594</c:v>
                </c:pt>
                <c:pt idx="13438">
                  <c:v>8.5259466218860194</c:v>
                </c:pt>
                <c:pt idx="13439">
                  <c:v>8.5247617858631504</c:v>
                </c:pt>
                <c:pt idx="13440">
                  <c:v>8.5233805036189096</c:v>
                </c:pt>
                <c:pt idx="13441">
                  <c:v>8.5217428748351995</c:v>
                </c:pt>
                <c:pt idx="13442">
                  <c:v>8.5201085581088591</c:v>
                </c:pt>
                <c:pt idx="13443">
                  <c:v>8.51848000566034</c:v>
                </c:pt>
                <c:pt idx="13444">
                  <c:v>8.5168531178318094</c:v>
                </c:pt>
                <c:pt idx="13445">
                  <c:v>8.5152326341341098</c:v>
                </c:pt>
                <c:pt idx="13446">
                  <c:v>8.5138436830114195</c:v>
                </c:pt>
                <c:pt idx="13447">
                  <c:v>8.5124576941940795</c:v>
                </c:pt>
                <c:pt idx="13448">
                  <c:v>8.5108950777421501</c:v>
                </c:pt>
                <c:pt idx="13449">
                  <c:v>8.5093374397948391</c:v>
                </c:pt>
                <c:pt idx="13450">
                  <c:v>8.5077599373480997</c:v>
                </c:pt>
                <c:pt idx="13451">
                  <c:v>8.5061333609117895</c:v>
                </c:pt>
                <c:pt idx="13452">
                  <c:v>8.5047633465413792</c:v>
                </c:pt>
                <c:pt idx="13453">
                  <c:v>8.5030951784805797</c:v>
                </c:pt>
                <c:pt idx="13454">
                  <c:v>8.5014352281934809</c:v>
                </c:pt>
                <c:pt idx="13455">
                  <c:v>8.4997318050499704</c:v>
                </c:pt>
                <c:pt idx="13456">
                  <c:v>8.4980757459848899</c:v>
                </c:pt>
                <c:pt idx="13457">
                  <c:v>8.4966571022115804</c:v>
                </c:pt>
                <c:pt idx="13458">
                  <c:v>8.4952427728092701</c:v>
                </c:pt>
                <c:pt idx="13459">
                  <c:v>8.4938420034140698</c:v>
                </c:pt>
                <c:pt idx="13460">
                  <c:v>8.4925006987650598</c:v>
                </c:pt>
                <c:pt idx="13461">
                  <c:v>8.4910575129774397</c:v>
                </c:pt>
                <c:pt idx="13462">
                  <c:v>8.4894364193033507</c:v>
                </c:pt>
                <c:pt idx="13463">
                  <c:v>8.4877976585038493</c:v>
                </c:pt>
                <c:pt idx="13464">
                  <c:v>8.4860182356021792</c:v>
                </c:pt>
                <c:pt idx="13465">
                  <c:v>8.4842498410285003</c:v>
                </c:pt>
                <c:pt idx="13466">
                  <c:v>8.4824449041630494</c:v>
                </c:pt>
                <c:pt idx="13467">
                  <c:v>8.4807908711924895</c:v>
                </c:pt>
                <c:pt idx="13468">
                  <c:v>8.4791677099197802</c:v>
                </c:pt>
                <c:pt idx="13469">
                  <c:v>8.4775427244632695</c:v>
                </c:pt>
                <c:pt idx="13470">
                  <c:v>8.4759173925777596</c:v>
                </c:pt>
                <c:pt idx="13471">
                  <c:v>8.4744912773126799</c:v>
                </c:pt>
                <c:pt idx="13472">
                  <c:v>8.4718831390452607</c:v>
                </c:pt>
                <c:pt idx="13473">
                  <c:v>8.4695027808680496</c:v>
                </c:pt>
                <c:pt idx="13474">
                  <c:v>8.46711037289929</c:v>
                </c:pt>
                <c:pt idx="13475">
                  <c:v>8.4647231998654497</c:v>
                </c:pt>
                <c:pt idx="13476">
                  <c:v>8.4631275708176492</c:v>
                </c:pt>
                <c:pt idx="13477">
                  <c:v>8.4615379666327097</c:v>
                </c:pt>
                <c:pt idx="13478">
                  <c:v>8.4598810641239908</c:v>
                </c:pt>
                <c:pt idx="13479">
                  <c:v>8.4571969398619498</c:v>
                </c:pt>
                <c:pt idx="13480">
                  <c:v>8.4545682357607195</c:v>
                </c:pt>
                <c:pt idx="13481">
                  <c:v>8.4530184221403601</c:v>
                </c:pt>
                <c:pt idx="13482">
                  <c:v>8.4515012877942208</c:v>
                </c:pt>
                <c:pt idx="13483">
                  <c:v>8.4496679393646907</c:v>
                </c:pt>
                <c:pt idx="13484">
                  <c:v>8.4478435725213199</c:v>
                </c:pt>
                <c:pt idx="13485">
                  <c:v>8.4460167435935105</c:v>
                </c:pt>
                <c:pt idx="13486">
                  <c:v>8.4441987256464692</c:v>
                </c:pt>
                <c:pt idx="13487">
                  <c:v>8.4423617246063305</c:v>
                </c:pt>
                <c:pt idx="13488">
                  <c:v>8.4405342500546201</c:v>
                </c:pt>
                <c:pt idx="13489">
                  <c:v>8.4387052242747096</c:v>
                </c:pt>
                <c:pt idx="13490">
                  <c:v>8.4370662233434395</c:v>
                </c:pt>
                <c:pt idx="13491">
                  <c:v>8.4353984869726499</c:v>
                </c:pt>
                <c:pt idx="13492">
                  <c:v>8.43357403489264</c:v>
                </c:pt>
                <c:pt idx="13493">
                  <c:v>8.4319520606948402</c:v>
                </c:pt>
                <c:pt idx="13494">
                  <c:v>8.4303295771331701</c:v>
                </c:pt>
                <c:pt idx="13495">
                  <c:v>8.4287367212558895</c:v>
                </c:pt>
                <c:pt idx="13496">
                  <c:v>8.42715049243834</c:v>
                </c:pt>
                <c:pt idx="13497">
                  <c:v>8.4255558754653297</c:v>
                </c:pt>
                <c:pt idx="13498">
                  <c:v>8.4239761349166198</c:v>
                </c:pt>
                <c:pt idx="13499">
                  <c:v>8.4230821573093895</c:v>
                </c:pt>
                <c:pt idx="13500">
                  <c:v>8.4222664490309498</c:v>
                </c:pt>
                <c:pt idx="13501">
                  <c:v>8.4204996403909593</c:v>
                </c:pt>
                <c:pt idx="13502">
                  <c:v>8.4189602421385707</c:v>
                </c:pt>
                <c:pt idx="13503">
                  <c:v>8.4174188979366296</c:v>
                </c:pt>
                <c:pt idx="13504">
                  <c:v>8.4158545627606802</c:v>
                </c:pt>
                <c:pt idx="13505">
                  <c:v>8.4143138324126099</c:v>
                </c:pt>
                <c:pt idx="13506">
                  <c:v>8.4127831888086</c:v>
                </c:pt>
                <c:pt idx="13507">
                  <c:v>8.4112544060515102</c:v>
                </c:pt>
                <c:pt idx="13508">
                  <c:v>8.4106545102574906</c:v>
                </c:pt>
                <c:pt idx="13509">
                  <c:v>8.4091597830696703</c:v>
                </c:pt>
                <c:pt idx="13510">
                  <c:v>8.4074529560548594</c:v>
                </c:pt>
                <c:pt idx="13511">
                  <c:v>8.4057477976242296</c:v>
                </c:pt>
                <c:pt idx="13512">
                  <c:v>8.4040410527109692</c:v>
                </c:pt>
                <c:pt idx="13513">
                  <c:v>8.4023380682525808</c:v>
                </c:pt>
                <c:pt idx="13514">
                  <c:v>8.4006359829023101</c:v>
                </c:pt>
                <c:pt idx="13515">
                  <c:v>8.3999945399354203</c:v>
                </c:pt>
                <c:pt idx="13516">
                  <c:v>8.3985487538110402</c:v>
                </c:pt>
                <c:pt idx="13517">
                  <c:v>8.3971017075046905</c:v>
                </c:pt>
                <c:pt idx="13518">
                  <c:v>8.3946027345640601</c:v>
                </c:pt>
                <c:pt idx="13519">
                  <c:v>8.39333939161091</c:v>
                </c:pt>
                <c:pt idx="13520">
                  <c:v>8.3920824378240901</c:v>
                </c:pt>
                <c:pt idx="13521">
                  <c:v>8.3908358259655191</c:v>
                </c:pt>
                <c:pt idx="13522">
                  <c:v>8.3895810398563899</c:v>
                </c:pt>
                <c:pt idx="13523">
                  <c:v>8.3873131125328495</c:v>
                </c:pt>
                <c:pt idx="13524">
                  <c:v>8.3847217854204192</c:v>
                </c:pt>
                <c:pt idx="13525">
                  <c:v>8.3821899122276999</c:v>
                </c:pt>
                <c:pt idx="13526">
                  <c:v>8.3797166580341393</c:v>
                </c:pt>
                <c:pt idx="13527">
                  <c:v>8.3772764556322592</c:v>
                </c:pt>
                <c:pt idx="13528">
                  <c:v>8.3748440689816892</c:v>
                </c:pt>
                <c:pt idx="13529">
                  <c:v>8.3722239039674395</c:v>
                </c:pt>
                <c:pt idx="13530">
                  <c:v>8.3696764786451396</c:v>
                </c:pt>
                <c:pt idx="13531">
                  <c:v>8.3671223054393096</c:v>
                </c:pt>
                <c:pt idx="13532">
                  <c:v>8.3645784651819497</c:v>
                </c:pt>
                <c:pt idx="13533">
                  <c:v>8.3619431645131002</c:v>
                </c:pt>
                <c:pt idx="13534">
                  <c:v>8.3593514275123102</c:v>
                </c:pt>
                <c:pt idx="13535">
                  <c:v>8.3568227381621103</c:v>
                </c:pt>
                <c:pt idx="13536">
                  <c:v>8.35430971000957</c:v>
                </c:pt>
                <c:pt idx="13537">
                  <c:v>8.3517332055138507</c:v>
                </c:pt>
                <c:pt idx="13538">
                  <c:v>8.3491634432175807</c:v>
                </c:pt>
                <c:pt idx="13539">
                  <c:v>8.3466233915734804</c:v>
                </c:pt>
                <c:pt idx="13540">
                  <c:v>8.3441387662140993</c:v>
                </c:pt>
                <c:pt idx="13541">
                  <c:v>8.3416274604649896</c:v>
                </c:pt>
                <c:pt idx="13542">
                  <c:v>8.3390699982917607</c:v>
                </c:pt>
                <c:pt idx="13543">
                  <c:v>8.33651008189441</c:v>
                </c:pt>
                <c:pt idx="13544">
                  <c:v>8.3339574158081398</c:v>
                </c:pt>
                <c:pt idx="13545">
                  <c:v>8.3313992049634695</c:v>
                </c:pt>
                <c:pt idx="13546">
                  <c:v>8.3288733026479296</c:v>
                </c:pt>
                <c:pt idx="13547">
                  <c:v>8.3262984115725001</c:v>
                </c:pt>
                <c:pt idx="13548">
                  <c:v>8.3237211759402392</c:v>
                </c:pt>
                <c:pt idx="13549">
                  <c:v>8.3212036667902005</c:v>
                </c:pt>
                <c:pt idx="13550">
                  <c:v>8.3186353937487301</c:v>
                </c:pt>
                <c:pt idx="13551">
                  <c:v>8.3160758864459297</c:v>
                </c:pt>
                <c:pt idx="13552">
                  <c:v>8.3134483271220692</c:v>
                </c:pt>
                <c:pt idx="13553">
                  <c:v>8.31092852640157</c:v>
                </c:pt>
                <c:pt idx="13554">
                  <c:v>8.3083268737336002</c:v>
                </c:pt>
                <c:pt idx="13555">
                  <c:v>8.3057293284221796</c:v>
                </c:pt>
                <c:pt idx="13556">
                  <c:v>8.3030959049921105</c:v>
                </c:pt>
                <c:pt idx="13557">
                  <c:v>8.30047232621442</c:v>
                </c:pt>
                <c:pt idx="13558">
                  <c:v>8.2978467900541801</c:v>
                </c:pt>
                <c:pt idx="13559">
                  <c:v>8.2952331804609507</c:v>
                </c:pt>
                <c:pt idx="13560">
                  <c:v>8.2926564678092696</c:v>
                </c:pt>
                <c:pt idx="13561">
                  <c:v>8.2900845103379996</c:v>
                </c:pt>
                <c:pt idx="13562">
                  <c:v>8.2877217563774295</c:v>
                </c:pt>
                <c:pt idx="13563">
                  <c:v>8.2852835264394802</c:v>
                </c:pt>
                <c:pt idx="13564">
                  <c:v>8.2828495327254394</c:v>
                </c:pt>
                <c:pt idx="13565">
                  <c:v>8.28041609324384</c:v>
                </c:pt>
                <c:pt idx="13566">
                  <c:v>8.2779893900829808</c:v>
                </c:pt>
                <c:pt idx="13567">
                  <c:v>8.2756079035130394</c:v>
                </c:pt>
                <c:pt idx="13568">
                  <c:v>8.2732205890581199</c:v>
                </c:pt>
                <c:pt idx="13569">
                  <c:v>8.2705113150551401</c:v>
                </c:pt>
                <c:pt idx="13570">
                  <c:v>8.2676714938795293</c:v>
                </c:pt>
                <c:pt idx="13571">
                  <c:v>8.2647971647385798</c:v>
                </c:pt>
                <c:pt idx="13572">
                  <c:v>8.2620556800344893</c:v>
                </c:pt>
                <c:pt idx="13573">
                  <c:v>8.25956122416029</c:v>
                </c:pt>
                <c:pt idx="13574">
                  <c:v>8.2570539618712004</c:v>
                </c:pt>
                <c:pt idx="13575">
                  <c:v>8.2542935118432492</c:v>
                </c:pt>
                <c:pt idx="13576">
                  <c:v>8.2515373220659196</c:v>
                </c:pt>
                <c:pt idx="13577">
                  <c:v>8.2487682261001805</c:v>
                </c:pt>
                <c:pt idx="13578">
                  <c:v>8.2462555282512806</c:v>
                </c:pt>
                <c:pt idx="13579">
                  <c:v>8.2437466041838405</c:v>
                </c:pt>
                <c:pt idx="13580">
                  <c:v>8.2412346586100096</c:v>
                </c:pt>
                <c:pt idx="13581">
                  <c:v>8.23847029702846</c:v>
                </c:pt>
                <c:pt idx="13582">
                  <c:v>8.2359544426997395</c:v>
                </c:pt>
                <c:pt idx="13583">
                  <c:v>8.2331995009946599</c:v>
                </c:pt>
                <c:pt idx="13584">
                  <c:v>8.2306925363257495</c:v>
                </c:pt>
                <c:pt idx="13585">
                  <c:v>8.2281879910824998</c:v>
                </c:pt>
                <c:pt idx="13586">
                  <c:v>8.22567824408954</c:v>
                </c:pt>
                <c:pt idx="13587">
                  <c:v>8.22312407519067</c:v>
                </c:pt>
                <c:pt idx="13588">
                  <c:v>8.22056029319846</c:v>
                </c:pt>
                <c:pt idx="13589">
                  <c:v>8.2180088323221998</c:v>
                </c:pt>
                <c:pt idx="13590">
                  <c:v>8.2154587250072204</c:v>
                </c:pt>
                <c:pt idx="13591">
                  <c:v>8.2128200457332703</c:v>
                </c:pt>
                <c:pt idx="13592">
                  <c:v>8.2101389480462004</c:v>
                </c:pt>
                <c:pt idx="13593">
                  <c:v>8.2074389872949798</c:v>
                </c:pt>
                <c:pt idx="13594">
                  <c:v>8.2048016861013799</c:v>
                </c:pt>
                <c:pt idx="13595">
                  <c:v>8.2020841706137304</c:v>
                </c:pt>
                <c:pt idx="13596">
                  <c:v>8.19936414940946</c:v>
                </c:pt>
                <c:pt idx="13597">
                  <c:v>8.1966235612300302</c:v>
                </c:pt>
                <c:pt idx="13598">
                  <c:v>8.1938815587544909</c:v>
                </c:pt>
                <c:pt idx="13599">
                  <c:v>8.1911380060346808</c:v>
                </c:pt>
                <c:pt idx="13600">
                  <c:v>8.1899259203637698</c:v>
                </c:pt>
                <c:pt idx="13601">
                  <c:v>8.1887112193377494</c:v>
                </c:pt>
                <c:pt idx="13602">
                  <c:v>8.1874980729052496</c:v>
                </c:pt>
                <c:pt idx="13603">
                  <c:v>8.1864977874678999</c:v>
                </c:pt>
                <c:pt idx="13604">
                  <c:v>8.1852903771253196</c:v>
                </c:pt>
                <c:pt idx="13605">
                  <c:v>8.1840777109545595</c:v>
                </c:pt>
                <c:pt idx="13606">
                  <c:v>8.1830741302453003</c:v>
                </c:pt>
                <c:pt idx="13607">
                  <c:v>8.1821385528064798</c:v>
                </c:pt>
                <c:pt idx="13608">
                  <c:v>8.1810184323470807</c:v>
                </c:pt>
                <c:pt idx="13609">
                  <c:v>8.1798399548482692</c:v>
                </c:pt>
                <c:pt idx="13610">
                  <c:v>8.1786297110923591</c:v>
                </c:pt>
                <c:pt idx="13611">
                  <c:v>8.1773653104304103</c:v>
                </c:pt>
                <c:pt idx="13612">
                  <c:v>8.1761283689559896</c:v>
                </c:pt>
                <c:pt idx="13613">
                  <c:v>8.17512310586309</c:v>
                </c:pt>
                <c:pt idx="13614">
                  <c:v>8.1742122101637307</c:v>
                </c:pt>
                <c:pt idx="13615">
                  <c:v>8.1732986691887408</c:v>
                </c:pt>
                <c:pt idx="13616">
                  <c:v>8.1735379785191</c:v>
                </c:pt>
                <c:pt idx="13617">
                  <c:v>8.1728314341508899</c:v>
                </c:pt>
                <c:pt idx="13618">
                  <c:v>8.1720770474477398</c:v>
                </c:pt>
                <c:pt idx="13619">
                  <c:v>8.1712823281489193</c:v>
                </c:pt>
                <c:pt idx="13620">
                  <c:v>8.1705336958315602</c:v>
                </c:pt>
                <c:pt idx="13621">
                  <c:v>8.1706982866858304</c:v>
                </c:pt>
                <c:pt idx="13622">
                  <c:v>8.1708614526714101</c:v>
                </c:pt>
                <c:pt idx="13623">
                  <c:v>8.1710270080733896</c:v>
                </c:pt>
                <c:pt idx="13624">
                  <c:v>8.1711915313912602</c:v>
                </c:pt>
                <c:pt idx="13625">
                  <c:v>8.17136755728583</c:v>
                </c:pt>
                <c:pt idx="13626">
                  <c:v>8.1715330967648896</c:v>
                </c:pt>
                <c:pt idx="13627">
                  <c:v>8.1716948251352193</c:v>
                </c:pt>
                <c:pt idx="13628">
                  <c:v>8.1718567958596005</c:v>
                </c:pt>
                <c:pt idx="13629">
                  <c:v>8.1719439560318801</c:v>
                </c:pt>
                <c:pt idx="13630">
                  <c:v>8.1720917086796092</c:v>
                </c:pt>
                <c:pt idx="13631">
                  <c:v>8.1712370386849091</c:v>
                </c:pt>
                <c:pt idx="13632">
                  <c:v>8.1703951903323695</c:v>
                </c:pt>
                <c:pt idx="13633">
                  <c:v>8.1702422921729401</c:v>
                </c:pt>
                <c:pt idx="13634">
                  <c:v>8.16999833857124</c:v>
                </c:pt>
                <c:pt idx="13635">
                  <c:v>8.1689223175436805</c:v>
                </c:pt>
                <c:pt idx="13636">
                  <c:v>8.1678364274613209</c:v>
                </c:pt>
                <c:pt idx="13637">
                  <c:v>8.1667476838687403</c:v>
                </c:pt>
                <c:pt idx="13638">
                  <c:v>8.1657401978809396</c:v>
                </c:pt>
                <c:pt idx="13639">
                  <c:v>8.1647342747408604</c:v>
                </c:pt>
                <c:pt idx="13640">
                  <c:v>8.1635460284921901</c:v>
                </c:pt>
                <c:pt idx="13641">
                  <c:v>8.1624571051032895</c:v>
                </c:pt>
                <c:pt idx="13642">
                  <c:v>8.1611045402253097</c:v>
                </c:pt>
                <c:pt idx="13643">
                  <c:v>8.1608027832305705</c:v>
                </c:pt>
                <c:pt idx="13644">
                  <c:v>8.1605007478905591</c:v>
                </c:pt>
                <c:pt idx="13645">
                  <c:v>8.1599371320544698</c:v>
                </c:pt>
                <c:pt idx="13646">
                  <c:v>8.1595446306135102</c:v>
                </c:pt>
                <c:pt idx="13647">
                  <c:v>8.1591698824120495</c:v>
                </c:pt>
                <c:pt idx="13648">
                  <c:v>8.1587031945475808</c:v>
                </c:pt>
                <c:pt idx="13649">
                  <c:v>8.1585783743713893</c:v>
                </c:pt>
                <c:pt idx="13650">
                  <c:v>8.1582191321319506</c:v>
                </c:pt>
                <c:pt idx="13651">
                  <c:v>8.1580224942858894</c:v>
                </c:pt>
                <c:pt idx="13652">
                  <c:v>8.1574866457196702</c:v>
                </c:pt>
                <c:pt idx="13653">
                  <c:v>8.1569496674141</c:v>
                </c:pt>
                <c:pt idx="13654">
                  <c:v>8.1568333942700395</c:v>
                </c:pt>
                <c:pt idx="13655">
                  <c:v>8.1567183417662292</c:v>
                </c:pt>
                <c:pt idx="13656">
                  <c:v>8.1565989608399398</c:v>
                </c:pt>
                <c:pt idx="13657">
                  <c:v>8.1565148436736301</c:v>
                </c:pt>
                <c:pt idx="13658">
                  <c:v>8.1564274861601191</c:v>
                </c:pt>
                <c:pt idx="13659">
                  <c:v>8.1563411793218901</c:v>
                </c:pt>
                <c:pt idx="13660">
                  <c:v>8.1562527039960795</c:v>
                </c:pt>
                <c:pt idx="13661">
                  <c:v>8.1567577753409406</c:v>
                </c:pt>
                <c:pt idx="13662">
                  <c:v>8.1572561413965392</c:v>
                </c:pt>
                <c:pt idx="13663">
                  <c:v>8.1577658863543405</c:v>
                </c:pt>
                <c:pt idx="13664">
                  <c:v>8.1582727477392201</c:v>
                </c:pt>
                <c:pt idx="13665">
                  <c:v>8.1585241629991803</c:v>
                </c:pt>
                <c:pt idx="13666">
                  <c:v>8.1587687618677496</c:v>
                </c:pt>
                <c:pt idx="13667">
                  <c:v>8.1589897051675901</c:v>
                </c:pt>
                <c:pt idx="13668">
                  <c:v>8.1592433121822801</c:v>
                </c:pt>
                <c:pt idx="13669">
                  <c:v>8.1591100364284799</c:v>
                </c:pt>
                <c:pt idx="13670">
                  <c:v>8.1587926602451599</c:v>
                </c:pt>
                <c:pt idx="13671">
                  <c:v>8.1584427941166098</c:v>
                </c:pt>
                <c:pt idx="13672">
                  <c:v>8.1581056393015494</c:v>
                </c:pt>
                <c:pt idx="13673">
                  <c:v>8.1577548457530398</c:v>
                </c:pt>
                <c:pt idx="13674">
                  <c:v>8.1571784127723195</c:v>
                </c:pt>
                <c:pt idx="13675">
                  <c:v>8.1566023301712303</c:v>
                </c:pt>
                <c:pt idx="13676">
                  <c:v>8.1558179635233508</c:v>
                </c:pt>
                <c:pt idx="13677">
                  <c:v>8.1550870050723194</c:v>
                </c:pt>
                <c:pt idx="13678">
                  <c:v>8.1548127481251793</c:v>
                </c:pt>
                <c:pt idx="13679">
                  <c:v>8.15457696547438</c:v>
                </c:pt>
                <c:pt idx="13680">
                  <c:v>8.1542875197420202</c:v>
                </c:pt>
                <c:pt idx="13681">
                  <c:v>8.1539324653289391</c:v>
                </c:pt>
                <c:pt idx="13682">
                  <c:v>8.1535749068767291</c:v>
                </c:pt>
                <c:pt idx="13683">
                  <c:v>8.1532247382347194</c:v>
                </c:pt>
                <c:pt idx="13684">
                  <c:v>8.1529355290686691</c:v>
                </c:pt>
                <c:pt idx="13685">
                  <c:v>8.1526506205733398</c:v>
                </c:pt>
                <c:pt idx="13686">
                  <c:v>8.1523700122357106</c:v>
                </c:pt>
                <c:pt idx="13687">
                  <c:v>8.1520773718699999</c:v>
                </c:pt>
                <c:pt idx="13688">
                  <c:v>8.1520245370951692</c:v>
                </c:pt>
                <c:pt idx="13689">
                  <c:v>8.1519309333877992</c:v>
                </c:pt>
                <c:pt idx="13690">
                  <c:v>8.1518823188191192</c:v>
                </c:pt>
                <c:pt idx="13691">
                  <c:v>8.1495267615866709</c:v>
                </c:pt>
                <c:pt idx="13692">
                  <c:v>8.1472202936335005</c:v>
                </c:pt>
                <c:pt idx="13693">
                  <c:v>8.1448706861914903</c:v>
                </c:pt>
                <c:pt idx="13694">
                  <c:v>8.14251964267212</c:v>
                </c:pt>
                <c:pt idx="13695">
                  <c:v>8.1401765800524597</c:v>
                </c:pt>
                <c:pt idx="13696">
                  <c:v>8.1378357757715705</c:v>
                </c:pt>
                <c:pt idx="13697">
                  <c:v>8.1354950835471396</c:v>
                </c:pt>
                <c:pt idx="13698">
                  <c:v>8.1331568870498003</c:v>
                </c:pt>
                <c:pt idx="13699">
                  <c:v>8.1308190399971103</c:v>
                </c:pt>
                <c:pt idx="13700">
                  <c:v>8.1284857141989306</c:v>
                </c:pt>
                <c:pt idx="13701">
                  <c:v>8.12615655151202</c:v>
                </c:pt>
                <c:pt idx="13702">
                  <c:v>8.12387649212409</c:v>
                </c:pt>
                <c:pt idx="13703">
                  <c:v>8.1215846392320898</c:v>
                </c:pt>
                <c:pt idx="13704">
                  <c:v>8.1192838068324509</c:v>
                </c:pt>
                <c:pt idx="13705">
                  <c:v>8.1169786435904108</c:v>
                </c:pt>
                <c:pt idx="13706">
                  <c:v>8.1144964998541802</c:v>
                </c:pt>
                <c:pt idx="13707">
                  <c:v>8.1121929362810494</c:v>
                </c:pt>
                <c:pt idx="13708">
                  <c:v>8.1098898087729392</c:v>
                </c:pt>
                <c:pt idx="13709">
                  <c:v>8.1076052202571205</c:v>
                </c:pt>
                <c:pt idx="13710">
                  <c:v>8.1057212963641092</c:v>
                </c:pt>
                <c:pt idx="13711">
                  <c:v>8.1038430632405607</c:v>
                </c:pt>
                <c:pt idx="13712">
                  <c:v>8.1019452480005594</c:v>
                </c:pt>
                <c:pt idx="13713">
                  <c:v>8.1000209457673193</c:v>
                </c:pt>
                <c:pt idx="13714">
                  <c:v>8.0980987716930493</c:v>
                </c:pt>
                <c:pt idx="13715">
                  <c:v>8.0961724071603793</c:v>
                </c:pt>
                <c:pt idx="13716">
                  <c:v>8.09425031550375</c:v>
                </c:pt>
                <c:pt idx="13717">
                  <c:v>8.0923286815006303</c:v>
                </c:pt>
                <c:pt idx="13718">
                  <c:v>8.0904119020464602</c:v>
                </c:pt>
                <c:pt idx="13719">
                  <c:v>8.0881495666571794</c:v>
                </c:pt>
                <c:pt idx="13720">
                  <c:v>8.0859230738848602</c:v>
                </c:pt>
                <c:pt idx="13721">
                  <c:v>8.0836808590710696</c:v>
                </c:pt>
                <c:pt idx="13722">
                  <c:v>8.0814287395918196</c:v>
                </c:pt>
                <c:pt idx="13723">
                  <c:v>8.0791515926288309</c:v>
                </c:pt>
                <c:pt idx="13724">
                  <c:v>8.0764873239335895</c:v>
                </c:pt>
                <c:pt idx="13725">
                  <c:v>8.0738721338060202</c:v>
                </c:pt>
                <c:pt idx="13726">
                  <c:v>8.0713911893818402</c:v>
                </c:pt>
                <c:pt idx="13727">
                  <c:v>8.0687947851364594</c:v>
                </c:pt>
                <c:pt idx="13728">
                  <c:v>8.0662105386592398</c:v>
                </c:pt>
                <c:pt idx="13729">
                  <c:v>8.0636053213319094</c:v>
                </c:pt>
                <c:pt idx="13730">
                  <c:v>8.0610150010718105</c:v>
                </c:pt>
                <c:pt idx="13731">
                  <c:v>8.0585019071887292</c:v>
                </c:pt>
                <c:pt idx="13732">
                  <c:v>8.0559865671989908</c:v>
                </c:pt>
                <c:pt idx="13733">
                  <c:v>8.0534716197131004</c:v>
                </c:pt>
                <c:pt idx="13734">
                  <c:v>8.0509876854929594</c:v>
                </c:pt>
                <c:pt idx="13735">
                  <c:v>8.0485080611777704</c:v>
                </c:pt>
                <c:pt idx="13736">
                  <c:v>8.0461622620889202</c:v>
                </c:pt>
                <c:pt idx="13737">
                  <c:v>8.04381196042225</c:v>
                </c:pt>
                <c:pt idx="13738">
                  <c:v>8.0414670501842007</c:v>
                </c:pt>
                <c:pt idx="13739">
                  <c:v>8.0391656844394497</c:v>
                </c:pt>
                <c:pt idx="13740">
                  <c:v>8.0368579100664697</c:v>
                </c:pt>
                <c:pt idx="13741">
                  <c:v>8.0343986631127304</c:v>
                </c:pt>
                <c:pt idx="13742">
                  <c:v>8.0319370289556407</c:v>
                </c:pt>
                <c:pt idx="13743">
                  <c:v>8.0294749144945392</c:v>
                </c:pt>
                <c:pt idx="13744">
                  <c:v>8.0270576014064101</c:v>
                </c:pt>
                <c:pt idx="13745">
                  <c:v>8.0246316996784497</c:v>
                </c:pt>
                <c:pt idx="13746">
                  <c:v>8.0231553206390505</c:v>
                </c:pt>
                <c:pt idx="13747">
                  <c:v>8.0211491135022701</c:v>
                </c:pt>
                <c:pt idx="13748">
                  <c:v>8.0191059099809596</c:v>
                </c:pt>
                <c:pt idx="13749">
                  <c:v>8.0176724435176503</c:v>
                </c:pt>
                <c:pt idx="13750">
                  <c:v>8.0162804736854998</c:v>
                </c:pt>
                <c:pt idx="13751">
                  <c:v>8.0148595543021504</c:v>
                </c:pt>
                <c:pt idx="13752">
                  <c:v>8.0134395669661096</c:v>
                </c:pt>
                <c:pt idx="13753">
                  <c:v>8.0120257564805097</c:v>
                </c:pt>
                <c:pt idx="13754">
                  <c:v>8.0106162150912503</c:v>
                </c:pt>
                <c:pt idx="13755">
                  <c:v>8.0086035343308595</c:v>
                </c:pt>
                <c:pt idx="13756">
                  <c:v>8.0065697259532698</c:v>
                </c:pt>
                <c:pt idx="13757">
                  <c:v>8.00452851863934</c:v>
                </c:pt>
                <c:pt idx="13758">
                  <c:v>8.0024965392635092</c:v>
                </c:pt>
                <c:pt idx="13759">
                  <c:v>8.0004821769859795</c:v>
                </c:pt>
                <c:pt idx="13760">
                  <c:v>7.99842508169188</c:v>
                </c:pt>
                <c:pt idx="13761">
                  <c:v>7.9962705673141601</c:v>
                </c:pt>
                <c:pt idx="13762">
                  <c:v>7.9941153302530603</c:v>
                </c:pt>
                <c:pt idx="13763">
                  <c:v>7.9919935902111696</c:v>
                </c:pt>
                <c:pt idx="13764">
                  <c:v>7.9898296510426601</c:v>
                </c:pt>
                <c:pt idx="13765">
                  <c:v>7.9876652343966601</c:v>
                </c:pt>
                <c:pt idx="13766">
                  <c:v>7.9874820471446002</c:v>
                </c:pt>
                <c:pt idx="13767">
                  <c:v>7.9873017689115997</c:v>
                </c:pt>
                <c:pt idx="13768">
                  <c:v>7.9874039920530899</c:v>
                </c:pt>
                <c:pt idx="13769">
                  <c:v>7.9875081635515803</c:v>
                </c:pt>
                <c:pt idx="13770">
                  <c:v>7.9876159630416002</c:v>
                </c:pt>
                <c:pt idx="13771">
                  <c:v>7.9877235652251599</c:v>
                </c:pt>
                <c:pt idx="13772">
                  <c:v>7.9878221052453</c:v>
                </c:pt>
                <c:pt idx="13773">
                  <c:v>7.9880080294439102</c:v>
                </c:pt>
                <c:pt idx="13774">
                  <c:v>7.9862302615898804</c:v>
                </c:pt>
                <c:pt idx="13775">
                  <c:v>7.9844437132919701</c:v>
                </c:pt>
                <c:pt idx="13776">
                  <c:v>7.9826598493605996</c:v>
                </c:pt>
                <c:pt idx="13777">
                  <c:v>7.9808191707566998</c:v>
                </c:pt>
                <c:pt idx="13778">
                  <c:v>7.9787337747092701</c:v>
                </c:pt>
                <c:pt idx="13779">
                  <c:v>7.9756706270773297</c:v>
                </c:pt>
                <c:pt idx="13780">
                  <c:v>7.9726070134787701</c:v>
                </c:pt>
                <c:pt idx="13781">
                  <c:v>7.9704297755434599</c:v>
                </c:pt>
                <c:pt idx="13782">
                  <c:v>7.96825241581009</c:v>
                </c:pt>
                <c:pt idx="13783">
                  <c:v>7.9659898994959804</c:v>
                </c:pt>
                <c:pt idx="13784">
                  <c:v>7.9637326717458299</c:v>
                </c:pt>
                <c:pt idx="13785">
                  <c:v>7.9621477993794496</c:v>
                </c:pt>
                <c:pt idx="13786">
                  <c:v>7.9605625031033602</c:v>
                </c:pt>
                <c:pt idx="13787">
                  <c:v>7.9589805970551897</c:v>
                </c:pt>
                <c:pt idx="13788">
                  <c:v>7.9566442082892799</c:v>
                </c:pt>
                <c:pt idx="13789">
                  <c:v>7.9543083307578497</c:v>
                </c:pt>
                <c:pt idx="13790">
                  <c:v>7.9519724870658504</c:v>
                </c:pt>
                <c:pt idx="13791">
                  <c:v>7.9496598279494899</c:v>
                </c:pt>
                <c:pt idx="13792">
                  <c:v>7.9473557809621198</c:v>
                </c:pt>
                <c:pt idx="13793">
                  <c:v>7.94503407492956</c:v>
                </c:pt>
                <c:pt idx="13794">
                  <c:v>7.9427118021049603</c:v>
                </c:pt>
                <c:pt idx="13795">
                  <c:v>7.9408347031899398</c:v>
                </c:pt>
                <c:pt idx="13796">
                  <c:v>7.9389536783643599</c:v>
                </c:pt>
                <c:pt idx="13797">
                  <c:v>7.9370826745742402</c:v>
                </c:pt>
                <c:pt idx="13798">
                  <c:v>7.9346736105453397</c:v>
                </c:pt>
                <c:pt idx="13799">
                  <c:v>7.9319825590808799</c:v>
                </c:pt>
                <c:pt idx="13800">
                  <c:v>7.9296257445265503</c:v>
                </c:pt>
                <c:pt idx="13801">
                  <c:v>7.9272637191522897</c:v>
                </c:pt>
                <c:pt idx="13802">
                  <c:v>7.9248617394206002</c:v>
                </c:pt>
                <c:pt idx="13803">
                  <c:v>7.9224604949277904</c:v>
                </c:pt>
                <c:pt idx="13804">
                  <c:v>7.9200624885605002</c:v>
                </c:pt>
                <c:pt idx="13805">
                  <c:v>7.9176733335796703</c:v>
                </c:pt>
                <c:pt idx="13806">
                  <c:v>7.9145458621909102</c:v>
                </c:pt>
                <c:pt idx="13807">
                  <c:v>7.9116775642385697</c:v>
                </c:pt>
                <c:pt idx="13808">
                  <c:v>7.9088129717939699</c:v>
                </c:pt>
                <c:pt idx="13809">
                  <c:v>7.9065408716603098</c:v>
                </c:pt>
                <c:pt idx="13810">
                  <c:v>7.9042429806343897</c:v>
                </c:pt>
                <c:pt idx="13811">
                  <c:v>7.9014684951628</c:v>
                </c:pt>
                <c:pt idx="13812">
                  <c:v>7.8990525964314502</c:v>
                </c:pt>
                <c:pt idx="13813">
                  <c:v>7.8966429811943302</c:v>
                </c:pt>
                <c:pt idx="13814">
                  <c:v>7.8942110271188497</c:v>
                </c:pt>
                <c:pt idx="13815">
                  <c:v>7.8918203282805903</c:v>
                </c:pt>
                <c:pt idx="13816">
                  <c:v>7.88943299422714</c:v>
                </c:pt>
                <c:pt idx="13817">
                  <c:v>7.8870522372924698</c:v>
                </c:pt>
                <c:pt idx="13818">
                  <c:v>7.8846843739981303</c:v>
                </c:pt>
                <c:pt idx="13819">
                  <c:v>7.8823155755523002</c:v>
                </c:pt>
                <c:pt idx="13820">
                  <c:v>7.8799414095300602</c:v>
                </c:pt>
                <c:pt idx="13821">
                  <c:v>7.8775754072830004</c:v>
                </c:pt>
                <c:pt idx="13822">
                  <c:v>7.8752122810751102</c:v>
                </c:pt>
                <c:pt idx="13823">
                  <c:v>7.87285205117493</c:v>
                </c:pt>
                <c:pt idx="13824">
                  <c:v>7.8708064095279298</c:v>
                </c:pt>
                <c:pt idx="13825">
                  <c:v>7.8687919026747499</c:v>
                </c:pt>
                <c:pt idx="13826">
                  <c:v>7.8667315272551104</c:v>
                </c:pt>
                <c:pt idx="13827">
                  <c:v>7.8650555459512201</c:v>
                </c:pt>
                <c:pt idx="13828">
                  <c:v>7.86345566454386</c:v>
                </c:pt>
                <c:pt idx="13829">
                  <c:v>7.8618701221613803</c:v>
                </c:pt>
                <c:pt idx="13830">
                  <c:v>7.8598301556856596</c:v>
                </c:pt>
                <c:pt idx="13831">
                  <c:v>7.8579237862845002</c:v>
                </c:pt>
                <c:pt idx="13832">
                  <c:v>7.8560046599476498</c:v>
                </c:pt>
                <c:pt idx="13833">
                  <c:v>7.8537193108985699</c:v>
                </c:pt>
                <c:pt idx="13834">
                  <c:v>7.8514316290081396</c:v>
                </c:pt>
                <c:pt idx="13835">
                  <c:v>7.8491325542480501</c:v>
                </c:pt>
                <c:pt idx="13836">
                  <c:v>7.8467254437699703</c:v>
                </c:pt>
                <c:pt idx="13837">
                  <c:v>7.8440575661634897</c:v>
                </c:pt>
                <c:pt idx="13838">
                  <c:v>7.84136829358326</c:v>
                </c:pt>
                <c:pt idx="13839">
                  <c:v>7.8391401829691096</c:v>
                </c:pt>
                <c:pt idx="13840">
                  <c:v>7.8368543253892602</c:v>
                </c:pt>
                <c:pt idx="13841">
                  <c:v>7.8345594421756202</c:v>
                </c:pt>
                <c:pt idx="13842">
                  <c:v>7.8322757926457403</c:v>
                </c:pt>
                <c:pt idx="13843">
                  <c:v>7.8300096110714099</c:v>
                </c:pt>
                <c:pt idx="13844">
                  <c:v>7.82771482836222</c:v>
                </c:pt>
                <c:pt idx="13845">
                  <c:v>7.8254590297499496</c:v>
                </c:pt>
                <c:pt idx="13846">
                  <c:v>7.8232103890833198</c:v>
                </c:pt>
                <c:pt idx="13847">
                  <c:v>7.8211270488217899</c:v>
                </c:pt>
                <c:pt idx="13848">
                  <c:v>7.8190420924882602</c:v>
                </c:pt>
                <c:pt idx="13849">
                  <c:v>7.8169110702813498</c:v>
                </c:pt>
                <c:pt idx="13850">
                  <c:v>7.8148298463153498</c:v>
                </c:pt>
                <c:pt idx="13851">
                  <c:v>7.8127520126410799</c:v>
                </c:pt>
                <c:pt idx="13852">
                  <c:v>7.8106792380806898</c:v>
                </c:pt>
                <c:pt idx="13853">
                  <c:v>7.8086014332696303</c:v>
                </c:pt>
                <c:pt idx="13854">
                  <c:v>7.8065007133560496</c:v>
                </c:pt>
                <c:pt idx="13855">
                  <c:v>7.8043986226565298</c:v>
                </c:pt>
                <c:pt idx="13856">
                  <c:v>7.8023027904809101</c:v>
                </c:pt>
                <c:pt idx="13857">
                  <c:v>7.8002175082777203</c:v>
                </c:pt>
                <c:pt idx="13858">
                  <c:v>7.7980825977693398</c:v>
                </c:pt>
                <c:pt idx="13859">
                  <c:v>7.7955599134998801</c:v>
                </c:pt>
                <c:pt idx="13860">
                  <c:v>7.7930828276951303</c:v>
                </c:pt>
                <c:pt idx="13861">
                  <c:v>7.7906057772585697</c:v>
                </c:pt>
                <c:pt idx="13862">
                  <c:v>7.7881009167870703</c:v>
                </c:pt>
                <c:pt idx="13863">
                  <c:v>7.7856897267554102</c:v>
                </c:pt>
                <c:pt idx="13864">
                  <c:v>7.78330525134393</c:v>
                </c:pt>
                <c:pt idx="13865">
                  <c:v>7.78088073328313</c:v>
                </c:pt>
                <c:pt idx="13866">
                  <c:v>7.7784376301768701</c:v>
                </c:pt>
                <c:pt idx="13867">
                  <c:v>7.7760012143254</c:v>
                </c:pt>
                <c:pt idx="13868">
                  <c:v>7.7734984790872197</c:v>
                </c:pt>
                <c:pt idx="13869">
                  <c:v>7.7709971944430203</c:v>
                </c:pt>
                <c:pt idx="13870">
                  <c:v>7.7685030823961903</c:v>
                </c:pt>
                <c:pt idx="13871">
                  <c:v>7.7659875326739201</c:v>
                </c:pt>
                <c:pt idx="13872">
                  <c:v>7.7634820164843799</c:v>
                </c:pt>
                <c:pt idx="13873">
                  <c:v>7.7609679371333202</c:v>
                </c:pt>
                <c:pt idx="13874">
                  <c:v>7.75863424084835</c:v>
                </c:pt>
                <c:pt idx="13875">
                  <c:v>7.7562249658173998</c:v>
                </c:pt>
                <c:pt idx="13876">
                  <c:v>7.7538582857144096</c:v>
                </c:pt>
                <c:pt idx="13877">
                  <c:v>7.7512502230560596</c:v>
                </c:pt>
                <c:pt idx="13878">
                  <c:v>7.7473139072577002</c:v>
                </c:pt>
                <c:pt idx="13879">
                  <c:v>7.74338138614561</c:v>
                </c:pt>
                <c:pt idx="13880">
                  <c:v>7.7394546553793404</c:v>
                </c:pt>
                <c:pt idx="13881">
                  <c:v>7.7364292765767901</c:v>
                </c:pt>
                <c:pt idx="13882">
                  <c:v>7.7324972055380501</c:v>
                </c:pt>
                <c:pt idx="13883">
                  <c:v>7.7285969481948102</c:v>
                </c:pt>
                <c:pt idx="13884">
                  <c:v>7.7247099214328996</c:v>
                </c:pt>
                <c:pt idx="13885">
                  <c:v>7.7208343966641104</c:v>
                </c:pt>
                <c:pt idx="13886">
                  <c:v>7.7169638656381903</c:v>
                </c:pt>
                <c:pt idx="13887">
                  <c:v>7.7130952838902296</c:v>
                </c:pt>
                <c:pt idx="13888">
                  <c:v>7.7105774271063501</c:v>
                </c:pt>
                <c:pt idx="13889">
                  <c:v>7.7080425962543</c:v>
                </c:pt>
                <c:pt idx="13890">
                  <c:v>7.7055109411286704</c:v>
                </c:pt>
                <c:pt idx="13891">
                  <c:v>7.7029597869971704</c:v>
                </c:pt>
                <c:pt idx="13892">
                  <c:v>7.7004140027321704</c:v>
                </c:pt>
                <c:pt idx="13893">
                  <c:v>7.6978069765735802</c:v>
                </c:pt>
                <c:pt idx="13894">
                  <c:v>7.6955966419974704</c:v>
                </c:pt>
                <c:pt idx="13895">
                  <c:v>7.6933954768624204</c:v>
                </c:pt>
                <c:pt idx="13896">
                  <c:v>7.6912802968722298</c:v>
                </c:pt>
                <c:pt idx="13897">
                  <c:v>7.6892201351190401</c:v>
                </c:pt>
                <c:pt idx="13898">
                  <c:v>7.6871432703687503</c:v>
                </c:pt>
                <c:pt idx="13899">
                  <c:v>7.6850753325239998</c:v>
                </c:pt>
                <c:pt idx="13900">
                  <c:v>7.6829784129354097</c:v>
                </c:pt>
                <c:pt idx="13901">
                  <c:v>7.6808410078105398</c:v>
                </c:pt>
                <c:pt idx="13902">
                  <c:v>7.6787034693972096</c:v>
                </c:pt>
                <c:pt idx="13903">
                  <c:v>7.6765740826436097</c:v>
                </c:pt>
                <c:pt idx="13904">
                  <c:v>7.6744086780304404</c:v>
                </c:pt>
                <c:pt idx="13905">
                  <c:v>7.6722480200284098</c:v>
                </c:pt>
                <c:pt idx="13906">
                  <c:v>7.6701485924795003</c:v>
                </c:pt>
                <c:pt idx="13907">
                  <c:v>7.6680357989734897</c:v>
                </c:pt>
                <c:pt idx="13908">
                  <c:v>7.6658606190841097</c:v>
                </c:pt>
                <c:pt idx="13909">
                  <c:v>7.6637604647470896</c:v>
                </c:pt>
                <c:pt idx="13910">
                  <c:v>7.6617464396709396</c:v>
                </c:pt>
                <c:pt idx="13911">
                  <c:v>7.65972649408869</c:v>
                </c:pt>
                <c:pt idx="13912">
                  <c:v>7.6574401736834803</c:v>
                </c:pt>
                <c:pt idx="13913">
                  <c:v>7.6551529475513602</c:v>
                </c:pt>
                <c:pt idx="13914">
                  <c:v>7.6528158823792598</c:v>
                </c:pt>
                <c:pt idx="13915">
                  <c:v>7.6504783593568</c:v>
                </c:pt>
                <c:pt idx="13916">
                  <c:v>7.6482057504409404</c:v>
                </c:pt>
                <c:pt idx="13917">
                  <c:v>7.6462394992179599</c:v>
                </c:pt>
                <c:pt idx="13918">
                  <c:v>7.6443094960768603</c:v>
                </c:pt>
                <c:pt idx="13919">
                  <c:v>7.6423716816968703</c:v>
                </c:pt>
                <c:pt idx="13920">
                  <c:v>7.6404221636582701</c:v>
                </c:pt>
                <c:pt idx="13921">
                  <c:v>7.6384849045139998</c:v>
                </c:pt>
                <c:pt idx="13922">
                  <c:v>7.6365553251271896</c:v>
                </c:pt>
                <c:pt idx="13923">
                  <c:v>7.63340902772834</c:v>
                </c:pt>
                <c:pt idx="13924">
                  <c:v>7.6314592481682402</c:v>
                </c:pt>
                <c:pt idx="13925">
                  <c:v>7.6283586221998796</c:v>
                </c:pt>
                <c:pt idx="13926">
                  <c:v>7.6264618680735499</c:v>
                </c:pt>
                <c:pt idx="13927">
                  <c:v>7.6233405666699801</c:v>
                </c:pt>
                <c:pt idx="13928">
                  <c:v>7.6214179672617499</c:v>
                </c:pt>
                <c:pt idx="13929">
                  <c:v>7.6183007942558802</c:v>
                </c:pt>
                <c:pt idx="13930">
                  <c:v>7.6164875590878998</c:v>
                </c:pt>
                <c:pt idx="13931">
                  <c:v>7.6146806732632699</c:v>
                </c:pt>
                <c:pt idx="13932">
                  <c:v>7.6128734361499601</c:v>
                </c:pt>
                <c:pt idx="13933">
                  <c:v>7.6110665628595804</c:v>
                </c:pt>
                <c:pt idx="13934">
                  <c:v>7.6091952359077304</c:v>
                </c:pt>
                <c:pt idx="13935">
                  <c:v>7.6073471884239199</c:v>
                </c:pt>
                <c:pt idx="13936">
                  <c:v>7.6054956911089802</c:v>
                </c:pt>
                <c:pt idx="13937">
                  <c:v>7.6037186372987398</c:v>
                </c:pt>
                <c:pt idx="13938">
                  <c:v>7.6013566513235897</c:v>
                </c:pt>
                <c:pt idx="13939">
                  <c:v>7.5989981115332297</c:v>
                </c:pt>
                <c:pt idx="13940">
                  <c:v>7.5966458350058401</c:v>
                </c:pt>
                <c:pt idx="13941">
                  <c:v>7.5943409322009501</c:v>
                </c:pt>
                <c:pt idx="13942">
                  <c:v>7.5921099647416099</c:v>
                </c:pt>
                <c:pt idx="13943">
                  <c:v>7.5898932198847398</c:v>
                </c:pt>
                <c:pt idx="13944">
                  <c:v>7.5876731737422896</c:v>
                </c:pt>
                <c:pt idx="13945">
                  <c:v>7.5854874367218201</c:v>
                </c:pt>
                <c:pt idx="13946">
                  <c:v>7.5833066236093103</c:v>
                </c:pt>
                <c:pt idx="13947">
                  <c:v>7.5810971768647502</c:v>
                </c:pt>
                <c:pt idx="13948">
                  <c:v>7.5788772757789902</c:v>
                </c:pt>
                <c:pt idx="13949">
                  <c:v>7.5766656360838196</c:v>
                </c:pt>
                <c:pt idx="13950">
                  <c:v>7.5744741694243896</c:v>
                </c:pt>
                <c:pt idx="13951">
                  <c:v>7.5722696267773602</c:v>
                </c:pt>
                <c:pt idx="13952">
                  <c:v>7.5700698880394599</c:v>
                </c:pt>
                <c:pt idx="13953">
                  <c:v>7.5678910267091704</c:v>
                </c:pt>
                <c:pt idx="13954">
                  <c:v>7.5649955973849297</c:v>
                </c:pt>
                <c:pt idx="13955">
                  <c:v>7.5621064036884</c:v>
                </c:pt>
                <c:pt idx="13956">
                  <c:v>7.55920497926222</c:v>
                </c:pt>
                <c:pt idx="13957">
                  <c:v>7.5570268002822196</c:v>
                </c:pt>
                <c:pt idx="13958">
                  <c:v>7.55443152787534</c:v>
                </c:pt>
                <c:pt idx="13959">
                  <c:v>7.5518458220107201</c:v>
                </c:pt>
                <c:pt idx="13960">
                  <c:v>7.5489514272926099</c:v>
                </c:pt>
                <c:pt idx="13961">
                  <c:v>7.5467780646204501</c:v>
                </c:pt>
                <c:pt idx="13962">
                  <c:v>7.5446109946973703</c:v>
                </c:pt>
                <c:pt idx="13963">
                  <c:v>7.5424366871385704</c:v>
                </c:pt>
                <c:pt idx="13964">
                  <c:v>7.5402748113455198</c:v>
                </c:pt>
                <c:pt idx="13965">
                  <c:v>7.5381154728149999</c:v>
                </c:pt>
                <c:pt idx="13966">
                  <c:v>7.5359413796099197</c:v>
                </c:pt>
                <c:pt idx="13967">
                  <c:v>7.5340739236267797</c:v>
                </c:pt>
                <c:pt idx="13968">
                  <c:v>7.5318609998125803</c:v>
                </c:pt>
                <c:pt idx="13969">
                  <c:v>7.5296583558271202</c:v>
                </c:pt>
                <c:pt idx="13970">
                  <c:v>7.5274139653503003</c:v>
                </c:pt>
                <c:pt idx="13971">
                  <c:v>7.5251598629643199</c:v>
                </c:pt>
                <c:pt idx="13972">
                  <c:v>7.5229183407387499</c:v>
                </c:pt>
                <c:pt idx="13973">
                  <c:v>7.52073284778717</c:v>
                </c:pt>
                <c:pt idx="13974">
                  <c:v>7.5191336580643604</c:v>
                </c:pt>
                <c:pt idx="13975">
                  <c:v>7.51680651427505</c:v>
                </c:pt>
                <c:pt idx="13976">
                  <c:v>7.5144782116237598</c:v>
                </c:pt>
                <c:pt idx="13977">
                  <c:v>7.5109384127132497</c:v>
                </c:pt>
                <c:pt idx="13978">
                  <c:v>7.50741164325916</c:v>
                </c:pt>
                <c:pt idx="13979">
                  <c:v>7.5038966831902902</c:v>
                </c:pt>
                <c:pt idx="13980">
                  <c:v>7.5004066118561896</c:v>
                </c:pt>
                <c:pt idx="13981">
                  <c:v>7.4969228659972096</c:v>
                </c:pt>
                <c:pt idx="13982">
                  <c:v>7.4934374729490898</c:v>
                </c:pt>
                <c:pt idx="13983">
                  <c:v>7.4906009158057199</c:v>
                </c:pt>
                <c:pt idx="13984">
                  <c:v>7.4877600593950104</c:v>
                </c:pt>
                <c:pt idx="13985">
                  <c:v>7.4849361231127496</c:v>
                </c:pt>
                <c:pt idx="13986">
                  <c:v>7.4821094391093697</c:v>
                </c:pt>
                <c:pt idx="13987">
                  <c:v>7.47928959932268</c:v>
                </c:pt>
                <c:pt idx="13988">
                  <c:v>7.4764578910447899</c:v>
                </c:pt>
                <c:pt idx="13989">
                  <c:v>7.4735571535585796</c:v>
                </c:pt>
                <c:pt idx="13990">
                  <c:v>7.4706579568404399</c:v>
                </c:pt>
                <c:pt idx="13991">
                  <c:v>7.4677550584803098</c:v>
                </c:pt>
                <c:pt idx="13992">
                  <c:v>7.4649917013880103</c:v>
                </c:pt>
                <c:pt idx="13993">
                  <c:v>7.4622467632713096</c:v>
                </c:pt>
                <c:pt idx="13994">
                  <c:v>7.4592493599819703</c:v>
                </c:pt>
                <c:pt idx="13995">
                  <c:v>7.45622340818477</c:v>
                </c:pt>
                <c:pt idx="13996">
                  <c:v>7.4532709282814196</c:v>
                </c:pt>
                <c:pt idx="13997">
                  <c:v>7.4502373869202199</c:v>
                </c:pt>
                <c:pt idx="13998">
                  <c:v>7.4472374993550003</c:v>
                </c:pt>
                <c:pt idx="13999">
                  <c:v>7.4442330951617999</c:v>
                </c:pt>
                <c:pt idx="14000">
                  <c:v>7.4412473606841401</c:v>
                </c:pt>
                <c:pt idx="14001">
                  <c:v>7.4382627126873304</c:v>
                </c:pt>
                <c:pt idx="14002">
                  <c:v>7.4352825487704699</c:v>
                </c:pt>
                <c:pt idx="14003">
                  <c:v>7.4322810647286701</c:v>
                </c:pt>
                <c:pt idx="14004">
                  <c:v>7.42923112291869</c:v>
                </c:pt>
                <c:pt idx="14005">
                  <c:v>7.42618461433264</c:v>
                </c:pt>
                <c:pt idx="14006">
                  <c:v>7.42312527785732</c:v>
                </c:pt>
                <c:pt idx="14007">
                  <c:v>7.4200832882364702</c:v>
                </c:pt>
                <c:pt idx="14008">
                  <c:v>7.4170453537909298</c:v>
                </c:pt>
                <c:pt idx="14009">
                  <c:v>7.4139992050980199</c:v>
                </c:pt>
                <c:pt idx="14010">
                  <c:v>7.4109524695554496</c:v>
                </c:pt>
                <c:pt idx="14011">
                  <c:v>7.4078689353040597</c:v>
                </c:pt>
                <c:pt idx="14012">
                  <c:v>7.4047760465736703</c:v>
                </c:pt>
                <c:pt idx="14013">
                  <c:v>7.4016947843894298</c:v>
                </c:pt>
                <c:pt idx="14014">
                  <c:v>7.3986806891070298</c:v>
                </c:pt>
                <c:pt idx="14015">
                  <c:v>7.3956608684411496</c:v>
                </c:pt>
                <c:pt idx="14016">
                  <c:v>7.3925915905476298</c:v>
                </c:pt>
                <c:pt idx="14017">
                  <c:v>7.38952524154519</c:v>
                </c:pt>
                <c:pt idx="14018">
                  <c:v>7.3864645015241397</c:v>
                </c:pt>
                <c:pt idx="14019">
                  <c:v>7.3834679283633404</c:v>
                </c:pt>
                <c:pt idx="14020">
                  <c:v>7.3804819321075898</c:v>
                </c:pt>
                <c:pt idx="14021">
                  <c:v>7.3774991634473004</c:v>
                </c:pt>
                <c:pt idx="14022">
                  <c:v>7.3742176723151296</c:v>
                </c:pt>
                <c:pt idx="14023">
                  <c:v>7.3710596111249602</c:v>
                </c:pt>
                <c:pt idx="14024">
                  <c:v>7.3675985290324197</c:v>
                </c:pt>
                <c:pt idx="14025">
                  <c:v>7.3643719669481902</c:v>
                </c:pt>
                <c:pt idx="14026">
                  <c:v>7.3612819360445503</c:v>
                </c:pt>
                <c:pt idx="14027">
                  <c:v>7.3582071401825804</c:v>
                </c:pt>
                <c:pt idx="14028">
                  <c:v>7.3552885077127304</c:v>
                </c:pt>
                <c:pt idx="14029">
                  <c:v>7.3519908157756904</c:v>
                </c:pt>
                <c:pt idx="14030">
                  <c:v>7.3486979823812897</c:v>
                </c:pt>
                <c:pt idx="14031">
                  <c:v>7.3447673089309404</c:v>
                </c:pt>
                <c:pt idx="14032">
                  <c:v>7.3408628465579504</c:v>
                </c:pt>
                <c:pt idx="14033">
                  <c:v>7.3366787740619399</c:v>
                </c:pt>
                <c:pt idx="14034">
                  <c:v>7.3324874757960901</c:v>
                </c:pt>
                <c:pt idx="14035">
                  <c:v>7.3283045683164598</c:v>
                </c:pt>
                <c:pt idx="14036">
                  <c:v>7.3237267810092304</c:v>
                </c:pt>
                <c:pt idx="14037">
                  <c:v>7.3191849065925201</c:v>
                </c:pt>
                <c:pt idx="14038">
                  <c:v>7.3146790850644203</c:v>
                </c:pt>
                <c:pt idx="14039">
                  <c:v>7.3102004272019503</c:v>
                </c:pt>
                <c:pt idx="14040">
                  <c:v>7.3057174738099597</c:v>
                </c:pt>
                <c:pt idx="14041">
                  <c:v>7.3013525337330698</c:v>
                </c:pt>
                <c:pt idx="14042">
                  <c:v>7.2969772727433897</c:v>
                </c:pt>
                <c:pt idx="14043">
                  <c:v>7.2925658045240702</c:v>
                </c:pt>
                <c:pt idx="14044">
                  <c:v>7.2881689479859197</c:v>
                </c:pt>
                <c:pt idx="14045">
                  <c:v>7.2837697159538202</c:v>
                </c:pt>
                <c:pt idx="14046">
                  <c:v>7.2793830693407902</c:v>
                </c:pt>
                <c:pt idx="14047">
                  <c:v>7.27498606050432</c:v>
                </c:pt>
                <c:pt idx="14048">
                  <c:v>7.2706676096447902</c:v>
                </c:pt>
                <c:pt idx="14049">
                  <c:v>7.2663545035014998</c:v>
                </c:pt>
                <c:pt idx="14050">
                  <c:v>7.2620521690821196</c:v>
                </c:pt>
                <c:pt idx="14051">
                  <c:v>7.2577485592287303</c:v>
                </c:pt>
                <c:pt idx="14052">
                  <c:v>7.2534525551196198</c:v>
                </c:pt>
                <c:pt idx="14053">
                  <c:v>7.2491028832646798</c:v>
                </c:pt>
                <c:pt idx="14054">
                  <c:v>7.2447208226055499</c:v>
                </c:pt>
                <c:pt idx="14055">
                  <c:v>7.2403355198955799</c:v>
                </c:pt>
                <c:pt idx="14056">
                  <c:v>7.2359474520526401</c:v>
                </c:pt>
                <c:pt idx="14057">
                  <c:v>7.2315660366899399</c:v>
                </c:pt>
                <c:pt idx="14058">
                  <c:v>7.2273025808579803</c:v>
                </c:pt>
                <c:pt idx="14059">
                  <c:v>7.2230490603976802</c:v>
                </c:pt>
                <c:pt idx="14060">
                  <c:v>7.2187962367122198</c:v>
                </c:pt>
                <c:pt idx="14061">
                  <c:v>7.2145610376424703</c:v>
                </c:pt>
                <c:pt idx="14062">
                  <c:v>7.2103269528222</c:v>
                </c:pt>
                <c:pt idx="14063">
                  <c:v>7.2058567144484797</c:v>
                </c:pt>
                <c:pt idx="14064">
                  <c:v>7.20152468365493</c:v>
                </c:pt>
                <c:pt idx="14065">
                  <c:v>7.1968275194344598</c:v>
                </c:pt>
                <c:pt idx="14066">
                  <c:v>7.1921895124833402</c:v>
                </c:pt>
                <c:pt idx="14067">
                  <c:v>7.1864397577653101</c:v>
                </c:pt>
                <c:pt idx="14068">
                  <c:v>7.1806951698791499</c:v>
                </c:pt>
                <c:pt idx="14069">
                  <c:v>7.1752634502550396</c:v>
                </c:pt>
                <c:pt idx="14070">
                  <c:v>7.1698336171568799</c:v>
                </c:pt>
                <c:pt idx="14071">
                  <c:v>7.1644147006652599</c:v>
                </c:pt>
                <c:pt idx="14072">
                  <c:v>7.1598537972570604</c:v>
                </c:pt>
                <c:pt idx="14073">
                  <c:v>7.1553230720246797</c:v>
                </c:pt>
                <c:pt idx="14074">
                  <c:v>7.1508495859797199</c:v>
                </c:pt>
                <c:pt idx="14075">
                  <c:v>7.1463830726433004</c:v>
                </c:pt>
                <c:pt idx="14076">
                  <c:v>7.1418685001303501</c:v>
                </c:pt>
                <c:pt idx="14077">
                  <c:v>7.1373074774163401</c:v>
                </c:pt>
                <c:pt idx="14078">
                  <c:v>7.1327436474566399</c:v>
                </c:pt>
                <c:pt idx="14079">
                  <c:v>7.1282125708900201</c:v>
                </c:pt>
                <c:pt idx="14080">
                  <c:v>7.1236433461129796</c:v>
                </c:pt>
                <c:pt idx="14081">
                  <c:v>7.1195208294001402</c:v>
                </c:pt>
                <c:pt idx="14082">
                  <c:v>7.1153764297183599</c:v>
                </c:pt>
                <c:pt idx="14083">
                  <c:v>7.1110900342285301</c:v>
                </c:pt>
                <c:pt idx="14084">
                  <c:v>7.1070598476969904</c:v>
                </c:pt>
                <c:pt idx="14085">
                  <c:v>7.1030072151791996</c:v>
                </c:pt>
                <c:pt idx="14086">
                  <c:v>7.09897278711271</c:v>
                </c:pt>
                <c:pt idx="14087">
                  <c:v>7.0949394570325603</c:v>
                </c:pt>
                <c:pt idx="14088">
                  <c:v>7.0905234726333797</c:v>
                </c:pt>
                <c:pt idx="14089">
                  <c:v>7.0861139288701702</c:v>
                </c:pt>
                <c:pt idx="14090">
                  <c:v>7.0817092164136302</c:v>
                </c:pt>
                <c:pt idx="14091">
                  <c:v>7.0773224786245201</c:v>
                </c:pt>
                <c:pt idx="14092">
                  <c:v>7.0729187733729697</c:v>
                </c:pt>
                <c:pt idx="14093">
                  <c:v>7.0685342148217698</c:v>
                </c:pt>
                <c:pt idx="14094">
                  <c:v>7.0629766457531904</c:v>
                </c:pt>
                <c:pt idx="14095">
                  <c:v>7.0577769368011696</c:v>
                </c:pt>
                <c:pt idx="14096">
                  <c:v>7.0525681092361703</c:v>
                </c:pt>
                <c:pt idx="14097">
                  <c:v>7.0473123073752397</c:v>
                </c:pt>
                <c:pt idx="14098">
                  <c:v>7.0420923221171803</c:v>
                </c:pt>
                <c:pt idx="14099">
                  <c:v>7.0378257554328103</c:v>
                </c:pt>
                <c:pt idx="14100">
                  <c:v>7.0331941277479704</c:v>
                </c:pt>
                <c:pt idx="14101">
                  <c:v>7.0274547168180801</c:v>
                </c:pt>
                <c:pt idx="14102">
                  <c:v>7.02214810700226</c:v>
                </c:pt>
                <c:pt idx="14103">
                  <c:v>7.0163971824583902</c:v>
                </c:pt>
                <c:pt idx="14104">
                  <c:v>7.0106514284336203</c:v>
                </c:pt>
                <c:pt idx="14105">
                  <c:v>7.0057373326857197</c:v>
                </c:pt>
                <c:pt idx="14106">
                  <c:v>7.0004321580079401</c:v>
                </c:pt>
                <c:pt idx="14107">
                  <c:v>6.9951417747482099</c:v>
                </c:pt>
                <c:pt idx="14108">
                  <c:v>6.9898177185523096</c:v>
                </c:pt>
                <c:pt idx="14109">
                  <c:v>6.9887549976394396</c:v>
                </c:pt>
                <c:pt idx="14110">
                  <c:v>6.9928605636084002</c:v>
                </c:pt>
                <c:pt idx="14111">
                  <c:v>6.99695812539239</c:v>
                </c:pt>
                <c:pt idx="14112">
                  <c:v>7.0010360611483202</c:v>
                </c:pt>
                <c:pt idx="14113">
                  <c:v>7.0037668586655002</c:v>
                </c:pt>
                <c:pt idx="14114">
                  <c:v>7.0065181090467501</c:v>
                </c:pt>
                <c:pt idx="14115">
                  <c:v>7.0092745106533698</c:v>
                </c:pt>
                <c:pt idx="14116">
                  <c:v>7.0120419539902201</c:v>
                </c:pt>
                <c:pt idx="14117">
                  <c:v>7.0140814226598396</c:v>
                </c:pt>
                <c:pt idx="14118">
                  <c:v>7.0168549967045601</c:v>
                </c:pt>
                <c:pt idx="14119">
                  <c:v>7.0196207574146898</c:v>
                </c:pt>
                <c:pt idx="14120">
                  <c:v>7.0213809390062902</c:v>
                </c:pt>
                <c:pt idx="14121">
                  <c:v>7.0231369268755399</c:v>
                </c:pt>
                <c:pt idx="14122">
                  <c:v>7.0249095857140098</c:v>
                </c:pt>
                <c:pt idx="14123">
                  <c:v>7.0267020928855803</c:v>
                </c:pt>
                <c:pt idx="14124">
                  <c:v>7.0284715520871197</c:v>
                </c:pt>
                <c:pt idx="14125">
                  <c:v>7.0302235736163698</c:v>
                </c:pt>
                <c:pt idx="14126">
                  <c:v>7.0330428730829198</c:v>
                </c:pt>
                <c:pt idx="14127">
                  <c:v>7.03590173323441</c:v>
                </c:pt>
                <c:pt idx="14128">
                  <c:v>7.03873732068514</c:v>
                </c:pt>
                <c:pt idx="14129">
                  <c:v>7.0415356819046702</c:v>
                </c:pt>
                <c:pt idx="14130">
                  <c:v>7.0432746097914496</c:v>
                </c:pt>
                <c:pt idx="14131">
                  <c:v>7.0455692982131399</c:v>
                </c:pt>
                <c:pt idx="14132">
                  <c:v>7.0479487168561397</c:v>
                </c:pt>
                <c:pt idx="14133">
                  <c:v>7.0502507438670801</c:v>
                </c:pt>
                <c:pt idx="14134">
                  <c:v>7.0525704117038703</c:v>
                </c:pt>
                <c:pt idx="14135">
                  <c:v>7.05491852792189</c:v>
                </c:pt>
                <c:pt idx="14136">
                  <c:v>7.0572659405557596</c:v>
                </c:pt>
                <c:pt idx="14137">
                  <c:v>7.0595434347010002</c:v>
                </c:pt>
                <c:pt idx="14138">
                  <c:v>7.0617920050581002</c:v>
                </c:pt>
                <c:pt idx="14139">
                  <c:v>7.0640791903506202</c:v>
                </c:pt>
                <c:pt idx="14140">
                  <c:v>7.0663195466006297</c:v>
                </c:pt>
                <c:pt idx="14141">
                  <c:v>7.0696927636842499</c:v>
                </c:pt>
                <c:pt idx="14142">
                  <c:v>7.0730408762773198</c:v>
                </c:pt>
                <c:pt idx="14143">
                  <c:v>7.07641784445733</c:v>
                </c:pt>
                <c:pt idx="14144">
                  <c:v>7.0785134187771197</c:v>
                </c:pt>
                <c:pt idx="14145">
                  <c:v>7.0803085723720596</c:v>
                </c:pt>
                <c:pt idx="14146">
                  <c:v>7.0821743706545304</c:v>
                </c:pt>
                <c:pt idx="14147">
                  <c:v>7.0840495182718204</c:v>
                </c:pt>
                <c:pt idx="14148">
                  <c:v>7.0858683546724697</c:v>
                </c:pt>
                <c:pt idx="14149">
                  <c:v>7.0877344279960504</c:v>
                </c:pt>
                <c:pt idx="14150">
                  <c:v>7.0899299032689296</c:v>
                </c:pt>
                <c:pt idx="14151">
                  <c:v>7.0909716160796297</c:v>
                </c:pt>
                <c:pt idx="14152">
                  <c:v>7.0927435444849003</c:v>
                </c:pt>
                <c:pt idx="14153">
                  <c:v>7.0944835074651502</c:v>
                </c:pt>
                <c:pt idx="14154">
                  <c:v>7.0962119451245496</c:v>
                </c:pt>
                <c:pt idx="14155">
                  <c:v>7.0979873232958699</c:v>
                </c:pt>
                <c:pt idx="14156">
                  <c:v>7.0998312635313896</c:v>
                </c:pt>
                <c:pt idx="14157">
                  <c:v>7.1017588159957103</c:v>
                </c:pt>
                <c:pt idx="14158">
                  <c:v>7.1036659265424298</c:v>
                </c:pt>
                <c:pt idx="14159">
                  <c:v>7.1056837786631997</c:v>
                </c:pt>
                <c:pt idx="14160">
                  <c:v>7.10775499414747</c:v>
                </c:pt>
                <c:pt idx="14161">
                  <c:v>7.1100298233940196</c:v>
                </c:pt>
                <c:pt idx="14162">
                  <c:v>7.1116818553450001</c:v>
                </c:pt>
                <c:pt idx="14163">
                  <c:v>7.1132370687073898</c:v>
                </c:pt>
                <c:pt idx="14164">
                  <c:v>7.1147994562732499</c:v>
                </c:pt>
                <c:pt idx="14165">
                  <c:v>7.1164977840304502</c:v>
                </c:pt>
                <c:pt idx="14166">
                  <c:v>7.1181341507755196</c:v>
                </c:pt>
                <c:pt idx="14167">
                  <c:v>7.1196299583264802</c:v>
                </c:pt>
                <c:pt idx="14168">
                  <c:v>7.1210560593021199</c:v>
                </c:pt>
                <c:pt idx="14169">
                  <c:v>7.1224861628568297</c:v>
                </c:pt>
                <c:pt idx="14170">
                  <c:v>7.1241221766691103</c:v>
                </c:pt>
                <c:pt idx="14171">
                  <c:v>7.1257654541847097</c:v>
                </c:pt>
                <c:pt idx="14172">
                  <c:v>7.1273757377856803</c:v>
                </c:pt>
                <c:pt idx="14173">
                  <c:v>7.1289766702030999</c:v>
                </c:pt>
                <c:pt idx="14174">
                  <c:v>7.1296629949280996</c:v>
                </c:pt>
                <c:pt idx="14175">
                  <c:v>7.1303375852214996</c:v>
                </c:pt>
                <c:pt idx="14176">
                  <c:v>7.1309667339484397</c:v>
                </c:pt>
                <c:pt idx="14177">
                  <c:v>7.1326133114796297</c:v>
                </c:pt>
                <c:pt idx="14178">
                  <c:v>7.1334216883232902</c:v>
                </c:pt>
                <c:pt idx="14179">
                  <c:v>7.1342221238905097</c:v>
                </c:pt>
                <c:pt idx="14180">
                  <c:v>7.13482653170382</c:v>
                </c:pt>
                <c:pt idx="14181">
                  <c:v>7.1356780658116401</c:v>
                </c:pt>
                <c:pt idx="14182">
                  <c:v>7.1365309634492098</c:v>
                </c:pt>
                <c:pt idx="14183">
                  <c:v>7.1373854480546601</c:v>
                </c:pt>
                <c:pt idx="14184">
                  <c:v>7.1382728421636097</c:v>
                </c:pt>
                <c:pt idx="14185">
                  <c:v>7.1391623730061102</c:v>
                </c:pt>
                <c:pt idx="14186">
                  <c:v>7.1399942378211803</c:v>
                </c:pt>
                <c:pt idx="14187">
                  <c:v>7.1409056988692798</c:v>
                </c:pt>
                <c:pt idx="14188">
                  <c:v>7.1417836400554604</c:v>
                </c:pt>
                <c:pt idx="14189">
                  <c:v>7.1426573859396303</c:v>
                </c:pt>
                <c:pt idx="14190">
                  <c:v>7.1435442216892104</c:v>
                </c:pt>
                <c:pt idx="14191">
                  <c:v>7.1444232854976697</c:v>
                </c:pt>
                <c:pt idx="14192">
                  <c:v>7.1452963057175198</c:v>
                </c:pt>
                <c:pt idx="14193">
                  <c:v>7.1461389687417798</c:v>
                </c:pt>
                <c:pt idx="14194">
                  <c:v>7.1469853431411101</c:v>
                </c:pt>
                <c:pt idx="14195">
                  <c:v>7.1478360347426699</c:v>
                </c:pt>
                <c:pt idx="14196">
                  <c:v>7.1486808016604204</c:v>
                </c:pt>
                <c:pt idx="14197">
                  <c:v>7.1495143646805897</c:v>
                </c:pt>
                <c:pt idx="14198">
                  <c:v>7.15014143834492</c:v>
                </c:pt>
                <c:pt idx="14199">
                  <c:v>7.1507630969566103</c:v>
                </c:pt>
                <c:pt idx="14200">
                  <c:v>7.1513869252278699</c:v>
                </c:pt>
                <c:pt idx="14201">
                  <c:v>7.1520503832597404</c:v>
                </c:pt>
                <c:pt idx="14202">
                  <c:v>7.1527169697920803</c:v>
                </c:pt>
                <c:pt idx="14203">
                  <c:v>7.1533967854283702</c:v>
                </c:pt>
                <c:pt idx="14204">
                  <c:v>7.1540934062899497</c:v>
                </c:pt>
                <c:pt idx="14205">
                  <c:v>7.1547510697255197</c:v>
                </c:pt>
                <c:pt idx="14206">
                  <c:v>7.1554317364156903</c:v>
                </c:pt>
                <c:pt idx="14207">
                  <c:v>7.1560950622405102</c:v>
                </c:pt>
                <c:pt idx="14208">
                  <c:v>7.1556472978852002</c:v>
                </c:pt>
                <c:pt idx="14209">
                  <c:v>7.1551708906840004</c:v>
                </c:pt>
                <c:pt idx="14210">
                  <c:v>7.1547038683165196</c:v>
                </c:pt>
                <c:pt idx="14211">
                  <c:v>7.1562396370617503</c:v>
                </c:pt>
                <c:pt idx="14212">
                  <c:v>7.1577742657610397</c:v>
                </c:pt>
                <c:pt idx="14213">
                  <c:v>7.1592941826087504</c:v>
                </c:pt>
                <c:pt idx="14214">
                  <c:v>7.1608104157599701</c:v>
                </c:pt>
                <c:pt idx="14215">
                  <c:v>7.1623090043666799</c:v>
                </c:pt>
                <c:pt idx="14216">
                  <c:v>7.1631155402365696</c:v>
                </c:pt>
                <c:pt idx="14217">
                  <c:v>7.1639009441285602</c:v>
                </c:pt>
                <c:pt idx="14218">
                  <c:v>7.1646957336413601</c:v>
                </c:pt>
                <c:pt idx="14219">
                  <c:v>7.1654833979220296</c:v>
                </c:pt>
                <c:pt idx="14220">
                  <c:v>7.1666624038251401</c:v>
                </c:pt>
                <c:pt idx="14221">
                  <c:v>7.1678349073281096</c:v>
                </c:pt>
                <c:pt idx="14222">
                  <c:v>7.1690210626559798</c:v>
                </c:pt>
                <c:pt idx="14223">
                  <c:v>7.1702123362931598</c:v>
                </c:pt>
                <c:pt idx="14224">
                  <c:v>7.1713977630164303</c:v>
                </c:pt>
                <c:pt idx="14225">
                  <c:v>7.1719851704044402</c:v>
                </c:pt>
                <c:pt idx="14226">
                  <c:v>7.1722636986782602</c:v>
                </c:pt>
                <c:pt idx="14227">
                  <c:v>7.1725198141512898</c:v>
                </c:pt>
                <c:pt idx="14228">
                  <c:v>7.1728025532092197</c:v>
                </c:pt>
                <c:pt idx="14229">
                  <c:v>7.1731468364225499</c:v>
                </c:pt>
                <c:pt idx="14230">
                  <c:v>7.1742281603511397</c:v>
                </c:pt>
                <c:pt idx="14231">
                  <c:v>7.1753349555719099</c:v>
                </c:pt>
                <c:pt idx="14232">
                  <c:v>7.17642518026544</c:v>
                </c:pt>
                <c:pt idx="14233">
                  <c:v>7.1775045337151298</c:v>
                </c:pt>
                <c:pt idx="14234">
                  <c:v>7.1778200810049402</c:v>
                </c:pt>
                <c:pt idx="14235">
                  <c:v>7.1781371016723199</c:v>
                </c:pt>
                <c:pt idx="14236">
                  <c:v>7.1784486147794802</c:v>
                </c:pt>
                <c:pt idx="14237">
                  <c:v>7.1787257628346</c:v>
                </c:pt>
                <c:pt idx="14238">
                  <c:v>7.1790579672058996</c:v>
                </c:pt>
                <c:pt idx="14239">
                  <c:v>7.1794098560067896</c:v>
                </c:pt>
                <c:pt idx="14240">
                  <c:v>7.1797505068679701</c:v>
                </c:pt>
                <c:pt idx="14241">
                  <c:v>7.1801006620763896</c:v>
                </c:pt>
                <c:pt idx="14242">
                  <c:v>7.1804562087796802</c:v>
                </c:pt>
                <c:pt idx="14243">
                  <c:v>7.1808742861318704</c:v>
                </c:pt>
                <c:pt idx="14244">
                  <c:v>7.1812031062823296</c:v>
                </c:pt>
                <c:pt idx="14245">
                  <c:v>7.1815011242392703</c:v>
                </c:pt>
                <c:pt idx="14246">
                  <c:v>7.1817838474310598</c:v>
                </c:pt>
                <c:pt idx="14247">
                  <c:v>7.1821004354437603</c:v>
                </c:pt>
                <c:pt idx="14248">
                  <c:v>7.1831174155347801</c:v>
                </c:pt>
                <c:pt idx="14249">
                  <c:v>7.1841432587087501</c:v>
                </c:pt>
                <c:pt idx="14250">
                  <c:v>7.1855710712361702</c:v>
                </c:pt>
                <c:pt idx="14251">
                  <c:v>7.1869477411683302</c:v>
                </c:pt>
                <c:pt idx="14252">
                  <c:v>7.18831482623062</c:v>
                </c:pt>
                <c:pt idx="14253">
                  <c:v>7.1896895029376697</c:v>
                </c:pt>
                <c:pt idx="14254">
                  <c:v>7.19106604485851</c:v>
                </c:pt>
                <c:pt idx="14255">
                  <c:v>7.1924814006580098</c:v>
                </c:pt>
                <c:pt idx="14256">
                  <c:v>7.1936145317700699</c:v>
                </c:pt>
                <c:pt idx="14257">
                  <c:v>7.1947303862129797</c:v>
                </c:pt>
                <c:pt idx="14258">
                  <c:v>7.1984768174339804</c:v>
                </c:pt>
                <c:pt idx="14259">
                  <c:v>7.2050491606714804</c:v>
                </c:pt>
                <c:pt idx="14260">
                  <c:v>7.2115599137007003</c:v>
                </c:pt>
                <c:pt idx="14261">
                  <c:v>7.2180557749735499</c:v>
                </c:pt>
                <c:pt idx="14262">
                  <c:v>7.22466472383966</c:v>
                </c:pt>
                <c:pt idx="14263">
                  <c:v>7.2312749891476402</c:v>
                </c:pt>
                <c:pt idx="14264">
                  <c:v>7.2379173970975197</c:v>
                </c:pt>
                <c:pt idx="14265">
                  <c:v>7.2445486617553003</c:v>
                </c:pt>
                <c:pt idx="14266">
                  <c:v>7.2511932149751104</c:v>
                </c:pt>
                <c:pt idx="14267">
                  <c:v>7.2578637877677901</c:v>
                </c:pt>
                <c:pt idx="14268">
                  <c:v>7.2645366207497997</c:v>
                </c:pt>
                <c:pt idx="14269">
                  <c:v>7.2711598576817797</c:v>
                </c:pt>
                <c:pt idx="14270">
                  <c:v>7.2777735591515702</c:v>
                </c:pt>
                <c:pt idx="14271">
                  <c:v>7.2823813521319902</c:v>
                </c:pt>
                <c:pt idx="14272">
                  <c:v>7.28684699926729</c:v>
                </c:pt>
                <c:pt idx="14273">
                  <c:v>7.29132205768245</c:v>
                </c:pt>
                <c:pt idx="14274">
                  <c:v>7.2962267844410702</c:v>
                </c:pt>
                <c:pt idx="14275">
                  <c:v>7.3010724405918301</c:v>
                </c:pt>
                <c:pt idx="14276">
                  <c:v>7.3059076836885497</c:v>
                </c:pt>
                <c:pt idx="14277">
                  <c:v>7.3107371030333903</c:v>
                </c:pt>
                <c:pt idx="14278">
                  <c:v>7.3156396497873102</c:v>
                </c:pt>
                <c:pt idx="14279">
                  <c:v>7.3205507450899301</c:v>
                </c:pt>
                <c:pt idx="14280">
                  <c:v>7.3254503370316097</c:v>
                </c:pt>
                <c:pt idx="14281">
                  <c:v>7.33027710691933</c:v>
                </c:pt>
                <c:pt idx="14282">
                  <c:v>7.3361763798767399</c:v>
                </c:pt>
                <c:pt idx="14283">
                  <c:v>7.3420890783702699</c:v>
                </c:pt>
                <c:pt idx="14284">
                  <c:v>7.3481192741383197</c:v>
                </c:pt>
                <c:pt idx="14285">
                  <c:v>7.3540734126995702</c:v>
                </c:pt>
                <c:pt idx="14286">
                  <c:v>7.3599667105556703</c:v>
                </c:pt>
                <c:pt idx="14287">
                  <c:v>7.3658731636150003</c:v>
                </c:pt>
                <c:pt idx="14288">
                  <c:v>7.3719171385216304</c:v>
                </c:pt>
                <c:pt idx="14289">
                  <c:v>7.37796849800056</c:v>
                </c:pt>
                <c:pt idx="14290">
                  <c:v>7.3840233454246196</c:v>
                </c:pt>
                <c:pt idx="14291">
                  <c:v>7.3900952731329603</c:v>
                </c:pt>
                <c:pt idx="14292">
                  <c:v>7.3962076787715203</c:v>
                </c:pt>
                <c:pt idx="14293">
                  <c:v>7.4023209163561701</c:v>
                </c:pt>
                <c:pt idx="14294">
                  <c:v>7.40855528144861</c:v>
                </c:pt>
                <c:pt idx="14295">
                  <c:v>7.4153795101796103</c:v>
                </c:pt>
                <c:pt idx="14296">
                  <c:v>7.4222388684003899</c:v>
                </c:pt>
                <c:pt idx="14297">
                  <c:v>7.4270789389028504</c:v>
                </c:pt>
                <c:pt idx="14298">
                  <c:v>7.4318662353029001</c:v>
                </c:pt>
                <c:pt idx="14299">
                  <c:v>7.4367760668547103</c:v>
                </c:pt>
                <c:pt idx="14300">
                  <c:v>7.44188119834552</c:v>
                </c:pt>
                <c:pt idx="14301">
                  <c:v>7.4471567115633004</c:v>
                </c:pt>
                <c:pt idx="14302">
                  <c:v>7.4524637025680001</c:v>
                </c:pt>
                <c:pt idx="14303">
                  <c:v>7.45778183805613</c:v>
                </c:pt>
                <c:pt idx="14304">
                  <c:v>7.46312799520007</c:v>
                </c:pt>
                <c:pt idx="14305">
                  <c:v>7.4684843606232301</c:v>
                </c:pt>
                <c:pt idx="14306">
                  <c:v>7.4737787069762502</c:v>
                </c:pt>
                <c:pt idx="14307">
                  <c:v>7.47900250316372</c:v>
                </c:pt>
                <c:pt idx="14308">
                  <c:v>7.48534492498327</c:v>
                </c:pt>
                <c:pt idx="14309">
                  <c:v>7.49164012525475</c:v>
                </c:pt>
                <c:pt idx="14310">
                  <c:v>7.4979615823599097</c:v>
                </c:pt>
                <c:pt idx="14311">
                  <c:v>7.5042794529698797</c:v>
                </c:pt>
                <c:pt idx="14312">
                  <c:v>7.5106247310716503</c:v>
                </c:pt>
                <c:pt idx="14313">
                  <c:v>7.5169623901465901</c:v>
                </c:pt>
                <c:pt idx="14314">
                  <c:v>7.5233104090065899</c:v>
                </c:pt>
                <c:pt idx="14315">
                  <c:v>7.5296488231651297</c:v>
                </c:pt>
                <c:pt idx="14316">
                  <c:v>7.53605794641072</c:v>
                </c:pt>
                <c:pt idx="14317">
                  <c:v>7.5424738421530799</c:v>
                </c:pt>
                <c:pt idx="14318">
                  <c:v>7.5488748583377596</c:v>
                </c:pt>
                <c:pt idx="14319">
                  <c:v>7.5552647093365604</c:v>
                </c:pt>
                <c:pt idx="14320">
                  <c:v>7.5616506231077496</c:v>
                </c:pt>
                <c:pt idx="14321">
                  <c:v>7.5680501229710897</c:v>
                </c:pt>
                <c:pt idx="14322">
                  <c:v>7.5744112972093998</c:v>
                </c:pt>
                <c:pt idx="14323">
                  <c:v>7.5808174476104302</c:v>
                </c:pt>
                <c:pt idx="14324">
                  <c:v>7.5872233545318304</c:v>
                </c:pt>
                <c:pt idx="14325">
                  <c:v>7.5935923782182799</c:v>
                </c:pt>
                <c:pt idx="14326">
                  <c:v>7.5999740219216303</c:v>
                </c:pt>
                <c:pt idx="14327">
                  <c:v>7.6063621894916897</c:v>
                </c:pt>
                <c:pt idx="14328">
                  <c:v>7.6127628618089203</c:v>
                </c:pt>
                <c:pt idx="14329">
                  <c:v>7.6191651778184699</c:v>
                </c:pt>
                <c:pt idx="14330">
                  <c:v>7.6255701155175499</c:v>
                </c:pt>
                <c:pt idx="14331">
                  <c:v>7.6320270027132402</c:v>
                </c:pt>
                <c:pt idx="14332">
                  <c:v>7.6384796784033204</c:v>
                </c:pt>
                <c:pt idx="14333">
                  <c:v>7.6449368529196002</c:v>
                </c:pt>
                <c:pt idx="14334">
                  <c:v>7.6514018637507899</c:v>
                </c:pt>
                <c:pt idx="14335">
                  <c:v>7.657883415972</c:v>
                </c:pt>
                <c:pt idx="14336">
                  <c:v>7.6641773759633702</c:v>
                </c:pt>
                <c:pt idx="14337">
                  <c:v>7.6704624794318796</c:v>
                </c:pt>
                <c:pt idx="14338">
                  <c:v>7.6767663257913199</c:v>
                </c:pt>
                <c:pt idx="14339">
                  <c:v>7.6830216558996796</c:v>
                </c:pt>
                <c:pt idx="14340">
                  <c:v>7.6892932449128004</c:v>
                </c:pt>
                <c:pt idx="14341">
                  <c:v>7.6955470225737601</c:v>
                </c:pt>
                <c:pt idx="14342">
                  <c:v>7.7017824560767503</c:v>
                </c:pt>
                <c:pt idx="14343">
                  <c:v>7.7080116017908704</c:v>
                </c:pt>
                <c:pt idx="14344">
                  <c:v>7.7142179735126302</c:v>
                </c:pt>
                <c:pt idx="14345">
                  <c:v>7.7193977304874597</c:v>
                </c:pt>
                <c:pt idx="14346">
                  <c:v>7.7245639486218698</c:v>
                </c:pt>
                <c:pt idx="14347">
                  <c:v>7.7296617119725504</c:v>
                </c:pt>
                <c:pt idx="14348">
                  <c:v>7.7347659284708197</c:v>
                </c:pt>
                <c:pt idx="14349">
                  <c:v>7.7397567831464897</c:v>
                </c:pt>
                <c:pt idx="14350">
                  <c:v>7.7447554102988203</c:v>
                </c:pt>
                <c:pt idx="14351">
                  <c:v>7.74984976703524</c:v>
                </c:pt>
                <c:pt idx="14352">
                  <c:v>7.7549752603206104</c:v>
                </c:pt>
                <c:pt idx="14353">
                  <c:v>7.7602353029967697</c:v>
                </c:pt>
                <c:pt idx="14354">
                  <c:v>7.76551021744765</c:v>
                </c:pt>
                <c:pt idx="14355">
                  <c:v>7.7707133918925297</c:v>
                </c:pt>
                <c:pt idx="14356">
                  <c:v>7.7758960725185799</c:v>
                </c:pt>
                <c:pt idx="14357">
                  <c:v>7.7805636843743002</c:v>
                </c:pt>
                <c:pt idx="14358">
                  <c:v>7.7858646963276996</c:v>
                </c:pt>
                <c:pt idx="14359">
                  <c:v>7.7912096775466599</c:v>
                </c:pt>
                <c:pt idx="14360">
                  <c:v>7.7942428293995603</c:v>
                </c:pt>
                <c:pt idx="14361">
                  <c:v>7.7972734555633298</c:v>
                </c:pt>
                <c:pt idx="14362">
                  <c:v>7.8002996480632198</c:v>
                </c:pt>
                <c:pt idx="14363">
                  <c:v>7.8050221024470696</c:v>
                </c:pt>
                <c:pt idx="14364">
                  <c:v>7.8098432294349998</c:v>
                </c:pt>
                <c:pt idx="14365">
                  <c:v>7.8144814446416797</c:v>
                </c:pt>
                <c:pt idx="14366">
                  <c:v>7.8191237213537201</c:v>
                </c:pt>
                <c:pt idx="14367">
                  <c:v>7.8237772115461004</c:v>
                </c:pt>
                <c:pt idx="14368">
                  <c:v>7.8284759218754996</c:v>
                </c:pt>
                <c:pt idx="14369">
                  <c:v>7.8331778440659701</c:v>
                </c:pt>
                <c:pt idx="14370">
                  <c:v>7.8361264449165304</c:v>
                </c:pt>
                <c:pt idx="14371">
                  <c:v>7.8390425682950999</c:v>
                </c:pt>
                <c:pt idx="14372">
                  <c:v>7.8421419290986503</c:v>
                </c:pt>
                <c:pt idx="14373">
                  <c:v>7.8452591838072196</c:v>
                </c:pt>
                <c:pt idx="14374">
                  <c:v>7.8478834136254596</c:v>
                </c:pt>
                <c:pt idx="14375">
                  <c:v>7.8505978787179496</c:v>
                </c:pt>
                <c:pt idx="14376">
                  <c:v>7.85330962780849</c:v>
                </c:pt>
                <c:pt idx="14377">
                  <c:v>7.8560280934709796</c:v>
                </c:pt>
                <c:pt idx="14378">
                  <c:v>7.8587428853904404</c:v>
                </c:pt>
                <c:pt idx="14379">
                  <c:v>7.8626173771516097</c:v>
                </c:pt>
                <c:pt idx="14380">
                  <c:v>7.8664890186086804</c:v>
                </c:pt>
                <c:pt idx="14381">
                  <c:v>7.8703418054198897</c:v>
                </c:pt>
                <c:pt idx="14382">
                  <c:v>7.8741575176190999</c:v>
                </c:pt>
                <c:pt idx="14383">
                  <c:v>7.87795875188844</c:v>
                </c:pt>
                <c:pt idx="14384">
                  <c:v>7.8806177252990803</c:v>
                </c:pt>
                <c:pt idx="14385">
                  <c:v>7.8833309404870597</c:v>
                </c:pt>
                <c:pt idx="14386">
                  <c:v>7.8843347630820597</c:v>
                </c:pt>
                <c:pt idx="14387">
                  <c:v>7.8853168607530097</c:v>
                </c:pt>
                <c:pt idx="14388">
                  <c:v>7.8862772328570001</c:v>
                </c:pt>
                <c:pt idx="14389">
                  <c:v>7.8872559330720202</c:v>
                </c:pt>
                <c:pt idx="14390">
                  <c:v>7.8882047747763098</c:v>
                </c:pt>
                <c:pt idx="14391">
                  <c:v>7.89082148557487</c:v>
                </c:pt>
                <c:pt idx="14392">
                  <c:v>7.8943660716434296</c:v>
                </c:pt>
                <c:pt idx="14393">
                  <c:v>7.89790716040795</c:v>
                </c:pt>
                <c:pt idx="14394">
                  <c:v>7.9014507154647804</c:v>
                </c:pt>
                <c:pt idx="14395">
                  <c:v>7.9049933947115196</c:v>
                </c:pt>
                <c:pt idx="14396">
                  <c:v>7.9105499551960499</c:v>
                </c:pt>
                <c:pt idx="14397">
                  <c:v>7.9160198986403199</c:v>
                </c:pt>
                <c:pt idx="14398">
                  <c:v>7.9214933910104302</c:v>
                </c:pt>
                <c:pt idx="14399">
                  <c:v>7.9270156203566398</c:v>
                </c:pt>
                <c:pt idx="14400">
                  <c:v>7.9325313851479597</c:v>
                </c:pt>
                <c:pt idx="14401">
                  <c:v>7.9363940348681199</c:v>
                </c:pt>
                <c:pt idx="14402">
                  <c:v>7.9392390171035299</c:v>
                </c:pt>
                <c:pt idx="14403">
                  <c:v>7.9437684875013996</c:v>
                </c:pt>
                <c:pt idx="14404">
                  <c:v>7.9483123437171104</c:v>
                </c:pt>
                <c:pt idx="14405">
                  <c:v>7.9528581874308504</c:v>
                </c:pt>
                <c:pt idx="14406">
                  <c:v>7.9573917129744096</c:v>
                </c:pt>
                <c:pt idx="14407">
                  <c:v>7.9619257943978301</c:v>
                </c:pt>
                <c:pt idx="14408">
                  <c:v>7.9683112299824899</c:v>
                </c:pt>
                <c:pt idx="14409">
                  <c:v>7.9720873237758303</c:v>
                </c:pt>
                <c:pt idx="14410">
                  <c:v>7.97437573871089</c:v>
                </c:pt>
                <c:pt idx="14411">
                  <c:v>7.9788031177904504</c:v>
                </c:pt>
                <c:pt idx="14412">
                  <c:v>7.9832627407458201</c:v>
                </c:pt>
                <c:pt idx="14413">
                  <c:v>7.9857815821801701</c:v>
                </c:pt>
                <c:pt idx="14414">
                  <c:v>7.9893213982177196</c:v>
                </c:pt>
                <c:pt idx="14415">
                  <c:v>7.9928683559760803</c:v>
                </c:pt>
                <c:pt idx="14416">
                  <c:v>7.9966855775040599</c:v>
                </c:pt>
                <c:pt idx="14417">
                  <c:v>8.0005754814663401</c:v>
                </c:pt>
                <c:pt idx="14418">
                  <c:v>8.0044747523273099</c:v>
                </c:pt>
                <c:pt idx="14419">
                  <c:v>8.0083564576896595</c:v>
                </c:pt>
                <c:pt idx="14420">
                  <c:v>8.01463840806265</c:v>
                </c:pt>
                <c:pt idx="14421">
                  <c:v>8.0200475748263393</c:v>
                </c:pt>
                <c:pt idx="14422">
                  <c:v>8.0256141311624205</c:v>
                </c:pt>
                <c:pt idx="14423">
                  <c:v>8.0311000917076996</c:v>
                </c:pt>
                <c:pt idx="14424">
                  <c:v>8.0365749682848104</c:v>
                </c:pt>
                <c:pt idx="14425">
                  <c:v>8.0410321590003608</c:v>
                </c:pt>
                <c:pt idx="14426">
                  <c:v>8.0454263734117397</c:v>
                </c:pt>
                <c:pt idx="14427">
                  <c:v>8.0498217511108798</c:v>
                </c:pt>
                <c:pt idx="14428">
                  <c:v>8.0554885029045096</c:v>
                </c:pt>
                <c:pt idx="14429">
                  <c:v>8.0616404337795693</c:v>
                </c:pt>
                <c:pt idx="14430">
                  <c:v>8.0677783202212403</c:v>
                </c:pt>
                <c:pt idx="14431">
                  <c:v>8.0739204004351901</c:v>
                </c:pt>
                <c:pt idx="14432">
                  <c:v>8.0799695305563901</c:v>
                </c:pt>
                <c:pt idx="14433">
                  <c:v>8.0860052242547908</c:v>
                </c:pt>
                <c:pt idx="14434">
                  <c:v>8.0919666879091601</c:v>
                </c:pt>
                <c:pt idx="14435">
                  <c:v>8.0983473397634995</c:v>
                </c:pt>
                <c:pt idx="14436">
                  <c:v>8.1035818237010098</c:v>
                </c:pt>
                <c:pt idx="14437">
                  <c:v>8.1090260193926103</c:v>
                </c:pt>
                <c:pt idx="14438">
                  <c:v>8.1140613267240198</c:v>
                </c:pt>
                <c:pt idx="14439">
                  <c:v>8.1191040268189898</c:v>
                </c:pt>
                <c:pt idx="14440">
                  <c:v>8.1241475624769492</c:v>
                </c:pt>
                <c:pt idx="14441">
                  <c:v>8.1291901536116704</c:v>
                </c:pt>
                <c:pt idx="14442">
                  <c:v>8.1341745073862892</c:v>
                </c:pt>
                <c:pt idx="14443">
                  <c:v>8.1391460825450199</c:v>
                </c:pt>
                <c:pt idx="14444">
                  <c:v>8.1441237134430793</c:v>
                </c:pt>
                <c:pt idx="14445">
                  <c:v>8.1491127637860394</c:v>
                </c:pt>
                <c:pt idx="14446">
                  <c:v>8.1541327737115008</c:v>
                </c:pt>
                <c:pt idx="14447">
                  <c:v>8.1591267860510399</c:v>
                </c:pt>
                <c:pt idx="14448">
                  <c:v>8.1641383054347401</c:v>
                </c:pt>
                <c:pt idx="14449">
                  <c:v>8.1691939148087993</c:v>
                </c:pt>
                <c:pt idx="14450">
                  <c:v>8.17424497605783</c:v>
                </c:pt>
                <c:pt idx="14451">
                  <c:v>8.1792795675277006</c:v>
                </c:pt>
                <c:pt idx="14452">
                  <c:v>8.1843354306705294</c:v>
                </c:pt>
                <c:pt idx="14453">
                  <c:v>8.1893902909787109</c:v>
                </c:pt>
                <c:pt idx="14454">
                  <c:v>8.1944612321871393</c:v>
                </c:pt>
                <c:pt idx="14455">
                  <c:v>8.1995357366260393</c:v>
                </c:pt>
                <c:pt idx="14456">
                  <c:v>8.2046077608509904</c:v>
                </c:pt>
                <c:pt idx="14457">
                  <c:v>8.2096931162857203</c:v>
                </c:pt>
                <c:pt idx="14458">
                  <c:v>8.2147723218137099</c:v>
                </c:pt>
                <c:pt idx="14459">
                  <c:v>8.2198335058904508</c:v>
                </c:pt>
                <c:pt idx="14460">
                  <c:v>8.2248964565481</c:v>
                </c:pt>
                <c:pt idx="14461">
                  <c:v>8.2299615753202495</c:v>
                </c:pt>
                <c:pt idx="14462">
                  <c:v>8.2350281349008601</c:v>
                </c:pt>
                <c:pt idx="14463">
                  <c:v>8.2401004725720401</c:v>
                </c:pt>
                <c:pt idx="14464">
                  <c:v>8.2452042047646792</c:v>
                </c:pt>
                <c:pt idx="14465">
                  <c:v>8.25030799506448</c:v>
                </c:pt>
                <c:pt idx="14466">
                  <c:v>8.2563248952046493</c:v>
                </c:pt>
                <c:pt idx="14467">
                  <c:v>8.2623405794874998</c:v>
                </c:pt>
                <c:pt idx="14468">
                  <c:v>8.2684214285120898</c:v>
                </c:pt>
                <c:pt idx="14469">
                  <c:v>8.2744148264047901</c:v>
                </c:pt>
                <c:pt idx="14470">
                  <c:v>8.2804175723114799</c:v>
                </c:pt>
                <c:pt idx="14471">
                  <c:v>8.2862403113856207</c:v>
                </c:pt>
                <c:pt idx="14472">
                  <c:v>8.2919912758505294</c:v>
                </c:pt>
                <c:pt idx="14473">
                  <c:v>8.2978136354632408</c:v>
                </c:pt>
                <c:pt idx="14474">
                  <c:v>8.3027926934576008</c:v>
                </c:pt>
                <c:pt idx="14475">
                  <c:v>8.3077181860846405</c:v>
                </c:pt>
                <c:pt idx="14476">
                  <c:v>8.3126592657625995</c:v>
                </c:pt>
                <c:pt idx="14477">
                  <c:v>8.3175920171143005</c:v>
                </c:pt>
                <c:pt idx="14478">
                  <c:v>8.3225370012083193</c:v>
                </c:pt>
                <c:pt idx="14479">
                  <c:v>8.3275355481377797</c:v>
                </c:pt>
                <c:pt idx="14480">
                  <c:v>8.3325241693777894</c:v>
                </c:pt>
                <c:pt idx="14481">
                  <c:v>8.3375172549288301</c:v>
                </c:pt>
                <c:pt idx="14482">
                  <c:v>8.3425443594435293</c:v>
                </c:pt>
                <c:pt idx="14483">
                  <c:v>8.3475651094739796</c:v>
                </c:pt>
                <c:pt idx="14484">
                  <c:v>8.3517200800101694</c:v>
                </c:pt>
                <c:pt idx="14485">
                  <c:v>8.3591913983272406</c:v>
                </c:pt>
                <c:pt idx="14486">
                  <c:v>8.3667286117034596</c:v>
                </c:pt>
                <c:pt idx="14487">
                  <c:v>8.3742076395575804</c:v>
                </c:pt>
                <c:pt idx="14488">
                  <c:v>8.3817009342100999</c:v>
                </c:pt>
                <c:pt idx="14489">
                  <c:v>8.3882756059073103</c:v>
                </c:pt>
                <c:pt idx="14490">
                  <c:v>8.3949101694878596</c:v>
                </c:pt>
                <c:pt idx="14491">
                  <c:v>8.4008600701109799</c:v>
                </c:pt>
                <c:pt idx="14492">
                  <c:v>8.4068240618321095</c:v>
                </c:pt>
                <c:pt idx="14493">
                  <c:v>8.4127858035146392</c:v>
                </c:pt>
                <c:pt idx="14494">
                  <c:v>8.4187499711812492</c:v>
                </c:pt>
                <c:pt idx="14495">
                  <c:v>8.4237640426573499</c:v>
                </c:pt>
                <c:pt idx="14496">
                  <c:v>8.4287469720558299</c:v>
                </c:pt>
                <c:pt idx="14497">
                  <c:v>8.4337399299123597</c:v>
                </c:pt>
                <c:pt idx="14498">
                  <c:v>8.4387403232209302</c:v>
                </c:pt>
                <c:pt idx="14499">
                  <c:v>8.4437308100042401</c:v>
                </c:pt>
                <c:pt idx="14500">
                  <c:v>8.4485882364718492</c:v>
                </c:pt>
                <c:pt idx="14501">
                  <c:v>8.4518930577760596</c:v>
                </c:pt>
                <c:pt idx="14502">
                  <c:v>8.4552054763034903</c:v>
                </c:pt>
                <c:pt idx="14503">
                  <c:v>8.4585116189117908</c:v>
                </c:pt>
                <c:pt idx="14504">
                  <c:v>8.4618680162238604</c:v>
                </c:pt>
                <c:pt idx="14505">
                  <c:v>8.4652174669674807</c:v>
                </c:pt>
                <c:pt idx="14506">
                  <c:v>8.4685655102401292</c:v>
                </c:pt>
                <c:pt idx="14507">
                  <c:v>8.4718911079282293</c:v>
                </c:pt>
                <c:pt idx="14508">
                  <c:v>8.4752442406848605</c:v>
                </c:pt>
                <c:pt idx="14509">
                  <c:v>8.4785901737288096</c:v>
                </c:pt>
                <c:pt idx="14510">
                  <c:v>8.4819451189301507</c:v>
                </c:pt>
                <c:pt idx="14511">
                  <c:v>8.4853064530912103</c:v>
                </c:pt>
                <c:pt idx="14512">
                  <c:v>8.4886732596336998</c:v>
                </c:pt>
                <c:pt idx="14513">
                  <c:v>8.4929733634497904</c:v>
                </c:pt>
                <c:pt idx="14514">
                  <c:v>8.4973037696393892</c:v>
                </c:pt>
                <c:pt idx="14515">
                  <c:v>8.5016293528771207</c:v>
                </c:pt>
                <c:pt idx="14516">
                  <c:v>8.5059584572220199</c:v>
                </c:pt>
                <c:pt idx="14517">
                  <c:v>8.5102799939918494</c:v>
                </c:pt>
                <c:pt idx="14518">
                  <c:v>8.5146574850082395</c:v>
                </c:pt>
                <c:pt idx="14519">
                  <c:v>8.5190122655873601</c:v>
                </c:pt>
                <c:pt idx="14520">
                  <c:v>8.5232875914965902</c:v>
                </c:pt>
                <c:pt idx="14521">
                  <c:v>8.5264646305130096</c:v>
                </c:pt>
                <c:pt idx="14522">
                  <c:v>8.5296489690213004</c:v>
                </c:pt>
                <c:pt idx="14523">
                  <c:v>8.5337635813678396</c:v>
                </c:pt>
                <c:pt idx="14524">
                  <c:v>8.5378936357426305</c:v>
                </c:pt>
                <c:pt idx="14525">
                  <c:v>8.5421014558339099</c:v>
                </c:pt>
                <c:pt idx="14526">
                  <c:v>8.5463046760531007</c:v>
                </c:pt>
                <c:pt idx="14527">
                  <c:v>8.5495124992532201</c:v>
                </c:pt>
                <c:pt idx="14528">
                  <c:v>8.5527007216560396</c:v>
                </c:pt>
                <c:pt idx="14529">
                  <c:v>8.5558330701724099</c:v>
                </c:pt>
                <c:pt idx="14530">
                  <c:v>8.5589660406345196</c:v>
                </c:pt>
                <c:pt idx="14531">
                  <c:v>8.5621010630034107</c:v>
                </c:pt>
                <c:pt idx="14532">
                  <c:v>8.5652491039831897</c:v>
                </c:pt>
                <c:pt idx="14533">
                  <c:v>8.5683934737227094</c:v>
                </c:pt>
                <c:pt idx="14534">
                  <c:v>8.5715322643226699</c:v>
                </c:pt>
                <c:pt idx="14535">
                  <c:v>8.5746417260488599</c:v>
                </c:pt>
                <c:pt idx="14536">
                  <c:v>8.5777551995353605</c:v>
                </c:pt>
                <c:pt idx="14537">
                  <c:v>8.5807766304556594</c:v>
                </c:pt>
                <c:pt idx="14538">
                  <c:v>8.5839125445519997</c:v>
                </c:pt>
                <c:pt idx="14539">
                  <c:v>8.5870586330035898</c:v>
                </c:pt>
                <c:pt idx="14540">
                  <c:v>8.5902100798487506</c:v>
                </c:pt>
                <c:pt idx="14541">
                  <c:v>8.5933618538741392</c:v>
                </c:pt>
                <c:pt idx="14542">
                  <c:v>8.5965275295938195</c:v>
                </c:pt>
                <c:pt idx="14543">
                  <c:v>8.5997065152435308</c:v>
                </c:pt>
                <c:pt idx="14544">
                  <c:v>8.6028851811625699</c:v>
                </c:pt>
                <c:pt idx="14545">
                  <c:v>8.60607449405747</c:v>
                </c:pt>
                <c:pt idx="14546">
                  <c:v>8.6103589230717095</c:v>
                </c:pt>
                <c:pt idx="14547">
                  <c:v>8.6146558183320998</c:v>
                </c:pt>
                <c:pt idx="14548">
                  <c:v>8.6189589805454503</c:v>
                </c:pt>
                <c:pt idx="14549">
                  <c:v>8.6232655482789493</c:v>
                </c:pt>
                <c:pt idx="14550">
                  <c:v>8.6275697990771594</c:v>
                </c:pt>
                <c:pt idx="14551">
                  <c:v>8.6318745935537606</c:v>
                </c:pt>
                <c:pt idx="14552">
                  <c:v>8.6347483380915904</c:v>
                </c:pt>
                <c:pt idx="14553">
                  <c:v>8.6376246488830493</c:v>
                </c:pt>
                <c:pt idx="14554">
                  <c:v>8.6404901740061302</c:v>
                </c:pt>
                <c:pt idx="14555">
                  <c:v>8.6433611254424001</c:v>
                </c:pt>
                <c:pt idx="14556">
                  <c:v>8.6478248597154401</c:v>
                </c:pt>
                <c:pt idx="14557">
                  <c:v>8.6525129305792401</c:v>
                </c:pt>
                <c:pt idx="14558">
                  <c:v>8.6572081589787206</c:v>
                </c:pt>
                <c:pt idx="14559">
                  <c:v>8.6621432527300506</c:v>
                </c:pt>
                <c:pt idx="14560">
                  <c:v>8.6634269268304998</c:v>
                </c:pt>
                <c:pt idx="14561">
                  <c:v>8.6647136785066792</c:v>
                </c:pt>
                <c:pt idx="14562">
                  <c:v>8.6660161921176204</c:v>
                </c:pt>
                <c:pt idx="14563">
                  <c:v>8.6673135829457593</c:v>
                </c:pt>
                <c:pt idx="14564">
                  <c:v>8.6686168178583092</c:v>
                </c:pt>
                <c:pt idx="14565">
                  <c:v>8.6696996068296102</c:v>
                </c:pt>
                <c:pt idx="14566">
                  <c:v>8.6710294531165104</c:v>
                </c:pt>
                <c:pt idx="14567">
                  <c:v>8.6738403034426206</c:v>
                </c:pt>
                <c:pt idx="14568">
                  <c:v>8.6768810939769292</c:v>
                </c:pt>
                <c:pt idx="14569">
                  <c:v>8.6800035526873405</c:v>
                </c:pt>
                <c:pt idx="14570">
                  <c:v>8.6832330806248592</c:v>
                </c:pt>
                <c:pt idx="14571">
                  <c:v>8.6864420130003008</c:v>
                </c:pt>
                <c:pt idx="14572">
                  <c:v>8.6885843205119393</c:v>
                </c:pt>
                <c:pt idx="14573">
                  <c:v>8.6935044142750204</c:v>
                </c:pt>
                <c:pt idx="14574">
                  <c:v>8.6984301071752306</c:v>
                </c:pt>
                <c:pt idx="14575">
                  <c:v>8.7021426120486893</c:v>
                </c:pt>
                <c:pt idx="14576">
                  <c:v>8.7059609239399407</c:v>
                </c:pt>
                <c:pt idx="14577">
                  <c:v>8.7108312985549006</c:v>
                </c:pt>
                <c:pt idx="14578">
                  <c:v>8.7147014559230307</c:v>
                </c:pt>
                <c:pt idx="14579">
                  <c:v>8.7187669973386903</c:v>
                </c:pt>
                <c:pt idx="14580">
                  <c:v>8.7228331509572907</c:v>
                </c:pt>
                <c:pt idx="14581">
                  <c:v>8.7269013205923898</c:v>
                </c:pt>
                <c:pt idx="14582">
                  <c:v>8.7309637669484594</c:v>
                </c:pt>
                <c:pt idx="14583">
                  <c:v>8.7350255139898003</c:v>
                </c:pt>
                <c:pt idx="14584">
                  <c:v>8.7388444599045201</c:v>
                </c:pt>
                <c:pt idx="14585">
                  <c:v>8.7421726669146</c:v>
                </c:pt>
                <c:pt idx="14586">
                  <c:v>8.7465515408253101</c:v>
                </c:pt>
                <c:pt idx="14587">
                  <c:v>8.7509114228364897</c:v>
                </c:pt>
                <c:pt idx="14588">
                  <c:v>8.7552989357453495</c:v>
                </c:pt>
                <c:pt idx="14589">
                  <c:v>8.7574608958660694</c:v>
                </c:pt>
                <c:pt idx="14590">
                  <c:v>8.7596311971046692</c:v>
                </c:pt>
                <c:pt idx="14591">
                  <c:v>8.7618068144085193</c:v>
                </c:pt>
                <c:pt idx="14592">
                  <c:v>8.7639834558634107</c:v>
                </c:pt>
                <c:pt idx="14593">
                  <c:v>8.7662026059226097</c:v>
                </c:pt>
                <c:pt idx="14594">
                  <c:v>8.7684161036539301</c:v>
                </c:pt>
                <c:pt idx="14595">
                  <c:v>8.7706250600340407</c:v>
                </c:pt>
                <c:pt idx="14596">
                  <c:v>8.7728488719822906</c:v>
                </c:pt>
                <c:pt idx="14597">
                  <c:v>8.7751268248420597</c:v>
                </c:pt>
                <c:pt idx="14598">
                  <c:v>8.7773757265764196</c:v>
                </c:pt>
                <c:pt idx="14599">
                  <c:v>8.7797239226975705</c:v>
                </c:pt>
                <c:pt idx="14600">
                  <c:v>8.7832852785440103</c:v>
                </c:pt>
                <c:pt idx="14601">
                  <c:v>8.7869135971817798</c:v>
                </c:pt>
                <c:pt idx="14602">
                  <c:v>8.7905740692041299</c:v>
                </c:pt>
                <c:pt idx="14603">
                  <c:v>8.7942631180380406</c:v>
                </c:pt>
                <c:pt idx="14604">
                  <c:v>8.7980238971519</c:v>
                </c:pt>
                <c:pt idx="14605">
                  <c:v>8.8017958689308493</c:v>
                </c:pt>
                <c:pt idx="14606">
                  <c:v>8.8055819089670901</c:v>
                </c:pt>
                <c:pt idx="14607">
                  <c:v>8.8093653909673701</c:v>
                </c:pt>
                <c:pt idx="14608">
                  <c:v>8.8134432945115808</c:v>
                </c:pt>
                <c:pt idx="14609">
                  <c:v>8.8177856305096007</c:v>
                </c:pt>
                <c:pt idx="14610">
                  <c:v>8.8221053340717397</c:v>
                </c:pt>
                <c:pt idx="14611">
                  <c:v>8.8264077746326706</c:v>
                </c:pt>
                <c:pt idx="14612">
                  <c:v>8.8306844287396498</c:v>
                </c:pt>
                <c:pt idx="14613">
                  <c:v>8.8350429904255403</c:v>
                </c:pt>
                <c:pt idx="14614">
                  <c:v>8.8394962172088096</c:v>
                </c:pt>
                <c:pt idx="14615">
                  <c:v>8.8439368204252702</c:v>
                </c:pt>
                <c:pt idx="14616">
                  <c:v>8.8481572366682002</c:v>
                </c:pt>
                <c:pt idx="14617">
                  <c:v>8.8523726656471808</c:v>
                </c:pt>
                <c:pt idx="14618">
                  <c:v>8.8565845376032808</c:v>
                </c:pt>
                <c:pt idx="14619">
                  <c:v>8.8614264841604697</c:v>
                </c:pt>
                <c:pt idx="14620">
                  <c:v>8.8664092126420702</c:v>
                </c:pt>
                <c:pt idx="14621">
                  <c:v>8.8702374597864093</c:v>
                </c:pt>
                <c:pt idx="14622">
                  <c:v>8.8740615843813693</c:v>
                </c:pt>
                <c:pt idx="14623">
                  <c:v>8.8782137312120408</c:v>
                </c:pt>
                <c:pt idx="14624">
                  <c:v>8.8821870369567701</c:v>
                </c:pt>
                <c:pt idx="14625">
                  <c:v>8.8860376984574199</c:v>
                </c:pt>
                <c:pt idx="14626">
                  <c:v>8.8898923444931697</c:v>
                </c:pt>
                <c:pt idx="14627">
                  <c:v>8.8938115227749801</c:v>
                </c:pt>
                <c:pt idx="14628">
                  <c:v>8.8977356572865798</c:v>
                </c:pt>
                <c:pt idx="14629">
                  <c:v>8.90167666861627</c:v>
                </c:pt>
                <c:pt idx="14630">
                  <c:v>8.9055769257966997</c:v>
                </c:pt>
                <c:pt idx="14631">
                  <c:v>8.9093009634178202</c:v>
                </c:pt>
                <c:pt idx="14632">
                  <c:v>8.9130105016858998</c:v>
                </c:pt>
                <c:pt idx="14633">
                  <c:v>8.9140429946920392</c:v>
                </c:pt>
                <c:pt idx="14634">
                  <c:v>8.9150853053742694</c:v>
                </c:pt>
                <c:pt idx="14635">
                  <c:v>8.9160588257238</c:v>
                </c:pt>
                <c:pt idx="14636">
                  <c:v>8.9171019159276597</c:v>
                </c:pt>
                <c:pt idx="14637">
                  <c:v>8.9181724682364294</c:v>
                </c:pt>
                <c:pt idx="14638">
                  <c:v>8.9192280351618702</c:v>
                </c:pt>
                <c:pt idx="14639">
                  <c:v>8.9202695699379699</c:v>
                </c:pt>
                <c:pt idx="14640">
                  <c:v>8.9217973429774897</c:v>
                </c:pt>
                <c:pt idx="14641">
                  <c:v>8.9228417191642198</c:v>
                </c:pt>
                <c:pt idx="14642">
                  <c:v>8.9238934655470192</c:v>
                </c:pt>
                <c:pt idx="14643">
                  <c:v>8.9254397275802102</c:v>
                </c:pt>
                <c:pt idx="14644">
                  <c:v>8.9282267898135999</c:v>
                </c:pt>
                <c:pt idx="14645">
                  <c:v>8.9309898140848496</c:v>
                </c:pt>
                <c:pt idx="14646">
                  <c:v>8.9337637990948799</c:v>
                </c:pt>
                <c:pt idx="14647">
                  <c:v>8.9365347061491391</c:v>
                </c:pt>
                <c:pt idx="14648">
                  <c:v>8.9380120109644601</c:v>
                </c:pt>
                <c:pt idx="14649">
                  <c:v>8.9394853773420007</c:v>
                </c:pt>
                <c:pt idx="14650">
                  <c:v>8.9405424624579997</c:v>
                </c:pt>
                <c:pt idx="14651">
                  <c:v>8.9415907446896004</c:v>
                </c:pt>
                <c:pt idx="14652">
                  <c:v>8.9429193207131696</c:v>
                </c:pt>
                <c:pt idx="14653">
                  <c:v>8.9442434759621605</c:v>
                </c:pt>
                <c:pt idx="14654">
                  <c:v>8.9472485829601407</c:v>
                </c:pt>
                <c:pt idx="14655">
                  <c:v>8.9502601967310191</c:v>
                </c:pt>
                <c:pt idx="14656">
                  <c:v>8.9532551295733303</c:v>
                </c:pt>
                <c:pt idx="14657">
                  <c:v>8.95625913026287</c:v>
                </c:pt>
                <c:pt idx="14658">
                  <c:v>8.9592270949760309</c:v>
                </c:pt>
                <c:pt idx="14659">
                  <c:v>8.9622017676019592</c:v>
                </c:pt>
                <c:pt idx="14660">
                  <c:v>8.9651633589989697</c:v>
                </c:pt>
                <c:pt idx="14661">
                  <c:v>8.9703540545706399</c:v>
                </c:pt>
                <c:pt idx="14662">
                  <c:v>8.9755445046644908</c:v>
                </c:pt>
                <c:pt idx="14663">
                  <c:v>8.9807199480494795</c:v>
                </c:pt>
                <c:pt idx="14664">
                  <c:v>8.9859383176355703</c:v>
                </c:pt>
                <c:pt idx="14665">
                  <c:v>8.9891355473941292</c:v>
                </c:pt>
                <c:pt idx="14666">
                  <c:v>8.9923455415254505</c:v>
                </c:pt>
                <c:pt idx="14667">
                  <c:v>8.9955622052839601</c:v>
                </c:pt>
                <c:pt idx="14668">
                  <c:v>8.9985753302325602</c:v>
                </c:pt>
                <c:pt idx="14669">
                  <c:v>8.9949778043739208</c:v>
                </c:pt>
                <c:pt idx="14670">
                  <c:v>8.9913611764968007</c:v>
                </c:pt>
                <c:pt idx="14671">
                  <c:v>8.9876993321964598</c:v>
                </c:pt>
                <c:pt idx="14672">
                  <c:v>8.9840918805817207</c:v>
                </c:pt>
                <c:pt idx="14673">
                  <c:v>8.9804827978427308</c:v>
                </c:pt>
                <c:pt idx="14674">
                  <c:v>8.9769667883530406</c:v>
                </c:pt>
                <c:pt idx="14675">
                  <c:v>8.9734330457563996</c:v>
                </c:pt>
                <c:pt idx="14676">
                  <c:v>8.9710301363179408</c:v>
                </c:pt>
                <c:pt idx="14677">
                  <c:v>8.9670239257187703</c:v>
                </c:pt>
                <c:pt idx="14678">
                  <c:v>8.9630829714620592</c:v>
                </c:pt>
                <c:pt idx="14679">
                  <c:v>8.9596061403206999</c:v>
                </c:pt>
                <c:pt idx="14680">
                  <c:v>8.9594836224389702</c:v>
                </c:pt>
                <c:pt idx="14681">
                  <c:v>8.9561611693796799</c:v>
                </c:pt>
                <c:pt idx="14682">
                  <c:v>8.9528710593520398</c:v>
                </c:pt>
                <c:pt idx="14683">
                  <c:v>8.9528570646824104</c:v>
                </c:pt>
                <c:pt idx="14684">
                  <c:v>8.9528457397658503</c:v>
                </c:pt>
                <c:pt idx="14685">
                  <c:v>8.9528361303228792</c:v>
                </c:pt>
                <c:pt idx="14686">
                  <c:v>8.9527917145563105</c:v>
                </c:pt>
                <c:pt idx="14687">
                  <c:v>8.9527136613220399</c:v>
                </c:pt>
                <c:pt idx="14688">
                  <c:v>8.9526451740434005</c:v>
                </c:pt>
                <c:pt idx="14689">
                  <c:v>8.9525833678288809</c:v>
                </c:pt>
                <c:pt idx="14690">
                  <c:v>8.9489864438686499</c:v>
                </c:pt>
                <c:pt idx="14691">
                  <c:v>8.9453878689877495</c:v>
                </c:pt>
                <c:pt idx="14692">
                  <c:v>8.9417901496229693</c:v>
                </c:pt>
                <c:pt idx="14693">
                  <c:v>8.9381430624593694</c:v>
                </c:pt>
                <c:pt idx="14694">
                  <c:v>8.9345949089871102</c:v>
                </c:pt>
                <c:pt idx="14695">
                  <c:v>8.93097369743891</c:v>
                </c:pt>
                <c:pt idx="14696">
                  <c:v>8.9273585764809393</c:v>
                </c:pt>
                <c:pt idx="14697">
                  <c:v>8.9236961311779694</c:v>
                </c:pt>
                <c:pt idx="14698">
                  <c:v>8.9200194417524195</c:v>
                </c:pt>
                <c:pt idx="14699">
                  <c:v>8.91634636565934</c:v>
                </c:pt>
                <c:pt idx="14700">
                  <c:v>8.9127041684973403</c:v>
                </c:pt>
                <c:pt idx="14701">
                  <c:v>8.9091370975588795</c:v>
                </c:pt>
                <c:pt idx="14702">
                  <c:v>8.9055726487446094</c:v>
                </c:pt>
                <c:pt idx="14703">
                  <c:v>8.9016909913768298</c:v>
                </c:pt>
                <c:pt idx="14704">
                  <c:v>8.8971809341620993</c:v>
                </c:pt>
                <c:pt idx="14705">
                  <c:v>8.89267851048983</c:v>
                </c:pt>
                <c:pt idx="14706">
                  <c:v>8.8883480654907903</c:v>
                </c:pt>
                <c:pt idx="14707">
                  <c:v>8.8850605333093604</c:v>
                </c:pt>
                <c:pt idx="14708">
                  <c:v>8.8829914928304294</c:v>
                </c:pt>
                <c:pt idx="14709">
                  <c:v>8.8809132003650593</c:v>
                </c:pt>
                <c:pt idx="14710">
                  <c:v>8.8787923688143398</c:v>
                </c:pt>
                <c:pt idx="14711">
                  <c:v>8.8768598237271004</c:v>
                </c:pt>
                <c:pt idx="14712">
                  <c:v>8.8747435131843595</c:v>
                </c:pt>
                <c:pt idx="14713">
                  <c:v>8.8726197208650905</c:v>
                </c:pt>
                <c:pt idx="14714">
                  <c:v>8.8705030493581596</c:v>
                </c:pt>
                <c:pt idx="14715">
                  <c:v>8.8684310568264202</c:v>
                </c:pt>
                <c:pt idx="14716">
                  <c:v>8.8663664975376708</c:v>
                </c:pt>
                <c:pt idx="14717">
                  <c:v>8.8643048410271099</c:v>
                </c:pt>
                <c:pt idx="14718">
                  <c:v>8.8622766419278101</c:v>
                </c:pt>
                <c:pt idx="14719">
                  <c:v>8.8602484835343205</c:v>
                </c:pt>
                <c:pt idx="14720">
                  <c:v>8.8582263257973803</c:v>
                </c:pt>
                <c:pt idx="14721">
                  <c:v>8.8563265726341793</c:v>
                </c:pt>
                <c:pt idx="14722">
                  <c:v>8.8531917358628398</c:v>
                </c:pt>
                <c:pt idx="14723">
                  <c:v>8.8500927065336192</c:v>
                </c:pt>
                <c:pt idx="14724">
                  <c:v>8.8470273727309703</c:v>
                </c:pt>
                <c:pt idx="14725">
                  <c:v>8.8439668437310193</c:v>
                </c:pt>
                <c:pt idx="14726">
                  <c:v>8.8408994365201696</c:v>
                </c:pt>
                <c:pt idx="14727">
                  <c:v>8.8378482771965601</c:v>
                </c:pt>
                <c:pt idx="14728">
                  <c:v>8.83479214600181</c:v>
                </c:pt>
                <c:pt idx="14729">
                  <c:v>8.8319608158778298</c:v>
                </c:pt>
                <c:pt idx="14730">
                  <c:v>8.8292148536150297</c:v>
                </c:pt>
                <c:pt idx="14731">
                  <c:v>8.8264615444887404</c:v>
                </c:pt>
                <c:pt idx="14732">
                  <c:v>8.8237151931398596</c:v>
                </c:pt>
                <c:pt idx="14733">
                  <c:v>8.8209203432915793</c:v>
                </c:pt>
                <c:pt idx="14734">
                  <c:v>8.8182421623183807</c:v>
                </c:pt>
                <c:pt idx="14735">
                  <c:v>8.8156067399481692</c:v>
                </c:pt>
                <c:pt idx="14736">
                  <c:v>8.8126805963576498</c:v>
                </c:pt>
                <c:pt idx="14737">
                  <c:v>8.8097542837242102</c:v>
                </c:pt>
                <c:pt idx="14738">
                  <c:v>8.8068310591322092</c:v>
                </c:pt>
                <c:pt idx="14739">
                  <c:v>8.8034872182124904</c:v>
                </c:pt>
                <c:pt idx="14740">
                  <c:v>8.8001612861446397</c:v>
                </c:pt>
                <c:pt idx="14741">
                  <c:v>8.7968456330268303</c:v>
                </c:pt>
                <c:pt idx="14742">
                  <c:v>8.7935340594678202</c:v>
                </c:pt>
                <c:pt idx="14743">
                  <c:v>8.7901249997831208</c:v>
                </c:pt>
                <c:pt idx="14744">
                  <c:v>8.7867331268679596</c:v>
                </c:pt>
                <c:pt idx="14745">
                  <c:v>8.7824308890195102</c:v>
                </c:pt>
                <c:pt idx="14746">
                  <c:v>8.7781173762767306</c:v>
                </c:pt>
                <c:pt idx="14747">
                  <c:v>8.7747146369138402</c:v>
                </c:pt>
                <c:pt idx="14748">
                  <c:v>8.7701317908887209</c:v>
                </c:pt>
                <c:pt idx="14749">
                  <c:v>8.7668030240014403</c:v>
                </c:pt>
                <c:pt idx="14750">
                  <c:v>8.7634859672766598</c:v>
                </c:pt>
                <c:pt idx="14751">
                  <c:v>8.7602638097201702</c:v>
                </c:pt>
                <c:pt idx="14752">
                  <c:v>8.7557913296092504</c:v>
                </c:pt>
                <c:pt idx="14753">
                  <c:v>8.7513274794831908</c:v>
                </c:pt>
                <c:pt idx="14754">
                  <c:v>8.74683275097434</c:v>
                </c:pt>
                <c:pt idx="14755">
                  <c:v>8.7423584298911994</c:v>
                </c:pt>
                <c:pt idx="14756">
                  <c:v>8.7378650094971295</c:v>
                </c:pt>
                <c:pt idx="14757">
                  <c:v>8.7334118998908199</c:v>
                </c:pt>
                <c:pt idx="14758">
                  <c:v>8.7289599998919591</c:v>
                </c:pt>
                <c:pt idx="14759">
                  <c:v>8.7244816524111606</c:v>
                </c:pt>
                <c:pt idx="14760">
                  <c:v>8.72001595756036</c:v>
                </c:pt>
                <c:pt idx="14761">
                  <c:v>8.7155598929300204</c:v>
                </c:pt>
                <c:pt idx="14762">
                  <c:v>8.7111145727988699</c:v>
                </c:pt>
                <c:pt idx="14763">
                  <c:v>8.7066661683521396</c:v>
                </c:pt>
                <c:pt idx="14764">
                  <c:v>8.7013202176517197</c:v>
                </c:pt>
                <c:pt idx="14765">
                  <c:v>8.6990356559374007</c:v>
                </c:pt>
                <c:pt idx="14766">
                  <c:v>8.6967384304125002</c:v>
                </c:pt>
                <c:pt idx="14767">
                  <c:v>8.69444432994473</c:v>
                </c:pt>
                <c:pt idx="14768">
                  <c:v>8.6921681359067193</c:v>
                </c:pt>
                <c:pt idx="14769">
                  <c:v>8.6898821911633402</c:v>
                </c:pt>
                <c:pt idx="14770">
                  <c:v>8.6876036612716501</c:v>
                </c:pt>
                <c:pt idx="14771">
                  <c:v>8.6840768791119007</c:v>
                </c:pt>
                <c:pt idx="14772">
                  <c:v>8.6805937300013891</c:v>
                </c:pt>
                <c:pt idx="14773">
                  <c:v>8.6771112467138298</c:v>
                </c:pt>
                <c:pt idx="14774">
                  <c:v>8.6793073427825504</c:v>
                </c:pt>
                <c:pt idx="14775">
                  <c:v>8.6815046939221698</c:v>
                </c:pt>
                <c:pt idx="14776">
                  <c:v>8.6803406040180207</c:v>
                </c:pt>
                <c:pt idx="14777">
                  <c:v>8.6791791646507193</c:v>
                </c:pt>
                <c:pt idx="14778">
                  <c:v>8.6780165604967294</c:v>
                </c:pt>
                <c:pt idx="14779">
                  <c:v>8.6768616973090307</c:v>
                </c:pt>
                <c:pt idx="14780">
                  <c:v>8.6747932692455496</c:v>
                </c:pt>
                <c:pt idx="14781">
                  <c:v>8.6731092776922196</c:v>
                </c:pt>
                <c:pt idx="14782">
                  <c:v>8.6734143469853997</c:v>
                </c:pt>
                <c:pt idx="14783">
                  <c:v>8.6737325610288796</c:v>
                </c:pt>
                <c:pt idx="14784">
                  <c:v>8.6739411661023595</c:v>
                </c:pt>
                <c:pt idx="14785">
                  <c:v>8.67414480219092</c:v>
                </c:pt>
                <c:pt idx="14786">
                  <c:v>8.6753271955597793</c:v>
                </c:pt>
                <c:pt idx="14787">
                  <c:v>8.6765944857975903</c:v>
                </c:pt>
                <c:pt idx="14788">
                  <c:v>8.6776996227079302</c:v>
                </c:pt>
                <c:pt idx="14789">
                  <c:v>8.67681886615458</c:v>
                </c:pt>
                <c:pt idx="14790">
                  <c:v>8.6756547915221898</c:v>
                </c:pt>
                <c:pt idx="14791">
                  <c:v>8.6734663260567295</c:v>
                </c:pt>
                <c:pt idx="14792">
                  <c:v>8.6713286281464796</c:v>
                </c:pt>
                <c:pt idx="14793">
                  <c:v>8.6691944901829707</c:v>
                </c:pt>
                <c:pt idx="14794">
                  <c:v>8.6670734431426109</c:v>
                </c:pt>
                <c:pt idx="14795">
                  <c:v>8.6649364047244593</c:v>
                </c:pt>
                <c:pt idx="14796">
                  <c:v>8.6627912560306193</c:v>
                </c:pt>
                <c:pt idx="14797">
                  <c:v>8.6590812522752003</c:v>
                </c:pt>
                <c:pt idx="14798">
                  <c:v>8.6554043953158804</c:v>
                </c:pt>
                <c:pt idx="14799">
                  <c:v>8.6543007707988995</c:v>
                </c:pt>
                <c:pt idx="14800">
                  <c:v>8.6532045318007107</c:v>
                </c:pt>
                <c:pt idx="14801">
                  <c:v>8.65213117486479</c:v>
                </c:pt>
                <c:pt idx="14802">
                  <c:v>8.6510561422126795</c:v>
                </c:pt>
                <c:pt idx="14803">
                  <c:v>8.6500063817580006</c:v>
                </c:pt>
                <c:pt idx="14804">
                  <c:v>8.6489594726604899</c:v>
                </c:pt>
                <c:pt idx="14805">
                  <c:v>8.6479349104608101</c:v>
                </c:pt>
                <c:pt idx="14806">
                  <c:v>8.6468623309144501</c:v>
                </c:pt>
                <c:pt idx="14807">
                  <c:v>8.6448364566776394</c:v>
                </c:pt>
                <c:pt idx="14808">
                  <c:v>8.6428088956632294</c:v>
                </c:pt>
                <c:pt idx="14809">
                  <c:v>8.6423146950521197</c:v>
                </c:pt>
                <c:pt idx="14810">
                  <c:v>8.6418192941608094</c:v>
                </c:pt>
                <c:pt idx="14811">
                  <c:v>8.6413083871821001</c:v>
                </c:pt>
                <c:pt idx="14812">
                  <c:v>8.6408029542578895</c:v>
                </c:pt>
                <c:pt idx="14813">
                  <c:v>8.64031062408902</c:v>
                </c:pt>
                <c:pt idx="14814">
                  <c:v>8.6392413021696193</c:v>
                </c:pt>
                <c:pt idx="14815">
                  <c:v>8.6381704773512098</c:v>
                </c:pt>
                <c:pt idx="14816">
                  <c:v>8.6361538613676796</c:v>
                </c:pt>
                <c:pt idx="14817">
                  <c:v>8.6341393649531692</c:v>
                </c:pt>
                <c:pt idx="14818">
                  <c:v>8.6321336630840797</c:v>
                </c:pt>
                <c:pt idx="14819">
                  <c:v>8.6301765486681798</c:v>
                </c:pt>
                <c:pt idx="14820">
                  <c:v>8.62822678530876</c:v>
                </c:pt>
                <c:pt idx="14821">
                  <c:v>8.6262565010464094</c:v>
                </c:pt>
                <c:pt idx="14822">
                  <c:v>8.6242869905507895</c:v>
                </c:pt>
                <c:pt idx="14823">
                  <c:v>8.6200797830422395</c:v>
                </c:pt>
                <c:pt idx="14824">
                  <c:v>8.6150895078290297</c:v>
                </c:pt>
                <c:pt idx="14825">
                  <c:v>8.6101071544461405</c:v>
                </c:pt>
                <c:pt idx="14826">
                  <c:v>8.6051383714319503</c:v>
                </c:pt>
                <c:pt idx="14827">
                  <c:v>8.6014584187752696</c:v>
                </c:pt>
                <c:pt idx="14828">
                  <c:v>8.5977988051602008</c:v>
                </c:pt>
                <c:pt idx="14829">
                  <c:v>8.5944134147107007</c:v>
                </c:pt>
                <c:pt idx="14830">
                  <c:v>8.5909969515606601</c:v>
                </c:pt>
                <c:pt idx="14831">
                  <c:v>8.5875691334602795</c:v>
                </c:pt>
                <c:pt idx="14832">
                  <c:v>8.5839825912358307</c:v>
                </c:pt>
                <c:pt idx="14833">
                  <c:v>8.5804252813091608</c:v>
                </c:pt>
                <c:pt idx="14834">
                  <c:v>8.5768776525988404</c:v>
                </c:pt>
                <c:pt idx="14835">
                  <c:v>8.5734434846277807</c:v>
                </c:pt>
                <c:pt idx="14836">
                  <c:v>8.5700160478492098</c:v>
                </c:pt>
                <c:pt idx="14837">
                  <c:v>8.5685709271310202</c:v>
                </c:pt>
                <c:pt idx="14838">
                  <c:v>8.5671440019323892</c:v>
                </c:pt>
                <c:pt idx="14839">
                  <c:v>8.5658102625129597</c:v>
                </c:pt>
                <c:pt idx="14840">
                  <c:v>8.5644569123527798</c:v>
                </c:pt>
                <c:pt idx="14841">
                  <c:v>8.5628906590983807</c:v>
                </c:pt>
                <c:pt idx="14842">
                  <c:v>8.5613476000551003</c:v>
                </c:pt>
                <c:pt idx="14843">
                  <c:v>8.5598084227453803</c:v>
                </c:pt>
                <c:pt idx="14844">
                  <c:v>8.5582633387618792</c:v>
                </c:pt>
                <c:pt idx="14845">
                  <c:v>8.5567085547683703</c:v>
                </c:pt>
                <c:pt idx="14846">
                  <c:v>8.5551600349636701</c:v>
                </c:pt>
                <c:pt idx="14847">
                  <c:v>8.5536118183075196</c:v>
                </c:pt>
                <c:pt idx="14848">
                  <c:v>8.5519981006955597</c:v>
                </c:pt>
                <c:pt idx="14849">
                  <c:v>8.5501797803504598</c:v>
                </c:pt>
                <c:pt idx="14850">
                  <c:v>8.5483555691251691</c:v>
                </c:pt>
                <c:pt idx="14851">
                  <c:v>8.5465440630760607</c:v>
                </c:pt>
                <c:pt idx="14852">
                  <c:v>8.5447216581702001</c:v>
                </c:pt>
                <c:pt idx="14853">
                  <c:v>8.5428794154409005</c:v>
                </c:pt>
                <c:pt idx="14854">
                  <c:v>8.5410448529282199</c:v>
                </c:pt>
                <c:pt idx="14855">
                  <c:v>8.5392098637936709</c:v>
                </c:pt>
                <c:pt idx="14856">
                  <c:v>8.5373667185874496</c:v>
                </c:pt>
                <c:pt idx="14857">
                  <c:v>8.5355202879121492</c:v>
                </c:pt>
                <c:pt idx="14858">
                  <c:v>8.5336805847558903</c:v>
                </c:pt>
                <c:pt idx="14859">
                  <c:v>8.5322059904062098</c:v>
                </c:pt>
                <c:pt idx="14860">
                  <c:v>8.5304097013485407</c:v>
                </c:pt>
                <c:pt idx="14861">
                  <c:v>8.5286170513748196</c:v>
                </c:pt>
                <c:pt idx="14862">
                  <c:v>8.5268309008946499</c:v>
                </c:pt>
                <c:pt idx="14863">
                  <c:v>8.5252338945743897</c:v>
                </c:pt>
                <c:pt idx="14864">
                  <c:v>8.5236176386658808</c:v>
                </c:pt>
                <c:pt idx="14865">
                  <c:v>8.5222824001283595</c:v>
                </c:pt>
                <c:pt idx="14866">
                  <c:v>8.5207555898289407</c:v>
                </c:pt>
                <c:pt idx="14867">
                  <c:v>8.5188823720520297</c:v>
                </c:pt>
                <c:pt idx="14868">
                  <c:v>8.5170111198253995</c:v>
                </c:pt>
                <c:pt idx="14869">
                  <c:v>8.5151449319672192</c:v>
                </c:pt>
                <c:pt idx="14870">
                  <c:v>8.51333255254543</c:v>
                </c:pt>
                <c:pt idx="14871">
                  <c:v>8.5114779548068498</c:v>
                </c:pt>
                <c:pt idx="14872">
                  <c:v>8.5096784390434195</c:v>
                </c:pt>
                <c:pt idx="14873">
                  <c:v>8.5078301106039298</c:v>
                </c:pt>
                <c:pt idx="14874">
                  <c:v>8.5059835108588793</c:v>
                </c:pt>
                <c:pt idx="14875">
                  <c:v>8.5030807395957808</c:v>
                </c:pt>
                <c:pt idx="14876">
                  <c:v>8.5001739687921098</c:v>
                </c:pt>
                <c:pt idx="14877">
                  <c:v>8.4985378920452792</c:v>
                </c:pt>
                <c:pt idx="14878">
                  <c:v>8.4954428910357205</c:v>
                </c:pt>
                <c:pt idx="14879">
                  <c:v>8.4925603412734905</c:v>
                </c:pt>
                <c:pt idx="14880">
                  <c:v>8.4896821324021108</c:v>
                </c:pt>
                <c:pt idx="14881">
                  <c:v>8.4880431262193898</c:v>
                </c:pt>
                <c:pt idx="14882">
                  <c:v>8.4867413728275807</c:v>
                </c:pt>
                <c:pt idx="14883">
                  <c:v>8.4854444336602395</c:v>
                </c:pt>
                <c:pt idx="14884">
                  <c:v>8.4829385484907398</c:v>
                </c:pt>
                <c:pt idx="14885">
                  <c:v>8.4804646187373791</c:v>
                </c:pt>
                <c:pt idx="14886">
                  <c:v>8.4780343958066897</c:v>
                </c:pt>
                <c:pt idx="14887">
                  <c:v>8.4752612882996701</c:v>
                </c:pt>
                <c:pt idx="14888">
                  <c:v>8.4724729502396201</c:v>
                </c:pt>
                <c:pt idx="14889">
                  <c:v>8.4696851165797504</c:v>
                </c:pt>
                <c:pt idx="14890">
                  <c:v>8.4672962205156797</c:v>
                </c:pt>
                <c:pt idx="14891">
                  <c:v>8.4648649460163501</c:v>
                </c:pt>
                <c:pt idx="14892">
                  <c:v>8.4624408637146793</c:v>
                </c:pt>
                <c:pt idx="14893">
                  <c:v>8.4600182508982105</c:v>
                </c:pt>
                <c:pt idx="14894">
                  <c:v>8.4575897384117908</c:v>
                </c:pt>
                <c:pt idx="14895">
                  <c:v>8.4551564885803998</c:v>
                </c:pt>
                <c:pt idx="14896">
                  <c:v>8.4527437730973496</c:v>
                </c:pt>
                <c:pt idx="14897">
                  <c:v>8.4487713362886794</c:v>
                </c:pt>
                <c:pt idx="14898">
                  <c:v>8.4447779612350509</c:v>
                </c:pt>
                <c:pt idx="14899">
                  <c:v>8.4407724687747301</c:v>
                </c:pt>
                <c:pt idx="14900">
                  <c:v>8.4367793918092904</c:v>
                </c:pt>
                <c:pt idx="14901">
                  <c:v>8.4327815635862997</c:v>
                </c:pt>
                <c:pt idx="14902">
                  <c:v>8.4299755917438901</c:v>
                </c:pt>
                <c:pt idx="14903">
                  <c:v>8.4270895585763004</c:v>
                </c:pt>
                <c:pt idx="14904">
                  <c:v>8.4242996995705202</c:v>
                </c:pt>
                <c:pt idx="14905">
                  <c:v>8.4215122550775696</c:v>
                </c:pt>
                <c:pt idx="14906">
                  <c:v>8.4187267476111707</c:v>
                </c:pt>
                <c:pt idx="14907">
                  <c:v>8.4147532703141295</c:v>
                </c:pt>
                <c:pt idx="14908">
                  <c:v>8.4107793316486497</c:v>
                </c:pt>
                <c:pt idx="14909">
                  <c:v>8.4068098367748796</c:v>
                </c:pt>
                <c:pt idx="14910">
                  <c:v>8.4028370116287299</c:v>
                </c:pt>
                <c:pt idx="14911">
                  <c:v>8.4001211403997296</c:v>
                </c:pt>
                <c:pt idx="14912">
                  <c:v>8.3974151917552309</c:v>
                </c:pt>
                <c:pt idx="14913">
                  <c:v>8.3947180869653</c:v>
                </c:pt>
                <c:pt idx="14914">
                  <c:v>8.3921684791458997</c:v>
                </c:pt>
                <c:pt idx="14915">
                  <c:v>8.3896300727261899</c:v>
                </c:pt>
                <c:pt idx="14916">
                  <c:v>8.3870959529426994</c:v>
                </c:pt>
                <c:pt idx="14917">
                  <c:v>8.3845338511066103</c:v>
                </c:pt>
                <c:pt idx="14918">
                  <c:v>8.3819581714977804</c:v>
                </c:pt>
                <c:pt idx="14919">
                  <c:v>8.3794063387262003</c:v>
                </c:pt>
                <c:pt idx="14920">
                  <c:v>8.3762877719947006</c:v>
                </c:pt>
                <c:pt idx="14921">
                  <c:v>8.3732022865113098</c:v>
                </c:pt>
                <c:pt idx="14922">
                  <c:v>8.3701277544918007</c:v>
                </c:pt>
                <c:pt idx="14923">
                  <c:v>8.3669616553752792</c:v>
                </c:pt>
                <c:pt idx="14924">
                  <c:v>8.3637955413236895</c:v>
                </c:pt>
                <c:pt idx="14925">
                  <c:v>8.3606278234881994</c:v>
                </c:pt>
                <c:pt idx="14926">
                  <c:v>8.3574807953906003</c:v>
                </c:pt>
                <c:pt idx="14927">
                  <c:v>8.3543351685076299</c:v>
                </c:pt>
                <c:pt idx="14928">
                  <c:v>8.3512090620512005</c:v>
                </c:pt>
                <c:pt idx="14929">
                  <c:v>8.3480834019343497</c:v>
                </c:pt>
                <c:pt idx="14930">
                  <c:v>8.3448683841003</c:v>
                </c:pt>
                <c:pt idx="14931">
                  <c:v>8.3414468010281198</c:v>
                </c:pt>
                <c:pt idx="14932">
                  <c:v>8.3381439627213894</c:v>
                </c:pt>
                <c:pt idx="14933">
                  <c:v>8.3342880427259907</c:v>
                </c:pt>
                <c:pt idx="14934">
                  <c:v>8.3304040003383708</c:v>
                </c:pt>
                <c:pt idx="14935">
                  <c:v>8.3303875445160092</c:v>
                </c:pt>
                <c:pt idx="14936">
                  <c:v>8.3303701734588298</c:v>
                </c:pt>
                <c:pt idx="14937">
                  <c:v>8.3274118969115598</c:v>
                </c:pt>
                <c:pt idx="14938">
                  <c:v>8.3236432305992096</c:v>
                </c:pt>
                <c:pt idx="14939">
                  <c:v>8.3198678947238207</c:v>
                </c:pt>
                <c:pt idx="14940">
                  <c:v>8.3155778296539502</c:v>
                </c:pt>
                <c:pt idx="14941">
                  <c:v>8.3116209530055105</c:v>
                </c:pt>
                <c:pt idx="14942">
                  <c:v>8.3076727015374097</c:v>
                </c:pt>
                <c:pt idx="14943">
                  <c:v>8.3037244915414199</c:v>
                </c:pt>
                <c:pt idx="14944">
                  <c:v>8.2998045936903093</c:v>
                </c:pt>
                <c:pt idx="14945">
                  <c:v>8.2958647878918796</c:v>
                </c:pt>
                <c:pt idx="14946">
                  <c:v>8.2918017592590108</c:v>
                </c:pt>
                <c:pt idx="14947">
                  <c:v>8.2876875095601594</c:v>
                </c:pt>
                <c:pt idx="14948">
                  <c:v>8.2835763975881793</c:v>
                </c:pt>
                <c:pt idx="14949">
                  <c:v>8.27907113208345</c:v>
                </c:pt>
                <c:pt idx="14950">
                  <c:v>8.2744554160066901</c:v>
                </c:pt>
                <c:pt idx="14951">
                  <c:v>8.2705873795976999</c:v>
                </c:pt>
                <c:pt idx="14952">
                  <c:v>8.2666897796658301</c:v>
                </c:pt>
                <c:pt idx="14953">
                  <c:v>8.26278025852484</c:v>
                </c:pt>
                <c:pt idx="14954">
                  <c:v>8.2588211453774392</c:v>
                </c:pt>
                <c:pt idx="14955">
                  <c:v>8.2548698984388391</c:v>
                </c:pt>
                <c:pt idx="14956">
                  <c:v>8.2509134040241605</c:v>
                </c:pt>
                <c:pt idx="14957">
                  <c:v>8.2463573213082704</c:v>
                </c:pt>
                <c:pt idx="14958">
                  <c:v>8.2423655152741198</c:v>
                </c:pt>
                <c:pt idx="14959">
                  <c:v>8.2386681147147591</c:v>
                </c:pt>
                <c:pt idx="14960">
                  <c:v>8.2350131507855302</c:v>
                </c:pt>
                <c:pt idx="14961">
                  <c:v>8.2313974042448805</c:v>
                </c:pt>
                <c:pt idx="14962">
                  <c:v>8.2277899992954993</c:v>
                </c:pt>
                <c:pt idx="14963">
                  <c:v>8.2241962958089996</c:v>
                </c:pt>
                <c:pt idx="14964">
                  <c:v>8.2206198690713794</c:v>
                </c:pt>
                <c:pt idx="14965">
                  <c:v>8.2160392044940895</c:v>
                </c:pt>
                <c:pt idx="14966">
                  <c:v>8.2110205819479294</c:v>
                </c:pt>
                <c:pt idx="14967">
                  <c:v>8.2060474595696693</c:v>
                </c:pt>
                <c:pt idx="14968">
                  <c:v>8.2025979597297791</c:v>
                </c:pt>
                <c:pt idx="14969">
                  <c:v>8.1992836707778292</c:v>
                </c:pt>
                <c:pt idx="14970">
                  <c:v>8.1958291943332906</c:v>
                </c:pt>
                <c:pt idx="14971">
                  <c:v>8.1958218336488304</c:v>
                </c:pt>
                <c:pt idx="14972">
                  <c:v>8.1913133208345794</c:v>
                </c:pt>
                <c:pt idx="14973">
                  <c:v>8.1868371024520705</c:v>
                </c:pt>
                <c:pt idx="14974">
                  <c:v>8.18235712397985</c:v>
                </c:pt>
                <c:pt idx="14975">
                  <c:v>8.1778859970677402</c:v>
                </c:pt>
                <c:pt idx="14976">
                  <c:v>8.1734778249826494</c:v>
                </c:pt>
                <c:pt idx="14977">
                  <c:v>8.1690858710803997</c:v>
                </c:pt>
                <c:pt idx="14978">
                  <c:v>8.1646728048369699</c:v>
                </c:pt>
                <c:pt idx="14979">
                  <c:v>8.1602486392298097</c:v>
                </c:pt>
                <c:pt idx="14980">
                  <c:v>8.1558310166301808</c:v>
                </c:pt>
                <c:pt idx="14981">
                  <c:v>8.1514117109928499</c:v>
                </c:pt>
                <c:pt idx="14982">
                  <c:v>8.1469995432002502</c:v>
                </c:pt>
                <c:pt idx="14983">
                  <c:v>8.1425825917177495</c:v>
                </c:pt>
                <c:pt idx="14984">
                  <c:v>8.1381688429613703</c:v>
                </c:pt>
                <c:pt idx="14985">
                  <c:v>8.1337613957655392</c:v>
                </c:pt>
                <c:pt idx="14986">
                  <c:v>8.1293848397784991</c:v>
                </c:pt>
                <c:pt idx="14987">
                  <c:v>8.1250087403520102</c:v>
                </c:pt>
                <c:pt idx="14988">
                  <c:v>8.1206069950866393</c:v>
                </c:pt>
                <c:pt idx="14989">
                  <c:v>8.1145517841305193</c:v>
                </c:pt>
                <c:pt idx="14990">
                  <c:v>8.1085552873064302</c:v>
                </c:pt>
                <c:pt idx="14991">
                  <c:v>8.1025921087408204</c:v>
                </c:pt>
                <c:pt idx="14992">
                  <c:v>8.0966574092947603</c:v>
                </c:pt>
                <c:pt idx="14993">
                  <c:v>8.0906579746309006</c:v>
                </c:pt>
                <c:pt idx="14994">
                  <c:v>8.0862283572297002</c:v>
                </c:pt>
                <c:pt idx="14995">
                  <c:v>8.0801957535364206</c:v>
                </c:pt>
                <c:pt idx="14996">
                  <c:v>8.0758199579621799</c:v>
                </c:pt>
                <c:pt idx="14997">
                  <c:v>8.0717940028576596</c:v>
                </c:pt>
                <c:pt idx="14998">
                  <c:v>8.0677529057703694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6C19-4C21-957E-A26D26F54839}"/>
            </c:ext>
          </c:extLst>
        </c:ser>
        <c:ser>
          <c:idx val="3"/>
          <c:order val="3"/>
          <c:tx>
            <c:strRef>
              <c:f>Iterations!$K$1</c:f>
              <c:strCache>
                <c:ptCount val="1"/>
                <c:pt idx="0">
                  <c:v>SGFFW-IRDSA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xVal>
            <c:numRef>
              <c:f>Iterations!$J$3:$J$1001</c:f>
              <c:numCache>
                <c:formatCode>General</c:formatCode>
                <c:ptCount val="999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  <c:pt idx="251">
                  <c:v>251</c:v>
                </c:pt>
                <c:pt idx="252">
                  <c:v>252</c:v>
                </c:pt>
                <c:pt idx="253">
                  <c:v>253</c:v>
                </c:pt>
                <c:pt idx="254">
                  <c:v>254</c:v>
                </c:pt>
                <c:pt idx="255">
                  <c:v>255</c:v>
                </c:pt>
                <c:pt idx="256">
                  <c:v>256</c:v>
                </c:pt>
                <c:pt idx="257">
                  <c:v>257</c:v>
                </c:pt>
                <c:pt idx="258">
                  <c:v>258</c:v>
                </c:pt>
                <c:pt idx="259">
                  <c:v>259</c:v>
                </c:pt>
                <c:pt idx="260">
                  <c:v>260</c:v>
                </c:pt>
                <c:pt idx="261">
                  <c:v>261</c:v>
                </c:pt>
                <c:pt idx="262">
                  <c:v>262</c:v>
                </c:pt>
                <c:pt idx="263">
                  <c:v>263</c:v>
                </c:pt>
                <c:pt idx="264">
                  <c:v>264</c:v>
                </c:pt>
                <c:pt idx="265">
                  <c:v>265</c:v>
                </c:pt>
                <c:pt idx="266">
                  <c:v>266</c:v>
                </c:pt>
                <c:pt idx="267">
                  <c:v>267</c:v>
                </c:pt>
                <c:pt idx="268">
                  <c:v>268</c:v>
                </c:pt>
                <c:pt idx="269">
                  <c:v>269</c:v>
                </c:pt>
                <c:pt idx="270">
                  <c:v>270</c:v>
                </c:pt>
                <c:pt idx="271">
                  <c:v>271</c:v>
                </c:pt>
                <c:pt idx="272">
                  <c:v>272</c:v>
                </c:pt>
                <c:pt idx="273">
                  <c:v>273</c:v>
                </c:pt>
                <c:pt idx="274">
                  <c:v>274</c:v>
                </c:pt>
                <c:pt idx="275">
                  <c:v>275</c:v>
                </c:pt>
                <c:pt idx="276">
                  <c:v>276</c:v>
                </c:pt>
                <c:pt idx="277">
                  <c:v>277</c:v>
                </c:pt>
                <c:pt idx="278">
                  <c:v>278</c:v>
                </c:pt>
                <c:pt idx="279">
                  <c:v>279</c:v>
                </c:pt>
                <c:pt idx="280">
                  <c:v>280</c:v>
                </c:pt>
                <c:pt idx="281">
                  <c:v>281</c:v>
                </c:pt>
                <c:pt idx="282">
                  <c:v>282</c:v>
                </c:pt>
                <c:pt idx="283">
                  <c:v>283</c:v>
                </c:pt>
                <c:pt idx="284">
                  <c:v>284</c:v>
                </c:pt>
                <c:pt idx="285">
                  <c:v>285</c:v>
                </c:pt>
                <c:pt idx="286">
                  <c:v>286</c:v>
                </c:pt>
                <c:pt idx="287">
                  <c:v>287</c:v>
                </c:pt>
                <c:pt idx="288">
                  <c:v>288</c:v>
                </c:pt>
                <c:pt idx="289">
                  <c:v>289</c:v>
                </c:pt>
                <c:pt idx="290">
                  <c:v>290</c:v>
                </c:pt>
                <c:pt idx="291">
                  <c:v>291</c:v>
                </c:pt>
                <c:pt idx="292">
                  <c:v>292</c:v>
                </c:pt>
                <c:pt idx="293">
                  <c:v>293</c:v>
                </c:pt>
                <c:pt idx="294">
                  <c:v>294</c:v>
                </c:pt>
                <c:pt idx="295">
                  <c:v>295</c:v>
                </c:pt>
                <c:pt idx="296">
                  <c:v>296</c:v>
                </c:pt>
                <c:pt idx="297">
                  <c:v>297</c:v>
                </c:pt>
                <c:pt idx="298">
                  <c:v>298</c:v>
                </c:pt>
                <c:pt idx="299">
                  <c:v>299</c:v>
                </c:pt>
                <c:pt idx="300">
                  <c:v>300</c:v>
                </c:pt>
                <c:pt idx="301">
                  <c:v>301</c:v>
                </c:pt>
                <c:pt idx="302">
                  <c:v>302</c:v>
                </c:pt>
                <c:pt idx="303">
                  <c:v>303</c:v>
                </c:pt>
                <c:pt idx="304">
                  <c:v>304</c:v>
                </c:pt>
                <c:pt idx="305">
                  <c:v>305</c:v>
                </c:pt>
                <c:pt idx="306">
                  <c:v>306</c:v>
                </c:pt>
                <c:pt idx="307">
                  <c:v>307</c:v>
                </c:pt>
                <c:pt idx="308">
                  <c:v>308</c:v>
                </c:pt>
                <c:pt idx="309">
                  <c:v>309</c:v>
                </c:pt>
                <c:pt idx="310">
                  <c:v>310</c:v>
                </c:pt>
                <c:pt idx="311">
                  <c:v>311</c:v>
                </c:pt>
                <c:pt idx="312">
                  <c:v>312</c:v>
                </c:pt>
                <c:pt idx="313">
                  <c:v>313</c:v>
                </c:pt>
                <c:pt idx="314">
                  <c:v>314</c:v>
                </c:pt>
                <c:pt idx="315">
                  <c:v>315</c:v>
                </c:pt>
                <c:pt idx="316">
                  <c:v>316</c:v>
                </c:pt>
                <c:pt idx="317">
                  <c:v>317</c:v>
                </c:pt>
                <c:pt idx="318">
                  <c:v>318</c:v>
                </c:pt>
                <c:pt idx="319">
                  <c:v>319</c:v>
                </c:pt>
                <c:pt idx="320">
                  <c:v>320</c:v>
                </c:pt>
                <c:pt idx="321">
                  <c:v>321</c:v>
                </c:pt>
                <c:pt idx="322">
                  <c:v>322</c:v>
                </c:pt>
                <c:pt idx="323">
                  <c:v>323</c:v>
                </c:pt>
                <c:pt idx="324">
                  <c:v>324</c:v>
                </c:pt>
                <c:pt idx="325">
                  <c:v>325</c:v>
                </c:pt>
                <c:pt idx="326">
                  <c:v>326</c:v>
                </c:pt>
                <c:pt idx="327">
                  <c:v>327</c:v>
                </c:pt>
                <c:pt idx="328">
                  <c:v>328</c:v>
                </c:pt>
                <c:pt idx="329">
                  <c:v>329</c:v>
                </c:pt>
                <c:pt idx="330">
                  <c:v>330</c:v>
                </c:pt>
                <c:pt idx="331">
                  <c:v>331</c:v>
                </c:pt>
                <c:pt idx="332">
                  <c:v>332</c:v>
                </c:pt>
                <c:pt idx="333">
                  <c:v>333</c:v>
                </c:pt>
                <c:pt idx="334">
                  <c:v>334</c:v>
                </c:pt>
                <c:pt idx="335">
                  <c:v>335</c:v>
                </c:pt>
                <c:pt idx="336">
                  <c:v>336</c:v>
                </c:pt>
                <c:pt idx="337">
                  <c:v>337</c:v>
                </c:pt>
                <c:pt idx="338">
                  <c:v>338</c:v>
                </c:pt>
                <c:pt idx="339">
                  <c:v>339</c:v>
                </c:pt>
                <c:pt idx="340">
                  <c:v>340</c:v>
                </c:pt>
                <c:pt idx="341">
                  <c:v>341</c:v>
                </c:pt>
                <c:pt idx="342">
                  <c:v>342</c:v>
                </c:pt>
                <c:pt idx="343">
                  <c:v>343</c:v>
                </c:pt>
                <c:pt idx="344">
                  <c:v>344</c:v>
                </c:pt>
                <c:pt idx="345">
                  <c:v>345</c:v>
                </c:pt>
                <c:pt idx="346">
                  <c:v>346</c:v>
                </c:pt>
                <c:pt idx="347">
                  <c:v>347</c:v>
                </c:pt>
                <c:pt idx="348">
                  <c:v>348</c:v>
                </c:pt>
                <c:pt idx="349">
                  <c:v>349</c:v>
                </c:pt>
                <c:pt idx="350">
                  <c:v>350</c:v>
                </c:pt>
                <c:pt idx="351">
                  <c:v>351</c:v>
                </c:pt>
                <c:pt idx="352">
                  <c:v>352</c:v>
                </c:pt>
                <c:pt idx="353">
                  <c:v>353</c:v>
                </c:pt>
                <c:pt idx="354">
                  <c:v>354</c:v>
                </c:pt>
                <c:pt idx="355">
                  <c:v>355</c:v>
                </c:pt>
                <c:pt idx="356">
                  <c:v>356</c:v>
                </c:pt>
                <c:pt idx="357">
                  <c:v>357</c:v>
                </c:pt>
                <c:pt idx="358">
                  <c:v>358</c:v>
                </c:pt>
                <c:pt idx="359">
                  <c:v>359</c:v>
                </c:pt>
                <c:pt idx="360">
                  <c:v>360</c:v>
                </c:pt>
                <c:pt idx="361">
                  <c:v>361</c:v>
                </c:pt>
                <c:pt idx="362">
                  <c:v>362</c:v>
                </c:pt>
                <c:pt idx="363">
                  <c:v>363</c:v>
                </c:pt>
                <c:pt idx="364">
                  <c:v>364</c:v>
                </c:pt>
                <c:pt idx="365">
                  <c:v>365</c:v>
                </c:pt>
                <c:pt idx="366">
                  <c:v>366</c:v>
                </c:pt>
                <c:pt idx="367">
                  <c:v>367</c:v>
                </c:pt>
                <c:pt idx="368">
                  <c:v>368</c:v>
                </c:pt>
                <c:pt idx="369">
                  <c:v>369</c:v>
                </c:pt>
                <c:pt idx="370">
                  <c:v>370</c:v>
                </c:pt>
                <c:pt idx="371">
                  <c:v>371</c:v>
                </c:pt>
                <c:pt idx="372">
                  <c:v>372</c:v>
                </c:pt>
                <c:pt idx="373">
                  <c:v>373</c:v>
                </c:pt>
                <c:pt idx="374">
                  <c:v>374</c:v>
                </c:pt>
                <c:pt idx="375">
                  <c:v>375</c:v>
                </c:pt>
                <c:pt idx="376">
                  <c:v>376</c:v>
                </c:pt>
                <c:pt idx="377">
                  <c:v>377</c:v>
                </c:pt>
                <c:pt idx="378">
                  <c:v>378</c:v>
                </c:pt>
                <c:pt idx="379">
                  <c:v>379</c:v>
                </c:pt>
                <c:pt idx="380">
                  <c:v>380</c:v>
                </c:pt>
                <c:pt idx="381">
                  <c:v>381</c:v>
                </c:pt>
                <c:pt idx="382">
                  <c:v>382</c:v>
                </c:pt>
                <c:pt idx="383">
                  <c:v>383</c:v>
                </c:pt>
                <c:pt idx="384">
                  <c:v>384</c:v>
                </c:pt>
                <c:pt idx="385">
                  <c:v>385</c:v>
                </c:pt>
                <c:pt idx="386">
                  <c:v>386</c:v>
                </c:pt>
                <c:pt idx="387">
                  <c:v>387</c:v>
                </c:pt>
                <c:pt idx="388">
                  <c:v>388</c:v>
                </c:pt>
                <c:pt idx="389">
                  <c:v>389</c:v>
                </c:pt>
                <c:pt idx="390">
                  <c:v>390</c:v>
                </c:pt>
                <c:pt idx="391">
                  <c:v>391</c:v>
                </c:pt>
                <c:pt idx="392">
                  <c:v>392</c:v>
                </c:pt>
                <c:pt idx="393">
                  <c:v>393</c:v>
                </c:pt>
                <c:pt idx="394">
                  <c:v>394</c:v>
                </c:pt>
                <c:pt idx="395">
                  <c:v>395</c:v>
                </c:pt>
                <c:pt idx="396">
                  <c:v>396</c:v>
                </c:pt>
                <c:pt idx="397">
                  <c:v>397</c:v>
                </c:pt>
                <c:pt idx="398">
                  <c:v>398</c:v>
                </c:pt>
                <c:pt idx="399">
                  <c:v>399</c:v>
                </c:pt>
                <c:pt idx="400">
                  <c:v>400</c:v>
                </c:pt>
                <c:pt idx="401">
                  <c:v>401</c:v>
                </c:pt>
                <c:pt idx="402">
                  <c:v>402</c:v>
                </c:pt>
                <c:pt idx="403">
                  <c:v>403</c:v>
                </c:pt>
                <c:pt idx="404">
                  <c:v>404</c:v>
                </c:pt>
                <c:pt idx="405">
                  <c:v>405</c:v>
                </c:pt>
                <c:pt idx="406">
                  <c:v>406</c:v>
                </c:pt>
                <c:pt idx="407">
                  <c:v>407</c:v>
                </c:pt>
                <c:pt idx="408">
                  <c:v>408</c:v>
                </c:pt>
                <c:pt idx="409">
                  <c:v>409</c:v>
                </c:pt>
                <c:pt idx="410">
                  <c:v>410</c:v>
                </c:pt>
                <c:pt idx="411">
                  <c:v>411</c:v>
                </c:pt>
                <c:pt idx="412">
                  <c:v>412</c:v>
                </c:pt>
                <c:pt idx="413">
                  <c:v>413</c:v>
                </c:pt>
                <c:pt idx="414">
                  <c:v>414</c:v>
                </c:pt>
                <c:pt idx="415">
                  <c:v>415</c:v>
                </c:pt>
                <c:pt idx="416">
                  <c:v>416</c:v>
                </c:pt>
                <c:pt idx="417">
                  <c:v>417</c:v>
                </c:pt>
                <c:pt idx="418">
                  <c:v>418</c:v>
                </c:pt>
                <c:pt idx="419">
                  <c:v>419</c:v>
                </c:pt>
                <c:pt idx="420">
                  <c:v>420</c:v>
                </c:pt>
                <c:pt idx="421">
                  <c:v>421</c:v>
                </c:pt>
                <c:pt idx="422">
                  <c:v>422</c:v>
                </c:pt>
                <c:pt idx="423">
                  <c:v>423</c:v>
                </c:pt>
                <c:pt idx="424">
                  <c:v>424</c:v>
                </c:pt>
                <c:pt idx="425">
                  <c:v>425</c:v>
                </c:pt>
                <c:pt idx="426">
                  <c:v>426</c:v>
                </c:pt>
                <c:pt idx="427">
                  <c:v>427</c:v>
                </c:pt>
                <c:pt idx="428">
                  <c:v>428</c:v>
                </c:pt>
                <c:pt idx="429">
                  <c:v>429</c:v>
                </c:pt>
                <c:pt idx="430">
                  <c:v>430</c:v>
                </c:pt>
                <c:pt idx="431">
                  <c:v>431</c:v>
                </c:pt>
                <c:pt idx="432">
                  <c:v>432</c:v>
                </c:pt>
                <c:pt idx="433">
                  <c:v>433</c:v>
                </c:pt>
                <c:pt idx="434">
                  <c:v>434</c:v>
                </c:pt>
                <c:pt idx="435">
                  <c:v>435</c:v>
                </c:pt>
                <c:pt idx="436">
                  <c:v>436</c:v>
                </c:pt>
                <c:pt idx="437">
                  <c:v>437</c:v>
                </c:pt>
                <c:pt idx="438">
                  <c:v>438</c:v>
                </c:pt>
                <c:pt idx="439">
                  <c:v>439</c:v>
                </c:pt>
                <c:pt idx="440">
                  <c:v>440</c:v>
                </c:pt>
                <c:pt idx="441">
                  <c:v>441</c:v>
                </c:pt>
                <c:pt idx="442">
                  <c:v>442</c:v>
                </c:pt>
                <c:pt idx="443">
                  <c:v>443</c:v>
                </c:pt>
                <c:pt idx="444">
                  <c:v>444</c:v>
                </c:pt>
                <c:pt idx="445">
                  <c:v>445</c:v>
                </c:pt>
                <c:pt idx="446">
                  <c:v>446</c:v>
                </c:pt>
                <c:pt idx="447">
                  <c:v>447</c:v>
                </c:pt>
                <c:pt idx="448">
                  <c:v>448</c:v>
                </c:pt>
                <c:pt idx="449">
                  <c:v>449</c:v>
                </c:pt>
                <c:pt idx="450">
                  <c:v>450</c:v>
                </c:pt>
                <c:pt idx="451">
                  <c:v>451</c:v>
                </c:pt>
                <c:pt idx="452">
                  <c:v>452</c:v>
                </c:pt>
                <c:pt idx="453">
                  <c:v>453</c:v>
                </c:pt>
                <c:pt idx="454">
                  <c:v>454</c:v>
                </c:pt>
                <c:pt idx="455">
                  <c:v>455</c:v>
                </c:pt>
                <c:pt idx="456">
                  <c:v>456</c:v>
                </c:pt>
                <c:pt idx="457">
                  <c:v>457</c:v>
                </c:pt>
                <c:pt idx="458">
                  <c:v>458</c:v>
                </c:pt>
                <c:pt idx="459">
                  <c:v>459</c:v>
                </c:pt>
                <c:pt idx="460">
                  <c:v>460</c:v>
                </c:pt>
                <c:pt idx="461">
                  <c:v>461</c:v>
                </c:pt>
                <c:pt idx="462">
                  <c:v>462</c:v>
                </c:pt>
                <c:pt idx="463">
                  <c:v>463</c:v>
                </c:pt>
                <c:pt idx="464">
                  <c:v>464</c:v>
                </c:pt>
                <c:pt idx="465">
                  <c:v>465</c:v>
                </c:pt>
                <c:pt idx="466">
                  <c:v>466</c:v>
                </c:pt>
                <c:pt idx="467">
                  <c:v>467</c:v>
                </c:pt>
                <c:pt idx="468">
                  <c:v>468</c:v>
                </c:pt>
                <c:pt idx="469">
                  <c:v>469</c:v>
                </c:pt>
                <c:pt idx="470">
                  <c:v>470</c:v>
                </c:pt>
                <c:pt idx="471">
                  <c:v>471</c:v>
                </c:pt>
                <c:pt idx="472">
                  <c:v>472</c:v>
                </c:pt>
                <c:pt idx="473">
                  <c:v>473</c:v>
                </c:pt>
                <c:pt idx="474">
                  <c:v>474</c:v>
                </c:pt>
                <c:pt idx="475">
                  <c:v>475</c:v>
                </c:pt>
                <c:pt idx="476">
                  <c:v>476</c:v>
                </c:pt>
                <c:pt idx="477">
                  <c:v>477</c:v>
                </c:pt>
                <c:pt idx="478">
                  <c:v>478</c:v>
                </c:pt>
                <c:pt idx="479">
                  <c:v>479</c:v>
                </c:pt>
                <c:pt idx="480">
                  <c:v>480</c:v>
                </c:pt>
                <c:pt idx="481">
                  <c:v>481</c:v>
                </c:pt>
                <c:pt idx="482">
                  <c:v>482</c:v>
                </c:pt>
                <c:pt idx="483">
                  <c:v>483</c:v>
                </c:pt>
                <c:pt idx="484">
                  <c:v>484</c:v>
                </c:pt>
                <c:pt idx="485">
                  <c:v>485</c:v>
                </c:pt>
                <c:pt idx="486">
                  <c:v>486</c:v>
                </c:pt>
                <c:pt idx="487">
                  <c:v>487</c:v>
                </c:pt>
                <c:pt idx="488">
                  <c:v>488</c:v>
                </c:pt>
                <c:pt idx="489">
                  <c:v>489</c:v>
                </c:pt>
                <c:pt idx="490">
                  <c:v>490</c:v>
                </c:pt>
                <c:pt idx="491">
                  <c:v>491</c:v>
                </c:pt>
                <c:pt idx="492">
                  <c:v>492</c:v>
                </c:pt>
                <c:pt idx="493">
                  <c:v>493</c:v>
                </c:pt>
                <c:pt idx="494">
                  <c:v>494</c:v>
                </c:pt>
                <c:pt idx="495">
                  <c:v>495</c:v>
                </c:pt>
                <c:pt idx="496">
                  <c:v>496</c:v>
                </c:pt>
                <c:pt idx="497">
                  <c:v>497</c:v>
                </c:pt>
                <c:pt idx="498">
                  <c:v>498</c:v>
                </c:pt>
                <c:pt idx="499">
                  <c:v>499</c:v>
                </c:pt>
                <c:pt idx="500">
                  <c:v>500</c:v>
                </c:pt>
                <c:pt idx="501">
                  <c:v>501</c:v>
                </c:pt>
                <c:pt idx="502">
                  <c:v>502</c:v>
                </c:pt>
                <c:pt idx="503">
                  <c:v>503</c:v>
                </c:pt>
                <c:pt idx="504">
                  <c:v>504</c:v>
                </c:pt>
                <c:pt idx="505">
                  <c:v>505</c:v>
                </c:pt>
                <c:pt idx="506">
                  <c:v>506</c:v>
                </c:pt>
                <c:pt idx="507">
                  <c:v>507</c:v>
                </c:pt>
                <c:pt idx="508">
                  <c:v>508</c:v>
                </c:pt>
                <c:pt idx="509">
                  <c:v>509</c:v>
                </c:pt>
                <c:pt idx="510">
                  <c:v>510</c:v>
                </c:pt>
                <c:pt idx="511">
                  <c:v>511</c:v>
                </c:pt>
                <c:pt idx="512">
                  <c:v>512</c:v>
                </c:pt>
                <c:pt idx="513">
                  <c:v>513</c:v>
                </c:pt>
                <c:pt idx="514">
                  <c:v>514</c:v>
                </c:pt>
                <c:pt idx="515">
                  <c:v>515</c:v>
                </c:pt>
                <c:pt idx="516">
                  <c:v>516</c:v>
                </c:pt>
                <c:pt idx="517">
                  <c:v>517</c:v>
                </c:pt>
                <c:pt idx="518">
                  <c:v>518</c:v>
                </c:pt>
                <c:pt idx="519">
                  <c:v>519</c:v>
                </c:pt>
                <c:pt idx="520">
                  <c:v>520</c:v>
                </c:pt>
                <c:pt idx="521">
                  <c:v>521</c:v>
                </c:pt>
                <c:pt idx="522">
                  <c:v>522</c:v>
                </c:pt>
                <c:pt idx="523">
                  <c:v>523</c:v>
                </c:pt>
                <c:pt idx="524">
                  <c:v>524</c:v>
                </c:pt>
                <c:pt idx="525">
                  <c:v>525</c:v>
                </c:pt>
                <c:pt idx="526">
                  <c:v>526</c:v>
                </c:pt>
                <c:pt idx="527">
                  <c:v>527</c:v>
                </c:pt>
                <c:pt idx="528">
                  <c:v>528</c:v>
                </c:pt>
                <c:pt idx="529">
                  <c:v>529</c:v>
                </c:pt>
                <c:pt idx="530">
                  <c:v>530</c:v>
                </c:pt>
                <c:pt idx="531">
                  <c:v>531</c:v>
                </c:pt>
                <c:pt idx="532">
                  <c:v>532</c:v>
                </c:pt>
                <c:pt idx="533">
                  <c:v>533</c:v>
                </c:pt>
                <c:pt idx="534">
                  <c:v>534</c:v>
                </c:pt>
                <c:pt idx="535">
                  <c:v>535</c:v>
                </c:pt>
                <c:pt idx="536">
                  <c:v>536</c:v>
                </c:pt>
                <c:pt idx="537">
                  <c:v>537</c:v>
                </c:pt>
                <c:pt idx="538">
                  <c:v>538</c:v>
                </c:pt>
                <c:pt idx="539">
                  <c:v>539</c:v>
                </c:pt>
                <c:pt idx="540">
                  <c:v>540</c:v>
                </c:pt>
                <c:pt idx="541">
                  <c:v>541</c:v>
                </c:pt>
                <c:pt idx="542">
                  <c:v>542</c:v>
                </c:pt>
                <c:pt idx="543">
                  <c:v>543</c:v>
                </c:pt>
                <c:pt idx="544">
                  <c:v>544</c:v>
                </c:pt>
                <c:pt idx="545">
                  <c:v>545</c:v>
                </c:pt>
                <c:pt idx="546">
                  <c:v>546</c:v>
                </c:pt>
                <c:pt idx="547">
                  <c:v>547</c:v>
                </c:pt>
                <c:pt idx="548">
                  <c:v>548</c:v>
                </c:pt>
                <c:pt idx="549">
                  <c:v>549</c:v>
                </c:pt>
                <c:pt idx="550">
                  <c:v>550</c:v>
                </c:pt>
                <c:pt idx="551">
                  <c:v>551</c:v>
                </c:pt>
                <c:pt idx="552">
                  <c:v>552</c:v>
                </c:pt>
                <c:pt idx="553">
                  <c:v>553</c:v>
                </c:pt>
                <c:pt idx="554">
                  <c:v>554</c:v>
                </c:pt>
                <c:pt idx="555">
                  <c:v>555</c:v>
                </c:pt>
                <c:pt idx="556">
                  <c:v>556</c:v>
                </c:pt>
                <c:pt idx="557">
                  <c:v>557</c:v>
                </c:pt>
                <c:pt idx="558">
                  <c:v>558</c:v>
                </c:pt>
                <c:pt idx="559">
                  <c:v>559</c:v>
                </c:pt>
                <c:pt idx="560">
                  <c:v>560</c:v>
                </c:pt>
                <c:pt idx="561">
                  <c:v>561</c:v>
                </c:pt>
                <c:pt idx="562">
                  <c:v>562</c:v>
                </c:pt>
                <c:pt idx="563">
                  <c:v>563</c:v>
                </c:pt>
                <c:pt idx="564">
                  <c:v>564</c:v>
                </c:pt>
                <c:pt idx="565">
                  <c:v>565</c:v>
                </c:pt>
                <c:pt idx="566">
                  <c:v>566</c:v>
                </c:pt>
                <c:pt idx="567">
                  <c:v>567</c:v>
                </c:pt>
                <c:pt idx="568">
                  <c:v>568</c:v>
                </c:pt>
                <c:pt idx="569">
                  <c:v>569</c:v>
                </c:pt>
                <c:pt idx="570">
                  <c:v>570</c:v>
                </c:pt>
                <c:pt idx="571">
                  <c:v>571</c:v>
                </c:pt>
                <c:pt idx="572">
                  <c:v>572</c:v>
                </c:pt>
                <c:pt idx="573">
                  <c:v>573</c:v>
                </c:pt>
                <c:pt idx="574">
                  <c:v>574</c:v>
                </c:pt>
                <c:pt idx="575">
                  <c:v>575</c:v>
                </c:pt>
                <c:pt idx="576">
                  <c:v>576</c:v>
                </c:pt>
                <c:pt idx="577">
                  <c:v>577</c:v>
                </c:pt>
                <c:pt idx="578">
                  <c:v>578</c:v>
                </c:pt>
                <c:pt idx="579">
                  <c:v>579</c:v>
                </c:pt>
                <c:pt idx="580">
                  <c:v>580</c:v>
                </c:pt>
                <c:pt idx="581">
                  <c:v>581</c:v>
                </c:pt>
                <c:pt idx="582">
                  <c:v>582</c:v>
                </c:pt>
                <c:pt idx="583">
                  <c:v>583</c:v>
                </c:pt>
                <c:pt idx="584">
                  <c:v>584</c:v>
                </c:pt>
                <c:pt idx="585">
                  <c:v>585</c:v>
                </c:pt>
                <c:pt idx="586">
                  <c:v>586</c:v>
                </c:pt>
                <c:pt idx="587">
                  <c:v>587</c:v>
                </c:pt>
                <c:pt idx="588">
                  <c:v>588</c:v>
                </c:pt>
                <c:pt idx="589">
                  <c:v>589</c:v>
                </c:pt>
                <c:pt idx="590">
                  <c:v>590</c:v>
                </c:pt>
                <c:pt idx="591">
                  <c:v>591</c:v>
                </c:pt>
                <c:pt idx="592">
                  <c:v>592</c:v>
                </c:pt>
                <c:pt idx="593">
                  <c:v>593</c:v>
                </c:pt>
                <c:pt idx="594">
                  <c:v>594</c:v>
                </c:pt>
                <c:pt idx="595">
                  <c:v>595</c:v>
                </c:pt>
                <c:pt idx="596">
                  <c:v>596</c:v>
                </c:pt>
                <c:pt idx="597">
                  <c:v>597</c:v>
                </c:pt>
                <c:pt idx="598">
                  <c:v>598</c:v>
                </c:pt>
                <c:pt idx="599">
                  <c:v>599</c:v>
                </c:pt>
                <c:pt idx="600">
                  <c:v>600</c:v>
                </c:pt>
                <c:pt idx="601">
                  <c:v>601</c:v>
                </c:pt>
                <c:pt idx="602">
                  <c:v>602</c:v>
                </c:pt>
                <c:pt idx="603">
                  <c:v>603</c:v>
                </c:pt>
                <c:pt idx="604">
                  <c:v>604</c:v>
                </c:pt>
                <c:pt idx="605">
                  <c:v>605</c:v>
                </c:pt>
                <c:pt idx="606">
                  <c:v>606</c:v>
                </c:pt>
                <c:pt idx="607">
                  <c:v>607</c:v>
                </c:pt>
                <c:pt idx="608">
                  <c:v>608</c:v>
                </c:pt>
                <c:pt idx="609">
                  <c:v>609</c:v>
                </c:pt>
                <c:pt idx="610">
                  <c:v>610</c:v>
                </c:pt>
                <c:pt idx="611">
                  <c:v>611</c:v>
                </c:pt>
                <c:pt idx="612">
                  <c:v>612</c:v>
                </c:pt>
                <c:pt idx="613">
                  <c:v>613</c:v>
                </c:pt>
                <c:pt idx="614">
                  <c:v>614</c:v>
                </c:pt>
                <c:pt idx="615">
                  <c:v>615</c:v>
                </c:pt>
                <c:pt idx="616">
                  <c:v>616</c:v>
                </c:pt>
                <c:pt idx="617">
                  <c:v>617</c:v>
                </c:pt>
                <c:pt idx="618">
                  <c:v>618</c:v>
                </c:pt>
                <c:pt idx="619">
                  <c:v>619</c:v>
                </c:pt>
                <c:pt idx="620">
                  <c:v>620</c:v>
                </c:pt>
                <c:pt idx="621">
                  <c:v>621</c:v>
                </c:pt>
                <c:pt idx="622">
                  <c:v>622</c:v>
                </c:pt>
                <c:pt idx="623">
                  <c:v>623</c:v>
                </c:pt>
                <c:pt idx="624">
                  <c:v>624</c:v>
                </c:pt>
                <c:pt idx="625">
                  <c:v>625</c:v>
                </c:pt>
                <c:pt idx="626">
                  <c:v>626</c:v>
                </c:pt>
                <c:pt idx="627">
                  <c:v>627</c:v>
                </c:pt>
                <c:pt idx="628">
                  <c:v>628</c:v>
                </c:pt>
                <c:pt idx="629">
                  <c:v>629</c:v>
                </c:pt>
                <c:pt idx="630">
                  <c:v>630</c:v>
                </c:pt>
                <c:pt idx="631">
                  <c:v>631</c:v>
                </c:pt>
                <c:pt idx="632">
                  <c:v>632</c:v>
                </c:pt>
                <c:pt idx="633">
                  <c:v>633</c:v>
                </c:pt>
                <c:pt idx="634">
                  <c:v>634</c:v>
                </c:pt>
                <c:pt idx="635">
                  <c:v>635</c:v>
                </c:pt>
                <c:pt idx="636">
                  <c:v>636</c:v>
                </c:pt>
                <c:pt idx="637">
                  <c:v>637</c:v>
                </c:pt>
                <c:pt idx="638">
                  <c:v>638</c:v>
                </c:pt>
                <c:pt idx="639">
                  <c:v>639</c:v>
                </c:pt>
                <c:pt idx="640">
                  <c:v>640</c:v>
                </c:pt>
                <c:pt idx="641">
                  <c:v>641</c:v>
                </c:pt>
                <c:pt idx="642">
                  <c:v>642</c:v>
                </c:pt>
                <c:pt idx="643">
                  <c:v>643</c:v>
                </c:pt>
                <c:pt idx="644">
                  <c:v>644</c:v>
                </c:pt>
                <c:pt idx="645">
                  <c:v>645</c:v>
                </c:pt>
                <c:pt idx="646">
                  <c:v>646</c:v>
                </c:pt>
                <c:pt idx="647">
                  <c:v>647</c:v>
                </c:pt>
                <c:pt idx="648">
                  <c:v>648</c:v>
                </c:pt>
                <c:pt idx="649">
                  <c:v>649</c:v>
                </c:pt>
                <c:pt idx="650">
                  <c:v>650</c:v>
                </c:pt>
                <c:pt idx="651">
                  <c:v>651</c:v>
                </c:pt>
                <c:pt idx="652">
                  <c:v>652</c:v>
                </c:pt>
                <c:pt idx="653">
                  <c:v>653</c:v>
                </c:pt>
                <c:pt idx="654">
                  <c:v>654</c:v>
                </c:pt>
                <c:pt idx="655">
                  <c:v>655</c:v>
                </c:pt>
                <c:pt idx="656">
                  <c:v>656</c:v>
                </c:pt>
                <c:pt idx="657">
                  <c:v>657</c:v>
                </c:pt>
                <c:pt idx="658">
                  <c:v>658</c:v>
                </c:pt>
                <c:pt idx="659">
                  <c:v>659</c:v>
                </c:pt>
                <c:pt idx="660">
                  <c:v>660</c:v>
                </c:pt>
                <c:pt idx="661">
                  <c:v>661</c:v>
                </c:pt>
                <c:pt idx="662">
                  <c:v>662</c:v>
                </c:pt>
                <c:pt idx="663">
                  <c:v>663</c:v>
                </c:pt>
                <c:pt idx="664">
                  <c:v>664</c:v>
                </c:pt>
                <c:pt idx="665">
                  <c:v>665</c:v>
                </c:pt>
                <c:pt idx="666">
                  <c:v>666</c:v>
                </c:pt>
                <c:pt idx="667">
                  <c:v>667</c:v>
                </c:pt>
                <c:pt idx="668">
                  <c:v>668</c:v>
                </c:pt>
                <c:pt idx="669">
                  <c:v>669</c:v>
                </c:pt>
                <c:pt idx="670">
                  <c:v>670</c:v>
                </c:pt>
                <c:pt idx="671">
                  <c:v>671</c:v>
                </c:pt>
                <c:pt idx="672">
                  <c:v>672</c:v>
                </c:pt>
                <c:pt idx="673">
                  <c:v>673</c:v>
                </c:pt>
                <c:pt idx="674">
                  <c:v>674</c:v>
                </c:pt>
                <c:pt idx="675">
                  <c:v>675</c:v>
                </c:pt>
                <c:pt idx="676">
                  <c:v>676</c:v>
                </c:pt>
                <c:pt idx="677">
                  <c:v>677</c:v>
                </c:pt>
                <c:pt idx="678">
                  <c:v>678</c:v>
                </c:pt>
                <c:pt idx="679">
                  <c:v>679</c:v>
                </c:pt>
                <c:pt idx="680">
                  <c:v>680</c:v>
                </c:pt>
                <c:pt idx="681">
                  <c:v>681</c:v>
                </c:pt>
                <c:pt idx="682">
                  <c:v>682</c:v>
                </c:pt>
                <c:pt idx="683">
                  <c:v>683</c:v>
                </c:pt>
                <c:pt idx="684">
                  <c:v>684</c:v>
                </c:pt>
                <c:pt idx="685">
                  <c:v>685</c:v>
                </c:pt>
                <c:pt idx="686">
                  <c:v>686</c:v>
                </c:pt>
                <c:pt idx="687">
                  <c:v>687</c:v>
                </c:pt>
                <c:pt idx="688">
                  <c:v>688</c:v>
                </c:pt>
                <c:pt idx="689">
                  <c:v>689</c:v>
                </c:pt>
                <c:pt idx="690">
                  <c:v>690</c:v>
                </c:pt>
                <c:pt idx="691">
                  <c:v>691</c:v>
                </c:pt>
                <c:pt idx="692">
                  <c:v>692</c:v>
                </c:pt>
                <c:pt idx="693">
                  <c:v>693</c:v>
                </c:pt>
                <c:pt idx="694">
                  <c:v>694</c:v>
                </c:pt>
                <c:pt idx="695">
                  <c:v>695</c:v>
                </c:pt>
                <c:pt idx="696">
                  <c:v>696</c:v>
                </c:pt>
                <c:pt idx="697">
                  <c:v>697</c:v>
                </c:pt>
                <c:pt idx="698">
                  <c:v>698</c:v>
                </c:pt>
                <c:pt idx="699">
                  <c:v>699</c:v>
                </c:pt>
                <c:pt idx="700">
                  <c:v>700</c:v>
                </c:pt>
                <c:pt idx="701">
                  <c:v>701</c:v>
                </c:pt>
                <c:pt idx="702">
                  <c:v>702</c:v>
                </c:pt>
                <c:pt idx="703">
                  <c:v>703</c:v>
                </c:pt>
                <c:pt idx="704">
                  <c:v>704</c:v>
                </c:pt>
                <c:pt idx="705">
                  <c:v>705</c:v>
                </c:pt>
                <c:pt idx="706">
                  <c:v>706</c:v>
                </c:pt>
                <c:pt idx="707">
                  <c:v>707</c:v>
                </c:pt>
                <c:pt idx="708">
                  <c:v>708</c:v>
                </c:pt>
                <c:pt idx="709">
                  <c:v>709</c:v>
                </c:pt>
                <c:pt idx="710">
                  <c:v>710</c:v>
                </c:pt>
                <c:pt idx="711">
                  <c:v>711</c:v>
                </c:pt>
                <c:pt idx="712">
                  <c:v>712</c:v>
                </c:pt>
                <c:pt idx="713">
                  <c:v>713</c:v>
                </c:pt>
                <c:pt idx="714">
                  <c:v>714</c:v>
                </c:pt>
                <c:pt idx="715">
                  <c:v>715</c:v>
                </c:pt>
                <c:pt idx="716">
                  <c:v>716</c:v>
                </c:pt>
                <c:pt idx="717">
                  <c:v>717</c:v>
                </c:pt>
                <c:pt idx="718">
                  <c:v>718</c:v>
                </c:pt>
                <c:pt idx="719">
                  <c:v>719</c:v>
                </c:pt>
                <c:pt idx="720">
                  <c:v>720</c:v>
                </c:pt>
                <c:pt idx="721">
                  <c:v>721</c:v>
                </c:pt>
                <c:pt idx="722">
                  <c:v>722</c:v>
                </c:pt>
                <c:pt idx="723">
                  <c:v>723</c:v>
                </c:pt>
                <c:pt idx="724">
                  <c:v>724</c:v>
                </c:pt>
                <c:pt idx="725">
                  <c:v>725</c:v>
                </c:pt>
                <c:pt idx="726">
                  <c:v>726</c:v>
                </c:pt>
                <c:pt idx="727">
                  <c:v>727</c:v>
                </c:pt>
                <c:pt idx="728">
                  <c:v>728</c:v>
                </c:pt>
                <c:pt idx="729">
                  <c:v>729</c:v>
                </c:pt>
                <c:pt idx="730">
                  <c:v>730</c:v>
                </c:pt>
                <c:pt idx="731">
                  <c:v>731</c:v>
                </c:pt>
                <c:pt idx="732">
                  <c:v>732</c:v>
                </c:pt>
                <c:pt idx="733">
                  <c:v>733</c:v>
                </c:pt>
                <c:pt idx="734">
                  <c:v>734</c:v>
                </c:pt>
                <c:pt idx="735">
                  <c:v>735</c:v>
                </c:pt>
                <c:pt idx="736">
                  <c:v>736</c:v>
                </c:pt>
                <c:pt idx="737">
                  <c:v>737</c:v>
                </c:pt>
                <c:pt idx="738">
                  <c:v>738</c:v>
                </c:pt>
                <c:pt idx="739">
                  <c:v>739</c:v>
                </c:pt>
                <c:pt idx="740">
                  <c:v>740</c:v>
                </c:pt>
                <c:pt idx="741">
                  <c:v>741</c:v>
                </c:pt>
                <c:pt idx="742">
                  <c:v>742</c:v>
                </c:pt>
                <c:pt idx="743">
                  <c:v>743</c:v>
                </c:pt>
                <c:pt idx="744">
                  <c:v>744</c:v>
                </c:pt>
                <c:pt idx="745">
                  <c:v>745</c:v>
                </c:pt>
                <c:pt idx="746">
                  <c:v>746</c:v>
                </c:pt>
                <c:pt idx="747">
                  <c:v>747</c:v>
                </c:pt>
                <c:pt idx="748">
                  <c:v>748</c:v>
                </c:pt>
                <c:pt idx="749">
                  <c:v>749</c:v>
                </c:pt>
                <c:pt idx="750">
                  <c:v>750</c:v>
                </c:pt>
                <c:pt idx="751">
                  <c:v>751</c:v>
                </c:pt>
                <c:pt idx="752">
                  <c:v>752</c:v>
                </c:pt>
                <c:pt idx="753">
                  <c:v>753</c:v>
                </c:pt>
                <c:pt idx="754">
                  <c:v>754</c:v>
                </c:pt>
                <c:pt idx="755">
                  <c:v>755</c:v>
                </c:pt>
                <c:pt idx="756">
                  <c:v>756</c:v>
                </c:pt>
                <c:pt idx="757">
                  <c:v>757</c:v>
                </c:pt>
                <c:pt idx="758">
                  <c:v>758</c:v>
                </c:pt>
                <c:pt idx="759">
                  <c:v>759</c:v>
                </c:pt>
                <c:pt idx="760">
                  <c:v>760</c:v>
                </c:pt>
                <c:pt idx="761">
                  <c:v>761</c:v>
                </c:pt>
                <c:pt idx="762">
                  <c:v>762</c:v>
                </c:pt>
                <c:pt idx="763">
                  <c:v>763</c:v>
                </c:pt>
                <c:pt idx="764">
                  <c:v>764</c:v>
                </c:pt>
                <c:pt idx="765">
                  <c:v>765</c:v>
                </c:pt>
                <c:pt idx="766">
                  <c:v>766</c:v>
                </c:pt>
                <c:pt idx="767">
                  <c:v>767</c:v>
                </c:pt>
                <c:pt idx="768">
                  <c:v>768</c:v>
                </c:pt>
                <c:pt idx="769">
                  <c:v>769</c:v>
                </c:pt>
                <c:pt idx="770">
                  <c:v>770</c:v>
                </c:pt>
                <c:pt idx="771">
                  <c:v>771</c:v>
                </c:pt>
                <c:pt idx="772">
                  <c:v>772</c:v>
                </c:pt>
                <c:pt idx="773">
                  <c:v>773</c:v>
                </c:pt>
                <c:pt idx="774">
                  <c:v>774</c:v>
                </c:pt>
                <c:pt idx="775">
                  <c:v>775</c:v>
                </c:pt>
                <c:pt idx="776">
                  <c:v>776</c:v>
                </c:pt>
                <c:pt idx="777">
                  <c:v>777</c:v>
                </c:pt>
                <c:pt idx="778">
                  <c:v>778</c:v>
                </c:pt>
                <c:pt idx="779">
                  <c:v>779</c:v>
                </c:pt>
                <c:pt idx="780">
                  <c:v>780</c:v>
                </c:pt>
                <c:pt idx="781">
                  <c:v>781</c:v>
                </c:pt>
                <c:pt idx="782">
                  <c:v>782</c:v>
                </c:pt>
                <c:pt idx="783">
                  <c:v>783</c:v>
                </c:pt>
                <c:pt idx="784">
                  <c:v>784</c:v>
                </c:pt>
                <c:pt idx="785">
                  <c:v>785</c:v>
                </c:pt>
                <c:pt idx="786">
                  <c:v>786</c:v>
                </c:pt>
                <c:pt idx="787">
                  <c:v>787</c:v>
                </c:pt>
                <c:pt idx="788">
                  <c:v>788</c:v>
                </c:pt>
                <c:pt idx="789">
                  <c:v>789</c:v>
                </c:pt>
                <c:pt idx="790">
                  <c:v>790</c:v>
                </c:pt>
                <c:pt idx="791">
                  <c:v>791</c:v>
                </c:pt>
                <c:pt idx="792">
                  <c:v>792</c:v>
                </c:pt>
                <c:pt idx="793">
                  <c:v>793</c:v>
                </c:pt>
                <c:pt idx="794">
                  <c:v>794</c:v>
                </c:pt>
                <c:pt idx="795">
                  <c:v>795</c:v>
                </c:pt>
                <c:pt idx="796">
                  <c:v>796</c:v>
                </c:pt>
                <c:pt idx="797">
                  <c:v>797</c:v>
                </c:pt>
                <c:pt idx="798">
                  <c:v>798</c:v>
                </c:pt>
                <c:pt idx="799">
                  <c:v>799</c:v>
                </c:pt>
                <c:pt idx="800">
                  <c:v>800</c:v>
                </c:pt>
                <c:pt idx="801">
                  <c:v>801</c:v>
                </c:pt>
                <c:pt idx="802">
                  <c:v>802</c:v>
                </c:pt>
                <c:pt idx="803">
                  <c:v>803</c:v>
                </c:pt>
                <c:pt idx="804">
                  <c:v>804</c:v>
                </c:pt>
                <c:pt idx="805">
                  <c:v>805</c:v>
                </c:pt>
                <c:pt idx="806">
                  <c:v>806</c:v>
                </c:pt>
                <c:pt idx="807">
                  <c:v>807</c:v>
                </c:pt>
                <c:pt idx="808">
                  <c:v>808</c:v>
                </c:pt>
                <c:pt idx="809">
                  <c:v>809</c:v>
                </c:pt>
                <c:pt idx="810">
                  <c:v>810</c:v>
                </c:pt>
                <c:pt idx="811">
                  <c:v>811</c:v>
                </c:pt>
                <c:pt idx="812">
                  <c:v>812</c:v>
                </c:pt>
                <c:pt idx="813">
                  <c:v>813</c:v>
                </c:pt>
                <c:pt idx="814">
                  <c:v>814</c:v>
                </c:pt>
                <c:pt idx="815">
                  <c:v>815</c:v>
                </c:pt>
                <c:pt idx="816">
                  <c:v>816</c:v>
                </c:pt>
                <c:pt idx="817">
                  <c:v>817</c:v>
                </c:pt>
                <c:pt idx="818">
                  <c:v>818</c:v>
                </c:pt>
                <c:pt idx="819">
                  <c:v>819</c:v>
                </c:pt>
                <c:pt idx="820">
                  <c:v>820</c:v>
                </c:pt>
                <c:pt idx="821">
                  <c:v>821</c:v>
                </c:pt>
                <c:pt idx="822">
                  <c:v>822</c:v>
                </c:pt>
                <c:pt idx="823">
                  <c:v>823</c:v>
                </c:pt>
                <c:pt idx="824">
                  <c:v>824</c:v>
                </c:pt>
                <c:pt idx="825">
                  <c:v>825</c:v>
                </c:pt>
                <c:pt idx="826">
                  <c:v>826</c:v>
                </c:pt>
                <c:pt idx="827">
                  <c:v>827</c:v>
                </c:pt>
                <c:pt idx="828">
                  <c:v>828</c:v>
                </c:pt>
                <c:pt idx="829">
                  <c:v>829</c:v>
                </c:pt>
                <c:pt idx="830">
                  <c:v>830</c:v>
                </c:pt>
                <c:pt idx="831">
                  <c:v>831</c:v>
                </c:pt>
                <c:pt idx="832">
                  <c:v>832</c:v>
                </c:pt>
                <c:pt idx="833">
                  <c:v>833</c:v>
                </c:pt>
                <c:pt idx="834">
                  <c:v>834</c:v>
                </c:pt>
                <c:pt idx="835">
                  <c:v>835</c:v>
                </c:pt>
                <c:pt idx="836">
                  <c:v>836</c:v>
                </c:pt>
                <c:pt idx="837">
                  <c:v>837</c:v>
                </c:pt>
                <c:pt idx="838">
                  <c:v>838</c:v>
                </c:pt>
                <c:pt idx="839">
                  <c:v>839</c:v>
                </c:pt>
                <c:pt idx="840">
                  <c:v>840</c:v>
                </c:pt>
                <c:pt idx="841">
                  <c:v>841</c:v>
                </c:pt>
                <c:pt idx="842">
                  <c:v>842</c:v>
                </c:pt>
                <c:pt idx="843">
                  <c:v>843</c:v>
                </c:pt>
                <c:pt idx="844">
                  <c:v>844</c:v>
                </c:pt>
                <c:pt idx="845">
                  <c:v>845</c:v>
                </c:pt>
                <c:pt idx="846">
                  <c:v>846</c:v>
                </c:pt>
                <c:pt idx="847">
                  <c:v>847</c:v>
                </c:pt>
                <c:pt idx="848">
                  <c:v>848</c:v>
                </c:pt>
                <c:pt idx="849">
                  <c:v>849</c:v>
                </c:pt>
                <c:pt idx="850">
                  <c:v>850</c:v>
                </c:pt>
                <c:pt idx="851">
                  <c:v>851</c:v>
                </c:pt>
                <c:pt idx="852">
                  <c:v>852</c:v>
                </c:pt>
                <c:pt idx="853">
                  <c:v>853</c:v>
                </c:pt>
                <c:pt idx="854">
                  <c:v>854</c:v>
                </c:pt>
                <c:pt idx="855">
                  <c:v>855</c:v>
                </c:pt>
                <c:pt idx="856">
                  <c:v>856</c:v>
                </c:pt>
                <c:pt idx="857">
                  <c:v>857</c:v>
                </c:pt>
                <c:pt idx="858">
                  <c:v>858</c:v>
                </c:pt>
                <c:pt idx="859">
                  <c:v>859</c:v>
                </c:pt>
                <c:pt idx="860">
                  <c:v>860</c:v>
                </c:pt>
                <c:pt idx="861">
                  <c:v>861</c:v>
                </c:pt>
                <c:pt idx="862">
                  <c:v>862</c:v>
                </c:pt>
                <c:pt idx="863">
                  <c:v>863</c:v>
                </c:pt>
                <c:pt idx="864">
                  <c:v>864</c:v>
                </c:pt>
                <c:pt idx="865">
                  <c:v>865</c:v>
                </c:pt>
                <c:pt idx="866">
                  <c:v>866</c:v>
                </c:pt>
                <c:pt idx="867">
                  <c:v>867</c:v>
                </c:pt>
                <c:pt idx="868">
                  <c:v>868</c:v>
                </c:pt>
                <c:pt idx="869">
                  <c:v>869</c:v>
                </c:pt>
                <c:pt idx="870">
                  <c:v>870</c:v>
                </c:pt>
                <c:pt idx="871">
                  <c:v>871</c:v>
                </c:pt>
                <c:pt idx="872">
                  <c:v>872</c:v>
                </c:pt>
                <c:pt idx="873">
                  <c:v>873</c:v>
                </c:pt>
                <c:pt idx="874">
                  <c:v>874</c:v>
                </c:pt>
                <c:pt idx="875">
                  <c:v>875</c:v>
                </c:pt>
                <c:pt idx="876">
                  <c:v>876</c:v>
                </c:pt>
                <c:pt idx="877">
                  <c:v>877</c:v>
                </c:pt>
                <c:pt idx="878">
                  <c:v>878</c:v>
                </c:pt>
                <c:pt idx="879">
                  <c:v>879</c:v>
                </c:pt>
                <c:pt idx="880">
                  <c:v>880</c:v>
                </c:pt>
                <c:pt idx="881">
                  <c:v>881</c:v>
                </c:pt>
                <c:pt idx="882">
                  <c:v>882</c:v>
                </c:pt>
                <c:pt idx="883">
                  <c:v>883</c:v>
                </c:pt>
                <c:pt idx="884">
                  <c:v>884</c:v>
                </c:pt>
                <c:pt idx="885">
                  <c:v>885</c:v>
                </c:pt>
                <c:pt idx="886">
                  <c:v>886</c:v>
                </c:pt>
                <c:pt idx="887">
                  <c:v>887</c:v>
                </c:pt>
                <c:pt idx="888">
                  <c:v>888</c:v>
                </c:pt>
                <c:pt idx="889">
                  <c:v>889</c:v>
                </c:pt>
                <c:pt idx="890">
                  <c:v>890</c:v>
                </c:pt>
                <c:pt idx="891">
                  <c:v>891</c:v>
                </c:pt>
                <c:pt idx="892">
                  <c:v>892</c:v>
                </c:pt>
                <c:pt idx="893">
                  <c:v>893</c:v>
                </c:pt>
                <c:pt idx="894">
                  <c:v>894</c:v>
                </c:pt>
                <c:pt idx="895">
                  <c:v>895</c:v>
                </c:pt>
                <c:pt idx="896">
                  <c:v>896</c:v>
                </c:pt>
                <c:pt idx="897">
                  <c:v>897</c:v>
                </c:pt>
                <c:pt idx="898">
                  <c:v>898</c:v>
                </c:pt>
                <c:pt idx="899">
                  <c:v>899</c:v>
                </c:pt>
                <c:pt idx="900">
                  <c:v>900</c:v>
                </c:pt>
                <c:pt idx="901">
                  <c:v>901</c:v>
                </c:pt>
                <c:pt idx="902">
                  <c:v>902</c:v>
                </c:pt>
                <c:pt idx="903">
                  <c:v>903</c:v>
                </c:pt>
                <c:pt idx="904">
                  <c:v>904</c:v>
                </c:pt>
                <c:pt idx="905">
                  <c:v>905</c:v>
                </c:pt>
                <c:pt idx="906">
                  <c:v>906</c:v>
                </c:pt>
                <c:pt idx="907">
                  <c:v>907</c:v>
                </c:pt>
                <c:pt idx="908">
                  <c:v>908</c:v>
                </c:pt>
                <c:pt idx="909">
                  <c:v>909</c:v>
                </c:pt>
                <c:pt idx="910">
                  <c:v>910</c:v>
                </c:pt>
                <c:pt idx="911">
                  <c:v>911</c:v>
                </c:pt>
                <c:pt idx="912">
                  <c:v>912</c:v>
                </c:pt>
                <c:pt idx="913">
                  <c:v>913</c:v>
                </c:pt>
                <c:pt idx="914">
                  <c:v>914</c:v>
                </c:pt>
                <c:pt idx="915">
                  <c:v>915</c:v>
                </c:pt>
                <c:pt idx="916">
                  <c:v>916</c:v>
                </c:pt>
                <c:pt idx="917">
                  <c:v>917</c:v>
                </c:pt>
                <c:pt idx="918">
                  <c:v>918</c:v>
                </c:pt>
                <c:pt idx="919">
                  <c:v>919</c:v>
                </c:pt>
                <c:pt idx="920">
                  <c:v>920</c:v>
                </c:pt>
                <c:pt idx="921">
                  <c:v>921</c:v>
                </c:pt>
                <c:pt idx="922">
                  <c:v>922</c:v>
                </c:pt>
                <c:pt idx="923">
                  <c:v>923</c:v>
                </c:pt>
                <c:pt idx="924">
                  <c:v>924</c:v>
                </c:pt>
                <c:pt idx="925">
                  <c:v>925</c:v>
                </c:pt>
                <c:pt idx="926">
                  <c:v>926</c:v>
                </c:pt>
                <c:pt idx="927">
                  <c:v>927</c:v>
                </c:pt>
                <c:pt idx="928">
                  <c:v>928</c:v>
                </c:pt>
                <c:pt idx="929">
                  <c:v>929</c:v>
                </c:pt>
                <c:pt idx="930">
                  <c:v>930</c:v>
                </c:pt>
                <c:pt idx="931">
                  <c:v>931</c:v>
                </c:pt>
                <c:pt idx="932">
                  <c:v>932</c:v>
                </c:pt>
                <c:pt idx="933">
                  <c:v>933</c:v>
                </c:pt>
                <c:pt idx="934">
                  <c:v>934</c:v>
                </c:pt>
                <c:pt idx="935">
                  <c:v>935</c:v>
                </c:pt>
                <c:pt idx="936">
                  <c:v>936</c:v>
                </c:pt>
                <c:pt idx="937">
                  <c:v>937</c:v>
                </c:pt>
                <c:pt idx="938">
                  <c:v>938</c:v>
                </c:pt>
                <c:pt idx="939">
                  <c:v>939</c:v>
                </c:pt>
                <c:pt idx="940">
                  <c:v>940</c:v>
                </c:pt>
                <c:pt idx="941">
                  <c:v>941</c:v>
                </c:pt>
                <c:pt idx="942">
                  <c:v>942</c:v>
                </c:pt>
                <c:pt idx="943">
                  <c:v>943</c:v>
                </c:pt>
                <c:pt idx="944">
                  <c:v>944</c:v>
                </c:pt>
                <c:pt idx="945">
                  <c:v>945</c:v>
                </c:pt>
                <c:pt idx="946">
                  <c:v>946</c:v>
                </c:pt>
                <c:pt idx="947">
                  <c:v>947</c:v>
                </c:pt>
                <c:pt idx="948">
                  <c:v>948</c:v>
                </c:pt>
                <c:pt idx="949">
                  <c:v>949</c:v>
                </c:pt>
                <c:pt idx="950">
                  <c:v>950</c:v>
                </c:pt>
                <c:pt idx="951">
                  <c:v>951</c:v>
                </c:pt>
                <c:pt idx="952">
                  <c:v>952</c:v>
                </c:pt>
                <c:pt idx="953">
                  <c:v>953</c:v>
                </c:pt>
                <c:pt idx="954">
                  <c:v>954</c:v>
                </c:pt>
                <c:pt idx="955">
                  <c:v>955</c:v>
                </c:pt>
                <c:pt idx="956">
                  <c:v>956</c:v>
                </c:pt>
                <c:pt idx="957">
                  <c:v>957</c:v>
                </c:pt>
                <c:pt idx="958">
                  <c:v>958</c:v>
                </c:pt>
                <c:pt idx="959">
                  <c:v>959</c:v>
                </c:pt>
                <c:pt idx="960">
                  <c:v>960</c:v>
                </c:pt>
                <c:pt idx="961">
                  <c:v>961</c:v>
                </c:pt>
                <c:pt idx="962">
                  <c:v>962</c:v>
                </c:pt>
                <c:pt idx="963">
                  <c:v>963</c:v>
                </c:pt>
                <c:pt idx="964">
                  <c:v>964</c:v>
                </c:pt>
                <c:pt idx="965">
                  <c:v>965</c:v>
                </c:pt>
                <c:pt idx="966">
                  <c:v>966</c:v>
                </c:pt>
                <c:pt idx="967">
                  <c:v>967</c:v>
                </c:pt>
                <c:pt idx="968">
                  <c:v>968</c:v>
                </c:pt>
                <c:pt idx="969">
                  <c:v>969</c:v>
                </c:pt>
                <c:pt idx="970">
                  <c:v>970</c:v>
                </c:pt>
                <c:pt idx="971">
                  <c:v>971</c:v>
                </c:pt>
                <c:pt idx="972">
                  <c:v>972</c:v>
                </c:pt>
                <c:pt idx="973">
                  <c:v>973</c:v>
                </c:pt>
                <c:pt idx="974">
                  <c:v>974</c:v>
                </c:pt>
                <c:pt idx="975">
                  <c:v>975</c:v>
                </c:pt>
                <c:pt idx="976">
                  <c:v>976</c:v>
                </c:pt>
                <c:pt idx="977">
                  <c:v>977</c:v>
                </c:pt>
                <c:pt idx="978">
                  <c:v>978</c:v>
                </c:pt>
                <c:pt idx="979">
                  <c:v>979</c:v>
                </c:pt>
                <c:pt idx="980">
                  <c:v>980</c:v>
                </c:pt>
                <c:pt idx="981">
                  <c:v>981</c:v>
                </c:pt>
                <c:pt idx="982">
                  <c:v>982</c:v>
                </c:pt>
                <c:pt idx="983">
                  <c:v>983</c:v>
                </c:pt>
                <c:pt idx="984">
                  <c:v>984</c:v>
                </c:pt>
                <c:pt idx="985">
                  <c:v>985</c:v>
                </c:pt>
                <c:pt idx="986">
                  <c:v>986</c:v>
                </c:pt>
                <c:pt idx="987">
                  <c:v>987</c:v>
                </c:pt>
                <c:pt idx="988">
                  <c:v>988</c:v>
                </c:pt>
                <c:pt idx="989">
                  <c:v>989</c:v>
                </c:pt>
                <c:pt idx="990">
                  <c:v>990</c:v>
                </c:pt>
                <c:pt idx="991">
                  <c:v>991</c:v>
                </c:pt>
                <c:pt idx="992">
                  <c:v>992</c:v>
                </c:pt>
                <c:pt idx="993">
                  <c:v>993</c:v>
                </c:pt>
                <c:pt idx="994">
                  <c:v>994</c:v>
                </c:pt>
                <c:pt idx="995">
                  <c:v>995</c:v>
                </c:pt>
                <c:pt idx="996">
                  <c:v>996</c:v>
                </c:pt>
                <c:pt idx="997">
                  <c:v>997</c:v>
                </c:pt>
                <c:pt idx="998">
                  <c:v>998</c:v>
                </c:pt>
              </c:numCache>
            </c:numRef>
          </c:xVal>
          <c:yVal>
            <c:numRef>
              <c:f>Iterations!$K$3:$K$1001</c:f>
              <c:numCache>
                <c:formatCode>General</c:formatCode>
                <c:ptCount val="999"/>
                <c:pt idx="0">
                  <c:v>35.785777066237401</c:v>
                </c:pt>
                <c:pt idx="1">
                  <c:v>33.3481629863482</c:v>
                </c:pt>
                <c:pt idx="2">
                  <c:v>25.671188039657</c:v>
                </c:pt>
                <c:pt idx="3">
                  <c:v>24.646017520274899</c:v>
                </c:pt>
                <c:pt idx="4">
                  <c:v>23.505813215160099</c:v>
                </c:pt>
                <c:pt idx="5">
                  <c:v>20.702171441031499</c:v>
                </c:pt>
                <c:pt idx="6">
                  <c:v>18.419466322992498</c:v>
                </c:pt>
                <c:pt idx="7">
                  <c:v>17.303000567468398</c:v>
                </c:pt>
                <c:pt idx="8">
                  <c:v>17.362808369782499</c:v>
                </c:pt>
                <c:pt idx="9">
                  <c:v>18.3155360987212</c:v>
                </c:pt>
                <c:pt idx="10">
                  <c:v>18.3775160488658</c:v>
                </c:pt>
                <c:pt idx="11">
                  <c:v>19.3387863996875</c:v>
                </c:pt>
                <c:pt idx="12">
                  <c:v>21.025765894388702</c:v>
                </c:pt>
                <c:pt idx="13">
                  <c:v>22.209088644074399</c:v>
                </c:pt>
                <c:pt idx="14">
                  <c:v>22.215796026947999</c:v>
                </c:pt>
                <c:pt idx="15">
                  <c:v>22.996191453376898</c:v>
                </c:pt>
                <c:pt idx="16">
                  <c:v>26.3103079939292</c:v>
                </c:pt>
                <c:pt idx="17">
                  <c:v>29.539832266146298</c:v>
                </c:pt>
                <c:pt idx="18">
                  <c:v>30.259654281171699</c:v>
                </c:pt>
                <c:pt idx="19">
                  <c:v>29.301450015258901</c:v>
                </c:pt>
                <c:pt idx="20">
                  <c:v>27.014629253274901</c:v>
                </c:pt>
                <c:pt idx="21">
                  <c:v>25.520994021956401</c:v>
                </c:pt>
                <c:pt idx="22">
                  <c:v>23.775108068635198</c:v>
                </c:pt>
                <c:pt idx="23">
                  <c:v>21.936866759540699</c:v>
                </c:pt>
                <c:pt idx="24">
                  <c:v>22.457338582821802</c:v>
                </c:pt>
                <c:pt idx="25">
                  <c:v>22.876517834551699</c:v>
                </c:pt>
                <c:pt idx="26">
                  <c:v>20.879438738561198</c:v>
                </c:pt>
                <c:pt idx="27">
                  <c:v>19.4238417830468</c:v>
                </c:pt>
                <c:pt idx="28">
                  <c:v>20.085058250572899</c:v>
                </c:pt>
                <c:pt idx="29">
                  <c:v>21.540121924003401</c:v>
                </c:pt>
                <c:pt idx="30">
                  <c:v>23.097649618978501</c:v>
                </c:pt>
                <c:pt idx="31">
                  <c:v>23.668453940718699</c:v>
                </c:pt>
                <c:pt idx="32">
                  <c:v>24.333799688884799</c:v>
                </c:pt>
                <c:pt idx="33">
                  <c:v>23.362125248960201</c:v>
                </c:pt>
                <c:pt idx="34">
                  <c:v>22.519484047397398</c:v>
                </c:pt>
                <c:pt idx="35">
                  <c:v>22.3745746245886</c:v>
                </c:pt>
                <c:pt idx="36">
                  <c:v>22.577912679170201</c:v>
                </c:pt>
                <c:pt idx="37">
                  <c:v>22.307322580588401</c:v>
                </c:pt>
                <c:pt idx="38">
                  <c:v>22.505116877896398</c:v>
                </c:pt>
                <c:pt idx="39">
                  <c:v>23.245681385917901</c:v>
                </c:pt>
                <c:pt idx="40">
                  <c:v>23.582441989247599</c:v>
                </c:pt>
                <c:pt idx="41">
                  <c:v>23.522031280767202</c:v>
                </c:pt>
                <c:pt idx="42">
                  <c:v>23.501292523015199</c:v>
                </c:pt>
                <c:pt idx="43">
                  <c:v>24.122988571352298</c:v>
                </c:pt>
                <c:pt idx="44">
                  <c:v>23.7767196626498</c:v>
                </c:pt>
                <c:pt idx="45">
                  <c:v>23.479432761508502</c:v>
                </c:pt>
                <c:pt idx="46">
                  <c:v>23.2257528691426</c:v>
                </c:pt>
                <c:pt idx="47">
                  <c:v>22.003787957506699</c:v>
                </c:pt>
                <c:pt idx="48">
                  <c:v>20.994850538842901</c:v>
                </c:pt>
                <c:pt idx="49">
                  <c:v>21.750034463762599</c:v>
                </c:pt>
                <c:pt idx="50">
                  <c:v>21.669328912849899</c:v>
                </c:pt>
                <c:pt idx="51">
                  <c:v>21.7516506431833</c:v>
                </c:pt>
                <c:pt idx="52">
                  <c:v>21.832453325279499</c:v>
                </c:pt>
                <c:pt idx="53">
                  <c:v>22.1919923654903</c:v>
                </c:pt>
                <c:pt idx="54">
                  <c:v>22.045526577879802</c:v>
                </c:pt>
                <c:pt idx="55">
                  <c:v>22.589593694140198</c:v>
                </c:pt>
                <c:pt idx="56">
                  <c:v>23.362603460531801</c:v>
                </c:pt>
                <c:pt idx="57">
                  <c:v>22.359615110582101</c:v>
                </c:pt>
                <c:pt idx="58">
                  <c:v>21.750299573246799</c:v>
                </c:pt>
                <c:pt idx="59">
                  <c:v>21.230434874801599</c:v>
                </c:pt>
                <c:pt idx="60">
                  <c:v>20.384997309277601</c:v>
                </c:pt>
                <c:pt idx="61">
                  <c:v>19.3222785680823</c:v>
                </c:pt>
                <c:pt idx="62">
                  <c:v>17.723817507046601</c:v>
                </c:pt>
                <c:pt idx="63">
                  <c:v>16.0486375999396</c:v>
                </c:pt>
                <c:pt idx="64">
                  <c:v>15.924352335052999</c:v>
                </c:pt>
                <c:pt idx="65">
                  <c:v>15.9934170832364</c:v>
                </c:pt>
                <c:pt idx="66">
                  <c:v>16.118459043558602</c:v>
                </c:pt>
                <c:pt idx="67">
                  <c:v>16.393408997861702</c:v>
                </c:pt>
                <c:pt idx="68">
                  <c:v>16.512854551448399</c:v>
                </c:pt>
                <c:pt idx="69">
                  <c:v>16.5424877983431</c:v>
                </c:pt>
                <c:pt idx="70">
                  <c:v>16.630293099630698</c:v>
                </c:pt>
                <c:pt idx="71">
                  <c:v>16.978459881794201</c:v>
                </c:pt>
                <c:pt idx="72">
                  <c:v>16.585399383680599</c:v>
                </c:pt>
                <c:pt idx="73">
                  <c:v>16.076981207260001</c:v>
                </c:pt>
                <c:pt idx="74">
                  <c:v>15.335899582049001</c:v>
                </c:pt>
                <c:pt idx="75">
                  <c:v>14.6508730771865</c:v>
                </c:pt>
                <c:pt idx="76">
                  <c:v>13.8390126971686</c:v>
                </c:pt>
                <c:pt idx="77">
                  <c:v>13.7071920172838</c:v>
                </c:pt>
                <c:pt idx="78">
                  <c:v>13.6346596851215</c:v>
                </c:pt>
                <c:pt idx="79">
                  <c:v>13.7521350007046</c:v>
                </c:pt>
                <c:pt idx="80">
                  <c:v>13.8356807460606</c:v>
                </c:pt>
                <c:pt idx="81">
                  <c:v>14.1517481271643</c:v>
                </c:pt>
                <c:pt idx="82">
                  <c:v>14.366810277758599</c:v>
                </c:pt>
                <c:pt idx="83">
                  <c:v>14.6020563908792</c:v>
                </c:pt>
                <c:pt idx="84">
                  <c:v>14.6524425674559</c:v>
                </c:pt>
                <c:pt idx="85">
                  <c:v>14.8227367267923</c:v>
                </c:pt>
                <c:pt idx="86">
                  <c:v>14.7825703193711</c:v>
                </c:pt>
                <c:pt idx="87">
                  <c:v>14.9118164473629</c:v>
                </c:pt>
                <c:pt idx="88">
                  <c:v>14.801633280014499</c:v>
                </c:pt>
                <c:pt idx="89">
                  <c:v>14.855120171602</c:v>
                </c:pt>
                <c:pt idx="90">
                  <c:v>14.899344894746299</c:v>
                </c:pt>
                <c:pt idx="91">
                  <c:v>14.202990610012799</c:v>
                </c:pt>
                <c:pt idx="92">
                  <c:v>13.2692847770789</c:v>
                </c:pt>
                <c:pt idx="93">
                  <c:v>12.681207698845</c:v>
                </c:pt>
                <c:pt idx="94">
                  <c:v>11.831394388603</c:v>
                </c:pt>
                <c:pt idx="95">
                  <c:v>13.0530834365688</c:v>
                </c:pt>
                <c:pt idx="96">
                  <c:v>14.2376785165904</c:v>
                </c:pt>
                <c:pt idx="97">
                  <c:v>14.953257464429001</c:v>
                </c:pt>
                <c:pt idx="98">
                  <c:v>15.4127667698626</c:v>
                </c:pt>
                <c:pt idx="99">
                  <c:v>15.636098595042499</c:v>
                </c:pt>
                <c:pt idx="100">
                  <c:v>16.587323023667398</c:v>
                </c:pt>
                <c:pt idx="101">
                  <c:v>17.541923830121402</c:v>
                </c:pt>
                <c:pt idx="102">
                  <c:v>17.9430190029443</c:v>
                </c:pt>
                <c:pt idx="103">
                  <c:v>17.808318105890802</c:v>
                </c:pt>
                <c:pt idx="104">
                  <c:v>17.5552427919278</c:v>
                </c:pt>
                <c:pt idx="105">
                  <c:v>17.289216680883602</c:v>
                </c:pt>
                <c:pt idx="106">
                  <c:v>16.959939514191198</c:v>
                </c:pt>
                <c:pt idx="107">
                  <c:v>16.825605404722999</c:v>
                </c:pt>
                <c:pt idx="108">
                  <c:v>16.659825188607801</c:v>
                </c:pt>
                <c:pt idx="109">
                  <c:v>16.564660215244999</c:v>
                </c:pt>
                <c:pt idx="110">
                  <c:v>16.301638059801299</c:v>
                </c:pt>
                <c:pt idx="111">
                  <c:v>15.984097417128799</c:v>
                </c:pt>
                <c:pt idx="112">
                  <c:v>15.788496340443</c:v>
                </c:pt>
                <c:pt idx="113">
                  <c:v>15.6059798177806</c:v>
                </c:pt>
                <c:pt idx="114">
                  <c:v>15.541053413201601</c:v>
                </c:pt>
                <c:pt idx="115">
                  <c:v>15.6118677971154</c:v>
                </c:pt>
                <c:pt idx="116">
                  <c:v>16.013315187326199</c:v>
                </c:pt>
                <c:pt idx="117">
                  <c:v>16.0969100700013</c:v>
                </c:pt>
                <c:pt idx="118">
                  <c:v>16.127274618881799</c:v>
                </c:pt>
                <c:pt idx="119">
                  <c:v>16.219878070016598</c:v>
                </c:pt>
                <c:pt idx="120">
                  <c:v>16.463607381064001</c:v>
                </c:pt>
                <c:pt idx="121">
                  <c:v>16.723051011998798</c:v>
                </c:pt>
                <c:pt idx="122">
                  <c:v>17.0247254019176</c:v>
                </c:pt>
                <c:pt idx="123">
                  <c:v>16.773546472165499</c:v>
                </c:pt>
                <c:pt idx="124">
                  <c:v>16.6469242789425</c:v>
                </c:pt>
                <c:pt idx="125">
                  <c:v>16.8354569026103</c:v>
                </c:pt>
                <c:pt idx="126">
                  <c:v>16.983435611051</c:v>
                </c:pt>
                <c:pt idx="127">
                  <c:v>16.803759944245201</c:v>
                </c:pt>
                <c:pt idx="128">
                  <c:v>15.9463736746742</c:v>
                </c:pt>
                <c:pt idx="129">
                  <c:v>15.803067882342001</c:v>
                </c:pt>
                <c:pt idx="130">
                  <c:v>15.8160879783202</c:v>
                </c:pt>
                <c:pt idx="131">
                  <c:v>15.798937974014001</c:v>
                </c:pt>
                <c:pt idx="132">
                  <c:v>15.772492118827399</c:v>
                </c:pt>
                <c:pt idx="133">
                  <c:v>15.7743956190265</c:v>
                </c:pt>
                <c:pt idx="134">
                  <c:v>15.8046851224835</c:v>
                </c:pt>
                <c:pt idx="135">
                  <c:v>15.8542407962785</c:v>
                </c:pt>
                <c:pt idx="136">
                  <c:v>16.208316981767901</c:v>
                </c:pt>
                <c:pt idx="137">
                  <c:v>16.5300671839016</c:v>
                </c:pt>
                <c:pt idx="138">
                  <c:v>16.6526559443626</c:v>
                </c:pt>
                <c:pt idx="139">
                  <c:v>16.5465173511088</c:v>
                </c:pt>
                <c:pt idx="140">
                  <c:v>16.2597661849926</c:v>
                </c:pt>
                <c:pt idx="141">
                  <c:v>15.956756311049601</c:v>
                </c:pt>
                <c:pt idx="142">
                  <c:v>15.6029562936109</c:v>
                </c:pt>
                <c:pt idx="143">
                  <c:v>15.249537709083199</c:v>
                </c:pt>
                <c:pt idx="144">
                  <c:v>14.945156739741799</c:v>
                </c:pt>
                <c:pt idx="145">
                  <c:v>14.6613292485101</c:v>
                </c:pt>
                <c:pt idx="146">
                  <c:v>14.3220461396254</c:v>
                </c:pt>
                <c:pt idx="147">
                  <c:v>14.0148739417888</c:v>
                </c:pt>
                <c:pt idx="148">
                  <c:v>13.7394429284161</c:v>
                </c:pt>
                <c:pt idx="149">
                  <c:v>13.4992026731396</c:v>
                </c:pt>
                <c:pt idx="150">
                  <c:v>13.170784120270101</c:v>
                </c:pt>
                <c:pt idx="151">
                  <c:v>13.0652683817625</c:v>
                </c:pt>
                <c:pt idx="152">
                  <c:v>12.9275762514369</c:v>
                </c:pt>
                <c:pt idx="153">
                  <c:v>13.0134232852617</c:v>
                </c:pt>
                <c:pt idx="154">
                  <c:v>13.127414448880099</c:v>
                </c:pt>
                <c:pt idx="155">
                  <c:v>13.089120235134301</c:v>
                </c:pt>
                <c:pt idx="156">
                  <c:v>13.1135657083657</c:v>
                </c:pt>
                <c:pt idx="157">
                  <c:v>13.287479194743501</c:v>
                </c:pt>
                <c:pt idx="158">
                  <c:v>13.3678053700832</c:v>
                </c:pt>
                <c:pt idx="159">
                  <c:v>13.434897482367001</c:v>
                </c:pt>
                <c:pt idx="160">
                  <c:v>13.571129209033</c:v>
                </c:pt>
                <c:pt idx="161">
                  <c:v>13.696629112893801</c:v>
                </c:pt>
                <c:pt idx="162">
                  <c:v>13.8669804262217</c:v>
                </c:pt>
                <c:pt idx="163">
                  <c:v>14.0594910314261</c:v>
                </c:pt>
                <c:pt idx="164">
                  <c:v>14.281710746542499</c:v>
                </c:pt>
                <c:pt idx="165">
                  <c:v>14.433722725537701</c:v>
                </c:pt>
                <c:pt idx="166">
                  <c:v>14.617974676340999</c:v>
                </c:pt>
                <c:pt idx="167">
                  <c:v>14.8135652838157</c:v>
                </c:pt>
                <c:pt idx="168">
                  <c:v>15.1457229862337</c:v>
                </c:pt>
                <c:pt idx="169">
                  <c:v>15.385147856113001</c:v>
                </c:pt>
                <c:pt idx="170">
                  <c:v>15.702746510353901</c:v>
                </c:pt>
                <c:pt idx="171">
                  <c:v>15.6581070426067</c:v>
                </c:pt>
                <c:pt idx="172">
                  <c:v>15.5481553822046</c:v>
                </c:pt>
                <c:pt idx="173">
                  <c:v>15.3330259203001</c:v>
                </c:pt>
                <c:pt idx="174">
                  <c:v>15.0661938083856</c:v>
                </c:pt>
                <c:pt idx="175">
                  <c:v>14.758866948539101</c:v>
                </c:pt>
                <c:pt idx="176">
                  <c:v>14.590373463058899</c:v>
                </c:pt>
                <c:pt idx="177">
                  <c:v>14.390303576568501</c:v>
                </c:pt>
                <c:pt idx="178">
                  <c:v>14.159337933288599</c:v>
                </c:pt>
                <c:pt idx="179">
                  <c:v>13.9401243319704</c:v>
                </c:pt>
                <c:pt idx="180">
                  <c:v>13.5661824389532</c:v>
                </c:pt>
                <c:pt idx="181">
                  <c:v>13.2020142960233</c:v>
                </c:pt>
                <c:pt idx="182">
                  <c:v>13.0409663933129</c:v>
                </c:pt>
                <c:pt idx="183">
                  <c:v>12.863291735414601</c:v>
                </c:pt>
                <c:pt idx="184">
                  <c:v>12.753548472626001</c:v>
                </c:pt>
                <c:pt idx="185">
                  <c:v>12.618128002371099</c:v>
                </c:pt>
                <c:pt idx="186">
                  <c:v>12.4972984116083</c:v>
                </c:pt>
                <c:pt idx="187">
                  <c:v>12.3805286117392</c:v>
                </c:pt>
                <c:pt idx="188">
                  <c:v>12.263902003813399</c:v>
                </c:pt>
                <c:pt idx="189">
                  <c:v>12.143724306811</c:v>
                </c:pt>
                <c:pt idx="190">
                  <c:v>12.0392229517822</c:v>
                </c:pt>
                <c:pt idx="191">
                  <c:v>11.963234904598499</c:v>
                </c:pt>
                <c:pt idx="192">
                  <c:v>11.896223867335801</c:v>
                </c:pt>
                <c:pt idx="193">
                  <c:v>11.8634520820427</c:v>
                </c:pt>
                <c:pt idx="194">
                  <c:v>11.8055309719061</c:v>
                </c:pt>
                <c:pt idx="195">
                  <c:v>11.717284749688901</c:v>
                </c:pt>
                <c:pt idx="196">
                  <c:v>11.6114489232853</c:v>
                </c:pt>
                <c:pt idx="197">
                  <c:v>11.5187945770629</c:v>
                </c:pt>
                <c:pt idx="198">
                  <c:v>11.4763330302667</c:v>
                </c:pt>
                <c:pt idx="199">
                  <c:v>11.471293937718899</c:v>
                </c:pt>
                <c:pt idx="200">
                  <c:v>11.4501816688367</c:v>
                </c:pt>
                <c:pt idx="201">
                  <c:v>11.706308816363499</c:v>
                </c:pt>
                <c:pt idx="202">
                  <c:v>11.952597442908701</c:v>
                </c:pt>
                <c:pt idx="203">
                  <c:v>12.192676929890901</c:v>
                </c:pt>
                <c:pt idx="204">
                  <c:v>12.3838867455546</c:v>
                </c:pt>
                <c:pt idx="205">
                  <c:v>12.555295278248201</c:v>
                </c:pt>
                <c:pt idx="206">
                  <c:v>12.7461678407349</c:v>
                </c:pt>
                <c:pt idx="207">
                  <c:v>12.910421252506399</c:v>
                </c:pt>
                <c:pt idx="208">
                  <c:v>12.961611694642</c:v>
                </c:pt>
                <c:pt idx="209">
                  <c:v>13.017902586081901</c:v>
                </c:pt>
                <c:pt idx="210">
                  <c:v>13.046510861166301</c:v>
                </c:pt>
                <c:pt idx="211">
                  <c:v>13.134718259694401</c:v>
                </c:pt>
                <c:pt idx="212">
                  <c:v>13.166445251072901</c:v>
                </c:pt>
                <c:pt idx="213">
                  <c:v>13.171149243585401</c:v>
                </c:pt>
                <c:pt idx="214">
                  <c:v>13.153622802373301</c:v>
                </c:pt>
                <c:pt idx="215">
                  <c:v>13.221432053728099</c:v>
                </c:pt>
                <c:pt idx="216">
                  <c:v>13.1581656279496</c:v>
                </c:pt>
                <c:pt idx="217">
                  <c:v>13.132679751018999</c:v>
                </c:pt>
                <c:pt idx="218">
                  <c:v>13.1508936992076</c:v>
                </c:pt>
                <c:pt idx="219">
                  <c:v>13.1111002984591</c:v>
                </c:pt>
                <c:pt idx="220">
                  <c:v>12.9971974468361</c:v>
                </c:pt>
                <c:pt idx="221">
                  <c:v>12.726139966444</c:v>
                </c:pt>
                <c:pt idx="222">
                  <c:v>12.751669840020901</c:v>
                </c:pt>
                <c:pt idx="223">
                  <c:v>12.896248451021499</c:v>
                </c:pt>
                <c:pt idx="224">
                  <c:v>13.0038037144655</c:v>
                </c:pt>
                <c:pt idx="225">
                  <c:v>13.1592363806057</c:v>
                </c:pt>
                <c:pt idx="226">
                  <c:v>13.314817285330999</c:v>
                </c:pt>
                <c:pt idx="227">
                  <c:v>13.4894647100579</c:v>
                </c:pt>
                <c:pt idx="228">
                  <c:v>13.5821341517549</c:v>
                </c:pt>
                <c:pt idx="229">
                  <c:v>13.704871389641401</c:v>
                </c:pt>
                <c:pt idx="230">
                  <c:v>13.7503892099888</c:v>
                </c:pt>
                <c:pt idx="231">
                  <c:v>13.8140390134431</c:v>
                </c:pt>
                <c:pt idx="232">
                  <c:v>13.862154401555101</c:v>
                </c:pt>
                <c:pt idx="233">
                  <c:v>13.9114630282502</c:v>
                </c:pt>
                <c:pt idx="234">
                  <c:v>13.9546069893509</c:v>
                </c:pt>
                <c:pt idx="235">
                  <c:v>13.9033025485369</c:v>
                </c:pt>
                <c:pt idx="236">
                  <c:v>13.6736775043258</c:v>
                </c:pt>
                <c:pt idx="237">
                  <c:v>13.5053991757649</c:v>
                </c:pt>
                <c:pt idx="238">
                  <c:v>13.350484308533799</c:v>
                </c:pt>
                <c:pt idx="239">
                  <c:v>13.196020300610201</c:v>
                </c:pt>
                <c:pt idx="240">
                  <c:v>12.954663837007301</c:v>
                </c:pt>
                <c:pt idx="241">
                  <c:v>12.713713367656</c:v>
                </c:pt>
                <c:pt idx="242">
                  <c:v>12.4493279909133</c:v>
                </c:pt>
                <c:pt idx="243">
                  <c:v>12.200542235680199</c:v>
                </c:pt>
                <c:pt idx="244">
                  <c:v>11.9838837765158</c:v>
                </c:pt>
                <c:pt idx="245">
                  <c:v>11.798492039043801</c:v>
                </c:pt>
                <c:pt idx="246">
                  <c:v>11.6095493527088</c:v>
                </c:pt>
                <c:pt idx="247">
                  <c:v>11.410168628818001</c:v>
                </c:pt>
                <c:pt idx="248">
                  <c:v>11.2583747724277</c:v>
                </c:pt>
                <c:pt idx="249">
                  <c:v>11.089127465131501</c:v>
                </c:pt>
                <c:pt idx="250">
                  <c:v>10.941505728093199</c:v>
                </c:pt>
                <c:pt idx="251">
                  <c:v>10.8401299370635</c:v>
                </c:pt>
                <c:pt idx="252">
                  <c:v>10.7427548888052</c:v>
                </c:pt>
                <c:pt idx="253">
                  <c:v>10.695351390304101</c:v>
                </c:pt>
                <c:pt idx="254">
                  <c:v>10.700634695298699</c:v>
                </c:pt>
                <c:pt idx="255">
                  <c:v>10.7346811346449</c:v>
                </c:pt>
                <c:pt idx="256">
                  <c:v>10.6935525403632</c:v>
                </c:pt>
                <c:pt idx="257">
                  <c:v>10.6964531270996</c:v>
                </c:pt>
                <c:pt idx="258">
                  <c:v>10.697223723786299</c:v>
                </c:pt>
                <c:pt idx="259">
                  <c:v>10.7046939415753</c:v>
                </c:pt>
                <c:pt idx="260">
                  <c:v>10.8307740603717</c:v>
                </c:pt>
                <c:pt idx="261">
                  <c:v>11.156939087948301</c:v>
                </c:pt>
                <c:pt idx="262">
                  <c:v>11.4648394546427</c:v>
                </c:pt>
                <c:pt idx="263">
                  <c:v>11.7630012087462</c:v>
                </c:pt>
                <c:pt idx="264">
                  <c:v>12.084301451004499</c:v>
                </c:pt>
                <c:pt idx="265">
                  <c:v>12.1739225279893</c:v>
                </c:pt>
                <c:pt idx="266">
                  <c:v>12.2818724113034</c:v>
                </c:pt>
                <c:pt idx="267">
                  <c:v>12.3098968811627</c:v>
                </c:pt>
                <c:pt idx="268">
                  <c:v>12.3325963054561</c:v>
                </c:pt>
                <c:pt idx="269">
                  <c:v>12.25415052898</c:v>
                </c:pt>
                <c:pt idx="270">
                  <c:v>12.148371050499501</c:v>
                </c:pt>
                <c:pt idx="271">
                  <c:v>12.0554361800934</c:v>
                </c:pt>
                <c:pt idx="272">
                  <c:v>11.8478211797332</c:v>
                </c:pt>
                <c:pt idx="273">
                  <c:v>11.594971313259</c:v>
                </c:pt>
                <c:pt idx="274">
                  <c:v>11.3216197112234</c:v>
                </c:pt>
                <c:pt idx="275">
                  <c:v>11.158261617023699</c:v>
                </c:pt>
                <c:pt idx="276">
                  <c:v>11.2710661488422</c:v>
                </c:pt>
                <c:pt idx="277">
                  <c:v>11.4370174547396</c:v>
                </c:pt>
                <c:pt idx="278">
                  <c:v>11.642129371913001</c:v>
                </c:pt>
                <c:pt idx="279">
                  <c:v>11.762222995329401</c:v>
                </c:pt>
                <c:pt idx="280">
                  <c:v>11.871988538243</c:v>
                </c:pt>
                <c:pt idx="281">
                  <c:v>11.972938421629101</c:v>
                </c:pt>
                <c:pt idx="282">
                  <c:v>12.1453819426085</c:v>
                </c:pt>
                <c:pt idx="283">
                  <c:v>12.373047391607701</c:v>
                </c:pt>
                <c:pt idx="284">
                  <c:v>12.6625814381135</c:v>
                </c:pt>
                <c:pt idx="285">
                  <c:v>12.713670327529099</c:v>
                </c:pt>
                <c:pt idx="286">
                  <c:v>12.870592783032199</c:v>
                </c:pt>
                <c:pt idx="287">
                  <c:v>13.0940255423225</c:v>
                </c:pt>
                <c:pt idx="288">
                  <c:v>13.3762296983643</c:v>
                </c:pt>
                <c:pt idx="289">
                  <c:v>13.634523283344899</c:v>
                </c:pt>
                <c:pt idx="290">
                  <c:v>13.8394734417327</c:v>
                </c:pt>
                <c:pt idx="291">
                  <c:v>14.1165592580014</c:v>
                </c:pt>
                <c:pt idx="292">
                  <c:v>14.453826317817599</c:v>
                </c:pt>
                <c:pt idx="293">
                  <c:v>14.7719661030794</c:v>
                </c:pt>
                <c:pt idx="294">
                  <c:v>15.0584832176307</c:v>
                </c:pt>
                <c:pt idx="295">
                  <c:v>15.4475880329577</c:v>
                </c:pt>
                <c:pt idx="296">
                  <c:v>15.8858395380117</c:v>
                </c:pt>
                <c:pt idx="297">
                  <c:v>16.380303929264102</c:v>
                </c:pt>
                <c:pt idx="298">
                  <c:v>16.704870046962998</c:v>
                </c:pt>
                <c:pt idx="299">
                  <c:v>16.983509987333001</c:v>
                </c:pt>
                <c:pt idx="300">
                  <c:v>17.313318378636701</c:v>
                </c:pt>
                <c:pt idx="301">
                  <c:v>17.304199053914399</c:v>
                </c:pt>
                <c:pt idx="302">
                  <c:v>17.276195173626402</c:v>
                </c:pt>
                <c:pt idx="303">
                  <c:v>17.3265598558337</c:v>
                </c:pt>
                <c:pt idx="304">
                  <c:v>17.369315867745399</c:v>
                </c:pt>
                <c:pt idx="305">
                  <c:v>17.3387132224642</c:v>
                </c:pt>
                <c:pt idx="306">
                  <c:v>17.341898176941701</c:v>
                </c:pt>
                <c:pt idx="307">
                  <c:v>17.220718382226199</c:v>
                </c:pt>
                <c:pt idx="308">
                  <c:v>17.084886291101199</c:v>
                </c:pt>
                <c:pt idx="309">
                  <c:v>16.993825173549499</c:v>
                </c:pt>
                <c:pt idx="310">
                  <c:v>16.883418211644599</c:v>
                </c:pt>
                <c:pt idx="311">
                  <c:v>16.772883133482399</c:v>
                </c:pt>
                <c:pt idx="312">
                  <c:v>16.642784081709902</c:v>
                </c:pt>
                <c:pt idx="313">
                  <c:v>16.496411858826701</c:v>
                </c:pt>
                <c:pt idx="314">
                  <c:v>16.387503822017798</c:v>
                </c:pt>
                <c:pt idx="315">
                  <c:v>16.3122404939757</c:v>
                </c:pt>
                <c:pt idx="316">
                  <c:v>16.209842247714199</c:v>
                </c:pt>
                <c:pt idx="317">
                  <c:v>16.218716204726501</c:v>
                </c:pt>
                <c:pt idx="318">
                  <c:v>16.164553797136499</c:v>
                </c:pt>
                <c:pt idx="319">
                  <c:v>16.149800865240898</c:v>
                </c:pt>
                <c:pt idx="320">
                  <c:v>16.1986159828488</c:v>
                </c:pt>
                <c:pt idx="321">
                  <c:v>16.232653587011701</c:v>
                </c:pt>
                <c:pt idx="322">
                  <c:v>16.2791227858336</c:v>
                </c:pt>
                <c:pt idx="323">
                  <c:v>16.282872938652599</c:v>
                </c:pt>
                <c:pt idx="324">
                  <c:v>16.266634015631801</c:v>
                </c:pt>
                <c:pt idx="325">
                  <c:v>16.2300922113475</c:v>
                </c:pt>
                <c:pt idx="326">
                  <c:v>16.2665556374712</c:v>
                </c:pt>
                <c:pt idx="327">
                  <c:v>16.335615700015101</c:v>
                </c:pt>
                <c:pt idx="328">
                  <c:v>16.407541594847999</c:v>
                </c:pt>
                <c:pt idx="329">
                  <c:v>16.060281855254999</c:v>
                </c:pt>
                <c:pt idx="330">
                  <c:v>15.748743441693399</c:v>
                </c:pt>
                <c:pt idx="331">
                  <c:v>15.5419240625653</c:v>
                </c:pt>
                <c:pt idx="332">
                  <c:v>15.316803176266699</c:v>
                </c:pt>
                <c:pt idx="333">
                  <c:v>15.081715413434001</c:v>
                </c:pt>
                <c:pt idx="334">
                  <c:v>14.773068825635301</c:v>
                </c:pt>
                <c:pt idx="335">
                  <c:v>14.5029335386368</c:v>
                </c:pt>
                <c:pt idx="336">
                  <c:v>14.303413514502999</c:v>
                </c:pt>
                <c:pt idx="337">
                  <c:v>14.164352847878201</c:v>
                </c:pt>
                <c:pt idx="338">
                  <c:v>14.027504535341301</c:v>
                </c:pt>
                <c:pt idx="339">
                  <c:v>13.900579629575001</c:v>
                </c:pt>
                <c:pt idx="340">
                  <c:v>13.619357769698301</c:v>
                </c:pt>
                <c:pt idx="341">
                  <c:v>13.3647337069856</c:v>
                </c:pt>
                <c:pt idx="342">
                  <c:v>13.2445991346992</c:v>
                </c:pt>
                <c:pt idx="343">
                  <c:v>13.0865219748335</c:v>
                </c:pt>
                <c:pt idx="344">
                  <c:v>12.8859723112141</c:v>
                </c:pt>
                <c:pt idx="345">
                  <c:v>12.7081488409597</c:v>
                </c:pt>
                <c:pt idx="346">
                  <c:v>12.566138272614401</c:v>
                </c:pt>
                <c:pt idx="347">
                  <c:v>12.403388391133801</c:v>
                </c:pt>
                <c:pt idx="348">
                  <c:v>12.354044423755401</c:v>
                </c:pt>
                <c:pt idx="349">
                  <c:v>12.3103837533502</c:v>
                </c:pt>
                <c:pt idx="350">
                  <c:v>12.2816034794674</c:v>
                </c:pt>
                <c:pt idx="351">
                  <c:v>12.1293630370605</c:v>
                </c:pt>
                <c:pt idx="352">
                  <c:v>11.9876875423335</c:v>
                </c:pt>
                <c:pt idx="353">
                  <c:v>11.807301902578899</c:v>
                </c:pt>
                <c:pt idx="354">
                  <c:v>11.628919358518999</c:v>
                </c:pt>
                <c:pt idx="355">
                  <c:v>11.469838219407301</c:v>
                </c:pt>
                <c:pt idx="356">
                  <c:v>11.3135292075315</c:v>
                </c:pt>
                <c:pt idx="357">
                  <c:v>11.221270510987701</c:v>
                </c:pt>
                <c:pt idx="358">
                  <c:v>11.282928756697901</c:v>
                </c:pt>
                <c:pt idx="359">
                  <c:v>11.176607761850001</c:v>
                </c:pt>
                <c:pt idx="360">
                  <c:v>11.083925150612799</c:v>
                </c:pt>
                <c:pt idx="361">
                  <c:v>10.996092535336301</c:v>
                </c:pt>
                <c:pt idx="362">
                  <c:v>10.9500335890774</c:v>
                </c:pt>
                <c:pt idx="363">
                  <c:v>10.907222370811899</c:v>
                </c:pt>
                <c:pt idx="364">
                  <c:v>10.8468684933378</c:v>
                </c:pt>
                <c:pt idx="365">
                  <c:v>10.796427126185099</c:v>
                </c:pt>
                <c:pt idx="366">
                  <c:v>10.754341901067599</c:v>
                </c:pt>
                <c:pt idx="367">
                  <c:v>10.7486821463807</c:v>
                </c:pt>
                <c:pt idx="368">
                  <c:v>10.640680604613101</c:v>
                </c:pt>
                <c:pt idx="369">
                  <c:v>10.5910224341117</c:v>
                </c:pt>
                <c:pt idx="370">
                  <c:v>10.6192655508419</c:v>
                </c:pt>
                <c:pt idx="371">
                  <c:v>10.523838033800001</c:v>
                </c:pt>
                <c:pt idx="372">
                  <c:v>10.460465774784</c:v>
                </c:pt>
                <c:pt idx="373">
                  <c:v>10.464548223210199</c:v>
                </c:pt>
                <c:pt idx="374">
                  <c:v>10.4856195126697</c:v>
                </c:pt>
                <c:pt idx="375">
                  <c:v>10.5247138756583</c:v>
                </c:pt>
                <c:pt idx="376">
                  <c:v>10.6058775770606</c:v>
                </c:pt>
                <c:pt idx="377">
                  <c:v>10.5829094226542</c:v>
                </c:pt>
                <c:pt idx="378">
                  <c:v>10.561783787181801</c:v>
                </c:pt>
                <c:pt idx="379">
                  <c:v>10.5621219496053</c:v>
                </c:pt>
                <c:pt idx="380">
                  <c:v>10.4416444154228</c:v>
                </c:pt>
                <c:pt idx="381">
                  <c:v>10.3441784747229</c:v>
                </c:pt>
                <c:pt idx="382">
                  <c:v>10.350841180583799</c:v>
                </c:pt>
                <c:pt idx="383">
                  <c:v>10.451965547597201</c:v>
                </c:pt>
                <c:pt idx="384">
                  <c:v>10.5604206759192</c:v>
                </c:pt>
                <c:pt idx="385">
                  <c:v>10.671534328344499</c:v>
                </c:pt>
                <c:pt idx="386">
                  <c:v>10.6033091581146</c:v>
                </c:pt>
                <c:pt idx="387">
                  <c:v>10.561494427330301</c:v>
                </c:pt>
                <c:pt idx="388">
                  <c:v>10.520089629153899</c:v>
                </c:pt>
                <c:pt idx="389">
                  <c:v>10.490070923052</c:v>
                </c:pt>
                <c:pt idx="390">
                  <c:v>10.5441863821948</c:v>
                </c:pt>
                <c:pt idx="391">
                  <c:v>10.6169606446734</c:v>
                </c:pt>
                <c:pt idx="392">
                  <c:v>10.6723041167752</c:v>
                </c:pt>
                <c:pt idx="393">
                  <c:v>10.657206194565299</c:v>
                </c:pt>
                <c:pt idx="394">
                  <c:v>10.5817397251193</c:v>
                </c:pt>
                <c:pt idx="395">
                  <c:v>10.504153585444801</c:v>
                </c:pt>
                <c:pt idx="396">
                  <c:v>10.4372072983065</c:v>
                </c:pt>
                <c:pt idx="397">
                  <c:v>10.3797725271079</c:v>
                </c:pt>
                <c:pt idx="398">
                  <c:v>10.3253901518364</c:v>
                </c:pt>
                <c:pt idx="399">
                  <c:v>10.2289766184978</c:v>
                </c:pt>
                <c:pt idx="400">
                  <c:v>10.211499993684701</c:v>
                </c:pt>
                <c:pt idx="401">
                  <c:v>10.1550998180001</c:v>
                </c:pt>
                <c:pt idx="402">
                  <c:v>10.107835452981201</c:v>
                </c:pt>
                <c:pt idx="403">
                  <c:v>10.049483063688699</c:v>
                </c:pt>
                <c:pt idx="404">
                  <c:v>9.9917094429185696</c:v>
                </c:pt>
                <c:pt idx="405">
                  <c:v>9.9376583007863299</c:v>
                </c:pt>
                <c:pt idx="406">
                  <c:v>9.8910703780616505</c:v>
                </c:pt>
                <c:pt idx="407">
                  <c:v>9.8721931845258606</c:v>
                </c:pt>
                <c:pt idx="408">
                  <c:v>9.8600157572117801</c:v>
                </c:pt>
                <c:pt idx="409">
                  <c:v>9.8545694228224807</c:v>
                </c:pt>
                <c:pt idx="410">
                  <c:v>9.8493552271690898</c:v>
                </c:pt>
                <c:pt idx="411">
                  <c:v>9.84501411147067</c:v>
                </c:pt>
                <c:pt idx="412">
                  <c:v>9.8432099342553894</c:v>
                </c:pt>
                <c:pt idx="413">
                  <c:v>9.8632926462483308</c:v>
                </c:pt>
                <c:pt idx="414">
                  <c:v>9.8650311052195097</c:v>
                </c:pt>
                <c:pt idx="415">
                  <c:v>9.8537137227153799</c:v>
                </c:pt>
                <c:pt idx="416">
                  <c:v>9.8465438496729796</c:v>
                </c:pt>
                <c:pt idx="417">
                  <c:v>9.8445640141403192</c:v>
                </c:pt>
                <c:pt idx="418">
                  <c:v>9.8426708722700091</c:v>
                </c:pt>
                <c:pt idx="419">
                  <c:v>9.8384957264441404</c:v>
                </c:pt>
                <c:pt idx="420">
                  <c:v>9.8342271160140005</c:v>
                </c:pt>
                <c:pt idx="421">
                  <c:v>9.8143607940700992</c:v>
                </c:pt>
                <c:pt idx="422">
                  <c:v>9.8201353289904905</c:v>
                </c:pt>
                <c:pt idx="423">
                  <c:v>9.8310862432907005</c:v>
                </c:pt>
                <c:pt idx="424">
                  <c:v>9.8136887336000491</c:v>
                </c:pt>
                <c:pt idx="425">
                  <c:v>9.7911186615963697</c:v>
                </c:pt>
                <c:pt idx="426">
                  <c:v>9.79078195700008</c:v>
                </c:pt>
                <c:pt idx="427">
                  <c:v>9.83927492764691</c:v>
                </c:pt>
                <c:pt idx="428">
                  <c:v>9.9937914764928006</c:v>
                </c:pt>
                <c:pt idx="429">
                  <c:v>10.0349507013887</c:v>
                </c:pt>
                <c:pt idx="430">
                  <c:v>10.075621337107499</c:v>
                </c:pt>
                <c:pt idx="431">
                  <c:v>10.183709386134201</c:v>
                </c:pt>
                <c:pt idx="432">
                  <c:v>10.2956038385274</c:v>
                </c:pt>
                <c:pt idx="433">
                  <c:v>10.412639710307101</c:v>
                </c:pt>
                <c:pt idx="434">
                  <c:v>10.3886925377974</c:v>
                </c:pt>
                <c:pt idx="435">
                  <c:v>10.3472947026754</c:v>
                </c:pt>
                <c:pt idx="436">
                  <c:v>10.265567202552599</c:v>
                </c:pt>
                <c:pt idx="437">
                  <c:v>10.182635797512001</c:v>
                </c:pt>
                <c:pt idx="438">
                  <c:v>10.1003119971438</c:v>
                </c:pt>
                <c:pt idx="439">
                  <c:v>10.016516162877201</c:v>
                </c:pt>
                <c:pt idx="440">
                  <c:v>9.8824702186511608</c:v>
                </c:pt>
                <c:pt idx="441">
                  <c:v>9.7589117167848993</c:v>
                </c:pt>
                <c:pt idx="442">
                  <c:v>9.6355686270982801</c:v>
                </c:pt>
                <c:pt idx="443">
                  <c:v>9.5165447634429494</c:v>
                </c:pt>
                <c:pt idx="444">
                  <c:v>9.3980735964057605</c:v>
                </c:pt>
                <c:pt idx="445">
                  <c:v>9.2969375789266309</c:v>
                </c:pt>
                <c:pt idx="446">
                  <c:v>9.20353751617413</c:v>
                </c:pt>
                <c:pt idx="447">
                  <c:v>9.0946986254950204</c:v>
                </c:pt>
                <c:pt idx="448">
                  <c:v>9.0099617616449894</c:v>
                </c:pt>
                <c:pt idx="449">
                  <c:v>8.9134819843604092</c:v>
                </c:pt>
                <c:pt idx="450">
                  <c:v>8.8772856690717497</c:v>
                </c:pt>
                <c:pt idx="451">
                  <c:v>8.8107376218820299</c:v>
                </c:pt>
                <c:pt idx="452">
                  <c:v>8.7497460062481007</c:v>
                </c:pt>
                <c:pt idx="453">
                  <c:v>8.7057975574520796</c:v>
                </c:pt>
                <c:pt idx="454">
                  <c:v>8.6744755255276704</c:v>
                </c:pt>
                <c:pt idx="455">
                  <c:v>8.6414021306518407</c:v>
                </c:pt>
                <c:pt idx="456">
                  <c:v>8.6313809532916803</c:v>
                </c:pt>
                <c:pt idx="457">
                  <c:v>8.6691936426312299</c:v>
                </c:pt>
                <c:pt idx="458">
                  <c:v>8.7311714528622506</c:v>
                </c:pt>
                <c:pt idx="459">
                  <c:v>8.7365715250268607</c:v>
                </c:pt>
                <c:pt idx="460">
                  <c:v>8.7565961883903896</c:v>
                </c:pt>
                <c:pt idx="461">
                  <c:v>8.7750778700163998</c:v>
                </c:pt>
                <c:pt idx="462">
                  <c:v>8.8191910599999108</c:v>
                </c:pt>
                <c:pt idx="463">
                  <c:v>8.8552033815234594</c:v>
                </c:pt>
                <c:pt idx="464">
                  <c:v>8.9014917851836906</c:v>
                </c:pt>
                <c:pt idx="465">
                  <c:v>8.9489584683495593</c:v>
                </c:pt>
                <c:pt idx="466">
                  <c:v>9.0728500169381991</c:v>
                </c:pt>
                <c:pt idx="467">
                  <c:v>9.2309779647975301</c:v>
                </c:pt>
                <c:pt idx="468">
                  <c:v>9.3863782060706207</c:v>
                </c:pt>
                <c:pt idx="469">
                  <c:v>9.3771502742020694</c:v>
                </c:pt>
                <c:pt idx="470">
                  <c:v>9.3932481638320606</c:v>
                </c:pt>
                <c:pt idx="471">
                  <c:v>9.5004644099971198</c:v>
                </c:pt>
                <c:pt idx="472">
                  <c:v>9.58453077151459</c:v>
                </c:pt>
                <c:pt idx="473">
                  <c:v>9.6935031678508707</c:v>
                </c:pt>
                <c:pt idx="474">
                  <c:v>9.7880168331390696</c:v>
                </c:pt>
                <c:pt idx="475">
                  <c:v>9.8353155406296597</c:v>
                </c:pt>
                <c:pt idx="476">
                  <c:v>9.9366217335717106</c:v>
                </c:pt>
                <c:pt idx="477">
                  <c:v>10.024726521938099</c:v>
                </c:pt>
                <c:pt idx="478">
                  <c:v>10.1610215800186</c:v>
                </c:pt>
                <c:pt idx="479">
                  <c:v>10.296569476739901</c:v>
                </c:pt>
                <c:pt idx="480">
                  <c:v>10.4332897031731</c:v>
                </c:pt>
                <c:pt idx="481">
                  <c:v>10.565499168882701</c:v>
                </c:pt>
                <c:pt idx="482">
                  <c:v>10.713049206544101</c:v>
                </c:pt>
                <c:pt idx="483">
                  <c:v>10.7833191537243</c:v>
                </c:pt>
                <c:pt idx="484">
                  <c:v>10.846871413194201</c:v>
                </c:pt>
                <c:pt idx="485">
                  <c:v>10.9156870493351</c:v>
                </c:pt>
                <c:pt idx="486">
                  <c:v>11.0129834391572</c:v>
                </c:pt>
                <c:pt idx="487">
                  <c:v>11.0963388019906</c:v>
                </c:pt>
                <c:pt idx="488">
                  <c:v>11.231900392161</c:v>
                </c:pt>
                <c:pt idx="489">
                  <c:v>11.345928353821099</c:v>
                </c:pt>
                <c:pt idx="490">
                  <c:v>11.482927489802501</c:v>
                </c:pt>
                <c:pt idx="491">
                  <c:v>11.4783381798152</c:v>
                </c:pt>
                <c:pt idx="492">
                  <c:v>11.516776538490699</c:v>
                </c:pt>
                <c:pt idx="493">
                  <c:v>11.5628769491451</c:v>
                </c:pt>
                <c:pt idx="494">
                  <c:v>11.6119647510557</c:v>
                </c:pt>
                <c:pt idx="495">
                  <c:v>11.658757386012301</c:v>
                </c:pt>
                <c:pt idx="496">
                  <c:v>11.712059800206401</c:v>
                </c:pt>
                <c:pt idx="497">
                  <c:v>11.588202334813101</c:v>
                </c:pt>
                <c:pt idx="498">
                  <c:v>11.466259771196</c:v>
                </c:pt>
                <c:pt idx="499">
                  <c:v>11.345072150900901</c:v>
                </c:pt>
                <c:pt idx="500">
                  <c:v>11.238585816754499</c:v>
                </c:pt>
                <c:pt idx="501">
                  <c:v>11.212678871911599</c:v>
                </c:pt>
                <c:pt idx="502">
                  <c:v>11.1784536937687</c:v>
                </c:pt>
                <c:pt idx="503">
                  <c:v>11.1544651897375</c:v>
                </c:pt>
                <c:pt idx="504">
                  <c:v>11.151040000574</c:v>
                </c:pt>
                <c:pt idx="505">
                  <c:v>11.1505761632159</c:v>
                </c:pt>
                <c:pt idx="506">
                  <c:v>11.158849255013701</c:v>
                </c:pt>
                <c:pt idx="507">
                  <c:v>11.0506824504006</c:v>
                </c:pt>
                <c:pt idx="508">
                  <c:v>10.949612437784401</c:v>
                </c:pt>
                <c:pt idx="509">
                  <c:v>10.858568216975801</c:v>
                </c:pt>
                <c:pt idx="510">
                  <c:v>10.7590332476548</c:v>
                </c:pt>
                <c:pt idx="511">
                  <c:v>10.664352648449301</c:v>
                </c:pt>
                <c:pt idx="512">
                  <c:v>10.5744346197379</c:v>
                </c:pt>
                <c:pt idx="513">
                  <c:v>10.490473906121199</c:v>
                </c:pt>
                <c:pt idx="514">
                  <c:v>10.397876010483399</c:v>
                </c:pt>
                <c:pt idx="515">
                  <c:v>10.3159547136224</c:v>
                </c:pt>
                <c:pt idx="516">
                  <c:v>10.217307064111001</c:v>
                </c:pt>
                <c:pt idx="517">
                  <c:v>10.1399198203659</c:v>
                </c:pt>
                <c:pt idx="518">
                  <c:v>10.0639959913014</c:v>
                </c:pt>
                <c:pt idx="519">
                  <c:v>10.0099944407287</c:v>
                </c:pt>
                <c:pt idx="520">
                  <c:v>9.9255559654615002</c:v>
                </c:pt>
                <c:pt idx="521">
                  <c:v>9.84241508094685</c:v>
                </c:pt>
                <c:pt idx="522">
                  <c:v>9.7668619118820708</c:v>
                </c:pt>
                <c:pt idx="523">
                  <c:v>9.6974883642149301</c:v>
                </c:pt>
                <c:pt idx="524">
                  <c:v>9.6362953274934</c:v>
                </c:pt>
                <c:pt idx="525">
                  <c:v>9.5769832271625503</c:v>
                </c:pt>
                <c:pt idx="526">
                  <c:v>9.5274883285746395</c:v>
                </c:pt>
                <c:pt idx="527">
                  <c:v>9.5679409034380303</c:v>
                </c:pt>
                <c:pt idx="528">
                  <c:v>9.6263342384226291</c:v>
                </c:pt>
                <c:pt idx="529">
                  <c:v>9.6300004797768004</c:v>
                </c:pt>
                <c:pt idx="530">
                  <c:v>9.5905136430798397</c:v>
                </c:pt>
                <c:pt idx="531">
                  <c:v>9.5626651260876994</c:v>
                </c:pt>
                <c:pt idx="532">
                  <c:v>9.5227241411049892</c:v>
                </c:pt>
                <c:pt idx="533">
                  <c:v>9.4706163278061695</c:v>
                </c:pt>
                <c:pt idx="534">
                  <c:v>9.3950721765392</c:v>
                </c:pt>
                <c:pt idx="535">
                  <c:v>9.3234593249413802</c:v>
                </c:pt>
                <c:pt idx="536">
                  <c:v>9.2727555514916098</c:v>
                </c:pt>
                <c:pt idx="537">
                  <c:v>9.2232055884035802</c:v>
                </c:pt>
                <c:pt idx="538">
                  <c:v>9.1480010840384001</c:v>
                </c:pt>
                <c:pt idx="539">
                  <c:v>9.0744670688865305</c:v>
                </c:pt>
                <c:pt idx="540">
                  <c:v>8.8865358290616392</c:v>
                </c:pt>
                <c:pt idx="541">
                  <c:v>8.7702114835290192</c:v>
                </c:pt>
                <c:pt idx="542">
                  <c:v>8.63919532092509</c:v>
                </c:pt>
                <c:pt idx="543">
                  <c:v>8.5524039004182395</c:v>
                </c:pt>
                <c:pt idx="544">
                  <c:v>8.5371358647904607</c:v>
                </c:pt>
                <c:pt idx="545">
                  <c:v>8.5463849700698304</c:v>
                </c:pt>
                <c:pt idx="546">
                  <c:v>8.5610157939895899</c:v>
                </c:pt>
                <c:pt idx="547">
                  <c:v>8.5743261168645297</c:v>
                </c:pt>
                <c:pt idx="548">
                  <c:v>8.5862402060249092</c:v>
                </c:pt>
                <c:pt idx="549">
                  <c:v>8.60880824125422</c:v>
                </c:pt>
                <c:pt idx="550">
                  <c:v>8.6497559163464608</c:v>
                </c:pt>
                <c:pt idx="551">
                  <c:v>8.5891872764066495</c:v>
                </c:pt>
                <c:pt idx="552">
                  <c:v>8.5136600473091502</c:v>
                </c:pt>
                <c:pt idx="553">
                  <c:v>8.4801425678800406</c:v>
                </c:pt>
                <c:pt idx="554">
                  <c:v>8.4835031802727698</c:v>
                </c:pt>
                <c:pt idx="555">
                  <c:v>8.4987617001967593</c:v>
                </c:pt>
                <c:pt idx="556">
                  <c:v>8.5056511143376703</c:v>
                </c:pt>
                <c:pt idx="557">
                  <c:v>8.4804084679788794</c:v>
                </c:pt>
                <c:pt idx="558">
                  <c:v>8.46076588277929</c:v>
                </c:pt>
                <c:pt idx="559">
                  <c:v>8.4435169133502797</c:v>
                </c:pt>
                <c:pt idx="560">
                  <c:v>8.4563425398036607</c:v>
                </c:pt>
                <c:pt idx="561">
                  <c:v>8.4547521826135394</c:v>
                </c:pt>
                <c:pt idx="562">
                  <c:v>8.4352025424056194</c:v>
                </c:pt>
                <c:pt idx="563">
                  <c:v>8.4244261134426406</c:v>
                </c:pt>
                <c:pt idx="564">
                  <c:v>8.3822222474524199</c:v>
                </c:pt>
                <c:pt idx="565">
                  <c:v>8.3012496677858998</c:v>
                </c:pt>
                <c:pt idx="566">
                  <c:v>8.2023686531050597</c:v>
                </c:pt>
                <c:pt idx="567">
                  <c:v>8.1063698683772305</c:v>
                </c:pt>
                <c:pt idx="568">
                  <c:v>8.0155484078502592</c:v>
                </c:pt>
                <c:pt idx="569">
                  <c:v>7.9207384473123801</c:v>
                </c:pt>
                <c:pt idx="570">
                  <c:v>7.8139612805896101</c:v>
                </c:pt>
                <c:pt idx="571">
                  <c:v>7.73756890648911</c:v>
                </c:pt>
                <c:pt idx="572">
                  <c:v>7.6518671681940598</c:v>
                </c:pt>
                <c:pt idx="573">
                  <c:v>7.5706426759219498</c:v>
                </c:pt>
                <c:pt idx="574">
                  <c:v>7.5054689385179199</c:v>
                </c:pt>
                <c:pt idx="575">
                  <c:v>7.41002122258858</c:v>
                </c:pt>
                <c:pt idx="576">
                  <c:v>7.3119931525927901</c:v>
                </c:pt>
                <c:pt idx="577">
                  <c:v>7.2338416650857704</c:v>
                </c:pt>
                <c:pt idx="578">
                  <c:v>7.16495811102586</c:v>
                </c:pt>
                <c:pt idx="579">
                  <c:v>7.1104026179950504</c:v>
                </c:pt>
                <c:pt idx="580">
                  <c:v>7.0569612507964097</c:v>
                </c:pt>
                <c:pt idx="581">
                  <c:v>6.99675936628398</c:v>
                </c:pt>
                <c:pt idx="582">
                  <c:v>6.9459407464249896</c:v>
                </c:pt>
                <c:pt idx="583">
                  <c:v>6.8976456237938901</c:v>
                </c:pt>
                <c:pt idx="584">
                  <c:v>6.9584967983684498</c:v>
                </c:pt>
                <c:pt idx="585">
                  <c:v>6.9791484785200204</c:v>
                </c:pt>
                <c:pt idx="586">
                  <c:v>6.9964823818713899</c:v>
                </c:pt>
                <c:pt idx="587">
                  <c:v>7.0000424704148196</c:v>
                </c:pt>
                <c:pt idx="588">
                  <c:v>7.00216874997259</c:v>
                </c:pt>
                <c:pt idx="589">
                  <c:v>7.0187243086195599</c:v>
                </c:pt>
                <c:pt idx="590">
                  <c:v>7.0393307540924503</c:v>
                </c:pt>
                <c:pt idx="591">
                  <c:v>7.0595882753632901</c:v>
                </c:pt>
                <c:pt idx="592">
                  <c:v>7.0300694909030303</c:v>
                </c:pt>
                <c:pt idx="593">
                  <c:v>7.0011294649027196</c:v>
                </c:pt>
                <c:pt idx="594">
                  <c:v>6.9741247778687097</c:v>
                </c:pt>
                <c:pt idx="595">
                  <c:v>6.9296137044784203</c:v>
                </c:pt>
                <c:pt idx="596">
                  <c:v>6.8353853940049403</c:v>
                </c:pt>
                <c:pt idx="597">
                  <c:v>6.7588649400264398</c:v>
                </c:pt>
                <c:pt idx="598">
                  <c:v>6.6980451450279501</c:v>
                </c:pt>
                <c:pt idx="599">
                  <c:v>6.6338155550889599</c:v>
                </c:pt>
                <c:pt idx="600">
                  <c:v>6.5793845696212996</c:v>
                </c:pt>
                <c:pt idx="601">
                  <c:v>6.52471325702966</c:v>
                </c:pt>
                <c:pt idx="602">
                  <c:v>6.50603125485297</c:v>
                </c:pt>
                <c:pt idx="603">
                  <c:v>6.6458687401832499</c:v>
                </c:pt>
                <c:pt idx="604">
                  <c:v>6.7923070798995298</c:v>
                </c:pt>
                <c:pt idx="605">
                  <c:v>6.9379683326554797</c:v>
                </c:pt>
                <c:pt idx="606">
                  <c:v>7.1238685265079402</c:v>
                </c:pt>
                <c:pt idx="607">
                  <c:v>7.3298763159533298</c:v>
                </c:pt>
                <c:pt idx="608">
                  <c:v>7.5359050672555998</c:v>
                </c:pt>
                <c:pt idx="609">
                  <c:v>7.6820525311362298</c:v>
                </c:pt>
                <c:pt idx="610">
                  <c:v>7.6761049115165303</c:v>
                </c:pt>
                <c:pt idx="611">
                  <c:v>7.6700012497391201</c:v>
                </c:pt>
                <c:pt idx="612">
                  <c:v>7.7611302142290102</c:v>
                </c:pt>
                <c:pt idx="613">
                  <c:v>7.86930638694081</c:v>
                </c:pt>
                <c:pt idx="614">
                  <c:v>7.9783465369716904</c:v>
                </c:pt>
                <c:pt idx="615">
                  <c:v>8.1515782094305091</c:v>
                </c:pt>
                <c:pt idx="616">
                  <c:v>8.3205640365009792</c:v>
                </c:pt>
                <c:pt idx="617">
                  <c:v>8.5074059987238204</c:v>
                </c:pt>
                <c:pt idx="618">
                  <c:v>8.7131499992220505</c:v>
                </c:pt>
                <c:pt idx="619">
                  <c:v>8.9194998300686006</c:v>
                </c:pt>
                <c:pt idx="620">
                  <c:v>9.1400762712036396</c:v>
                </c:pt>
                <c:pt idx="621">
                  <c:v>9.3693345375819099</c:v>
                </c:pt>
                <c:pt idx="622">
                  <c:v>9.6069014200878993</c:v>
                </c:pt>
                <c:pt idx="623">
                  <c:v>9.8562024380735593</c:v>
                </c:pt>
                <c:pt idx="624">
                  <c:v>10.085940329001501</c:v>
                </c:pt>
                <c:pt idx="625">
                  <c:v>10.316057273419201</c:v>
                </c:pt>
                <c:pt idx="626">
                  <c:v>10.549200478766201</c:v>
                </c:pt>
                <c:pt idx="627">
                  <c:v>10.681388611317599</c:v>
                </c:pt>
                <c:pt idx="628">
                  <c:v>10.813786114810799</c:v>
                </c:pt>
                <c:pt idx="629">
                  <c:v>10.9361184634284</c:v>
                </c:pt>
                <c:pt idx="630">
                  <c:v>11.098709203957499</c:v>
                </c:pt>
                <c:pt idx="631">
                  <c:v>11.1198586443551</c:v>
                </c:pt>
                <c:pt idx="632">
                  <c:v>11.140825467597899</c:v>
                </c:pt>
                <c:pt idx="633">
                  <c:v>11.2238847218311</c:v>
                </c:pt>
                <c:pt idx="634">
                  <c:v>11.268929222164701</c:v>
                </c:pt>
                <c:pt idx="635">
                  <c:v>11.317520342022</c:v>
                </c:pt>
                <c:pt idx="636">
                  <c:v>11.3513512251725</c:v>
                </c:pt>
                <c:pt idx="637">
                  <c:v>11.4551193377206</c:v>
                </c:pt>
                <c:pt idx="638">
                  <c:v>11.5369917447736</c:v>
                </c:pt>
                <c:pt idx="639">
                  <c:v>11.5552239514848</c:v>
                </c:pt>
                <c:pt idx="640">
                  <c:v>11.5593364693963</c:v>
                </c:pt>
                <c:pt idx="641">
                  <c:v>11.560019936339501</c:v>
                </c:pt>
                <c:pt idx="642">
                  <c:v>11.5631438425093</c:v>
                </c:pt>
                <c:pt idx="643">
                  <c:v>11.6097943419753</c:v>
                </c:pt>
                <c:pt idx="644">
                  <c:v>11.669777367685199</c:v>
                </c:pt>
                <c:pt idx="645">
                  <c:v>11.6264995886192</c:v>
                </c:pt>
                <c:pt idx="646">
                  <c:v>11.623255317734801</c:v>
                </c:pt>
                <c:pt idx="647">
                  <c:v>11.474153207944401</c:v>
                </c:pt>
                <c:pt idx="648">
                  <c:v>11.3230256550052</c:v>
                </c:pt>
                <c:pt idx="649">
                  <c:v>11.194603051950001</c:v>
                </c:pt>
                <c:pt idx="650">
                  <c:v>11.0722474441513</c:v>
                </c:pt>
                <c:pt idx="651">
                  <c:v>10.9560201008084</c:v>
                </c:pt>
                <c:pt idx="652">
                  <c:v>10.8070322113093</c:v>
                </c:pt>
                <c:pt idx="653">
                  <c:v>10.6098065679647</c:v>
                </c:pt>
                <c:pt idx="654">
                  <c:v>10.388075241607799</c:v>
                </c:pt>
                <c:pt idx="655">
                  <c:v>10.165262048732499</c:v>
                </c:pt>
                <c:pt idx="656">
                  <c:v>9.9370319243310306</c:v>
                </c:pt>
                <c:pt idx="657">
                  <c:v>9.7413241924986593</c:v>
                </c:pt>
                <c:pt idx="658">
                  <c:v>9.5903780054100096</c:v>
                </c:pt>
                <c:pt idx="659">
                  <c:v>9.4118170392388301</c:v>
                </c:pt>
                <c:pt idx="660">
                  <c:v>9.2360425433284306</c:v>
                </c:pt>
                <c:pt idx="661">
                  <c:v>9.0636697341255594</c:v>
                </c:pt>
                <c:pt idx="662">
                  <c:v>8.8850217895880199</c:v>
                </c:pt>
                <c:pt idx="663">
                  <c:v>8.7207029508150402</c:v>
                </c:pt>
                <c:pt idx="664">
                  <c:v>8.5509198093322798</c:v>
                </c:pt>
                <c:pt idx="665">
                  <c:v>8.4424611888219196</c:v>
                </c:pt>
                <c:pt idx="666">
                  <c:v>8.3681508774236999</c:v>
                </c:pt>
                <c:pt idx="667">
                  <c:v>8.2920219273474096</c:v>
                </c:pt>
                <c:pt idx="668">
                  <c:v>8.21818790076893</c:v>
                </c:pt>
                <c:pt idx="669">
                  <c:v>8.1413715379843996</c:v>
                </c:pt>
                <c:pt idx="670">
                  <c:v>8.07346321307128</c:v>
                </c:pt>
                <c:pt idx="671">
                  <c:v>8.0179569419114198</c:v>
                </c:pt>
                <c:pt idx="672">
                  <c:v>7.9367787613191796</c:v>
                </c:pt>
                <c:pt idx="673">
                  <c:v>7.85885106095997</c:v>
                </c:pt>
                <c:pt idx="674">
                  <c:v>7.7768955019197303</c:v>
                </c:pt>
                <c:pt idx="675">
                  <c:v>7.6932101613406703</c:v>
                </c:pt>
                <c:pt idx="676">
                  <c:v>7.6183625972842703</c:v>
                </c:pt>
                <c:pt idx="677">
                  <c:v>7.5514004534717802</c:v>
                </c:pt>
                <c:pt idx="678">
                  <c:v>7.4808448982711004</c:v>
                </c:pt>
                <c:pt idx="679">
                  <c:v>7.4105501284296498</c:v>
                </c:pt>
                <c:pt idx="680">
                  <c:v>7.3260377048156302</c:v>
                </c:pt>
                <c:pt idx="681">
                  <c:v>7.2154452670845997</c:v>
                </c:pt>
                <c:pt idx="682">
                  <c:v>7.10908566970949</c:v>
                </c:pt>
                <c:pt idx="683">
                  <c:v>7.0079441873883601</c:v>
                </c:pt>
                <c:pt idx="684">
                  <c:v>6.92885392075575</c:v>
                </c:pt>
                <c:pt idx="685">
                  <c:v>6.9367226493237597</c:v>
                </c:pt>
                <c:pt idx="686">
                  <c:v>6.9887057995911599</c:v>
                </c:pt>
                <c:pt idx="687">
                  <c:v>7.0698737025347098</c:v>
                </c:pt>
                <c:pt idx="688">
                  <c:v>7.1511061063692898</c:v>
                </c:pt>
                <c:pt idx="689">
                  <c:v>7.2186079119118904</c:v>
                </c:pt>
                <c:pt idx="690">
                  <c:v>7.2885944633363797</c:v>
                </c:pt>
                <c:pt idx="691">
                  <c:v>7.3605016597025799</c:v>
                </c:pt>
                <c:pt idx="692">
                  <c:v>7.4113079470016601</c:v>
                </c:pt>
                <c:pt idx="693">
                  <c:v>7.4681876674976797</c:v>
                </c:pt>
                <c:pt idx="694">
                  <c:v>7.5270768978922398</c:v>
                </c:pt>
                <c:pt idx="695">
                  <c:v>7.6123566122546604</c:v>
                </c:pt>
                <c:pt idx="696">
                  <c:v>7.6754350156038402</c:v>
                </c:pt>
                <c:pt idx="697">
                  <c:v>7.7369203627910403</c:v>
                </c:pt>
                <c:pt idx="698">
                  <c:v>7.7780947159274998</c:v>
                </c:pt>
                <c:pt idx="699">
                  <c:v>7.83009132962101</c:v>
                </c:pt>
                <c:pt idx="700">
                  <c:v>7.8930075707752598</c:v>
                </c:pt>
                <c:pt idx="701">
                  <c:v>7.95512219142927</c:v>
                </c:pt>
                <c:pt idx="702">
                  <c:v>8.0412271007205192</c:v>
                </c:pt>
                <c:pt idx="703">
                  <c:v>8.1150995444335603</c:v>
                </c:pt>
                <c:pt idx="704">
                  <c:v>8.1929548703034598</c:v>
                </c:pt>
                <c:pt idx="705">
                  <c:v>8.2726808520880208</c:v>
                </c:pt>
                <c:pt idx="706">
                  <c:v>8.3537955793919796</c:v>
                </c:pt>
                <c:pt idx="707">
                  <c:v>8.4357405759523907</c:v>
                </c:pt>
                <c:pt idx="708">
                  <c:v>8.5329420754860905</c:v>
                </c:pt>
                <c:pt idx="709">
                  <c:v>8.6261062177101397</c:v>
                </c:pt>
                <c:pt idx="710">
                  <c:v>8.6200124670591904</c:v>
                </c:pt>
                <c:pt idx="711">
                  <c:v>8.6106057629156307</c:v>
                </c:pt>
                <c:pt idx="712">
                  <c:v>8.6030462156327108</c:v>
                </c:pt>
                <c:pt idx="713">
                  <c:v>8.5944076254323196</c:v>
                </c:pt>
                <c:pt idx="714">
                  <c:v>8.5775356165037095</c:v>
                </c:pt>
                <c:pt idx="715">
                  <c:v>8.5609231951462395</c:v>
                </c:pt>
                <c:pt idx="716">
                  <c:v>8.5460553283239804</c:v>
                </c:pt>
                <c:pt idx="717">
                  <c:v>8.4322639729257798</c:v>
                </c:pt>
                <c:pt idx="718">
                  <c:v>8.3270829419438606</c:v>
                </c:pt>
                <c:pt idx="719">
                  <c:v>8.2196605570271295</c:v>
                </c:pt>
                <c:pt idx="720">
                  <c:v>8.2878470102514701</c:v>
                </c:pt>
                <c:pt idx="721">
                  <c:v>8.4096072526497903</c:v>
                </c:pt>
                <c:pt idx="722">
                  <c:v>8.4689385623462705</c:v>
                </c:pt>
                <c:pt idx="723">
                  <c:v>8.5714951060261892</c:v>
                </c:pt>
                <c:pt idx="724">
                  <c:v>8.6479725530402494</c:v>
                </c:pt>
                <c:pt idx="725">
                  <c:v>8.7023792412564909</c:v>
                </c:pt>
                <c:pt idx="726">
                  <c:v>8.7613351136063606</c:v>
                </c:pt>
                <c:pt idx="727">
                  <c:v>8.8557181380669707</c:v>
                </c:pt>
                <c:pt idx="728">
                  <c:v>8.9561574884620505</c:v>
                </c:pt>
                <c:pt idx="729">
                  <c:v>9.0573152989321297</c:v>
                </c:pt>
                <c:pt idx="730">
                  <c:v>9.1505324961089602</c:v>
                </c:pt>
                <c:pt idx="731">
                  <c:v>9.2644112875183602</c:v>
                </c:pt>
                <c:pt idx="732">
                  <c:v>9.3903761565025192</c:v>
                </c:pt>
                <c:pt idx="733">
                  <c:v>9.5110657083207499</c:v>
                </c:pt>
                <c:pt idx="734">
                  <c:v>9.5683001136287196</c:v>
                </c:pt>
                <c:pt idx="735">
                  <c:v>9.6441278576813794</c:v>
                </c:pt>
                <c:pt idx="736">
                  <c:v>9.7321591871312396</c:v>
                </c:pt>
                <c:pt idx="737">
                  <c:v>9.8234218158592892</c:v>
                </c:pt>
                <c:pt idx="738">
                  <c:v>9.9626042361462801</c:v>
                </c:pt>
                <c:pt idx="739">
                  <c:v>10.120666998829501</c:v>
                </c:pt>
                <c:pt idx="740">
                  <c:v>10.278260009948999</c:v>
                </c:pt>
                <c:pt idx="741">
                  <c:v>10.3994123724927</c:v>
                </c:pt>
                <c:pt idx="742">
                  <c:v>10.5454153955757</c:v>
                </c:pt>
                <c:pt idx="743">
                  <c:v>10.672812294618099</c:v>
                </c:pt>
                <c:pt idx="744">
                  <c:v>10.7953398556596</c:v>
                </c:pt>
                <c:pt idx="745">
                  <c:v>10.924236501061101</c:v>
                </c:pt>
                <c:pt idx="746">
                  <c:v>11.043107510334799</c:v>
                </c:pt>
                <c:pt idx="747">
                  <c:v>11.1711634902653</c:v>
                </c:pt>
                <c:pt idx="748">
                  <c:v>11.303772770739799</c:v>
                </c:pt>
                <c:pt idx="749">
                  <c:v>11.4244684907736</c:v>
                </c:pt>
                <c:pt idx="750">
                  <c:v>11.5349975414419</c:v>
                </c:pt>
                <c:pt idx="751">
                  <c:v>11.708513214791401</c:v>
                </c:pt>
                <c:pt idx="752">
                  <c:v>11.869025375335299</c:v>
                </c:pt>
                <c:pt idx="753">
                  <c:v>12.0215624023784</c:v>
                </c:pt>
                <c:pt idx="754">
                  <c:v>12.168819899657301</c:v>
                </c:pt>
                <c:pt idx="755">
                  <c:v>12.2733594143993</c:v>
                </c:pt>
                <c:pt idx="756">
                  <c:v>12.3409421875653</c:v>
                </c:pt>
                <c:pt idx="757">
                  <c:v>12.405358931058</c:v>
                </c:pt>
                <c:pt idx="758">
                  <c:v>12.4582766750012</c:v>
                </c:pt>
                <c:pt idx="759">
                  <c:v>12.537827492237</c:v>
                </c:pt>
                <c:pt idx="760">
                  <c:v>12.6197186619089</c:v>
                </c:pt>
                <c:pt idx="761">
                  <c:v>12.7009085853957</c:v>
                </c:pt>
                <c:pt idx="762">
                  <c:v>12.776245786870801</c:v>
                </c:pt>
                <c:pt idx="763">
                  <c:v>12.8594919752496</c:v>
                </c:pt>
                <c:pt idx="764">
                  <c:v>12.9437385714662</c:v>
                </c:pt>
                <c:pt idx="765">
                  <c:v>12.9906972705858</c:v>
                </c:pt>
                <c:pt idx="766">
                  <c:v>13.038790561194601</c:v>
                </c:pt>
                <c:pt idx="767">
                  <c:v>13.086707970124801</c:v>
                </c:pt>
                <c:pt idx="768">
                  <c:v>13.1575190133543</c:v>
                </c:pt>
                <c:pt idx="769">
                  <c:v>13.194286758111099</c:v>
                </c:pt>
                <c:pt idx="770">
                  <c:v>13.2363159449883</c:v>
                </c:pt>
                <c:pt idx="771">
                  <c:v>13.2891152067067</c:v>
                </c:pt>
                <c:pt idx="772">
                  <c:v>13.3303496883635</c:v>
                </c:pt>
                <c:pt idx="773">
                  <c:v>13.4004418742306</c:v>
                </c:pt>
                <c:pt idx="774">
                  <c:v>13.3649526103877</c:v>
                </c:pt>
                <c:pt idx="775">
                  <c:v>13.3259172353201</c:v>
                </c:pt>
                <c:pt idx="776">
                  <c:v>13.2901896571493</c:v>
                </c:pt>
                <c:pt idx="777">
                  <c:v>13.266637595715199</c:v>
                </c:pt>
                <c:pt idx="778">
                  <c:v>13.270312992486501</c:v>
                </c:pt>
                <c:pt idx="779">
                  <c:v>13.2757307908822</c:v>
                </c:pt>
                <c:pt idx="780">
                  <c:v>13.2843221657889</c:v>
                </c:pt>
                <c:pt idx="781">
                  <c:v>13.2376463575453</c:v>
                </c:pt>
                <c:pt idx="782">
                  <c:v>13.2061698077526</c:v>
                </c:pt>
                <c:pt idx="783">
                  <c:v>13.1854202761323</c:v>
                </c:pt>
                <c:pt idx="784">
                  <c:v>13.1455526038699</c:v>
                </c:pt>
                <c:pt idx="785">
                  <c:v>13.1003007074503</c:v>
                </c:pt>
                <c:pt idx="786">
                  <c:v>13.0575879286488</c:v>
                </c:pt>
                <c:pt idx="787">
                  <c:v>13.013033690274</c:v>
                </c:pt>
                <c:pt idx="788">
                  <c:v>12.9983007725522</c:v>
                </c:pt>
                <c:pt idx="789">
                  <c:v>12.9842044907515</c:v>
                </c:pt>
                <c:pt idx="790">
                  <c:v>12.946738220877</c:v>
                </c:pt>
                <c:pt idx="791">
                  <c:v>12.9343279026138</c:v>
                </c:pt>
                <c:pt idx="792">
                  <c:v>12.9262643115079</c:v>
                </c:pt>
                <c:pt idx="793">
                  <c:v>12.9205617369172</c:v>
                </c:pt>
                <c:pt idx="794">
                  <c:v>12.890989462012</c:v>
                </c:pt>
                <c:pt idx="795">
                  <c:v>12.8399887043921</c:v>
                </c:pt>
                <c:pt idx="796">
                  <c:v>12.8055718611598</c:v>
                </c:pt>
                <c:pt idx="797">
                  <c:v>12.7126255740875</c:v>
                </c:pt>
                <c:pt idx="798">
                  <c:v>12.6216580777637</c:v>
                </c:pt>
                <c:pt idx="799">
                  <c:v>12.513878532114701</c:v>
                </c:pt>
                <c:pt idx="800">
                  <c:v>12.4193766451596</c:v>
                </c:pt>
                <c:pt idx="801">
                  <c:v>12.320910825107299</c:v>
                </c:pt>
                <c:pt idx="802">
                  <c:v>12.224935147536</c:v>
                </c:pt>
                <c:pt idx="803">
                  <c:v>12.1211284866237</c:v>
                </c:pt>
                <c:pt idx="804">
                  <c:v>12.0176443235758</c:v>
                </c:pt>
                <c:pt idx="805">
                  <c:v>11.916146420307699</c:v>
                </c:pt>
                <c:pt idx="806">
                  <c:v>11.8162642556325</c:v>
                </c:pt>
                <c:pt idx="807">
                  <c:v>11.715334626319001</c:v>
                </c:pt>
                <c:pt idx="808">
                  <c:v>11.6208245264</c:v>
                </c:pt>
                <c:pt idx="809">
                  <c:v>11.5252196739472</c:v>
                </c:pt>
                <c:pt idx="810">
                  <c:v>11.4415597748677</c:v>
                </c:pt>
                <c:pt idx="811">
                  <c:v>11.3581157710751</c:v>
                </c:pt>
                <c:pt idx="812">
                  <c:v>11.2762787100768</c:v>
                </c:pt>
                <c:pt idx="813">
                  <c:v>11.1969392307811</c:v>
                </c:pt>
                <c:pt idx="814">
                  <c:v>11.1242146409543</c:v>
                </c:pt>
                <c:pt idx="815">
                  <c:v>11.0547492384934</c:v>
                </c:pt>
                <c:pt idx="816">
                  <c:v>10.972743766210099</c:v>
                </c:pt>
                <c:pt idx="817">
                  <c:v>10.8940537132342</c:v>
                </c:pt>
                <c:pt idx="818">
                  <c:v>10.8276776462067</c:v>
                </c:pt>
                <c:pt idx="819">
                  <c:v>10.7599535064032</c:v>
                </c:pt>
                <c:pt idx="820">
                  <c:v>10.691505405379401</c:v>
                </c:pt>
                <c:pt idx="821">
                  <c:v>10.598437586128901</c:v>
                </c:pt>
                <c:pt idx="822">
                  <c:v>10.5082347415513</c:v>
                </c:pt>
                <c:pt idx="823">
                  <c:v>10.415689927771</c:v>
                </c:pt>
                <c:pt idx="824">
                  <c:v>10.3256797254268</c:v>
                </c:pt>
                <c:pt idx="825">
                  <c:v>10.238026545981199</c:v>
                </c:pt>
                <c:pt idx="826">
                  <c:v>10.151381634661901</c:v>
                </c:pt>
                <c:pt idx="827">
                  <c:v>10.0670869583364</c:v>
                </c:pt>
                <c:pt idx="828">
                  <c:v>9.97993602198434</c:v>
                </c:pt>
                <c:pt idx="829">
                  <c:v>9.8991370602011699</c:v>
                </c:pt>
                <c:pt idx="830">
                  <c:v>9.8127758454469003</c:v>
                </c:pt>
                <c:pt idx="831">
                  <c:v>9.7261627508199204</c:v>
                </c:pt>
                <c:pt idx="832">
                  <c:v>9.6410097527246705</c:v>
                </c:pt>
                <c:pt idx="833">
                  <c:v>9.5557137426879493</c:v>
                </c:pt>
                <c:pt idx="834">
                  <c:v>9.4693411469409199</c:v>
                </c:pt>
                <c:pt idx="835">
                  <c:v>9.3922868156149697</c:v>
                </c:pt>
                <c:pt idx="836">
                  <c:v>9.31639285468321</c:v>
                </c:pt>
                <c:pt idx="837">
                  <c:v>9.2412683277379504</c:v>
                </c:pt>
                <c:pt idx="838">
                  <c:v>9.1552764520344994</c:v>
                </c:pt>
                <c:pt idx="839">
                  <c:v>9.1282182019982603</c:v>
                </c:pt>
                <c:pt idx="840">
                  <c:v>9.1354132360731999</c:v>
                </c:pt>
                <c:pt idx="841">
                  <c:v>9.1450777596583492</c:v>
                </c:pt>
                <c:pt idx="842">
                  <c:v>9.1499902131139397</c:v>
                </c:pt>
                <c:pt idx="843">
                  <c:v>9.1509912411149603</c:v>
                </c:pt>
                <c:pt idx="844">
                  <c:v>9.1510293202223796</c:v>
                </c:pt>
                <c:pt idx="845">
                  <c:v>9.1553876753275301</c:v>
                </c:pt>
                <c:pt idx="846">
                  <c:v>9.1599022466493007</c:v>
                </c:pt>
                <c:pt idx="847">
                  <c:v>9.1540314806243597</c:v>
                </c:pt>
                <c:pt idx="848">
                  <c:v>9.1715573087217805</c:v>
                </c:pt>
                <c:pt idx="849">
                  <c:v>9.1741616978233296</c:v>
                </c:pt>
                <c:pt idx="850">
                  <c:v>9.1788655369496901</c:v>
                </c:pt>
                <c:pt idx="851">
                  <c:v>9.1611779325677798</c:v>
                </c:pt>
                <c:pt idx="852">
                  <c:v>9.1405916290564306</c:v>
                </c:pt>
                <c:pt idx="853">
                  <c:v>9.1285337921292609</c:v>
                </c:pt>
                <c:pt idx="854">
                  <c:v>9.1060394006743692</c:v>
                </c:pt>
                <c:pt idx="855">
                  <c:v>9.0819934044081094</c:v>
                </c:pt>
                <c:pt idx="856">
                  <c:v>9.0510608715145704</c:v>
                </c:pt>
                <c:pt idx="857">
                  <c:v>9.0091084053259909</c:v>
                </c:pt>
                <c:pt idx="858">
                  <c:v>8.9915284158176796</c:v>
                </c:pt>
                <c:pt idx="859">
                  <c:v>8.9838496447999603</c:v>
                </c:pt>
                <c:pt idx="860">
                  <c:v>8.9684956903774609</c:v>
                </c:pt>
                <c:pt idx="861">
                  <c:v>8.9512036936919497</c:v>
                </c:pt>
                <c:pt idx="862">
                  <c:v>8.9102447918170196</c:v>
                </c:pt>
                <c:pt idx="863">
                  <c:v>8.8391834542857097</c:v>
                </c:pt>
                <c:pt idx="864">
                  <c:v>8.7716208752148592</c:v>
                </c:pt>
                <c:pt idx="865">
                  <c:v>8.7089737128046991</c:v>
                </c:pt>
                <c:pt idx="866">
                  <c:v>8.6433677771047801</c:v>
                </c:pt>
                <c:pt idx="867">
                  <c:v>8.5632042878465899</c:v>
                </c:pt>
                <c:pt idx="868">
                  <c:v>8.4781457321471603</c:v>
                </c:pt>
                <c:pt idx="869">
                  <c:v>8.3966477458670408</c:v>
                </c:pt>
                <c:pt idx="870">
                  <c:v>8.3173767534591292</c:v>
                </c:pt>
                <c:pt idx="871">
                  <c:v>8.2414881081966698</c:v>
                </c:pt>
                <c:pt idx="872">
                  <c:v>8.1664613528435108</c:v>
                </c:pt>
                <c:pt idx="873">
                  <c:v>8.0920116384183505</c:v>
                </c:pt>
                <c:pt idx="874">
                  <c:v>8.0354430862771995</c:v>
                </c:pt>
                <c:pt idx="875">
                  <c:v>7.9781681769548696</c:v>
                </c:pt>
                <c:pt idx="876">
                  <c:v>7.8866528461535497</c:v>
                </c:pt>
                <c:pt idx="877">
                  <c:v>7.8005705391226998</c:v>
                </c:pt>
                <c:pt idx="878">
                  <c:v>7.7344614323157899</c:v>
                </c:pt>
                <c:pt idx="879">
                  <c:v>7.6682871077821497</c:v>
                </c:pt>
                <c:pt idx="880">
                  <c:v>7.5957597334157896</c:v>
                </c:pt>
                <c:pt idx="881">
                  <c:v>7.52629623653569</c:v>
                </c:pt>
                <c:pt idx="882">
                  <c:v>7.4580510985189896</c:v>
                </c:pt>
                <c:pt idx="883">
                  <c:v>7.4028404275158097</c:v>
                </c:pt>
                <c:pt idx="884">
                  <c:v>7.3523784444106104</c:v>
                </c:pt>
                <c:pt idx="885">
                  <c:v>7.3016047562470696</c:v>
                </c:pt>
                <c:pt idx="886">
                  <c:v>7.2640360035544402</c:v>
                </c:pt>
                <c:pt idx="887">
                  <c:v>7.2049531215664802</c:v>
                </c:pt>
                <c:pt idx="888">
                  <c:v>7.1475968923733202</c:v>
                </c:pt>
                <c:pt idx="889">
                  <c:v>7.0861425742007897</c:v>
                </c:pt>
                <c:pt idx="890">
                  <c:v>7.03341652398933</c:v>
                </c:pt>
                <c:pt idx="891">
                  <c:v>6.9834153385913904</c:v>
                </c:pt>
                <c:pt idx="892">
                  <c:v>6.9333812050527897</c:v>
                </c:pt>
                <c:pt idx="893">
                  <c:v>6.8948289354611596</c:v>
                </c:pt>
                <c:pt idx="894">
                  <c:v>6.8568248216600196</c:v>
                </c:pt>
                <c:pt idx="895">
                  <c:v>6.8193280964868901</c:v>
                </c:pt>
                <c:pt idx="896">
                  <c:v>6.7838196481863697</c:v>
                </c:pt>
                <c:pt idx="897">
                  <c:v>6.7529974924941296</c:v>
                </c:pt>
                <c:pt idx="898">
                  <c:v>6.7296936900509898</c:v>
                </c:pt>
                <c:pt idx="899">
                  <c:v>6.6720809472953304</c:v>
                </c:pt>
                <c:pt idx="900">
                  <c:v>6.6222730758894599</c:v>
                </c:pt>
                <c:pt idx="901">
                  <c:v>6.5763949254006899</c:v>
                </c:pt>
                <c:pt idx="902">
                  <c:v>6.5120085007492001</c:v>
                </c:pt>
                <c:pt idx="903">
                  <c:v>6.4482590438771101</c:v>
                </c:pt>
                <c:pt idx="904">
                  <c:v>6.3875268554108304</c:v>
                </c:pt>
                <c:pt idx="905">
                  <c:v>6.3293679289389599</c:v>
                </c:pt>
                <c:pt idx="906">
                  <c:v>6.2730340604813604</c:v>
                </c:pt>
                <c:pt idx="907">
                  <c:v>6.2152727347659003</c:v>
                </c:pt>
                <c:pt idx="908">
                  <c:v>6.1547074368836601</c:v>
                </c:pt>
                <c:pt idx="909">
                  <c:v>6.0975579522244097</c:v>
                </c:pt>
                <c:pt idx="910">
                  <c:v>6.0484081385978898</c:v>
                </c:pt>
                <c:pt idx="911">
                  <c:v>6.0044998938871599</c:v>
                </c:pt>
                <c:pt idx="912">
                  <c:v>5.95783924387844</c:v>
                </c:pt>
                <c:pt idx="913">
                  <c:v>5.9740109652858999</c:v>
                </c:pt>
                <c:pt idx="914">
                  <c:v>6.1704906836587696</c:v>
                </c:pt>
                <c:pt idx="915">
                  <c:v>6.3639613745725301</c:v>
                </c:pt>
                <c:pt idx="916">
                  <c:v>6.5459107805047596</c:v>
                </c:pt>
                <c:pt idx="917">
                  <c:v>6.7183277583027303</c:v>
                </c:pt>
                <c:pt idx="918">
                  <c:v>6.88410487810334</c:v>
                </c:pt>
                <c:pt idx="919">
                  <c:v>7.0463469726761696</c:v>
                </c:pt>
                <c:pt idx="920">
                  <c:v>6.92886234332759</c:v>
                </c:pt>
                <c:pt idx="921">
                  <c:v>6.8192975865605003</c:v>
                </c:pt>
                <c:pt idx="922">
                  <c:v>6.7245381488624103</c:v>
                </c:pt>
                <c:pt idx="923">
                  <c:v>6.6292741076559798</c:v>
                </c:pt>
                <c:pt idx="924">
                  <c:v>6.52366571035917</c:v>
                </c:pt>
                <c:pt idx="925">
                  <c:v>6.4004024998004301</c:v>
                </c:pt>
                <c:pt idx="926">
                  <c:v>6.2871304750169301</c:v>
                </c:pt>
                <c:pt idx="927">
                  <c:v>6.3529638240958697</c:v>
                </c:pt>
                <c:pt idx="928">
                  <c:v>6.4287612890950498</c:v>
                </c:pt>
                <c:pt idx="929">
                  <c:v>6.5118610067633398</c:v>
                </c:pt>
                <c:pt idx="930">
                  <c:v>6.4630031653894999</c:v>
                </c:pt>
                <c:pt idx="931">
                  <c:v>6.4166627084672596</c:v>
                </c:pt>
                <c:pt idx="932">
                  <c:v>6.3782476183113603</c:v>
                </c:pt>
                <c:pt idx="933">
                  <c:v>6.31287962312439</c:v>
                </c:pt>
                <c:pt idx="934">
                  <c:v>6.2463449104476503</c:v>
                </c:pt>
                <c:pt idx="935">
                  <c:v>6.1913790266128697</c:v>
                </c:pt>
                <c:pt idx="936">
                  <c:v>6.1378158538495704</c:v>
                </c:pt>
                <c:pt idx="937">
                  <c:v>6.0950067341320704</c:v>
                </c:pt>
                <c:pt idx="938">
                  <c:v>6.0578072324378196</c:v>
                </c:pt>
                <c:pt idx="939">
                  <c:v>6.0198652946085804</c:v>
                </c:pt>
                <c:pt idx="940">
                  <c:v>5.9793592117735299</c:v>
                </c:pt>
                <c:pt idx="941">
                  <c:v>5.9491279674711404</c:v>
                </c:pt>
                <c:pt idx="942">
                  <c:v>5.9163756111085597</c:v>
                </c:pt>
                <c:pt idx="943">
                  <c:v>5.8769497494642797</c:v>
                </c:pt>
                <c:pt idx="944">
                  <c:v>5.8377830718871602</c:v>
                </c:pt>
                <c:pt idx="945">
                  <c:v>5.8082590370297202</c:v>
                </c:pt>
                <c:pt idx="946">
                  <c:v>5.7905825900623897</c:v>
                </c:pt>
                <c:pt idx="947">
                  <c:v>5.7484548123690598</c:v>
                </c:pt>
                <c:pt idx="948">
                  <c:v>5.7074861190160098</c:v>
                </c:pt>
                <c:pt idx="949">
                  <c:v>5.6694099158502302</c:v>
                </c:pt>
                <c:pt idx="950">
                  <c:v>5.6397745903810401</c:v>
                </c:pt>
                <c:pt idx="951">
                  <c:v>5.6306195345276402</c:v>
                </c:pt>
                <c:pt idx="952">
                  <c:v>5.6681598105934601</c:v>
                </c:pt>
                <c:pt idx="953">
                  <c:v>5.7114762562784902</c:v>
                </c:pt>
                <c:pt idx="954">
                  <c:v>5.7162767515713098</c:v>
                </c:pt>
                <c:pt idx="955">
                  <c:v>5.7212606869787104</c:v>
                </c:pt>
                <c:pt idx="956">
                  <c:v>5.7256385803633396</c:v>
                </c:pt>
                <c:pt idx="957">
                  <c:v>5.76743586750246</c:v>
                </c:pt>
                <c:pt idx="958">
                  <c:v>5.8120179624529502</c:v>
                </c:pt>
                <c:pt idx="959">
                  <c:v>5.8585344231676997</c:v>
                </c:pt>
                <c:pt idx="960">
                  <c:v>5.8227619366395498</c:v>
                </c:pt>
                <c:pt idx="961">
                  <c:v>5.7801323820293202</c:v>
                </c:pt>
                <c:pt idx="962">
                  <c:v>5.9029042331753399</c:v>
                </c:pt>
                <c:pt idx="963">
                  <c:v>6.0273351237273998</c:v>
                </c:pt>
                <c:pt idx="964">
                  <c:v>6.1546127808701101</c:v>
                </c:pt>
                <c:pt idx="965">
                  <c:v>6.2825964775622101</c:v>
                </c:pt>
                <c:pt idx="966">
                  <c:v>6.4161113649671799</c:v>
                </c:pt>
                <c:pt idx="967">
                  <c:v>6.5468827127478404</c:v>
                </c:pt>
                <c:pt idx="968">
                  <c:v>6.6827044275976899</c:v>
                </c:pt>
                <c:pt idx="969">
                  <c:v>6.8206562929326298</c:v>
                </c:pt>
                <c:pt idx="970">
                  <c:v>6.9763161235942199</c:v>
                </c:pt>
                <c:pt idx="971">
                  <c:v>7.1030761168192802</c:v>
                </c:pt>
                <c:pt idx="972">
                  <c:v>7.2302890027795801</c:v>
                </c:pt>
                <c:pt idx="973">
                  <c:v>7.3608556432199599</c:v>
                </c:pt>
                <c:pt idx="974">
                  <c:v>7.3672278928506696</c:v>
                </c:pt>
                <c:pt idx="975">
                  <c:v>7.3446703975575502</c:v>
                </c:pt>
                <c:pt idx="976">
                  <c:v>7.3607202201453097</c:v>
                </c:pt>
                <c:pt idx="977">
                  <c:v>7.2452648867530396</c:v>
                </c:pt>
                <c:pt idx="978">
                  <c:v>7.1320609409811597</c:v>
                </c:pt>
                <c:pt idx="979">
                  <c:v>7.0016948639900098</c:v>
                </c:pt>
                <c:pt idx="980">
                  <c:v>6.86964909918371</c:v>
                </c:pt>
                <c:pt idx="981">
                  <c:v>6.7358188334443501</c:v>
                </c:pt>
                <c:pt idx="982">
                  <c:v>6.6112901745764399</c:v>
                </c:pt>
                <c:pt idx="983">
                  <c:v>6.4461077776225304</c:v>
                </c:pt>
                <c:pt idx="984">
                  <c:v>6.2813114135652004</c:v>
                </c:pt>
                <c:pt idx="985">
                  <c:v>6.0843920438018202</c:v>
                </c:pt>
                <c:pt idx="986">
                  <c:v>5.9766386834118803</c:v>
                </c:pt>
                <c:pt idx="987">
                  <c:v>6.0160942669104402</c:v>
                </c:pt>
                <c:pt idx="988">
                  <c:v>6.06001688633265</c:v>
                </c:pt>
                <c:pt idx="989">
                  <c:v>6.1031739169826196</c:v>
                </c:pt>
                <c:pt idx="990">
                  <c:v>6.1442269950320796</c:v>
                </c:pt>
                <c:pt idx="991">
                  <c:v>6.2033995635268901</c:v>
                </c:pt>
                <c:pt idx="992">
                  <c:v>6.2617228786939396</c:v>
                </c:pt>
                <c:pt idx="993">
                  <c:v>6.3068744945772801</c:v>
                </c:pt>
                <c:pt idx="994">
                  <c:v>6.3461674133775601</c:v>
                </c:pt>
                <c:pt idx="995">
                  <c:v>6.3742485334454102</c:v>
                </c:pt>
                <c:pt idx="996">
                  <c:v>6.4067134000352901</c:v>
                </c:pt>
                <c:pt idx="997">
                  <c:v>6.4307706589438798</c:v>
                </c:pt>
                <c:pt idx="998">
                  <c:v>6.4699746319217697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6C19-4C21-957E-A26D26F5483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218160"/>
        <c:axId val="13082448"/>
      </c:scatterChart>
      <c:valAx>
        <c:axId val="1721816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CA"/>
                  <a:t>Iterations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082448"/>
        <c:crosses val="autoZero"/>
        <c:crossBetween val="midCat"/>
      </c:valAx>
      <c:valAx>
        <c:axId val="130824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CA"/>
                  <a:t>Overall Loss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21816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2023500000000005"/>
          <c:y val="0.13415666666666667"/>
          <c:w val="0.1426638888888889"/>
          <c:h val="0.23812666666666671"/>
        </c:manualLayout>
      </c:layout>
      <c:overlay val="1"/>
      <c:spPr>
        <a:solidFill>
          <a:srgbClr val="00193A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rgbClr val="00193A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>
          <a:solidFill>
            <a:schemeClr val="bg1"/>
          </a:solidFill>
        </a:defRPr>
      </a:pPr>
      <a:endParaRPr lang="en-US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en-CA"/>
              <a:t>Overall Loss vs Iterations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Iterations!$B$1</c:f>
              <c:strCache>
                <c:ptCount val="1"/>
                <c:pt idx="0">
                  <c:v>FZCGS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Iterations!$A$3:$A$177</c:f>
              <c:numCache>
                <c:formatCode>General</c:formatCode>
                <c:ptCount val="175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</c:numCache>
            </c:numRef>
          </c:xVal>
          <c:yVal>
            <c:numRef>
              <c:f>Iterations!$B$3:$B$177</c:f>
              <c:numCache>
                <c:formatCode>General</c:formatCode>
                <c:ptCount val="175"/>
                <c:pt idx="0">
                  <c:v>38.959575670476497</c:v>
                </c:pt>
                <c:pt idx="1">
                  <c:v>37.524399929049999</c:v>
                </c:pt>
                <c:pt idx="2">
                  <c:v>36.2782192600543</c:v>
                </c:pt>
                <c:pt idx="3">
                  <c:v>36.189957333789998</c:v>
                </c:pt>
                <c:pt idx="4">
                  <c:v>36.228712092150197</c:v>
                </c:pt>
                <c:pt idx="5">
                  <c:v>36.177380958133703</c:v>
                </c:pt>
                <c:pt idx="6">
                  <c:v>34.180689703054803</c:v>
                </c:pt>
                <c:pt idx="7">
                  <c:v>33.959053770970201</c:v>
                </c:pt>
                <c:pt idx="8">
                  <c:v>33.719137713081103</c:v>
                </c:pt>
                <c:pt idx="9">
                  <c:v>33.533891381760199</c:v>
                </c:pt>
                <c:pt idx="10">
                  <c:v>33.3968563119438</c:v>
                </c:pt>
                <c:pt idx="11">
                  <c:v>33.2659803132902</c:v>
                </c:pt>
                <c:pt idx="12">
                  <c:v>33.062170669000601</c:v>
                </c:pt>
                <c:pt idx="13">
                  <c:v>33.079187359110897</c:v>
                </c:pt>
                <c:pt idx="14">
                  <c:v>33.171245817675</c:v>
                </c:pt>
                <c:pt idx="15">
                  <c:v>30.769683181788</c:v>
                </c:pt>
                <c:pt idx="16">
                  <c:v>28.7418346357709</c:v>
                </c:pt>
                <c:pt idx="17">
                  <c:v>27.4180157698123</c:v>
                </c:pt>
                <c:pt idx="18">
                  <c:v>27.257020047732599</c:v>
                </c:pt>
                <c:pt idx="19">
                  <c:v>27.180276732692601</c:v>
                </c:pt>
                <c:pt idx="20">
                  <c:v>26.893144535292802</c:v>
                </c:pt>
                <c:pt idx="21">
                  <c:v>27.043212221005401</c:v>
                </c:pt>
                <c:pt idx="22">
                  <c:v>27.622019557903499</c:v>
                </c:pt>
                <c:pt idx="23">
                  <c:v>27.919833852194799</c:v>
                </c:pt>
                <c:pt idx="24">
                  <c:v>27.736769478375901</c:v>
                </c:pt>
                <c:pt idx="25">
                  <c:v>27.2225700229578</c:v>
                </c:pt>
                <c:pt idx="26">
                  <c:v>26.930812610450801</c:v>
                </c:pt>
                <c:pt idx="27">
                  <c:v>24.371042335064899</c:v>
                </c:pt>
                <c:pt idx="28">
                  <c:v>24.366661471328701</c:v>
                </c:pt>
                <c:pt idx="29">
                  <c:v>24.497291302484999</c:v>
                </c:pt>
                <c:pt idx="30">
                  <c:v>21.5993509469312</c:v>
                </c:pt>
                <c:pt idx="31">
                  <c:v>21.821474393826598</c:v>
                </c:pt>
                <c:pt idx="32">
                  <c:v>22.520672878432102</c:v>
                </c:pt>
                <c:pt idx="33">
                  <c:v>21.010730146930701</c:v>
                </c:pt>
                <c:pt idx="34">
                  <c:v>19.780858705046398</c:v>
                </c:pt>
                <c:pt idx="35">
                  <c:v>19.186761754752901</c:v>
                </c:pt>
                <c:pt idx="36">
                  <c:v>19.422210613648001</c:v>
                </c:pt>
                <c:pt idx="37">
                  <c:v>21.468408327783699</c:v>
                </c:pt>
                <c:pt idx="38">
                  <c:v>22.7206736828083</c:v>
                </c:pt>
                <c:pt idx="39">
                  <c:v>19.9559246055443</c:v>
                </c:pt>
                <c:pt idx="40">
                  <c:v>20.0111293598987</c:v>
                </c:pt>
                <c:pt idx="41">
                  <c:v>20.3482805709241</c:v>
                </c:pt>
                <c:pt idx="42">
                  <c:v>18.4888059731075</c:v>
                </c:pt>
                <c:pt idx="43">
                  <c:v>18.236896442288501</c:v>
                </c:pt>
                <c:pt idx="44">
                  <c:v>18.059440485551502</c:v>
                </c:pt>
                <c:pt idx="45">
                  <c:v>17.2687250951947</c:v>
                </c:pt>
                <c:pt idx="46">
                  <c:v>22.3039592092044</c:v>
                </c:pt>
                <c:pt idx="47">
                  <c:v>26.160650240989899</c:v>
                </c:pt>
                <c:pt idx="48">
                  <c:v>25.883669270386498</c:v>
                </c:pt>
                <c:pt idx="49">
                  <c:v>25.4719995313312</c:v>
                </c:pt>
                <c:pt idx="50">
                  <c:v>24.691377507404098</c:v>
                </c:pt>
                <c:pt idx="51">
                  <c:v>20.4404580416372</c:v>
                </c:pt>
                <c:pt idx="52">
                  <c:v>16.743592584602201</c:v>
                </c:pt>
                <c:pt idx="53">
                  <c:v>17.4210382348035</c:v>
                </c:pt>
                <c:pt idx="54">
                  <c:v>17.8081510847204</c:v>
                </c:pt>
                <c:pt idx="55">
                  <c:v>18.373364335230999</c:v>
                </c:pt>
                <c:pt idx="56">
                  <c:v>18.852355399036298</c:v>
                </c:pt>
                <c:pt idx="57">
                  <c:v>17.275415063097601</c:v>
                </c:pt>
                <c:pt idx="58">
                  <c:v>16.0882347382286</c:v>
                </c:pt>
                <c:pt idx="59">
                  <c:v>15.621782763939001</c:v>
                </c:pt>
                <c:pt idx="60">
                  <c:v>15.818224854685401</c:v>
                </c:pt>
                <c:pt idx="61">
                  <c:v>16.303661716753101</c:v>
                </c:pt>
                <c:pt idx="62">
                  <c:v>16.606449345554001</c:v>
                </c:pt>
                <c:pt idx="63">
                  <c:v>14.8830670964613</c:v>
                </c:pt>
                <c:pt idx="64">
                  <c:v>15.7688555862155</c:v>
                </c:pt>
                <c:pt idx="65">
                  <c:v>17.443989494824802</c:v>
                </c:pt>
                <c:pt idx="66">
                  <c:v>17.7238022575842</c:v>
                </c:pt>
                <c:pt idx="67">
                  <c:v>18.219565621086499</c:v>
                </c:pt>
                <c:pt idx="68">
                  <c:v>18.7350499163108</c:v>
                </c:pt>
                <c:pt idx="69">
                  <c:v>17.760407042719201</c:v>
                </c:pt>
                <c:pt idx="70">
                  <c:v>17.376206364125199</c:v>
                </c:pt>
                <c:pt idx="71">
                  <c:v>17.236827716820802</c:v>
                </c:pt>
                <c:pt idx="72">
                  <c:v>17.3352942912156</c:v>
                </c:pt>
                <c:pt idx="73">
                  <c:v>17.853826406698701</c:v>
                </c:pt>
                <c:pt idx="74">
                  <c:v>18.397038006220502</c:v>
                </c:pt>
                <c:pt idx="75">
                  <c:v>16.932326257151399</c:v>
                </c:pt>
                <c:pt idx="76">
                  <c:v>15.7477793459627</c:v>
                </c:pt>
                <c:pt idx="77">
                  <c:v>14.793516378014999</c:v>
                </c:pt>
                <c:pt idx="78">
                  <c:v>14.56889708332</c:v>
                </c:pt>
                <c:pt idx="79">
                  <c:v>14.789153810094099</c:v>
                </c:pt>
                <c:pt idx="80">
                  <c:v>15.062029485794101</c:v>
                </c:pt>
                <c:pt idx="81">
                  <c:v>15.0164135318328</c:v>
                </c:pt>
                <c:pt idx="82">
                  <c:v>15.4182169867297</c:v>
                </c:pt>
                <c:pt idx="83">
                  <c:v>15.6941194862155</c:v>
                </c:pt>
                <c:pt idx="84">
                  <c:v>14.7197076570204</c:v>
                </c:pt>
                <c:pt idx="85">
                  <c:v>14.1912561567197</c:v>
                </c:pt>
                <c:pt idx="86">
                  <c:v>14.688243474500499</c:v>
                </c:pt>
                <c:pt idx="87">
                  <c:v>13.862486437520101</c:v>
                </c:pt>
                <c:pt idx="88">
                  <c:v>14.276388438669199</c:v>
                </c:pt>
                <c:pt idx="89">
                  <c:v>14.8376782767869</c:v>
                </c:pt>
                <c:pt idx="90">
                  <c:v>13.8308294083833</c:v>
                </c:pt>
                <c:pt idx="91">
                  <c:v>13.9593388327139</c:v>
                </c:pt>
                <c:pt idx="92">
                  <c:v>14.0183963951949</c:v>
                </c:pt>
                <c:pt idx="93">
                  <c:v>13.4697682814137</c:v>
                </c:pt>
                <c:pt idx="94">
                  <c:v>13.3508096096242</c:v>
                </c:pt>
                <c:pt idx="95">
                  <c:v>13.714076519781701</c:v>
                </c:pt>
                <c:pt idx="96">
                  <c:v>12.535120323306799</c:v>
                </c:pt>
                <c:pt idx="97">
                  <c:v>13.1778120233583</c:v>
                </c:pt>
                <c:pt idx="98">
                  <c:v>13.991839052086201</c:v>
                </c:pt>
                <c:pt idx="99">
                  <c:v>13.245248799050399</c:v>
                </c:pt>
                <c:pt idx="100">
                  <c:v>13.249776370022801</c:v>
                </c:pt>
                <c:pt idx="101">
                  <c:v>13.3614641833869</c:v>
                </c:pt>
                <c:pt idx="102">
                  <c:v>12.901313701605099</c:v>
                </c:pt>
                <c:pt idx="103">
                  <c:v>12.586651540044899</c:v>
                </c:pt>
                <c:pt idx="104">
                  <c:v>12.6731928615129</c:v>
                </c:pt>
                <c:pt idx="105">
                  <c:v>12.6359942377059</c:v>
                </c:pt>
                <c:pt idx="106">
                  <c:v>12.7452768490312</c:v>
                </c:pt>
                <c:pt idx="107">
                  <c:v>12.8844611736396</c:v>
                </c:pt>
                <c:pt idx="108">
                  <c:v>12.7828992051702</c:v>
                </c:pt>
                <c:pt idx="109">
                  <c:v>13.153415640202001</c:v>
                </c:pt>
                <c:pt idx="110">
                  <c:v>13.497480901888499</c:v>
                </c:pt>
                <c:pt idx="111">
                  <c:v>12.5226897996892</c:v>
                </c:pt>
                <c:pt idx="112">
                  <c:v>12.5279631225402</c:v>
                </c:pt>
                <c:pt idx="113">
                  <c:v>12.731789615918901</c:v>
                </c:pt>
                <c:pt idx="114">
                  <c:v>12.795564628152301</c:v>
                </c:pt>
                <c:pt idx="115">
                  <c:v>13.001878601233701</c:v>
                </c:pt>
                <c:pt idx="116">
                  <c:v>13.215141838830201</c:v>
                </c:pt>
                <c:pt idx="117">
                  <c:v>12.861977420655201</c:v>
                </c:pt>
                <c:pt idx="118">
                  <c:v>12.924198349140701</c:v>
                </c:pt>
                <c:pt idx="119">
                  <c:v>13.0031081210071</c:v>
                </c:pt>
                <c:pt idx="120">
                  <c:v>12.912219628862401</c:v>
                </c:pt>
                <c:pt idx="121">
                  <c:v>13.184643200389001</c:v>
                </c:pt>
                <c:pt idx="122">
                  <c:v>13.4753879418558</c:v>
                </c:pt>
                <c:pt idx="123">
                  <c:v>13.2070197128883</c:v>
                </c:pt>
                <c:pt idx="124">
                  <c:v>13.041933973317301</c:v>
                </c:pt>
                <c:pt idx="125">
                  <c:v>13.386388808820801</c:v>
                </c:pt>
                <c:pt idx="126">
                  <c:v>12.948510899897601</c:v>
                </c:pt>
                <c:pt idx="127">
                  <c:v>14.240625876929499</c:v>
                </c:pt>
                <c:pt idx="128">
                  <c:v>15.609046316892901</c:v>
                </c:pt>
                <c:pt idx="129">
                  <c:v>14.2084768006636</c:v>
                </c:pt>
                <c:pt idx="130">
                  <c:v>14.3148555413624</c:v>
                </c:pt>
                <c:pt idx="131">
                  <c:v>15.218149822629499</c:v>
                </c:pt>
                <c:pt idx="132">
                  <c:v>14.095874743713299</c:v>
                </c:pt>
                <c:pt idx="133">
                  <c:v>13.3886156539126</c:v>
                </c:pt>
                <c:pt idx="134">
                  <c:v>13.7627146362319</c:v>
                </c:pt>
                <c:pt idx="135">
                  <c:v>13.046937029682701</c:v>
                </c:pt>
                <c:pt idx="136">
                  <c:v>12.5372755898424</c:v>
                </c:pt>
                <c:pt idx="137">
                  <c:v>12.6493332522851</c:v>
                </c:pt>
                <c:pt idx="138">
                  <c:v>12.605257802886699</c:v>
                </c:pt>
                <c:pt idx="139">
                  <c:v>13.2094946710809</c:v>
                </c:pt>
                <c:pt idx="140">
                  <c:v>13.756949705394399</c:v>
                </c:pt>
                <c:pt idx="141">
                  <c:v>13.7375987512719</c:v>
                </c:pt>
                <c:pt idx="142">
                  <c:v>15.864971730952099</c:v>
                </c:pt>
                <c:pt idx="143">
                  <c:v>16.8558839303093</c:v>
                </c:pt>
                <c:pt idx="144">
                  <c:v>14.9858784540118</c:v>
                </c:pt>
                <c:pt idx="145">
                  <c:v>13.3886054177913</c:v>
                </c:pt>
                <c:pt idx="146">
                  <c:v>13.1024396077026</c:v>
                </c:pt>
                <c:pt idx="147">
                  <c:v>12.583823406397</c:v>
                </c:pt>
                <c:pt idx="148">
                  <c:v>12.058185301374699</c:v>
                </c:pt>
                <c:pt idx="149">
                  <c:v>11.911036822615401</c:v>
                </c:pt>
                <c:pt idx="150">
                  <c:v>11.9038676792264</c:v>
                </c:pt>
                <c:pt idx="151">
                  <c:v>12.1185256834542</c:v>
                </c:pt>
                <c:pt idx="152">
                  <c:v>12.366840161833199</c:v>
                </c:pt>
                <c:pt idx="153">
                  <c:v>11.7627035356387</c:v>
                </c:pt>
                <c:pt idx="154">
                  <c:v>11.586952593834599</c:v>
                </c:pt>
                <c:pt idx="155">
                  <c:v>11.881164848235301</c:v>
                </c:pt>
                <c:pt idx="156">
                  <c:v>11.7851059233063</c:v>
                </c:pt>
                <c:pt idx="157">
                  <c:v>11.956234972333</c:v>
                </c:pt>
                <c:pt idx="158">
                  <c:v>12.2326224964575</c:v>
                </c:pt>
                <c:pt idx="159">
                  <c:v>11.3061501853454</c:v>
                </c:pt>
                <c:pt idx="160">
                  <c:v>11.4832875399097</c:v>
                </c:pt>
                <c:pt idx="161">
                  <c:v>11.670681304053399</c:v>
                </c:pt>
                <c:pt idx="162">
                  <c:v>10.996936872469</c:v>
                </c:pt>
                <c:pt idx="163">
                  <c:v>10.673825542994701</c:v>
                </c:pt>
                <c:pt idx="164">
                  <c:v>10.684070139521101</c:v>
                </c:pt>
                <c:pt idx="165">
                  <c:v>10.417789447780301</c:v>
                </c:pt>
                <c:pt idx="166">
                  <c:v>10.564754924679001</c:v>
                </c:pt>
                <c:pt idx="167">
                  <c:v>10.781659186232501</c:v>
                </c:pt>
                <c:pt idx="168">
                  <c:v>10.117109513476001</c:v>
                </c:pt>
                <c:pt idx="169">
                  <c:v>10.086234372523601</c:v>
                </c:pt>
                <c:pt idx="170">
                  <c:v>10.891205067924901</c:v>
                </c:pt>
                <c:pt idx="171">
                  <c:v>10.5927131407002</c:v>
                </c:pt>
                <c:pt idx="172">
                  <c:v>10.831431890401401</c:v>
                </c:pt>
                <c:pt idx="173">
                  <c:v>11.1370947864259</c:v>
                </c:pt>
                <c:pt idx="174">
                  <c:v>10.4784666388334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7D3F-4A79-B470-2575D2218F1E}"/>
            </c:ext>
          </c:extLst>
        </c:ser>
        <c:ser>
          <c:idx val="1"/>
          <c:order val="1"/>
          <c:tx>
            <c:strRef>
              <c:f>Iterations!$E$1</c:f>
              <c:strCache>
                <c:ptCount val="1"/>
                <c:pt idx="0">
                  <c:v>SGFFW-KWSA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Iterations!$D$3:$D$102</c:f>
              <c:numCache>
                <c:formatCode>General</c:formatCode>
                <c:ptCount val="100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</c:numCache>
            </c:numRef>
          </c:xVal>
          <c:yVal>
            <c:numRef>
              <c:f>Iterations!$E$3:$E$102</c:f>
              <c:numCache>
                <c:formatCode>General</c:formatCode>
                <c:ptCount val="100"/>
                <c:pt idx="0">
                  <c:v>27.079498759264698</c:v>
                </c:pt>
                <c:pt idx="1">
                  <c:v>33.890785522705798</c:v>
                </c:pt>
                <c:pt idx="2">
                  <c:v>24.151202413734602</c:v>
                </c:pt>
                <c:pt idx="3">
                  <c:v>21.523008307304401</c:v>
                </c:pt>
                <c:pt idx="4">
                  <c:v>21.602762648947699</c:v>
                </c:pt>
                <c:pt idx="5">
                  <c:v>24.644422347046302</c:v>
                </c:pt>
                <c:pt idx="6">
                  <c:v>25.495734908773201</c:v>
                </c:pt>
                <c:pt idx="7">
                  <c:v>27.5009253440025</c:v>
                </c:pt>
                <c:pt idx="8">
                  <c:v>25.8677825569305</c:v>
                </c:pt>
                <c:pt idx="9">
                  <c:v>24.037960077095299</c:v>
                </c:pt>
                <c:pt idx="10">
                  <c:v>23.400076151618901</c:v>
                </c:pt>
                <c:pt idx="11">
                  <c:v>24.6584521926506</c:v>
                </c:pt>
                <c:pt idx="12">
                  <c:v>24.153953366314202</c:v>
                </c:pt>
                <c:pt idx="13">
                  <c:v>20.570078873737401</c:v>
                </c:pt>
                <c:pt idx="14">
                  <c:v>21.949168689575998</c:v>
                </c:pt>
                <c:pt idx="15">
                  <c:v>28.319527866745702</c:v>
                </c:pt>
                <c:pt idx="16">
                  <c:v>29.2801325454421</c:v>
                </c:pt>
                <c:pt idx="17">
                  <c:v>23.9069611353829</c:v>
                </c:pt>
                <c:pt idx="18">
                  <c:v>16.053221449709401</c:v>
                </c:pt>
                <c:pt idx="19">
                  <c:v>13.6789616115125</c:v>
                </c:pt>
                <c:pt idx="20">
                  <c:v>22.2284823260519</c:v>
                </c:pt>
                <c:pt idx="21">
                  <c:v>27.459704109032199</c:v>
                </c:pt>
                <c:pt idx="22">
                  <c:v>30.453044100373099</c:v>
                </c:pt>
                <c:pt idx="23">
                  <c:v>28.385654550925</c:v>
                </c:pt>
                <c:pt idx="24">
                  <c:v>26.017441258437099</c:v>
                </c:pt>
                <c:pt idx="25">
                  <c:v>22.246991493862399</c:v>
                </c:pt>
                <c:pt idx="26">
                  <c:v>14.053062117227199</c:v>
                </c:pt>
                <c:pt idx="27">
                  <c:v>13.083005984878699</c:v>
                </c:pt>
                <c:pt idx="28">
                  <c:v>14.861801857880399</c:v>
                </c:pt>
                <c:pt idx="29">
                  <c:v>15.368430732988701</c:v>
                </c:pt>
                <c:pt idx="30">
                  <c:v>13.620723683423501</c:v>
                </c:pt>
                <c:pt idx="31">
                  <c:v>15.313339596945999</c:v>
                </c:pt>
                <c:pt idx="32">
                  <c:v>18.564256764775799</c:v>
                </c:pt>
                <c:pt idx="33">
                  <c:v>20.7575214511612</c:v>
                </c:pt>
                <c:pt idx="34">
                  <c:v>23.003247636986199</c:v>
                </c:pt>
                <c:pt idx="35">
                  <c:v>28.1353306878799</c:v>
                </c:pt>
                <c:pt idx="36">
                  <c:v>30.8005105937936</c:v>
                </c:pt>
                <c:pt idx="37">
                  <c:v>31.596128272420099</c:v>
                </c:pt>
                <c:pt idx="38">
                  <c:v>31.364215263523501</c:v>
                </c:pt>
                <c:pt idx="39">
                  <c:v>31.253188094479199</c:v>
                </c:pt>
                <c:pt idx="40">
                  <c:v>28.9409864765286</c:v>
                </c:pt>
                <c:pt idx="41">
                  <c:v>28.717335256648798</c:v>
                </c:pt>
                <c:pt idx="42">
                  <c:v>28.047487839036101</c:v>
                </c:pt>
                <c:pt idx="43">
                  <c:v>26.344781191209201</c:v>
                </c:pt>
                <c:pt idx="44">
                  <c:v>22.747568200103402</c:v>
                </c:pt>
                <c:pt idx="45">
                  <c:v>16.839421169173502</c:v>
                </c:pt>
                <c:pt idx="46">
                  <c:v>11.8604319470971</c:v>
                </c:pt>
                <c:pt idx="47">
                  <c:v>11.3357859137699</c:v>
                </c:pt>
                <c:pt idx="48">
                  <c:v>10.7298229430817</c:v>
                </c:pt>
                <c:pt idx="49">
                  <c:v>11.436980785516001</c:v>
                </c:pt>
                <c:pt idx="50">
                  <c:v>11.228813945159599</c:v>
                </c:pt>
                <c:pt idx="51">
                  <c:v>10.956246259082301</c:v>
                </c:pt>
                <c:pt idx="52">
                  <c:v>11.3869405141192</c:v>
                </c:pt>
                <c:pt idx="53">
                  <c:v>18.0401587614253</c:v>
                </c:pt>
                <c:pt idx="54">
                  <c:v>23.968966272938999</c:v>
                </c:pt>
                <c:pt idx="55">
                  <c:v>27.0991180066104</c:v>
                </c:pt>
                <c:pt idx="56">
                  <c:v>29.579803152990898</c:v>
                </c:pt>
                <c:pt idx="57">
                  <c:v>30.792457710431901</c:v>
                </c:pt>
                <c:pt idx="58">
                  <c:v>31.347231674003901</c:v>
                </c:pt>
                <c:pt idx="59">
                  <c:v>32.093102782411599</c:v>
                </c:pt>
                <c:pt idx="60">
                  <c:v>32.488720162137902</c:v>
                </c:pt>
                <c:pt idx="61">
                  <c:v>32.883964720899797</c:v>
                </c:pt>
                <c:pt idx="62">
                  <c:v>33.081347070857603</c:v>
                </c:pt>
                <c:pt idx="63">
                  <c:v>35.109368321712402</c:v>
                </c:pt>
                <c:pt idx="64">
                  <c:v>36.379548366527303</c:v>
                </c:pt>
                <c:pt idx="65">
                  <c:v>37.1103451984035</c:v>
                </c:pt>
                <c:pt idx="66">
                  <c:v>36.759598158287901</c:v>
                </c:pt>
                <c:pt idx="67">
                  <c:v>36.3197406717142</c:v>
                </c:pt>
                <c:pt idx="68">
                  <c:v>35.914370473575403</c:v>
                </c:pt>
                <c:pt idx="69">
                  <c:v>34.945660515860297</c:v>
                </c:pt>
                <c:pt idx="70">
                  <c:v>33.917512529330999</c:v>
                </c:pt>
                <c:pt idx="71">
                  <c:v>32.856156476950602</c:v>
                </c:pt>
                <c:pt idx="72">
                  <c:v>29.935358356939101</c:v>
                </c:pt>
                <c:pt idx="73">
                  <c:v>27.1426237947733</c:v>
                </c:pt>
                <c:pt idx="74">
                  <c:v>23.035273658284002</c:v>
                </c:pt>
                <c:pt idx="75">
                  <c:v>19.005376768959199</c:v>
                </c:pt>
                <c:pt idx="76">
                  <c:v>14.394371212842699</c:v>
                </c:pt>
                <c:pt idx="77">
                  <c:v>13.0571319263207</c:v>
                </c:pt>
                <c:pt idx="78">
                  <c:v>13.531250547702401</c:v>
                </c:pt>
                <c:pt idx="79">
                  <c:v>13.595162439998999</c:v>
                </c:pt>
                <c:pt idx="80">
                  <c:v>13.279640299201899</c:v>
                </c:pt>
                <c:pt idx="81">
                  <c:v>11.1311856225485</c:v>
                </c:pt>
                <c:pt idx="82">
                  <c:v>9.3544685775268803</c:v>
                </c:pt>
                <c:pt idx="83">
                  <c:v>9.2347256334252101</c:v>
                </c:pt>
                <c:pt idx="84">
                  <c:v>9.7497835104954493</c:v>
                </c:pt>
                <c:pt idx="85">
                  <c:v>10.121652701554201</c:v>
                </c:pt>
                <c:pt idx="86">
                  <c:v>10.6326334236102</c:v>
                </c:pt>
                <c:pt idx="87">
                  <c:v>11.151266673381301</c:v>
                </c:pt>
                <c:pt idx="88">
                  <c:v>11.2880229038733</c:v>
                </c:pt>
                <c:pt idx="89">
                  <c:v>12.5192290698311</c:v>
                </c:pt>
                <c:pt idx="90">
                  <c:v>14.735438039157501</c:v>
                </c:pt>
                <c:pt idx="91">
                  <c:v>13.6703756323096</c:v>
                </c:pt>
                <c:pt idx="92">
                  <c:v>13.850177173327999</c:v>
                </c:pt>
                <c:pt idx="93">
                  <c:v>14.1777182636694</c:v>
                </c:pt>
                <c:pt idx="94">
                  <c:v>14.474312753055299</c:v>
                </c:pt>
                <c:pt idx="95">
                  <c:v>14.949712895046501</c:v>
                </c:pt>
                <c:pt idx="96">
                  <c:v>15.337069386087601</c:v>
                </c:pt>
                <c:pt idx="97">
                  <c:v>15.3783383903521</c:v>
                </c:pt>
                <c:pt idx="98">
                  <c:v>15.543167809311599</c:v>
                </c:pt>
                <c:pt idx="99">
                  <c:v>15.847867322954899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7D3F-4A79-B470-2575D2218F1E}"/>
            </c:ext>
          </c:extLst>
        </c:ser>
        <c:ser>
          <c:idx val="2"/>
          <c:order val="2"/>
          <c:tx>
            <c:strRef>
              <c:f>Iterations!$H$1</c:f>
              <c:strCache>
                <c:ptCount val="1"/>
                <c:pt idx="0">
                  <c:v>SGFFW-RDSA</c:v>
                </c:pt>
              </c:strCache>
            </c:strRef>
          </c:tx>
          <c:spPr>
            <a:ln w="19050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xVal>
            <c:numRef>
              <c:f>Iterations!$G$3:$G$201</c:f>
              <c:numCache>
                <c:formatCode>General</c:formatCode>
                <c:ptCount val="199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</c:numCache>
            </c:numRef>
          </c:xVal>
          <c:yVal>
            <c:numRef>
              <c:f>Iterations!$H$3:$H$201</c:f>
              <c:numCache>
                <c:formatCode>General</c:formatCode>
                <c:ptCount val="199"/>
                <c:pt idx="0">
                  <c:v>33.457971423684597</c:v>
                </c:pt>
                <c:pt idx="1">
                  <c:v>35.076822361902003</c:v>
                </c:pt>
                <c:pt idx="2">
                  <c:v>31.4915425782585</c:v>
                </c:pt>
                <c:pt idx="3">
                  <c:v>30.6258367653836</c:v>
                </c:pt>
                <c:pt idx="4">
                  <c:v>31.656475331928799</c:v>
                </c:pt>
                <c:pt idx="5">
                  <c:v>33.441200743758202</c:v>
                </c:pt>
                <c:pt idx="6">
                  <c:v>33.169302488962202</c:v>
                </c:pt>
                <c:pt idx="7">
                  <c:v>31.856453276750599</c:v>
                </c:pt>
                <c:pt idx="8">
                  <c:v>31.834833439879699</c:v>
                </c:pt>
                <c:pt idx="9">
                  <c:v>31.716169329988201</c:v>
                </c:pt>
                <c:pt idx="10">
                  <c:v>30.630656125337101</c:v>
                </c:pt>
                <c:pt idx="11">
                  <c:v>31.333887774198899</c:v>
                </c:pt>
                <c:pt idx="12">
                  <c:v>32.162257864932798</c:v>
                </c:pt>
                <c:pt idx="13">
                  <c:v>32.550699723384</c:v>
                </c:pt>
                <c:pt idx="14">
                  <c:v>32.436052284814799</c:v>
                </c:pt>
                <c:pt idx="15">
                  <c:v>32.180377648651501</c:v>
                </c:pt>
                <c:pt idx="16">
                  <c:v>31.720495981866801</c:v>
                </c:pt>
                <c:pt idx="17">
                  <c:v>31.445907151151001</c:v>
                </c:pt>
                <c:pt idx="18">
                  <c:v>31.877538321572199</c:v>
                </c:pt>
                <c:pt idx="19">
                  <c:v>32.359700173351499</c:v>
                </c:pt>
                <c:pt idx="20">
                  <c:v>32.817473061421197</c:v>
                </c:pt>
                <c:pt idx="21">
                  <c:v>32.901236938339402</c:v>
                </c:pt>
                <c:pt idx="22">
                  <c:v>32.335367738063802</c:v>
                </c:pt>
                <c:pt idx="23">
                  <c:v>32.372068271946603</c:v>
                </c:pt>
                <c:pt idx="24">
                  <c:v>31.8511936957633</c:v>
                </c:pt>
                <c:pt idx="25">
                  <c:v>31.1511018741305</c:v>
                </c:pt>
                <c:pt idx="26">
                  <c:v>30.000480011570801</c:v>
                </c:pt>
                <c:pt idx="27">
                  <c:v>29.120845091183899</c:v>
                </c:pt>
                <c:pt idx="28">
                  <c:v>29.283459628771801</c:v>
                </c:pt>
                <c:pt idx="29">
                  <c:v>29.907669839874401</c:v>
                </c:pt>
                <c:pt idx="30">
                  <c:v>29.953125583667202</c:v>
                </c:pt>
                <c:pt idx="31">
                  <c:v>29.878636236209399</c:v>
                </c:pt>
                <c:pt idx="32">
                  <c:v>29.724400894113199</c:v>
                </c:pt>
                <c:pt idx="33">
                  <c:v>29.629093111950802</c:v>
                </c:pt>
                <c:pt idx="34">
                  <c:v>29.8002756934827</c:v>
                </c:pt>
                <c:pt idx="35">
                  <c:v>30.063916384508101</c:v>
                </c:pt>
                <c:pt idx="36">
                  <c:v>29.975370321497099</c:v>
                </c:pt>
                <c:pt idx="37">
                  <c:v>29.537027540275101</c:v>
                </c:pt>
                <c:pt idx="38">
                  <c:v>28.969067462649999</c:v>
                </c:pt>
                <c:pt idx="39">
                  <c:v>28.838864537923101</c:v>
                </c:pt>
                <c:pt idx="40">
                  <c:v>28.6990245108836</c:v>
                </c:pt>
                <c:pt idx="41">
                  <c:v>28.436323897243899</c:v>
                </c:pt>
                <c:pt idx="42">
                  <c:v>27.909905356261302</c:v>
                </c:pt>
                <c:pt idx="43">
                  <c:v>27.325002884151498</c:v>
                </c:pt>
                <c:pt idx="44">
                  <c:v>27.6014334512939</c:v>
                </c:pt>
                <c:pt idx="45">
                  <c:v>27.568111866484202</c:v>
                </c:pt>
                <c:pt idx="46">
                  <c:v>27.880220472392001</c:v>
                </c:pt>
                <c:pt idx="47">
                  <c:v>28.1795418141193</c:v>
                </c:pt>
                <c:pt idx="48">
                  <c:v>28.093437389472701</c:v>
                </c:pt>
                <c:pt idx="49">
                  <c:v>27.806076347423801</c:v>
                </c:pt>
                <c:pt idx="50">
                  <c:v>27.860442818562898</c:v>
                </c:pt>
                <c:pt idx="51">
                  <c:v>27.6455947574227</c:v>
                </c:pt>
                <c:pt idx="52">
                  <c:v>27.376614803409201</c:v>
                </c:pt>
                <c:pt idx="53">
                  <c:v>26.9267887951085</c:v>
                </c:pt>
                <c:pt idx="54">
                  <c:v>26.020356486850901</c:v>
                </c:pt>
                <c:pt idx="55">
                  <c:v>25.700935512226501</c:v>
                </c:pt>
                <c:pt idx="56">
                  <c:v>25.4596241663473</c:v>
                </c:pt>
                <c:pt idx="57">
                  <c:v>24.932688808872399</c:v>
                </c:pt>
                <c:pt idx="58">
                  <c:v>24.4218468411629</c:v>
                </c:pt>
                <c:pt idx="59">
                  <c:v>24.195491563924499</c:v>
                </c:pt>
                <c:pt idx="60">
                  <c:v>24.0503598053842</c:v>
                </c:pt>
                <c:pt idx="61">
                  <c:v>23.9040961361226</c:v>
                </c:pt>
                <c:pt idx="62">
                  <c:v>23.897938485871201</c:v>
                </c:pt>
                <c:pt idx="63">
                  <c:v>23.726497131287701</c:v>
                </c:pt>
                <c:pt idx="64">
                  <c:v>24.020241749455199</c:v>
                </c:pt>
                <c:pt idx="65">
                  <c:v>24.070645561352599</c:v>
                </c:pt>
                <c:pt idx="66">
                  <c:v>23.927381611490201</c:v>
                </c:pt>
                <c:pt idx="67">
                  <c:v>24.641746555455001</c:v>
                </c:pt>
                <c:pt idx="68">
                  <c:v>25.316006366485801</c:v>
                </c:pt>
                <c:pt idx="69">
                  <c:v>25.215566153496201</c:v>
                </c:pt>
                <c:pt idx="70">
                  <c:v>25.200757266798799</c:v>
                </c:pt>
                <c:pt idx="71">
                  <c:v>25.128305445424498</c:v>
                </c:pt>
                <c:pt idx="72">
                  <c:v>24.8450687083898</c:v>
                </c:pt>
                <c:pt idx="73">
                  <c:v>24.647136836501399</c:v>
                </c:pt>
                <c:pt idx="74">
                  <c:v>24.327381031074999</c:v>
                </c:pt>
                <c:pt idx="75">
                  <c:v>24.088468410704198</c:v>
                </c:pt>
                <c:pt idx="76">
                  <c:v>24.133463359155598</c:v>
                </c:pt>
                <c:pt idx="77">
                  <c:v>24.156486088153599</c:v>
                </c:pt>
                <c:pt idx="78">
                  <c:v>24.199788688227901</c:v>
                </c:pt>
                <c:pt idx="79">
                  <c:v>24.1760779479145</c:v>
                </c:pt>
                <c:pt idx="80">
                  <c:v>24.188337364279501</c:v>
                </c:pt>
                <c:pt idx="81">
                  <c:v>24.152406906091802</c:v>
                </c:pt>
                <c:pt idx="82">
                  <c:v>24.3890348347844</c:v>
                </c:pt>
                <c:pt idx="83">
                  <c:v>24.4003534280276</c:v>
                </c:pt>
                <c:pt idx="84">
                  <c:v>24.503301663320499</c:v>
                </c:pt>
                <c:pt idx="85">
                  <c:v>24.653906355236899</c:v>
                </c:pt>
                <c:pt idx="86">
                  <c:v>24.7364155682945</c:v>
                </c:pt>
                <c:pt idx="87">
                  <c:v>24.809348629991099</c:v>
                </c:pt>
                <c:pt idx="88">
                  <c:v>24.831312324607399</c:v>
                </c:pt>
                <c:pt idx="89">
                  <c:v>24.8485853528103</c:v>
                </c:pt>
                <c:pt idx="90">
                  <c:v>24.812905308344298</c:v>
                </c:pt>
                <c:pt idx="91">
                  <c:v>24.804498690389199</c:v>
                </c:pt>
                <c:pt idx="92">
                  <c:v>24.7024658720402</c:v>
                </c:pt>
                <c:pt idx="93">
                  <c:v>24.712011412306499</c:v>
                </c:pt>
                <c:pt idx="94">
                  <c:v>24.611425814175799</c:v>
                </c:pt>
                <c:pt idx="95">
                  <c:v>24.482662573846302</c:v>
                </c:pt>
                <c:pt idx="96">
                  <c:v>24.3353141389202</c:v>
                </c:pt>
                <c:pt idx="97">
                  <c:v>23.987601639593901</c:v>
                </c:pt>
                <c:pt idx="98">
                  <c:v>23.8819082999768</c:v>
                </c:pt>
                <c:pt idx="99">
                  <c:v>23.8165976325045</c:v>
                </c:pt>
                <c:pt idx="100">
                  <c:v>23.620983113677401</c:v>
                </c:pt>
                <c:pt idx="101">
                  <c:v>23.430842519430499</c:v>
                </c:pt>
                <c:pt idx="102">
                  <c:v>23.313255358627899</c:v>
                </c:pt>
                <c:pt idx="103">
                  <c:v>23.209594318146301</c:v>
                </c:pt>
                <c:pt idx="104">
                  <c:v>23.0636149821697</c:v>
                </c:pt>
                <c:pt idx="105">
                  <c:v>22.912897872954499</c:v>
                </c:pt>
                <c:pt idx="106">
                  <c:v>22.776926635733499</c:v>
                </c:pt>
                <c:pt idx="107">
                  <c:v>22.811950380920202</c:v>
                </c:pt>
                <c:pt idx="108">
                  <c:v>22.845485349859299</c:v>
                </c:pt>
                <c:pt idx="109">
                  <c:v>22.898480880408801</c:v>
                </c:pt>
                <c:pt idx="110">
                  <c:v>22.762924026076998</c:v>
                </c:pt>
                <c:pt idx="111">
                  <c:v>22.607603504767599</c:v>
                </c:pt>
                <c:pt idx="112">
                  <c:v>22.4358486653081</c:v>
                </c:pt>
                <c:pt idx="113">
                  <c:v>22.25326614466</c:v>
                </c:pt>
                <c:pt idx="114">
                  <c:v>22.075306892582201</c:v>
                </c:pt>
                <c:pt idx="115">
                  <c:v>21.962699967535499</c:v>
                </c:pt>
                <c:pt idx="116">
                  <c:v>21.796065279434199</c:v>
                </c:pt>
                <c:pt idx="117">
                  <c:v>21.774062732336599</c:v>
                </c:pt>
                <c:pt idx="118">
                  <c:v>21.656077450592701</c:v>
                </c:pt>
                <c:pt idx="119">
                  <c:v>21.6126652697262</c:v>
                </c:pt>
                <c:pt idx="120">
                  <c:v>21.5820163997046</c:v>
                </c:pt>
                <c:pt idx="121">
                  <c:v>21.5626481037527</c:v>
                </c:pt>
                <c:pt idx="122">
                  <c:v>21.721221292491101</c:v>
                </c:pt>
                <c:pt idx="123">
                  <c:v>21.884915865526501</c:v>
                </c:pt>
                <c:pt idx="124">
                  <c:v>22.077020930022599</c:v>
                </c:pt>
                <c:pt idx="125">
                  <c:v>22.280165809758302</c:v>
                </c:pt>
                <c:pt idx="126">
                  <c:v>22.426058276136001</c:v>
                </c:pt>
                <c:pt idx="127">
                  <c:v>22.549781332635799</c:v>
                </c:pt>
                <c:pt idx="128">
                  <c:v>22.6795341352001</c:v>
                </c:pt>
                <c:pt idx="129">
                  <c:v>22.7247641845712</c:v>
                </c:pt>
                <c:pt idx="130">
                  <c:v>22.753437159763401</c:v>
                </c:pt>
                <c:pt idx="131">
                  <c:v>22.7916088626943</c:v>
                </c:pt>
                <c:pt idx="132">
                  <c:v>22.798390104275398</c:v>
                </c:pt>
                <c:pt idx="133">
                  <c:v>22.747130577849799</c:v>
                </c:pt>
                <c:pt idx="134">
                  <c:v>22.689286004435999</c:v>
                </c:pt>
                <c:pt idx="135">
                  <c:v>22.637779155063999</c:v>
                </c:pt>
                <c:pt idx="136">
                  <c:v>22.602052707300199</c:v>
                </c:pt>
                <c:pt idx="137">
                  <c:v>22.563791303231898</c:v>
                </c:pt>
                <c:pt idx="138">
                  <c:v>22.532148025152999</c:v>
                </c:pt>
                <c:pt idx="139">
                  <c:v>22.534566218589202</c:v>
                </c:pt>
                <c:pt idx="140">
                  <c:v>22.601755786372401</c:v>
                </c:pt>
                <c:pt idx="141">
                  <c:v>22.755048832961201</c:v>
                </c:pt>
                <c:pt idx="142">
                  <c:v>22.846624285257601</c:v>
                </c:pt>
                <c:pt idx="143">
                  <c:v>22.9535603794567</c:v>
                </c:pt>
                <c:pt idx="144">
                  <c:v>23.085229329263399</c:v>
                </c:pt>
                <c:pt idx="145">
                  <c:v>23.238734771314899</c:v>
                </c:pt>
                <c:pt idx="146">
                  <c:v>23.412909257443399</c:v>
                </c:pt>
                <c:pt idx="147">
                  <c:v>23.5793927791767</c:v>
                </c:pt>
                <c:pt idx="148">
                  <c:v>23.723072854927899</c:v>
                </c:pt>
                <c:pt idx="149">
                  <c:v>23.833412679620899</c:v>
                </c:pt>
                <c:pt idx="150">
                  <c:v>24.0228283600492</c:v>
                </c:pt>
                <c:pt idx="151">
                  <c:v>24.077646846095</c:v>
                </c:pt>
                <c:pt idx="152">
                  <c:v>24.091174715172698</c:v>
                </c:pt>
                <c:pt idx="153">
                  <c:v>24.088755564495099</c:v>
                </c:pt>
                <c:pt idx="154">
                  <c:v>24.066554247339202</c:v>
                </c:pt>
                <c:pt idx="155">
                  <c:v>24.113171223197401</c:v>
                </c:pt>
                <c:pt idx="156">
                  <c:v>24.176044533110002</c:v>
                </c:pt>
                <c:pt idx="157">
                  <c:v>24.2225980983204</c:v>
                </c:pt>
                <c:pt idx="158">
                  <c:v>24.217804274928501</c:v>
                </c:pt>
                <c:pt idx="159">
                  <c:v>24.1858198803615</c:v>
                </c:pt>
                <c:pt idx="160">
                  <c:v>24.1551218065661</c:v>
                </c:pt>
                <c:pt idx="161">
                  <c:v>24.1263830163346</c:v>
                </c:pt>
                <c:pt idx="162">
                  <c:v>24.099703118827499</c:v>
                </c:pt>
                <c:pt idx="163">
                  <c:v>24.0452579947736</c:v>
                </c:pt>
                <c:pt idx="164">
                  <c:v>23.9626701255144</c:v>
                </c:pt>
                <c:pt idx="165">
                  <c:v>23.912942085132901</c:v>
                </c:pt>
                <c:pt idx="166">
                  <c:v>23.8573140300749</c:v>
                </c:pt>
                <c:pt idx="167">
                  <c:v>23.868630648805301</c:v>
                </c:pt>
                <c:pt idx="168">
                  <c:v>23.8130505363103</c:v>
                </c:pt>
                <c:pt idx="169">
                  <c:v>23.790189723151101</c:v>
                </c:pt>
                <c:pt idx="170">
                  <c:v>23.819027932603099</c:v>
                </c:pt>
                <c:pt idx="171">
                  <c:v>23.867932071939499</c:v>
                </c:pt>
                <c:pt idx="172">
                  <c:v>23.913914339251701</c:v>
                </c:pt>
                <c:pt idx="173">
                  <c:v>24.0156407230706</c:v>
                </c:pt>
                <c:pt idx="174">
                  <c:v>24.1213742441258</c:v>
                </c:pt>
                <c:pt idx="175">
                  <c:v>24.1648658076308</c:v>
                </c:pt>
                <c:pt idx="176">
                  <c:v>24.245411461494001</c:v>
                </c:pt>
                <c:pt idx="177">
                  <c:v>24.168322877582298</c:v>
                </c:pt>
                <c:pt idx="178">
                  <c:v>24.244118095057001</c:v>
                </c:pt>
                <c:pt idx="179">
                  <c:v>24.2005462496871</c:v>
                </c:pt>
                <c:pt idx="180">
                  <c:v>24.131287570096799</c:v>
                </c:pt>
                <c:pt idx="181">
                  <c:v>24.0430078922526</c:v>
                </c:pt>
                <c:pt idx="182">
                  <c:v>23.904836929118598</c:v>
                </c:pt>
                <c:pt idx="183">
                  <c:v>23.748862340434499</c:v>
                </c:pt>
                <c:pt idx="184">
                  <c:v>23.5898182972096</c:v>
                </c:pt>
                <c:pt idx="185">
                  <c:v>23.448917766769</c:v>
                </c:pt>
                <c:pt idx="186">
                  <c:v>23.3808646229975</c:v>
                </c:pt>
                <c:pt idx="187">
                  <c:v>23.3182318974814</c:v>
                </c:pt>
                <c:pt idx="188">
                  <c:v>23.267095881377301</c:v>
                </c:pt>
                <c:pt idx="189">
                  <c:v>23.216638698435499</c:v>
                </c:pt>
                <c:pt idx="190">
                  <c:v>23.149329929180698</c:v>
                </c:pt>
                <c:pt idx="191">
                  <c:v>23.083518648893499</c:v>
                </c:pt>
                <c:pt idx="192">
                  <c:v>23.023177015038101</c:v>
                </c:pt>
                <c:pt idx="193">
                  <c:v>22.974018611722698</c:v>
                </c:pt>
                <c:pt idx="194">
                  <c:v>22.926442839424102</c:v>
                </c:pt>
                <c:pt idx="195">
                  <c:v>22.899684915502</c:v>
                </c:pt>
                <c:pt idx="196">
                  <c:v>22.884925801112601</c:v>
                </c:pt>
                <c:pt idx="197">
                  <c:v>23.0481326496575</c:v>
                </c:pt>
                <c:pt idx="198">
                  <c:v>23.218974497623101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7D3F-4A79-B470-2575D2218F1E}"/>
            </c:ext>
          </c:extLst>
        </c:ser>
        <c:ser>
          <c:idx val="3"/>
          <c:order val="3"/>
          <c:tx>
            <c:strRef>
              <c:f>Iterations!$K$1</c:f>
              <c:strCache>
                <c:ptCount val="1"/>
                <c:pt idx="0">
                  <c:v>SGFFW-IRDSA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xVal>
            <c:numRef>
              <c:f>Iterations!$J$3:$J$201</c:f>
              <c:numCache>
                <c:formatCode>General</c:formatCode>
                <c:ptCount val="199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</c:numCache>
            </c:numRef>
          </c:xVal>
          <c:yVal>
            <c:numRef>
              <c:f>Iterations!$K$3:$K$201</c:f>
              <c:numCache>
                <c:formatCode>General</c:formatCode>
                <c:ptCount val="199"/>
                <c:pt idx="0">
                  <c:v>35.785777066237401</c:v>
                </c:pt>
                <c:pt idx="1">
                  <c:v>33.3481629863482</c:v>
                </c:pt>
                <c:pt idx="2">
                  <c:v>25.671188039657</c:v>
                </c:pt>
                <c:pt idx="3">
                  <c:v>24.646017520274899</c:v>
                </c:pt>
                <c:pt idx="4">
                  <c:v>23.505813215160099</c:v>
                </c:pt>
                <c:pt idx="5">
                  <c:v>20.702171441031499</c:v>
                </c:pt>
                <c:pt idx="6">
                  <c:v>18.419466322992498</c:v>
                </c:pt>
                <c:pt idx="7">
                  <c:v>17.303000567468398</c:v>
                </c:pt>
                <c:pt idx="8">
                  <c:v>17.362808369782499</c:v>
                </c:pt>
                <c:pt idx="9">
                  <c:v>18.3155360987212</c:v>
                </c:pt>
                <c:pt idx="10">
                  <c:v>18.3775160488658</c:v>
                </c:pt>
                <c:pt idx="11">
                  <c:v>19.3387863996875</c:v>
                </c:pt>
                <c:pt idx="12">
                  <c:v>21.025765894388702</c:v>
                </c:pt>
                <c:pt idx="13">
                  <c:v>22.209088644074399</c:v>
                </c:pt>
                <c:pt idx="14">
                  <c:v>22.215796026947999</c:v>
                </c:pt>
                <c:pt idx="15">
                  <c:v>22.996191453376898</c:v>
                </c:pt>
                <c:pt idx="16">
                  <c:v>26.3103079939292</c:v>
                </c:pt>
                <c:pt idx="17">
                  <c:v>29.539832266146298</c:v>
                </c:pt>
                <c:pt idx="18">
                  <c:v>30.259654281171699</c:v>
                </c:pt>
                <c:pt idx="19">
                  <c:v>29.301450015258901</c:v>
                </c:pt>
                <c:pt idx="20">
                  <c:v>27.014629253274901</c:v>
                </c:pt>
                <c:pt idx="21">
                  <c:v>25.520994021956401</c:v>
                </c:pt>
                <c:pt idx="22">
                  <c:v>23.775108068635198</c:v>
                </c:pt>
                <c:pt idx="23">
                  <c:v>21.936866759540699</c:v>
                </c:pt>
                <c:pt idx="24">
                  <c:v>22.457338582821802</c:v>
                </c:pt>
                <c:pt idx="25">
                  <c:v>22.876517834551699</c:v>
                </c:pt>
                <c:pt idx="26">
                  <c:v>20.879438738561198</c:v>
                </c:pt>
                <c:pt idx="27">
                  <c:v>19.4238417830468</c:v>
                </c:pt>
                <c:pt idx="28">
                  <c:v>20.085058250572899</c:v>
                </c:pt>
                <c:pt idx="29">
                  <c:v>21.540121924003401</c:v>
                </c:pt>
                <c:pt idx="30">
                  <c:v>23.097649618978501</c:v>
                </c:pt>
                <c:pt idx="31">
                  <c:v>23.668453940718699</c:v>
                </c:pt>
                <c:pt idx="32">
                  <c:v>24.333799688884799</c:v>
                </c:pt>
                <c:pt idx="33">
                  <c:v>23.362125248960201</c:v>
                </c:pt>
                <c:pt idx="34">
                  <c:v>22.519484047397398</c:v>
                </c:pt>
                <c:pt idx="35">
                  <c:v>22.3745746245886</c:v>
                </c:pt>
                <c:pt idx="36">
                  <c:v>22.577912679170201</c:v>
                </c:pt>
                <c:pt idx="37">
                  <c:v>22.307322580588401</c:v>
                </c:pt>
                <c:pt idx="38">
                  <c:v>22.505116877896398</c:v>
                </c:pt>
                <c:pt idx="39">
                  <c:v>23.245681385917901</c:v>
                </c:pt>
                <c:pt idx="40">
                  <c:v>23.582441989247599</c:v>
                </c:pt>
                <c:pt idx="41">
                  <c:v>23.522031280767202</c:v>
                </c:pt>
                <c:pt idx="42">
                  <c:v>23.501292523015199</c:v>
                </c:pt>
                <c:pt idx="43">
                  <c:v>24.122988571352298</c:v>
                </c:pt>
                <c:pt idx="44">
                  <c:v>23.7767196626498</c:v>
                </c:pt>
                <c:pt idx="45">
                  <c:v>23.479432761508502</c:v>
                </c:pt>
                <c:pt idx="46">
                  <c:v>23.2257528691426</c:v>
                </c:pt>
                <c:pt idx="47">
                  <c:v>22.003787957506699</c:v>
                </c:pt>
                <c:pt idx="48">
                  <c:v>20.994850538842901</c:v>
                </c:pt>
                <c:pt idx="49">
                  <c:v>21.750034463762599</c:v>
                </c:pt>
                <c:pt idx="50">
                  <c:v>21.669328912849899</c:v>
                </c:pt>
                <c:pt idx="51">
                  <c:v>21.7516506431833</c:v>
                </c:pt>
                <c:pt idx="52">
                  <c:v>21.832453325279499</c:v>
                </c:pt>
                <c:pt idx="53">
                  <c:v>22.1919923654903</c:v>
                </c:pt>
                <c:pt idx="54">
                  <c:v>22.045526577879802</c:v>
                </c:pt>
                <c:pt idx="55">
                  <c:v>22.589593694140198</c:v>
                </c:pt>
                <c:pt idx="56">
                  <c:v>23.362603460531801</c:v>
                </c:pt>
                <c:pt idx="57">
                  <c:v>22.359615110582101</c:v>
                </c:pt>
                <c:pt idx="58">
                  <c:v>21.750299573246799</c:v>
                </c:pt>
                <c:pt idx="59">
                  <c:v>21.230434874801599</c:v>
                </c:pt>
                <c:pt idx="60">
                  <c:v>20.384997309277601</c:v>
                </c:pt>
                <c:pt idx="61">
                  <c:v>19.3222785680823</c:v>
                </c:pt>
                <c:pt idx="62">
                  <c:v>17.723817507046601</c:v>
                </c:pt>
                <c:pt idx="63">
                  <c:v>16.0486375999396</c:v>
                </c:pt>
                <c:pt idx="64">
                  <c:v>15.924352335052999</c:v>
                </c:pt>
                <c:pt idx="65">
                  <c:v>15.9934170832364</c:v>
                </c:pt>
                <c:pt idx="66">
                  <c:v>16.118459043558602</c:v>
                </c:pt>
                <c:pt idx="67">
                  <c:v>16.393408997861702</c:v>
                </c:pt>
                <c:pt idx="68">
                  <c:v>16.512854551448399</c:v>
                </c:pt>
                <c:pt idx="69">
                  <c:v>16.5424877983431</c:v>
                </c:pt>
                <c:pt idx="70">
                  <c:v>16.630293099630698</c:v>
                </c:pt>
                <c:pt idx="71">
                  <c:v>16.978459881794201</c:v>
                </c:pt>
                <c:pt idx="72">
                  <c:v>16.585399383680599</c:v>
                </c:pt>
                <c:pt idx="73">
                  <c:v>16.076981207260001</c:v>
                </c:pt>
                <c:pt idx="74">
                  <c:v>15.335899582049001</c:v>
                </c:pt>
                <c:pt idx="75">
                  <c:v>14.6508730771865</c:v>
                </c:pt>
                <c:pt idx="76">
                  <c:v>13.8390126971686</c:v>
                </c:pt>
                <c:pt idx="77">
                  <c:v>13.7071920172838</c:v>
                </c:pt>
                <c:pt idx="78">
                  <c:v>13.6346596851215</c:v>
                </c:pt>
                <c:pt idx="79">
                  <c:v>13.7521350007046</c:v>
                </c:pt>
                <c:pt idx="80">
                  <c:v>13.8356807460606</c:v>
                </c:pt>
                <c:pt idx="81">
                  <c:v>14.1517481271643</c:v>
                </c:pt>
                <c:pt idx="82">
                  <c:v>14.366810277758599</c:v>
                </c:pt>
                <c:pt idx="83">
                  <c:v>14.6020563908792</c:v>
                </c:pt>
                <c:pt idx="84">
                  <c:v>14.6524425674559</c:v>
                </c:pt>
                <c:pt idx="85">
                  <c:v>14.8227367267923</c:v>
                </c:pt>
                <c:pt idx="86">
                  <c:v>14.7825703193711</c:v>
                </c:pt>
                <c:pt idx="87">
                  <c:v>14.9118164473629</c:v>
                </c:pt>
                <c:pt idx="88">
                  <c:v>14.801633280014499</c:v>
                </c:pt>
                <c:pt idx="89">
                  <c:v>14.855120171602</c:v>
                </c:pt>
                <c:pt idx="90">
                  <c:v>14.899344894746299</c:v>
                </c:pt>
                <c:pt idx="91">
                  <c:v>14.202990610012799</c:v>
                </c:pt>
                <c:pt idx="92">
                  <c:v>13.2692847770789</c:v>
                </c:pt>
                <c:pt idx="93">
                  <c:v>12.681207698845</c:v>
                </c:pt>
                <c:pt idx="94">
                  <c:v>11.831394388603</c:v>
                </c:pt>
                <c:pt idx="95">
                  <c:v>13.0530834365688</c:v>
                </c:pt>
                <c:pt idx="96">
                  <c:v>14.2376785165904</c:v>
                </c:pt>
                <c:pt idx="97">
                  <c:v>14.953257464429001</c:v>
                </c:pt>
                <c:pt idx="98">
                  <c:v>15.4127667698626</c:v>
                </c:pt>
                <c:pt idx="99">
                  <c:v>15.636098595042499</c:v>
                </c:pt>
                <c:pt idx="100">
                  <c:v>16.587323023667398</c:v>
                </c:pt>
                <c:pt idx="101">
                  <c:v>17.541923830121402</c:v>
                </c:pt>
                <c:pt idx="102">
                  <c:v>17.9430190029443</c:v>
                </c:pt>
                <c:pt idx="103">
                  <c:v>17.808318105890802</c:v>
                </c:pt>
                <c:pt idx="104">
                  <c:v>17.5552427919278</c:v>
                </c:pt>
                <c:pt idx="105">
                  <c:v>17.289216680883602</c:v>
                </c:pt>
                <c:pt idx="106">
                  <c:v>16.959939514191198</c:v>
                </c:pt>
                <c:pt idx="107">
                  <c:v>16.825605404722999</c:v>
                </c:pt>
                <c:pt idx="108">
                  <c:v>16.659825188607801</c:v>
                </c:pt>
                <c:pt idx="109">
                  <c:v>16.564660215244999</c:v>
                </c:pt>
                <c:pt idx="110">
                  <c:v>16.301638059801299</c:v>
                </c:pt>
                <c:pt idx="111">
                  <c:v>15.984097417128799</c:v>
                </c:pt>
                <c:pt idx="112">
                  <c:v>15.788496340443</c:v>
                </c:pt>
                <c:pt idx="113">
                  <c:v>15.6059798177806</c:v>
                </c:pt>
                <c:pt idx="114">
                  <c:v>15.541053413201601</c:v>
                </c:pt>
                <c:pt idx="115">
                  <c:v>15.6118677971154</c:v>
                </c:pt>
                <c:pt idx="116">
                  <c:v>16.013315187326199</c:v>
                </c:pt>
                <c:pt idx="117">
                  <c:v>16.0969100700013</c:v>
                </c:pt>
                <c:pt idx="118">
                  <c:v>16.127274618881799</c:v>
                </c:pt>
                <c:pt idx="119">
                  <c:v>16.219878070016598</c:v>
                </c:pt>
                <c:pt idx="120">
                  <c:v>16.463607381064001</c:v>
                </c:pt>
                <c:pt idx="121">
                  <c:v>16.723051011998798</c:v>
                </c:pt>
                <c:pt idx="122">
                  <c:v>17.0247254019176</c:v>
                </c:pt>
                <c:pt idx="123">
                  <c:v>16.773546472165499</c:v>
                </c:pt>
                <c:pt idx="124">
                  <c:v>16.6469242789425</c:v>
                </c:pt>
                <c:pt idx="125">
                  <c:v>16.8354569026103</c:v>
                </c:pt>
                <c:pt idx="126">
                  <c:v>16.983435611051</c:v>
                </c:pt>
                <c:pt idx="127">
                  <c:v>16.803759944245201</c:v>
                </c:pt>
                <c:pt idx="128">
                  <c:v>15.9463736746742</c:v>
                </c:pt>
                <c:pt idx="129">
                  <c:v>15.803067882342001</c:v>
                </c:pt>
                <c:pt idx="130">
                  <c:v>15.8160879783202</c:v>
                </c:pt>
                <c:pt idx="131">
                  <c:v>15.798937974014001</c:v>
                </c:pt>
                <c:pt idx="132">
                  <c:v>15.772492118827399</c:v>
                </c:pt>
                <c:pt idx="133">
                  <c:v>15.7743956190265</c:v>
                </c:pt>
                <c:pt idx="134">
                  <c:v>15.8046851224835</c:v>
                </c:pt>
                <c:pt idx="135">
                  <c:v>15.8542407962785</c:v>
                </c:pt>
                <c:pt idx="136">
                  <c:v>16.208316981767901</c:v>
                </c:pt>
                <c:pt idx="137">
                  <c:v>16.5300671839016</c:v>
                </c:pt>
                <c:pt idx="138">
                  <c:v>16.6526559443626</c:v>
                </c:pt>
                <c:pt idx="139">
                  <c:v>16.5465173511088</c:v>
                </c:pt>
                <c:pt idx="140">
                  <c:v>16.2597661849926</c:v>
                </c:pt>
                <c:pt idx="141">
                  <c:v>15.956756311049601</c:v>
                </c:pt>
                <c:pt idx="142">
                  <c:v>15.6029562936109</c:v>
                </c:pt>
                <c:pt idx="143">
                  <c:v>15.249537709083199</c:v>
                </c:pt>
                <c:pt idx="144">
                  <c:v>14.945156739741799</c:v>
                </c:pt>
                <c:pt idx="145">
                  <c:v>14.6613292485101</c:v>
                </c:pt>
                <c:pt idx="146">
                  <c:v>14.3220461396254</c:v>
                </c:pt>
                <c:pt idx="147">
                  <c:v>14.0148739417888</c:v>
                </c:pt>
                <c:pt idx="148">
                  <c:v>13.7394429284161</c:v>
                </c:pt>
                <c:pt idx="149">
                  <c:v>13.4992026731396</c:v>
                </c:pt>
                <c:pt idx="150">
                  <c:v>13.170784120270101</c:v>
                </c:pt>
                <c:pt idx="151">
                  <c:v>13.0652683817625</c:v>
                </c:pt>
                <c:pt idx="152">
                  <c:v>12.9275762514369</c:v>
                </c:pt>
                <c:pt idx="153">
                  <c:v>13.0134232852617</c:v>
                </c:pt>
                <c:pt idx="154">
                  <c:v>13.127414448880099</c:v>
                </c:pt>
                <c:pt idx="155">
                  <c:v>13.089120235134301</c:v>
                </c:pt>
                <c:pt idx="156">
                  <c:v>13.1135657083657</c:v>
                </c:pt>
                <c:pt idx="157">
                  <c:v>13.287479194743501</c:v>
                </c:pt>
                <c:pt idx="158">
                  <c:v>13.3678053700832</c:v>
                </c:pt>
                <c:pt idx="159">
                  <c:v>13.434897482367001</c:v>
                </c:pt>
                <c:pt idx="160">
                  <c:v>13.571129209033</c:v>
                </c:pt>
                <c:pt idx="161">
                  <c:v>13.696629112893801</c:v>
                </c:pt>
                <c:pt idx="162">
                  <c:v>13.8669804262217</c:v>
                </c:pt>
                <c:pt idx="163">
                  <c:v>14.0594910314261</c:v>
                </c:pt>
                <c:pt idx="164">
                  <c:v>14.281710746542499</c:v>
                </c:pt>
                <c:pt idx="165">
                  <c:v>14.433722725537701</c:v>
                </c:pt>
                <c:pt idx="166">
                  <c:v>14.617974676340999</c:v>
                </c:pt>
                <c:pt idx="167">
                  <c:v>14.8135652838157</c:v>
                </c:pt>
                <c:pt idx="168">
                  <c:v>15.1457229862337</c:v>
                </c:pt>
                <c:pt idx="169">
                  <c:v>15.385147856113001</c:v>
                </c:pt>
                <c:pt idx="170">
                  <c:v>15.702746510353901</c:v>
                </c:pt>
                <c:pt idx="171">
                  <c:v>15.6581070426067</c:v>
                </c:pt>
                <c:pt idx="172">
                  <c:v>15.5481553822046</c:v>
                </c:pt>
                <c:pt idx="173">
                  <c:v>15.3330259203001</c:v>
                </c:pt>
                <c:pt idx="174">
                  <c:v>15.0661938083856</c:v>
                </c:pt>
                <c:pt idx="175">
                  <c:v>14.758866948539101</c:v>
                </c:pt>
                <c:pt idx="176">
                  <c:v>14.590373463058899</c:v>
                </c:pt>
                <c:pt idx="177">
                  <c:v>14.390303576568501</c:v>
                </c:pt>
                <c:pt idx="178">
                  <c:v>14.159337933288599</c:v>
                </c:pt>
                <c:pt idx="179">
                  <c:v>13.9401243319704</c:v>
                </c:pt>
                <c:pt idx="180">
                  <c:v>13.5661824389532</c:v>
                </c:pt>
                <c:pt idx="181">
                  <c:v>13.2020142960233</c:v>
                </c:pt>
                <c:pt idx="182">
                  <c:v>13.0409663933129</c:v>
                </c:pt>
                <c:pt idx="183">
                  <c:v>12.863291735414601</c:v>
                </c:pt>
                <c:pt idx="184">
                  <c:v>12.753548472626001</c:v>
                </c:pt>
                <c:pt idx="185">
                  <c:v>12.618128002371099</c:v>
                </c:pt>
                <c:pt idx="186">
                  <c:v>12.4972984116083</c:v>
                </c:pt>
                <c:pt idx="187">
                  <c:v>12.3805286117392</c:v>
                </c:pt>
                <c:pt idx="188">
                  <c:v>12.263902003813399</c:v>
                </c:pt>
                <c:pt idx="189">
                  <c:v>12.143724306811</c:v>
                </c:pt>
                <c:pt idx="190">
                  <c:v>12.0392229517822</c:v>
                </c:pt>
                <c:pt idx="191">
                  <c:v>11.963234904598499</c:v>
                </c:pt>
                <c:pt idx="192">
                  <c:v>11.896223867335801</c:v>
                </c:pt>
                <c:pt idx="193">
                  <c:v>11.8634520820427</c:v>
                </c:pt>
                <c:pt idx="194">
                  <c:v>11.8055309719061</c:v>
                </c:pt>
                <c:pt idx="195">
                  <c:v>11.717284749688901</c:v>
                </c:pt>
                <c:pt idx="196">
                  <c:v>11.6114489232853</c:v>
                </c:pt>
                <c:pt idx="197">
                  <c:v>11.5187945770629</c:v>
                </c:pt>
                <c:pt idx="198">
                  <c:v>11.4763330302667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7D3F-4A79-B470-2575D2218F1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218160"/>
        <c:axId val="13082448"/>
      </c:scatterChart>
      <c:valAx>
        <c:axId val="1721816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CA"/>
                  <a:t>Iterations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082448"/>
        <c:crosses val="autoZero"/>
        <c:crossBetween val="midCat"/>
      </c:valAx>
      <c:valAx>
        <c:axId val="130824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CA"/>
                  <a:t>Overall Loss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21816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2729055555555553"/>
          <c:y val="0.13062888888888888"/>
          <c:w val="0.1426638888888889"/>
          <c:h val="0.23812666666666671"/>
        </c:manualLayout>
      </c:layout>
      <c:overlay val="1"/>
      <c:spPr>
        <a:solidFill>
          <a:srgbClr val="00193A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rgbClr val="00193A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>
          <a:solidFill>
            <a:schemeClr val="bg1"/>
          </a:solidFill>
        </a:defRPr>
      </a:pPr>
      <a:endParaRPr lang="en-US"/>
    </a:p>
  </c:txPr>
  <c:externalData r:id="rId4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en-CA"/>
              <a:t>Overall Loss vs Query Count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QueryCount!$B$1</c:f>
              <c:strCache>
                <c:ptCount val="1"/>
                <c:pt idx="0">
                  <c:v>FZCGS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QueryCount!$A$3:$A$177</c:f>
              <c:numCache>
                <c:formatCode>General</c:formatCode>
                <c:ptCount val="175"/>
                <c:pt idx="0">
                  <c:v>900</c:v>
                </c:pt>
                <c:pt idx="1">
                  <c:v>1500</c:v>
                </c:pt>
                <c:pt idx="2">
                  <c:v>2100</c:v>
                </c:pt>
                <c:pt idx="3">
                  <c:v>3000</c:v>
                </c:pt>
                <c:pt idx="4">
                  <c:v>3600</c:v>
                </c:pt>
                <c:pt idx="5">
                  <c:v>4200</c:v>
                </c:pt>
                <c:pt idx="6">
                  <c:v>5100</c:v>
                </c:pt>
                <c:pt idx="7">
                  <c:v>5700</c:v>
                </c:pt>
                <c:pt idx="8">
                  <c:v>6300</c:v>
                </c:pt>
                <c:pt idx="9">
                  <c:v>7200</c:v>
                </c:pt>
                <c:pt idx="10">
                  <c:v>7800</c:v>
                </c:pt>
                <c:pt idx="11">
                  <c:v>8400</c:v>
                </c:pt>
                <c:pt idx="12">
                  <c:v>9300</c:v>
                </c:pt>
                <c:pt idx="13">
                  <c:v>9900</c:v>
                </c:pt>
                <c:pt idx="14">
                  <c:v>10500</c:v>
                </c:pt>
                <c:pt idx="15">
                  <c:v>11400</c:v>
                </c:pt>
                <c:pt idx="16">
                  <c:v>12000</c:v>
                </c:pt>
                <c:pt idx="17">
                  <c:v>12600</c:v>
                </c:pt>
                <c:pt idx="18">
                  <c:v>13500</c:v>
                </c:pt>
                <c:pt idx="19">
                  <c:v>14100</c:v>
                </c:pt>
                <c:pt idx="20">
                  <c:v>14700</c:v>
                </c:pt>
                <c:pt idx="21">
                  <c:v>15600</c:v>
                </c:pt>
                <c:pt idx="22">
                  <c:v>16200</c:v>
                </c:pt>
                <c:pt idx="23">
                  <c:v>16800</c:v>
                </c:pt>
                <c:pt idx="24">
                  <c:v>17700</c:v>
                </c:pt>
                <c:pt idx="25">
                  <c:v>18300</c:v>
                </c:pt>
                <c:pt idx="26">
                  <c:v>18900</c:v>
                </c:pt>
                <c:pt idx="27">
                  <c:v>19800</c:v>
                </c:pt>
                <c:pt idx="28">
                  <c:v>20400</c:v>
                </c:pt>
                <c:pt idx="29">
                  <c:v>21000</c:v>
                </c:pt>
                <c:pt idx="30">
                  <c:v>21900</c:v>
                </c:pt>
                <c:pt idx="31">
                  <c:v>22500</c:v>
                </c:pt>
                <c:pt idx="32">
                  <c:v>23100</c:v>
                </c:pt>
                <c:pt idx="33">
                  <c:v>24000</c:v>
                </c:pt>
                <c:pt idx="34">
                  <c:v>24600</c:v>
                </c:pt>
                <c:pt idx="35">
                  <c:v>25200</c:v>
                </c:pt>
                <c:pt idx="36">
                  <c:v>26100</c:v>
                </c:pt>
                <c:pt idx="37">
                  <c:v>26700</c:v>
                </c:pt>
                <c:pt idx="38">
                  <c:v>27300</c:v>
                </c:pt>
                <c:pt idx="39">
                  <c:v>28200</c:v>
                </c:pt>
                <c:pt idx="40">
                  <c:v>28800</c:v>
                </c:pt>
                <c:pt idx="41">
                  <c:v>29400</c:v>
                </c:pt>
                <c:pt idx="42">
                  <c:v>30300</c:v>
                </c:pt>
                <c:pt idx="43">
                  <c:v>30900</c:v>
                </c:pt>
                <c:pt idx="44">
                  <c:v>31500</c:v>
                </c:pt>
                <c:pt idx="45">
                  <c:v>32400</c:v>
                </c:pt>
                <c:pt idx="46">
                  <c:v>33000</c:v>
                </c:pt>
                <c:pt idx="47">
                  <c:v>33600</c:v>
                </c:pt>
                <c:pt idx="48">
                  <c:v>34500</c:v>
                </c:pt>
                <c:pt idx="49">
                  <c:v>35100</c:v>
                </c:pt>
                <c:pt idx="50">
                  <c:v>35700</c:v>
                </c:pt>
                <c:pt idx="51">
                  <c:v>36600</c:v>
                </c:pt>
                <c:pt idx="52">
                  <c:v>37200</c:v>
                </c:pt>
                <c:pt idx="53">
                  <c:v>37800</c:v>
                </c:pt>
                <c:pt idx="54">
                  <c:v>38700</c:v>
                </c:pt>
                <c:pt idx="55">
                  <c:v>39300</c:v>
                </c:pt>
                <c:pt idx="56">
                  <c:v>39900</c:v>
                </c:pt>
                <c:pt idx="57">
                  <c:v>40800</c:v>
                </c:pt>
                <c:pt idx="58">
                  <c:v>41400</c:v>
                </c:pt>
                <c:pt idx="59">
                  <c:v>42000</c:v>
                </c:pt>
                <c:pt idx="60">
                  <c:v>42900</c:v>
                </c:pt>
                <c:pt idx="61">
                  <c:v>43500</c:v>
                </c:pt>
                <c:pt idx="62">
                  <c:v>44100</c:v>
                </c:pt>
                <c:pt idx="63">
                  <c:v>45000</c:v>
                </c:pt>
                <c:pt idx="64">
                  <c:v>45600</c:v>
                </c:pt>
                <c:pt idx="65">
                  <c:v>46200</c:v>
                </c:pt>
                <c:pt idx="66">
                  <c:v>47100</c:v>
                </c:pt>
                <c:pt idx="67">
                  <c:v>47700</c:v>
                </c:pt>
                <c:pt idx="68">
                  <c:v>48300</c:v>
                </c:pt>
                <c:pt idx="69">
                  <c:v>49200</c:v>
                </c:pt>
                <c:pt idx="70">
                  <c:v>49800</c:v>
                </c:pt>
                <c:pt idx="71">
                  <c:v>50400</c:v>
                </c:pt>
                <c:pt idx="72">
                  <c:v>51300</c:v>
                </c:pt>
                <c:pt idx="73">
                  <c:v>51900</c:v>
                </c:pt>
                <c:pt idx="74">
                  <c:v>52500</c:v>
                </c:pt>
                <c:pt idx="75">
                  <c:v>53400</c:v>
                </c:pt>
                <c:pt idx="76">
                  <c:v>54000</c:v>
                </c:pt>
                <c:pt idx="77">
                  <c:v>54600</c:v>
                </c:pt>
                <c:pt idx="78">
                  <c:v>55500</c:v>
                </c:pt>
                <c:pt idx="79">
                  <c:v>56100</c:v>
                </c:pt>
                <c:pt idx="80">
                  <c:v>56700</c:v>
                </c:pt>
                <c:pt idx="81">
                  <c:v>57600</c:v>
                </c:pt>
                <c:pt idx="82">
                  <c:v>58200</c:v>
                </c:pt>
                <c:pt idx="83">
                  <c:v>58800</c:v>
                </c:pt>
                <c:pt idx="84">
                  <c:v>59700</c:v>
                </c:pt>
                <c:pt idx="85">
                  <c:v>60300</c:v>
                </c:pt>
                <c:pt idx="86">
                  <c:v>60900</c:v>
                </c:pt>
                <c:pt idx="87">
                  <c:v>61800</c:v>
                </c:pt>
                <c:pt idx="88">
                  <c:v>62400</c:v>
                </c:pt>
                <c:pt idx="89">
                  <c:v>63000</c:v>
                </c:pt>
                <c:pt idx="90">
                  <c:v>63900</c:v>
                </c:pt>
                <c:pt idx="91">
                  <c:v>64500</c:v>
                </c:pt>
                <c:pt idx="92">
                  <c:v>65100</c:v>
                </c:pt>
                <c:pt idx="93">
                  <c:v>66000</c:v>
                </c:pt>
                <c:pt idx="94">
                  <c:v>66600</c:v>
                </c:pt>
                <c:pt idx="95">
                  <c:v>67200</c:v>
                </c:pt>
                <c:pt idx="96">
                  <c:v>68100</c:v>
                </c:pt>
                <c:pt idx="97">
                  <c:v>68700</c:v>
                </c:pt>
                <c:pt idx="98">
                  <c:v>69300</c:v>
                </c:pt>
                <c:pt idx="99">
                  <c:v>70200</c:v>
                </c:pt>
                <c:pt idx="100">
                  <c:v>70800</c:v>
                </c:pt>
                <c:pt idx="101">
                  <c:v>71400</c:v>
                </c:pt>
                <c:pt idx="102">
                  <c:v>72300</c:v>
                </c:pt>
                <c:pt idx="103">
                  <c:v>72900</c:v>
                </c:pt>
                <c:pt idx="104">
                  <c:v>73500</c:v>
                </c:pt>
                <c:pt idx="105">
                  <c:v>74400</c:v>
                </c:pt>
                <c:pt idx="106">
                  <c:v>75000</c:v>
                </c:pt>
                <c:pt idx="107">
                  <c:v>75600</c:v>
                </c:pt>
                <c:pt idx="108">
                  <c:v>76500</c:v>
                </c:pt>
                <c:pt idx="109">
                  <c:v>77100</c:v>
                </c:pt>
                <c:pt idx="110">
                  <c:v>77700</c:v>
                </c:pt>
                <c:pt idx="111">
                  <c:v>78600</c:v>
                </c:pt>
                <c:pt idx="112">
                  <c:v>79200</c:v>
                </c:pt>
                <c:pt idx="113">
                  <c:v>79800</c:v>
                </c:pt>
                <c:pt idx="114">
                  <c:v>80700</c:v>
                </c:pt>
                <c:pt idx="115">
                  <c:v>81300</c:v>
                </c:pt>
                <c:pt idx="116">
                  <c:v>81900</c:v>
                </c:pt>
                <c:pt idx="117">
                  <c:v>82800</c:v>
                </c:pt>
                <c:pt idx="118">
                  <c:v>83400</c:v>
                </c:pt>
                <c:pt idx="119">
                  <c:v>84000</c:v>
                </c:pt>
                <c:pt idx="120">
                  <c:v>84900</c:v>
                </c:pt>
                <c:pt idx="121">
                  <c:v>85500</c:v>
                </c:pt>
                <c:pt idx="122">
                  <c:v>86100</c:v>
                </c:pt>
                <c:pt idx="123">
                  <c:v>87000</c:v>
                </c:pt>
                <c:pt idx="124">
                  <c:v>87600</c:v>
                </c:pt>
                <c:pt idx="125">
                  <c:v>88200</c:v>
                </c:pt>
                <c:pt idx="126">
                  <c:v>89100</c:v>
                </c:pt>
                <c:pt idx="127">
                  <c:v>89700</c:v>
                </c:pt>
                <c:pt idx="128">
                  <c:v>90300</c:v>
                </c:pt>
                <c:pt idx="129">
                  <c:v>91200</c:v>
                </c:pt>
                <c:pt idx="130">
                  <c:v>91800</c:v>
                </c:pt>
                <c:pt idx="131">
                  <c:v>92400</c:v>
                </c:pt>
                <c:pt idx="132">
                  <c:v>93300</c:v>
                </c:pt>
                <c:pt idx="133">
                  <c:v>93900</c:v>
                </c:pt>
                <c:pt idx="134">
                  <c:v>94500</c:v>
                </c:pt>
                <c:pt idx="135">
                  <c:v>95400</c:v>
                </c:pt>
                <c:pt idx="136">
                  <c:v>96000</c:v>
                </c:pt>
                <c:pt idx="137">
                  <c:v>96600</c:v>
                </c:pt>
                <c:pt idx="138">
                  <c:v>97500</c:v>
                </c:pt>
                <c:pt idx="139">
                  <c:v>98100</c:v>
                </c:pt>
                <c:pt idx="140">
                  <c:v>98700</c:v>
                </c:pt>
                <c:pt idx="141">
                  <c:v>99600</c:v>
                </c:pt>
                <c:pt idx="142">
                  <c:v>100200</c:v>
                </c:pt>
                <c:pt idx="143">
                  <c:v>100800</c:v>
                </c:pt>
                <c:pt idx="144">
                  <c:v>101700</c:v>
                </c:pt>
                <c:pt idx="145">
                  <c:v>102300</c:v>
                </c:pt>
                <c:pt idx="146">
                  <c:v>102900</c:v>
                </c:pt>
                <c:pt idx="147">
                  <c:v>103800</c:v>
                </c:pt>
                <c:pt idx="148">
                  <c:v>104400</c:v>
                </c:pt>
                <c:pt idx="149">
                  <c:v>105000</c:v>
                </c:pt>
                <c:pt idx="150">
                  <c:v>105900</c:v>
                </c:pt>
                <c:pt idx="151">
                  <c:v>106500</c:v>
                </c:pt>
                <c:pt idx="152">
                  <c:v>107100</c:v>
                </c:pt>
                <c:pt idx="153">
                  <c:v>108000</c:v>
                </c:pt>
                <c:pt idx="154">
                  <c:v>108600</c:v>
                </c:pt>
                <c:pt idx="155">
                  <c:v>109200</c:v>
                </c:pt>
                <c:pt idx="156">
                  <c:v>110100</c:v>
                </c:pt>
                <c:pt idx="157">
                  <c:v>110700</c:v>
                </c:pt>
                <c:pt idx="158">
                  <c:v>111300</c:v>
                </c:pt>
                <c:pt idx="159">
                  <c:v>112200</c:v>
                </c:pt>
                <c:pt idx="160">
                  <c:v>112800</c:v>
                </c:pt>
                <c:pt idx="161">
                  <c:v>113400</c:v>
                </c:pt>
                <c:pt idx="162">
                  <c:v>114300</c:v>
                </c:pt>
                <c:pt idx="163">
                  <c:v>114900</c:v>
                </c:pt>
                <c:pt idx="164">
                  <c:v>115500</c:v>
                </c:pt>
                <c:pt idx="165">
                  <c:v>116400</c:v>
                </c:pt>
                <c:pt idx="166">
                  <c:v>117000</c:v>
                </c:pt>
                <c:pt idx="167">
                  <c:v>117600</c:v>
                </c:pt>
                <c:pt idx="168">
                  <c:v>118500</c:v>
                </c:pt>
                <c:pt idx="169">
                  <c:v>119100</c:v>
                </c:pt>
                <c:pt idx="170">
                  <c:v>119700</c:v>
                </c:pt>
                <c:pt idx="171">
                  <c:v>120600</c:v>
                </c:pt>
                <c:pt idx="172">
                  <c:v>121200</c:v>
                </c:pt>
                <c:pt idx="173">
                  <c:v>121800</c:v>
                </c:pt>
                <c:pt idx="174">
                  <c:v>122700</c:v>
                </c:pt>
              </c:numCache>
            </c:numRef>
          </c:xVal>
          <c:yVal>
            <c:numRef>
              <c:f>QueryCount!$B$3:$B$177</c:f>
              <c:numCache>
                <c:formatCode>General</c:formatCode>
                <c:ptCount val="175"/>
                <c:pt idx="0">
                  <c:v>38.959575670476497</c:v>
                </c:pt>
                <c:pt idx="1">
                  <c:v>37.524399929049999</c:v>
                </c:pt>
                <c:pt idx="2">
                  <c:v>36.2782192600543</c:v>
                </c:pt>
                <c:pt idx="3">
                  <c:v>36.189957333789998</c:v>
                </c:pt>
                <c:pt idx="4">
                  <c:v>36.228712092150197</c:v>
                </c:pt>
                <c:pt idx="5">
                  <c:v>36.177380958133703</c:v>
                </c:pt>
                <c:pt idx="6">
                  <c:v>34.180689703054803</c:v>
                </c:pt>
                <c:pt idx="7">
                  <c:v>33.959053770970201</c:v>
                </c:pt>
                <c:pt idx="8">
                  <c:v>33.719137713081103</c:v>
                </c:pt>
                <c:pt idx="9">
                  <c:v>33.533891381760199</c:v>
                </c:pt>
                <c:pt idx="10">
                  <c:v>33.3968563119438</c:v>
                </c:pt>
                <c:pt idx="11">
                  <c:v>33.2659803132902</c:v>
                </c:pt>
                <c:pt idx="12">
                  <c:v>33.062170669000601</c:v>
                </c:pt>
                <c:pt idx="13">
                  <c:v>33.079187359110897</c:v>
                </c:pt>
                <c:pt idx="14">
                  <c:v>33.171245817675</c:v>
                </c:pt>
                <c:pt idx="15">
                  <c:v>30.769683181788</c:v>
                </c:pt>
                <c:pt idx="16">
                  <c:v>28.7418346357709</c:v>
                </c:pt>
                <c:pt idx="17">
                  <c:v>27.4180157698123</c:v>
                </c:pt>
                <c:pt idx="18">
                  <c:v>27.257020047732599</c:v>
                </c:pt>
                <c:pt idx="19">
                  <c:v>27.180276732692601</c:v>
                </c:pt>
                <c:pt idx="20">
                  <c:v>26.893144535292802</c:v>
                </c:pt>
                <c:pt idx="21">
                  <c:v>27.043212221005401</c:v>
                </c:pt>
                <c:pt idx="22">
                  <c:v>27.622019557903499</c:v>
                </c:pt>
                <c:pt idx="23">
                  <c:v>27.919833852194799</c:v>
                </c:pt>
                <c:pt idx="24">
                  <c:v>27.736769478375901</c:v>
                </c:pt>
                <c:pt idx="25">
                  <c:v>27.2225700229578</c:v>
                </c:pt>
                <c:pt idx="26">
                  <c:v>26.930812610450801</c:v>
                </c:pt>
                <c:pt idx="27">
                  <c:v>24.371042335064899</c:v>
                </c:pt>
                <c:pt idx="28">
                  <c:v>24.366661471328701</c:v>
                </c:pt>
                <c:pt idx="29">
                  <c:v>24.497291302484999</c:v>
                </c:pt>
                <c:pt idx="30">
                  <c:v>21.5993509469312</c:v>
                </c:pt>
                <c:pt idx="31">
                  <c:v>21.821474393826598</c:v>
                </c:pt>
                <c:pt idx="32">
                  <c:v>22.520672878432102</c:v>
                </c:pt>
                <c:pt idx="33">
                  <c:v>21.010730146930701</c:v>
                </c:pt>
                <c:pt idx="34">
                  <c:v>19.780858705046398</c:v>
                </c:pt>
                <c:pt idx="35">
                  <c:v>19.186761754752901</c:v>
                </c:pt>
                <c:pt idx="36">
                  <c:v>19.422210613648001</c:v>
                </c:pt>
                <c:pt idx="37">
                  <c:v>21.468408327783699</c:v>
                </c:pt>
                <c:pt idx="38">
                  <c:v>22.7206736828083</c:v>
                </c:pt>
                <c:pt idx="39">
                  <c:v>19.9559246055443</c:v>
                </c:pt>
                <c:pt idx="40">
                  <c:v>20.0111293598987</c:v>
                </c:pt>
                <c:pt idx="41">
                  <c:v>20.3482805709241</c:v>
                </c:pt>
                <c:pt idx="42">
                  <c:v>18.4888059731075</c:v>
                </c:pt>
                <c:pt idx="43">
                  <c:v>18.236896442288501</c:v>
                </c:pt>
                <c:pt idx="44">
                  <c:v>18.059440485551502</c:v>
                </c:pt>
                <c:pt idx="45">
                  <c:v>17.2687250951947</c:v>
                </c:pt>
                <c:pt idx="46">
                  <c:v>22.3039592092044</c:v>
                </c:pt>
                <c:pt idx="47">
                  <c:v>26.160650240989899</c:v>
                </c:pt>
                <c:pt idx="48">
                  <c:v>25.883669270386498</c:v>
                </c:pt>
                <c:pt idx="49">
                  <c:v>25.4719995313312</c:v>
                </c:pt>
                <c:pt idx="50">
                  <c:v>24.691377507404098</c:v>
                </c:pt>
                <c:pt idx="51">
                  <c:v>20.4404580416372</c:v>
                </c:pt>
                <c:pt idx="52">
                  <c:v>16.743592584602201</c:v>
                </c:pt>
                <c:pt idx="53">
                  <c:v>17.4210382348035</c:v>
                </c:pt>
                <c:pt idx="54">
                  <c:v>17.8081510847204</c:v>
                </c:pt>
                <c:pt idx="55">
                  <c:v>18.373364335230999</c:v>
                </c:pt>
                <c:pt idx="56">
                  <c:v>18.852355399036298</c:v>
                </c:pt>
                <c:pt idx="57">
                  <c:v>17.275415063097601</c:v>
                </c:pt>
                <c:pt idx="58">
                  <c:v>16.0882347382286</c:v>
                </c:pt>
                <c:pt idx="59">
                  <c:v>15.621782763939001</c:v>
                </c:pt>
                <c:pt idx="60">
                  <c:v>15.818224854685401</c:v>
                </c:pt>
                <c:pt idx="61">
                  <c:v>16.303661716753101</c:v>
                </c:pt>
                <c:pt idx="62">
                  <c:v>16.606449345554001</c:v>
                </c:pt>
                <c:pt idx="63">
                  <c:v>14.8830670964613</c:v>
                </c:pt>
                <c:pt idx="64">
                  <c:v>15.7688555862155</c:v>
                </c:pt>
                <c:pt idx="65">
                  <c:v>17.443989494824802</c:v>
                </c:pt>
                <c:pt idx="66">
                  <c:v>17.7238022575842</c:v>
                </c:pt>
                <c:pt idx="67">
                  <c:v>18.219565621086499</c:v>
                </c:pt>
                <c:pt idx="68">
                  <c:v>18.7350499163108</c:v>
                </c:pt>
                <c:pt idx="69">
                  <c:v>17.760407042719201</c:v>
                </c:pt>
                <c:pt idx="70">
                  <c:v>17.376206364125199</c:v>
                </c:pt>
                <c:pt idx="71">
                  <c:v>17.236827716820802</c:v>
                </c:pt>
                <c:pt idx="72">
                  <c:v>17.3352942912156</c:v>
                </c:pt>
                <c:pt idx="73">
                  <c:v>17.853826406698701</c:v>
                </c:pt>
                <c:pt idx="74">
                  <c:v>18.397038006220502</c:v>
                </c:pt>
                <c:pt idx="75">
                  <c:v>16.932326257151399</c:v>
                </c:pt>
                <c:pt idx="76">
                  <c:v>15.7477793459627</c:v>
                </c:pt>
                <c:pt idx="77">
                  <c:v>14.793516378014999</c:v>
                </c:pt>
                <c:pt idx="78">
                  <c:v>14.56889708332</c:v>
                </c:pt>
                <c:pt idx="79">
                  <c:v>14.789153810094099</c:v>
                </c:pt>
                <c:pt idx="80">
                  <c:v>15.062029485794101</c:v>
                </c:pt>
                <c:pt idx="81">
                  <c:v>15.0164135318328</c:v>
                </c:pt>
                <c:pt idx="82">
                  <c:v>15.4182169867297</c:v>
                </c:pt>
                <c:pt idx="83">
                  <c:v>15.6941194862155</c:v>
                </c:pt>
                <c:pt idx="84">
                  <c:v>14.7197076570204</c:v>
                </c:pt>
                <c:pt idx="85">
                  <c:v>14.1912561567197</c:v>
                </c:pt>
                <c:pt idx="86">
                  <c:v>14.688243474500499</c:v>
                </c:pt>
                <c:pt idx="87">
                  <c:v>13.862486437520101</c:v>
                </c:pt>
                <c:pt idx="88">
                  <c:v>14.276388438669199</c:v>
                </c:pt>
                <c:pt idx="89">
                  <c:v>14.8376782767869</c:v>
                </c:pt>
                <c:pt idx="90">
                  <c:v>13.8308294083833</c:v>
                </c:pt>
                <c:pt idx="91">
                  <c:v>13.9593388327139</c:v>
                </c:pt>
                <c:pt idx="92">
                  <c:v>14.0183963951949</c:v>
                </c:pt>
                <c:pt idx="93">
                  <c:v>13.4697682814137</c:v>
                </c:pt>
                <c:pt idx="94">
                  <c:v>13.3508096096242</c:v>
                </c:pt>
                <c:pt idx="95">
                  <c:v>13.714076519781701</c:v>
                </c:pt>
                <c:pt idx="96">
                  <c:v>12.535120323306799</c:v>
                </c:pt>
                <c:pt idx="97">
                  <c:v>13.1778120233583</c:v>
                </c:pt>
                <c:pt idx="98">
                  <c:v>13.991839052086201</c:v>
                </c:pt>
                <c:pt idx="99">
                  <c:v>13.245248799050399</c:v>
                </c:pt>
                <c:pt idx="100">
                  <c:v>13.249776370022801</c:v>
                </c:pt>
                <c:pt idx="101">
                  <c:v>13.3614641833869</c:v>
                </c:pt>
                <c:pt idx="102">
                  <c:v>12.901313701605099</c:v>
                </c:pt>
                <c:pt idx="103">
                  <c:v>12.586651540044899</c:v>
                </c:pt>
                <c:pt idx="104">
                  <c:v>12.6731928615129</c:v>
                </c:pt>
                <c:pt idx="105">
                  <c:v>12.6359942377059</c:v>
                </c:pt>
                <c:pt idx="106">
                  <c:v>12.7452768490312</c:v>
                </c:pt>
                <c:pt idx="107">
                  <c:v>12.8844611736396</c:v>
                </c:pt>
                <c:pt idx="108">
                  <c:v>12.7828992051702</c:v>
                </c:pt>
                <c:pt idx="109">
                  <c:v>13.153415640202001</c:v>
                </c:pt>
                <c:pt idx="110">
                  <c:v>13.497480901888499</c:v>
                </c:pt>
                <c:pt idx="111">
                  <c:v>12.5226897996892</c:v>
                </c:pt>
                <c:pt idx="112">
                  <c:v>12.5279631225402</c:v>
                </c:pt>
                <c:pt idx="113">
                  <c:v>12.731789615918901</c:v>
                </c:pt>
                <c:pt idx="114">
                  <c:v>12.795564628152301</c:v>
                </c:pt>
                <c:pt idx="115">
                  <c:v>13.001878601233701</c:v>
                </c:pt>
                <c:pt idx="116">
                  <c:v>13.215141838830201</c:v>
                </c:pt>
                <c:pt idx="117">
                  <c:v>12.861977420655201</c:v>
                </c:pt>
                <c:pt idx="118">
                  <c:v>12.924198349140701</c:v>
                </c:pt>
                <c:pt idx="119">
                  <c:v>13.0031081210071</c:v>
                </c:pt>
                <c:pt idx="120">
                  <c:v>12.912219628862401</c:v>
                </c:pt>
                <c:pt idx="121">
                  <c:v>13.184643200389001</c:v>
                </c:pt>
                <c:pt idx="122">
                  <c:v>13.4753879418558</c:v>
                </c:pt>
                <c:pt idx="123">
                  <c:v>13.2070197128883</c:v>
                </c:pt>
                <c:pt idx="124">
                  <c:v>13.041933973317301</c:v>
                </c:pt>
                <c:pt idx="125">
                  <c:v>13.386388808820801</c:v>
                </c:pt>
                <c:pt idx="126">
                  <c:v>12.948510899897601</c:v>
                </c:pt>
                <c:pt idx="127">
                  <c:v>14.240625876929499</c:v>
                </c:pt>
                <c:pt idx="128">
                  <c:v>15.609046316892901</c:v>
                </c:pt>
                <c:pt idx="129">
                  <c:v>14.2084768006636</c:v>
                </c:pt>
                <c:pt idx="130">
                  <c:v>14.3148555413624</c:v>
                </c:pt>
                <c:pt idx="131">
                  <c:v>15.218149822629499</c:v>
                </c:pt>
                <c:pt idx="132">
                  <c:v>14.095874743713299</c:v>
                </c:pt>
                <c:pt idx="133">
                  <c:v>13.3886156539126</c:v>
                </c:pt>
                <c:pt idx="134">
                  <c:v>13.7627146362319</c:v>
                </c:pt>
                <c:pt idx="135">
                  <c:v>13.046937029682701</c:v>
                </c:pt>
                <c:pt idx="136">
                  <c:v>12.5372755898424</c:v>
                </c:pt>
                <c:pt idx="137">
                  <c:v>12.6493332522851</c:v>
                </c:pt>
                <c:pt idx="138">
                  <c:v>12.605257802886699</c:v>
                </c:pt>
                <c:pt idx="139">
                  <c:v>13.2094946710809</c:v>
                </c:pt>
                <c:pt idx="140">
                  <c:v>13.756949705394399</c:v>
                </c:pt>
                <c:pt idx="141">
                  <c:v>13.7375987512719</c:v>
                </c:pt>
                <c:pt idx="142">
                  <c:v>15.864971730952099</c:v>
                </c:pt>
                <c:pt idx="143">
                  <c:v>16.8558839303093</c:v>
                </c:pt>
                <c:pt idx="144">
                  <c:v>14.9858784540118</c:v>
                </c:pt>
                <c:pt idx="145">
                  <c:v>13.3886054177913</c:v>
                </c:pt>
                <c:pt idx="146">
                  <c:v>13.1024396077026</c:v>
                </c:pt>
                <c:pt idx="147">
                  <c:v>12.583823406397</c:v>
                </c:pt>
                <c:pt idx="148">
                  <c:v>12.058185301374699</c:v>
                </c:pt>
                <c:pt idx="149">
                  <c:v>11.911036822615401</c:v>
                </c:pt>
                <c:pt idx="150">
                  <c:v>11.9038676792264</c:v>
                </c:pt>
                <c:pt idx="151">
                  <c:v>12.1185256834542</c:v>
                </c:pt>
                <c:pt idx="152">
                  <c:v>12.366840161833199</c:v>
                </c:pt>
                <c:pt idx="153">
                  <c:v>11.7627035356387</c:v>
                </c:pt>
                <c:pt idx="154">
                  <c:v>11.586952593834599</c:v>
                </c:pt>
                <c:pt idx="155">
                  <c:v>11.881164848235301</c:v>
                </c:pt>
                <c:pt idx="156">
                  <c:v>11.7851059233063</c:v>
                </c:pt>
                <c:pt idx="157">
                  <c:v>11.956234972333</c:v>
                </c:pt>
                <c:pt idx="158">
                  <c:v>12.2326224964575</c:v>
                </c:pt>
                <c:pt idx="159">
                  <c:v>11.3061501853454</c:v>
                </c:pt>
                <c:pt idx="160">
                  <c:v>11.4832875399097</c:v>
                </c:pt>
                <c:pt idx="161">
                  <c:v>11.670681304053399</c:v>
                </c:pt>
                <c:pt idx="162">
                  <c:v>10.996936872469</c:v>
                </c:pt>
                <c:pt idx="163">
                  <c:v>10.673825542994701</c:v>
                </c:pt>
                <c:pt idx="164">
                  <c:v>10.684070139521101</c:v>
                </c:pt>
                <c:pt idx="165">
                  <c:v>10.417789447780301</c:v>
                </c:pt>
                <c:pt idx="166">
                  <c:v>10.564754924679001</c:v>
                </c:pt>
                <c:pt idx="167">
                  <c:v>10.781659186232501</c:v>
                </c:pt>
                <c:pt idx="168">
                  <c:v>10.117109513476001</c:v>
                </c:pt>
                <c:pt idx="169">
                  <c:v>10.086234372523601</c:v>
                </c:pt>
                <c:pt idx="170">
                  <c:v>10.891205067924901</c:v>
                </c:pt>
                <c:pt idx="171">
                  <c:v>10.5927131407002</c:v>
                </c:pt>
                <c:pt idx="172">
                  <c:v>10.831431890401401</c:v>
                </c:pt>
                <c:pt idx="173">
                  <c:v>11.1370947864259</c:v>
                </c:pt>
                <c:pt idx="174">
                  <c:v>10.4784666388334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F0DC-48B4-9196-254B9C0B88BB}"/>
            </c:ext>
          </c:extLst>
        </c:ser>
        <c:ser>
          <c:idx val="1"/>
          <c:order val="1"/>
          <c:tx>
            <c:strRef>
              <c:f>QueryCount!$E$1</c:f>
              <c:strCache>
                <c:ptCount val="1"/>
                <c:pt idx="0">
                  <c:v>SGFFW-KWSA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QueryCount!$D$3:$D$102</c:f>
              <c:numCache>
                <c:formatCode>General</c:formatCode>
                <c:ptCount val="100"/>
                <c:pt idx="0">
                  <c:v>785</c:v>
                </c:pt>
                <c:pt idx="1">
                  <c:v>1570</c:v>
                </c:pt>
                <c:pt idx="2">
                  <c:v>2355</c:v>
                </c:pt>
                <c:pt idx="3">
                  <c:v>3140</c:v>
                </c:pt>
                <c:pt idx="4">
                  <c:v>3925</c:v>
                </c:pt>
                <c:pt idx="5">
                  <c:v>4710</c:v>
                </c:pt>
                <c:pt idx="6">
                  <c:v>5495</c:v>
                </c:pt>
                <c:pt idx="7">
                  <c:v>6280</c:v>
                </c:pt>
                <c:pt idx="8">
                  <c:v>7065</c:v>
                </c:pt>
                <c:pt idx="9">
                  <c:v>7850</c:v>
                </c:pt>
                <c:pt idx="10">
                  <c:v>8635</c:v>
                </c:pt>
                <c:pt idx="11">
                  <c:v>9420</c:v>
                </c:pt>
                <c:pt idx="12">
                  <c:v>10205</c:v>
                </c:pt>
                <c:pt idx="13">
                  <c:v>10990</c:v>
                </c:pt>
                <c:pt idx="14">
                  <c:v>11775</c:v>
                </c:pt>
                <c:pt idx="15">
                  <c:v>12560</c:v>
                </c:pt>
                <c:pt idx="16">
                  <c:v>13345</c:v>
                </c:pt>
                <c:pt idx="17">
                  <c:v>14130</c:v>
                </c:pt>
                <c:pt idx="18">
                  <c:v>14915</c:v>
                </c:pt>
                <c:pt idx="19">
                  <c:v>15700</c:v>
                </c:pt>
                <c:pt idx="20">
                  <c:v>16485</c:v>
                </c:pt>
                <c:pt idx="21">
                  <c:v>17270</c:v>
                </c:pt>
                <c:pt idx="22">
                  <c:v>18055</c:v>
                </c:pt>
                <c:pt idx="23">
                  <c:v>18840</c:v>
                </c:pt>
                <c:pt idx="24">
                  <c:v>19625</c:v>
                </c:pt>
                <c:pt idx="25">
                  <c:v>20410</c:v>
                </c:pt>
                <c:pt idx="26">
                  <c:v>21195</c:v>
                </c:pt>
                <c:pt idx="27">
                  <c:v>21980</c:v>
                </c:pt>
                <c:pt idx="28">
                  <c:v>22765</c:v>
                </c:pt>
                <c:pt idx="29">
                  <c:v>23550</c:v>
                </c:pt>
                <c:pt idx="30">
                  <c:v>24335</c:v>
                </c:pt>
                <c:pt idx="31">
                  <c:v>25120</c:v>
                </c:pt>
                <c:pt idx="32">
                  <c:v>25905</c:v>
                </c:pt>
                <c:pt idx="33">
                  <c:v>26690</c:v>
                </c:pt>
                <c:pt idx="34">
                  <c:v>27475</c:v>
                </c:pt>
                <c:pt idx="35">
                  <c:v>28260</c:v>
                </c:pt>
                <c:pt idx="36">
                  <c:v>29045</c:v>
                </c:pt>
                <c:pt idx="37">
                  <c:v>29830</c:v>
                </c:pt>
                <c:pt idx="38">
                  <c:v>30615</c:v>
                </c:pt>
                <c:pt idx="39">
                  <c:v>31400</c:v>
                </c:pt>
                <c:pt idx="40">
                  <c:v>32185</c:v>
                </c:pt>
                <c:pt idx="41">
                  <c:v>32970</c:v>
                </c:pt>
                <c:pt idx="42">
                  <c:v>33755</c:v>
                </c:pt>
                <c:pt idx="43">
                  <c:v>34540</c:v>
                </c:pt>
                <c:pt idx="44">
                  <c:v>35325</c:v>
                </c:pt>
                <c:pt idx="45">
                  <c:v>36110</c:v>
                </c:pt>
                <c:pt idx="46">
                  <c:v>36895</c:v>
                </c:pt>
                <c:pt idx="47">
                  <c:v>37680</c:v>
                </c:pt>
                <c:pt idx="48">
                  <c:v>38465</c:v>
                </c:pt>
                <c:pt idx="49">
                  <c:v>39250</c:v>
                </c:pt>
                <c:pt idx="50">
                  <c:v>40035</c:v>
                </c:pt>
                <c:pt idx="51">
                  <c:v>40820</c:v>
                </c:pt>
                <c:pt idx="52">
                  <c:v>41605</c:v>
                </c:pt>
                <c:pt idx="53">
                  <c:v>42390</c:v>
                </c:pt>
                <c:pt idx="54">
                  <c:v>43175</c:v>
                </c:pt>
                <c:pt idx="55">
                  <c:v>43960</c:v>
                </c:pt>
                <c:pt idx="56">
                  <c:v>44745</c:v>
                </c:pt>
                <c:pt idx="57">
                  <c:v>45530</c:v>
                </c:pt>
                <c:pt idx="58">
                  <c:v>46315</c:v>
                </c:pt>
                <c:pt idx="59">
                  <c:v>47100</c:v>
                </c:pt>
                <c:pt idx="60">
                  <c:v>47885</c:v>
                </c:pt>
                <c:pt idx="61">
                  <c:v>48670</c:v>
                </c:pt>
                <c:pt idx="62">
                  <c:v>49455</c:v>
                </c:pt>
                <c:pt idx="63">
                  <c:v>50240</c:v>
                </c:pt>
                <c:pt idx="64">
                  <c:v>51025</c:v>
                </c:pt>
                <c:pt idx="65">
                  <c:v>51810</c:v>
                </c:pt>
                <c:pt idx="66">
                  <c:v>52595</c:v>
                </c:pt>
                <c:pt idx="67">
                  <c:v>53380</c:v>
                </c:pt>
                <c:pt idx="68">
                  <c:v>54165</c:v>
                </c:pt>
                <c:pt idx="69">
                  <c:v>54950</c:v>
                </c:pt>
                <c:pt idx="70">
                  <c:v>55735</c:v>
                </c:pt>
                <c:pt idx="71">
                  <c:v>56520</c:v>
                </c:pt>
                <c:pt idx="72">
                  <c:v>57305</c:v>
                </c:pt>
                <c:pt idx="73">
                  <c:v>58090</c:v>
                </c:pt>
                <c:pt idx="74">
                  <c:v>58875</c:v>
                </c:pt>
                <c:pt idx="75">
                  <c:v>59660</c:v>
                </c:pt>
                <c:pt idx="76">
                  <c:v>60445</c:v>
                </c:pt>
                <c:pt idx="77">
                  <c:v>61230</c:v>
                </c:pt>
                <c:pt idx="78">
                  <c:v>62015</c:v>
                </c:pt>
                <c:pt idx="79">
                  <c:v>62800</c:v>
                </c:pt>
                <c:pt idx="80">
                  <c:v>63585</c:v>
                </c:pt>
                <c:pt idx="81">
                  <c:v>64370</c:v>
                </c:pt>
                <c:pt idx="82">
                  <c:v>65155</c:v>
                </c:pt>
                <c:pt idx="83">
                  <c:v>65940</c:v>
                </c:pt>
                <c:pt idx="84">
                  <c:v>66725</c:v>
                </c:pt>
                <c:pt idx="85">
                  <c:v>67510</c:v>
                </c:pt>
                <c:pt idx="86">
                  <c:v>68295</c:v>
                </c:pt>
                <c:pt idx="87">
                  <c:v>69080</c:v>
                </c:pt>
                <c:pt idx="88">
                  <c:v>69865</c:v>
                </c:pt>
                <c:pt idx="89">
                  <c:v>70650</c:v>
                </c:pt>
                <c:pt idx="90">
                  <c:v>71435</c:v>
                </c:pt>
                <c:pt idx="91">
                  <c:v>72220</c:v>
                </c:pt>
                <c:pt idx="92">
                  <c:v>73005</c:v>
                </c:pt>
                <c:pt idx="93">
                  <c:v>73790</c:v>
                </c:pt>
                <c:pt idx="94">
                  <c:v>74575</c:v>
                </c:pt>
                <c:pt idx="95">
                  <c:v>75360</c:v>
                </c:pt>
                <c:pt idx="96">
                  <c:v>76145</c:v>
                </c:pt>
                <c:pt idx="97">
                  <c:v>76930</c:v>
                </c:pt>
                <c:pt idx="98">
                  <c:v>77715</c:v>
                </c:pt>
                <c:pt idx="99">
                  <c:v>78500</c:v>
                </c:pt>
              </c:numCache>
            </c:numRef>
          </c:xVal>
          <c:yVal>
            <c:numRef>
              <c:f>QueryCount!$E$3:$E$102</c:f>
              <c:numCache>
                <c:formatCode>General</c:formatCode>
                <c:ptCount val="100"/>
                <c:pt idx="0">
                  <c:v>27.079498759264698</c:v>
                </c:pt>
                <c:pt idx="1">
                  <c:v>33.890785522705798</c:v>
                </c:pt>
                <c:pt idx="2">
                  <c:v>24.151202413734602</c:v>
                </c:pt>
                <c:pt idx="3">
                  <c:v>21.523008307304401</c:v>
                </c:pt>
                <c:pt idx="4">
                  <c:v>21.602762648947699</c:v>
                </c:pt>
                <c:pt idx="5">
                  <c:v>24.644422347046302</c:v>
                </c:pt>
                <c:pt idx="6">
                  <c:v>25.495734908773201</c:v>
                </c:pt>
                <c:pt idx="7">
                  <c:v>27.5009253440025</c:v>
                </c:pt>
                <c:pt idx="8">
                  <c:v>25.8677825569305</c:v>
                </c:pt>
                <c:pt idx="9">
                  <c:v>24.037960077095299</c:v>
                </c:pt>
                <c:pt idx="10">
                  <c:v>23.400076151618901</c:v>
                </c:pt>
                <c:pt idx="11">
                  <c:v>24.6584521926506</c:v>
                </c:pt>
                <c:pt idx="12">
                  <c:v>24.153953366314202</c:v>
                </c:pt>
                <c:pt idx="13">
                  <c:v>20.570078873737401</c:v>
                </c:pt>
                <c:pt idx="14">
                  <c:v>21.949168689575998</c:v>
                </c:pt>
                <c:pt idx="15">
                  <c:v>28.319527866745702</c:v>
                </c:pt>
                <c:pt idx="16">
                  <c:v>29.2801325454421</c:v>
                </c:pt>
                <c:pt idx="17">
                  <c:v>23.9069611353829</c:v>
                </c:pt>
                <c:pt idx="18">
                  <c:v>16.053221449709401</c:v>
                </c:pt>
                <c:pt idx="19">
                  <c:v>13.6789616115125</c:v>
                </c:pt>
                <c:pt idx="20">
                  <c:v>22.2284823260519</c:v>
                </c:pt>
                <c:pt idx="21">
                  <c:v>27.459704109032199</c:v>
                </c:pt>
                <c:pt idx="22">
                  <c:v>30.453044100373099</c:v>
                </c:pt>
                <c:pt idx="23">
                  <c:v>28.385654550925</c:v>
                </c:pt>
                <c:pt idx="24">
                  <c:v>26.017441258437099</c:v>
                </c:pt>
                <c:pt idx="25">
                  <c:v>22.246991493862399</c:v>
                </c:pt>
                <c:pt idx="26">
                  <c:v>14.053062117227199</c:v>
                </c:pt>
                <c:pt idx="27">
                  <c:v>13.083005984878699</c:v>
                </c:pt>
                <c:pt idx="28">
                  <c:v>14.861801857880399</c:v>
                </c:pt>
                <c:pt idx="29">
                  <c:v>15.368430732988701</c:v>
                </c:pt>
                <c:pt idx="30">
                  <c:v>13.620723683423501</c:v>
                </c:pt>
                <c:pt idx="31">
                  <c:v>15.313339596945999</c:v>
                </c:pt>
                <c:pt idx="32">
                  <c:v>18.564256764775799</c:v>
                </c:pt>
                <c:pt idx="33">
                  <c:v>20.7575214511612</c:v>
                </c:pt>
                <c:pt idx="34">
                  <c:v>23.003247636986199</c:v>
                </c:pt>
                <c:pt idx="35">
                  <c:v>28.1353306878799</c:v>
                </c:pt>
                <c:pt idx="36">
                  <c:v>30.8005105937936</c:v>
                </c:pt>
                <c:pt idx="37">
                  <c:v>31.596128272420099</c:v>
                </c:pt>
                <c:pt idx="38">
                  <c:v>31.364215263523501</c:v>
                </c:pt>
                <c:pt idx="39">
                  <c:v>31.253188094479199</c:v>
                </c:pt>
                <c:pt idx="40">
                  <c:v>28.9409864765286</c:v>
                </c:pt>
                <c:pt idx="41">
                  <c:v>28.717335256648798</c:v>
                </c:pt>
                <c:pt idx="42">
                  <c:v>28.047487839036101</c:v>
                </c:pt>
                <c:pt idx="43">
                  <c:v>26.344781191209201</c:v>
                </c:pt>
                <c:pt idx="44">
                  <c:v>22.747568200103402</c:v>
                </c:pt>
                <c:pt idx="45">
                  <c:v>16.839421169173502</c:v>
                </c:pt>
                <c:pt idx="46">
                  <c:v>11.8604319470971</c:v>
                </c:pt>
                <c:pt idx="47">
                  <c:v>11.3357859137699</c:v>
                </c:pt>
                <c:pt idx="48">
                  <c:v>10.7298229430817</c:v>
                </c:pt>
                <c:pt idx="49">
                  <c:v>11.436980785516001</c:v>
                </c:pt>
                <c:pt idx="50">
                  <c:v>11.228813945159599</c:v>
                </c:pt>
                <c:pt idx="51">
                  <c:v>10.956246259082301</c:v>
                </c:pt>
                <c:pt idx="52">
                  <c:v>11.3869405141192</c:v>
                </c:pt>
                <c:pt idx="53">
                  <c:v>18.0401587614253</c:v>
                </c:pt>
                <c:pt idx="54">
                  <c:v>23.968966272938999</c:v>
                </c:pt>
                <c:pt idx="55">
                  <c:v>27.0991180066104</c:v>
                </c:pt>
                <c:pt idx="56">
                  <c:v>29.579803152990898</c:v>
                </c:pt>
                <c:pt idx="57">
                  <c:v>30.792457710431901</c:v>
                </c:pt>
                <c:pt idx="58">
                  <c:v>31.347231674003901</c:v>
                </c:pt>
                <c:pt idx="59">
                  <c:v>32.093102782411599</c:v>
                </c:pt>
                <c:pt idx="60">
                  <c:v>32.488720162137902</c:v>
                </c:pt>
                <c:pt idx="61">
                  <c:v>32.883964720899797</c:v>
                </c:pt>
                <c:pt idx="62">
                  <c:v>33.081347070857603</c:v>
                </c:pt>
                <c:pt idx="63">
                  <c:v>35.109368321712402</c:v>
                </c:pt>
                <c:pt idx="64">
                  <c:v>36.379548366527303</c:v>
                </c:pt>
                <c:pt idx="65">
                  <c:v>37.1103451984035</c:v>
                </c:pt>
                <c:pt idx="66">
                  <c:v>36.759598158287901</c:v>
                </c:pt>
                <c:pt idx="67">
                  <c:v>36.3197406717142</c:v>
                </c:pt>
                <c:pt idx="68">
                  <c:v>35.914370473575403</c:v>
                </c:pt>
                <c:pt idx="69">
                  <c:v>34.945660515860297</c:v>
                </c:pt>
                <c:pt idx="70">
                  <c:v>33.917512529330999</c:v>
                </c:pt>
                <c:pt idx="71">
                  <c:v>32.856156476950602</c:v>
                </c:pt>
                <c:pt idx="72">
                  <c:v>29.935358356939101</c:v>
                </c:pt>
                <c:pt idx="73">
                  <c:v>27.1426237947733</c:v>
                </c:pt>
                <c:pt idx="74">
                  <c:v>23.035273658284002</c:v>
                </c:pt>
                <c:pt idx="75">
                  <c:v>19.005376768959199</c:v>
                </c:pt>
                <c:pt idx="76">
                  <c:v>14.394371212842699</c:v>
                </c:pt>
                <c:pt idx="77">
                  <c:v>13.0571319263207</c:v>
                </c:pt>
                <c:pt idx="78">
                  <c:v>13.531250547702401</c:v>
                </c:pt>
                <c:pt idx="79">
                  <c:v>13.595162439998999</c:v>
                </c:pt>
                <c:pt idx="80">
                  <c:v>13.279640299201899</c:v>
                </c:pt>
                <c:pt idx="81">
                  <c:v>11.1311856225485</c:v>
                </c:pt>
                <c:pt idx="82">
                  <c:v>9.3544685775268803</c:v>
                </c:pt>
                <c:pt idx="83">
                  <c:v>9.2347256334252101</c:v>
                </c:pt>
                <c:pt idx="84">
                  <c:v>9.7497835104954493</c:v>
                </c:pt>
                <c:pt idx="85">
                  <c:v>10.121652701554201</c:v>
                </c:pt>
                <c:pt idx="86">
                  <c:v>10.6326334236102</c:v>
                </c:pt>
                <c:pt idx="87">
                  <c:v>11.151266673381301</c:v>
                </c:pt>
                <c:pt idx="88">
                  <c:v>11.2880229038733</c:v>
                </c:pt>
                <c:pt idx="89">
                  <c:v>12.5192290698311</c:v>
                </c:pt>
                <c:pt idx="90">
                  <c:v>14.735438039157501</c:v>
                </c:pt>
                <c:pt idx="91">
                  <c:v>13.6703756323096</c:v>
                </c:pt>
                <c:pt idx="92">
                  <c:v>13.850177173327999</c:v>
                </c:pt>
                <c:pt idx="93">
                  <c:v>14.1777182636694</c:v>
                </c:pt>
                <c:pt idx="94">
                  <c:v>14.474312753055299</c:v>
                </c:pt>
                <c:pt idx="95">
                  <c:v>14.949712895046501</c:v>
                </c:pt>
                <c:pt idx="96">
                  <c:v>15.337069386087601</c:v>
                </c:pt>
                <c:pt idx="97">
                  <c:v>15.3783383903521</c:v>
                </c:pt>
                <c:pt idx="98">
                  <c:v>15.543167809311599</c:v>
                </c:pt>
                <c:pt idx="99">
                  <c:v>15.847867322954899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F0DC-48B4-9196-254B9C0B88BB}"/>
            </c:ext>
          </c:extLst>
        </c:ser>
        <c:ser>
          <c:idx val="2"/>
          <c:order val="2"/>
          <c:tx>
            <c:strRef>
              <c:f>QueryCount!$H$1</c:f>
              <c:strCache>
                <c:ptCount val="1"/>
                <c:pt idx="0">
                  <c:v>SGFFW-RDSA</c:v>
                </c:pt>
              </c:strCache>
            </c:strRef>
          </c:tx>
          <c:spPr>
            <a:ln w="19050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xVal>
            <c:numRef>
              <c:f>QueryCount!$G$3:$G$15001</c:f>
              <c:numCache>
                <c:formatCode>General</c:formatCode>
                <c:ptCount val="14999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8</c:v>
                </c:pt>
                <c:pt idx="4">
                  <c:v>10</c:v>
                </c:pt>
                <c:pt idx="5">
                  <c:v>12</c:v>
                </c:pt>
                <c:pt idx="6">
                  <c:v>14</c:v>
                </c:pt>
                <c:pt idx="7">
                  <c:v>16</c:v>
                </c:pt>
                <c:pt idx="8">
                  <c:v>18</c:v>
                </c:pt>
                <c:pt idx="9">
                  <c:v>20</c:v>
                </c:pt>
                <c:pt idx="10">
                  <c:v>22</c:v>
                </c:pt>
                <c:pt idx="11">
                  <c:v>24</c:v>
                </c:pt>
                <c:pt idx="12">
                  <c:v>26</c:v>
                </c:pt>
                <c:pt idx="13">
                  <c:v>28</c:v>
                </c:pt>
                <c:pt idx="14">
                  <c:v>30</c:v>
                </c:pt>
                <c:pt idx="15">
                  <c:v>32</c:v>
                </c:pt>
                <c:pt idx="16">
                  <c:v>34</c:v>
                </c:pt>
                <c:pt idx="17">
                  <c:v>36</c:v>
                </c:pt>
                <c:pt idx="18">
                  <c:v>38</c:v>
                </c:pt>
                <c:pt idx="19">
                  <c:v>40</c:v>
                </c:pt>
                <c:pt idx="20">
                  <c:v>42</c:v>
                </c:pt>
                <c:pt idx="21">
                  <c:v>44</c:v>
                </c:pt>
                <c:pt idx="22">
                  <c:v>46</c:v>
                </c:pt>
                <c:pt idx="23">
                  <c:v>48</c:v>
                </c:pt>
                <c:pt idx="24">
                  <c:v>50</c:v>
                </c:pt>
                <c:pt idx="25">
                  <c:v>52</c:v>
                </c:pt>
                <c:pt idx="26">
                  <c:v>54</c:v>
                </c:pt>
                <c:pt idx="27">
                  <c:v>56</c:v>
                </c:pt>
                <c:pt idx="28">
                  <c:v>58</c:v>
                </c:pt>
                <c:pt idx="29">
                  <c:v>60</c:v>
                </c:pt>
                <c:pt idx="30">
                  <c:v>62</c:v>
                </c:pt>
                <c:pt idx="31">
                  <c:v>64</c:v>
                </c:pt>
                <c:pt idx="32">
                  <c:v>66</c:v>
                </c:pt>
                <c:pt idx="33">
                  <c:v>68</c:v>
                </c:pt>
                <c:pt idx="34">
                  <c:v>70</c:v>
                </c:pt>
                <c:pt idx="35">
                  <c:v>72</c:v>
                </c:pt>
                <c:pt idx="36">
                  <c:v>74</c:v>
                </c:pt>
                <c:pt idx="37">
                  <c:v>76</c:v>
                </c:pt>
                <c:pt idx="38">
                  <c:v>78</c:v>
                </c:pt>
                <c:pt idx="39">
                  <c:v>80</c:v>
                </c:pt>
                <c:pt idx="40">
                  <c:v>82</c:v>
                </c:pt>
                <c:pt idx="41">
                  <c:v>84</c:v>
                </c:pt>
                <c:pt idx="42">
                  <c:v>86</c:v>
                </c:pt>
                <c:pt idx="43">
                  <c:v>88</c:v>
                </c:pt>
                <c:pt idx="44">
                  <c:v>90</c:v>
                </c:pt>
                <c:pt idx="45">
                  <c:v>92</c:v>
                </c:pt>
                <c:pt idx="46">
                  <c:v>94</c:v>
                </c:pt>
                <c:pt idx="47">
                  <c:v>96</c:v>
                </c:pt>
                <c:pt idx="48">
                  <c:v>98</c:v>
                </c:pt>
                <c:pt idx="49">
                  <c:v>100</c:v>
                </c:pt>
                <c:pt idx="50">
                  <c:v>102</c:v>
                </c:pt>
                <c:pt idx="51">
                  <c:v>104</c:v>
                </c:pt>
                <c:pt idx="52">
                  <c:v>106</c:v>
                </c:pt>
                <c:pt idx="53">
                  <c:v>108</c:v>
                </c:pt>
                <c:pt idx="54">
                  <c:v>110</c:v>
                </c:pt>
                <c:pt idx="55">
                  <c:v>112</c:v>
                </c:pt>
                <c:pt idx="56">
                  <c:v>114</c:v>
                </c:pt>
                <c:pt idx="57">
                  <c:v>116</c:v>
                </c:pt>
                <c:pt idx="58">
                  <c:v>118</c:v>
                </c:pt>
                <c:pt idx="59">
                  <c:v>120</c:v>
                </c:pt>
                <c:pt idx="60">
                  <c:v>122</c:v>
                </c:pt>
                <c:pt idx="61">
                  <c:v>124</c:v>
                </c:pt>
                <c:pt idx="62">
                  <c:v>126</c:v>
                </c:pt>
                <c:pt idx="63">
                  <c:v>128</c:v>
                </c:pt>
                <c:pt idx="64">
                  <c:v>130</c:v>
                </c:pt>
                <c:pt idx="65">
                  <c:v>132</c:v>
                </c:pt>
                <c:pt idx="66">
                  <c:v>134</c:v>
                </c:pt>
                <c:pt idx="67">
                  <c:v>136</c:v>
                </c:pt>
                <c:pt idx="68">
                  <c:v>138</c:v>
                </c:pt>
                <c:pt idx="69">
                  <c:v>140</c:v>
                </c:pt>
                <c:pt idx="70">
                  <c:v>142</c:v>
                </c:pt>
                <c:pt idx="71">
                  <c:v>144</c:v>
                </c:pt>
                <c:pt idx="72">
                  <c:v>146</c:v>
                </c:pt>
                <c:pt idx="73">
                  <c:v>148</c:v>
                </c:pt>
                <c:pt idx="74">
                  <c:v>150</c:v>
                </c:pt>
                <c:pt idx="75">
                  <c:v>152</c:v>
                </c:pt>
                <c:pt idx="76">
                  <c:v>154</c:v>
                </c:pt>
                <c:pt idx="77">
                  <c:v>156</c:v>
                </c:pt>
                <c:pt idx="78">
                  <c:v>158</c:v>
                </c:pt>
                <c:pt idx="79">
                  <c:v>160</c:v>
                </c:pt>
                <c:pt idx="80">
                  <c:v>162</c:v>
                </c:pt>
                <c:pt idx="81">
                  <c:v>164</c:v>
                </c:pt>
                <c:pt idx="82">
                  <c:v>166</c:v>
                </c:pt>
                <c:pt idx="83">
                  <c:v>168</c:v>
                </c:pt>
                <c:pt idx="84">
                  <c:v>170</c:v>
                </c:pt>
                <c:pt idx="85">
                  <c:v>172</c:v>
                </c:pt>
                <c:pt idx="86">
                  <c:v>174</c:v>
                </c:pt>
                <c:pt idx="87">
                  <c:v>176</c:v>
                </c:pt>
                <c:pt idx="88">
                  <c:v>178</c:v>
                </c:pt>
                <c:pt idx="89">
                  <c:v>180</c:v>
                </c:pt>
                <c:pt idx="90">
                  <c:v>182</c:v>
                </c:pt>
                <c:pt idx="91">
                  <c:v>184</c:v>
                </c:pt>
                <c:pt idx="92">
                  <c:v>186</c:v>
                </c:pt>
                <c:pt idx="93">
                  <c:v>188</c:v>
                </c:pt>
                <c:pt idx="94">
                  <c:v>190</c:v>
                </c:pt>
                <c:pt idx="95">
                  <c:v>192</c:v>
                </c:pt>
                <c:pt idx="96">
                  <c:v>194</c:v>
                </c:pt>
                <c:pt idx="97">
                  <c:v>196</c:v>
                </c:pt>
                <c:pt idx="98">
                  <c:v>198</c:v>
                </c:pt>
                <c:pt idx="99">
                  <c:v>200</c:v>
                </c:pt>
                <c:pt idx="100">
                  <c:v>202</c:v>
                </c:pt>
                <c:pt idx="101">
                  <c:v>204</c:v>
                </c:pt>
                <c:pt idx="102">
                  <c:v>206</c:v>
                </c:pt>
                <c:pt idx="103">
                  <c:v>208</c:v>
                </c:pt>
                <c:pt idx="104">
                  <c:v>210</c:v>
                </c:pt>
                <c:pt idx="105">
                  <c:v>212</c:v>
                </c:pt>
                <c:pt idx="106">
                  <c:v>214</c:v>
                </c:pt>
                <c:pt idx="107">
                  <c:v>216</c:v>
                </c:pt>
                <c:pt idx="108">
                  <c:v>218</c:v>
                </c:pt>
                <c:pt idx="109">
                  <c:v>220</c:v>
                </c:pt>
                <c:pt idx="110">
                  <c:v>222</c:v>
                </c:pt>
                <c:pt idx="111">
                  <c:v>224</c:v>
                </c:pt>
                <c:pt idx="112">
                  <c:v>226</c:v>
                </c:pt>
                <c:pt idx="113">
                  <c:v>228</c:v>
                </c:pt>
                <c:pt idx="114">
                  <c:v>230</c:v>
                </c:pt>
                <c:pt idx="115">
                  <c:v>232</c:v>
                </c:pt>
                <c:pt idx="116">
                  <c:v>234</c:v>
                </c:pt>
                <c:pt idx="117">
                  <c:v>236</c:v>
                </c:pt>
                <c:pt idx="118">
                  <c:v>238</c:v>
                </c:pt>
                <c:pt idx="119">
                  <c:v>240</c:v>
                </c:pt>
                <c:pt idx="120">
                  <c:v>242</c:v>
                </c:pt>
                <c:pt idx="121">
                  <c:v>244</c:v>
                </c:pt>
                <c:pt idx="122">
                  <c:v>246</c:v>
                </c:pt>
                <c:pt idx="123">
                  <c:v>248</c:v>
                </c:pt>
                <c:pt idx="124">
                  <c:v>250</c:v>
                </c:pt>
                <c:pt idx="125">
                  <c:v>252</c:v>
                </c:pt>
                <c:pt idx="126">
                  <c:v>254</c:v>
                </c:pt>
                <c:pt idx="127">
                  <c:v>256</c:v>
                </c:pt>
                <c:pt idx="128">
                  <c:v>258</c:v>
                </c:pt>
                <c:pt idx="129">
                  <c:v>260</c:v>
                </c:pt>
                <c:pt idx="130">
                  <c:v>262</c:v>
                </c:pt>
                <c:pt idx="131">
                  <c:v>264</c:v>
                </c:pt>
                <c:pt idx="132">
                  <c:v>266</c:v>
                </c:pt>
                <c:pt idx="133">
                  <c:v>268</c:v>
                </c:pt>
                <c:pt idx="134">
                  <c:v>270</c:v>
                </c:pt>
                <c:pt idx="135">
                  <c:v>272</c:v>
                </c:pt>
                <c:pt idx="136">
                  <c:v>274</c:v>
                </c:pt>
                <c:pt idx="137">
                  <c:v>276</c:v>
                </c:pt>
                <c:pt idx="138">
                  <c:v>278</c:v>
                </c:pt>
                <c:pt idx="139">
                  <c:v>280</c:v>
                </c:pt>
                <c:pt idx="140">
                  <c:v>282</c:v>
                </c:pt>
                <c:pt idx="141">
                  <c:v>284</c:v>
                </c:pt>
                <c:pt idx="142">
                  <c:v>286</c:v>
                </c:pt>
                <c:pt idx="143">
                  <c:v>288</c:v>
                </c:pt>
                <c:pt idx="144">
                  <c:v>290</c:v>
                </c:pt>
                <c:pt idx="145">
                  <c:v>292</c:v>
                </c:pt>
                <c:pt idx="146">
                  <c:v>294</c:v>
                </c:pt>
                <c:pt idx="147">
                  <c:v>296</c:v>
                </c:pt>
                <c:pt idx="148">
                  <c:v>298</c:v>
                </c:pt>
                <c:pt idx="149">
                  <c:v>300</c:v>
                </c:pt>
                <c:pt idx="150">
                  <c:v>302</c:v>
                </c:pt>
                <c:pt idx="151">
                  <c:v>304</c:v>
                </c:pt>
                <c:pt idx="152">
                  <c:v>306</c:v>
                </c:pt>
                <c:pt idx="153">
                  <c:v>308</c:v>
                </c:pt>
                <c:pt idx="154">
                  <c:v>310</c:v>
                </c:pt>
                <c:pt idx="155">
                  <c:v>312</c:v>
                </c:pt>
                <c:pt idx="156">
                  <c:v>314</c:v>
                </c:pt>
                <c:pt idx="157">
                  <c:v>316</c:v>
                </c:pt>
                <c:pt idx="158">
                  <c:v>318</c:v>
                </c:pt>
                <c:pt idx="159">
                  <c:v>320</c:v>
                </c:pt>
                <c:pt idx="160">
                  <c:v>322</c:v>
                </c:pt>
                <c:pt idx="161">
                  <c:v>324</c:v>
                </c:pt>
                <c:pt idx="162">
                  <c:v>326</c:v>
                </c:pt>
                <c:pt idx="163">
                  <c:v>328</c:v>
                </c:pt>
                <c:pt idx="164">
                  <c:v>330</c:v>
                </c:pt>
                <c:pt idx="165">
                  <c:v>332</c:v>
                </c:pt>
                <c:pt idx="166">
                  <c:v>334</c:v>
                </c:pt>
                <c:pt idx="167">
                  <c:v>336</c:v>
                </c:pt>
                <c:pt idx="168">
                  <c:v>338</c:v>
                </c:pt>
                <c:pt idx="169">
                  <c:v>340</c:v>
                </c:pt>
                <c:pt idx="170">
                  <c:v>342</c:v>
                </c:pt>
                <c:pt idx="171">
                  <c:v>344</c:v>
                </c:pt>
                <c:pt idx="172">
                  <c:v>346</c:v>
                </c:pt>
                <c:pt idx="173">
                  <c:v>348</c:v>
                </c:pt>
                <c:pt idx="174">
                  <c:v>350</c:v>
                </c:pt>
                <c:pt idx="175">
                  <c:v>352</c:v>
                </c:pt>
                <c:pt idx="176">
                  <c:v>354</c:v>
                </c:pt>
                <c:pt idx="177">
                  <c:v>356</c:v>
                </c:pt>
                <c:pt idx="178">
                  <c:v>358</c:v>
                </c:pt>
                <c:pt idx="179">
                  <c:v>360</c:v>
                </c:pt>
                <c:pt idx="180">
                  <c:v>362</c:v>
                </c:pt>
                <c:pt idx="181">
                  <c:v>364</c:v>
                </c:pt>
                <c:pt idx="182">
                  <c:v>366</c:v>
                </c:pt>
                <c:pt idx="183">
                  <c:v>368</c:v>
                </c:pt>
                <c:pt idx="184">
                  <c:v>370</c:v>
                </c:pt>
                <c:pt idx="185">
                  <c:v>372</c:v>
                </c:pt>
                <c:pt idx="186">
                  <c:v>374</c:v>
                </c:pt>
                <c:pt idx="187">
                  <c:v>376</c:v>
                </c:pt>
                <c:pt idx="188">
                  <c:v>378</c:v>
                </c:pt>
                <c:pt idx="189">
                  <c:v>380</c:v>
                </c:pt>
                <c:pt idx="190">
                  <c:v>382</c:v>
                </c:pt>
                <c:pt idx="191">
                  <c:v>384</c:v>
                </c:pt>
                <c:pt idx="192">
                  <c:v>386</c:v>
                </c:pt>
                <c:pt idx="193">
                  <c:v>388</c:v>
                </c:pt>
                <c:pt idx="194">
                  <c:v>390</c:v>
                </c:pt>
                <c:pt idx="195">
                  <c:v>392</c:v>
                </c:pt>
                <c:pt idx="196">
                  <c:v>394</c:v>
                </c:pt>
                <c:pt idx="197">
                  <c:v>396</c:v>
                </c:pt>
                <c:pt idx="198">
                  <c:v>398</c:v>
                </c:pt>
                <c:pt idx="199">
                  <c:v>400</c:v>
                </c:pt>
                <c:pt idx="200">
                  <c:v>402</c:v>
                </c:pt>
                <c:pt idx="201">
                  <c:v>404</c:v>
                </c:pt>
                <c:pt idx="202">
                  <c:v>406</c:v>
                </c:pt>
                <c:pt idx="203">
                  <c:v>408</c:v>
                </c:pt>
                <c:pt idx="204">
                  <c:v>410</c:v>
                </c:pt>
                <c:pt idx="205">
                  <c:v>412</c:v>
                </c:pt>
                <c:pt idx="206">
                  <c:v>414</c:v>
                </c:pt>
                <c:pt idx="207">
                  <c:v>416</c:v>
                </c:pt>
                <c:pt idx="208">
                  <c:v>418</c:v>
                </c:pt>
                <c:pt idx="209">
                  <c:v>420</c:v>
                </c:pt>
                <c:pt idx="210">
                  <c:v>422</c:v>
                </c:pt>
                <c:pt idx="211">
                  <c:v>424</c:v>
                </c:pt>
                <c:pt idx="212">
                  <c:v>426</c:v>
                </c:pt>
                <c:pt idx="213">
                  <c:v>428</c:v>
                </c:pt>
                <c:pt idx="214">
                  <c:v>430</c:v>
                </c:pt>
                <c:pt idx="215">
                  <c:v>432</c:v>
                </c:pt>
                <c:pt idx="216">
                  <c:v>434</c:v>
                </c:pt>
                <c:pt idx="217">
                  <c:v>436</c:v>
                </c:pt>
                <c:pt idx="218">
                  <c:v>438</c:v>
                </c:pt>
                <c:pt idx="219">
                  <c:v>440</c:v>
                </c:pt>
                <c:pt idx="220">
                  <c:v>442</c:v>
                </c:pt>
                <c:pt idx="221">
                  <c:v>444</c:v>
                </c:pt>
                <c:pt idx="222">
                  <c:v>446</c:v>
                </c:pt>
                <c:pt idx="223">
                  <c:v>448</c:v>
                </c:pt>
                <c:pt idx="224">
                  <c:v>450</c:v>
                </c:pt>
                <c:pt idx="225">
                  <c:v>452</c:v>
                </c:pt>
                <c:pt idx="226">
                  <c:v>454</c:v>
                </c:pt>
                <c:pt idx="227">
                  <c:v>456</c:v>
                </c:pt>
                <c:pt idx="228">
                  <c:v>458</c:v>
                </c:pt>
                <c:pt idx="229">
                  <c:v>460</c:v>
                </c:pt>
                <c:pt idx="230">
                  <c:v>462</c:v>
                </c:pt>
                <c:pt idx="231">
                  <c:v>464</c:v>
                </c:pt>
                <c:pt idx="232">
                  <c:v>466</c:v>
                </c:pt>
                <c:pt idx="233">
                  <c:v>468</c:v>
                </c:pt>
                <c:pt idx="234">
                  <c:v>470</c:v>
                </c:pt>
                <c:pt idx="235">
                  <c:v>472</c:v>
                </c:pt>
                <c:pt idx="236">
                  <c:v>474</c:v>
                </c:pt>
                <c:pt idx="237">
                  <c:v>476</c:v>
                </c:pt>
                <c:pt idx="238">
                  <c:v>478</c:v>
                </c:pt>
                <c:pt idx="239">
                  <c:v>480</c:v>
                </c:pt>
                <c:pt idx="240">
                  <c:v>482</c:v>
                </c:pt>
                <c:pt idx="241">
                  <c:v>484</c:v>
                </c:pt>
                <c:pt idx="242">
                  <c:v>486</c:v>
                </c:pt>
                <c:pt idx="243">
                  <c:v>488</c:v>
                </c:pt>
                <c:pt idx="244">
                  <c:v>490</c:v>
                </c:pt>
                <c:pt idx="245">
                  <c:v>492</c:v>
                </c:pt>
                <c:pt idx="246">
                  <c:v>494</c:v>
                </c:pt>
                <c:pt idx="247">
                  <c:v>496</c:v>
                </c:pt>
                <c:pt idx="248">
                  <c:v>498</c:v>
                </c:pt>
                <c:pt idx="249">
                  <c:v>500</c:v>
                </c:pt>
                <c:pt idx="250">
                  <c:v>502</c:v>
                </c:pt>
                <c:pt idx="251">
                  <c:v>504</c:v>
                </c:pt>
                <c:pt idx="252">
                  <c:v>506</c:v>
                </c:pt>
                <c:pt idx="253">
                  <c:v>508</c:v>
                </c:pt>
                <c:pt idx="254">
                  <c:v>510</c:v>
                </c:pt>
                <c:pt idx="255">
                  <c:v>512</c:v>
                </c:pt>
                <c:pt idx="256">
                  <c:v>514</c:v>
                </c:pt>
                <c:pt idx="257">
                  <c:v>516</c:v>
                </c:pt>
                <c:pt idx="258">
                  <c:v>518</c:v>
                </c:pt>
                <c:pt idx="259">
                  <c:v>520</c:v>
                </c:pt>
                <c:pt idx="260">
                  <c:v>522</c:v>
                </c:pt>
                <c:pt idx="261">
                  <c:v>524</c:v>
                </c:pt>
                <c:pt idx="262">
                  <c:v>526</c:v>
                </c:pt>
                <c:pt idx="263">
                  <c:v>528</c:v>
                </c:pt>
                <c:pt idx="264">
                  <c:v>530</c:v>
                </c:pt>
                <c:pt idx="265">
                  <c:v>532</c:v>
                </c:pt>
                <c:pt idx="266">
                  <c:v>534</c:v>
                </c:pt>
                <c:pt idx="267">
                  <c:v>536</c:v>
                </c:pt>
                <c:pt idx="268">
                  <c:v>538</c:v>
                </c:pt>
                <c:pt idx="269">
                  <c:v>540</c:v>
                </c:pt>
                <c:pt idx="270">
                  <c:v>542</c:v>
                </c:pt>
                <c:pt idx="271">
                  <c:v>544</c:v>
                </c:pt>
                <c:pt idx="272">
                  <c:v>546</c:v>
                </c:pt>
                <c:pt idx="273">
                  <c:v>548</c:v>
                </c:pt>
                <c:pt idx="274">
                  <c:v>550</c:v>
                </c:pt>
                <c:pt idx="275">
                  <c:v>552</c:v>
                </c:pt>
                <c:pt idx="276">
                  <c:v>554</c:v>
                </c:pt>
                <c:pt idx="277">
                  <c:v>556</c:v>
                </c:pt>
                <c:pt idx="278">
                  <c:v>558</c:v>
                </c:pt>
                <c:pt idx="279">
                  <c:v>560</c:v>
                </c:pt>
                <c:pt idx="280">
                  <c:v>562</c:v>
                </c:pt>
                <c:pt idx="281">
                  <c:v>564</c:v>
                </c:pt>
                <c:pt idx="282">
                  <c:v>566</c:v>
                </c:pt>
                <c:pt idx="283">
                  <c:v>568</c:v>
                </c:pt>
                <c:pt idx="284">
                  <c:v>570</c:v>
                </c:pt>
                <c:pt idx="285">
                  <c:v>572</c:v>
                </c:pt>
                <c:pt idx="286">
                  <c:v>574</c:v>
                </c:pt>
                <c:pt idx="287">
                  <c:v>576</c:v>
                </c:pt>
                <c:pt idx="288">
                  <c:v>578</c:v>
                </c:pt>
                <c:pt idx="289">
                  <c:v>580</c:v>
                </c:pt>
                <c:pt idx="290">
                  <c:v>582</c:v>
                </c:pt>
                <c:pt idx="291">
                  <c:v>584</c:v>
                </c:pt>
                <c:pt idx="292">
                  <c:v>586</c:v>
                </c:pt>
                <c:pt idx="293">
                  <c:v>588</c:v>
                </c:pt>
                <c:pt idx="294">
                  <c:v>590</c:v>
                </c:pt>
                <c:pt idx="295">
                  <c:v>592</c:v>
                </c:pt>
                <c:pt idx="296">
                  <c:v>594</c:v>
                </c:pt>
                <c:pt idx="297">
                  <c:v>596</c:v>
                </c:pt>
                <c:pt idx="298">
                  <c:v>598</c:v>
                </c:pt>
                <c:pt idx="299">
                  <c:v>600</c:v>
                </c:pt>
                <c:pt idx="300">
                  <c:v>602</c:v>
                </c:pt>
                <c:pt idx="301">
                  <c:v>604</c:v>
                </c:pt>
                <c:pt idx="302">
                  <c:v>606</c:v>
                </c:pt>
                <c:pt idx="303">
                  <c:v>608</c:v>
                </c:pt>
                <c:pt idx="304">
                  <c:v>610</c:v>
                </c:pt>
                <c:pt idx="305">
                  <c:v>612</c:v>
                </c:pt>
                <c:pt idx="306">
                  <c:v>614</c:v>
                </c:pt>
                <c:pt idx="307">
                  <c:v>616</c:v>
                </c:pt>
                <c:pt idx="308">
                  <c:v>618</c:v>
                </c:pt>
                <c:pt idx="309">
                  <c:v>620</c:v>
                </c:pt>
                <c:pt idx="310">
                  <c:v>622</c:v>
                </c:pt>
                <c:pt idx="311">
                  <c:v>624</c:v>
                </c:pt>
                <c:pt idx="312">
                  <c:v>626</c:v>
                </c:pt>
                <c:pt idx="313">
                  <c:v>628</c:v>
                </c:pt>
                <c:pt idx="314">
                  <c:v>630</c:v>
                </c:pt>
                <c:pt idx="315">
                  <c:v>632</c:v>
                </c:pt>
                <c:pt idx="316">
                  <c:v>634</c:v>
                </c:pt>
                <c:pt idx="317">
                  <c:v>636</c:v>
                </c:pt>
                <c:pt idx="318">
                  <c:v>638</c:v>
                </c:pt>
                <c:pt idx="319">
                  <c:v>640</c:v>
                </c:pt>
                <c:pt idx="320">
                  <c:v>642</c:v>
                </c:pt>
                <c:pt idx="321">
                  <c:v>644</c:v>
                </c:pt>
                <c:pt idx="322">
                  <c:v>646</c:v>
                </c:pt>
                <c:pt idx="323">
                  <c:v>648</c:v>
                </c:pt>
                <c:pt idx="324">
                  <c:v>650</c:v>
                </c:pt>
                <c:pt idx="325">
                  <c:v>652</c:v>
                </c:pt>
                <c:pt idx="326">
                  <c:v>654</c:v>
                </c:pt>
                <c:pt idx="327">
                  <c:v>656</c:v>
                </c:pt>
                <c:pt idx="328">
                  <c:v>658</c:v>
                </c:pt>
                <c:pt idx="329">
                  <c:v>660</c:v>
                </c:pt>
                <c:pt idx="330">
                  <c:v>662</c:v>
                </c:pt>
                <c:pt idx="331">
                  <c:v>664</c:v>
                </c:pt>
                <c:pt idx="332">
                  <c:v>666</c:v>
                </c:pt>
                <c:pt idx="333">
                  <c:v>668</c:v>
                </c:pt>
                <c:pt idx="334">
                  <c:v>670</c:v>
                </c:pt>
                <c:pt idx="335">
                  <c:v>672</c:v>
                </c:pt>
                <c:pt idx="336">
                  <c:v>674</c:v>
                </c:pt>
                <c:pt idx="337">
                  <c:v>676</c:v>
                </c:pt>
                <c:pt idx="338">
                  <c:v>678</c:v>
                </c:pt>
                <c:pt idx="339">
                  <c:v>680</c:v>
                </c:pt>
                <c:pt idx="340">
                  <c:v>682</c:v>
                </c:pt>
                <c:pt idx="341">
                  <c:v>684</c:v>
                </c:pt>
                <c:pt idx="342">
                  <c:v>686</c:v>
                </c:pt>
                <c:pt idx="343">
                  <c:v>688</c:v>
                </c:pt>
                <c:pt idx="344">
                  <c:v>690</c:v>
                </c:pt>
                <c:pt idx="345">
                  <c:v>692</c:v>
                </c:pt>
                <c:pt idx="346">
                  <c:v>694</c:v>
                </c:pt>
                <c:pt idx="347">
                  <c:v>696</c:v>
                </c:pt>
                <c:pt idx="348">
                  <c:v>698</c:v>
                </c:pt>
                <c:pt idx="349">
                  <c:v>700</c:v>
                </c:pt>
                <c:pt idx="350">
                  <c:v>702</c:v>
                </c:pt>
                <c:pt idx="351">
                  <c:v>704</c:v>
                </c:pt>
                <c:pt idx="352">
                  <c:v>706</c:v>
                </c:pt>
                <c:pt idx="353">
                  <c:v>708</c:v>
                </c:pt>
                <c:pt idx="354">
                  <c:v>710</c:v>
                </c:pt>
                <c:pt idx="355">
                  <c:v>712</c:v>
                </c:pt>
                <c:pt idx="356">
                  <c:v>714</c:v>
                </c:pt>
                <c:pt idx="357">
                  <c:v>716</c:v>
                </c:pt>
                <c:pt idx="358">
                  <c:v>718</c:v>
                </c:pt>
                <c:pt idx="359">
                  <c:v>720</c:v>
                </c:pt>
                <c:pt idx="360">
                  <c:v>722</c:v>
                </c:pt>
                <c:pt idx="361">
                  <c:v>724</c:v>
                </c:pt>
                <c:pt idx="362">
                  <c:v>726</c:v>
                </c:pt>
                <c:pt idx="363">
                  <c:v>728</c:v>
                </c:pt>
                <c:pt idx="364">
                  <c:v>730</c:v>
                </c:pt>
                <c:pt idx="365">
                  <c:v>732</c:v>
                </c:pt>
                <c:pt idx="366">
                  <c:v>734</c:v>
                </c:pt>
                <c:pt idx="367">
                  <c:v>736</c:v>
                </c:pt>
                <c:pt idx="368">
                  <c:v>738</c:v>
                </c:pt>
                <c:pt idx="369">
                  <c:v>740</c:v>
                </c:pt>
                <c:pt idx="370">
                  <c:v>742</c:v>
                </c:pt>
                <c:pt idx="371">
                  <c:v>744</c:v>
                </c:pt>
                <c:pt idx="372">
                  <c:v>746</c:v>
                </c:pt>
                <c:pt idx="373">
                  <c:v>748</c:v>
                </c:pt>
                <c:pt idx="374">
                  <c:v>750</c:v>
                </c:pt>
                <c:pt idx="375">
                  <c:v>752</c:v>
                </c:pt>
                <c:pt idx="376">
                  <c:v>754</c:v>
                </c:pt>
                <c:pt idx="377">
                  <c:v>756</c:v>
                </c:pt>
                <c:pt idx="378">
                  <c:v>758</c:v>
                </c:pt>
                <c:pt idx="379">
                  <c:v>760</c:v>
                </c:pt>
                <c:pt idx="380">
                  <c:v>762</c:v>
                </c:pt>
                <c:pt idx="381">
                  <c:v>764</c:v>
                </c:pt>
                <c:pt idx="382">
                  <c:v>766</c:v>
                </c:pt>
                <c:pt idx="383">
                  <c:v>768</c:v>
                </c:pt>
                <c:pt idx="384">
                  <c:v>770</c:v>
                </c:pt>
                <c:pt idx="385">
                  <c:v>772</c:v>
                </c:pt>
                <c:pt idx="386">
                  <c:v>774</c:v>
                </c:pt>
                <c:pt idx="387">
                  <c:v>776</c:v>
                </c:pt>
                <c:pt idx="388">
                  <c:v>778</c:v>
                </c:pt>
                <c:pt idx="389">
                  <c:v>780</c:v>
                </c:pt>
                <c:pt idx="390">
                  <c:v>782</c:v>
                </c:pt>
                <c:pt idx="391">
                  <c:v>784</c:v>
                </c:pt>
                <c:pt idx="392">
                  <c:v>786</c:v>
                </c:pt>
                <c:pt idx="393">
                  <c:v>788</c:v>
                </c:pt>
                <c:pt idx="394">
                  <c:v>790</c:v>
                </c:pt>
                <c:pt idx="395">
                  <c:v>792</c:v>
                </c:pt>
                <c:pt idx="396">
                  <c:v>794</c:v>
                </c:pt>
                <c:pt idx="397">
                  <c:v>796</c:v>
                </c:pt>
                <c:pt idx="398">
                  <c:v>798</c:v>
                </c:pt>
                <c:pt idx="399">
                  <c:v>800</c:v>
                </c:pt>
                <c:pt idx="400">
                  <c:v>802</c:v>
                </c:pt>
                <c:pt idx="401">
                  <c:v>804</c:v>
                </c:pt>
                <c:pt idx="402">
                  <c:v>806</c:v>
                </c:pt>
                <c:pt idx="403">
                  <c:v>808</c:v>
                </c:pt>
                <c:pt idx="404">
                  <c:v>810</c:v>
                </c:pt>
                <c:pt idx="405">
                  <c:v>812</c:v>
                </c:pt>
                <c:pt idx="406">
                  <c:v>814</c:v>
                </c:pt>
                <c:pt idx="407">
                  <c:v>816</c:v>
                </c:pt>
                <c:pt idx="408">
                  <c:v>818</c:v>
                </c:pt>
                <c:pt idx="409">
                  <c:v>820</c:v>
                </c:pt>
                <c:pt idx="410">
                  <c:v>822</c:v>
                </c:pt>
                <c:pt idx="411">
                  <c:v>824</c:v>
                </c:pt>
                <c:pt idx="412">
                  <c:v>826</c:v>
                </c:pt>
                <c:pt idx="413">
                  <c:v>828</c:v>
                </c:pt>
                <c:pt idx="414">
                  <c:v>830</c:v>
                </c:pt>
                <c:pt idx="415">
                  <c:v>832</c:v>
                </c:pt>
                <c:pt idx="416">
                  <c:v>834</c:v>
                </c:pt>
                <c:pt idx="417">
                  <c:v>836</c:v>
                </c:pt>
                <c:pt idx="418">
                  <c:v>838</c:v>
                </c:pt>
                <c:pt idx="419">
                  <c:v>840</c:v>
                </c:pt>
                <c:pt idx="420">
                  <c:v>842</c:v>
                </c:pt>
                <c:pt idx="421">
                  <c:v>844</c:v>
                </c:pt>
                <c:pt idx="422">
                  <c:v>846</c:v>
                </c:pt>
                <c:pt idx="423">
                  <c:v>848</c:v>
                </c:pt>
                <c:pt idx="424">
                  <c:v>850</c:v>
                </c:pt>
                <c:pt idx="425">
                  <c:v>852</c:v>
                </c:pt>
                <c:pt idx="426">
                  <c:v>854</c:v>
                </c:pt>
                <c:pt idx="427">
                  <c:v>856</c:v>
                </c:pt>
                <c:pt idx="428">
                  <c:v>858</c:v>
                </c:pt>
                <c:pt idx="429">
                  <c:v>860</c:v>
                </c:pt>
                <c:pt idx="430">
                  <c:v>862</c:v>
                </c:pt>
                <c:pt idx="431">
                  <c:v>864</c:v>
                </c:pt>
                <c:pt idx="432">
                  <c:v>866</c:v>
                </c:pt>
                <c:pt idx="433">
                  <c:v>868</c:v>
                </c:pt>
                <c:pt idx="434">
                  <c:v>870</c:v>
                </c:pt>
                <c:pt idx="435">
                  <c:v>872</c:v>
                </c:pt>
                <c:pt idx="436">
                  <c:v>874</c:v>
                </c:pt>
                <c:pt idx="437">
                  <c:v>876</c:v>
                </c:pt>
                <c:pt idx="438">
                  <c:v>878</c:v>
                </c:pt>
                <c:pt idx="439">
                  <c:v>880</c:v>
                </c:pt>
                <c:pt idx="440">
                  <c:v>882</c:v>
                </c:pt>
                <c:pt idx="441">
                  <c:v>884</c:v>
                </c:pt>
                <c:pt idx="442">
                  <c:v>886</c:v>
                </c:pt>
                <c:pt idx="443">
                  <c:v>888</c:v>
                </c:pt>
                <c:pt idx="444">
                  <c:v>890</c:v>
                </c:pt>
                <c:pt idx="445">
                  <c:v>892</c:v>
                </c:pt>
                <c:pt idx="446">
                  <c:v>894</c:v>
                </c:pt>
                <c:pt idx="447">
                  <c:v>896</c:v>
                </c:pt>
                <c:pt idx="448">
                  <c:v>898</c:v>
                </c:pt>
                <c:pt idx="449">
                  <c:v>900</c:v>
                </c:pt>
                <c:pt idx="450">
                  <c:v>902</c:v>
                </c:pt>
                <c:pt idx="451">
                  <c:v>904</c:v>
                </c:pt>
                <c:pt idx="452">
                  <c:v>906</c:v>
                </c:pt>
                <c:pt idx="453">
                  <c:v>908</c:v>
                </c:pt>
                <c:pt idx="454">
                  <c:v>910</c:v>
                </c:pt>
                <c:pt idx="455">
                  <c:v>912</c:v>
                </c:pt>
                <c:pt idx="456">
                  <c:v>914</c:v>
                </c:pt>
                <c:pt idx="457">
                  <c:v>916</c:v>
                </c:pt>
                <c:pt idx="458">
                  <c:v>918</c:v>
                </c:pt>
                <c:pt idx="459">
                  <c:v>920</c:v>
                </c:pt>
                <c:pt idx="460">
                  <c:v>922</c:v>
                </c:pt>
                <c:pt idx="461">
                  <c:v>924</c:v>
                </c:pt>
                <c:pt idx="462">
                  <c:v>926</c:v>
                </c:pt>
                <c:pt idx="463">
                  <c:v>928</c:v>
                </c:pt>
                <c:pt idx="464">
                  <c:v>930</c:v>
                </c:pt>
                <c:pt idx="465">
                  <c:v>932</c:v>
                </c:pt>
                <c:pt idx="466">
                  <c:v>934</c:v>
                </c:pt>
                <c:pt idx="467">
                  <c:v>936</c:v>
                </c:pt>
                <c:pt idx="468">
                  <c:v>938</c:v>
                </c:pt>
                <c:pt idx="469">
                  <c:v>940</c:v>
                </c:pt>
                <c:pt idx="470">
                  <c:v>942</c:v>
                </c:pt>
                <c:pt idx="471">
                  <c:v>944</c:v>
                </c:pt>
                <c:pt idx="472">
                  <c:v>946</c:v>
                </c:pt>
                <c:pt idx="473">
                  <c:v>948</c:v>
                </c:pt>
                <c:pt idx="474">
                  <c:v>950</c:v>
                </c:pt>
                <c:pt idx="475">
                  <c:v>952</c:v>
                </c:pt>
                <c:pt idx="476">
                  <c:v>954</c:v>
                </c:pt>
                <c:pt idx="477">
                  <c:v>956</c:v>
                </c:pt>
                <c:pt idx="478">
                  <c:v>958</c:v>
                </c:pt>
                <c:pt idx="479">
                  <c:v>960</c:v>
                </c:pt>
                <c:pt idx="480">
                  <c:v>962</c:v>
                </c:pt>
                <c:pt idx="481">
                  <c:v>964</c:v>
                </c:pt>
                <c:pt idx="482">
                  <c:v>966</c:v>
                </c:pt>
                <c:pt idx="483">
                  <c:v>968</c:v>
                </c:pt>
                <c:pt idx="484">
                  <c:v>970</c:v>
                </c:pt>
                <c:pt idx="485">
                  <c:v>972</c:v>
                </c:pt>
                <c:pt idx="486">
                  <c:v>974</c:v>
                </c:pt>
                <c:pt idx="487">
                  <c:v>976</c:v>
                </c:pt>
                <c:pt idx="488">
                  <c:v>978</c:v>
                </c:pt>
                <c:pt idx="489">
                  <c:v>980</c:v>
                </c:pt>
                <c:pt idx="490">
                  <c:v>982</c:v>
                </c:pt>
                <c:pt idx="491">
                  <c:v>984</c:v>
                </c:pt>
                <c:pt idx="492">
                  <c:v>986</c:v>
                </c:pt>
                <c:pt idx="493">
                  <c:v>988</c:v>
                </c:pt>
                <c:pt idx="494">
                  <c:v>990</c:v>
                </c:pt>
                <c:pt idx="495">
                  <c:v>992</c:v>
                </c:pt>
                <c:pt idx="496">
                  <c:v>994</c:v>
                </c:pt>
                <c:pt idx="497">
                  <c:v>996</c:v>
                </c:pt>
                <c:pt idx="498">
                  <c:v>998</c:v>
                </c:pt>
                <c:pt idx="499">
                  <c:v>1000</c:v>
                </c:pt>
                <c:pt idx="500">
                  <c:v>1002</c:v>
                </c:pt>
                <c:pt idx="501">
                  <c:v>1004</c:v>
                </c:pt>
                <c:pt idx="502">
                  <c:v>1006</c:v>
                </c:pt>
                <c:pt idx="503">
                  <c:v>1008</c:v>
                </c:pt>
                <c:pt idx="504">
                  <c:v>1010</c:v>
                </c:pt>
                <c:pt idx="505">
                  <c:v>1012</c:v>
                </c:pt>
                <c:pt idx="506">
                  <c:v>1014</c:v>
                </c:pt>
                <c:pt idx="507">
                  <c:v>1016</c:v>
                </c:pt>
                <c:pt idx="508">
                  <c:v>1018</c:v>
                </c:pt>
                <c:pt idx="509">
                  <c:v>1020</c:v>
                </c:pt>
                <c:pt idx="510">
                  <c:v>1022</c:v>
                </c:pt>
                <c:pt idx="511">
                  <c:v>1024</c:v>
                </c:pt>
                <c:pt idx="512">
                  <c:v>1026</c:v>
                </c:pt>
                <c:pt idx="513">
                  <c:v>1028</c:v>
                </c:pt>
                <c:pt idx="514">
                  <c:v>1030</c:v>
                </c:pt>
                <c:pt idx="515">
                  <c:v>1032</c:v>
                </c:pt>
                <c:pt idx="516">
                  <c:v>1034</c:v>
                </c:pt>
                <c:pt idx="517">
                  <c:v>1036</c:v>
                </c:pt>
                <c:pt idx="518">
                  <c:v>1038</c:v>
                </c:pt>
                <c:pt idx="519">
                  <c:v>1040</c:v>
                </c:pt>
                <c:pt idx="520">
                  <c:v>1042</c:v>
                </c:pt>
                <c:pt idx="521">
                  <c:v>1044</c:v>
                </c:pt>
                <c:pt idx="522">
                  <c:v>1046</c:v>
                </c:pt>
                <c:pt idx="523">
                  <c:v>1048</c:v>
                </c:pt>
                <c:pt idx="524">
                  <c:v>1050</c:v>
                </c:pt>
                <c:pt idx="525">
                  <c:v>1052</c:v>
                </c:pt>
                <c:pt idx="526">
                  <c:v>1054</c:v>
                </c:pt>
                <c:pt idx="527">
                  <c:v>1056</c:v>
                </c:pt>
                <c:pt idx="528">
                  <c:v>1058</c:v>
                </c:pt>
                <c:pt idx="529">
                  <c:v>1060</c:v>
                </c:pt>
                <c:pt idx="530">
                  <c:v>1062</c:v>
                </c:pt>
                <c:pt idx="531">
                  <c:v>1064</c:v>
                </c:pt>
                <c:pt idx="532">
                  <c:v>1066</c:v>
                </c:pt>
                <c:pt idx="533">
                  <c:v>1068</c:v>
                </c:pt>
                <c:pt idx="534">
                  <c:v>1070</c:v>
                </c:pt>
                <c:pt idx="535">
                  <c:v>1072</c:v>
                </c:pt>
                <c:pt idx="536">
                  <c:v>1074</c:v>
                </c:pt>
                <c:pt idx="537">
                  <c:v>1076</c:v>
                </c:pt>
                <c:pt idx="538">
                  <c:v>1078</c:v>
                </c:pt>
                <c:pt idx="539">
                  <c:v>1080</c:v>
                </c:pt>
                <c:pt idx="540">
                  <c:v>1082</c:v>
                </c:pt>
                <c:pt idx="541">
                  <c:v>1084</c:v>
                </c:pt>
                <c:pt idx="542">
                  <c:v>1086</c:v>
                </c:pt>
                <c:pt idx="543">
                  <c:v>1088</c:v>
                </c:pt>
                <c:pt idx="544">
                  <c:v>1090</c:v>
                </c:pt>
                <c:pt idx="545">
                  <c:v>1092</c:v>
                </c:pt>
                <c:pt idx="546">
                  <c:v>1094</c:v>
                </c:pt>
                <c:pt idx="547">
                  <c:v>1096</c:v>
                </c:pt>
                <c:pt idx="548">
                  <c:v>1098</c:v>
                </c:pt>
                <c:pt idx="549">
                  <c:v>1100</c:v>
                </c:pt>
                <c:pt idx="550">
                  <c:v>1102</c:v>
                </c:pt>
                <c:pt idx="551">
                  <c:v>1104</c:v>
                </c:pt>
                <c:pt idx="552">
                  <c:v>1106</c:v>
                </c:pt>
                <c:pt idx="553">
                  <c:v>1108</c:v>
                </c:pt>
                <c:pt idx="554">
                  <c:v>1110</c:v>
                </c:pt>
                <c:pt idx="555">
                  <c:v>1112</c:v>
                </c:pt>
                <c:pt idx="556">
                  <c:v>1114</c:v>
                </c:pt>
                <c:pt idx="557">
                  <c:v>1116</c:v>
                </c:pt>
                <c:pt idx="558">
                  <c:v>1118</c:v>
                </c:pt>
                <c:pt idx="559">
                  <c:v>1120</c:v>
                </c:pt>
                <c:pt idx="560">
                  <c:v>1122</c:v>
                </c:pt>
                <c:pt idx="561">
                  <c:v>1124</c:v>
                </c:pt>
                <c:pt idx="562">
                  <c:v>1126</c:v>
                </c:pt>
                <c:pt idx="563">
                  <c:v>1128</c:v>
                </c:pt>
                <c:pt idx="564">
                  <c:v>1130</c:v>
                </c:pt>
                <c:pt idx="565">
                  <c:v>1132</c:v>
                </c:pt>
                <c:pt idx="566">
                  <c:v>1134</c:v>
                </c:pt>
                <c:pt idx="567">
                  <c:v>1136</c:v>
                </c:pt>
                <c:pt idx="568">
                  <c:v>1138</c:v>
                </c:pt>
                <c:pt idx="569">
                  <c:v>1140</c:v>
                </c:pt>
                <c:pt idx="570">
                  <c:v>1142</c:v>
                </c:pt>
                <c:pt idx="571">
                  <c:v>1144</c:v>
                </c:pt>
                <c:pt idx="572">
                  <c:v>1146</c:v>
                </c:pt>
                <c:pt idx="573">
                  <c:v>1148</c:v>
                </c:pt>
                <c:pt idx="574">
                  <c:v>1150</c:v>
                </c:pt>
                <c:pt idx="575">
                  <c:v>1152</c:v>
                </c:pt>
                <c:pt idx="576">
                  <c:v>1154</c:v>
                </c:pt>
                <c:pt idx="577">
                  <c:v>1156</c:v>
                </c:pt>
                <c:pt idx="578">
                  <c:v>1158</c:v>
                </c:pt>
                <c:pt idx="579">
                  <c:v>1160</c:v>
                </c:pt>
                <c:pt idx="580">
                  <c:v>1162</c:v>
                </c:pt>
                <c:pt idx="581">
                  <c:v>1164</c:v>
                </c:pt>
                <c:pt idx="582">
                  <c:v>1166</c:v>
                </c:pt>
                <c:pt idx="583">
                  <c:v>1168</c:v>
                </c:pt>
                <c:pt idx="584">
                  <c:v>1170</c:v>
                </c:pt>
                <c:pt idx="585">
                  <c:v>1172</c:v>
                </c:pt>
                <c:pt idx="586">
                  <c:v>1174</c:v>
                </c:pt>
                <c:pt idx="587">
                  <c:v>1176</c:v>
                </c:pt>
                <c:pt idx="588">
                  <c:v>1178</c:v>
                </c:pt>
                <c:pt idx="589">
                  <c:v>1180</c:v>
                </c:pt>
                <c:pt idx="590">
                  <c:v>1182</c:v>
                </c:pt>
                <c:pt idx="591">
                  <c:v>1184</c:v>
                </c:pt>
                <c:pt idx="592">
                  <c:v>1186</c:v>
                </c:pt>
                <c:pt idx="593">
                  <c:v>1188</c:v>
                </c:pt>
                <c:pt idx="594">
                  <c:v>1190</c:v>
                </c:pt>
                <c:pt idx="595">
                  <c:v>1192</c:v>
                </c:pt>
                <c:pt idx="596">
                  <c:v>1194</c:v>
                </c:pt>
                <c:pt idx="597">
                  <c:v>1196</c:v>
                </c:pt>
                <c:pt idx="598">
                  <c:v>1198</c:v>
                </c:pt>
                <c:pt idx="599">
                  <c:v>1200</c:v>
                </c:pt>
                <c:pt idx="600">
                  <c:v>1202</c:v>
                </c:pt>
                <c:pt idx="601">
                  <c:v>1204</c:v>
                </c:pt>
                <c:pt idx="602">
                  <c:v>1206</c:v>
                </c:pt>
                <c:pt idx="603">
                  <c:v>1208</c:v>
                </c:pt>
                <c:pt idx="604">
                  <c:v>1210</c:v>
                </c:pt>
                <c:pt idx="605">
                  <c:v>1212</c:v>
                </c:pt>
                <c:pt idx="606">
                  <c:v>1214</c:v>
                </c:pt>
                <c:pt idx="607">
                  <c:v>1216</c:v>
                </c:pt>
                <c:pt idx="608">
                  <c:v>1218</c:v>
                </c:pt>
                <c:pt idx="609">
                  <c:v>1220</c:v>
                </c:pt>
                <c:pt idx="610">
                  <c:v>1222</c:v>
                </c:pt>
                <c:pt idx="611">
                  <c:v>1224</c:v>
                </c:pt>
                <c:pt idx="612">
                  <c:v>1226</c:v>
                </c:pt>
                <c:pt idx="613">
                  <c:v>1228</c:v>
                </c:pt>
                <c:pt idx="614">
                  <c:v>1230</c:v>
                </c:pt>
                <c:pt idx="615">
                  <c:v>1232</c:v>
                </c:pt>
                <c:pt idx="616">
                  <c:v>1234</c:v>
                </c:pt>
                <c:pt idx="617">
                  <c:v>1236</c:v>
                </c:pt>
                <c:pt idx="618">
                  <c:v>1238</c:v>
                </c:pt>
                <c:pt idx="619">
                  <c:v>1240</c:v>
                </c:pt>
                <c:pt idx="620">
                  <c:v>1242</c:v>
                </c:pt>
                <c:pt idx="621">
                  <c:v>1244</c:v>
                </c:pt>
                <c:pt idx="622">
                  <c:v>1246</c:v>
                </c:pt>
                <c:pt idx="623">
                  <c:v>1248</c:v>
                </c:pt>
                <c:pt idx="624">
                  <c:v>1250</c:v>
                </c:pt>
                <c:pt idx="625">
                  <c:v>1252</c:v>
                </c:pt>
                <c:pt idx="626">
                  <c:v>1254</c:v>
                </c:pt>
                <c:pt idx="627">
                  <c:v>1256</c:v>
                </c:pt>
                <c:pt idx="628">
                  <c:v>1258</c:v>
                </c:pt>
                <c:pt idx="629">
                  <c:v>1260</c:v>
                </c:pt>
                <c:pt idx="630">
                  <c:v>1262</c:v>
                </c:pt>
                <c:pt idx="631">
                  <c:v>1264</c:v>
                </c:pt>
                <c:pt idx="632">
                  <c:v>1266</c:v>
                </c:pt>
                <c:pt idx="633">
                  <c:v>1268</c:v>
                </c:pt>
                <c:pt idx="634">
                  <c:v>1270</c:v>
                </c:pt>
                <c:pt idx="635">
                  <c:v>1272</c:v>
                </c:pt>
                <c:pt idx="636">
                  <c:v>1274</c:v>
                </c:pt>
                <c:pt idx="637">
                  <c:v>1276</c:v>
                </c:pt>
                <c:pt idx="638">
                  <c:v>1278</c:v>
                </c:pt>
                <c:pt idx="639">
                  <c:v>1280</c:v>
                </c:pt>
                <c:pt idx="640">
                  <c:v>1282</c:v>
                </c:pt>
                <c:pt idx="641">
                  <c:v>1284</c:v>
                </c:pt>
                <c:pt idx="642">
                  <c:v>1286</c:v>
                </c:pt>
                <c:pt idx="643">
                  <c:v>1288</c:v>
                </c:pt>
                <c:pt idx="644">
                  <c:v>1290</c:v>
                </c:pt>
                <c:pt idx="645">
                  <c:v>1292</c:v>
                </c:pt>
                <c:pt idx="646">
                  <c:v>1294</c:v>
                </c:pt>
                <c:pt idx="647">
                  <c:v>1296</c:v>
                </c:pt>
                <c:pt idx="648">
                  <c:v>1298</c:v>
                </c:pt>
                <c:pt idx="649">
                  <c:v>1300</c:v>
                </c:pt>
                <c:pt idx="650">
                  <c:v>1302</c:v>
                </c:pt>
                <c:pt idx="651">
                  <c:v>1304</c:v>
                </c:pt>
                <c:pt idx="652">
                  <c:v>1306</c:v>
                </c:pt>
                <c:pt idx="653">
                  <c:v>1308</c:v>
                </c:pt>
                <c:pt idx="654">
                  <c:v>1310</c:v>
                </c:pt>
                <c:pt idx="655">
                  <c:v>1312</c:v>
                </c:pt>
                <c:pt idx="656">
                  <c:v>1314</c:v>
                </c:pt>
                <c:pt idx="657">
                  <c:v>1316</c:v>
                </c:pt>
                <c:pt idx="658">
                  <c:v>1318</c:v>
                </c:pt>
                <c:pt idx="659">
                  <c:v>1320</c:v>
                </c:pt>
                <c:pt idx="660">
                  <c:v>1322</c:v>
                </c:pt>
                <c:pt idx="661">
                  <c:v>1324</c:v>
                </c:pt>
                <c:pt idx="662">
                  <c:v>1326</c:v>
                </c:pt>
                <c:pt idx="663">
                  <c:v>1328</c:v>
                </c:pt>
                <c:pt idx="664">
                  <c:v>1330</c:v>
                </c:pt>
                <c:pt idx="665">
                  <c:v>1332</c:v>
                </c:pt>
                <c:pt idx="666">
                  <c:v>1334</c:v>
                </c:pt>
                <c:pt idx="667">
                  <c:v>1336</c:v>
                </c:pt>
                <c:pt idx="668">
                  <c:v>1338</c:v>
                </c:pt>
                <c:pt idx="669">
                  <c:v>1340</c:v>
                </c:pt>
                <c:pt idx="670">
                  <c:v>1342</c:v>
                </c:pt>
                <c:pt idx="671">
                  <c:v>1344</c:v>
                </c:pt>
                <c:pt idx="672">
                  <c:v>1346</c:v>
                </c:pt>
                <c:pt idx="673">
                  <c:v>1348</c:v>
                </c:pt>
                <c:pt idx="674">
                  <c:v>1350</c:v>
                </c:pt>
                <c:pt idx="675">
                  <c:v>1352</c:v>
                </c:pt>
                <c:pt idx="676">
                  <c:v>1354</c:v>
                </c:pt>
                <c:pt idx="677">
                  <c:v>1356</c:v>
                </c:pt>
                <c:pt idx="678">
                  <c:v>1358</c:v>
                </c:pt>
                <c:pt idx="679">
                  <c:v>1360</c:v>
                </c:pt>
                <c:pt idx="680">
                  <c:v>1362</c:v>
                </c:pt>
                <c:pt idx="681">
                  <c:v>1364</c:v>
                </c:pt>
                <c:pt idx="682">
                  <c:v>1366</c:v>
                </c:pt>
                <c:pt idx="683">
                  <c:v>1368</c:v>
                </c:pt>
                <c:pt idx="684">
                  <c:v>1370</c:v>
                </c:pt>
                <c:pt idx="685">
                  <c:v>1372</c:v>
                </c:pt>
                <c:pt idx="686">
                  <c:v>1374</c:v>
                </c:pt>
                <c:pt idx="687">
                  <c:v>1376</c:v>
                </c:pt>
                <c:pt idx="688">
                  <c:v>1378</c:v>
                </c:pt>
                <c:pt idx="689">
                  <c:v>1380</c:v>
                </c:pt>
                <c:pt idx="690">
                  <c:v>1382</c:v>
                </c:pt>
                <c:pt idx="691">
                  <c:v>1384</c:v>
                </c:pt>
                <c:pt idx="692">
                  <c:v>1386</c:v>
                </c:pt>
                <c:pt idx="693">
                  <c:v>1388</c:v>
                </c:pt>
                <c:pt idx="694">
                  <c:v>1390</c:v>
                </c:pt>
                <c:pt idx="695">
                  <c:v>1392</c:v>
                </c:pt>
                <c:pt idx="696">
                  <c:v>1394</c:v>
                </c:pt>
                <c:pt idx="697">
                  <c:v>1396</c:v>
                </c:pt>
                <c:pt idx="698">
                  <c:v>1398</c:v>
                </c:pt>
                <c:pt idx="699">
                  <c:v>1400</c:v>
                </c:pt>
                <c:pt idx="700">
                  <c:v>1402</c:v>
                </c:pt>
                <c:pt idx="701">
                  <c:v>1404</c:v>
                </c:pt>
                <c:pt idx="702">
                  <c:v>1406</c:v>
                </c:pt>
                <c:pt idx="703">
                  <c:v>1408</c:v>
                </c:pt>
                <c:pt idx="704">
                  <c:v>1410</c:v>
                </c:pt>
                <c:pt idx="705">
                  <c:v>1412</c:v>
                </c:pt>
                <c:pt idx="706">
                  <c:v>1414</c:v>
                </c:pt>
                <c:pt idx="707">
                  <c:v>1416</c:v>
                </c:pt>
                <c:pt idx="708">
                  <c:v>1418</c:v>
                </c:pt>
                <c:pt idx="709">
                  <c:v>1420</c:v>
                </c:pt>
                <c:pt idx="710">
                  <c:v>1422</c:v>
                </c:pt>
                <c:pt idx="711">
                  <c:v>1424</c:v>
                </c:pt>
                <c:pt idx="712">
                  <c:v>1426</c:v>
                </c:pt>
                <c:pt idx="713">
                  <c:v>1428</c:v>
                </c:pt>
                <c:pt idx="714">
                  <c:v>1430</c:v>
                </c:pt>
                <c:pt idx="715">
                  <c:v>1432</c:v>
                </c:pt>
                <c:pt idx="716">
                  <c:v>1434</c:v>
                </c:pt>
                <c:pt idx="717">
                  <c:v>1436</c:v>
                </c:pt>
                <c:pt idx="718">
                  <c:v>1438</c:v>
                </c:pt>
                <c:pt idx="719">
                  <c:v>1440</c:v>
                </c:pt>
                <c:pt idx="720">
                  <c:v>1442</c:v>
                </c:pt>
                <c:pt idx="721">
                  <c:v>1444</c:v>
                </c:pt>
                <c:pt idx="722">
                  <c:v>1446</c:v>
                </c:pt>
                <c:pt idx="723">
                  <c:v>1448</c:v>
                </c:pt>
                <c:pt idx="724">
                  <c:v>1450</c:v>
                </c:pt>
                <c:pt idx="725">
                  <c:v>1452</c:v>
                </c:pt>
                <c:pt idx="726">
                  <c:v>1454</c:v>
                </c:pt>
                <c:pt idx="727">
                  <c:v>1456</c:v>
                </c:pt>
                <c:pt idx="728">
                  <c:v>1458</c:v>
                </c:pt>
                <c:pt idx="729">
                  <c:v>1460</c:v>
                </c:pt>
                <c:pt idx="730">
                  <c:v>1462</c:v>
                </c:pt>
                <c:pt idx="731">
                  <c:v>1464</c:v>
                </c:pt>
                <c:pt idx="732">
                  <c:v>1466</c:v>
                </c:pt>
                <c:pt idx="733">
                  <c:v>1468</c:v>
                </c:pt>
                <c:pt idx="734">
                  <c:v>1470</c:v>
                </c:pt>
                <c:pt idx="735">
                  <c:v>1472</c:v>
                </c:pt>
                <c:pt idx="736">
                  <c:v>1474</c:v>
                </c:pt>
                <c:pt idx="737">
                  <c:v>1476</c:v>
                </c:pt>
                <c:pt idx="738">
                  <c:v>1478</c:v>
                </c:pt>
                <c:pt idx="739">
                  <c:v>1480</c:v>
                </c:pt>
                <c:pt idx="740">
                  <c:v>1482</c:v>
                </c:pt>
                <c:pt idx="741">
                  <c:v>1484</c:v>
                </c:pt>
                <c:pt idx="742">
                  <c:v>1486</c:v>
                </c:pt>
                <c:pt idx="743">
                  <c:v>1488</c:v>
                </c:pt>
                <c:pt idx="744">
                  <c:v>1490</c:v>
                </c:pt>
                <c:pt idx="745">
                  <c:v>1492</c:v>
                </c:pt>
                <c:pt idx="746">
                  <c:v>1494</c:v>
                </c:pt>
                <c:pt idx="747">
                  <c:v>1496</c:v>
                </c:pt>
                <c:pt idx="748">
                  <c:v>1498</c:v>
                </c:pt>
                <c:pt idx="749">
                  <c:v>1500</c:v>
                </c:pt>
                <c:pt idx="750">
                  <c:v>1502</c:v>
                </c:pt>
                <c:pt idx="751">
                  <c:v>1504</c:v>
                </c:pt>
                <c:pt idx="752">
                  <c:v>1506</c:v>
                </c:pt>
                <c:pt idx="753">
                  <c:v>1508</c:v>
                </c:pt>
                <c:pt idx="754">
                  <c:v>1510</c:v>
                </c:pt>
                <c:pt idx="755">
                  <c:v>1512</c:v>
                </c:pt>
                <c:pt idx="756">
                  <c:v>1514</c:v>
                </c:pt>
                <c:pt idx="757">
                  <c:v>1516</c:v>
                </c:pt>
                <c:pt idx="758">
                  <c:v>1518</c:v>
                </c:pt>
                <c:pt idx="759">
                  <c:v>1520</c:v>
                </c:pt>
                <c:pt idx="760">
                  <c:v>1522</c:v>
                </c:pt>
                <c:pt idx="761">
                  <c:v>1524</c:v>
                </c:pt>
                <c:pt idx="762">
                  <c:v>1526</c:v>
                </c:pt>
                <c:pt idx="763">
                  <c:v>1528</c:v>
                </c:pt>
                <c:pt idx="764">
                  <c:v>1530</c:v>
                </c:pt>
                <c:pt idx="765">
                  <c:v>1532</c:v>
                </c:pt>
                <c:pt idx="766">
                  <c:v>1534</c:v>
                </c:pt>
                <c:pt idx="767">
                  <c:v>1536</c:v>
                </c:pt>
                <c:pt idx="768">
                  <c:v>1538</c:v>
                </c:pt>
                <c:pt idx="769">
                  <c:v>1540</c:v>
                </c:pt>
                <c:pt idx="770">
                  <c:v>1542</c:v>
                </c:pt>
                <c:pt idx="771">
                  <c:v>1544</c:v>
                </c:pt>
                <c:pt idx="772">
                  <c:v>1546</c:v>
                </c:pt>
                <c:pt idx="773">
                  <c:v>1548</c:v>
                </c:pt>
                <c:pt idx="774">
                  <c:v>1550</c:v>
                </c:pt>
                <c:pt idx="775">
                  <c:v>1552</c:v>
                </c:pt>
                <c:pt idx="776">
                  <c:v>1554</c:v>
                </c:pt>
                <c:pt idx="777">
                  <c:v>1556</c:v>
                </c:pt>
                <c:pt idx="778">
                  <c:v>1558</c:v>
                </c:pt>
                <c:pt idx="779">
                  <c:v>1560</c:v>
                </c:pt>
                <c:pt idx="780">
                  <c:v>1562</c:v>
                </c:pt>
                <c:pt idx="781">
                  <c:v>1564</c:v>
                </c:pt>
                <c:pt idx="782">
                  <c:v>1566</c:v>
                </c:pt>
                <c:pt idx="783">
                  <c:v>1568</c:v>
                </c:pt>
                <c:pt idx="784">
                  <c:v>1570</c:v>
                </c:pt>
                <c:pt idx="785">
                  <c:v>1572</c:v>
                </c:pt>
                <c:pt idx="786">
                  <c:v>1574</c:v>
                </c:pt>
                <c:pt idx="787">
                  <c:v>1576</c:v>
                </c:pt>
                <c:pt idx="788">
                  <c:v>1578</c:v>
                </c:pt>
                <c:pt idx="789">
                  <c:v>1580</c:v>
                </c:pt>
                <c:pt idx="790">
                  <c:v>1582</c:v>
                </c:pt>
                <c:pt idx="791">
                  <c:v>1584</c:v>
                </c:pt>
                <c:pt idx="792">
                  <c:v>1586</c:v>
                </c:pt>
                <c:pt idx="793">
                  <c:v>1588</c:v>
                </c:pt>
                <c:pt idx="794">
                  <c:v>1590</c:v>
                </c:pt>
                <c:pt idx="795">
                  <c:v>1592</c:v>
                </c:pt>
                <c:pt idx="796">
                  <c:v>1594</c:v>
                </c:pt>
                <c:pt idx="797">
                  <c:v>1596</c:v>
                </c:pt>
                <c:pt idx="798">
                  <c:v>1598</c:v>
                </c:pt>
                <c:pt idx="799">
                  <c:v>1600</c:v>
                </c:pt>
                <c:pt idx="800">
                  <c:v>1602</c:v>
                </c:pt>
                <c:pt idx="801">
                  <c:v>1604</c:v>
                </c:pt>
                <c:pt idx="802">
                  <c:v>1606</c:v>
                </c:pt>
                <c:pt idx="803">
                  <c:v>1608</c:v>
                </c:pt>
                <c:pt idx="804">
                  <c:v>1610</c:v>
                </c:pt>
                <c:pt idx="805">
                  <c:v>1612</c:v>
                </c:pt>
                <c:pt idx="806">
                  <c:v>1614</c:v>
                </c:pt>
                <c:pt idx="807">
                  <c:v>1616</c:v>
                </c:pt>
                <c:pt idx="808">
                  <c:v>1618</c:v>
                </c:pt>
                <c:pt idx="809">
                  <c:v>1620</c:v>
                </c:pt>
                <c:pt idx="810">
                  <c:v>1622</c:v>
                </c:pt>
                <c:pt idx="811">
                  <c:v>1624</c:v>
                </c:pt>
                <c:pt idx="812">
                  <c:v>1626</c:v>
                </c:pt>
                <c:pt idx="813">
                  <c:v>1628</c:v>
                </c:pt>
                <c:pt idx="814">
                  <c:v>1630</c:v>
                </c:pt>
                <c:pt idx="815">
                  <c:v>1632</c:v>
                </c:pt>
                <c:pt idx="816">
                  <c:v>1634</c:v>
                </c:pt>
                <c:pt idx="817">
                  <c:v>1636</c:v>
                </c:pt>
                <c:pt idx="818">
                  <c:v>1638</c:v>
                </c:pt>
                <c:pt idx="819">
                  <c:v>1640</c:v>
                </c:pt>
                <c:pt idx="820">
                  <c:v>1642</c:v>
                </c:pt>
                <c:pt idx="821">
                  <c:v>1644</c:v>
                </c:pt>
                <c:pt idx="822">
                  <c:v>1646</c:v>
                </c:pt>
                <c:pt idx="823">
                  <c:v>1648</c:v>
                </c:pt>
                <c:pt idx="824">
                  <c:v>1650</c:v>
                </c:pt>
                <c:pt idx="825">
                  <c:v>1652</c:v>
                </c:pt>
                <c:pt idx="826">
                  <c:v>1654</c:v>
                </c:pt>
                <c:pt idx="827">
                  <c:v>1656</c:v>
                </c:pt>
                <c:pt idx="828">
                  <c:v>1658</c:v>
                </c:pt>
                <c:pt idx="829">
                  <c:v>1660</c:v>
                </c:pt>
                <c:pt idx="830">
                  <c:v>1662</c:v>
                </c:pt>
                <c:pt idx="831">
                  <c:v>1664</c:v>
                </c:pt>
                <c:pt idx="832">
                  <c:v>1666</c:v>
                </c:pt>
                <c:pt idx="833">
                  <c:v>1668</c:v>
                </c:pt>
                <c:pt idx="834">
                  <c:v>1670</c:v>
                </c:pt>
                <c:pt idx="835">
                  <c:v>1672</c:v>
                </c:pt>
                <c:pt idx="836">
                  <c:v>1674</c:v>
                </c:pt>
                <c:pt idx="837">
                  <c:v>1676</c:v>
                </c:pt>
                <c:pt idx="838">
                  <c:v>1678</c:v>
                </c:pt>
                <c:pt idx="839">
                  <c:v>1680</c:v>
                </c:pt>
                <c:pt idx="840">
                  <c:v>1682</c:v>
                </c:pt>
                <c:pt idx="841">
                  <c:v>1684</c:v>
                </c:pt>
                <c:pt idx="842">
                  <c:v>1686</c:v>
                </c:pt>
                <c:pt idx="843">
                  <c:v>1688</c:v>
                </c:pt>
                <c:pt idx="844">
                  <c:v>1690</c:v>
                </c:pt>
                <c:pt idx="845">
                  <c:v>1692</c:v>
                </c:pt>
                <c:pt idx="846">
                  <c:v>1694</c:v>
                </c:pt>
                <c:pt idx="847">
                  <c:v>1696</c:v>
                </c:pt>
                <c:pt idx="848">
                  <c:v>1698</c:v>
                </c:pt>
                <c:pt idx="849">
                  <c:v>1700</c:v>
                </c:pt>
                <c:pt idx="850">
                  <c:v>1702</c:v>
                </c:pt>
                <c:pt idx="851">
                  <c:v>1704</c:v>
                </c:pt>
                <c:pt idx="852">
                  <c:v>1706</c:v>
                </c:pt>
                <c:pt idx="853">
                  <c:v>1708</c:v>
                </c:pt>
                <c:pt idx="854">
                  <c:v>1710</c:v>
                </c:pt>
                <c:pt idx="855">
                  <c:v>1712</c:v>
                </c:pt>
                <c:pt idx="856">
                  <c:v>1714</c:v>
                </c:pt>
                <c:pt idx="857">
                  <c:v>1716</c:v>
                </c:pt>
                <c:pt idx="858">
                  <c:v>1718</c:v>
                </c:pt>
                <c:pt idx="859">
                  <c:v>1720</c:v>
                </c:pt>
                <c:pt idx="860">
                  <c:v>1722</c:v>
                </c:pt>
                <c:pt idx="861">
                  <c:v>1724</c:v>
                </c:pt>
                <c:pt idx="862">
                  <c:v>1726</c:v>
                </c:pt>
                <c:pt idx="863">
                  <c:v>1728</c:v>
                </c:pt>
                <c:pt idx="864">
                  <c:v>1730</c:v>
                </c:pt>
                <c:pt idx="865">
                  <c:v>1732</c:v>
                </c:pt>
                <c:pt idx="866">
                  <c:v>1734</c:v>
                </c:pt>
                <c:pt idx="867">
                  <c:v>1736</c:v>
                </c:pt>
                <c:pt idx="868">
                  <c:v>1738</c:v>
                </c:pt>
                <c:pt idx="869">
                  <c:v>1740</c:v>
                </c:pt>
                <c:pt idx="870">
                  <c:v>1742</c:v>
                </c:pt>
                <c:pt idx="871">
                  <c:v>1744</c:v>
                </c:pt>
                <c:pt idx="872">
                  <c:v>1746</c:v>
                </c:pt>
                <c:pt idx="873">
                  <c:v>1748</c:v>
                </c:pt>
                <c:pt idx="874">
                  <c:v>1750</c:v>
                </c:pt>
                <c:pt idx="875">
                  <c:v>1752</c:v>
                </c:pt>
                <c:pt idx="876">
                  <c:v>1754</c:v>
                </c:pt>
                <c:pt idx="877">
                  <c:v>1756</c:v>
                </c:pt>
                <c:pt idx="878">
                  <c:v>1758</c:v>
                </c:pt>
                <c:pt idx="879">
                  <c:v>1760</c:v>
                </c:pt>
                <c:pt idx="880">
                  <c:v>1762</c:v>
                </c:pt>
                <c:pt idx="881">
                  <c:v>1764</c:v>
                </c:pt>
                <c:pt idx="882">
                  <c:v>1766</c:v>
                </c:pt>
                <c:pt idx="883">
                  <c:v>1768</c:v>
                </c:pt>
                <c:pt idx="884">
                  <c:v>1770</c:v>
                </c:pt>
                <c:pt idx="885">
                  <c:v>1772</c:v>
                </c:pt>
                <c:pt idx="886">
                  <c:v>1774</c:v>
                </c:pt>
                <c:pt idx="887">
                  <c:v>1776</c:v>
                </c:pt>
                <c:pt idx="888">
                  <c:v>1778</c:v>
                </c:pt>
                <c:pt idx="889">
                  <c:v>1780</c:v>
                </c:pt>
                <c:pt idx="890">
                  <c:v>1782</c:v>
                </c:pt>
                <c:pt idx="891">
                  <c:v>1784</c:v>
                </c:pt>
                <c:pt idx="892">
                  <c:v>1786</c:v>
                </c:pt>
                <c:pt idx="893">
                  <c:v>1788</c:v>
                </c:pt>
                <c:pt idx="894">
                  <c:v>1790</c:v>
                </c:pt>
                <c:pt idx="895">
                  <c:v>1792</c:v>
                </c:pt>
                <c:pt idx="896">
                  <c:v>1794</c:v>
                </c:pt>
                <c:pt idx="897">
                  <c:v>1796</c:v>
                </c:pt>
                <c:pt idx="898">
                  <c:v>1798</c:v>
                </c:pt>
                <c:pt idx="899">
                  <c:v>1800</c:v>
                </c:pt>
                <c:pt idx="900">
                  <c:v>1802</c:v>
                </c:pt>
                <c:pt idx="901">
                  <c:v>1804</c:v>
                </c:pt>
                <c:pt idx="902">
                  <c:v>1806</c:v>
                </c:pt>
                <c:pt idx="903">
                  <c:v>1808</c:v>
                </c:pt>
                <c:pt idx="904">
                  <c:v>1810</c:v>
                </c:pt>
                <c:pt idx="905">
                  <c:v>1812</c:v>
                </c:pt>
                <c:pt idx="906">
                  <c:v>1814</c:v>
                </c:pt>
                <c:pt idx="907">
                  <c:v>1816</c:v>
                </c:pt>
                <c:pt idx="908">
                  <c:v>1818</c:v>
                </c:pt>
                <c:pt idx="909">
                  <c:v>1820</c:v>
                </c:pt>
                <c:pt idx="910">
                  <c:v>1822</c:v>
                </c:pt>
                <c:pt idx="911">
                  <c:v>1824</c:v>
                </c:pt>
                <c:pt idx="912">
                  <c:v>1826</c:v>
                </c:pt>
                <c:pt idx="913">
                  <c:v>1828</c:v>
                </c:pt>
                <c:pt idx="914">
                  <c:v>1830</c:v>
                </c:pt>
                <c:pt idx="915">
                  <c:v>1832</c:v>
                </c:pt>
                <c:pt idx="916">
                  <c:v>1834</c:v>
                </c:pt>
                <c:pt idx="917">
                  <c:v>1836</c:v>
                </c:pt>
                <c:pt idx="918">
                  <c:v>1838</c:v>
                </c:pt>
                <c:pt idx="919">
                  <c:v>1840</c:v>
                </c:pt>
                <c:pt idx="920">
                  <c:v>1842</c:v>
                </c:pt>
                <c:pt idx="921">
                  <c:v>1844</c:v>
                </c:pt>
                <c:pt idx="922">
                  <c:v>1846</c:v>
                </c:pt>
                <c:pt idx="923">
                  <c:v>1848</c:v>
                </c:pt>
                <c:pt idx="924">
                  <c:v>1850</c:v>
                </c:pt>
                <c:pt idx="925">
                  <c:v>1852</c:v>
                </c:pt>
                <c:pt idx="926">
                  <c:v>1854</c:v>
                </c:pt>
                <c:pt idx="927">
                  <c:v>1856</c:v>
                </c:pt>
                <c:pt idx="928">
                  <c:v>1858</c:v>
                </c:pt>
                <c:pt idx="929">
                  <c:v>1860</c:v>
                </c:pt>
                <c:pt idx="930">
                  <c:v>1862</c:v>
                </c:pt>
                <c:pt idx="931">
                  <c:v>1864</c:v>
                </c:pt>
                <c:pt idx="932">
                  <c:v>1866</c:v>
                </c:pt>
                <c:pt idx="933">
                  <c:v>1868</c:v>
                </c:pt>
                <c:pt idx="934">
                  <c:v>1870</c:v>
                </c:pt>
                <c:pt idx="935">
                  <c:v>1872</c:v>
                </c:pt>
                <c:pt idx="936">
                  <c:v>1874</c:v>
                </c:pt>
                <c:pt idx="937">
                  <c:v>1876</c:v>
                </c:pt>
                <c:pt idx="938">
                  <c:v>1878</c:v>
                </c:pt>
                <c:pt idx="939">
                  <c:v>1880</c:v>
                </c:pt>
                <c:pt idx="940">
                  <c:v>1882</c:v>
                </c:pt>
                <c:pt idx="941">
                  <c:v>1884</c:v>
                </c:pt>
                <c:pt idx="942">
                  <c:v>1886</c:v>
                </c:pt>
                <c:pt idx="943">
                  <c:v>1888</c:v>
                </c:pt>
                <c:pt idx="944">
                  <c:v>1890</c:v>
                </c:pt>
                <c:pt idx="945">
                  <c:v>1892</c:v>
                </c:pt>
                <c:pt idx="946">
                  <c:v>1894</c:v>
                </c:pt>
                <c:pt idx="947">
                  <c:v>1896</c:v>
                </c:pt>
                <c:pt idx="948">
                  <c:v>1898</c:v>
                </c:pt>
                <c:pt idx="949">
                  <c:v>1900</c:v>
                </c:pt>
                <c:pt idx="950">
                  <c:v>1902</c:v>
                </c:pt>
                <c:pt idx="951">
                  <c:v>1904</c:v>
                </c:pt>
                <c:pt idx="952">
                  <c:v>1906</c:v>
                </c:pt>
                <c:pt idx="953">
                  <c:v>1908</c:v>
                </c:pt>
                <c:pt idx="954">
                  <c:v>1910</c:v>
                </c:pt>
                <c:pt idx="955">
                  <c:v>1912</c:v>
                </c:pt>
                <c:pt idx="956">
                  <c:v>1914</c:v>
                </c:pt>
                <c:pt idx="957">
                  <c:v>1916</c:v>
                </c:pt>
                <c:pt idx="958">
                  <c:v>1918</c:v>
                </c:pt>
                <c:pt idx="959">
                  <c:v>1920</c:v>
                </c:pt>
                <c:pt idx="960">
                  <c:v>1922</c:v>
                </c:pt>
                <c:pt idx="961">
                  <c:v>1924</c:v>
                </c:pt>
                <c:pt idx="962">
                  <c:v>1926</c:v>
                </c:pt>
                <c:pt idx="963">
                  <c:v>1928</c:v>
                </c:pt>
                <c:pt idx="964">
                  <c:v>1930</c:v>
                </c:pt>
                <c:pt idx="965">
                  <c:v>1932</c:v>
                </c:pt>
                <c:pt idx="966">
                  <c:v>1934</c:v>
                </c:pt>
                <c:pt idx="967">
                  <c:v>1936</c:v>
                </c:pt>
                <c:pt idx="968">
                  <c:v>1938</c:v>
                </c:pt>
                <c:pt idx="969">
                  <c:v>1940</c:v>
                </c:pt>
                <c:pt idx="970">
                  <c:v>1942</c:v>
                </c:pt>
                <c:pt idx="971">
                  <c:v>1944</c:v>
                </c:pt>
                <c:pt idx="972">
                  <c:v>1946</c:v>
                </c:pt>
                <c:pt idx="973">
                  <c:v>1948</c:v>
                </c:pt>
                <c:pt idx="974">
                  <c:v>1950</c:v>
                </c:pt>
                <c:pt idx="975">
                  <c:v>1952</c:v>
                </c:pt>
                <c:pt idx="976">
                  <c:v>1954</c:v>
                </c:pt>
                <c:pt idx="977">
                  <c:v>1956</c:v>
                </c:pt>
                <c:pt idx="978">
                  <c:v>1958</c:v>
                </c:pt>
                <c:pt idx="979">
                  <c:v>1960</c:v>
                </c:pt>
                <c:pt idx="980">
                  <c:v>1962</c:v>
                </c:pt>
                <c:pt idx="981">
                  <c:v>1964</c:v>
                </c:pt>
                <c:pt idx="982">
                  <c:v>1966</c:v>
                </c:pt>
                <c:pt idx="983">
                  <c:v>1968</c:v>
                </c:pt>
                <c:pt idx="984">
                  <c:v>1970</c:v>
                </c:pt>
                <c:pt idx="985">
                  <c:v>1972</c:v>
                </c:pt>
                <c:pt idx="986">
                  <c:v>1974</c:v>
                </c:pt>
                <c:pt idx="987">
                  <c:v>1976</c:v>
                </c:pt>
                <c:pt idx="988">
                  <c:v>1978</c:v>
                </c:pt>
                <c:pt idx="989">
                  <c:v>1980</c:v>
                </c:pt>
                <c:pt idx="990">
                  <c:v>1982</c:v>
                </c:pt>
                <c:pt idx="991">
                  <c:v>1984</c:v>
                </c:pt>
                <c:pt idx="992">
                  <c:v>1986</c:v>
                </c:pt>
                <c:pt idx="993">
                  <c:v>1988</c:v>
                </c:pt>
                <c:pt idx="994">
                  <c:v>1990</c:v>
                </c:pt>
                <c:pt idx="995">
                  <c:v>1992</c:v>
                </c:pt>
                <c:pt idx="996">
                  <c:v>1994</c:v>
                </c:pt>
                <c:pt idx="997">
                  <c:v>1996</c:v>
                </c:pt>
                <c:pt idx="998">
                  <c:v>1998</c:v>
                </c:pt>
                <c:pt idx="999">
                  <c:v>2000</c:v>
                </c:pt>
                <c:pt idx="1000">
                  <c:v>2002</c:v>
                </c:pt>
                <c:pt idx="1001">
                  <c:v>2004</c:v>
                </c:pt>
                <c:pt idx="1002">
                  <c:v>2006</c:v>
                </c:pt>
                <c:pt idx="1003">
                  <c:v>2008</c:v>
                </c:pt>
                <c:pt idx="1004">
                  <c:v>2010</c:v>
                </c:pt>
                <c:pt idx="1005">
                  <c:v>2012</c:v>
                </c:pt>
                <c:pt idx="1006">
                  <c:v>2014</c:v>
                </c:pt>
                <c:pt idx="1007">
                  <c:v>2016</c:v>
                </c:pt>
                <c:pt idx="1008">
                  <c:v>2018</c:v>
                </c:pt>
                <c:pt idx="1009">
                  <c:v>2020</c:v>
                </c:pt>
                <c:pt idx="1010">
                  <c:v>2022</c:v>
                </c:pt>
                <c:pt idx="1011">
                  <c:v>2024</c:v>
                </c:pt>
                <c:pt idx="1012">
                  <c:v>2026</c:v>
                </c:pt>
                <c:pt idx="1013">
                  <c:v>2028</c:v>
                </c:pt>
                <c:pt idx="1014">
                  <c:v>2030</c:v>
                </c:pt>
                <c:pt idx="1015">
                  <c:v>2032</c:v>
                </c:pt>
                <c:pt idx="1016">
                  <c:v>2034</c:v>
                </c:pt>
                <c:pt idx="1017">
                  <c:v>2036</c:v>
                </c:pt>
                <c:pt idx="1018">
                  <c:v>2038</c:v>
                </c:pt>
                <c:pt idx="1019">
                  <c:v>2040</c:v>
                </c:pt>
                <c:pt idx="1020">
                  <c:v>2042</c:v>
                </c:pt>
                <c:pt idx="1021">
                  <c:v>2044</c:v>
                </c:pt>
                <c:pt idx="1022">
                  <c:v>2046</c:v>
                </c:pt>
                <c:pt idx="1023">
                  <c:v>2048</c:v>
                </c:pt>
                <c:pt idx="1024">
                  <c:v>2050</c:v>
                </c:pt>
                <c:pt idx="1025">
                  <c:v>2052</c:v>
                </c:pt>
                <c:pt idx="1026">
                  <c:v>2054</c:v>
                </c:pt>
                <c:pt idx="1027">
                  <c:v>2056</c:v>
                </c:pt>
                <c:pt idx="1028">
                  <c:v>2058</c:v>
                </c:pt>
                <c:pt idx="1029">
                  <c:v>2060</c:v>
                </c:pt>
                <c:pt idx="1030">
                  <c:v>2062</c:v>
                </c:pt>
                <c:pt idx="1031">
                  <c:v>2064</c:v>
                </c:pt>
                <c:pt idx="1032">
                  <c:v>2066</c:v>
                </c:pt>
                <c:pt idx="1033">
                  <c:v>2068</c:v>
                </c:pt>
                <c:pt idx="1034">
                  <c:v>2070</c:v>
                </c:pt>
                <c:pt idx="1035">
                  <c:v>2072</c:v>
                </c:pt>
                <c:pt idx="1036">
                  <c:v>2074</c:v>
                </c:pt>
                <c:pt idx="1037">
                  <c:v>2076</c:v>
                </c:pt>
                <c:pt idx="1038">
                  <c:v>2078</c:v>
                </c:pt>
                <c:pt idx="1039">
                  <c:v>2080</c:v>
                </c:pt>
                <c:pt idx="1040">
                  <c:v>2082</c:v>
                </c:pt>
                <c:pt idx="1041">
                  <c:v>2084</c:v>
                </c:pt>
                <c:pt idx="1042">
                  <c:v>2086</c:v>
                </c:pt>
                <c:pt idx="1043">
                  <c:v>2088</c:v>
                </c:pt>
                <c:pt idx="1044">
                  <c:v>2090</c:v>
                </c:pt>
                <c:pt idx="1045">
                  <c:v>2092</c:v>
                </c:pt>
                <c:pt idx="1046">
                  <c:v>2094</c:v>
                </c:pt>
                <c:pt idx="1047">
                  <c:v>2096</c:v>
                </c:pt>
                <c:pt idx="1048">
                  <c:v>2098</c:v>
                </c:pt>
                <c:pt idx="1049">
                  <c:v>2100</c:v>
                </c:pt>
                <c:pt idx="1050">
                  <c:v>2102</c:v>
                </c:pt>
                <c:pt idx="1051">
                  <c:v>2104</c:v>
                </c:pt>
                <c:pt idx="1052">
                  <c:v>2106</c:v>
                </c:pt>
                <c:pt idx="1053">
                  <c:v>2108</c:v>
                </c:pt>
                <c:pt idx="1054">
                  <c:v>2110</c:v>
                </c:pt>
                <c:pt idx="1055">
                  <c:v>2112</c:v>
                </c:pt>
                <c:pt idx="1056">
                  <c:v>2114</c:v>
                </c:pt>
                <c:pt idx="1057">
                  <c:v>2116</c:v>
                </c:pt>
                <c:pt idx="1058">
                  <c:v>2118</c:v>
                </c:pt>
                <c:pt idx="1059">
                  <c:v>2120</c:v>
                </c:pt>
                <c:pt idx="1060">
                  <c:v>2122</c:v>
                </c:pt>
                <c:pt idx="1061">
                  <c:v>2124</c:v>
                </c:pt>
                <c:pt idx="1062">
                  <c:v>2126</c:v>
                </c:pt>
                <c:pt idx="1063">
                  <c:v>2128</c:v>
                </c:pt>
                <c:pt idx="1064">
                  <c:v>2130</c:v>
                </c:pt>
                <c:pt idx="1065">
                  <c:v>2132</c:v>
                </c:pt>
                <c:pt idx="1066">
                  <c:v>2134</c:v>
                </c:pt>
                <c:pt idx="1067">
                  <c:v>2136</c:v>
                </c:pt>
                <c:pt idx="1068">
                  <c:v>2138</c:v>
                </c:pt>
                <c:pt idx="1069">
                  <c:v>2140</c:v>
                </c:pt>
                <c:pt idx="1070">
                  <c:v>2142</c:v>
                </c:pt>
                <c:pt idx="1071">
                  <c:v>2144</c:v>
                </c:pt>
                <c:pt idx="1072">
                  <c:v>2146</c:v>
                </c:pt>
                <c:pt idx="1073">
                  <c:v>2148</c:v>
                </c:pt>
                <c:pt idx="1074">
                  <c:v>2150</c:v>
                </c:pt>
                <c:pt idx="1075">
                  <c:v>2152</c:v>
                </c:pt>
                <c:pt idx="1076">
                  <c:v>2154</c:v>
                </c:pt>
                <c:pt idx="1077">
                  <c:v>2156</c:v>
                </c:pt>
                <c:pt idx="1078">
                  <c:v>2158</c:v>
                </c:pt>
                <c:pt idx="1079">
                  <c:v>2160</c:v>
                </c:pt>
                <c:pt idx="1080">
                  <c:v>2162</c:v>
                </c:pt>
                <c:pt idx="1081">
                  <c:v>2164</c:v>
                </c:pt>
                <c:pt idx="1082">
                  <c:v>2166</c:v>
                </c:pt>
                <c:pt idx="1083">
                  <c:v>2168</c:v>
                </c:pt>
                <c:pt idx="1084">
                  <c:v>2170</c:v>
                </c:pt>
                <c:pt idx="1085">
                  <c:v>2172</c:v>
                </c:pt>
                <c:pt idx="1086">
                  <c:v>2174</c:v>
                </c:pt>
                <c:pt idx="1087">
                  <c:v>2176</c:v>
                </c:pt>
                <c:pt idx="1088">
                  <c:v>2178</c:v>
                </c:pt>
                <c:pt idx="1089">
                  <c:v>2180</c:v>
                </c:pt>
                <c:pt idx="1090">
                  <c:v>2182</c:v>
                </c:pt>
                <c:pt idx="1091">
                  <c:v>2184</c:v>
                </c:pt>
                <c:pt idx="1092">
                  <c:v>2186</c:v>
                </c:pt>
                <c:pt idx="1093">
                  <c:v>2188</c:v>
                </c:pt>
                <c:pt idx="1094">
                  <c:v>2190</c:v>
                </c:pt>
                <c:pt idx="1095">
                  <c:v>2192</c:v>
                </c:pt>
                <c:pt idx="1096">
                  <c:v>2194</c:v>
                </c:pt>
                <c:pt idx="1097">
                  <c:v>2196</c:v>
                </c:pt>
                <c:pt idx="1098">
                  <c:v>2198</c:v>
                </c:pt>
                <c:pt idx="1099">
                  <c:v>2200</c:v>
                </c:pt>
                <c:pt idx="1100">
                  <c:v>2202</c:v>
                </c:pt>
                <c:pt idx="1101">
                  <c:v>2204</c:v>
                </c:pt>
                <c:pt idx="1102">
                  <c:v>2206</c:v>
                </c:pt>
                <c:pt idx="1103">
                  <c:v>2208</c:v>
                </c:pt>
                <c:pt idx="1104">
                  <c:v>2210</c:v>
                </c:pt>
                <c:pt idx="1105">
                  <c:v>2212</c:v>
                </c:pt>
                <c:pt idx="1106">
                  <c:v>2214</c:v>
                </c:pt>
                <c:pt idx="1107">
                  <c:v>2216</c:v>
                </c:pt>
                <c:pt idx="1108">
                  <c:v>2218</c:v>
                </c:pt>
                <c:pt idx="1109">
                  <c:v>2220</c:v>
                </c:pt>
                <c:pt idx="1110">
                  <c:v>2222</c:v>
                </c:pt>
                <c:pt idx="1111">
                  <c:v>2224</c:v>
                </c:pt>
                <c:pt idx="1112">
                  <c:v>2226</c:v>
                </c:pt>
                <c:pt idx="1113">
                  <c:v>2228</c:v>
                </c:pt>
                <c:pt idx="1114">
                  <c:v>2230</c:v>
                </c:pt>
                <c:pt idx="1115">
                  <c:v>2232</c:v>
                </c:pt>
                <c:pt idx="1116">
                  <c:v>2234</c:v>
                </c:pt>
                <c:pt idx="1117">
                  <c:v>2236</c:v>
                </c:pt>
                <c:pt idx="1118">
                  <c:v>2238</c:v>
                </c:pt>
                <c:pt idx="1119">
                  <c:v>2240</c:v>
                </c:pt>
                <c:pt idx="1120">
                  <c:v>2242</c:v>
                </c:pt>
                <c:pt idx="1121">
                  <c:v>2244</c:v>
                </c:pt>
                <c:pt idx="1122">
                  <c:v>2246</c:v>
                </c:pt>
                <c:pt idx="1123">
                  <c:v>2248</c:v>
                </c:pt>
                <c:pt idx="1124">
                  <c:v>2250</c:v>
                </c:pt>
                <c:pt idx="1125">
                  <c:v>2252</c:v>
                </c:pt>
                <c:pt idx="1126">
                  <c:v>2254</c:v>
                </c:pt>
                <c:pt idx="1127">
                  <c:v>2256</c:v>
                </c:pt>
                <c:pt idx="1128">
                  <c:v>2258</c:v>
                </c:pt>
                <c:pt idx="1129">
                  <c:v>2260</c:v>
                </c:pt>
                <c:pt idx="1130">
                  <c:v>2262</c:v>
                </c:pt>
                <c:pt idx="1131">
                  <c:v>2264</c:v>
                </c:pt>
                <c:pt idx="1132">
                  <c:v>2266</c:v>
                </c:pt>
                <c:pt idx="1133">
                  <c:v>2268</c:v>
                </c:pt>
                <c:pt idx="1134">
                  <c:v>2270</c:v>
                </c:pt>
                <c:pt idx="1135">
                  <c:v>2272</c:v>
                </c:pt>
                <c:pt idx="1136">
                  <c:v>2274</c:v>
                </c:pt>
                <c:pt idx="1137">
                  <c:v>2276</c:v>
                </c:pt>
                <c:pt idx="1138">
                  <c:v>2278</c:v>
                </c:pt>
                <c:pt idx="1139">
                  <c:v>2280</c:v>
                </c:pt>
                <c:pt idx="1140">
                  <c:v>2282</c:v>
                </c:pt>
                <c:pt idx="1141">
                  <c:v>2284</c:v>
                </c:pt>
                <c:pt idx="1142">
                  <c:v>2286</c:v>
                </c:pt>
                <c:pt idx="1143">
                  <c:v>2288</c:v>
                </c:pt>
                <c:pt idx="1144">
                  <c:v>2290</c:v>
                </c:pt>
                <c:pt idx="1145">
                  <c:v>2292</c:v>
                </c:pt>
                <c:pt idx="1146">
                  <c:v>2294</c:v>
                </c:pt>
                <c:pt idx="1147">
                  <c:v>2296</c:v>
                </c:pt>
                <c:pt idx="1148">
                  <c:v>2298</c:v>
                </c:pt>
                <c:pt idx="1149">
                  <c:v>2300</c:v>
                </c:pt>
                <c:pt idx="1150">
                  <c:v>2302</c:v>
                </c:pt>
                <c:pt idx="1151">
                  <c:v>2304</c:v>
                </c:pt>
                <c:pt idx="1152">
                  <c:v>2306</c:v>
                </c:pt>
                <c:pt idx="1153">
                  <c:v>2308</c:v>
                </c:pt>
                <c:pt idx="1154">
                  <c:v>2310</c:v>
                </c:pt>
                <c:pt idx="1155">
                  <c:v>2312</c:v>
                </c:pt>
                <c:pt idx="1156">
                  <c:v>2314</c:v>
                </c:pt>
                <c:pt idx="1157">
                  <c:v>2316</c:v>
                </c:pt>
                <c:pt idx="1158">
                  <c:v>2318</c:v>
                </c:pt>
                <c:pt idx="1159">
                  <c:v>2320</c:v>
                </c:pt>
                <c:pt idx="1160">
                  <c:v>2322</c:v>
                </c:pt>
                <c:pt idx="1161">
                  <c:v>2324</c:v>
                </c:pt>
                <c:pt idx="1162">
                  <c:v>2326</c:v>
                </c:pt>
                <c:pt idx="1163">
                  <c:v>2328</c:v>
                </c:pt>
                <c:pt idx="1164">
                  <c:v>2330</c:v>
                </c:pt>
                <c:pt idx="1165">
                  <c:v>2332</c:v>
                </c:pt>
                <c:pt idx="1166">
                  <c:v>2334</c:v>
                </c:pt>
                <c:pt idx="1167">
                  <c:v>2336</c:v>
                </c:pt>
                <c:pt idx="1168">
                  <c:v>2338</c:v>
                </c:pt>
                <c:pt idx="1169">
                  <c:v>2340</c:v>
                </c:pt>
                <c:pt idx="1170">
                  <c:v>2342</c:v>
                </c:pt>
                <c:pt idx="1171">
                  <c:v>2344</c:v>
                </c:pt>
                <c:pt idx="1172">
                  <c:v>2346</c:v>
                </c:pt>
                <c:pt idx="1173">
                  <c:v>2348</c:v>
                </c:pt>
                <c:pt idx="1174">
                  <c:v>2350</c:v>
                </c:pt>
                <c:pt idx="1175">
                  <c:v>2352</c:v>
                </c:pt>
                <c:pt idx="1176">
                  <c:v>2354</c:v>
                </c:pt>
                <c:pt idx="1177">
                  <c:v>2356</c:v>
                </c:pt>
                <c:pt idx="1178">
                  <c:v>2358</c:v>
                </c:pt>
                <c:pt idx="1179">
                  <c:v>2360</c:v>
                </c:pt>
                <c:pt idx="1180">
                  <c:v>2362</c:v>
                </c:pt>
                <c:pt idx="1181">
                  <c:v>2364</c:v>
                </c:pt>
                <c:pt idx="1182">
                  <c:v>2366</c:v>
                </c:pt>
                <c:pt idx="1183">
                  <c:v>2368</c:v>
                </c:pt>
                <c:pt idx="1184">
                  <c:v>2370</c:v>
                </c:pt>
                <c:pt idx="1185">
                  <c:v>2372</c:v>
                </c:pt>
                <c:pt idx="1186">
                  <c:v>2374</c:v>
                </c:pt>
                <c:pt idx="1187">
                  <c:v>2376</c:v>
                </c:pt>
                <c:pt idx="1188">
                  <c:v>2378</c:v>
                </c:pt>
                <c:pt idx="1189">
                  <c:v>2380</c:v>
                </c:pt>
                <c:pt idx="1190">
                  <c:v>2382</c:v>
                </c:pt>
                <c:pt idx="1191">
                  <c:v>2384</c:v>
                </c:pt>
                <c:pt idx="1192">
                  <c:v>2386</c:v>
                </c:pt>
                <c:pt idx="1193">
                  <c:v>2388</c:v>
                </c:pt>
                <c:pt idx="1194">
                  <c:v>2390</c:v>
                </c:pt>
                <c:pt idx="1195">
                  <c:v>2392</c:v>
                </c:pt>
                <c:pt idx="1196">
                  <c:v>2394</c:v>
                </c:pt>
                <c:pt idx="1197">
                  <c:v>2396</c:v>
                </c:pt>
                <c:pt idx="1198">
                  <c:v>2398</c:v>
                </c:pt>
                <c:pt idx="1199">
                  <c:v>2400</c:v>
                </c:pt>
                <c:pt idx="1200">
                  <c:v>2402</c:v>
                </c:pt>
                <c:pt idx="1201">
                  <c:v>2404</c:v>
                </c:pt>
                <c:pt idx="1202">
                  <c:v>2406</c:v>
                </c:pt>
                <c:pt idx="1203">
                  <c:v>2408</c:v>
                </c:pt>
                <c:pt idx="1204">
                  <c:v>2410</c:v>
                </c:pt>
                <c:pt idx="1205">
                  <c:v>2412</c:v>
                </c:pt>
                <c:pt idx="1206">
                  <c:v>2414</c:v>
                </c:pt>
                <c:pt idx="1207">
                  <c:v>2416</c:v>
                </c:pt>
                <c:pt idx="1208">
                  <c:v>2418</c:v>
                </c:pt>
                <c:pt idx="1209">
                  <c:v>2420</c:v>
                </c:pt>
                <c:pt idx="1210">
                  <c:v>2422</c:v>
                </c:pt>
                <c:pt idx="1211">
                  <c:v>2424</c:v>
                </c:pt>
                <c:pt idx="1212">
                  <c:v>2426</c:v>
                </c:pt>
                <c:pt idx="1213">
                  <c:v>2428</c:v>
                </c:pt>
                <c:pt idx="1214">
                  <c:v>2430</c:v>
                </c:pt>
                <c:pt idx="1215">
                  <c:v>2432</c:v>
                </c:pt>
                <c:pt idx="1216">
                  <c:v>2434</c:v>
                </c:pt>
                <c:pt idx="1217">
                  <c:v>2436</c:v>
                </c:pt>
                <c:pt idx="1218">
                  <c:v>2438</c:v>
                </c:pt>
                <c:pt idx="1219">
                  <c:v>2440</c:v>
                </c:pt>
                <c:pt idx="1220">
                  <c:v>2442</c:v>
                </c:pt>
                <c:pt idx="1221">
                  <c:v>2444</c:v>
                </c:pt>
                <c:pt idx="1222">
                  <c:v>2446</c:v>
                </c:pt>
                <c:pt idx="1223">
                  <c:v>2448</c:v>
                </c:pt>
                <c:pt idx="1224">
                  <c:v>2450</c:v>
                </c:pt>
                <c:pt idx="1225">
                  <c:v>2452</c:v>
                </c:pt>
                <c:pt idx="1226">
                  <c:v>2454</c:v>
                </c:pt>
                <c:pt idx="1227">
                  <c:v>2456</c:v>
                </c:pt>
                <c:pt idx="1228">
                  <c:v>2458</c:v>
                </c:pt>
                <c:pt idx="1229">
                  <c:v>2460</c:v>
                </c:pt>
                <c:pt idx="1230">
                  <c:v>2462</c:v>
                </c:pt>
                <c:pt idx="1231">
                  <c:v>2464</c:v>
                </c:pt>
                <c:pt idx="1232">
                  <c:v>2466</c:v>
                </c:pt>
                <c:pt idx="1233">
                  <c:v>2468</c:v>
                </c:pt>
                <c:pt idx="1234">
                  <c:v>2470</c:v>
                </c:pt>
                <c:pt idx="1235">
                  <c:v>2472</c:v>
                </c:pt>
                <c:pt idx="1236">
                  <c:v>2474</c:v>
                </c:pt>
                <c:pt idx="1237">
                  <c:v>2476</c:v>
                </c:pt>
                <c:pt idx="1238">
                  <c:v>2478</c:v>
                </c:pt>
                <c:pt idx="1239">
                  <c:v>2480</c:v>
                </c:pt>
                <c:pt idx="1240">
                  <c:v>2482</c:v>
                </c:pt>
                <c:pt idx="1241">
                  <c:v>2484</c:v>
                </c:pt>
                <c:pt idx="1242">
                  <c:v>2486</c:v>
                </c:pt>
                <c:pt idx="1243">
                  <c:v>2488</c:v>
                </c:pt>
                <c:pt idx="1244">
                  <c:v>2490</c:v>
                </c:pt>
                <c:pt idx="1245">
                  <c:v>2492</c:v>
                </c:pt>
                <c:pt idx="1246">
                  <c:v>2494</c:v>
                </c:pt>
                <c:pt idx="1247">
                  <c:v>2496</c:v>
                </c:pt>
                <c:pt idx="1248">
                  <c:v>2498</c:v>
                </c:pt>
                <c:pt idx="1249">
                  <c:v>2500</c:v>
                </c:pt>
                <c:pt idx="1250">
                  <c:v>2502</c:v>
                </c:pt>
                <c:pt idx="1251">
                  <c:v>2504</c:v>
                </c:pt>
                <c:pt idx="1252">
                  <c:v>2506</c:v>
                </c:pt>
                <c:pt idx="1253">
                  <c:v>2508</c:v>
                </c:pt>
                <c:pt idx="1254">
                  <c:v>2510</c:v>
                </c:pt>
                <c:pt idx="1255">
                  <c:v>2512</c:v>
                </c:pt>
                <c:pt idx="1256">
                  <c:v>2514</c:v>
                </c:pt>
                <c:pt idx="1257">
                  <c:v>2516</c:v>
                </c:pt>
                <c:pt idx="1258">
                  <c:v>2518</c:v>
                </c:pt>
                <c:pt idx="1259">
                  <c:v>2520</c:v>
                </c:pt>
                <c:pt idx="1260">
                  <c:v>2522</c:v>
                </c:pt>
                <c:pt idx="1261">
                  <c:v>2524</c:v>
                </c:pt>
                <c:pt idx="1262">
                  <c:v>2526</c:v>
                </c:pt>
                <c:pt idx="1263">
                  <c:v>2528</c:v>
                </c:pt>
                <c:pt idx="1264">
                  <c:v>2530</c:v>
                </c:pt>
                <c:pt idx="1265">
                  <c:v>2532</c:v>
                </c:pt>
                <c:pt idx="1266">
                  <c:v>2534</c:v>
                </c:pt>
                <c:pt idx="1267">
                  <c:v>2536</c:v>
                </c:pt>
                <c:pt idx="1268">
                  <c:v>2538</c:v>
                </c:pt>
                <c:pt idx="1269">
                  <c:v>2540</c:v>
                </c:pt>
                <c:pt idx="1270">
                  <c:v>2542</c:v>
                </c:pt>
                <c:pt idx="1271">
                  <c:v>2544</c:v>
                </c:pt>
                <c:pt idx="1272">
                  <c:v>2546</c:v>
                </c:pt>
                <c:pt idx="1273">
                  <c:v>2548</c:v>
                </c:pt>
                <c:pt idx="1274">
                  <c:v>2550</c:v>
                </c:pt>
                <c:pt idx="1275">
                  <c:v>2552</c:v>
                </c:pt>
                <c:pt idx="1276">
                  <c:v>2554</c:v>
                </c:pt>
                <c:pt idx="1277">
                  <c:v>2556</c:v>
                </c:pt>
                <c:pt idx="1278">
                  <c:v>2558</c:v>
                </c:pt>
                <c:pt idx="1279">
                  <c:v>2560</c:v>
                </c:pt>
                <c:pt idx="1280">
                  <c:v>2562</c:v>
                </c:pt>
                <c:pt idx="1281">
                  <c:v>2564</c:v>
                </c:pt>
                <c:pt idx="1282">
                  <c:v>2566</c:v>
                </c:pt>
                <c:pt idx="1283">
                  <c:v>2568</c:v>
                </c:pt>
                <c:pt idx="1284">
                  <c:v>2570</c:v>
                </c:pt>
                <c:pt idx="1285">
                  <c:v>2572</c:v>
                </c:pt>
                <c:pt idx="1286">
                  <c:v>2574</c:v>
                </c:pt>
                <c:pt idx="1287">
                  <c:v>2576</c:v>
                </c:pt>
                <c:pt idx="1288">
                  <c:v>2578</c:v>
                </c:pt>
                <c:pt idx="1289">
                  <c:v>2580</c:v>
                </c:pt>
                <c:pt idx="1290">
                  <c:v>2582</c:v>
                </c:pt>
                <c:pt idx="1291">
                  <c:v>2584</c:v>
                </c:pt>
                <c:pt idx="1292">
                  <c:v>2586</c:v>
                </c:pt>
                <c:pt idx="1293">
                  <c:v>2588</c:v>
                </c:pt>
                <c:pt idx="1294">
                  <c:v>2590</c:v>
                </c:pt>
                <c:pt idx="1295">
                  <c:v>2592</c:v>
                </c:pt>
                <c:pt idx="1296">
                  <c:v>2594</c:v>
                </c:pt>
                <c:pt idx="1297">
                  <c:v>2596</c:v>
                </c:pt>
                <c:pt idx="1298">
                  <c:v>2598</c:v>
                </c:pt>
                <c:pt idx="1299">
                  <c:v>2600</c:v>
                </c:pt>
                <c:pt idx="1300">
                  <c:v>2602</c:v>
                </c:pt>
                <c:pt idx="1301">
                  <c:v>2604</c:v>
                </c:pt>
                <c:pt idx="1302">
                  <c:v>2606</c:v>
                </c:pt>
                <c:pt idx="1303">
                  <c:v>2608</c:v>
                </c:pt>
                <c:pt idx="1304">
                  <c:v>2610</c:v>
                </c:pt>
                <c:pt idx="1305">
                  <c:v>2612</c:v>
                </c:pt>
                <c:pt idx="1306">
                  <c:v>2614</c:v>
                </c:pt>
                <c:pt idx="1307">
                  <c:v>2616</c:v>
                </c:pt>
                <c:pt idx="1308">
                  <c:v>2618</c:v>
                </c:pt>
                <c:pt idx="1309">
                  <c:v>2620</c:v>
                </c:pt>
                <c:pt idx="1310">
                  <c:v>2622</c:v>
                </c:pt>
                <c:pt idx="1311">
                  <c:v>2624</c:v>
                </c:pt>
                <c:pt idx="1312">
                  <c:v>2626</c:v>
                </c:pt>
                <c:pt idx="1313">
                  <c:v>2628</c:v>
                </c:pt>
                <c:pt idx="1314">
                  <c:v>2630</c:v>
                </c:pt>
                <c:pt idx="1315">
                  <c:v>2632</c:v>
                </c:pt>
                <c:pt idx="1316">
                  <c:v>2634</c:v>
                </c:pt>
                <c:pt idx="1317">
                  <c:v>2636</c:v>
                </c:pt>
                <c:pt idx="1318">
                  <c:v>2638</c:v>
                </c:pt>
                <c:pt idx="1319">
                  <c:v>2640</c:v>
                </c:pt>
                <c:pt idx="1320">
                  <c:v>2642</c:v>
                </c:pt>
                <c:pt idx="1321">
                  <c:v>2644</c:v>
                </c:pt>
                <c:pt idx="1322">
                  <c:v>2646</c:v>
                </c:pt>
                <c:pt idx="1323">
                  <c:v>2648</c:v>
                </c:pt>
                <c:pt idx="1324">
                  <c:v>2650</c:v>
                </c:pt>
                <c:pt idx="1325">
                  <c:v>2652</c:v>
                </c:pt>
                <c:pt idx="1326">
                  <c:v>2654</c:v>
                </c:pt>
                <c:pt idx="1327">
                  <c:v>2656</c:v>
                </c:pt>
                <c:pt idx="1328">
                  <c:v>2658</c:v>
                </c:pt>
                <c:pt idx="1329">
                  <c:v>2660</c:v>
                </c:pt>
                <c:pt idx="1330">
                  <c:v>2662</c:v>
                </c:pt>
                <c:pt idx="1331">
                  <c:v>2664</c:v>
                </c:pt>
                <c:pt idx="1332">
                  <c:v>2666</c:v>
                </c:pt>
                <c:pt idx="1333">
                  <c:v>2668</c:v>
                </c:pt>
                <c:pt idx="1334">
                  <c:v>2670</c:v>
                </c:pt>
                <c:pt idx="1335">
                  <c:v>2672</c:v>
                </c:pt>
                <c:pt idx="1336">
                  <c:v>2674</c:v>
                </c:pt>
                <c:pt idx="1337">
                  <c:v>2676</c:v>
                </c:pt>
                <c:pt idx="1338">
                  <c:v>2678</c:v>
                </c:pt>
                <c:pt idx="1339">
                  <c:v>2680</c:v>
                </c:pt>
                <c:pt idx="1340">
                  <c:v>2682</c:v>
                </c:pt>
                <c:pt idx="1341">
                  <c:v>2684</c:v>
                </c:pt>
                <c:pt idx="1342">
                  <c:v>2686</c:v>
                </c:pt>
                <c:pt idx="1343">
                  <c:v>2688</c:v>
                </c:pt>
                <c:pt idx="1344">
                  <c:v>2690</c:v>
                </c:pt>
                <c:pt idx="1345">
                  <c:v>2692</c:v>
                </c:pt>
                <c:pt idx="1346">
                  <c:v>2694</c:v>
                </c:pt>
                <c:pt idx="1347">
                  <c:v>2696</c:v>
                </c:pt>
                <c:pt idx="1348">
                  <c:v>2698</c:v>
                </c:pt>
                <c:pt idx="1349">
                  <c:v>2700</c:v>
                </c:pt>
                <c:pt idx="1350">
                  <c:v>2702</c:v>
                </c:pt>
                <c:pt idx="1351">
                  <c:v>2704</c:v>
                </c:pt>
                <c:pt idx="1352">
                  <c:v>2706</c:v>
                </c:pt>
                <c:pt idx="1353">
                  <c:v>2708</c:v>
                </c:pt>
                <c:pt idx="1354">
                  <c:v>2710</c:v>
                </c:pt>
                <c:pt idx="1355">
                  <c:v>2712</c:v>
                </c:pt>
                <c:pt idx="1356">
                  <c:v>2714</c:v>
                </c:pt>
                <c:pt idx="1357">
                  <c:v>2716</c:v>
                </c:pt>
                <c:pt idx="1358">
                  <c:v>2718</c:v>
                </c:pt>
                <c:pt idx="1359">
                  <c:v>2720</c:v>
                </c:pt>
                <c:pt idx="1360">
                  <c:v>2722</c:v>
                </c:pt>
                <c:pt idx="1361">
                  <c:v>2724</c:v>
                </c:pt>
                <c:pt idx="1362">
                  <c:v>2726</c:v>
                </c:pt>
                <c:pt idx="1363">
                  <c:v>2728</c:v>
                </c:pt>
                <c:pt idx="1364">
                  <c:v>2730</c:v>
                </c:pt>
                <c:pt idx="1365">
                  <c:v>2732</c:v>
                </c:pt>
                <c:pt idx="1366">
                  <c:v>2734</c:v>
                </c:pt>
                <c:pt idx="1367">
                  <c:v>2736</c:v>
                </c:pt>
                <c:pt idx="1368">
                  <c:v>2738</c:v>
                </c:pt>
                <c:pt idx="1369">
                  <c:v>2740</c:v>
                </c:pt>
                <c:pt idx="1370">
                  <c:v>2742</c:v>
                </c:pt>
                <c:pt idx="1371">
                  <c:v>2744</c:v>
                </c:pt>
                <c:pt idx="1372">
                  <c:v>2746</c:v>
                </c:pt>
                <c:pt idx="1373">
                  <c:v>2748</c:v>
                </c:pt>
                <c:pt idx="1374">
                  <c:v>2750</c:v>
                </c:pt>
                <c:pt idx="1375">
                  <c:v>2752</c:v>
                </c:pt>
                <c:pt idx="1376">
                  <c:v>2754</c:v>
                </c:pt>
                <c:pt idx="1377">
                  <c:v>2756</c:v>
                </c:pt>
                <c:pt idx="1378">
                  <c:v>2758</c:v>
                </c:pt>
                <c:pt idx="1379">
                  <c:v>2760</c:v>
                </c:pt>
                <c:pt idx="1380">
                  <c:v>2762</c:v>
                </c:pt>
                <c:pt idx="1381">
                  <c:v>2764</c:v>
                </c:pt>
                <c:pt idx="1382">
                  <c:v>2766</c:v>
                </c:pt>
                <c:pt idx="1383">
                  <c:v>2768</c:v>
                </c:pt>
                <c:pt idx="1384">
                  <c:v>2770</c:v>
                </c:pt>
                <c:pt idx="1385">
                  <c:v>2772</c:v>
                </c:pt>
                <c:pt idx="1386">
                  <c:v>2774</c:v>
                </c:pt>
                <c:pt idx="1387">
                  <c:v>2776</c:v>
                </c:pt>
                <c:pt idx="1388">
                  <c:v>2778</c:v>
                </c:pt>
                <c:pt idx="1389">
                  <c:v>2780</c:v>
                </c:pt>
                <c:pt idx="1390">
                  <c:v>2782</c:v>
                </c:pt>
                <c:pt idx="1391">
                  <c:v>2784</c:v>
                </c:pt>
                <c:pt idx="1392">
                  <c:v>2786</c:v>
                </c:pt>
                <c:pt idx="1393">
                  <c:v>2788</c:v>
                </c:pt>
                <c:pt idx="1394">
                  <c:v>2790</c:v>
                </c:pt>
                <c:pt idx="1395">
                  <c:v>2792</c:v>
                </c:pt>
                <c:pt idx="1396">
                  <c:v>2794</c:v>
                </c:pt>
                <c:pt idx="1397">
                  <c:v>2796</c:v>
                </c:pt>
                <c:pt idx="1398">
                  <c:v>2798</c:v>
                </c:pt>
                <c:pt idx="1399">
                  <c:v>2800</c:v>
                </c:pt>
                <c:pt idx="1400">
                  <c:v>2802</c:v>
                </c:pt>
                <c:pt idx="1401">
                  <c:v>2804</c:v>
                </c:pt>
                <c:pt idx="1402">
                  <c:v>2806</c:v>
                </c:pt>
                <c:pt idx="1403">
                  <c:v>2808</c:v>
                </c:pt>
                <c:pt idx="1404">
                  <c:v>2810</c:v>
                </c:pt>
                <c:pt idx="1405">
                  <c:v>2812</c:v>
                </c:pt>
                <c:pt idx="1406">
                  <c:v>2814</c:v>
                </c:pt>
                <c:pt idx="1407">
                  <c:v>2816</c:v>
                </c:pt>
                <c:pt idx="1408">
                  <c:v>2818</c:v>
                </c:pt>
                <c:pt idx="1409">
                  <c:v>2820</c:v>
                </c:pt>
                <c:pt idx="1410">
                  <c:v>2822</c:v>
                </c:pt>
                <c:pt idx="1411">
                  <c:v>2824</c:v>
                </c:pt>
                <c:pt idx="1412">
                  <c:v>2826</c:v>
                </c:pt>
                <c:pt idx="1413">
                  <c:v>2828</c:v>
                </c:pt>
                <c:pt idx="1414">
                  <c:v>2830</c:v>
                </c:pt>
                <c:pt idx="1415">
                  <c:v>2832</c:v>
                </c:pt>
                <c:pt idx="1416">
                  <c:v>2834</c:v>
                </c:pt>
                <c:pt idx="1417">
                  <c:v>2836</c:v>
                </c:pt>
                <c:pt idx="1418">
                  <c:v>2838</c:v>
                </c:pt>
                <c:pt idx="1419">
                  <c:v>2840</c:v>
                </c:pt>
                <c:pt idx="1420">
                  <c:v>2842</c:v>
                </c:pt>
                <c:pt idx="1421">
                  <c:v>2844</c:v>
                </c:pt>
                <c:pt idx="1422">
                  <c:v>2846</c:v>
                </c:pt>
                <c:pt idx="1423">
                  <c:v>2848</c:v>
                </c:pt>
                <c:pt idx="1424">
                  <c:v>2850</c:v>
                </c:pt>
                <c:pt idx="1425">
                  <c:v>2852</c:v>
                </c:pt>
                <c:pt idx="1426">
                  <c:v>2854</c:v>
                </c:pt>
                <c:pt idx="1427">
                  <c:v>2856</c:v>
                </c:pt>
                <c:pt idx="1428">
                  <c:v>2858</c:v>
                </c:pt>
                <c:pt idx="1429">
                  <c:v>2860</c:v>
                </c:pt>
                <c:pt idx="1430">
                  <c:v>2862</c:v>
                </c:pt>
                <c:pt idx="1431">
                  <c:v>2864</c:v>
                </c:pt>
                <c:pt idx="1432">
                  <c:v>2866</c:v>
                </c:pt>
                <c:pt idx="1433">
                  <c:v>2868</c:v>
                </c:pt>
                <c:pt idx="1434">
                  <c:v>2870</c:v>
                </c:pt>
                <c:pt idx="1435">
                  <c:v>2872</c:v>
                </c:pt>
                <c:pt idx="1436">
                  <c:v>2874</c:v>
                </c:pt>
                <c:pt idx="1437">
                  <c:v>2876</c:v>
                </c:pt>
                <c:pt idx="1438">
                  <c:v>2878</c:v>
                </c:pt>
                <c:pt idx="1439">
                  <c:v>2880</c:v>
                </c:pt>
                <c:pt idx="1440">
                  <c:v>2882</c:v>
                </c:pt>
                <c:pt idx="1441">
                  <c:v>2884</c:v>
                </c:pt>
                <c:pt idx="1442">
                  <c:v>2886</c:v>
                </c:pt>
                <c:pt idx="1443">
                  <c:v>2888</c:v>
                </c:pt>
                <c:pt idx="1444">
                  <c:v>2890</c:v>
                </c:pt>
                <c:pt idx="1445">
                  <c:v>2892</c:v>
                </c:pt>
                <c:pt idx="1446">
                  <c:v>2894</c:v>
                </c:pt>
                <c:pt idx="1447">
                  <c:v>2896</c:v>
                </c:pt>
                <c:pt idx="1448">
                  <c:v>2898</c:v>
                </c:pt>
                <c:pt idx="1449">
                  <c:v>2900</c:v>
                </c:pt>
                <c:pt idx="1450">
                  <c:v>2902</c:v>
                </c:pt>
                <c:pt idx="1451">
                  <c:v>2904</c:v>
                </c:pt>
                <c:pt idx="1452">
                  <c:v>2906</c:v>
                </c:pt>
                <c:pt idx="1453">
                  <c:v>2908</c:v>
                </c:pt>
                <c:pt idx="1454">
                  <c:v>2910</c:v>
                </c:pt>
                <c:pt idx="1455">
                  <c:v>2912</c:v>
                </c:pt>
                <c:pt idx="1456">
                  <c:v>2914</c:v>
                </c:pt>
                <c:pt idx="1457">
                  <c:v>2916</c:v>
                </c:pt>
                <c:pt idx="1458">
                  <c:v>2918</c:v>
                </c:pt>
                <c:pt idx="1459">
                  <c:v>2920</c:v>
                </c:pt>
                <c:pt idx="1460">
                  <c:v>2922</c:v>
                </c:pt>
                <c:pt idx="1461">
                  <c:v>2924</c:v>
                </c:pt>
                <c:pt idx="1462">
                  <c:v>2926</c:v>
                </c:pt>
                <c:pt idx="1463">
                  <c:v>2928</c:v>
                </c:pt>
                <c:pt idx="1464">
                  <c:v>2930</c:v>
                </c:pt>
                <c:pt idx="1465">
                  <c:v>2932</c:v>
                </c:pt>
                <c:pt idx="1466">
                  <c:v>2934</c:v>
                </c:pt>
                <c:pt idx="1467">
                  <c:v>2936</c:v>
                </c:pt>
                <c:pt idx="1468">
                  <c:v>2938</c:v>
                </c:pt>
                <c:pt idx="1469">
                  <c:v>2940</c:v>
                </c:pt>
                <c:pt idx="1470">
                  <c:v>2942</c:v>
                </c:pt>
                <c:pt idx="1471">
                  <c:v>2944</c:v>
                </c:pt>
                <c:pt idx="1472">
                  <c:v>2946</c:v>
                </c:pt>
                <c:pt idx="1473">
                  <c:v>2948</c:v>
                </c:pt>
                <c:pt idx="1474">
                  <c:v>2950</c:v>
                </c:pt>
                <c:pt idx="1475">
                  <c:v>2952</c:v>
                </c:pt>
                <c:pt idx="1476">
                  <c:v>2954</c:v>
                </c:pt>
                <c:pt idx="1477">
                  <c:v>2956</c:v>
                </c:pt>
                <c:pt idx="1478">
                  <c:v>2958</c:v>
                </c:pt>
                <c:pt idx="1479">
                  <c:v>2960</c:v>
                </c:pt>
                <c:pt idx="1480">
                  <c:v>2962</c:v>
                </c:pt>
                <c:pt idx="1481">
                  <c:v>2964</c:v>
                </c:pt>
                <c:pt idx="1482">
                  <c:v>2966</c:v>
                </c:pt>
                <c:pt idx="1483">
                  <c:v>2968</c:v>
                </c:pt>
                <c:pt idx="1484">
                  <c:v>2970</c:v>
                </c:pt>
                <c:pt idx="1485">
                  <c:v>2972</c:v>
                </c:pt>
                <c:pt idx="1486">
                  <c:v>2974</c:v>
                </c:pt>
                <c:pt idx="1487">
                  <c:v>2976</c:v>
                </c:pt>
                <c:pt idx="1488">
                  <c:v>2978</c:v>
                </c:pt>
                <c:pt idx="1489">
                  <c:v>2980</c:v>
                </c:pt>
                <c:pt idx="1490">
                  <c:v>2982</c:v>
                </c:pt>
                <c:pt idx="1491">
                  <c:v>2984</c:v>
                </c:pt>
                <c:pt idx="1492">
                  <c:v>2986</c:v>
                </c:pt>
                <c:pt idx="1493">
                  <c:v>2988</c:v>
                </c:pt>
                <c:pt idx="1494">
                  <c:v>2990</c:v>
                </c:pt>
                <c:pt idx="1495">
                  <c:v>2992</c:v>
                </c:pt>
                <c:pt idx="1496">
                  <c:v>2994</c:v>
                </c:pt>
                <c:pt idx="1497">
                  <c:v>2996</c:v>
                </c:pt>
                <c:pt idx="1498">
                  <c:v>2998</c:v>
                </c:pt>
                <c:pt idx="1499">
                  <c:v>3000</c:v>
                </c:pt>
                <c:pt idx="1500">
                  <c:v>3002</c:v>
                </c:pt>
                <c:pt idx="1501">
                  <c:v>3004</c:v>
                </c:pt>
                <c:pt idx="1502">
                  <c:v>3006</c:v>
                </c:pt>
                <c:pt idx="1503">
                  <c:v>3008</c:v>
                </c:pt>
                <c:pt idx="1504">
                  <c:v>3010</c:v>
                </c:pt>
                <c:pt idx="1505">
                  <c:v>3012</c:v>
                </c:pt>
                <c:pt idx="1506">
                  <c:v>3014</c:v>
                </c:pt>
                <c:pt idx="1507">
                  <c:v>3016</c:v>
                </c:pt>
                <c:pt idx="1508">
                  <c:v>3018</c:v>
                </c:pt>
                <c:pt idx="1509">
                  <c:v>3020</c:v>
                </c:pt>
                <c:pt idx="1510">
                  <c:v>3022</c:v>
                </c:pt>
                <c:pt idx="1511">
                  <c:v>3024</c:v>
                </c:pt>
                <c:pt idx="1512">
                  <c:v>3026</c:v>
                </c:pt>
                <c:pt idx="1513">
                  <c:v>3028</c:v>
                </c:pt>
                <c:pt idx="1514">
                  <c:v>3030</c:v>
                </c:pt>
                <c:pt idx="1515">
                  <c:v>3032</c:v>
                </c:pt>
                <c:pt idx="1516">
                  <c:v>3034</c:v>
                </c:pt>
                <c:pt idx="1517">
                  <c:v>3036</c:v>
                </c:pt>
                <c:pt idx="1518">
                  <c:v>3038</c:v>
                </c:pt>
                <c:pt idx="1519">
                  <c:v>3040</c:v>
                </c:pt>
                <c:pt idx="1520">
                  <c:v>3042</c:v>
                </c:pt>
                <c:pt idx="1521">
                  <c:v>3044</c:v>
                </c:pt>
                <c:pt idx="1522">
                  <c:v>3046</c:v>
                </c:pt>
                <c:pt idx="1523">
                  <c:v>3048</c:v>
                </c:pt>
                <c:pt idx="1524">
                  <c:v>3050</c:v>
                </c:pt>
                <c:pt idx="1525">
                  <c:v>3052</c:v>
                </c:pt>
                <c:pt idx="1526">
                  <c:v>3054</c:v>
                </c:pt>
                <c:pt idx="1527">
                  <c:v>3056</c:v>
                </c:pt>
                <c:pt idx="1528">
                  <c:v>3058</c:v>
                </c:pt>
                <c:pt idx="1529">
                  <c:v>3060</c:v>
                </c:pt>
                <c:pt idx="1530">
                  <c:v>3062</c:v>
                </c:pt>
                <c:pt idx="1531">
                  <c:v>3064</c:v>
                </c:pt>
                <c:pt idx="1532">
                  <c:v>3066</c:v>
                </c:pt>
                <c:pt idx="1533">
                  <c:v>3068</c:v>
                </c:pt>
                <c:pt idx="1534">
                  <c:v>3070</c:v>
                </c:pt>
                <c:pt idx="1535">
                  <c:v>3072</c:v>
                </c:pt>
                <c:pt idx="1536">
                  <c:v>3074</c:v>
                </c:pt>
                <c:pt idx="1537">
                  <c:v>3076</c:v>
                </c:pt>
                <c:pt idx="1538">
                  <c:v>3078</c:v>
                </c:pt>
                <c:pt idx="1539">
                  <c:v>3080</c:v>
                </c:pt>
                <c:pt idx="1540">
                  <c:v>3082</c:v>
                </c:pt>
                <c:pt idx="1541">
                  <c:v>3084</c:v>
                </c:pt>
                <c:pt idx="1542">
                  <c:v>3086</c:v>
                </c:pt>
                <c:pt idx="1543">
                  <c:v>3088</c:v>
                </c:pt>
                <c:pt idx="1544">
                  <c:v>3090</c:v>
                </c:pt>
                <c:pt idx="1545">
                  <c:v>3092</c:v>
                </c:pt>
                <c:pt idx="1546">
                  <c:v>3094</c:v>
                </c:pt>
                <c:pt idx="1547">
                  <c:v>3096</c:v>
                </c:pt>
                <c:pt idx="1548">
                  <c:v>3098</c:v>
                </c:pt>
                <c:pt idx="1549">
                  <c:v>3100</c:v>
                </c:pt>
                <c:pt idx="1550">
                  <c:v>3102</c:v>
                </c:pt>
                <c:pt idx="1551">
                  <c:v>3104</c:v>
                </c:pt>
                <c:pt idx="1552">
                  <c:v>3106</c:v>
                </c:pt>
                <c:pt idx="1553">
                  <c:v>3108</c:v>
                </c:pt>
                <c:pt idx="1554">
                  <c:v>3110</c:v>
                </c:pt>
                <c:pt idx="1555">
                  <c:v>3112</c:v>
                </c:pt>
                <c:pt idx="1556">
                  <c:v>3114</c:v>
                </c:pt>
                <c:pt idx="1557">
                  <c:v>3116</c:v>
                </c:pt>
                <c:pt idx="1558">
                  <c:v>3118</c:v>
                </c:pt>
                <c:pt idx="1559">
                  <c:v>3120</c:v>
                </c:pt>
                <c:pt idx="1560">
                  <c:v>3122</c:v>
                </c:pt>
                <c:pt idx="1561">
                  <c:v>3124</c:v>
                </c:pt>
                <c:pt idx="1562">
                  <c:v>3126</c:v>
                </c:pt>
                <c:pt idx="1563">
                  <c:v>3128</c:v>
                </c:pt>
                <c:pt idx="1564">
                  <c:v>3130</c:v>
                </c:pt>
                <c:pt idx="1565">
                  <c:v>3132</c:v>
                </c:pt>
                <c:pt idx="1566">
                  <c:v>3134</c:v>
                </c:pt>
                <c:pt idx="1567">
                  <c:v>3136</c:v>
                </c:pt>
                <c:pt idx="1568">
                  <c:v>3138</c:v>
                </c:pt>
                <c:pt idx="1569">
                  <c:v>3140</c:v>
                </c:pt>
                <c:pt idx="1570">
                  <c:v>3142</c:v>
                </c:pt>
                <c:pt idx="1571">
                  <c:v>3144</c:v>
                </c:pt>
                <c:pt idx="1572">
                  <c:v>3146</c:v>
                </c:pt>
                <c:pt idx="1573">
                  <c:v>3148</c:v>
                </c:pt>
                <c:pt idx="1574">
                  <c:v>3150</c:v>
                </c:pt>
                <c:pt idx="1575">
                  <c:v>3152</c:v>
                </c:pt>
                <c:pt idx="1576">
                  <c:v>3154</c:v>
                </c:pt>
                <c:pt idx="1577">
                  <c:v>3156</c:v>
                </c:pt>
                <c:pt idx="1578">
                  <c:v>3158</c:v>
                </c:pt>
                <c:pt idx="1579">
                  <c:v>3160</c:v>
                </c:pt>
                <c:pt idx="1580">
                  <c:v>3162</c:v>
                </c:pt>
                <c:pt idx="1581">
                  <c:v>3164</c:v>
                </c:pt>
                <c:pt idx="1582">
                  <c:v>3166</c:v>
                </c:pt>
                <c:pt idx="1583">
                  <c:v>3168</c:v>
                </c:pt>
                <c:pt idx="1584">
                  <c:v>3170</c:v>
                </c:pt>
                <c:pt idx="1585">
                  <c:v>3172</c:v>
                </c:pt>
                <c:pt idx="1586">
                  <c:v>3174</c:v>
                </c:pt>
                <c:pt idx="1587">
                  <c:v>3176</c:v>
                </c:pt>
                <c:pt idx="1588">
                  <c:v>3178</c:v>
                </c:pt>
                <c:pt idx="1589">
                  <c:v>3180</c:v>
                </c:pt>
                <c:pt idx="1590">
                  <c:v>3182</c:v>
                </c:pt>
                <c:pt idx="1591">
                  <c:v>3184</c:v>
                </c:pt>
                <c:pt idx="1592">
                  <c:v>3186</c:v>
                </c:pt>
                <c:pt idx="1593">
                  <c:v>3188</c:v>
                </c:pt>
                <c:pt idx="1594">
                  <c:v>3190</c:v>
                </c:pt>
                <c:pt idx="1595">
                  <c:v>3192</c:v>
                </c:pt>
                <c:pt idx="1596">
                  <c:v>3194</c:v>
                </c:pt>
                <c:pt idx="1597">
                  <c:v>3196</c:v>
                </c:pt>
                <c:pt idx="1598">
                  <c:v>3198</c:v>
                </c:pt>
                <c:pt idx="1599">
                  <c:v>3200</c:v>
                </c:pt>
                <c:pt idx="1600">
                  <c:v>3202</c:v>
                </c:pt>
                <c:pt idx="1601">
                  <c:v>3204</c:v>
                </c:pt>
                <c:pt idx="1602">
                  <c:v>3206</c:v>
                </c:pt>
                <c:pt idx="1603">
                  <c:v>3208</c:v>
                </c:pt>
                <c:pt idx="1604">
                  <c:v>3210</c:v>
                </c:pt>
                <c:pt idx="1605">
                  <c:v>3212</c:v>
                </c:pt>
                <c:pt idx="1606">
                  <c:v>3214</c:v>
                </c:pt>
                <c:pt idx="1607">
                  <c:v>3216</c:v>
                </c:pt>
                <c:pt idx="1608">
                  <c:v>3218</c:v>
                </c:pt>
                <c:pt idx="1609">
                  <c:v>3220</c:v>
                </c:pt>
                <c:pt idx="1610">
                  <c:v>3222</c:v>
                </c:pt>
                <c:pt idx="1611">
                  <c:v>3224</c:v>
                </c:pt>
                <c:pt idx="1612">
                  <c:v>3226</c:v>
                </c:pt>
                <c:pt idx="1613">
                  <c:v>3228</c:v>
                </c:pt>
                <c:pt idx="1614">
                  <c:v>3230</c:v>
                </c:pt>
                <c:pt idx="1615">
                  <c:v>3232</c:v>
                </c:pt>
                <c:pt idx="1616">
                  <c:v>3234</c:v>
                </c:pt>
                <c:pt idx="1617">
                  <c:v>3236</c:v>
                </c:pt>
                <c:pt idx="1618">
                  <c:v>3238</c:v>
                </c:pt>
                <c:pt idx="1619">
                  <c:v>3240</c:v>
                </c:pt>
                <c:pt idx="1620">
                  <c:v>3242</c:v>
                </c:pt>
                <c:pt idx="1621">
                  <c:v>3244</c:v>
                </c:pt>
                <c:pt idx="1622">
                  <c:v>3246</c:v>
                </c:pt>
                <c:pt idx="1623">
                  <c:v>3248</c:v>
                </c:pt>
                <c:pt idx="1624">
                  <c:v>3250</c:v>
                </c:pt>
                <c:pt idx="1625">
                  <c:v>3252</c:v>
                </c:pt>
                <c:pt idx="1626">
                  <c:v>3254</c:v>
                </c:pt>
                <c:pt idx="1627">
                  <c:v>3256</c:v>
                </c:pt>
                <c:pt idx="1628">
                  <c:v>3258</c:v>
                </c:pt>
                <c:pt idx="1629">
                  <c:v>3260</c:v>
                </c:pt>
                <c:pt idx="1630">
                  <c:v>3262</c:v>
                </c:pt>
                <c:pt idx="1631">
                  <c:v>3264</c:v>
                </c:pt>
                <c:pt idx="1632">
                  <c:v>3266</c:v>
                </c:pt>
                <c:pt idx="1633">
                  <c:v>3268</c:v>
                </c:pt>
                <c:pt idx="1634">
                  <c:v>3270</c:v>
                </c:pt>
                <c:pt idx="1635">
                  <c:v>3272</c:v>
                </c:pt>
                <c:pt idx="1636">
                  <c:v>3274</c:v>
                </c:pt>
                <c:pt idx="1637">
                  <c:v>3276</c:v>
                </c:pt>
                <c:pt idx="1638">
                  <c:v>3278</c:v>
                </c:pt>
                <c:pt idx="1639">
                  <c:v>3280</c:v>
                </c:pt>
                <c:pt idx="1640">
                  <c:v>3282</c:v>
                </c:pt>
                <c:pt idx="1641">
                  <c:v>3284</c:v>
                </c:pt>
                <c:pt idx="1642">
                  <c:v>3286</c:v>
                </c:pt>
                <c:pt idx="1643">
                  <c:v>3288</c:v>
                </c:pt>
                <c:pt idx="1644">
                  <c:v>3290</c:v>
                </c:pt>
                <c:pt idx="1645">
                  <c:v>3292</c:v>
                </c:pt>
                <c:pt idx="1646">
                  <c:v>3294</c:v>
                </c:pt>
                <c:pt idx="1647">
                  <c:v>3296</c:v>
                </c:pt>
                <c:pt idx="1648">
                  <c:v>3298</c:v>
                </c:pt>
                <c:pt idx="1649">
                  <c:v>3300</c:v>
                </c:pt>
                <c:pt idx="1650">
                  <c:v>3302</c:v>
                </c:pt>
                <c:pt idx="1651">
                  <c:v>3304</c:v>
                </c:pt>
                <c:pt idx="1652">
                  <c:v>3306</c:v>
                </c:pt>
                <c:pt idx="1653">
                  <c:v>3308</c:v>
                </c:pt>
                <c:pt idx="1654">
                  <c:v>3310</c:v>
                </c:pt>
                <c:pt idx="1655">
                  <c:v>3312</c:v>
                </c:pt>
                <c:pt idx="1656">
                  <c:v>3314</c:v>
                </c:pt>
                <c:pt idx="1657">
                  <c:v>3316</c:v>
                </c:pt>
                <c:pt idx="1658">
                  <c:v>3318</c:v>
                </c:pt>
                <c:pt idx="1659">
                  <c:v>3320</c:v>
                </c:pt>
                <c:pt idx="1660">
                  <c:v>3322</c:v>
                </c:pt>
                <c:pt idx="1661">
                  <c:v>3324</c:v>
                </c:pt>
                <c:pt idx="1662">
                  <c:v>3326</c:v>
                </c:pt>
                <c:pt idx="1663">
                  <c:v>3328</c:v>
                </c:pt>
                <c:pt idx="1664">
                  <c:v>3330</c:v>
                </c:pt>
                <c:pt idx="1665">
                  <c:v>3332</c:v>
                </c:pt>
                <c:pt idx="1666">
                  <c:v>3334</c:v>
                </c:pt>
                <c:pt idx="1667">
                  <c:v>3336</c:v>
                </c:pt>
                <c:pt idx="1668">
                  <c:v>3338</c:v>
                </c:pt>
                <c:pt idx="1669">
                  <c:v>3340</c:v>
                </c:pt>
                <c:pt idx="1670">
                  <c:v>3342</c:v>
                </c:pt>
                <c:pt idx="1671">
                  <c:v>3344</c:v>
                </c:pt>
                <c:pt idx="1672">
                  <c:v>3346</c:v>
                </c:pt>
                <c:pt idx="1673">
                  <c:v>3348</c:v>
                </c:pt>
                <c:pt idx="1674">
                  <c:v>3350</c:v>
                </c:pt>
                <c:pt idx="1675">
                  <c:v>3352</c:v>
                </c:pt>
                <c:pt idx="1676">
                  <c:v>3354</c:v>
                </c:pt>
                <c:pt idx="1677">
                  <c:v>3356</c:v>
                </c:pt>
                <c:pt idx="1678">
                  <c:v>3358</c:v>
                </c:pt>
                <c:pt idx="1679">
                  <c:v>3360</c:v>
                </c:pt>
                <c:pt idx="1680">
                  <c:v>3362</c:v>
                </c:pt>
                <c:pt idx="1681">
                  <c:v>3364</c:v>
                </c:pt>
                <c:pt idx="1682">
                  <c:v>3366</c:v>
                </c:pt>
                <c:pt idx="1683">
                  <c:v>3368</c:v>
                </c:pt>
                <c:pt idx="1684">
                  <c:v>3370</c:v>
                </c:pt>
                <c:pt idx="1685">
                  <c:v>3372</c:v>
                </c:pt>
                <c:pt idx="1686">
                  <c:v>3374</c:v>
                </c:pt>
                <c:pt idx="1687">
                  <c:v>3376</c:v>
                </c:pt>
                <c:pt idx="1688">
                  <c:v>3378</c:v>
                </c:pt>
                <c:pt idx="1689">
                  <c:v>3380</c:v>
                </c:pt>
                <c:pt idx="1690">
                  <c:v>3382</c:v>
                </c:pt>
                <c:pt idx="1691">
                  <c:v>3384</c:v>
                </c:pt>
                <c:pt idx="1692">
                  <c:v>3386</c:v>
                </c:pt>
                <c:pt idx="1693">
                  <c:v>3388</c:v>
                </c:pt>
                <c:pt idx="1694">
                  <c:v>3390</c:v>
                </c:pt>
                <c:pt idx="1695">
                  <c:v>3392</c:v>
                </c:pt>
                <c:pt idx="1696">
                  <c:v>3394</c:v>
                </c:pt>
                <c:pt idx="1697">
                  <c:v>3396</c:v>
                </c:pt>
                <c:pt idx="1698">
                  <c:v>3398</c:v>
                </c:pt>
                <c:pt idx="1699">
                  <c:v>3400</c:v>
                </c:pt>
                <c:pt idx="1700">
                  <c:v>3402</c:v>
                </c:pt>
                <c:pt idx="1701">
                  <c:v>3404</c:v>
                </c:pt>
                <c:pt idx="1702">
                  <c:v>3406</c:v>
                </c:pt>
                <c:pt idx="1703">
                  <c:v>3408</c:v>
                </c:pt>
                <c:pt idx="1704">
                  <c:v>3410</c:v>
                </c:pt>
                <c:pt idx="1705">
                  <c:v>3412</c:v>
                </c:pt>
                <c:pt idx="1706">
                  <c:v>3414</c:v>
                </c:pt>
                <c:pt idx="1707">
                  <c:v>3416</c:v>
                </c:pt>
                <c:pt idx="1708">
                  <c:v>3418</c:v>
                </c:pt>
                <c:pt idx="1709">
                  <c:v>3420</c:v>
                </c:pt>
                <c:pt idx="1710">
                  <c:v>3422</c:v>
                </c:pt>
                <c:pt idx="1711">
                  <c:v>3424</c:v>
                </c:pt>
                <c:pt idx="1712">
                  <c:v>3426</c:v>
                </c:pt>
                <c:pt idx="1713">
                  <c:v>3428</c:v>
                </c:pt>
                <c:pt idx="1714">
                  <c:v>3430</c:v>
                </c:pt>
                <c:pt idx="1715">
                  <c:v>3432</c:v>
                </c:pt>
                <c:pt idx="1716">
                  <c:v>3434</c:v>
                </c:pt>
                <c:pt idx="1717">
                  <c:v>3436</c:v>
                </c:pt>
                <c:pt idx="1718">
                  <c:v>3438</c:v>
                </c:pt>
                <c:pt idx="1719">
                  <c:v>3440</c:v>
                </c:pt>
                <c:pt idx="1720">
                  <c:v>3442</c:v>
                </c:pt>
                <c:pt idx="1721">
                  <c:v>3444</c:v>
                </c:pt>
                <c:pt idx="1722">
                  <c:v>3446</c:v>
                </c:pt>
                <c:pt idx="1723">
                  <c:v>3448</c:v>
                </c:pt>
                <c:pt idx="1724">
                  <c:v>3450</c:v>
                </c:pt>
                <c:pt idx="1725">
                  <c:v>3452</c:v>
                </c:pt>
                <c:pt idx="1726">
                  <c:v>3454</c:v>
                </c:pt>
                <c:pt idx="1727">
                  <c:v>3456</c:v>
                </c:pt>
                <c:pt idx="1728">
                  <c:v>3458</c:v>
                </c:pt>
                <c:pt idx="1729">
                  <c:v>3460</c:v>
                </c:pt>
                <c:pt idx="1730">
                  <c:v>3462</c:v>
                </c:pt>
                <c:pt idx="1731">
                  <c:v>3464</c:v>
                </c:pt>
                <c:pt idx="1732">
                  <c:v>3466</c:v>
                </c:pt>
                <c:pt idx="1733">
                  <c:v>3468</c:v>
                </c:pt>
                <c:pt idx="1734">
                  <c:v>3470</c:v>
                </c:pt>
                <c:pt idx="1735">
                  <c:v>3472</c:v>
                </c:pt>
                <c:pt idx="1736">
                  <c:v>3474</c:v>
                </c:pt>
                <c:pt idx="1737">
                  <c:v>3476</c:v>
                </c:pt>
                <c:pt idx="1738">
                  <c:v>3478</c:v>
                </c:pt>
                <c:pt idx="1739">
                  <c:v>3480</c:v>
                </c:pt>
                <c:pt idx="1740">
                  <c:v>3482</c:v>
                </c:pt>
                <c:pt idx="1741">
                  <c:v>3484</c:v>
                </c:pt>
                <c:pt idx="1742">
                  <c:v>3486</c:v>
                </c:pt>
                <c:pt idx="1743">
                  <c:v>3488</c:v>
                </c:pt>
                <c:pt idx="1744">
                  <c:v>3490</c:v>
                </c:pt>
                <c:pt idx="1745">
                  <c:v>3492</c:v>
                </c:pt>
                <c:pt idx="1746">
                  <c:v>3494</c:v>
                </c:pt>
                <c:pt idx="1747">
                  <c:v>3496</c:v>
                </c:pt>
                <c:pt idx="1748">
                  <c:v>3498</c:v>
                </c:pt>
                <c:pt idx="1749">
                  <c:v>3500</c:v>
                </c:pt>
                <c:pt idx="1750">
                  <c:v>3502</c:v>
                </c:pt>
                <c:pt idx="1751">
                  <c:v>3504</c:v>
                </c:pt>
                <c:pt idx="1752">
                  <c:v>3506</c:v>
                </c:pt>
                <c:pt idx="1753">
                  <c:v>3508</c:v>
                </c:pt>
                <c:pt idx="1754">
                  <c:v>3510</c:v>
                </c:pt>
                <c:pt idx="1755">
                  <c:v>3512</c:v>
                </c:pt>
                <c:pt idx="1756">
                  <c:v>3514</c:v>
                </c:pt>
                <c:pt idx="1757">
                  <c:v>3516</c:v>
                </c:pt>
                <c:pt idx="1758">
                  <c:v>3518</c:v>
                </c:pt>
                <c:pt idx="1759">
                  <c:v>3520</c:v>
                </c:pt>
                <c:pt idx="1760">
                  <c:v>3522</c:v>
                </c:pt>
                <c:pt idx="1761">
                  <c:v>3524</c:v>
                </c:pt>
                <c:pt idx="1762">
                  <c:v>3526</c:v>
                </c:pt>
                <c:pt idx="1763">
                  <c:v>3528</c:v>
                </c:pt>
                <c:pt idx="1764">
                  <c:v>3530</c:v>
                </c:pt>
                <c:pt idx="1765">
                  <c:v>3532</c:v>
                </c:pt>
                <c:pt idx="1766">
                  <c:v>3534</c:v>
                </c:pt>
                <c:pt idx="1767">
                  <c:v>3536</c:v>
                </c:pt>
                <c:pt idx="1768">
                  <c:v>3538</c:v>
                </c:pt>
                <c:pt idx="1769">
                  <c:v>3540</c:v>
                </c:pt>
                <c:pt idx="1770">
                  <c:v>3542</c:v>
                </c:pt>
                <c:pt idx="1771">
                  <c:v>3544</c:v>
                </c:pt>
                <c:pt idx="1772">
                  <c:v>3546</c:v>
                </c:pt>
                <c:pt idx="1773">
                  <c:v>3548</c:v>
                </c:pt>
                <c:pt idx="1774">
                  <c:v>3550</c:v>
                </c:pt>
                <c:pt idx="1775">
                  <c:v>3552</c:v>
                </c:pt>
                <c:pt idx="1776">
                  <c:v>3554</c:v>
                </c:pt>
                <c:pt idx="1777">
                  <c:v>3556</c:v>
                </c:pt>
                <c:pt idx="1778">
                  <c:v>3558</c:v>
                </c:pt>
                <c:pt idx="1779">
                  <c:v>3560</c:v>
                </c:pt>
                <c:pt idx="1780">
                  <c:v>3562</c:v>
                </c:pt>
                <c:pt idx="1781">
                  <c:v>3564</c:v>
                </c:pt>
                <c:pt idx="1782">
                  <c:v>3566</c:v>
                </c:pt>
                <c:pt idx="1783">
                  <c:v>3568</c:v>
                </c:pt>
                <c:pt idx="1784">
                  <c:v>3570</c:v>
                </c:pt>
                <c:pt idx="1785">
                  <c:v>3572</c:v>
                </c:pt>
                <c:pt idx="1786">
                  <c:v>3574</c:v>
                </c:pt>
                <c:pt idx="1787">
                  <c:v>3576</c:v>
                </c:pt>
                <c:pt idx="1788">
                  <c:v>3578</c:v>
                </c:pt>
                <c:pt idx="1789">
                  <c:v>3580</c:v>
                </c:pt>
                <c:pt idx="1790">
                  <c:v>3582</c:v>
                </c:pt>
                <c:pt idx="1791">
                  <c:v>3584</c:v>
                </c:pt>
                <c:pt idx="1792">
                  <c:v>3586</c:v>
                </c:pt>
                <c:pt idx="1793">
                  <c:v>3588</c:v>
                </c:pt>
                <c:pt idx="1794">
                  <c:v>3590</c:v>
                </c:pt>
                <c:pt idx="1795">
                  <c:v>3592</c:v>
                </c:pt>
                <c:pt idx="1796">
                  <c:v>3594</c:v>
                </c:pt>
                <c:pt idx="1797">
                  <c:v>3596</c:v>
                </c:pt>
                <c:pt idx="1798">
                  <c:v>3598</c:v>
                </c:pt>
                <c:pt idx="1799">
                  <c:v>3600</c:v>
                </c:pt>
                <c:pt idx="1800">
                  <c:v>3602</c:v>
                </c:pt>
                <c:pt idx="1801">
                  <c:v>3604</c:v>
                </c:pt>
                <c:pt idx="1802">
                  <c:v>3606</c:v>
                </c:pt>
                <c:pt idx="1803">
                  <c:v>3608</c:v>
                </c:pt>
                <c:pt idx="1804">
                  <c:v>3610</c:v>
                </c:pt>
                <c:pt idx="1805">
                  <c:v>3612</c:v>
                </c:pt>
                <c:pt idx="1806">
                  <c:v>3614</c:v>
                </c:pt>
                <c:pt idx="1807">
                  <c:v>3616</c:v>
                </c:pt>
                <c:pt idx="1808">
                  <c:v>3618</c:v>
                </c:pt>
                <c:pt idx="1809">
                  <c:v>3620</c:v>
                </c:pt>
                <c:pt idx="1810">
                  <c:v>3622</c:v>
                </c:pt>
                <c:pt idx="1811">
                  <c:v>3624</c:v>
                </c:pt>
                <c:pt idx="1812">
                  <c:v>3626</c:v>
                </c:pt>
                <c:pt idx="1813">
                  <c:v>3628</c:v>
                </c:pt>
                <c:pt idx="1814">
                  <c:v>3630</c:v>
                </c:pt>
                <c:pt idx="1815">
                  <c:v>3632</c:v>
                </c:pt>
                <c:pt idx="1816">
                  <c:v>3634</c:v>
                </c:pt>
                <c:pt idx="1817">
                  <c:v>3636</c:v>
                </c:pt>
                <c:pt idx="1818">
                  <c:v>3638</c:v>
                </c:pt>
                <c:pt idx="1819">
                  <c:v>3640</c:v>
                </c:pt>
                <c:pt idx="1820">
                  <c:v>3642</c:v>
                </c:pt>
                <c:pt idx="1821">
                  <c:v>3644</c:v>
                </c:pt>
                <c:pt idx="1822">
                  <c:v>3646</c:v>
                </c:pt>
                <c:pt idx="1823">
                  <c:v>3648</c:v>
                </c:pt>
                <c:pt idx="1824">
                  <c:v>3650</c:v>
                </c:pt>
                <c:pt idx="1825">
                  <c:v>3652</c:v>
                </c:pt>
                <c:pt idx="1826">
                  <c:v>3654</c:v>
                </c:pt>
                <c:pt idx="1827">
                  <c:v>3656</c:v>
                </c:pt>
                <c:pt idx="1828">
                  <c:v>3658</c:v>
                </c:pt>
                <c:pt idx="1829">
                  <c:v>3660</c:v>
                </c:pt>
                <c:pt idx="1830">
                  <c:v>3662</c:v>
                </c:pt>
                <c:pt idx="1831">
                  <c:v>3664</c:v>
                </c:pt>
                <c:pt idx="1832">
                  <c:v>3666</c:v>
                </c:pt>
                <c:pt idx="1833">
                  <c:v>3668</c:v>
                </c:pt>
                <c:pt idx="1834">
                  <c:v>3670</c:v>
                </c:pt>
                <c:pt idx="1835">
                  <c:v>3672</c:v>
                </c:pt>
                <c:pt idx="1836">
                  <c:v>3674</c:v>
                </c:pt>
                <c:pt idx="1837">
                  <c:v>3676</c:v>
                </c:pt>
                <c:pt idx="1838">
                  <c:v>3678</c:v>
                </c:pt>
                <c:pt idx="1839">
                  <c:v>3680</c:v>
                </c:pt>
                <c:pt idx="1840">
                  <c:v>3682</c:v>
                </c:pt>
                <c:pt idx="1841">
                  <c:v>3684</c:v>
                </c:pt>
                <c:pt idx="1842">
                  <c:v>3686</c:v>
                </c:pt>
                <c:pt idx="1843">
                  <c:v>3688</c:v>
                </c:pt>
                <c:pt idx="1844">
                  <c:v>3690</c:v>
                </c:pt>
                <c:pt idx="1845">
                  <c:v>3692</c:v>
                </c:pt>
                <c:pt idx="1846">
                  <c:v>3694</c:v>
                </c:pt>
                <c:pt idx="1847">
                  <c:v>3696</c:v>
                </c:pt>
                <c:pt idx="1848">
                  <c:v>3698</c:v>
                </c:pt>
                <c:pt idx="1849">
                  <c:v>3700</c:v>
                </c:pt>
                <c:pt idx="1850">
                  <c:v>3702</c:v>
                </c:pt>
                <c:pt idx="1851">
                  <c:v>3704</c:v>
                </c:pt>
                <c:pt idx="1852">
                  <c:v>3706</c:v>
                </c:pt>
                <c:pt idx="1853">
                  <c:v>3708</c:v>
                </c:pt>
                <c:pt idx="1854">
                  <c:v>3710</c:v>
                </c:pt>
                <c:pt idx="1855">
                  <c:v>3712</c:v>
                </c:pt>
                <c:pt idx="1856">
                  <c:v>3714</c:v>
                </c:pt>
                <c:pt idx="1857">
                  <c:v>3716</c:v>
                </c:pt>
                <c:pt idx="1858">
                  <c:v>3718</c:v>
                </c:pt>
                <c:pt idx="1859">
                  <c:v>3720</c:v>
                </c:pt>
                <c:pt idx="1860">
                  <c:v>3722</c:v>
                </c:pt>
                <c:pt idx="1861">
                  <c:v>3724</c:v>
                </c:pt>
                <c:pt idx="1862">
                  <c:v>3726</c:v>
                </c:pt>
                <c:pt idx="1863">
                  <c:v>3728</c:v>
                </c:pt>
                <c:pt idx="1864">
                  <c:v>3730</c:v>
                </c:pt>
                <c:pt idx="1865">
                  <c:v>3732</c:v>
                </c:pt>
                <c:pt idx="1866">
                  <c:v>3734</c:v>
                </c:pt>
                <c:pt idx="1867">
                  <c:v>3736</c:v>
                </c:pt>
                <c:pt idx="1868">
                  <c:v>3738</c:v>
                </c:pt>
                <c:pt idx="1869">
                  <c:v>3740</c:v>
                </c:pt>
                <c:pt idx="1870">
                  <c:v>3742</c:v>
                </c:pt>
                <c:pt idx="1871">
                  <c:v>3744</c:v>
                </c:pt>
                <c:pt idx="1872">
                  <c:v>3746</c:v>
                </c:pt>
                <c:pt idx="1873">
                  <c:v>3748</c:v>
                </c:pt>
                <c:pt idx="1874">
                  <c:v>3750</c:v>
                </c:pt>
                <c:pt idx="1875">
                  <c:v>3752</c:v>
                </c:pt>
                <c:pt idx="1876">
                  <c:v>3754</c:v>
                </c:pt>
                <c:pt idx="1877">
                  <c:v>3756</c:v>
                </c:pt>
                <c:pt idx="1878">
                  <c:v>3758</c:v>
                </c:pt>
                <c:pt idx="1879">
                  <c:v>3760</c:v>
                </c:pt>
                <c:pt idx="1880">
                  <c:v>3762</c:v>
                </c:pt>
                <c:pt idx="1881">
                  <c:v>3764</c:v>
                </c:pt>
                <c:pt idx="1882">
                  <c:v>3766</c:v>
                </c:pt>
                <c:pt idx="1883">
                  <c:v>3768</c:v>
                </c:pt>
                <c:pt idx="1884">
                  <c:v>3770</c:v>
                </c:pt>
                <c:pt idx="1885">
                  <c:v>3772</c:v>
                </c:pt>
                <c:pt idx="1886">
                  <c:v>3774</c:v>
                </c:pt>
                <c:pt idx="1887">
                  <c:v>3776</c:v>
                </c:pt>
                <c:pt idx="1888">
                  <c:v>3778</c:v>
                </c:pt>
                <c:pt idx="1889">
                  <c:v>3780</c:v>
                </c:pt>
                <c:pt idx="1890">
                  <c:v>3782</c:v>
                </c:pt>
                <c:pt idx="1891">
                  <c:v>3784</c:v>
                </c:pt>
                <c:pt idx="1892">
                  <c:v>3786</c:v>
                </c:pt>
                <c:pt idx="1893">
                  <c:v>3788</c:v>
                </c:pt>
                <c:pt idx="1894">
                  <c:v>3790</c:v>
                </c:pt>
                <c:pt idx="1895">
                  <c:v>3792</c:v>
                </c:pt>
                <c:pt idx="1896">
                  <c:v>3794</c:v>
                </c:pt>
                <c:pt idx="1897">
                  <c:v>3796</c:v>
                </c:pt>
                <c:pt idx="1898">
                  <c:v>3798</c:v>
                </c:pt>
                <c:pt idx="1899">
                  <c:v>3800</c:v>
                </c:pt>
                <c:pt idx="1900">
                  <c:v>3802</c:v>
                </c:pt>
                <c:pt idx="1901">
                  <c:v>3804</c:v>
                </c:pt>
                <c:pt idx="1902">
                  <c:v>3806</c:v>
                </c:pt>
                <c:pt idx="1903">
                  <c:v>3808</c:v>
                </c:pt>
                <c:pt idx="1904">
                  <c:v>3810</c:v>
                </c:pt>
                <c:pt idx="1905">
                  <c:v>3812</c:v>
                </c:pt>
                <c:pt idx="1906">
                  <c:v>3814</c:v>
                </c:pt>
                <c:pt idx="1907">
                  <c:v>3816</c:v>
                </c:pt>
                <c:pt idx="1908">
                  <c:v>3818</c:v>
                </c:pt>
                <c:pt idx="1909">
                  <c:v>3820</c:v>
                </c:pt>
                <c:pt idx="1910">
                  <c:v>3822</c:v>
                </c:pt>
                <c:pt idx="1911">
                  <c:v>3824</c:v>
                </c:pt>
                <c:pt idx="1912">
                  <c:v>3826</c:v>
                </c:pt>
                <c:pt idx="1913">
                  <c:v>3828</c:v>
                </c:pt>
                <c:pt idx="1914">
                  <c:v>3830</c:v>
                </c:pt>
                <c:pt idx="1915">
                  <c:v>3832</c:v>
                </c:pt>
                <c:pt idx="1916">
                  <c:v>3834</c:v>
                </c:pt>
                <c:pt idx="1917">
                  <c:v>3836</c:v>
                </c:pt>
                <c:pt idx="1918">
                  <c:v>3838</c:v>
                </c:pt>
                <c:pt idx="1919">
                  <c:v>3840</c:v>
                </c:pt>
                <c:pt idx="1920">
                  <c:v>3842</c:v>
                </c:pt>
                <c:pt idx="1921">
                  <c:v>3844</c:v>
                </c:pt>
                <c:pt idx="1922">
                  <c:v>3846</c:v>
                </c:pt>
                <c:pt idx="1923">
                  <c:v>3848</c:v>
                </c:pt>
                <c:pt idx="1924">
                  <c:v>3850</c:v>
                </c:pt>
                <c:pt idx="1925">
                  <c:v>3852</c:v>
                </c:pt>
                <c:pt idx="1926">
                  <c:v>3854</c:v>
                </c:pt>
                <c:pt idx="1927">
                  <c:v>3856</c:v>
                </c:pt>
                <c:pt idx="1928">
                  <c:v>3858</c:v>
                </c:pt>
                <c:pt idx="1929">
                  <c:v>3860</c:v>
                </c:pt>
                <c:pt idx="1930">
                  <c:v>3862</c:v>
                </c:pt>
                <c:pt idx="1931">
                  <c:v>3864</c:v>
                </c:pt>
                <c:pt idx="1932">
                  <c:v>3866</c:v>
                </c:pt>
                <c:pt idx="1933">
                  <c:v>3868</c:v>
                </c:pt>
                <c:pt idx="1934">
                  <c:v>3870</c:v>
                </c:pt>
                <c:pt idx="1935">
                  <c:v>3872</c:v>
                </c:pt>
                <c:pt idx="1936">
                  <c:v>3874</c:v>
                </c:pt>
                <c:pt idx="1937">
                  <c:v>3876</c:v>
                </c:pt>
                <c:pt idx="1938">
                  <c:v>3878</c:v>
                </c:pt>
                <c:pt idx="1939">
                  <c:v>3880</c:v>
                </c:pt>
                <c:pt idx="1940">
                  <c:v>3882</c:v>
                </c:pt>
                <c:pt idx="1941">
                  <c:v>3884</c:v>
                </c:pt>
                <c:pt idx="1942">
                  <c:v>3886</c:v>
                </c:pt>
                <c:pt idx="1943">
                  <c:v>3888</c:v>
                </c:pt>
                <c:pt idx="1944">
                  <c:v>3890</c:v>
                </c:pt>
                <c:pt idx="1945">
                  <c:v>3892</c:v>
                </c:pt>
                <c:pt idx="1946">
                  <c:v>3894</c:v>
                </c:pt>
                <c:pt idx="1947">
                  <c:v>3896</c:v>
                </c:pt>
                <c:pt idx="1948">
                  <c:v>3898</c:v>
                </c:pt>
                <c:pt idx="1949">
                  <c:v>3900</c:v>
                </c:pt>
                <c:pt idx="1950">
                  <c:v>3902</c:v>
                </c:pt>
                <c:pt idx="1951">
                  <c:v>3904</c:v>
                </c:pt>
                <c:pt idx="1952">
                  <c:v>3906</c:v>
                </c:pt>
                <c:pt idx="1953">
                  <c:v>3908</c:v>
                </c:pt>
                <c:pt idx="1954">
                  <c:v>3910</c:v>
                </c:pt>
                <c:pt idx="1955">
                  <c:v>3912</c:v>
                </c:pt>
                <c:pt idx="1956">
                  <c:v>3914</c:v>
                </c:pt>
                <c:pt idx="1957">
                  <c:v>3916</c:v>
                </c:pt>
                <c:pt idx="1958">
                  <c:v>3918</c:v>
                </c:pt>
                <c:pt idx="1959">
                  <c:v>3920</c:v>
                </c:pt>
                <c:pt idx="1960">
                  <c:v>3922</c:v>
                </c:pt>
                <c:pt idx="1961">
                  <c:v>3924</c:v>
                </c:pt>
                <c:pt idx="1962">
                  <c:v>3926</c:v>
                </c:pt>
                <c:pt idx="1963">
                  <c:v>3928</c:v>
                </c:pt>
                <c:pt idx="1964">
                  <c:v>3930</c:v>
                </c:pt>
                <c:pt idx="1965">
                  <c:v>3932</c:v>
                </c:pt>
                <c:pt idx="1966">
                  <c:v>3934</c:v>
                </c:pt>
                <c:pt idx="1967">
                  <c:v>3936</c:v>
                </c:pt>
                <c:pt idx="1968">
                  <c:v>3938</c:v>
                </c:pt>
                <c:pt idx="1969">
                  <c:v>3940</c:v>
                </c:pt>
                <c:pt idx="1970">
                  <c:v>3942</c:v>
                </c:pt>
                <c:pt idx="1971">
                  <c:v>3944</c:v>
                </c:pt>
                <c:pt idx="1972">
                  <c:v>3946</c:v>
                </c:pt>
                <c:pt idx="1973">
                  <c:v>3948</c:v>
                </c:pt>
                <c:pt idx="1974">
                  <c:v>3950</c:v>
                </c:pt>
                <c:pt idx="1975">
                  <c:v>3952</c:v>
                </c:pt>
                <c:pt idx="1976">
                  <c:v>3954</c:v>
                </c:pt>
                <c:pt idx="1977">
                  <c:v>3956</c:v>
                </c:pt>
                <c:pt idx="1978">
                  <c:v>3958</c:v>
                </c:pt>
                <c:pt idx="1979">
                  <c:v>3960</c:v>
                </c:pt>
                <c:pt idx="1980">
                  <c:v>3962</c:v>
                </c:pt>
                <c:pt idx="1981">
                  <c:v>3964</c:v>
                </c:pt>
                <c:pt idx="1982">
                  <c:v>3966</c:v>
                </c:pt>
                <c:pt idx="1983">
                  <c:v>3968</c:v>
                </c:pt>
                <c:pt idx="1984">
                  <c:v>3970</c:v>
                </c:pt>
                <c:pt idx="1985">
                  <c:v>3972</c:v>
                </c:pt>
                <c:pt idx="1986">
                  <c:v>3974</c:v>
                </c:pt>
                <c:pt idx="1987">
                  <c:v>3976</c:v>
                </c:pt>
                <c:pt idx="1988">
                  <c:v>3978</c:v>
                </c:pt>
                <c:pt idx="1989">
                  <c:v>3980</c:v>
                </c:pt>
                <c:pt idx="1990">
                  <c:v>3982</c:v>
                </c:pt>
                <c:pt idx="1991">
                  <c:v>3984</c:v>
                </c:pt>
                <c:pt idx="1992">
                  <c:v>3986</c:v>
                </c:pt>
                <c:pt idx="1993">
                  <c:v>3988</c:v>
                </c:pt>
                <c:pt idx="1994">
                  <c:v>3990</c:v>
                </c:pt>
                <c:pt idx="1995">
                  <c:v>3992</c:v>
                </c:pt>
                <c:pt idx="1996">
                  <c:v>3994</c:v>
                </c:pt>
                <c:pt idx="1997">
                  <c:v>3996</c:v>
                </c:pt>
                <c:pt idx="1998">
                  <c:v>3998</c:v>
                </c:pt>
                <c:pt idx="1999">
                  <c:v>4000</c:v>
                </c:pt>
                <c:pt idx="2000">
                  <c:v>4002</c:v>
                </c:pt>
                <c:pt idx="2001">
                  <c:v>4004</c:v>
                </c:pt>
                <c:pt idx="2002">
                  <c:v>4006</c:v>
                </c:pt>
                <c:pt idx="2003">
                  <c:v>4008</c:v>
                </c:pt>
                <c:pt idx="2004">
                  <c:v>4010</c:v>
                </c:pt>
                <c:pt idx="2005">
                  <c:v>4012</c:v>
                </c:pt>
                <c:pt idx="2006">
                  <c:v>4014</c:v>
                </c:pt>
                <c:pt idx="2007">
                  <c:v>4016</c:v>
                </c:pt>
                <c:pt idx="2008">
                  <c:v>4018</c:v>
                </c:pt>
                <c:pt idx="2009">
                  <c:v>4020</c:v>
                </c:pt>
                <c:pt idx="2010">
                  <c:v>4022</c:v>
                </c:pt>
                <c:pt idx="2011">
                  <c:v>4024</c:v>
                </c:pt>
                <c:pt idx="2012">
                  <c:v>4026</c:v>
                </c:pt>
                <c:pt idx="2013">
                  <c:v>4028</c:v>
                </c:pt>
                <c:pt idx="2014">
                  <c:v>4030</c:v>
                </c:pt>
                <c:pt idx="2015">
                  <c:v>4032</c:v>
                </c:pt>
                <c:pt idx="2016">
                  <c:v>4034</c:v>
                </c:pt>
                <c:pt idx="2017">
                  <c:v>4036</c:v>
                </c:pt>
                <c:pt idx="2018">
                  <c:v>4038</c:v>
                </c:pt>
                <c:pt idx="2019">
                  <c:v>4040</c:v>
                </c:pt>
                <c:pt idx="2020">
                  <c:v>4042</c:v>
                </c:pt>
                <c:pt idx="2021">
                  <c:v>4044</c:v>
                </c:pt>
                <c:pt idx="2022">
                  <c:v>4046</c:v>
                </c:pt>
                <c:pt idx="2023">
                  <c:v>4048</c:v>
                </c:pt>
                <c:pt idx="2024">
                  <c:v>4050</c:v>
                </c:pt>
                <c:pt idx="2025">
                  <c:v>4052</c:v>
                </c:pt>
                <c:pt idx="2026">
                  <c:v>4054</c:v>
                </c:pt>
                <c:pt idx="2027">
                  <c:v>4056</c:v>
                </c:pt>
                <c:pt idx="2028">
                  <c:v>4058</c:v>
                </c:pt>
                <c:pt idx="2029">
                  <c:v>4060</c:v>
                </c:pt>
                <c:pt idx="2030">
                  <c:v>4062</c:v>
                </c:pt>
                <c:pt idx="2031">
                  <c:v>4064</c:v>
                </c:pt>
                <c:pt idx="2032">
                  <c:v>4066</c:v>
                </c:pt>
                <c:pt idx="2033">
                  <c:v>4068</c:v>
                </c:pt>
                <c:pt idx="2034">
                  <c:v>4070</c:v>
                </c:pt>
                <c:pt idx="2035">
                  <c:v>4072</c:v>
                </c:pt>
                <c:pt idx="2036">
                  <c:v>4074</c:v>
                </c:pt>
                <c:pt idx="2037">
                  <c:v>4076</c:v>
                </c:pt>
                <c:pt idx="2038">
                  <c:v>4078</c:v>
                </c:pt>
                <c:pt idx="2039">
                  <c:v>4080</c:v>
                </c:pt>
                <c:pt idx="2040">
                  <c:v>4082</c:v>
                </c:pt>
                <c:pt idx="2041">
                  <c:v>4084</c:v>
                </c:pt>
                <c:pt idx="2042">
                  <c:v>4086</c:v>
                </c:pt>
                <c:pt idx="2043">
                  <c:v>4088</c:v>
                </c:pt>
                <c:pt idx="2044">
                  <c:v>4090</c:v>
                </c:pt>
                <c:pt idx="2045">
                  <c:v>4092</c:v>
                </c:pt>
                <c:pt idx="2046">
                  <c:v>4094</c:v>
                </c:pt>
                <c:pt idx="2047">
                  <c:v>4096</c:v>
                </c:pt>
                <c:pt idx="2048">
                  <c:v>4098</c:v>
                </c:pt>
                <c:pt idx="2049">
                  <c:v>4100</c:v>
                </c:pt>
                <c:pt idx="2050">
                  <c:v>4102</c:v>
                </c:pt>
                <c:pt idx="2051">
                  <c:v>4104</c:v>
                </c:pt>
                <c:pt idx="2052">
                  <c:v>4106</c:v>
                </c:pt>
                <c:pt idx="2053">
                  <c:v>4108</c:v>
                </c:pt>
                <c:pt idx="2054">
                  <c:v>4110</c:v>
                </c:pt>
                <c:pt idx="2055">
                  <c:v>4112</c:v>
                </c:pt>
                <c:pt idx="2056">
                  <c:v>4114</c:v>
                </c:pt>
                <c:pt idx="2057">
                  <c:v>4116</c:v>
                </c:pt>
                <c:pt idx="2058">
                  <c:v>4118</c:v>
                </c:pt>
                <c:pt idx="2059">
                  <c:v>4120</c:v>
                </c:pt>
                <c:pt idx="2060">
                  <c:v>4122</c:v>
                </c:pt>
                <c:pt idx="2061">
                  <c:v>4124</c:v>
                </c:pt>
                <c:pt idx="2062">
                  <c:v>4126</c:v>
                </c:pt>
                <c:pt idx="2063">
                  <c:v>4128</c:v>
                </c:pt>
                <c:pt idx="2064">
                  <c:v>4130</c:v>
                </c:pt>
                <c:pt idx="2065">
                  <c:v>4132</c:v>
                </c:pt>
                <c:pt idx="2066">
                  <c:v>4134</c:v>
                </c:pt>
                <c:pt idx="2067">
                  <c:v>4136</c:v>
                </c:pt>
                <c:pt idx="2068">
                  <c:v>4138</c:v>
                </c:pt>
                <c:pt idx="2069">
                  <c:v>4140</c:v>
                </c:pt>
                <c:pt idx="2070">
                  <c:v>4142</c:v>
                </c:pt>
                <c:pt idx="2071">
                  <c:v>4144</c:v>
                </c:pt>
                <c:pt idx="2072">
                  <c:v>4146</c:v>
                </c:pt>
                <c:pt idx="2073">
                  <c:v>4148</c:v>
                </c:pt>
                <c:pt idx="2074">
                  <c:v>4150</c:v>
                </c:pt>
                <c:pt idx="2075">
                  <c:v>4152</c:v>
                </c:pt>
                <c:pt idx="2076">
                  <c:v>4154</c:v>
                </c:pt>
                <c:pt idx="2077">
                  <c:v>4156</c:v>
                </c:pt>
                <c:pt idx="2078">
                  <c:v>4158</c:v>
                </c:pt>
                <c:pt idx="2079">
                  <c:v>4160</c:v>
                </c:pt>
                <c:pt idx="2080">
                  <c:v>4162</c:v>
                </c:pt>
                <c:pt idx="2081">
                  <c:v>4164</c:v>
                </c:pt>
                <c:pt idx="2082">
                  <c:v>4166</c:v>
                </c:pt>
                <c:pt idx="2083">
                  <c:v>4168</c:v>
                </c:pt>
                <c:pt idx="2084">
                  <c:v>4170</c:v>
                </c:pt>
                <c:pt idx="2085">
                  <c:v>4172</c:v>
                </c:pt>
                <c:pt idx="2086">
                  <c:v>4174</c:v>
                </c:pt>
                <c:pt idx="2087">
                  <c:v>4176</c:v>
                </c:pt>
                <c:pt idx="2088">
                  <c:v>4178</c:v>
                </c:pt>
                <c:pt idx="2089">
                  <c:v>4180</c:v>
                </c:pt>
                <c:pt idx="2090">
                  <c:v>4182</c:v>
                </c:pt>
                <c:pt idx="2091">
                  <c:v>4184</c:v>
                </c:pt>
                <c:pt idx="2092">
                  <c:v>4186</c:v>
                </c:pt>
                <c:pt idx="2093">
                  <c:v>4188</c:v>
                </c:pt>
                <c:pt idx="2094">
                  <c:v>4190</c:v>
                </c:pt>
                <c:pt idx="2095">
                  <c:v>4192</c:v>
                </c:pt>
                <c:pt idx="2096">
                  <c:v>4194</c:v>
                </c:pt>
                <c:pt idx="2097">
                  <c:v>4196</c:v>
                </c:pt>
                <c:pt idx="2098">
                  <c:v>4198</c:v>
                </c:pt>
                <c:pt idx="2099">
                  <c:v>4200</c:v>
                </c:pt>
                <c:pt idx="2100">
                  <c:v>4202</c:v>
                </c:pt>
                <c:pt idx="2101">
                  <c:v>4204</c:v>
                </c:pt>
                <c:pt idx="2102">
                  <c:v>4206</c:v>
                </c:pt>
                <c:pt idx="2103">
                  <c:v>4208</c:v>
                </c:pt>
                <c:pt idx="2104">
                  <c:v>4210</c:v>
                </c:pt>
                <c:pt idx="2105">
                  <c:v>4212</c:v>
                </c:pt>
                <c:pt idx="2106">
                  <c:v>4214</c:v>
                </c:pt>
                <c:pt idx="2107">
                  <c:v>4216</c:v>
                </c:pt>
                <c:pt idx="2108">
                  <c:v>4218</c:v>
                </c:pt>
                <c:pt idx="2109">
                  <c:v>4220</c:v>
                </c:pt>
                <c:pt idx="2110">
                  <c:v>4222</c:v>
                </c:pt>
                <c:pt idx="2111">
                  <c:v>4224</c:v>
                </c:pt>
                <c:pt idx="2112">
                  <c:v>4226</c:v>
                </c:pt>
                <c:pt idx="2113">
                  <c:v>4228</c:v>
                </c:pt>
                <c:pt idx="2114">
                  <c:v>4230</c:v>
                </c:pt>
                <c:pt idx="2115">
                  <c:v>4232</c:v>
                </c:pt>
                <c:pt idx="2116">
                  <c:v>4234</c:v>
                </c:pt>
                <c:pt idx="2117">
                  <c:v>4236</c:v>
                </c:pt>
                <c:pt idx="2118">
                  <c:v>4238</c:v>
                </c:pt>
                <c:pt idx="2119">
                  <c:v>4240</c:v>
                </c:pt>
                <c:pt idx="2120">
                  <c:v>4242</c:v>
                </c:pt>
                <c:pt idx="2121">
                  <c:v>4244</c:v>
                </c:pt>
                <c:pt idx="2122">
                  <c:v>4246</c:v>
                </c:pt>
                <c:pt idx="2123">
                  <c:v>4248</c:v>
                </c:pt>
                <c:pt idx="2124">
                  <c:v>4250</c:v>
                </c:pt>
                <c:pt idx="2125">
                  <c:v>4252</c:v>
                </c:pt>
                <c:pt idx="2126">
                  <c:v>4254</c:v>
                </c:pt>
                <c:pt idx="2127">
                  <c:v>4256</c:v>
                </c:pt>
                <c:pt idx="2128">
                  <c:v>4258</c:v>
                </c:pt>
                <c:pt idx="2129">
                  <c:v>4260</c:v>
                </c:pt>
                <c:pt idx="2130">
                  <c:v>4262</c:v>
                </c:pt>
                <c:pt idx="2131">
                  <c:v>4264</c:v>
                </c:pt>
                <c:pt idx="2132">
                  <c:v>4266</c:v>
                </c:pt>
                <c:pt idx="2133">
                  <c:v>4268</c:v>
                </c:pt>
                <c:pt idx="2134">
                  <c:v>4270</c:v>
                </c:pt>
                <c:pt idx="2135">
                  <c:v>4272</c:v>
                </c:pt>
                <c:pt idx="2136">
                  <c:v>4274</c:v>
                </c:pt>
                <c:pt idx="2137">
                  <c:v>4276</c:v>
                </c:pt>
                <c:pt idx="2138">
                  <c:v>4278</c:v>
                </c:pt>
                <c:pt idx="2139">
                  <c:v>4280</c:v>
                </c:pt>
                <c:pt idx="2140">
                  <c:v>4282</c:v>
                </c:pt>
                <c:pt idx="2141">
                  <c:v>4284</c:v>
                </c:pt>
                <c:pt idx="2142">
                  <c:v>4286</c:v>
                </c:pt>
                <c:pt idx="2143">
                  <c:v>4288</c:v>
                </c:pt>
                <c:pt idx="2144">
                  <c:v>4290</c:v>
                </c:pt>
                <c:pt idx="2145">
                  <c:v>4292</c:v>
                </c:pt>
                <c:pt idx="2146">
                  <c:v>4294</c:v>
                </c:pt>
                <c:pt idx="2147">
                  <c:v>4296</c:v>
                </c:pt>
                <c:pt idx="2148">
                  <c:v>4298</c:v>
                </c:pt>
                <c:pt idx="2149">
                  <c:v>4300</c:v>
                </c:pt>
                <c:pt idx="2150">
                  <c:v>4302</c:v>
                </c:pt>
                <c:pt idx="2151">
                  <c:v>4304</c:v>
                </c:pt>
                <c:pt idx="2152">
                  <c:v>4306</c:v>
                </c:pt>
                <c:pt idx="2153">
                  <c:v>4308</c:v>
                </c:pt>
                <c:pt idx="2154">
                  <c:v>4310</c:v>
                </c:pt>
                <c:pt idx="2155">
                  <c:v>4312</c:v>
                </c:pt>
                <c:pt idx="2156">
                  <c:v>4314</c:v>
                </c:pt>
                <c:pt idx="2157">
                  <c:v>4316</c:v>
                </c:pt>
                <c:pt idx="2158">
                  <c:v>4318</c:v>
                </c:pt>
                <c:pt idx="2159">
                  <c:v>4320</c:v>
                </c:pt>
                <c:pt idx="2160">
                  <c:v>4322</c:v>
                </c:pt>
                <c:pt idx="2161">
                  <c:v>4324</c:v>
                </c:pt>
                <c:pt idx="2162">
                  <c:v>4326</c:v>
                </c:pt>
                <c:pt idx="2163">
                  <c:v>4328</c:v>
                </c:pt>
                <c:pt idx="2164">
                  <c:v>4330</c:v>
                </c:pt>
                <c:pt idx="2165">
                  <c:v>4332</c:v>
                </c:pt>
                <c:pt idx="2166">
                  <c:v>4334</c:v>
                </c:pt>
                <c:pt idx="2167">
                  <c:v>4336</c:v>
                </c:pt>
                <c:pt idx="2168">
                  <c:v>4338</c:v>
                </c:pt>
                <c:pt idx="2169">
                  <c:v>4340</c:v>
                </c:pt>
                <c:pt idx="2170">
                  <c:v>4342</c:v>
                </c:pt>
                <c:pt idx="2171">
                  <c:v>4344</c:v>
                </c:pt>
                <c:pt idx="2172">
                  <c:v>4346</c:v>
                </c:pt>
                <c:pt idx="2173">
                  <c:v>4348</c:v>
                </c:pt>
                <c:pt idx="2174">
                  <c:v>4350</c:v>
                </c:pt>
                <c:pt idx="2175">
                  <c:v>4352</c:v>
                </c:pt>
                <c:pt idx="2176">
                  <c:v>4354</c:v>
                </c:pt>
                <c:pt idx="2177">
                  <c:v>4356</c:v>
                </c:pt>
                <c:pt idx="2178">
                  <c:v>4358</c:v>
                </c:pt>
                <c:pt idx="2179">
                  <c:v>4360</c:v>
                </c:pt>
                <c:pt idx="2180">
                  <c:v>4362</c:v>
                </c:pt>
                <c:pt idx="2181">
                  <c:v>4364</c:v>
                </c:pt>
                <c:pt idx="2182">
                  <c:v>4366</c:v>
                </c:pt>
                <c:pt idx="2183">
                  <c:v>4368</c:v>
                </c:pt>
                <c:pt idx="2184">
                  <c:v>4370</c:v>
                </c:pt>
                <c:pt idx="2185">
                  <c:v>4372</c:v>
                </c:pt>
                <c:pt idx="2186">
                  <c:v>4374</c:v>
                </c:pt>
                <c:pt idx="2187">
                  <c:v>4376</c:v>
                </c:pt>
                <c:pt idx="2188">
                  <c:v>4378</c:v>
                </c:pt>
                <c:pt idx="2189">
                  <c:v>4380</c:v>
                </c:pt>
                <c:pt idx="2190">
                  <c:v>4382</c:v>
                </c:pt>
                <c:pt idx="2191">
                  <c:v>4384</c:v>
                </c:pt>
                <c:pt idx="2192">
                  <c:v>4386</c:v>
                </c:pt>
                <c:pt idx="2193">
                  <c:v>4388</c:v>
                </c:pt>
                <c:pt idx="2194">
                  <c:v>4390</c:v>
                </c:pt>
                <c:pt idx="2195">
                  <c:v>4392</c:v>
                </c:pt>
                <c:pt idx="2196">
                  <c:v>4394</c:v>
                </c:pt>
                <c:pt idx="2197">
                  <c:v>4396</c:v>
                </c:pt>
                <c:pt idx="2198">
                  <c:v>4398</c:v>
                </c:pt>
                <c:pt idx="2199">
                  <c:v>4400</c:v>
                </c:pt>
                <c:pt idx="2200">
                  <c:v>4402</c:v>
                </c:pt>
                <c:pt idx="2201">
                  <c:v>4404</c:v>
                </c:pt>
                <c:pt idx="2202">
                  <c:v>4406</c:v>
                </c:pt>
                <c:pt idx="2203">
                  <c:v>4408</c:v>
                </c:pt>
                <c:pt idx="2204">
                  <c:v>4410</c:v>
                </c:pt>
                <c:pt idx="2205">
                  <c:v>4412</c:v>
                </c:pt>
                <c:pt idx="2206">
                  <c:v>4414</c:v>
                </c:pt>
                <c:pt idx="2207">
                  <c:v>4416</c:v>
                </c:pt>
                <c:pt idx="2208">
                  <c:v>4418</c:v>
                </c:pt>
                <c:pt idx="2209">
                  <c:v>4420</c:v>
                </c:pt>
                <c:pt idx="2210">
                  <c:v>4422</c:v>
                </c:pt>
                <c:pt idx="2211">
                  <c:v>4424</c:v>
                </c:pt>
                <c:pt idx="2212">
                  <c:v>4426</c:v>
                </c:pt>
                <c:pt idx="2213">
                  <c:v>4428</c:v>
                </c:pt>
                <c:pt idx="2214">
                  <c:v>4430</c:v>
                </c:pt>
                <c:pt idx="2215">
                  <c:v>4432</c:v>
                </c:pt>
                <c:pt idx="2216">
                  <c:v>4434</c:v>
                </c:pt>
                <c:pt idx="2217">
                  <c:v>4436</c:v>
                </c:pt>
                <c:pt idx="2218">
                  <c:v>4438</c:v>
                </c:pt>
                <c:pt idx="2219">
                  <c:v>4440</c:v>
                </c:pt>
                <c:pt idx="2220">
                  <c:v>4442</c:v>
                </c:pt>
                <c:pt idx="2221">
                  <c:v>4444</c:v>
                </c:pt>
                <c:pt idx="2222">
                  <c:v>4446</c:v>
                </c:pt>
                <c:pt idx="2223">
                  <c:v>4448</c:v>
                </c:pt>
                <c:pt idx="2224">
                  <c:v>4450</c:v>
                </c:pt>
                <c:pt idx="2225">
                  <c:v>4452</c:v>
                </c:pt>
                <c:pt idx="2226">
                  <c:v>4454</c:v>
                </c:pt>
                <c:pt idx="2227">
                  <c:v>4456</c:v>
                </c:pt>
                <c:pt idx="2228">
                  <c:v>4458</c:v>
                </c:pt>
                <c:pt idx="2229">
                  <c:v>4460</c:v>
                </c:pt>
                <c:pt idx="2230">
                  <c:v>4462</c:v>
                </c:pt>
                <c:pt idx="2231">
                  <c:v>4464</c:v>
                </c:pt>
                <c:pt idx="2232">
                  <c:v>4466</c:v>
                </c:pt>
                <c:pt idx="2233">
                  <c:v>4468</c:v>
                </c:pt>
                <c:pt idx="2234">
                  <c:v>4470</c:v>
                </c:pt>
                <c:pt idx="2235">
                  <c:v>4472</c:v>
                </c:pt>
                <c:pt idx="2236">
                  <c:v>4474</c:v>
                </c:pt>
                <c:pt idx="2237">
                  <c:v>4476</c:v>
                </c:pt>
                <c:pt idx="2238">
                  <c:v>4478</c:v>
                </c:pt>
                <c:pt idx="2239">
                  <c:v>4480</c:v>
                </c:pt>
                <c:pt idx="2240">
                  <c:v>4482</c:v>
                </c:pt>
                <c:pt idx="2241">
                  <c:v>4484</c:v>
                </c:pt>
                <c:pt idx="2242">
                  <c:v>4486</c:v>
                </c:pt>
                <c:pt idx="2243">
                  <c:v>4488</c:v>
                </c:pt>
                <c:pt idx="2244">
                  <c:v>4490</c:v>
                </c:pt>
                <c:pt idx="2245">
                  <c:v>4492</c:v>
                </c:pt>
                <c:pt idx="2246">
                  <c:v>4494</c:v>
                </c:pt>
                <c:pt idx="2247">
                  <c:v>4496</c:v>
                </c:pt>
                <c:pt idx="2248">
                  <c:v>4498</c:v>
                </c:pt>
                <c:pt idx="2249">
                  <c:v>4500</c:v>
                </c:pt>
                <c:pt idx="2250">
                  <c:v>4502</c:v>
                </c:pt>
                <c:pt idx="2251">
                  <c:v>4504</c:v>
                </c:pt>
                <c:pt idx="2252">
                  <c:v>4506</c:v>
                </c:pt>
                <c:pt idx="2253">
                  <c:v>4508</c:v>
                </c:pt>
                <c:pt idx="2254">
                  <c:v>4510</c:v>
                </c:pt>
                <c:pt idx="2255">
                  <c:v>4512</c:v>
                </c:pt>
                <c:pt idx="2256">
                  <c:v>4514</c:v>
                </c:pt>
                <c:pt idx="2257">
                  <c:v>4516</c:v>
                </c:pt>
                <c:pt idx="2258">
                  <c:v>4518</c:v>
                </c:pt>
                <c:pt idx="2259">
                  <c:v>4520</c:v>
                </c:pt>
                <c:pt idx="2260">
                  <c:v>4522</c:v>
                </c:pt>
                <c:pt idx="2261">
                  <c:v>4524</c:v>
                </c:pt>
                <c:pt idx="2262">
                  <c:v>4526</c:v>
                </c:pt>
                <c:pt idx="2263">
                  <c:v>4528</c:v>
                </c:pt>
                <c:pt idx="2264">
                  <c:v>4530</c:v>
                </c:pt>
                <c:pt idx="2265">
                  <c:v>4532</c:v>
                </c:pt>
                <c:pt idx="2266">
                  <c:v>4534</c:v>
                </c:pt>
                <c:pt idx="2267">
                  <c:v>4536</c:v>
                </c:pt>
                <c:pt idx="2268">
                  <c:v>4538</c:v>
                </c:pt>
                <c:pt idx="2269">
                  <c:v>4540</c:v>
                </c:pt>
                <c:pt idx="2270">
                  <c:v>4542</c:v>
                </c:pt>
                <c:pt idx="2271">
                  <c:v>4544</c:v>
                </c:pt>
                <c:pt idx="2272">
                  <c:v>4546</c:v>
                </c:pt>
                <c:pt idx="2273">
                  <c:v>4548</c:v>
                </c:pt>
                <c:pt idx="2274">
                  <c:v>4550</c:v>
                </c:pt>
                <c:pt idx="2275">
                  <c:v>4552</c:v>
                </c:pt>
                <c:pt idx="2276">
                  <c:v>4554</c:v>
                </c:pt>
                <c:pt idx="2277">
                  <c:v>4556</c:v>
                </c:pt>
                <c:pt idx="2278">
                  <c:v>4558</c:v>
                </c:pt>
                <c:pt idx="2279">
                  <c:v>4560</c:v>
                </c:pt>
                <c:pt idx="2280">
                  <c:v>4562</c:v>
                </c:pt>
                <c:pt idx="2281">
                  <c:v>4564</c:v>
                </c:pt>
                <c:pt idx="2282">
                  <c:v>4566</c:v>
                </c:pt>
                <c:pt idx="2283">
                  <c:v>4568</c:v>
                </c:pt>
                <c:pt idx="2284">
                  <c:v>4570</c:v>
                </c:pt>
                <c:pt idx="2285">
                  <c:v>4572</c:v>
                </c:pt>
                <c:pt idx="2286">
                  <c:v>4574</c:v>
                </c:pt>
                <c:pt idx="2287">
                  <c:v>4576</c:v>
                </c:pt>
                <c:pt idx="2288">
                  <c:v>4578</c:v>
                </c:pt>
                <c:pt idx="2289">
                  <c:v>4580</c:v>
                </c:pt>
                <c:pt idx="2290">
                  <c:v>4582</c:v>
                </c:pt>
                <c:pt idx="2291">
                  <c:v>4584</c:v>
                </c:pt>
                <c:pt idx="2292">
                  <c:v>4586</c:v>
                </c:pt>
                <c:pt idx="2293">
                  <c:v>4588</c:v>
                </c:pt>
                <c:pt idx="2294">
                  <c:v>4590</c:v>
                </c:pt>
                <c:pt idx="2295">
                  <c:v>4592</c:v>
                </c:pt>
                <c:pt idx="2296">
                  <c:v>4594</c:v>
                </c:pt>
                <c:pt idx="2297">
                  <c:v>4596</c:v>
                </c:pt>
                <c:pt idx="2298">
                  <c:v>4598</c:v>
                </c:pt>
                <c:pt idx="2299">
                  <c:v>4600</c:v>
                </c:pt>
                <c:pt idx="2300">
                  <c:v>4602</c:v>
                </c:pt>
                <c:pt idx="2301">
                  <c:v>4604</c:v>
                </c:pt>
                <c:pt idx="2302">
                  <c:v>4606</c:v>
                </c:pt>
                <c:pt idx="2303">
                  <c:v>4608</c:v>
                </c:pt>
                <c:pt idx="2304">
                  <c:v>4610</c:v>
                </c:pt>
                <c:pt idx="2305">
                  <c:v>4612</c:v>
                </c:pt>
                <c:pt idx="2306">
                  <c:v>4614</c:v>
                </c:pt>
                <c:pt idx="2307">
                  <c:v>4616</c:v>
                </c:pt>
                <c:pt idx="2308">
                  <c:v>4618</c:v>
                </c:pt>
                <c:pt idx="2309">
                  <c:v>4620</c:v>
                </c:pt>
                <c:pt idx="2310">
                  <c:v>4622</c:v>
                </c:pt>
                <c:pt idx="2311">
                  <c:v>4624</c:v>
                </c:pt>
                <c:pt idx="2312">
                  <c:v>4626</c:v>
                </c:pt>
                <c:pt idx="2313">
                  <c:v>4628</c:v>
                </c:pt>
                <c:pt idx="2314">
                  <c:v>4630</c:v>
                </c:pt>
                <c:pt idx="2315">
                  <c:v>4632</c:v>
                </c:pt>
                <c:pt idx="2316">
                  <c:v>4634</c:v>
                </c:pt>
                <c:pt idx="2317">
                  <c:v>4636</c:v>
                </c:pt>
                <c:pt idx="2318">
                  <c:v>4638</c:v>
                </c:pt>
                <c:pt idx="2319">
                  <c:v>4640</c:v>
                </c:pt>
                <c:pt idx="2320">
                  <c:v>4642</c:v>
                </c:pt>
                <c:pt idx="2321">
                  <c:v>4644</c:v>
                </c:pt>
                <c:pt idx="2322">
                  <c:v>4646</c:v>
                </c:pt>
                <c:pt idx="2323">
                  <c:v>4648</c:v>
                </c:pt>
                <c:pt idx="2324">
                  <c:v>4650</c:v>
                </c:pt>
                <c:pt idx="2325">
                  <c:v>4652</c:v>
                </c:pt>
                <c:pt idx="2326">
                  <c:v>4654</c:v>
                </c:pt>
                <c:pt idx="2327">
                  <c:v>4656</c:v>
                </c:pt>
                <c:pt idx="2328">
                  <c:v>4658</c:v>
                </c:pt>
                <c:pt idx="2329">
                  <c:v>4660</c:v>
                </c:pt>
                <c:pt idx="2330">
                  <c:v>4662</c:v>
                </c:pt>
                <c:pt idx="2331">
                  <c:v>4664</c:v>
                </c:pt>
                <c:pt idx="2332">
                  <c:v>4666</c:v>
                </c:pt>
                <c:pt idx="2333">
                  <c:v>4668</c:v>
                </c:pt>
                <c:pt idx="2334">
                  <c:v>4670</c:v>
                </c:pt>
                <c:pt idx="2335">
                  <c:v>4672</c:v>
                </c:pt>
                <c:pt idx="2336">
                  <c:v>4674</c:v>
                </c:pt>
                <c:pt idx="2337">
                  <c:v>4676</c:v>
                </c:pt>
                <c:pt idx="2338">
                  <c:v>4678</c:v>
                </c:pt>
                <c:pt idx="2339">
                  <c:v>4680</c:v>
                </c:pt>
                <c:pt idx="2340">
                  <c:v>4682</c:v>
                </c:pt>
                <c:pt idx="2341">
                  <c:v>4684</c:v>
                </c:pt>
                <c:pt idx="2342">
                  <c:v>4686</c:v>
                </c:pt>
                <c:pt idx="2343">
                  <c:v>4688</c:v>
                </c:pt>
                <c:pt idx="2344">
                  <c:v>4690</c:v>
                </c:pt>
                <c:pt idx="2345">
                  <c:v>4692</c:v>
                </c:pt>
                <c:pt idx="2346">
                  <c:v>4694</c:v>
                </c:pt>
                <c:pt idx="2347">
                  <c:v>4696</c:v>
                </c:pt>
                <c:pt idx="2348">
                  <c:v>4698</c:v>
                </c:pt>
                <c:pt idx="2349">
                  <c:v>4700</c:v>
                </c:pt>
                <c:pt idx="2350">
                  <c:v>4702</c:v>
                </c:pt>
                <c:pt idx="2351">
                  <c:v>4704</c:v>
                </c:pt>
                <c:pt idx="2352">
                  <c:v>4706</c:v>
                </c:pt>
                <c:pt idx="2353">
                  <c:v>4708</c:v>
                </c:pt>
                <c:pt idx="2354">
                  <c:v>4710</c:v>
                </c:pt>
                <c:pt idx="2355">
                  <c:v>4712</c:v>
                </c:pt>
                <c:pt idx="2356">
                  <c:v>4714</c:v>
                </c:pt>
                <c:pt idx="2357">
                  <c:v>4716</c:v>
                </c:pt>
                <c:pt idx="2358">
                  <c:v>4718</c:v>
                </c:pt>
                <c:pt idx="2359">
                  <c:v>4720</c:v>
                </c:pt>
                <c:pt idx="2360">
                  <c:v>4722</c:v>
                </c:pt>
                <c:pt idx="2361">
                  <c:v>4724</c:v>
                </c:pt>
                <c:pt idx="2362">
                  <c:v>4726</c:v>
                </c:pt>
                <c:pt idx="2363">
                  <c:v>4728</c:v>
                </c:pt>
                <c:pt idx="2364">
                  <c:v>4730</c:v>
                </c:pt>
                <c:pt idx="2365">
                  <c:v>4732</c:v>
                </c:pt>
                <c:pt idx="2366">
                  <c:v>4734</c:v>
                </c:pt>
                <c:pt idx="2367">
                  <c:v>4736</c:v>
                </c:pt>
                <c:pt idx="2368">
                  <c:v>4738</c:v>
                </c:pt>
                <c:pt idx="2369">
                  <c:v>4740</c:v>
                </c:pt>
                <c:pt idx="2370">
                  <c:v>4742</c:v>
                </c:pt>
                <c:pt idx="2371">
                  <c:v>4744</c:v>
                </c:pt>
                <c:pt idx="2372">
                  <c:v>4746</c:v>
                </c:pt>
                <c:pt idx="2373">
                  <c:v>4748</c:v>
                </c:pt>
                <c:pt idx="2374">
                  <c:v>4750</c:v>
                </c:pt>
                <c:pt idx="2375">
                  <c:v>4752</c:v>
                </c:pt>
                <c:pt idx="2376">
                  <c:v>4754</c:v>
                </c:pt>
                <c:pt idx="2377">
                  <c:v>4756</c:v>
                </c:pt>
                <c:pt idx="2378">
                  <c:v>4758</c:v>
                </c:pt>
                <c:pt idx="2379">
                  <c:v>4760</c:v>
                </c:pt>
                <c:pt idx="2380">
                  <c:v>4762</c:v>
                </c:pt>
                <c:pt idx="2381">
                  <c:v>4764</c:v>
                </c:pt>
                <c:pt idx="2382">
                  <c:v>4766</c:v>
                </c:pt>
                <c:pt idx="2383">
                  <c:v>4768</c:v>
                </c:pt>
                <c:pt idx="2384">
                  <c:v>4770</c:v>
                </c:pt>
                <c:pt idx="2385">
                  <c:v>4772</c:v>
                </c:pt>
                <c:pt idx="2386">
                  <c:v>4774</c:v>
                </c:pt>
                <c:pt idx="2387">
                  <c:v>4776</c:v>
                </c:pt>
                <c:pt idx="2388">
                  <c:v>4778</c:v>
                </c:pt>
                <c:pt idx="2389">
                  <c:v>4780</c:v>
                </c:pt>
                <c:pt idx="2390">
                  <c:v>4782</c:v>
                </c:pt>
                <c:pt idx="2391">
                  <c:v>4784</c:v>
                </c:pt>
                <c:pt idx="2392">
                  <c:v>4786</c:v>
                </c:pt>
                <c:pt idx="2393">
                  <c:v>4788</c:v>
                </c:pt>
                <c:pt idx="2394">
                  <c:v>4790</c:v>
                </c:pt>
                <c:pt idx="2395">
                  <c:v>4792</c:v>
                </c:pt>
                <c:pt idx="2396">
                  <c:v>4794</c:v>
                </c:pt>
                <c:pt idx="2397">
                  <c:v>4796</c:v>
                </c:pt>
                <c:pt idx="2398">
                  <c:v>4798</c:v>
                </c:pt>
                <c:pt idx="2399">
                  <c:v>4800</c:v>
                </c:pt>
                <c:pt idx="2400">
                  <c:v>4802</c:v>
                </c:pt>
                <c:pt idx="2401">
                  <c:v>4804</c:v>
                </c:pt>
                <c:pt idx="2402">
                  <c:v>4806</c:v>
                </c:pt>
                <c:pt idx="2403">
                  <c:v>4808</c:v>
                </c:pt>
                <c:pt idx="2404">
                  <c:v>4810</c:v>
                </c:pt>
                <c:pt idx="2405">
                  <c:v>4812</c:v>
                </c:pt>
                <c:pt idx="2406">
                  <c:v>4814</c:v>
                </c:pt>
                <c:pt idx="2407">
                  <c:v>4816</c:v>
                </c:pt>
                <c:pt idx="2408">
                  <c:v>4818</c:v>
                </c:pt>
                <c:pt idx="2409">
                  <c:v>4820</c:v>
                </c:pt>
                <c:pt idx="2410">
                  <c:v>4822</c:v>
                </c:pt>
                <c:pt idx="2411">
                  <c:v>4824</c:v>
                </c:pt>
                <c:pt idx="2412">
                  <c:v>4826</c:v>
                </c:pt>
                <c:pt idx="2413">
                  <c:v>4828</c:v>
                </c:pt>
                <c:pt idx="2414">
                  <c:v>4830</c:v>
                </c:pt>
                <c:pt idx="2415">
                  <c:v>4832</c:v>
                </c:pt>
                <c:pt idx="2416">
                  <c:v>4834</c:v>
                </c:pt>
                <c:pt idx="2417">
                  <c:v>4836</c:v>
                </c:pt>
                <c:pt idx="2418">
                  <c:v>4838</c:v>
                </c:pt>
                <c:pt idx="2419">
                  <c:v>4840</c:v>
                </c:pt>
                <c:pt idx="2420">
                  <c:v>4842</c:v>
                </c:pt>
                <c:pt idx="2421">
                  <c:v>4844</c:v>
                </c:pt>
                <c:pt idx="2422">
                  <c:v>4846</c:v>
                </c:pt>
                <c:pt idx="2423">
                  <c:v>4848</c:v>
                </c:pt>
                <c:pt idx="2424">
                  <c:v>4850</c:v>
                </c:pt>
                <c:pt idx="2425">
                  <c:v>4852</c:v>
                </c:pt>
                <c:pt idx="2426">
                  <c:v>4854</c:v>
                </c:pt>
                <c:pt idx="2427">
                  <c:v>4856</c:v>
                </c:pt>
                <c:pt idx="2428">
                  <c:v>4858</c:v>
                </c:pt>
                <c:pt idx="2429">
                  <c:v>4860</c:v>
                </c:pt>
                <c:pt idx="2430">
                  <c:v>4862</c:v>
                </c:pt>
                <c:pt idx="2431">
                  <c:v>4864</c:v>
                </c:pt>
                <c:pt idx="2432">
                  <c:v>4866</c:v>
                </c:pt>
                <c:pt idx="2433">
                  <c:v>4868</c:v>
                </c:pt>
                <c:pt idx="2434">
                  <c:v>4870</c:v>
                </c:pt>
                <c:pt idx="2435">
                  <c:v>4872</c:v>
                </c:pt>
                <c:pt idx="2436">
                  <c:v>4874</c:v>
                </c:pt>
                <c:pt idx="2437">
                  <c:v>4876</c:v>
                </c:pt>
                <c:pt idx="2438">
                  <c:v>4878</c:v>
                </c:pt>
                <c:pt idx="2439">
                  <c:v>4880</c:v>
                </c:pt>
                <c:pt idx="2440">
                  <c:v>4882</c:v>
                </c:pt>
                <c:pt idx="2441">
                  <c:v>4884</c:v>
                </c:pt>
                <c:pt idx="2442">
                  <c:v>4886</c:v>
                </c:pt>
                <c:pt idx="2443">
                  <c:v>4888</c:v>
                </c:pt>
                <c:pt idx="2444">
                  <c:v>4890</c:v>
                </c:pt>
                <c:pt idx="2445">
                  <c:v>4892</c:v>
                </c:pt>
                <c:pt idx="2446">
                  <c:v>4894</c:v>
                </c:pt>
                <c:pt idx="2447">
                  <c:v>4896</c:v>
                </c:pt>
                <c:pt idx="2448">
                  <c:v>4898</c:v>
                </c:pt>
                <c:pt idx="2449">
                  <c:v>4900</c:v>
                </c:pt>
                <c:pt idx="2450">
                  <c:v>4902</c:v>
                </c:pt>
                <c:pt idx="2451">
                  <c:v>4904</c:v>
                </c:pt>
                <c:pt idx="2452">
                  <c:v>4906</c:v>
                </c:pt>
                <c:pt idx="2453">
                  <c:v>4908</c:v>
                </c:pt>
                <c:pt idx="2454">
                  <c:v>4910</c:v>
                </c:pt>
                <c:pt idx="2455">
                  <c:v>4912</c:v>
                </c:pt>
                <c:pt idx="2456">
                  <c:v>4914</c:v>
                </c:pt>
                <c:pt idx="2457">
                  <c:v>4916</c:v>
                </c:pt>
                <c:pt idx="2458">
                  <c:v>4918</c:v>
                </c:pt>
                <c:pt idx="2459">
                  <c:v>4920</c:v>
                </c:pt>
                <c:pt idx="2460">
                  <c:v>4922</c:v>
                </c:pt>
                <c:pt idx="2461">
                  <c:v>4924</c:v>
                </c:pt>
                <c:pt idx="2462">
                  <c:v>4926</c:v>
                </c:pt>
                <c:pt idx="2463">
                  <c:v>4928</c:v>
                </c:pt>
                <c:pt idx="2464">
                  <c:v>4930</c:v>
                </c:pt>
                <c:pt idx="2465">
                  <c:v>4932</c:v>
                </c:pt>
                <c:pt idx="2466">
                  <c:v>4934</c:v>
                </c:pt>
                <c:pt idx="2467">
                  <c:v>4936</c:v>
                </c:pt>
                <c:pt idx="2468">
                  <c:v>4938</c:v>
                </c:pt>
                <c:pt idx="2469">
                  <c:v>4940</c:v>
                </c:pt>
                <c:pt idx="2470">
                  <c:v>4942</c:v>
                </c:pt>
                <c:pt idx="2471">
                  <c:v>4944</c:v>
                </c:pt>
                <c:pt idx="2472">
                  <c:v>4946</c:v>
                </c:pt>
                <c:pt idx="2473">
                  <c:v>4948</c:v>
                </c:pt>
                <c:pt idx="2474">
                  <c:v>4950</c:v>
                </c:pt>
                <c:pt idx="2475">
                  <c:v>4952</c:v>
                </c:pt>
                <c:pt idx="2476">
                  <c:v>4954</c:v>
                </c:pt>
                <c:pt idx="2477">
                  <c:v>4956</c:v>
                </c:pt>
                <c:pt idx="2478">
                  <c:v>4958</c:v>
                </c:pt>
                <c:pt idx="2479">
                  <c:v>4960</c:v>
                </c:pt>
                <c:pt idx="2480">
                  <c:v>4962</c:v>
                </c:pt>
                <c:pt idx="2481">
                  <c:v>4964</c:v>
                </c:pt>
                <c:pt idx="2482">
                  <c:v>4966</c:v>
                </c:pt>
                <c:pt idx="2483">
                  <c:v>4968</c:v>
                </c:pt>
                <c:pt idx="2484">
                  <c:v>4970</c:v>
                </c:pt>
                <c:pt idx="2485">
                  <c:v>4972</c:v>
                </c:pt>
                <c:pt idx="2486">
                  <c:v>4974</c:v>
                </c:pt>
                <c:pt idx="2487">
                  <c:v>4976</c:v>
                </c:pt>
                <c:pt idx="2488">
                  <c:v>4978</c:v>
                </c:pt>
                <c:pt idx="2489">
                  <c:v>4980</c:v>
                </c:pt>
                <c:pt idx="2490">
                  <c:v>4982</c:v>
                </c:pt>
                <c:pt idx="2491">
                  <c:v>4984</c:v>
                </c:pt>
                <c:pt idx="2492">
                  <c:v>4986</c:v>
                </c:pt>
                <c:pt idx="2493">
                  <c:v>4988</c:v>
                </c:pt>
                <c:pt idx="2494">
                  <c:v>4990</c:v>
                </c:pt>
                <c:pt idx="2495">
                  <c:v>4992</c:v>
                </c:pt>
                <c:pt idx="2496">
                  <c:v>4994</c:v>
                </c:pt>
                <c:pt idx="2497">
                  <c:v>4996</c:v>
                </c:pt>
                <c:pt idx="2498">
                  <c:v>4998</c:v>
                </c:pt>
                <c:pt idx="2499">
                  <c:v>5000</c:v>
                </c:pt>
                <c:pt idx="2500">
                  <c:v>5002</c:v>
                </c:pt>
                <c:pt idx="2501">
                  <c:v>5004</c:v>
                </c:pt>
                <c:pt idx="2502">
                  <c:v>5006</c:v>
                </c:pt>
                <c:pt idx="2503">
                  <c:v>5008</c:v>
                </c:pt>
                <c:pt idx="2504">
                  <c:v>5010</c:v>
                </c:pt>
                <c:pt idx="2505">
                  <c:v>5012</c:v>
                </c:pt>
                <c:pt idx="2506">
                  <c:v>5014</c:v>
                </c:pt>
                <c:pt idx="2507">
                  <c:v>5016</c:v>
                </c:pt>
                <c:pt idx="2508">
                  <c:v>5018</c:v>
                </c:pt>
                <c:pt idx="2509">
                  <c:v>5020</c:v>
                </c:pt>
                <c:pt idx="2510">
                  <c:v>5022</c:v>
                </c:pt>
                <c:pt idx="2511">
                  <c:v>5024</c:v>
                </c:pt>
                <c:pt idx="2512">
                  <c:v>5026</c:v>
                </c:pt>
                <c:pt idx="2513">
                  <c:v>5028</c:v>
                </c:pt>
                <c:pt idx="2514">
                  <c:v>5030</c:v>
                </c:pt>
                <c:pt idx="2515">
                  <c:v>5032</c:v>
                </c:pt>
                <c:pt idx="2516">
                  <c:v>5034</c:v>
                </c:pt>
                <c:pt idx="2517">
                  <c:v>5036</c:v>
                </c:pt>
                <c:pt idx="2518">
                  <c:v>5038</c:v>
                </c:pt>
                <c:pt idx="2519">
                  <c:v>5040</c:v>
                </c:pt>
                <c:pt idx="2520">
                  <c:v>5042</c:v>
                </c:pt>
                <c:pt idx="2521">
                  <c:v>5044</c:v>
                </c:pt>
                <c:pt idx="2522">
                  <c:v>5046</c:v>
                </c:pt>
                <c:pt idx="2523">
                  <c:v>5048</c:v>
                </c:pt>
                <c:pt idx="2524">
                  <c:v>5050</c:v>
                </c:pt>
                <c:pt idx="2525">
                  <c:v>5052</c:v>
                </c:pt>
                <c:pt idx="2526">
                  <c:v>5054</c:v>
                </c:pt>
                <c:pt idx="2527">
                  <c:v>5056</c:v>
                </c:pt>
                <c:pt idx="2528">
                  <c:v>5058</c:v>
                </c:pt>
                <c:pt idx="2529">
                  <c:v>5060</c:v>
                </c:pt>
                <c:pt idx="2530">
                  <c:v>5062</c:v>
                </c:pt>
                <c:pt idx="2531">
                  <c:v>5064</c:v>
                </c:pt>
                <c:pt idx="2532">
                  <c:v>5066</c:v>
                </c:pt>
                <c:pt idx="2533">
                  <c:v>5068</c:v>
                </c:pt>
                <c:pt idx="2534">
                  <c:v>5070</c:v>
                </c:pt>
                <c:pt idx="2535">
                  <c:v>5072</c:v>
                </c:pt>
                <c:pt idx="2536">
                  <c:v>5074</c:v>
                </c:pt>
                <c:pt idx="2537">
                  <c:v>5076</c:v>
                </c:pt>
                <c:pt idx="2538">
                  <c:v>5078</c:v>
                </c:pt>
                <c:pt idx="2539">
                  <c:v>5080</c:v>
                </c:pt>
                <c:pt idx="2540">
                  <c:v>5082</c:v>
                </c:pt>
                <c:pt idx="2541">
                  <c:v>5084</c:v>
                </c:pt>
                <c:pt idx="2542">
                  <c:v>5086</c:v>
                </c:pt>
                <c:pt idx="2543">
                  <c:v>5088</c:v>
                </c:pt>
                <c:pt idx="2544">
                  <c:v>5090</c:v>
                </c:pt>
                <c:pt idx="2545">
                  <c:v>5092</c:v>
                </c:pt>
                <c:pt idx="2546">
                  <c:v>5094</c:v>
                </c:pt>
                <c:pt idx="2547">
                  <c:v>5096</c:v>
                </c:pt>
                <c:pt idx="2548">
                  <c:v>5098</c:v>
                </c:pt>
                <c:pt idx="2549">
                  <c:v>5100</c:v>
                </c:pt>
                <c:pt idx="2550">
                  <c:v>5102</c:v>
                </c:pt>
                <c:pt idx="2551">
                  <c:v>5104</c:v>
                </c:pt>
                <c:pt idx="2552">
                  <c:v>5106</c:v>
                </c:pt>
                <c:pt idx="2553">
                  <c:v>5108</c:v>
                </c:pt>
                <c:pt idx="2554">
                  <c:v>5110</c:v>
                </c:pt>
                <c:pt idx="2555">
                  <c:v>5112</c:v>
                </c:pt>
                <c:pt idx="2556">
                  <c:v>5114</c:v>
                </c:pt>
                <c:pt idx="2557">
                  <c:v>5116</c:v>
                </c:pt>
                <c:pt idx="2558">
                  <c:v>5118</c:v>
                </c:pt>
                <c:pt idx="2559">
                  <c:v>5120</c:v>
                </c:pt>
                <c:pt idx="2560">
                  <c:v>5122</c:v>
                </c:pt>
                <c:pt idx="2561">
                  <c:v>5124</c:v>
                </c:pt>
                <c:pt idx="2562">
                  <c:v>5126</c:v>
                </c:pt>
                <c:pt idx="2563">
                  <c:v>5128</c:v>
                </c:pt>
                <c:pt idx="2564">
                  <c:v>5130</c:v>
                </c:pt>
                <c:pt idx="2565">
                  <c:v>5132</c:v>
                </c:pt>
                <c:pt idx="2566">
                  <c:v>5134</c:v>
                </c:pt>
                <c:pt idx="2567">
                  <c:v>5136</c:v>
                </c:pt>
                <c:pt idx="2568">
                  <c:v>5138</c:v>
                </c:pt>
                <c:pt idx="2569">
                  <c:v>5140</c:v>
                </c:pt>
                <c:pt idx="2570">
                  <c:v>5142</c:v>
                </c:pt>
                <c:pt idx="2571">
                  <c:v>5144</c:v>
                </c:pt>
                <c:pt idx="2572">
                  <c:v>5146</c:v>
                </c:pt>
                <c:pt idx="2573">
                  <c:v>5148</c:v>
                </c:pt>
                <c:pt idx="2574">
                  <c:v>5150</c:v>
                </c:pt>
                <c:pt idx="2575">
                  <c:v>5152</c:v>
                </c:pt>
                <c:pt idx="2576">
                  <c:v>5154</c:v>
                </c:pt>
                <c:pt idx="2577">
                  <c:v>5156</c:v>
                </c:pt>
                <c:pt idx="2578">
                  <c:v>5158</c:v>
                </c:pt>
                <c:pt idx="2579">
                  <c:v>5160</c:v>
                </c:pt>
                <c:pt idx="2580">
                  <c:v>5162</c:v>
                </c:pt>
                <c:pt idx="2581">
                  <c:v>5164</c:v>
                </c:pt>
                <c:pt idx="2582">
                  <c:v>5166</c:v>
                </c:pt>
                <c:pt idx="2583">
                  <c:v>5168</c:v>
                </c:pt>
                <c:pt idx="2584">
                  <c:v>5170</c:v>
                </c:pt>
                <c:pt idx="2585">
                  <c:v>5172</c:v>
                </c:pt>
                <c:pt idx="2586">
                  <c:v>5174</c:v>
                </c:pt>
                <c:pt idx="2587">
                  <c:v>5176</c:v>
                </c:pt>
                <c:pt idx="2588">
                  <c:v>5178</c:v>
                </c:pt>
                <c:pt idx="2589">
                  <c:v>5180</c:v>
                </c:pt>
                <c:pt idx="2590">
                  <c:v>5182</c:v>
                </c:pt>
                <c:pt idx="2591">
                  <c:v>5184</c:v>
                </c:pt>
                <c:pt idx="2592">
                  <c:v>5186</c:v>
                </c:pt>
                <c:pt idx="2593">
                  <c:v>5188</c:v>
                </c:pt>
                <c:pt idx="2594">
                  <c:v>5190</c:v>
                </c:pt>
                <c:pt idx="2595">
                  <c:v>5192</c:v>
                </c:pt>
                <c:pt idx="2596">
                  <c:v>5194</c:v>
                </c:pt>
                <c:pt idx="2597">
                  <c:v>5196</c:v>
                </c:pt>
                <c:pt idx="2598">
                  <c:v>5198</c:v>
                </c:pt>
                <c:pt idx="2599">
                  <c:v>5200</c:v>
                </c:pt>
                <c:pt idx="2600">
                  <c:v>5202</c:v>
                </c:pt>
                <c:pt idx="2601">
                  <c:v>5204</c:v>
                </c:pt>
                <c:pt idx="2602">
                  <c:v>5206</c:v>
                </c:pt>
                <c:pt idx="2603">
                  <c:v>5208</c:v>
                </c:pt>
                <c:pt idx="2604">
                  <c:v>5210</c:v>
                </c:pt>
                <c:pt idx="2605">
                  <c:v>5212</c:v>
                </c:pt>
                <c:pt idx="2606">
                  <c:v>5214</c:v>
                </c:pt>
                <c:pt idx="2607">
                  <c:v>5216</c:v>
                </c:pt>
                <c:pt idx="2608">
                  <c:v>5218</c:v>
                </c:pt>
                <c:pt idx="2609">
                  <c:v>5220</c:v>
                </c:pt>
                <c:pt idx="2610">
                  <c:v>5222</c:v>
                </c:pt>
                <c:pt idx="2611">
                  <c:v>5224</c:v>
                </c:pt>
                <c:pt idx="2612">
                  <c:v>5226</c:v>
                </c:pt>
                <c:pt idx="2613">
                  <c:v>5228</c:v>
                </c:pt>
                <c:pt idx="2614">
                  <c:v>5230</c:v>
                </c:pt>
                <c:pt idx="2615">
                  <c:v>5232</c:v>
                </c:pt>
                <c:pt idx="2616">
                  <c:v>5234</c:v>
                </c:pt>
                <c:pt idx="2617">
                  <c:v>5236</c:v>
                </c:pt>
                <c:pt idx="2618">
                  <c:v>5238</c:v>
                </c:pt>
                <c:pt idx="2619">
                  <c:v>5240</c:v>
                </c:pt>
                <c:pt idx="2620">
                  <c:v>5242</c:v>
                </c:pt>
                <c:pt idx="2621">
                  <c:v>5244</c:v>
                </c:pt>
                <c:pt idx="2622">
                  <c:v>5246</c:v>
                </c:pt>
                <c:pt idx="2623">
                  <c:v>5248</c:v>
                </c:pt>
                <c:pt idx="2624">
                  <c:v>5250</c:v>
                </c:pt>
                <c:pt idx="2625">
                  <c:v>5252</c:v>
                </c:pt>
                <c:pt idx="2626">
                  <c:v>5254</c:v>
                </c:pt>
                <c:pt idx="2627">
                  <c:v>5256</c:v>
                </c:pt>
                <c:pt idx="2628">
                  <c:v>5258</c:v>
                </c:pt>
                <c:pt idx="2629">
                  <c:v>5260</c:v>
                </c:pt>
                <c:pt idx="2630">
                  <c:v>5262</c:v>
                </c:pt>
                <c:pt idx="2631">
                  <c:v>5264</c:v>
                </c:pt>
                <c:pt idx="2632">
                  <c:v>5266</c:v>
                </c:pt>
                <c:pt idx="2633">
                  <c:v>5268</c:v>
                </c:pt>
                <c:pt idx="2634">
                  <c:v>5270</c:v>
                </c:pt>
                <c:pt idx="2635">
                  <c:v>5272</c:v>
                </c:pt>
                <c:pt idx="2636">
                  <c:v>5274</c:v>
                </c:pt>
                <c:pt idx="2637">
                  <c:v>5276</c:v>
                </c:pt>
                <c:pt idx="2638">
                  <c:v>5278</c:v>
                </c:pt>
                <c:pt idx="2639">
                  <c:v>5280</c:v>
                </c:pt>
                <c:pt idx="2640">
                  <c:v>5282</c:v>
                </c:pt>
                <c:pt idx="2641">
                  <c:v>5284</c:v>
                </c:pt>
                <c:pt idx="2642">
                  <c:v>5286</c:v>
                </c:pt>
                <c:pt idx="2643">
                  <c:v>5288</c:v>
                </c:pt>
                <c:pt idx="2644">
                  <c:v>5290</c:v>
                </c:pt>
                <c:pt idx="2645">
                  <c:v>5292</c:v>
                </c:pt>
                <c:pt idx="2646">
                  <c:v>5294</c:v>
                </c:pt>
                <c:pt idx="2647">
                  <c:v>5296</c:v>
                </c:pt>
                <c:pt idx="2648">
                  <c:v>5298</c:v>
                </c:pt>
                <c:pt idx="2649">
                  <c:v>5300</c:v>
                </c:pt>
                <c:pt idx="2650">
                  <c:v>5302</c:v>
                </c:pt>
                <c:pt idx="2651">
                  <c:v>5304</c:v>
                </c:pt>
                <c:pt idx="2652">
                  <c:v>5306</c:v>
                </c:pt>
                <c:pt idx="2653">
                  <c:v>5308</c:v>
                </c:pt>
                <c:pt idx="2654">
                  <c:v>5310</c:v>
                </c:pt>
                <c:pt idx="2655">
                  <c:v>5312</c:v>
                </c:pt>
                <c:pt idx="2656">
                  <c:v>5314</c:v>
                </c:pt>
                <c:pt idx="2657">
                  <c:v>5316</c:v>
                </c:pt>
                <c:pt idx="2658">
                  <c:v>5318</c:v>
                </c:pt>
                <c:pt idx="2659">
                  <c:v>5320</c:v>
                </c:pt>
                <c:pt idx="2660">
                  <c:v>5322</c:v>
                </c:pt>
                <c:pt idx="2661">
                  <c:v>5324</c:v>
                </c:pt>
                <c:pt idx="2662">
                  <c:v>5326</c:v>
                </c:pt>
                <c:pt idx="2663">
                  <c:v>5328</c:v>
                </c:pt>
                <c:pt idx="2664">
                  <c:v>5330</c:v>
                </c:pt>
                <c:pt idx="2665">
                  <c:v>5332</c:v>
                </c:pt>
                <c:pt idx="2666">
                  <c:v>5334</c:v>
                </c:pt>
                <c:pt idx="2667">
                  <c:v>5336</c:v>
                </c:pt>
                <c:pt idx="2668">
                  <c:v>5338</c:v>
                </c:pt>
                <c:pt idx="2669">
                  <c:v>5340</c:v>
                </c:pt>
                <c:pt idx="2670">
                  <c:v>5342</c:v>
                </c:pt>
                <c:pt idx="2671">
                  <c:v>5344</c:v>
                </c:pt>
                <c:pt idx="2672">
                  <c:v>5346</c:v>
                </c:pt>
                <c:pt idx="2673">
                  <c:v>5348</c:v>
                </c:pt>
                <c:pt idx="2674">
                  <c:v>5350</c:v>
                </c:pt>
                <c:pt idx="2675">
                  <c:v>5352</c:v>
                </c:pt>
                <c:pt idx="2676">
                  <c:v>5354</c:v>
                </c:pt>
                <c:pt idx="2677">
                  <c:v>5356</c:v>
                </c:pt>
                <c:pt idx="2678">
                  <c:v>5358</c:v>
                </c:pt>
                <c:pt idx="2679">
                  <c:v>5360</c:v>
                </c:pt>
                <c:pt idx="2680">
                  <c:v>5362</c:v>
                </c:pt>
                <c:pt idx="2681">
                  <c:v>5364</c:v>
                </c:pt>
                <c:pt idx="2682">
                  <c:v>5366</c:v>
                </c:pt>
                <c:pt idx="2683">
                  <c:v>5368</c:v>
                </c:pt>
                <c:pt idx="2684">
                  <c:v>5370</c:v>
                </c:pt>
                <c:pt idx="2685">
                  <c:v>5372</c:v>
                </c:pt>
                <c:pt idx="2686">
                  <c:v>5374</c:v>
                </c:pt>
                <c:pt idx="2687">
                  <c:v>5376</c:v>
                </c:pt>
                <c:pt idx="2688">
                  <c:v>5378</c:v>
                </c:pt>
                <c:pt idx="2689">
                  <c:v>5380</c:v>
                </c:pt>
                <c:pt idx="2690">
                  <c:v>5382</c:v>
                </c:pt>
                <c:pt idx="2691">
                  <c:v>5384</c:v>
                </c:pt>
                <c:pt idx="2692">
                  <c:v>5386</c:v>
                </c:pt>
                <c:pt idx="2693">
                  <c:v>5388</c:v>
                </c:pt>
                <c:pt idx="2694">
                  <c:v>5390</c:v>
                </c:pt>
                <c:pt idx="2695">
                  <c:v>5392</c:v>
                </c:pt>
                <c:pt idx="2696">
                  <c:v>5394</c:v>
                </c:pt>
                <c:pt idx="2697">
                  <c:v>5396</c:v>
                </c:pt>
                <c:pt idx="2698">
                  <c:v>5398</c:v>
                </c:pt>
                <c:pt idx="2699">
                  <c:v>5400</c:v>
                </c:pt>
                <c:pt idx="2700">
                  <c:v>5402</c:v>
                </c:pt>
                <c:pt idx="2701">
                  <c:v>5404</c:v>
                </c:pt>
                <c:pt idx="2702">
                  <c:v>5406</c:v>
                </c:pt>
                <c:pt idx="2703">
                  <c:v>5408</c:v>
                </c:pt>
                <c:pt idx="2704">
                  <c:v>5410</c:v>
                </c:pt>
                <c:pt idx="2705">
                  <c:v>5412</c:v>
                </c:pt>
                <c:pt idx="2706">
                  <c:v>5414</c:v>
                </c:pt>
                <c:pt idx="2707">
                  <c:v>5416</c:v>
                </c:pt>
                <c:pt idx="2708">
                  <c:v>5418</c:v>
                </c:pt>
                <c:pt idx="2709">
                  <c:v>5420</c:v>
                </c:pt>
                <c:pt idx="2710">
                  <c:v>5422</c:v>
                </c:pt>
                <c:pt idx="2711">
                  <c:v>5424</c:v>
                </c:pt>
                <c:pt idx="2712">
                  <c:v>5426</c:v>
                </c:pt>
                <c:pt idx="2713">
                  <c:v>5428</c:v>
                </c:pt>
                <c:pt idx="2714">
                  <c:v>5430</c:v>
                </c:pt>
                <c:pt idx="2715">
                  <c:v>5432</c:v>
                </c:pt>
                <c:pt idx="2716">
                  <c:v>5434</c:v>
                </c:pt>
                <c:pt idx="2717">
                  <c:v>5436</c:v>
                </c:pt>
                <c:pt idx="2718">
                  <c:v>5438</c:v>
                </c:pt>
                <c:pt idx="2719">
                  <c:v>5440</c:v>
                </c:pt>
                <c:pt idx="2720">
                  <c:v>5442</c:v>
                </c:pt>
                <c:pt idx="2721">
                  <c:v>5444</c:v>
                </c:pt>
                <c:pt idx="2722">
                  <c:v>5446</c:v>
                </c:pt>
                <c:pt idx="2723">
                  <c:v>5448</c:v>
                </c:pt>
                <c:pt idx="2724">
                  <c:v>5450</c:v>
                </c:pt>
                <c:pt idx="2725">
                  <c:v>5452</c:v>
                </c:pt>
                <c:pt idx="2726">
                  <c:v>5454</c:v>
                </c:pt>
                <c:pt idx="2727">
                  <c:v>5456</c:v>
                </c:pt>
                <c:pt idx="2728">
                  <c:v>5458</c:v>
                </c:pt>
                <c:pt idx="2729">
                  <c:v>5460</c:v>
                </c:pt>
                <c:pt idx="2730">
                  <c:v>5462</c:v>
                </c:pt>
                <c:pt idx="2731">
                  <c:v>5464</c:v>
                </c:pt>
                <c:pt idx="2732">
                  <c:v>5466</c:v>
                </c:pt>
                <c:pt idx="2733">
                  <c:v>5468</c:v>
                </c:pt>
                <c:pt idx="2734">
                  <c:v>5470</c:v>
                </c:pt>
                <c:pt idx="2735">
                  <c:v>5472</c:v>
                </c:pt>
                <c:pt idx="2736">
                  <c:v>5474</c:v>
                </c:pt>
                <c:pt idx="2737">
                  <c:v>5476</c:v>
                </c:pt>
                <c:pt idx="2738">
                  <c:v>5478</c:v>
                </c:pt>
                <c:pt idx="2739">
                  <c:v>5480</c:v>
                </c:pt>
                <c:pt idx="2740">
                  <c:v>5482</c:v>
                </c:pt>
                <c:pt idx="2741">
                  <c:v>5484</c:v>
                </c:pt>
                <c:pt idx="2742">
                  <c:v>5486</c:v>
                </c:pt>
                <c:pt idx="2743">
                  <c:v>5488</c:v>
                </c:pt>
                <c:pt idx="2744">
                  <c:v>5490</c:v>
                </c:pt>
                <c:pt idx="2745">
                  <c:v>5492</c:v>
                </c:pt>
                <c:pt idx="2746">
                  <c:v>5494</c:v>
                </c:pt>
                <c:pt idx="2747">
                  <c:v>5496</c:v>
                </c:pt>
                <c:pt idx="2748">
                  <c:v>5498</c:v>
                </c:pt>
                <c:pt idx="2749">
                  <c:v>5500</c:v>
                </c:pt>
                <c:pt idx="2750">
                  <c:v>5502</c:v>
                </c:pt>
                <c:pt idx="2751">
                  <c:v>5504</c:v>
                </c:pt>
                <c:pt idx="2752">
                  <c:v>5506</c:v>
                </c:pt>
                <c:pt idx="2753">
                  <c:v>5508</c:v>
                </c:pt>
                <c:pt idx="2754">
                  <c:v>5510</c:v>
                </c:pt>
                <c:pt idx="2755">
                  <c:v>5512</c:v>
                </c:pt>
                <c:pt idx="2756">
                  <c:v>5514</c:v>
                </c:pt>
                <c:pt idx="2757">
                  <c:v>5516</c:v>
                </c:pt>
                <c:pt idx="2758">
                  <c:v>5518</c:v>
                </c:pt>
                <c:pt idx="2759">
                  <c:v>5520</c:v>
                </c:pt>
                <c:pt idx="2760">
                  <c:v>5522</c:v>
                </c:pt>
                <c:pt idx="2761">
                  <c:v>5524</c:v>
                </c:pt>
                <c:pt idx="2762">
                  <c:v>5526</c:v>
                </c:pt>
                <c:pt idx="2763">
                  <c:v>5528</c:v>
                </c:pt>
                <c:pt idx="2764">
                  <c:v>5530</c:v>
                </c:pt>
                <c:pt idx="2765">
                  <c:v>5532</c:v>
                </c:pt>
                <c:pt idx="2766">
                  <c:v>5534</c:v>
                </c:pt>
                <c:pt idx="2767">
                  <c:v>5536</c:v>
                </c:pt>
                <c:pt idx="2768">
                  <c:v>5538</c:v>
                </c:pt>
                <c:pt idx="2769">
                  <c:v>5540</c:v>
                </c:pt>
                <c:pt idx="2770">
                  <c:v>5542</c:v>
                </c:pt>
                <c:pt idx="2771">
                  <c:v>5544</c:v>
                </c:pt>
                <c:pt idx="2772">
                  <c:v>5546</c:v>
                </c:pt>
                <c:pt idx="2773">
                  <c:v>5548</c:v>
                </c:pt>
                <c:pt idx="2774">
                  <c:v>5550</c:v>
                </c:pt>
                <c:pt idx="2775">
                  <c:v>5552</c:v>
                </c:pt>
                <c:pt idx="2776">
                  <c:v>5554</c:v>
                </c:pt>
                <c:pt idx="2777">
                  <c:v>5556</c:v>
                </c:pt>
                <c:pt idx="2778">
                  <c:v>5558</c:v>
                </c:pt>
                <c:pt idx="2779">
                  <c:v>5560</c:v>
                </c:pt>
                <c:pt idx="2780">
                  <c:v>5562</c:v>
                </c:pt>
                <c:pt idx="2781">
                  <c:v>5564</c:v>
                </c:pt>
                <c:pt idx="2782">
                  <c:v>5566</c:v>
                </c:pt>
                <c:pt idx="2783">
                  <c:v>5568</c:v>
                </c:pt>
                <c:pt idx="2784">
                  <c:v>5570</c:v>
                </c:pt>
                <c:pt idx="2785">
                  <c:v>5572</c:v>
                </c:pt>
                <c:pt idx="2786">
                  <c:v>5574</c:v>
                </c:pt>
                <c:pt idx="2787">
                  <c:v>5576</c:v>
                </c:pt>
                <c:pt idx="2788">
                  <c:v>5578</c:v>
                </c:pt>
                <c:pt idx="2789">
                  <c:v>5580</c:v>
                </c:pt>
                <c:pt idx="2790">
                  <c:v>5582</c:v>
                </c:pt>
                <c:pt idx="2791">
                  <c:v>5584</c:v>
                </c:pt>
                <c:pt idx="2792">
                  <c:v>5586</c:v>
                </c:pt>
                <c:pt idx="2793">
                  <c:v>5588</c:v>
                </c:pt>
                <c:pt idx="2794">
                  <c:v>5590</c:v>
                </c:pt>
                <c:pt idx="2795">
                  <c:v>5592</c:v>
                </c:pt>
                <c:pt idx="2796">
                  <c:v>5594</c:v>
                </c:pt>
                <c:pt idx="2797">
                  <c:v>5596</c:v>
                </c:pt>
                <c:pt idx="2798">
                  <c:v>5598</c:v>
                </c:pt>
                <c:pt idx="2799">
                  <c:v>5600</c:v>
                </c:pt>
                <c:pt idx="2800">
                  <c:v>5602</c:v>
                </c:pt>
                <c:pt idx="2801">
                  <c:v>5604</c:v>
                </c:pt>
                <c:pt idx="2802">
                  <c:v>5606</c:v>
                </c:pt>
                <c:pt idx="2803">
                  <c:v>5608</c:v>
                </c:pt>
                <c:pt idx="2804">
                  <c:v>5610</c:v>
                </c:pt>
                <c:pt idx="2805">
                  <c:v>5612</c:v>
                </c:pt>
                <c:pt idx="2806">
                  <c:v>5614</c:v>
                </c:pt>
                <c:pt idx="2807">
                  <c:v>5616</c:v>
                </c:pt>
                <c:pt idx="2808">
                  <c:v>5618</c:v>
                </c:pt>
                <c:pt idx="2809">
                  <c:v>5620</c:v>
                </c:pt>
                <c:pt idx="2810">
                  <c:v>5622</c:v>
                </c:pt>
                <c:pt idx="2811">
                  <c:v>5624</c:v>
                </c:pt>
                <c:pt idx="2812">
                  <c:v>5626</c:v>
                </c:pt>
                <c:pt idx="2813">
                  <c:v>5628</c:v>
                </c:pt>
                <c:pt idx="2814">
                  <c:v>5630</c:v>
                </c:pt>
                <c:pt idx="2815">
                  <c:v>5632</c:v>
                </c:pt>
                <c:pt idx="2816">
                  <c:v>5634</c:v>
                </c:pt>
                <c:pt idx="2817">
                  <c:v>5636</c:v>
                </c:pt>
                <c:pt idx="2818">
                  <c:v>5638</c:v>
                </c:pt>
                <c:pt idx="2819">
                  <c:v>5640</c:v>
                </c:pt>
                <c:pt idx="2820">
                  <c:v>5642</c:v>
                </c:pt>
                <c:pt idx="2821">
                  <c:v>5644</c:v>
                </c:pt>
                <c:pt idx="2822">
                  <c:v>5646</c:v>
                </c:pt>
                <c:pt idx="2823">
                  <c:v>5648</c:v>
                </c:pt>
                <c:pt idx="2824">
                  <c:v>5650</c:v>
                </c:pt>
                <c:pt idx="2825">
                  <c:v>5652</c:v>
                </c:pt>
                <c:pt idx="2826">
                  <c:v>5654</c:v>
                </c:pt>
                <c:pt idx="2827">
                  <c:v>5656</c:v>
                </c:pt>
                <c:pt idx="2828">
                  <c:v>5658</c:v>
                </c:pt>
                <c:pt idx="2829">
                  <c:v>5660</c:v>
                </c:pt>
                <c:pt idx="2830">
                  <c:v>5662</c:v>
                </c:pt>
                <c:pt idx="2831">
                  <c:v>5664</c:v>
                </c:pt>
                <c:pt idx="2832">
                  <c:v>5666</c:v>
                </c:pt>
                <c:pt idx="2833">
                  <c:v>5668</c:v>
                </c:pt>
                <c:pt idx="2834">
                  <c:v>5670</c:v>
                </c:pt>
                <c:pt idx="2835">
                  <c:v>5672</c:v>
                </c:pt>
                <c:pt idx="2836">
                  <c:v>5674</c:v>
                </c:pt>
                <c:pt idx="2837">
                  <c:v>5676</c:v>
                </c:pt>
                <c:pt idx="2838">
                  <c:v>5678</c:v>
                </c:pt>
                <c:pt idx="2839">
                  <c:v>5680</c:v>
                </c:pt>
                <c:pt idx="2840">
                  <c:v>5682</c:v>
                </c:pt>
                <c:pt idx="2841">
                  <c:v>5684</c:v>
                </c:pt>
                <c:pt idx="2842">
                  <c:v>5686</c:v>
                </c:pt>
                <c:pt idx="2843">
                  <c:v>5688</c:v>
                </c:pt>
                <c:pt idx="2844">
                  <c:v>5690</c:v>
                </c:pt>
                <c:pt idx="2845">
                  <c:v>5692</c:v>
                </c:pt>
                <c:pt idx="2846">
                  <c:v>5694</c:v>
                </c:pt>
                <c:pt idx="2847">
                  <c:v>5696</c:v>
                </c:pt>
                <c:pt idx="2848">
                  <c:v>5698</c:v>
                </c:pt>
                <c:pt idx="2849">
                  <c:v>5700</c:v>
                </c:pt>
                <c:pt idx="2850">
                  <c:v>5702</c:v>
                </c:pt>
                <c:pt idx="2851">
                  <c:v>5704</c:v>
                </c:pt>
                <c:pt idx="2852">
                  <c:v>5706</c:v>
                </c:pt>
                <c:pt idx="2853">
                  <c:v>5708</c:v>
                </c:pt>
                <c:pt idx="2854">
                  <c:v>5710</c:v>
                </c:pt>
                <c:pt idx="2855">
                  <c:v>5712</c:v>
                </c:pt>
                <c:pt idx="2856">
                  <c:v>5714</c:v>
                </c:pt>
                <c:pt idx="2857">
                  <c:v>5716</c:v>
                </c:pt>
                <c:pt idx="2858">
                  <c:v>5718</c:v>
                </c:pt>
                <c:pt idx="2859">
                  <c:v>5720</c:v>
                </c:pt>
                <c:pt idx="2860">
                  <c:v>5722</c:v>
                </c:pt>
                <c:pt idx="2861">
                  <c:v>5724</c:v>
                </c:pt>
                <c:pt idx="2862">
                  <c:v>5726</c:v>
                </c:pt>
                <c:pt idx="2863">
                  <c:v>5728</c:v>
                </c:pt>
                <c:pt idx="2864">
                  <c:v>5730</c:v>
                </c:pt>
                <c:pt idx="2865">
                  <c:v>5732</c:v>
                </c:pt>
                <c:pt idx="2866">
                  <c:v>5734</c:v>
                </c:pt>
                <c:pt idx="2867">
                  <c:v>5736</c:v>
                </c:pt>
                <c:pt idx="2868">
                  <c:v>5738</c:v>
                </c:pt>
                <c:pt idx="2869">
                  <c:v>5740</c:v>
                </c:pt>
                <c:pt idx="2870">
                  <c:v>5742</c:v>
                </c:pt>
                <c:pt idx="2871">
                  <c:v>5744</c:v>
                </c:pt>
                <c:pt idx="2872">
                  <c:v>5746</c:v>
                </c:pt>
                <c:pt idx="2873">
                  <c:v>5748</c:v>
                </c:pt>
                <c:pt idx="2874">
                  <c:v>5750</c:v>
                </c:pt>
                <c:pt idx="2875">
                  <c:v>5752</c:v>
                </c:pt>
                <c:pt idx="2876">
                  <c:v>5754</c:v>
                </c:pt>
                <c:pt idx="2877">
                  <c:v>5756</c:v>
                </c:pt>
                <c:pt idx="2878">
                  <c:v>5758</c:v>
                </c:pt>
                <c:pt idx="2879">
                  <c:v>5760</c:v>
                </c:pt>
                <c:pt idx="2880">
                  <c:v>5762</c:v>
                </c:pt>
                <c:pt idx="2881">
                  <c:v>5764</c:v>
                </c:pt>
                <c:pt idx="2882">
                  <c:v>5766</c:v>
                </c:pt>
                <c:pt idx="2883">
                  <c:v>5768</c:v>
                </c:pt>
                <c:pt idx="2884">
                  <c:v>5770</c:v>
                </c:pt>
                <c:pt idx="2885">
                  <c:v>5772</c:v>
                </c:pt>
                <c:pt idx="2886">
                  <c:v>5774</c:v>
                </c:pt>
                <c:pt idx="2887">
                  <c:v>5776</c:v>
                </c:pt>
                <c:pt idx="2888">
                  <c:v>5778</c:v>
                </c:pt>
                <c:pt idx="2889">
                  <c:v>5780</c:v>
                </c:pt>
                <c:pt idx="2890">
                  <c:v>5782</c:v>
                </c:pt>
                <c:pt idx="2891">
                  <c:v>5784</c:v>
                </c:pt>
                <c:pt idx="2892">
                  <c:v>5786</c:v>
                </c:pt>
                <c:pt idx="2893">
                  <c:v>5788</c:v>
                </c:pt>
                <c:pt idx="2894">
                  <c:v>5790</c:v>
                </c:pt>
                <c:pt idx="2895">
                  <c:v>5792</c:v>
                </c:pt>
                <c:pt idx="2896">
                  <c:v>5794</c:v>
                </c:pt>
                <c:pt idx="2897">
                  <c:v>5796</c:v>
                </c:pt>
                <c:pt idx="2898">
                  <c:v>5798</c:v>
                </c:pt>
                <c:pt idx="2899">
                  <c:v>5800</c:v>
                </c:pt>
                <c:pt idx="2900">
                  <c:v>5802</c:v>
                </c:pt>
                <c:pt idx="2901">
                  <c:v>5804</c:v>
                </c:pt>
                <c:pt idx="2902">
                  <c:v>5806</c:v>
                </c:pt>
                <c:pt idx="2903">
                  <c:v>5808</c:v>
                </c:pt>
                <c:pt idx="2904">
                  <c:v>5810</c:v>
                </c:pt>
                <c:pt idx="2905">
                  <c:v>5812</c:v>
                </c:pt>
                <c:pt idx="2906">
                  <c:v>5814</c:v>
                </c:pt>
                <c:pt idx="2907">
                  <c:v>5816</c:v>
                </c:pt>
                <c:pt idx="2908">
                  <c:v>5818</c:v>
                </c:pt>
                <c:pt idx="2909">
                  <c:v>5820</c:v>
                </c:pt>
                <c:pt idx="2910">
                  <c:v>5822</c:v>
                </c:pt>
                <c:pt idx="2911">
                  <c:v>5824</c:v>
                </c:pt>
                <c:pt idx="2912">
                  <c:v>5826</c:v>
                </c:pt>
                <c:pt idx="2913">
                  <c:v>5828</c:v>
                </c:pt>
                <c:pt idx="2914">
                  <c:v>5830</c:v>
                </c:pt>
                <c:pt idx="2915">
                  <c:v>5832</c:v>
                </c:pt>
                <c:pt idx="2916">
                  <c:v>5834</c:v>
                </c:pt>
                <c:pt idx="2917">
                  <c:v>5836</c:v>
                </c:pt>
                <c:pt idx="2918">
                  <c:v>5838</c:v>
                </c:pt>
                <c:pt idx="2919">
                  <c:v>5840</c:v>
                </c:pt>
                <c:pt idx="2920">
                  <c:v>5842</c:v>
                </c:pt>
                <c:pt idx="2921">
                  <c:v>5844</c:v>
                </c:pt>
                <c:pt idx="2922">
                  <c:v>5846</c:v>
                </c:pt>
                <c:pt idx="2923">
                  <c:v>5848</c:v>
                </c:pt>
                <c:pt idx="2924">
                  <c:v>5850</c:v>
                </c:pt>
                <c:pt idx="2925">
                  <c:v>5852</c:v>
                </c:pt>
                <c:pt idx="2926">
                  <c:v>5854</c:v>
                </c:pt>
                <c:pt idx="2927">
                  <c:v>5856</c:v>
                </c:pt>
                <c:pt idx="2928">
                  <c:v>5858</c:v>
                </c:pt>
                <c:pt idx="2929">
                  <c:v>5860</c:v>
                </c:pt>
                <c:pt idx="2930">
                  <c:v>5862</c:v>
                </c:pt>
                <c:pt idx="2931">
                  <c:v>5864</c:v>
                </c:pt>
                <c:pt idx="2932">
                  <c:v>5866</c:v>
                </c:pt>
                <c:pt idx="2933">
                  <c:v>5868</c:v>
                </c:pt>
                <c:pt idx="2934">
                  <c:v>5870</c:v>
                </c:pt>
                <c:pt idx="2935">
                  <c:v>5872</c:v>
                </c:pt>
                <c:pt idx="2936">
                  <c:v>5874</c:v>
                </c:pt>
                <c:pt idx="2937">
                  <c:v>5876</c:v>
                </c:pt>
                <c:pt idx="2938">
                  <c:v>5878</c:v>
                </c:pt>
                <c:pt idx="2939">
                  <c:v>5880</c:v>
                </c:pt>
                <c:pt idx="2940">
                  <c:v>5882</c:v>
                </c:pt>
                <c:pt idx="2941">
                  <c:v>5884</c:v>
                </c:pt>
                <c:pt idx="2942">
                  <c:v>5886</c:v>
                </c:pt>
                <c:pt idx="2943">
                  <c:v>5888</c:v>
                </c:pt>
                <c:pt idx="2944">
                  <c:v>5890</c:v>
                </c:pt>
                <c:pt idx="2945">
                  <c:v>5892</c:v>
                </c:pt>
                <c:pt idx="2946">
                  <c:v>5894</c:v>
                </c:pt>
                <c:pt idx="2947">
                  <c:v>5896</c:v>
                </c:pt>
                <c:pt idx="2948">
                  <c:v>5898</c:v>
                </c:pt>
                <c:pt idx="2949">
                  <c:v>5900</c:v>
                </c:pt>
                <c:pt idx="2950">
                  <c:v>5902</c:v>
                </c:pt>
                <c:pt idx="2951">
                  <c:v>5904</c:v>
                </c:pt>
                <c:pt idx="2952">
                  <c:v>5906</c:v>
                </c:pt>
                <c:pt idx="2953">
                  <c:v>5908</c:v>
                </c:pt>
                <c:pt idx="2954">
                  <c:v>5910</c:v>
                </c:pt>
                <c:pt idx="2955">
                  <c:v>5912</c:v>
                </c:pt>
                <c:pt idx="2956">
                  <c:v>5914</c:v>
                </c:pt>
                <c:pt idx="2957">
                  <c:v>5916</c:v>
                </c:pt>
                <c:pt idx="2958">
                  <c:v>5918</c:v>
                </c:pt>
                <c:pt idx="2959">
                  <c:v>5920</c:v>
                </c:pt>
                <c:pt idx="2960">
                  <c:v>5922</c:v>
                </c:pt>
                <c:pt idx="2961">
                  <c:v>5924</c:v>
                </c:pt>
                <c:pt idx="2962">
                  <c:v>5926</c:v>
                </c:pt>
                <c:pt idx="2963">
                  <c:v>5928</c:v>
                </c:pt>
                <c:pt idx="2964">
                  <c:v>5930</c:v>
                </c:pt>
                <c:pt idx="2965">
                  <c:v>5932</c:v>
                </c:pt>
                <c:pt idx="2966">
                  <c:v>5934</c:v>
                </c:pt>
                <c:pt idx="2967">
                  <c:v>5936</c:v>
                </c:pt>
                <c:pt idx="2968">
                  <c:v>5938</c:v>
                </c:pt>
                <c:pt idx="2969">
                  <c:v>5940</c:v>
                </c:pt>
                <c:pt idx="2970">
                  <c:v>5942</c:v>
                </c:pt>
                <c:pt idx="2971">
                  <c:v>5944</c:v>
                </c:pt>
                <c:pt idx="2972">
                  <c:v>5946</c:v>
                </c:pt>
                <c:pt idx="2973">
                  <c:v>5948</c:v>
                </c:pt>
                <c:pt idx="2974">
                  <c:v>5950</c:v>
                </c:pt>
                <c:pt idx="2975">
                  <c:v>5952</c:v>
                </c:pt>
                <c:pt idx="2976">
                  <c:v>5954</c:v>
                </c:pt>
                <c:pt idx="2977">
                  <c:v>5956</c:v>
                </c:pt>
                <c:pt idx="2978">
                  <c:v>5958</c:v>
                </c:pt>
                <c:pt idx="2979">
                  <c:v>5960</c:v>
                </c:pt>
                <c:pt idx="2980">
                  <c:v>5962</c:v>
                </c:pt>
                <c:pt idx="2981">
                  <c:v>5964</c:v>
                </c:pt>
                <c:pt idx="2982">
                  <c:v>5966</c:v>
                </c:pt>
                <c:pt idx="2983">
                  <c:v>5968</c:v>
                </c:pt>
                <c:pt idx="2984">
                  <c:v>5970</c:v>
                </c:pt>
                <c:pt idx="2985">
                  <c:v>5972</c:v>
                </c:pt>
                <c:pt idx="2986">
                  <c:v>5974</c:v>
                </c:pt>
                <c:pt idx="2987">
                  <c:v>5976</c:v>
                </c:pt>
                <c:pt idx="2988">
                  <c:v>5978</c:v>
                </c:pt>
                <c:pt idx="2989">
                  <c:v>5980</c:v>
                </c:pt>
                <c:pt idx="2990">
                  <c:v>5982</c:v>
                </c:pt>
                <c:pt idx="2991">
                  <c:v>5984</c:v>
                </c:pt>
                <c:pt idx="2992">
                  <c:v>5986</c:v>
                </c:pt>
                <c:pt idx="2993">
                  <c:v>5988</c:v>
                </c:pt>
                <c:pt idx="2994">
                  <c:v>5990</c:v>
                </c:pt>
                <c:pt idx="2995">
                  <c:v>5992</c:v>
                </c:pt>
                <c:pt idx="2996">
                  <c:v>5994</c:v>
                </c:pt>
                <c:pt idx="2997">
                  <c:v>5996</c:v>
                </c:pt>
                <c:pt idx="2998">
                  <c:v>5998</c:v>
                </c:pt>
                <c:pt idx="2999">
                  <c:v>6000</c:v>
                </c:pt>
                <c:pt idx="3000">
                  <c:v>6002</c:v>
                </c:pt>
                <c:pt idx="3001">
                  <c:v>6004</c:v>
                </c:pt>
                <c:pt idx="3002">
                  <c:v>6006</c:v>
                </c:pt>
                <c:pt idx="3003">
                  <c:v>6008</c:v>
                </c:pt>
                <c:pt idx="3004">
                  <c:v>6010</c:v>
                </c:pt>
                <c:pt idx="3005">
                  <c:v>6012</c:v>
                </c:pt>
                <c:pt idx="3006">
                  <c:v>6014</c:v>
                </c:pt>
                <c:pt idx="3007">
                  <c:v>6016</c:v>
                </c:pt>
                <c:pt idx="3008">
                  <c:v>6018</c:v>
                </c:pt>
                <c:pt idx="3009">
                  <c:v>6020</c:v>
                </c:pt>
                <c:pt idx="3010">
                  <c:v>6022</c:v>
                </c:pt>
                <c:pt idx="3011">
                  <c:v>6024</c:v>
                </c:pt>
                <c:pt idx="3012">
                  <c:v>6026</c:v>
                </c:pt>
                <c:pt idx="3013">
                  <c:v>6028</c:v>
                </c:pt>
                <c:pt idx="3014">
                  <c:v>6030</c:v>
                </c:pt>
                <c:pt idx="3015">
                  <c:v>6032</c:v>
                </c:pt>
                <c:pt idx="3016">
                  <c:v>6034</c:v>
                </c:pt>
                <c:pt idx="3017">
                  <c:v>6036</c:v>
                </c:pt>
                <c:pt idx="3018">
                  <c:v>6038</c:v>
                </c:pt>
                <c:pt idx="3019">
                  <c:v>6040</c:v>
                </c:pt>
                <c:pt idx="3020">
                  <c:v>6042</c:v>
                </c:pt>
                <c:pt idx="3021">
                  <c:v>6044</c:v>
                </c:pt>
                <c:pt idx="3022">
                  <c:v>6046</c:v>
                </c:pt>
                <c:pt idx="3023">
                  <c:v>6048</c:v>
                </c:pt>
                <c:pt idx="3024">
                  <c:v>6050</c:v>
                </c:pt>
                <c:pt idx="3025">
                  <c:v>6052</c:v>
                </c:pt>
                <c:pt idx="3026">
                  <c:v>6054</c:v>
                </c:pt>
                <c:pt idx="3027">
                  <c:v>6056</c:v>
                </c:pt>
                <c:pt idx="3028">
                  <c:v>6058</c:v>
                </c:pt>
                <c:pt idx="3029">
                  <c:v>6060</c:v>
                </c:pt>
                <c:pt idx="3030">
                  <c:v>6062</c:v>
                </c:pt>
                <c:pt idx="3031">
                  <c:v>6064</c:v>
                </c:pt>
                <c:pt idx="3032">
                  <c:v>6066</c:v>
                </c:pt>
                <c:pt idx="3033">
                  <c:v>6068</c:v>
                </c:pt>
                <c:pt idx="3034">
                  <c:v>6070</c:v>
                </c:pt>
                <c:pt idx="3035">
                  <c:v>6072</c:v>
                </c:pt>
                <c:pt idx="3036">
                  <c:v>6074</c:v>
                </c:pt>
                <c:pt idx="3037">
                  <c:v>6076</c:v>
                </c:pt>
                <c:pt idx="3038">
                  <c:v>6078</c:v>
                </c:pt>
                <c:pt idx="3039">
                  <c:v>6080</c:v>
                </c:pt>
                <c:pt idx="3040">
                  <c:v>6082</c:v>
                </c:pt>
                <c:pt idx="3041">
                  <c:v>6084</c:v>
                </c:pt>
                <c:pt idx="3042">
                  <c:v>6086</c:v>
                </c:pt>
                <c:pt idx="3043">
                  <c:v>6088</c:v>
                </c:pt>
                <c:pt idx="3044">
                  <c:v>6090</c:v>
                </c:pt>
                <c:pt idx="3045">
                  <c:v>6092</c:v>
                </c:pt>
                <c:pt idx="3046">
                  <c:v>6094</c:v>
                </c:pt>
                <c:pt idx="3047">
                  <c:v>6096</c:v>
                </c:pt>
                <c:pt idx="3048">
                  <c:v>6098</c:v>
                </c:pt>
                <c:pt idx="3049">
                  <c:v>6100</c:v>
                </c:pt>
                <c:pt idx="3050">
                  <c:v>6102</c:v>
                </c:pt>
                <c:pt idx="3051">
                  <c:v>6104</c:v>
                </c:pt>
                <c:pt idx="3052">
                  <c:v>6106</c:v>
                </c:pt>
                <c:pt idx="3053">
                  <c:v>6108</c:v>
                </c:pt>
                <c:pt idx="3054">
                  <c:v>6110</c:v>
                </c:pt>
                <c:pt idx="3055">
                  <c:v>6112</c:v>
                </c:pt>
                <c:pt idx="3056">
                  <c:v>6114</c:v>
                </c:pt>
                <c:pt idx="3057">
                  <c:v>6116</c:v>
                </c:pt>
                <c:pt idx="3058">
                  <c:v>6118</c:v>
                </c:pt>
                <c:pt idx="3059">
                  <c:v>6120</c:v>
                </c:pt>
                <c:pt idx="3060">
                  <c:v>6122</c:v>
                </c:pt>
                <c:pt idx="3061">
                  <c:v>6124</c:v>
                </c:pt>
                <c:pt idx="3062">
                  <c:v>6126</c:v>
                </c:pt>
                <c:pt idx="3063">
                  <c:v>6128</c:v>
                </c:pt>
                <c:pt idx="3064">
                  <c:v>6130</c:v>
                </c:pt>
                <c:pt idx="3065">
                  <c:v>6132</c:v>
                </c:pt>
                <c:pt idx="3066">
                  <c:v>6134</c:v>
                </c:pt>
                <c:pt idx="3067">
                  <c:v>6136</c:v>
                </c:pt>
                <c:pt idx="3068">
                  <c:v>6138</c:v>
                </c:pt>
                <c:pt idx="3069">
                  <c:v>6140</c:v>
                </c:pt>
                <c:pt idx="3070">
                  <c:v>6142</c:v>
                </c:pt>
                <c:pt idx="3071">
                  <c:v>6144</c:v>
                </c:pt>
                <c:pt idx="3072">
                  <c:v>6146</c:v>
                </c:pt>
                <c:pt idx="3073">
                  <c:v>6148</c:v>
                </c:pt>
                <c:pt idx="3074">
                  <c:v>6150</c:v>
                </c:pt>
                <c:pt idx="3075">
                  <c:v>6152</c:v>
                </c:pt>
                <c:pt idx="3076">
                  <c:v>6154</c:v>
                </c:pt>
                <c:pt idx="3077">
                  <c:v>6156</c:v>
                </c:pt>
                <c:pt idx="3078">
                  <c:v>6158</c:v>
                </c:pt>
                <c:pt idx="3079">
                  <c:v>6160</c:v>
                </c:pt>
                <c:pt idx="3080">
                  <c:v>6162</c:v>
                </c:pt>
                <c:pt idx="3081">
                  <c:v>6164</c:v>
                </c:pt>
                <c:pt idx="3082">
                  <c:v>6166</c:v>
                </c:pt>
                <c:pt idx="3083">
                  <c:v>6168</c:v>
                </c:pt>
                <c:pt idx="3084">
                  <c:v>6170</c:v>
                </c:pt>
                <c:pt idx="3085">
                  <c:v>6172</c:v>
                </c:pt>
                <c:pt idx="3086">
                  <c:v>6174</c:v>
                </c:pt>
                <c:pt idx="3087">
                  <c:v>6176</c:v>
                </c:pt>
                <c:pt idx="3088">
                  <c:v>6178</c:v>
                </c:pt>
                <c:pt idx="3089">
                  <c:v>6180</c:v>
                </c:pt>
                <c:pt idx="3090">
                  <c:v>6182</c:v>
                </c:pt>
                <c:pt idx="3091">
                  <c:v>6184</c:v>
                </c:pt>
                <c:pt idx="3092">
                  <c:v>6186</c:v>
                </c:pt>
                <c:pt idx="3093">
                  <c:v>6188</c:v>
                </c:pt>
                <c:pt idx="3094">
                  <c:v>6190</c:v>
                </c:pt>
                <c:pt idx="3095">
                  <c:v>6192</c:v>
                </c:pt>
                <c:pt idx="3096">
                  <c:v>6194</c:v>
                </c:pt>
                <c:pt idx="3097">
                  <c:v>6196</c:v>
                </c:pt>
                <c:pt idx="3098">
                  <c:v>6198</c:v>
                </c:pt>
                <c:pt idx="3099">
                  <c:v>6200</c:v>
                </c:pt>
                <c:pt idx="3100">
                  <c:v>6202</c:v>
                </c:pt>
                <c:pt idx="3101">
                  <c:v>6204</c:v>
                </c:pt>
                <c:pt idx="3102">
                  <c:v>6206</c:v>
                </c:pt>
                <c:pt idx="3103">
                  <c:v>6208</c:v>
                </c:pt>
                <c:pt idx="3104">
                  <c:v>6210</c:v>
                </c:pt>
                <c:pt idx="3105">
                  <c:v>6212</c:v>
                </c:pt>
                <c:pt idx="3106">
                  <c:v>6214</c:v>
                </c:pt>
                <c:pt idx="3107">
                  <c:v>6216</c:v>
                </c:pt>
                <c:pt idx="3108">
                  <c:v>6218</c:v>
                </c:pt>
                <c:pt idx="3109">
                  <c:v>6220</c:v>
                </c:pt>
                <c:pt idx="3110">
                  <c:v>6222</c:v>
                </c:pt>
                <c:pt idx="3111">
                  <c:v>6224</c:v>
                </c:pt>
                <c:pt idx="3112">
                  <c:v>6226</c:v>
                </c:pt>
                <c:pt idx="3113">
                  <c:v>6228</c:v>
                </c:pt>
                <c:pt idx="3114">
                  <c:v>6230</c:v>
                </c:pt>
                <c:pt idx="3115">
                  <c:v>6232</c:v>
                </c:pt>
                <c:pt idx="3116">
                  <c:v>6234</c:v>
                </c:pt>
                <c:pt idx="3117">
                  <c:v>6236</c:v>
                </c:pt>
                <c:pt idx="3118">
                  <c:v>6238</c:v>
                </c:pt>
                <c:pt idx="3119">
                  <c:v>6240</c:v>
                </c:pt>
                <c:pt idx="3120">
                  <c:v>6242</c:v>
                </c:pt>
                <c:pt idx="3121">
                  <c:v>6244</c:v>
                </c:pt>
                <c:pt idx="3122">
                  <c:v>6246</c:v>
                </c:pt>
                <c:pt idx="3123">
                  <c:v>6248</c:v>
                </c:pt>
                <c:pt idx="3124">
                  <c:v>6250</c:v>
                </c:pt>
                <c:pt idx="3125">
                  <c:v>6252</c:v>
                </c:pt>
                <c:pt idx="3126">
                  <c:v>6254</c:v>
                </c:pt>
                <c:pt idx="3127">
                  <c:v>6256</c:v>
                </c:pt>
                <c:pt idx="3128">
                  <c:v>6258</c:v>
                </c:pt>
                <c:pt idx="3129">
                  <c:v>6260</c:v>
                </c:pt>
                <c:pt idx="3130">
                  <c:v>6262</c:v>
                </c:pt>
                <c:pt idx="3131">
                  <c:v>6264</c:v>
                </c:pt>
                <c:pt idx="3132">
                  <c:v>6266</c:v>
                </c:pt>
                <c:pt idx="3133">
                  <c:v>6268</c:v>
                </c:pt>
                <c:pt idx="3134">
                  <c:v>6270</c:v>
                </c:pt>
                <c:pt idx="3135">
                  <c:v>6272</c:v>
                </c:pt>
                <c:pt idx="3136">
                  <c:v>6274</c:v>
                </c:pt>
                <c:pt idx="3137">
                  <c:v>6276</c:v>
                </c:pt>
                <c:pt idx="3138">
                  <c:v>6278</c:v>
                </c:pt>
                <c:pt idx="3139">
                  <c:v>6280</c:v>
                </c:pt>
                <c:pt idx="3140">
                  <c:v>6282</c:v>
                </c:pt>
                <c:pt idx="3141">
                  <c:v>6284</c:v>
                </c:pt>
                <c:pt idx="3142">
                  <c:v>6286</c:v>
                </c:pt>
                <c:pt idx="3143">
                  <c:v>6288</c:v>
                </c:pt>
                <c:pt idx="3144">
                  <c:v>6290</c:v>
                </c:pt>
                <c:pt idx="3145">
                  <c:v>6292</c:v>
                </c:pt>
                <c:pt idx="3146">
                  <c:v>6294</c:v>
                </c:pt>
                <c:pt idx="3147">
                  <c:v>6296</c:v>
                </c:pt>
                <c:pt idx="3148">
                  <c:v>6298</c:v>
                </c:pt>
                <c:pt idx="3149">
                  <c:v>6300</c:v>
                </c:pt>
                <c:pt idx="3150">
                  <c:v>6302</c:v>
                </c:pt>
                <c:pt idx="3151">
                  <c:v>6304</c:v>
                </c:pt>
                <c:pt idx="3152">
                  <c:v>6306</c:v>
                </c:pt>
                <c:pt idx="3153">
                  <c:v>6308</c:v>
                </c:pt>
                <c:pt idx="3154">
                  <c:v>6310</c:v>
                </c:pt>
                <c:pt idx="3155">
                  <c:v>6312</c:v>
                </c:pt>
                <c:pt idx="3156">
                  <c:v>6314</c:v>
                </c:pt>
                <c:pt idx="3157">
                  <c:v>6316</c:v>
                </c:pt>
                <c:pt idx="3158">
                  <c:v>6318</c:v>
                </c:pt>
                <c:pt idx="3159">
                  <c:v>6320</c:v>
                </c:pt>
                <c:pt idx="3160">
                  <c:v>6322</c:v>
                </c:pt>
                <c:pt idx="3161">
                  <c:v>6324</c:v>
                </c:pt>
                <c:pt idx="3162">
                  <c:v>6326</c:v>
                </c:pt>
                <c:pt idx="3163">
                  <c:v>6328</c:v>
                </c:pt>
                <c:pt idx="3164">
                  <c:v>6330</c:v>
                </c:pt>
                <c:pt idx="3165">
                  <c:v>6332</c:v>
                </c:pt>
                <c:pt idx="3166">
                  <c:v>6334</c:v>
                </c:pt>
                <c:pt idx="3167">
                  <c:v>6336</c:v>
                </c:pt>
                <c:pt idx="3168">
                  <c:v>6338</c:v>
                </c:pt>
                <c:pt idx="3169">
                  <c:v>6340</c:v>
                </c:pt>
                <c:pt idx="3170">
                  <c:v>6342</c:v>
                </c:pt>
                <c:pt idx="3171">
                  <c:v>6344</c:v>
                </c:pt>
                <c:pt idx="3172">
                  <c:v>6346</c:v>
                </c:pt>
                <c:pt idx="3173">
                  <c:v>6348</c:v>
                </c:pt>
                <c:pt idx="3174">
                  <c:v>6350</c:v>
                </c:pt>
                <c:pt idx="3175">
                  <c:v>6352</c:v>
                </c:pt>
                <c:pt idx="3176">
                  <c:v>6354</c:v>
                </c:pt>
                <c:pt idx="3177">
                  <c:v>6356</c:v>
                </c:pt>
                <c:pt idx="3178">
                  <c:v>6358</c:v>
                </c:pt>
                <c:pt idx="3179">
                  <c:v>6360</c:v>
                </c:pt>
                <c:pt idx="3180">
                  <c:v>6362</c:v>
                </c:pt>
                <c:pt idx="3181">
                  <c:v>6364</c:v>
                </c:pt>
                <c:pt idx="3182">
                  <c:v>6366</c:v>
                </c:pt>
                <c:pt idx="3183">
                  <c:v>6368</c:v>
                </c:pt>
                <c:pt idx="3184">
                  <c:v>6370</c:v>
                </c:pt>
                <c:pt idx="3185">
                  <c:v>6372</c:v>
                </c:pt>
                <c:pt idx="3186">
                  <c:v>6374</c:v>
                </c:pt>
                <c:pt idx="3187">
                  <c:v>6376</c:v>
                </c:pt>
                <c:pt idx="3188">
                  <c:v>6378</c:v>
                </c:pt>
                <c:pt idx="3189">
                  <c:v>6380</c:v>
                </c:pt>
                <c:pt idx="3190">
                  <c:v>6382</c:v>
                </c:pt>
                <c:pt idx="3191">
                  <c:v>6384</c:v>
                </c:pt>
                <c:pt idx="3192">
                  <c:v>6386</c:v>
                </c:pt>
                <c:pt idx="3193">
                  <c:v>6388</c:v>
                </c:pt>
                <c:pt idx="3194">
                  <c:v>6390</c:v>
                </c:pt>
                <c:pt idx="3195">
                  <c:v>6392</c:v>
                </c:pt>
                <c:pt idx="3196">
                  <c:v>6394</c:v>
                </c:pt>
                <c:pt idx="3197">
                  <c:v>6396</c:v>
                </c:pt>
                <c:pt idx="3198">
                  <c:v>6398</c:v>
                </c:pt>
                <c:pt idx="3199">
                  <c:v>6400</c:v>
                </c:pt>
                <c:pt idx="3200">
                  <c:v>6402</c:v>
                </c:pt>
                <c:pt idx="3201">
                  <c:v>6404</c:v>
                </c:pt>
                <c:pt idx="3202">
                  <c:v>6406</c:v>
                </c:pt>
                <c:pt idx="3203">
                  <c:v>6408</c:v>
                </c:pt>
                <c:pt idx="3204">
                  <c:v>6410</c:v>
                </c:pt>
                <c:pt idx="3205">
                  <c:v>6412</c:v>
                </c:pt>
                <c:pt idx="3206">
                  <c:v>6414</c:v>
                </c:pt>
                <c:pt idx="3207">
                  <c:v>6416</c:v>
                </c:pt>
                <c:pt idx="3208">
                  <c:v>6418</c:v>
                </c:pt>
                <c:pt idx="3209">
                  <c:v>6420</c:v>
                </c:pt>
                <c:pt idx="3210">
                  <c:v>6422</c:v>
                </c:pt>
                <c:pt idx="3211">
                  <c:v>6424</c:v>
                </c:pt>
                <c:pt idx="3212">
                  <c:v>6426</c:v>
                </c:pt>
                <c:pt idx="3213">
                  <c:v>6428</c:v>
                </c:pt>
                <c:pt idx="3214">
                  <c:v>6430</c:v>
                </c:pt>
                <c:pt idx="3215">
                  <c:v>6432</c:v>
                </c:pt>
                <c:pt idx="3216">
                  <c:v>6434</c:v>
                </c:pt>
                <c:pt idx="3217">
                  <c:v>6436</c:v>
                </c:pt>
                <c:pt idx="3218">
                  <c:v>6438</c:v>
                </c:pt>
                <c:pt idx="3219">
                  <c:v>6440</c:v>
                </c:pt>
                <c:pt idx="3220">
                  <c:v>6442</c:v>
                </c:pt>
                <c:pt idx="3221">
                  <c:v>6444</c:v>
                </c:pt>
                <c:pt idx="3222">
                  <c:v>6446</c:v>
                </c:pt>
                <c:pt idx="3223">
                  <c:v>6448</c:v>
                </c:pt>
                <c:pt idx="3224">
                  <c:v>6450</c:v>
                </c:pt>
                <c:pt idx="3225">
                  <c:v>6452</c:v>
                </c:pt>
                <c:pt idx="3226">
                  <c:v>6454</c:v>
                </c:pt>
                <c:pt idx="3227">
                  <c:v>6456</c:v>
                </c:pt>
                <c:pt idx="3228">
                  <c:v>6458</c:v>
                </c:pt>
                <c:pt idx="3229">
                  <c:v>6460</c:v>
                </c:pt>
                <c:pt idx="3230">
                  <c:v>6462</c:v>
                </c:pt>
                <c:pt idx="3231">
                  <c:v>6464</c:v>
                </c:pt>
                <c:pt idx="3232">
                  <c:v>6466</c:v>
                </c:pt>
                <c:pt idx="3233">
                  <c:v>6468</c:v>
                </c:pt>
                <c:pt idx="3234">
                  <c:v>6470</c:v>
                </c:pt>
                <c:pt idx="3235">
                  <c:v>6472</c:v>
                </c:pt>
                <c:pt idx="3236">
                  <c:v>6474</c:v>
                </c:pt>
                <c:pt idx="3237">
                  <c:v>6476</c:v>
                </c:pt>
                <c:pt idx="3238">
                  <c:v>6478</c:v>
                </c:pt>
                <c:pt idx="3239">
                  <c:v>6480</c:v>
                </c:pt>
                <c:pt idx="3240">
                  <c:v>6482</c:v>
                </c:pt>
                <c:pt idx="3241">
                  <c:v>6484</c:v>
                </c:pt>
                <c:pt idx="3242">
                  <c:v>6486</c:v>
                </c:pt>
                <c:pt idx="3243">
                  <c:v>6488</c:v>
                </c:pt>
                <c:pt idx="3244">
                  <c:v>6490</c:v>
                </c:pt>
                <c:pt idx="3245">
                  <c:v>6492</c:v>
                </c:pt>
                <c:pt idx="3246">
                  <c:v>6494</c:v>
                </c:pt>
                <c:pt idx="3247">
                  <c:v>6496</c:v>
                </c:pt>
                <c:pt idx="3248">
                  <c:v>6498</c:v>
                </c:pt>
                <c:pt idx="3249">
                  <c:v>6500</c:v>
                </c:pt>
                <c:pt idx="3250">
                  <c:v>6502</c:v>
                </c:pt>
                <c:pt idx="3251">
                  <c:v>6504</c:v>
                </c:pt>
                <c:pt idx="3252">
                  <c:v>6506</c:v>
                </c:pt>
                <c:pt idx="3253">
                  <c:v>6508</c:v>
                </c:pt>
                <c:pt idx="3254">
                  <c:v>6510</c:v>
                </c:pt>
                <c:pt idx="3255">
                  <c:v>6512</c:v>
                </c:pt>
                <c:pt idx="3256">
                  <c:v>6514</c:v>
                </c:pt>
                <c:pt idx="3257">
                  <c:v>6516</c:v>
                </c:pt>
                <c:pt idx="3258">
                  <c:v>6518</c:v>
                </c:pt>
                <c:pt idx="3259">
                  <c:v>6520</c:v>
                </c:pt>
                <c:pt idx="3260">
                  <c:v>6522</c:v>
                </c:pt>
                <c:pt idx="3261">
                  <c:v>6524</c:v>
                </c:pt>
                <c:pt idx="3262">
                  <c:v>6526</c:v>
                </c:pt>
                <c:pt idx="3263">
                  <c:v>6528</c:v>
                </c:pt>
                <c:pt idx="3264">
                  <c:v>6530</c:v>
                </c:pt>
                <c:pt idx="3265">
                  <c:v>6532</c:v>
                </c:pt>
                <c:pt idx="3266">
                  <c:v>6534</c:v>
                </c:pt>
                <c:pt idx="3267">
                  <c:v>6536</c:v>
                </c:pt>
                <c:pt idx="3268">
                  <c:v>6538</c:v>
                </c:pt>
                <c:pt idx="3269">
                  <c:v>6540</c:v>
                </c:pt>
                <c:pt idx="3270">
                  <c:v>6542</c:v>
                </c:pt>
                <c:pt idx="3271">
                  <c:v>6544</c:v>
                </c:pt>
                <c:pt idx="3272">
                  <c:v>6546</c:v>
                </c:pt>
                <c:pt idx="3273">
                  <c:v>6548</c:v>
                </c:pt>
                <c:pt idx="3274">
                  <c:v>6550</c:v>
                </c:pt>
                <c:pt idx="3275">
                  <c:v>6552</c:v>
                </c:pt>
                <c:pt idx="3276">
                  <c:v>6554</c:v>
                </c:pt>
                <c:pt idx="3277">
                  <c:v>6556</c:v>
                </c:pt>
                <c:pt idx="3278">
                  <c:v>6558</c:v>
                </c:pt>
                <c:pt idx="3279">
                  <c:v>6560</c:v>
                </c:pt>
                <c:pt idx="3280">
                  <c:v>6562</c:v>
                </c:pt>
                <c:pt idx="3281">
                  <c:v>6564</c:v>
                </c:pt>
                <c:pt idx="3282">
                  <c:v>6566</c:v>
                </c:pt>
                <c:pt idx="3283">
                  <c:v>6568</c:v>
                </c:pt>
                <c:pt idx="3284">
                  <c:v>6570</c:v>
                </c:pt>
                <c:pt idx="3285">
                  <c:v>6572</c:v>
                </c:pt>
                <c:pt idx="3286">
                  <c:v>6574</c:v>
                </c:pt>
                <c:pt idx="3287">
                  <c:v>6576</c:v>
                </c:pt>
                <c:pt idx="3288">
                  <c:v>6578</c:v>
                </c:pt>
                <c:pt idx="3289">
                  <c:v>6580</c:v>
                </c:pt>
                <c:pt idx="3290">
                  <c:v>6582</c:v>
                </c:pt>
                <c:pt idx="3291">
                  <c:v>6584</c:v>
                </c:pt>
                <c:pt idx="3292">
                  <c:v>6586</c:v>
                </c:pt>
                <c:pt idx="3293">
                  <c:v>6588</c:v>
                </c:pt>
                <c:pt idx="3294">
                  <c:v>6590</c:v>
                </c:pt>
                <c:pt idx="3295">
                  <c:v>6592</c:v>
                </c:pt>
                <c:pt idx="3296">
                  <c:v>6594</c:v>
                </c:pt>
                <c:pt idx="3297">
                  <c:v>6596</c:v>
                </c:pt>
                <c:pt idx="3298">
                  <c:v>6598</c:v>
                </c:pt>
                <c:pt idx="3299">
                  <c:v>6600</c:v>
                </c:pt>
                <c:pt idx="3300">
                  <c:v>6602</c:v>
                </c:pt>
                <c:pt idx="3301">
                  <c:v>6604</c:v>
                </c:pt>
                <c:pt idx="3302">
                  <c:v>6606</c:v>
                </c:pt>
                <c:pt idx="3303">
                  <c:v>6608</c:v>
                </c:pt>
                <c:pt idx="3304">
                  <c:v>6610</c:v>
                </c:pt>
                <c:pt idx="3305">
                  <c:v>6612</c:v>
                </c:pt>
                <c:pt idx="3306">
                  <c:v>6614</c:v>
                </c:pt>
                <c:pt idx="3307">
                  <c:v>6616</c:v>
                </c:pt>
                <c:pt idx="3308">
                  <c:v>6618</c:v>
                </c:pt>
                <c:pt idx="3309">
                  <c:v>6620</c:v>
                </c:pt>
                <c:pt idx="3310">
                  <c:v>6622</c:v>
                </c:pt>
                <c:pt idx="3311">
                  <c:v>6624</c:v>
                </c:pt>
                <c:pt idx="3312">
                  <c:v>6626</c:v>
                </c:pt>
                <c:pt idx="3313">
                  <c:v>6628</c:v>
                </c:pt>
                <c:pt idx="3314">
                  <c:v>6630</c:v>
                </c:pt>
                <c:pt idx="3315">
                  <c:v>6632</c:v>
                </c:pt>
                <c:pt idx="3316">
                  <c:v>6634</c:v>
                </c:pt>
                <c:pt idx="3317">
                  <c:v>6636</c:v>
                </c:pt>
                <c:pt idx="3318">
                  <c:v>6638</c:v>
                </c:pt>
                <c:pt idx="3319">
                  <c:v>6640</c:v>
                </c:pt>
                <c:pt idx="3320">
                  <c:v>6642</c:v>
                </c:pt>
                <c:pt idx="3321">
                  <c:v>6644</c:v>
                </c:pt>
                <c:pt idx="3322">
                  <c:v>6646</c:v>
                </c:pt>
                <c:pt idx="3323">
                  <c:v>6648</c:v>
                </c:pt>
                <c:pt idx="3324">
                  <c:v>6650</c:v>
                </c:pt>
                <c:pt idx="3325">
                  <c:v>6652</c:v>
                </c:pt>
                <c:pt idx="3326">
                  <c:v>6654</c:v>
                </c:pt>
                <c:pt idx="3327">
                  <c:v>6656</c:v>
                </c:pt>
                <c:pt idx="3328">
                  <c:v>6658</c:v>
                </c:pt>
                <c:pt idx="3329">
                  <c:v>6660</c:v>
                </c:pt>
                <c:pt idx="3330">
                  <c:v>6662</c:v>
                </c:pt>
                <c:pt idx="3331">
                  <c:v>6664</c:v>
                </c:pt>
                <c:pt idx="3332">
                  <c:v>6666</c:v>
                </c:pt>
                <c:pt idx="3333">
                  <c:v>6668</c:v>
                </c:pt>
                <c:pt idx="3334">
                  <c:v>6670</c:v>
                </c:pt>
                <c:pt idx="3335">
                  <c:v>6672</c:v>
                </c:pt>
                <c:pt idx="3336">
                  <c:v>6674</c:v>
                </c:pt>
                <c:pt idx="3337">
                  <c:v>6676</c:v>
                </c:pt>
                <c:pt idx="3338">
                  <c:v>6678</c:v>
                </c:pt>
                <c:pt idx="3339">
                  <c:v>6680</c:v>
                </c:pt>
                <c:pt idx="3340">
                  <c:v>6682</c:v>
                </c:pt>
                <c:pt idx="3341">
                  <c:v>6684</c:v>
                </c:pt>
                <c:pt idx="3342">
                  <c:v>6686</c:v>
                </c:pt>
                <c:pt idx="3343">
                  <c:v>6688</c:v>
                </c:pt>
                <c:pt idx="3344">
                  <c:v>6690</c:v>
                </c:pt>
                <c:pt idx="3345">
                  <c:v>6692</c:v>
                </c:pt>
                <c:pt idx="3346">
                  <c:v>6694</c:v>
                </c:pt>
                <c:pt idx="3347">
                  <c:v>6696</c:v>
                </c:pt>
                <c:pt idx="3348">
                  <c:v>6698</c:v>
                </c:pt>
                <c:pt idx="3349">
                  <c:v>6700</c:v>
                </c:pt>
                <c:pt idx="3350">
                  <c:v>6702</c:v>
                </c:pt>
                <c:pt idx="3351">
                  <c:v>6704</c:v>
                </c:pt>
                <c:pt idx="3352">
                  <c:v>6706</c:v>
                </c:pt>
                <c:pt idx="3353">
                  <c:v>6708</c:v>
                </c:pt>
                <c:pt idx="3354">
                  <c:v>6710</c:v>
                </c:pt>
                <c:pt idx="3355">
                  <c:v>6712</c:v>
                </c:pt>
                <c:pt idx="3356">
                  <c:v>6714</c:v>
                </c:pt>
                <c:pt idx="3357">
                  <c:v>6716</c:v>
                </c:pt>
                <c:pt idx="3358">
                  <c:v>6718</c:v>
                </c:pt>
                <c:pt idx="3359">
                  <c:v>6720</c:v>
                </c:pt>
                <c:pt idx="3360">
                  <c:v>6722</c:v>
                </c:pt>
                <c:pt idx="3361">
                  <c:v>6724</c:v>
                </c:pt>
                <c:pt idx="3362">
                  <c:v>6726</c:v>
                </c:pt>
                <c:pt idx="3363">
                  <c:v>6728</c:v>
                </c:pt>
                <c:pt idx="3364">
                  <c:v>6730</c:v>
                </c:pt>
                <c:pt idx="3365">
                  <c:v>6732</c:v>
                </c:pt>
                <c:pt idx="3366">
                  <c:v>6734</c:v>
                </c:pt>
                <c:pt idx="3367">
                  <c:v>6736</c:v>
                </c:pt>
                <c:pt idx="3368">
                  <c:v>6738</c:v>
                </c:pt>
                <c:pt idx="3369">
                  <c:v>6740</c:v>
                </c:pt>
                <c:pt idx="3370">
                  <c:v>6742</c:v>
                </c:pt>
                <c:pt idx="3371">
                  <c:v>6744</c:v>
                </c:pt>
                <c:pt idx="3372">
                  <c:v>6746</c:v>
                </c:pt>
                <c:pt idx="3373">
                  <c:v>6748</c:v>
                </c:pt>
                <c:pt idx="3374">
                  <c:v>6750</c:v>
                </c:pt>
                <c:pt idx="3375">
                  <c:v>6752</c:v>
                </c:pt>
                <c:pt idx="3376">
                  <c:v>6754</c:v>
                </c:pt>
                <c:pt idx="3377">
                  <c:v>6756</c:v>
                </c:pt>
                <c:pt idx="3378">
                  <c:v>6758</c:v>
                </c:pt>
                <c:pt idx="3379">
                  <c:v>6760</c:v>
                </c:pt>
                <c:pt idx="3380">
                  <c:v>6762</c:v>
                </c:pt>
                <c:pt idx="3381">
                  <c:v>6764</c:v>
                </c:pt>
                <c:pt idx="3382">
                  <c:v>6766</c:v>
                </c:pt>
                <c:pt idx="3383">
                  <c:v>6768</c:v>
                </c:pt>
                <c:pt idx="3384">
                  <c:v>6770</c:v>
                </c:pt>
                <c:pt idx="3385">
                  <c:v>6772</c:v>
                </c:pt>
                <c:pt idx="3386">
                  <c:v>6774</c:v>
                </c:pt>
                <c:pt idx="3387">
                  <c:v>6776</c:v>
                </c:pt>
                <c:pt idx="3388">
                  <c:v>6778</c:v>
                </c:pt>
                <c:pt idx="3389">
                  <c:v>6780</c:v>
                </c:pt>
                <c:pt idx="3390">
                  <c:v>6782</c:v>
                </c:pt>
                <c:pt idx="3391">
                  <c:v>6784</c:v>
                </c:pt>
                <c:pt idx="3392">
                  <c:v>6786</c:v>
                </c:pt>
                <c:pt idx="3393">
                  <c:v>6788</c:v>
                </c:pt>
                <c:pt idx="3394">
                  <c:v>6790</c:v>
                </c:pt>
                <c:pt idx="3395">
                  <c:v>6792</c:v>
                </c:pt>
                <c:pt idx="3396">
                  <c:v>6794</c:v>
                </c:pt>
                <c:pt idx="3397">
                  <c:v>6796</c:v>
                </c:pt>
                <c:pt idx="3398">
                  <c:v>6798</c:v>
                </c:pt>
                <c:pt idx="3399">
                  <c:v>6800</c:v>
                </c:pt>
                <c:pt idx="3400">
                  <c:v>6802</c:v>
                </c:pt>
                <c:pt idx="3401">
                  <c:v>6804</c:v>
                </c:pt>
                <c:pt idx="3402">
                  <c:v>6806</c:v>
                </c:pt>
                <c:pt idx="3403">
                  <c:v>6808</c:v>
                </c:pt>
                <c:pt idx="3404">
                  <c:v>6810</c:v>
                </c:pt>
                <c:pt idx="3405">
                  <c:v>6812</c:v>
                </c:pt>
                <c:pt idx="3406">
                  <c:v>6814</c:v>
                </c:pt>
                <c:pt idx="3407">
                  <c:v>6816</c:v>
                </c:pt>
                <c:pt idx="3408">
                  <c:v>6818</c:v>
                </c:pt>
                <c:pt idx="3409">
                  <c:v>6820</c:v>
                </c:pt>
                <c:pt idx="3410">
                  <c:v>6822</c:v>
                </c:pt>
                <c:pt idx="3411">
                  <c:v>6824</c:v>
                </c:pt>
                <c:pt idx="3412">
                  <c:v>6826</c:v>
                </c:pt>
                <c:pt idx="3413">
                  <c:v>6828</c:v>
                </c:pt>
                <c:pt idx="3414">
                  <c:v>6830</c:v>
                </c:pt>
                <c:pt idx="3415">
                  <c:v>6832</c:v>
                </c:pt>
                <c:pt idx="3416">
                  <c:v>6834</c:v>
                </c:pt>
                <c:pt idx="3417">
                  <c:v>6836</c:v>
                </c:pt>
                <c:pt idx="3418">
                  <c:v>6838</c:v>
                </c:pt>
                <c:pt idx="3419">
                  <c:v>6840</c:v>
                </c:pt>
                <c:pt idx="3420">
                  <c:v>6842</c:v>
                </c:pt>
                <c:pt idx="3421">
                  <c:v>6844</c:v>
                </c:pt>
                <c:pt idx="3422">
                  <c:v>6846</c:v>
                </c:pt>
                <c:pt idx="3423">
                  <c:v>6848</c:v>
                </c:pt>
                <c:pt idx="3424">
                  <c:v>6850</c:v>
                </c:pt>
                <c:pt idx="3425">
                  <c:v>6852</c:v>
                </c:pt>
                <c:pt idx="3426">
                  <c:v>6854</c:v>
                </c:pt>
                <c:pt idx="3427">
                  <c:v>6856</c:v>
                </c:pt>
                <c:pt idx="3428">
                  <c:v>6858</c:v>
                </c:pt>
                <c:pt idx="3429">
                  <c:v>6860</c:v>
                </c:pt>
                <c:pt idx="3430">
                  <c:v>6862</c:v>
                </c:pt>
                <c:pt idx="3431">
                  <c:v>6864</c:v>
                </c:pt>
                <c:pt idx="3432">
                  <c:v>6866</c:v>
                </c:pt>
                <c:pt idx="3433">
                  <c:v>6868</c:v>
                </c:pt>
                <c:pt idx="3434">
                  <c:v>6870</c:v>
                </c:pt>
                <c:pt idx="3435">
                  <c:v>6872</c:v>
                </c:pt>
                <c:pt idx="3436">
                  <c:v>6874</c:v>
                </c:pt>
                <c:pt idx="3437">
                  <c:v>6876</c:v>
                </c:pt>
                <c:pt idx="3438">
                  <c:v>6878</c:v>
                </c:pt>
                <c:pt idx="3439">
                  <c:v>6880</c:v>
                </c:pt>
                <c:pt idx="3440">
                  <c:v>6882</c:v>
                </c:pt>
                <c:pt idx="3441">
                  <c:v>6884</c:v>
                </c:pt>
                <c:pt idx="3442">
                  <c:v>6886</c:v>
                </c:pt>
                <c:pt idx="3443">
                  <c:v>6888</c:v>
                </c:pt>
                <c:pt idx="3444">
                  <c:v>6890</c:v>
                </c:pt>
                <c:pt idx="3445">
                  <c:v>6892</c:v>
                </c:pt>
                <c:pt idx="3446">
                  <c:v>6894</c:v>
                </c:pt>
                <c:pt idx="3447">
                  <c:v>6896</c:v>
                </c:pt>
                <c:pt idx="3448">
                  <c:v>6898</c:v>
                </c:pt>
                <c:pt idx="3449">
                  <c:v>6900</c:v>
                </c:pt>
                <c:pt idx="3450">
                  <c:v>6902</c:v>
                </c:pt>
                <c:pt idx="3451">
                  <c:v>6904</c:v>
                </c:pt>
                <c:pt idx="3452">
                  <c:v>6906</c:v>
                </c:pt>
                <c:pt idx="3453">
                  <c:v>6908</c:v>
                </c:pt>
                <c:pt idx="3454">
                  <c:v>6910</c:v>
                </c:pt>
                <c:pt idx="3455">
                  <c:v>6912</c:v>
                </c:pt>
                <c:pt idx="3456">
                  <c:v>6914</c:v>
                </c:pt>
                <c:pt idx="3457">
                  <c:v>6916</c:v>
                </c:pt>
                <c:pt idx="3458">
                  <c:v>6918</c:v>
                </c:pt>
                <c:pt idx="3459">
                  <c:v>6920</c:v>
                </c:pt>
                <c:pt idx="3460">
                  <c:v>6922</c:v>
                </c:pt>
                <c:pt idx="3461">
                  <c:v>6924</c:v>
                </c:pt>
                <c:pt idx="3462">
                  <c:v>6926</c:v>
                </c:pt>
                <c:pt idx="3463">
                  <c:v>6928</c:v>
                </c:pt>
                <c:pt idx="3464">
                  <c:v>6930</c:v>
                </c:pt>
                <c:pt idx="3465">
                  <c:v>6932</c:v>
                </c:pt>
                <c:pt idx="3466">
                  <c:v>6934</c:v>
                </c:pt>
                <c:pt idx="3467">
                  <c:v>6936</c:v>
                </c:pt>
                <c:pt idx="3468">
                  <c:v>6938</c:v>
                </c:pt>
                <c:pt idx="3469">
                  <c:v>6940</c:v>
                </c:pt>
                <c:pt idx="3470">
                  <c:v>6942</c:v>
                </c:pt>
                <c:pt idx="3471">
                  <c:v>6944</c:v>
                </c:pt>
                <c:pt idx="3472">
                  <c:v>6946</c:v>
                </c:pt>
                <c:pt idx="3473">
                  <c:v>6948</c:v>
                </c:pt>
                <c:pt idx="3474">
                  <c:v>6950</c:v>
                </c:pt>
                <c:pt idx="3475">
                  <c:v>6952</c:v>
                </c:pt>
                <c:pt idx="3476">
                  <c:v>6954</c:v>
                </c:pt>
                <c:pt idx="3477">
                  <c:v>6956</c:v>
                </c:pt>
                <c:pt idx="3478">
                  <c:v>6958</c:v>
                </c:pt>
                <c:pt idx="3479">
                  <c:v>6960</c:v>
                </c:pt>
                <c:pt idx="3480">
                  <c:v>6962</c:v>
                </c:pt>
                <c:pt idx="3481">
                  <c:v>6964</c:v>
                </c:pt>
                <c:pt idx="3482">
                  <c:v>6966</c:v>
                </c:pt>
                <c:pt idx="3483">
                  <c:v>6968</c:v>
                </c:pt>
                <c:pt idx="3484">
                  <c:v>6970</c:v>
                </c:pt>
                <c:pt idx="3485">
                  <c:v>6972</c:v>
                </c:pt>
                <c:pt idx="3486">
                  <c:v>6974</c:v>
                </c:pt>
                <c:pt idx="3487">
                  <c:v>6976</c:v>
                </c:pt>
                <c:pt idx="3488">
                  <c:v>6978</c:v>
                </c:pt>
                <c:pt idx="3489">
                  <c:v>6980</c:v>
                </c:pt>
                <c:pt idx="3490">
                  <c:v>6982</c:v>
                </c:pt>
                <c:pt idx="3491">
                  <c:v>6984</c:v>
                </c:pt>
                <c:pt idx="3492">
                  <c:v>6986</c:v>
                </c:pt>
                <c:pt idx="3493">
                  <c:v>6988</c:v>
                </c:pt>
                <c:pt idx="3494">
                  <c:v>6990</c:v>
                </c:pt>
                <c:pt idx="3495">
                  <c:v>6992</c:v>
                </c:pt>
                <c:pt idx="3496">
                  <c:v>6994</c:v>
                </c:pt>
                <c:pt idx="3497">
                  <c:v>6996</c:v>
                </c:pt>
                <c:pt idx="3498">
                  <c:v>6998</c:v>
                </c:pt>
                <c:pt idx="3499">
                  <c:v>7000</c:v>
                </c:pt>
                <c:pt idx="3500">
                  <c:v>7002</c:v>
                </c:pt>
                <c:pt idx="3501">
                  <c:v>7004</c:v>
                </c:pt>
                <c:pt idx="3502">
                  <c:v>7006</c:v>
                </c:pt>
                <c:pt idx="3503">
                  <c:v>7008</c:v>
                </c:pt>
                <c:pt idx="3504">
                  <c:v>7010</c:v>
                </c:pt>
                <c:pt idx="3505">
                  <c:v>7012</c:v>
                </c:pt>
                <c:pt idx="3506">
                  <c:v>7014</c:v>
                </c:pt>
                <c:pt idx="3507">
                  <c:v>7016</c:v>
                </c:pt>
                <c:pt idx="3508">
                  <c:v>7018</c:v>
                </c:pt>
                <c:pt idx="3509">
                  <c:v>7020</c:v>
                </c:pt>
                <c:pt idx="3510">
                  <c:v>7022</c:v>
                </c:pt>
                <c:pt idx="3511">
                  <c:v>7024</c:v>
                </c:pt>
                <c:pt idx="3512">
                  <c:v>7026</c:v>
                </c:pt>
                <c:pt idx="3513">
                  <c:v>7028</c:v>
                </c:pt>
                <c:pt idx="3514">
                  <c:v>7030</c:v>
                </c:pt>
                <c:pt idx="3515">
                  <c:v>7032</c:v>
                </c:pt>
                <c:pt idx="3516">
                  <c:v>7034</c:v>
                </c:pt>
                <c:pt idx="3517">
                  <c:v>7036</c:v>
                </c:pt>
                <c:pt idx="3518">
                  <c:v>7038</c:v>
                </c:pt>
                <c:pt idx="3519">
                  <c:v>7040</c:v>
                </c:pt>
                <c:pt idx="3520">
                  <c:v>7042</c:v>
                </c:pt>
                <c:pt idx="3521">
                  <c:v>7044</c:v>
                </c:pt>
                <c:pt idx="3522">
                  <c:v>7046</c:v>
                </c:pt>
                <c:pt idx="3523">
                  <c:v>7048</c:v>
                </c:pt>
                <c:pt idx="3524">
                  <c:v>7050</c:v>
                </c:pt>
                <c:pt idx="3525">
                  <c:v>7052</c:v>
                </c:pt>
                <c:pt idx="3526">
                  <c:v>7054</c:v>
                </c:pt>
                <c:pt idx="3527">
                  <c:v>7056</c:v>
                </c:pt>
                <c:pt idx="3528">
                  <c:v>7058</c:v>
                </c:pt>
                <c:pt idx="3529">
                  <c:v>7060</c:v>
                </c:pt>
                <c:pt idx="3530">
                  <c:v>7062</c:v>
                </c:pt>
                <c:pt idx="3531">
                  <c:v>7064</c:v>
                </c:pt>
                <c:pt idx="3532">
                  <c:v>7066</c:v>
                </c:pt>
                <c:pt idx="3533">
                  <c:v>7068</c:v>
                </c:pt>
                <c:pt idx="3534">
                  <c:v>7070</c:v>
                </c:pt>
                <c:pt idx="3535">
                  <c:v>7072</c:v>
                </c:pt>
                <c:pt idx="3536">
                  <c:v>7074</c:v>
                </c:pt>
                <c:pt idx="3537">
                  <c:v>7076</c:v>
                </c:pt>
                <c:pt idx="3538">
                  <c:v>7078</c:v>
                </c:pt>
                <c:pt idx="3539">
                  <c:v>7080</c:v>
                </c:pt>
                <c:pt idx="3540">
                  <c:v>7082</c:v>
                </c:pt>
                <c:pt idx="3541">
                  <c:v>7084</c:v>
                </c:pt>
                <c:pt idx="3542">
                  <c:v>7086</c:v>
                </c:pt>
                <c:pt idx="3543">
                  <c:v>7088</c:v>
                </c:pt>
                <c:pt idx="3544">
                  <c:v>7090</c:v>
                </c:pt>
                <c:pt idx="3545">
                  <c:v>7092</c:v>
                </c:pt>
                <c:pt idx="3546">
                  <c:v>7094</c:v>
                </c:pt>
                <c:pt idx="3547">
                  <c:v>7096</c:v>
                </c:pt>
                <c:pt idx="3548">
                  <c:v>7098</c:v>
                </c:pt>
                <c:pt idx="3549">
                  <c:v>7100</c:v>
                </c:pt>
                <c:pt idx="3550">
                  <c:v>7102</c:v>
                </c:pt>
                <c:pt idx="3551">
                  <c:v>7104</c:v>
                </c:pt>
                <c:pt idx="3552">
                  <c:v>7106</c:v>
                </c:pt>
                <c:pt idx="3553">
                  <c:v>7108</c:v>
                </c:pt>
                <c:pt idx="3554">
                  <c:v>7110</c:v>
                </c:pt>
                <c:pt idx="3555">
                  <c:v>7112</c:v>
                </c:pt>
                <c:pt idx="3556">
                  <c:v>7114</c:v>
                </c:pt>
                <c:pt idx="3557">
                  <c:v>7116</c:v>
                </c:pt>
                <c:pt idx="3558">
                  <c:v>7118</c:v>
                </c:pt>
                <c:pt idx="3559">
                  <c:v>7120</c:v>
                </c:pt>
                <c:pt idx="3560">
                  <c:v>7122</c:v>
                </c:pt>
                <c:pt idx="3561">
                  <c:v>7124</c:v>
                </c:pt>
                <c:pt idx="3562">
                  <c:v>7126</c:v>
                </c:pt>
                <c:pt idx="3563">
                  <c:v>7128</c:v>
                </c:pt>
                <c:pt idx="3564">
                  <c:v>7130</c:v>
                </c:pt>
                <c:pt idx="3565">
                  <c:v>7132</c:v>
                </c:pt>
                <c:pt idx="3566">
                  <c:v>7134</c:v>
                </c:pt>
                <c:pt idx="3567">
                  <c:v>7136</c:v>
                </c:pt>
                <c:pt idx="3568">
                  <c:v>7138</c:v>
                </c:pt>
                <c:pt idx="3569">
                  <c:v>7140</c:v>
                </c:pt>
                <c:pt idx="3570">
                  <c:v>7142</c:v>
                </c:pt>
                <c:pt idx="3571">
                  <c:v>7144</c:v>
                </c:pt>
                <c:pt idx="3572">
                  <c:v>7146</c:v>
                </c:pt>
                <c:pt idx="3573">
                  <c:v>7148</c:v>
                </c:pt>
                <c:pt idx="3574">
                  <c:v>7150</c:v>
                </c:pt>
                <c:pt idx="3575">
                  <c:v>7152</c:v>
                </c:pt>
                <c:pt idx="3576">
                  <c:v>7154</c:v>
                </c:pt>
                <c:pt idx="3577">
                  <c:v>7156</c:v>
                </c:pt>
                <c:pt idx="3578">
                  <c:v>7158</c:v>
                </c:pt>
                <c:pt idx="3579">
                  <c:v>7160</c:v>
                </c:pt>
                <c:pt idx="3580">
                  <c:v>7162</c:v>
                </c:pt>
                <c:pt idx="3581">
                  <c:v>7164</c:v>
                </c:pt>
                <c:pt idx="3582">
                  <c:v>7166</c:v>
                </c:pt>
                <c:pt idx="3583">
                  <c:v>7168</c:v>
                </c:pt>
                <c:pt idx="3584">
                  <c:v>7170</c:v>
                </c:pt>
                <c:pt idx="3585">
                  <c:v>7172</c:v>
                </c:pt>
                <c:pt idx="3586">
                  <c:v>7174</c:v>
                </c:pt>
                <c:pt idx="3587">
                  <c:v>7176</c:v>
                </c:pt>
                <c:pt idx="3588">
                  <c:v>7178</c:v>
                </c:pt>
                <c:pt idx="3589">
                  <c:v>7180</c:v>
                </c:pt>
                <c:pt idx="3590">
                  <c:v>7182</c:v>
                </c:pt>
                <c:pt idx="3591">
                  <c:v>7184</c:v>
                </c:pt>
                <c:pt idx="3592">
                  <c:v>7186</c:v>
                </c:pt>
                <c:pt idx="3593">
                  <c:v>7188</c:v>
                </c:pt>
                <c:pt idx="3594">
                  <c:v>7190</c:v>
                </c:pt>
                <c:pt idx="3595">
                  <c:v>7192</c:v>
                </c:pt>
                <c:pt idx="3596">
                  <c:v>7194</c:v>
                </c:pt>
                <c:pt idx="3597">
                  <c:v>7196</c:v>
                </c:pt>
                <c:pt idx="3598">
                  <c:v>7198</c:v>
                </c:pt>
                <c:pt idx="3599">
                  <c:v>7200</c:v>
                </c:pt>
                <c:pt idx="3600">
                  <c:v>7202</c:v>
                </c:pt>
                <c:pt idx="3601">
                  <c:v>7204</c:v>
                </c:pt>
                <c:pt idx="3602">
                  <c:v>7206</c:v>
                </c:pt>
                <c:pt idx="3603">
                  <c:v>7208</c:v>
                </c:pt>
                <c:pt idx="3604">
                  <c:v>7210</c:v>
                </c:pt>
                <c:pt idx="3605">
                  <c:v>7212</c:v>
                </c:pt>
                <c:pt idx="3606">
                  <c:v>7214</c:v>
                </c:pt>
                <c:pt idx="3607">
                  <c:v>7216</c:v>
                </c:pt>
                <c:pt idx="3608">
                  <c:v>7218</c:v>
                </c:pt>
                <c:pt idx="3609">
                  <c:v>7220</c:v>
                </c:pt>
                <c:pt idx="3610">
                  <c:v>7222</c:v>
                </c:pt>
                <c:pt idx="3611">
                  <c:v>7224</c:v>
                </c:pt>
                <c:pt idx="3612">
                  <c:v>7226</c:v>
                </c:pt>
                <c:pt idx="3613">
                  <c:v>7228</c:v>
                </c:pt>
                <c:pt idx="3614">
                  <c:v>7230</c:v>
                </c:pt>
                <c:pt idx="3615">
                  <c:v>7232</c:v>
                </c:pt>
                <c:pt idx="3616">
                  <c:v>7234</c:v>
                </c:pt>
                <c:pt idx="3617">
                  <c:v>7236</c:v>
                </c:pt>
                <c:pt idx="3618">
                  <c:v>7238</c:v>
                </c:pt>
                <c:pt idx="3619">
                  <c:v>7240</c:v>
                </c:pt>
                <c:pt idx="3620">
                  <c:v>7242</c:v>
                </c:pt>
                <c:pt idx="3621">
                  <c:v>7244</c:v>
                </c:pt>
                <c:pt idx="3622">
                  <c:v>7246</c:v>
                </c:pt>
                <c:pt idx="3623">
                  <c:v>7248</c:v>
                </c:pt>
                <c:pt idx="3624">
                  <c:v>7250</c:v>
                </c:pt>
                <c:pt idx="3625">
                  <c:v>7252</c:v>
                </c:pt>
                <c:pt idx="3626">
                  <c:v>7254</c:v>
                </c:pt>
                <c:pt idx="3627">
                  <c:v>7256</c:v>
                </c:pt>
                <c:pt idx="3628">
                  <c:v>7258</c:v>
                </c:pt>
                <c:pt idx="3629">
                  <c:v>7260</c:v>
                </c:pt>
                <c:pt idx="3630">
                  <c:v>7262</c:v>
                </c:pt>
                <c:pt idx="3631">
                  <c:v>7264</c:v>
                </c:pt>
                <c:pt idx="3632">
                  <c:v>7266</c:v>
                </c:pt>
                <c:pt idx="3633">
                  <c:v>7268</c:v>
                </c:pt>
                <c:pt idx="3634">
                  <c:v>7270</c:v>
                </c:pt>
                <c:pt idx="3635">
                  <c:v>7272</c:v>
                </c:pt>
                <c:pt idx="3636">
                  <c:v>7274</c:v>
                </c:pt>
                <c:pt idx="3637">
                  <c:v>7276</c:v>
                </c:pt>
                <c:pt idx="3638">
                  <c:v>7278</c:v>
                </c:pt>
                <c:pt idx="3639">
                  <c:v>7280</c:v>
                </c:pt>
                <c:pt idx="3640">
                  <c:v>7282</c:v>
                </c:pt>
                <c:pt idx="3641">
                  <c:v>7284</c:v>
                </c:pt>
                <c:pt idx="3642">
                  <c:v>7286</c:v>
                </c:pt>
                <c:pt idx="3643">
                  <c:v>7288</c:v>
                </c:pt>
                <c:pt idx="3644">
                  <c:v>7290</c:v>
                </c:pt>
                <c:pt idx="3645">
                  <c:v>7292</c:v>
                </c:pt>
                <c:pt idx="3646">
                  <c:v>7294</c:v>
                </c:pt>
                <c:pt idx="3647">
                  <c:v>7296</c:v>
                </c:pt>
                <c:pt idx="3648">
                  <c:v>7298</c:v>
                </c:pt>
                <c:pt idx="3649">
                  <c:v>7300</c:v>
                </c:pt>
                <c:pt idx="3650">
                  <c:v>7302</c:v>
                </c:pt>
                <c:pt idx="3651">
                  <c:v>7304</c:v>
                </c:pt>
                <c:pt idx="3652">
                  <c:v>7306</c:v>
                </c:pt>
                <c:pt idx="3653">
                  <c:v>7308</c:v>
                </c:pt>
                <c:pt idx="3654">
                  <c:v>7310</c:v>
                </c:pt>
                <c:pt idx="3655">
                  <c:v>7312</c:v>
                </c:pt>
                <c:pt idx="3656">
                  <c:v>7314</c:v>
                </c:pt>
                <c:pt idx="3657">
                  <c:v>7316</c:v>
                </c:pt>
                <c:pt idx="3658">
                  <c:v>7318</c:v>
                </c:pt>
                <c:pt idx="3659">
                  <c:v>7320</c:v>
                </c:pt>
                <c:pt idx="3660">
                  <c:v>7322</c:v>
                </c:pt>
                <c:pt idx="3661">
                  <c:v>7324</c:v>
                </c:pt>
                <c:pt idx="3662">
                  <c:v>7326</c:v>
                </c:pt>
                <c:pt idx="3663">
                  <c:v>7328</c:v>
                </c:pt>
                <c:pt idx="3664">
                  <c:v>7330</c:v>
                </c:pt>
                <c:pt idx="3665">
                  <c:v>7332</c:v>
                </c:pt>
                <c:pt idx="3666">
                  <c:v>7334</c:v>
                </c:pt>
                <c:pt idx="3667">
                  <c:v>7336</c:v>
                </c:pt>
                <c:pt idx="3668">
                  <c:v>7338</c:v>
                </c:pt>
                <c:pt idx="3669">
                  <c:v>7340</c:v>
                </c:pt>
                <c:pt idx="3670">
                  <c:v>7342</c:v>
                </c:pt>
                <c:pt idx="3671">
                  <c:v>7344</c:v>
                </c:pt>
                <c:pt idx="3672">
                  <c:v>7346</c:v>
                </c:pt>
                <c:pt idx="3673">
                  <c:v>7348</c:v>
                </c:pt>
                <c:pt idx="3674">
                  <c:v>7350</c:v>
                </c:pt>
                <c:pt idx="3675">
                  <c:v>7352</c:v>
                </c:pt>
                <c:pt idx="3676">
                  <c:v>7354</c:v>
                </c:pt>
                <c:pt idx="3677">
                  <c:v>7356</c:v>
                </c:pt>
                <c:pt idx="3678">
                  <c:v>7358</c:v>
                </c:pt>
                <c:pt idx="3679">
                  <c:v>7360</c:v>
                </c:pt>
                <c:pt idx="3680">
                  <c:v>7362</c:v>
                </c:pt>
                <c:pt idx="3681">
                  <c:v>7364</c:v>
                </c:pt>
                <c:pt idx="3682">
                  <c:v>7366</c:v>
                </c:pt>
                <c:pt idx="3683">
                  <c:v>7368</c:v>
                </c:pt>
                <c:pt idx="3684">
                  <c:v>7370</c:v>
                </c:pt>
                <c:pt idx="3685">
                  <c:v>7372</c:v>
                </c:pt>
                <c:pt idx="3686">
                  <c:v>7374</c:v>
                </c:pt>
                <c:pt idx="3687">
                  <c:v>7376</c:v>
                </c:pt>
                <c:pt idx="3688">
                  <c:v>7378</c:v>
                </c:pt>
                <c:pt idx="3689">
                  <c:v>7380</c:v>
                </c:pt>
                <c:pt idx="3690">
                  <c:v>7382</c:v>
                </c:pt>
                <c:pt idx="3691">
                  <c:v>7384</c:v>
                </c:pt>
                <c:pt idx="3692">
                  <c:v>7386</c:v>
                </c:pt>
                <c:pt idx="3693">
                  <c:v>7388</c:v>
                </c:pt>
                <c:pt idx="3694">
                  <c:v>7390</c:v>
                </c:pt>
                <c:pt idx="3695">
                  <c:v>7392</c:v>
                </c:pt>
                <c:pt idx="3696">
                  <c:v>7394</c:v>
                </c:pt>
                <c:pt idx="3697">
                  <c:v>7396</c:v>
                </c:pt>
                <c:pt idx="3698">
                  <c:v>7398</c:v>
                </c:pt>
                <c:pt idx="3699">
                  <c:v>7400</c:v>
                </c:pt>
                <c:pt idx="3700">
                  <c:v>7402</c:v>
                </c:pt>
                <c:pt idx="3701">
                  <c:v>7404</c:v>
                </c:pt>
                <c:pt idx="3702">
                  <c:v>7406</c:v>
                </c:pt>
                <c:pt idx="3703">
                  <c:v>7408</c:v>
                </c:pt>
                <c:pt idx="3704">
                  <c:v>7410</c:v>
                </c:pt>
                <c:pt idx="3705">
                  <c:v>7412</c:v>
                </c:pt>
                <c:pt idx="3706">
                  <c:v>7414</c:v>
                </c:pt>
                <c:pt idx="3707">
                  <c:v>7416</c:v>
                </c:pt>
                <c:pt idx="3708">
                  <c:v>7418</c:v>
                </c:pt>
                <c:pt idx="3709">
                  <c:v>7420</c:v>
                </c:pt>
                <c:pt idx="3710">
                  <c:v>7422</c:v>
                </c:pt>
                <c:pt idx="3711">
                  <c:v>7424</c:v>
                </c:pt>
                <c:pt idx="3712">
                  <c:v>7426</c:v>
                </c:pt>
                <c:pt idx="3713">
                  <c:v>7428</c:v>
                </c:pt>
                <c:pt idx="3714">
                  <c:v>7430</c:v>
                </c:pt>
                <c:pt idx="3715">
                  <c:v>7432</c:v>
                </c:pt>
                <c:pt idx="3716">
                  <c:v>7434</c:v>
                </c:pt>
                <c:pt idx="3717">
                  <c:v>7436</c:v>
                </c:pt>
                <c:pt idx="3718">
                  <c:v>7438</c:v>
                </c:pt>
                <c:pt idx="3719">
                  <c:v>7440</c:v>
                </c:pt>
                <c:pt idx="3720">
                  <c:v>7442</c:v>
                </c:pt>
                <c:pt idx="3721">
                  <c:v>7444</c:v>
                </c:pt>
                <c:pt idx="3722">
                  <c:v>7446</c:v>
                </c:pt>
                <c:pt idx="3723">
                  <c:v>7448</c:v>
                </c:pt>
                <c:pt idx="3724">
                  <c:v>7450</c:v>
                </c:pt>
                <c:pt idx="3725">
                  <c:v>7452</c:v>
                </c:pt>
                <c:pt idx="3726">
                  <c:v>7454</c:v>
                </c:pt>
                <c:pt idx="3727">
                  <c:v>7456</c:v>
                </c:pt>
                <c:pt idx="3728">
                  <c:v>7458</c:v>
                </c:pt>
                <c:pt idx="3729">
                  <c:v>7460</c:v>
                </c:pt>
                <c:pt idx="3730">
                  <c:v>7462</c:v>
                </c:pt>
                <c:pt idx="3731">
                  <c:v>7464</c:v>
                </c:pt>
                <c:pt idx="3732">
                  <c:v>7466</c:v>
                </c:pt>
                <c:pt idx="3733">
                  <c:v>7468</c:v>
                </c:pt>
                <c:pt idx="3734">
                  <c:v>7470</c:v>
                </c:pt>
                <c:pt idx="3735">
                  <c:v>7472</c:v>
                </c:pt>
                <c:pt idx="3736">
                  <c:v>7474</c:v>
                </c:pt>
                <c:pt idx="3737">
                  <c:v>7476</c:v>
                </c:pt>
                <c:pt idx="3738">
                  <c:v>7478</c:v>
                </c:pt>
                <c:pt idx="3739">
                  <c:v>7480</c:v>
                </c:pt>
                <c:pt idx="3740">
                  <c:v>7482</c:v>
                </c:pt>
                <c:pt idx="3741">
                  <c:v>7484</c:v>
                </c:pt>
                <c:pt idx="3742">
                  <c:v>7486</c:v>
                </c:pt>
                <c:pt idx="3743">
                  <c:v>7488</c:v>
                </c:pt>
                <c:pt idx="3744">
                  <c:v>7490</c:v>
                </c:pt>
                <c:pt idx="3745">
                  <c:v>7492</c:v>
                </c:pt>
                <c:pt idx="3746">
                  <c:v>7494</c:v>
                </c:pt>
                <c:pt idx="3747">
                  <c:v>7496</c:v>
                </c:pt>
                <c:pt idx="3748">
                  <c:v>7498</c:v>
                </c:pt>
                <c:pt idx="3749">
                  <c:v>7500</c:v>
                </c:pt>
                <c:pt idx="3750">
                  <c:v>7502</c:v>
                </c:pt>
                <c:pt idx="3751">
                  <c:v>7504</c:v>
                </c:pt>
                <c:pt idx="3752">
                  <c:v>7506</c:v>
                </c:pt>
                <c:pt idx="3753">
                  <c:v>7508</c:v>
                </c:pt>
                <c:pt idx="3754">
                  <c:v>7510</c:v>
                </c:pt>
                <c:pt idx="3755">
                  <c:v>7512</c:v>
                </c:pt>
                <c:pt idx="3756">
                  <c:v>7514</c:v>
                </c:pt>
                <c:pt idx="3757">
                  <c:v>7516</c:v>
                </c:pt>
                <c:pt idx="3758">
                  <c:v>7518</c:v>
                </c:pt>
                <c:pt idx="3759">
                  <c:v>7520</c:v>
                </c:pt>
                <c:pt idx="3760">
                  <c:v>7522</c:v>
                </c:pt>
                <c:pt idx="3761">
                  <c:v>7524</c:v>
                </c:pt>
                <c:pt idx="3762">
                  <c:v>7526</c:v>
                </c:pt>
                <c:pt idx="3763">
                  <c:v>7528</c:v>
                </c:pt>
                <c:pt idx="3764">
                  <c:v>7530</c:v>
                </c:pt>
                <c:pt idx="3765">
                  <c:v>7532</c:v>
                </c:pt>
                <c:pt idx="3766">
                  <c:v>7534</c:v>
                </c:pt>
                <c:pt idx="3767">
                  <c:v>7536</c:v>
                </c:pt>
                <c:pt idx="3768">
                  <c:v>7538</c:v>
                </c:pt>
                <c:pt idx="3769">
                  <c:v>7540</c:v>
                </c:pt>
                <c:pt idx="3770">
                  <c:v>7542</c:v>
                </c:pt>
                <c:pt idx="3771">
                  <c:v>7544</c:v>
                </c:pt>
                <c:pt idx="3772">
                  <c:v>7546</c:v>
                </c:pt>
                <c:pt idx="3773">
                  <c:v>7548</c:v>
                </c:pt>
                <c:pt idx="3774">
                  <c:v>7550</c:v>
                </c:pt>
                <c:pt idx="3775">
                  <c:v>7552</c:v>
                </c:pt>
                <c:pt idx="3776">
                  <c:v>7554</c:v>
                </c:pt>
                <c:pt idx="3777">
                  <c:v>7556</c:v>
                </c:pt>
                <c:pt idx="3778">
                  <c:v>7558</c:v>
                </c:pt>
                <c:pt idx="3779">
                  <c:v>7560</c:v>
                </c:pt>
                <c:pt idx="3780">
                  <c:v>7562</c:v>
                </c:pt>
                <c:pt idx="3781">
                  <c:v>7564</c:v>
                </c:pt>
                <c:pt idx="3782">
                  <c:v>7566</c:v>
                </c:pt>
                <c:pt idx="3783">
                  <c:v>7568</c:v>
                </c:pt>
                <c:pt idx="3784">
                  <c:v>7570</c:v>
                </c:pt>
                <c:pt idx="3785">
                  <c:v>7572</c:v>
                </c:pt>
                <c:pt idx="3786">
                  <c:v>7574</c:v>
                </c:pt>
                <c:pt idx="3787">
                  <c:v>7576</c:v>
                </c:pt>
                <c:pt idx="3788">
                  <c:v>7578</c:v>
                </c:pt>
                <c:pt idx="3789">
                  <c:v>7580</c:v>
                </c:pt>
                <c:pt idx="3790">
                  <c:v>7582</c:v>
                </c:pt>
                <c:pt idx="3791">
                  <c:v>7584</c:v>
                </c:pt>
                <c:pt idx="3792">
                  <c:v>7586</c:v>
                </c:pt>
                <c:pt idx="3793">
                  <c:v>7588</c:v>
                </c:pt>
                <c:pt idx="3794">
                  <c:v>7590</c:v>
                </c:pt>
                <c:pt idx="3795">
                  <c:v>7592</c:v>
                </c:pt>
                <c:pt idx="3796">
                  <c:v>7594</c:v>
                </c:pt>
                <c:pt idx="3797">
                  <c:v>7596</c:v>
                </c:pt>
                <c:pt idx="3798">
                  <c:v>7598</c:v>
                </c:pt>
                <c:pt idx="3799">
                  <c:v>7600</c:v>
                </c:pt>
                <c:pt idx="3800">
                  <c:v>7602</c:v>
                </c:pt>
                <c:pt idx="3801">
                  <c:v>7604</c:v>
                </c:pt>
                <c:pt idx="3802">
                  <c:v>7606</c:v>
                </c:pt>
                <c:pt idx="3803">
                  <c:v>7608</c:v>
                </c:pt>
                <c:pt idx="3804">
                  <c:v>7610</c:v>
                </c:pt>
                <c:pt idx="3805">
                  <c:v>7612</c:v>
                </c:pt>
                <c:pt idx="3806">
                  <c:v>7614</c:v>
                </c:pt>
                <c:pt idx="3807">
                  <c:v>7616</c:v>
                </c:pt>
                <c:pt idx="3808">
                  <c:v>7618</c:v>
                </c:pt>
                <c:pt idx="3809">
                  <c:v>7620</c:v>
                </c:pt>
                <c:pt idx="3810">
                  <c:v>7622</c:v>
                </c:pt>
                <c:pt idx="3811">
                  <c:v>7624</c:v>
                </c:pt>
                <c:pt idx="3812">
                  <c:v>7626</c:v>
                </c:pt>
                <c:pt idx="3813">
                  <c:v>7628</c:v>
                </c:pt>
                <c:pt idx="3814">
                  <c:v>7630</c:v>
                </c:pt>
                <c:pt idx="3815">
                  <c:v>7632</c:v>
                </c:pt>
                <c:pt idx="3816">
                  <c:v>7634</c:v>
                </c:pt>
                <c:pt idx="3817">
                  <c:v>7636</c:v>
                </c:pt>
                <c:pt idx="3818">
                  <c:v>7638</c:v>
                </c:pt>
                <c:pt idx="3819">
                  <c:v>7640</c:v>
                </c:pt>
                <c:pt idx="3820">
                  <c:v>7642</c:v>
                </c:pt>
                <c:pt idx="3821">
                  <c:v>7644</c:v>
                </c:pt>
                <c:pt idx="3822">
                  <c:v>7646</c:v>
                </c:pt>
                <c:pt idx="3823">
                  <c:v>7648</c:v>
                </c:pt>
                <c:pt idx="3824">
                  <c:v>7650</c:v>
                </c:pt>
                <c:pt idx="3825">
                  <c:v>7652</c:v>
                </c:pt>
                <c:pt idx="3826">
                  <c:v>7654</c:v>
                </c:pt>
                <c:pt idx="3827">
                  <c:v>7656</c:v>
                </c:pt>
                <c:pt idx="3828">
                  <c:v>7658</c:v>
                </c:pt>
                <c:pt idx="3829">
                  <c:v>7660</c:v>
                </c:pt>
                <c:pt idx="3830">
                  <c:v>7662</c:v>
                </c:pt>
                <c:pt idx="3831">
                  <c:v>7664</c:v>
                </c:pt>
                <c:pt idx="3832">
                  <c:v>7666</c:v>
                </c:pt>
                <c:pt idx="3833">
                  <c:v>7668</c:v>
                </c:pt>
                <c:pt idx="3834">
                  <c:v>7670</c:v>
                </c:pt>
                <c:pt idx="3835">
                  <c:v>7672</c:v>
                </c:pt>
                <c:pt idx="3836">
                  <c:v>7674</c:v>
                </c:pt>
                <c:pt idx="3837">
                  <c:v>7676</c:v>
                </c:pt>
                <c:pt idx="3838">
                  <c:v>7678</c:v>
                </c:pt>
                <c:pt idx="3839">
                  <c:v>7680</c:v>
                </c:pt>
                <c:pt idx="3840">
                  <c:v>7682</c:v>
                </c:pt>
                <c:pt idx="3841">
                  <c:v>7684</c:v>
                </c:pt>
                <c:pt idx="3842">
                  <c:v>7686</c:v>
                </c:pt>
                <c:pt idx="3843">
                  <c:v>7688</c:v>
                </c:pt>
                <c:pt idx="3844">
                  <c:v>7690</c:v>
                </c:pt>
                <c:pt idx="3845">
                  <c:v>7692</c:v>
                </c:pt>
                <c:pt idx="3846">
                  <c:v>7694</c:v>
                </c:pt>
                <c:pt idx="3847">
                  <c:v>7696</c:v>
                </c:pt>
                <c:pt idx="3848">
                  <c:v>7698</c:v>
                </c:pt>
                <c:pt idx="3849">
                  <c:v>7700</c:v>
                </c:pt>
                <c:pt idx="3850">
                  <c:v>7702</c:v>
                </c:pt>
                <c:pt idx="3851">
                  <c:v>7704</c:v>
                </c:pt>
                <c:pt idx="3852">
                  <c:v>7706</c:v>
                </c:pt>
                <c:pt idx="3853">
                  <c:v>7708</c:v>
                </c:pt>
                <c:pt idx="3854">
                  <c:v>7710</c:v>
                </c:pt>
                <c:pt idx="3855">
                  <c:v>7712</c:v>
                </c:pt>
                <c:pt idx="3856">
                  <c:v>7714</c:v>
                </c:pt>
                <c:pt idx="3857">
                  <c:v>7716</c:v>
                </c:pt>
                <c:pt idx="3858">
                  <c:v>7718</c:v>
                </c:pt>
                <c:pt idx="3859">
                  <c:v>7720</c:v>
                </c:pt>
                <c:pt idx="3860">
                  <c:v>7722</c:v>
                </c:pt>
                <c:pt idx="3861">
                  <c:v>7724</c:v>
                </c:pt>
                <c:pt idx="3862">
                  <c:v>7726</c:v>
                </c:pt>
                <c:pt idx="3863">
                  <c:v>7728</c:v>
                </c:pt>
                <c:pt idx="3864">
                  <c:v>7730</c:v>
                </c:pt>
                <c:pt idx="3865">
                  <c:v>7732</c:v>
                </c:pt>
                <c:pt idx="3866">
                  <c:v>7734</c:v>
                </c:pt>
                <c:pt idx="3867">
                  <c:v>7736</c:v>
                </c:pt>
                <c:pt idx="3868">
                  <c:v>7738</c:v>
                </c:pt>
                <c:pt idx="3869">
                  <c:v>7740</c:v>
                </c:pt>
                <c:pt idx="3870">
                  <c:v>7742</c:v>
                </c:pt>
                <c:pt idx="3871">
                  <c:v>7744</c:v>
                </c:pt>
                <c:pt idx="3872">
                  <c:v>7746</c:v>
                </c:pt>
                <c:pt idx="3873">
                  <c:v>7748</c:v>
                </c:pt>
                <c:pt idx="3874">
                  <c:v>7750</c:v>
                </c:pt>
                <c:pt idx="3875">
                  <c:v>7752</c:v>
                </c:pt>
                <c:pt idx="3876">
                  <c:v>7754</c:v>
                </c:pt>
                <c:pt idx="3877">
                  <c:v>7756</c:v>
                </c:pt>
                <c:pt idx="3878">
                  <c:v>7758</c:v>
                </c:pt>
                <c:pt idx="3879">
                  <c:v>7760</c:v>
                </c:pt>
                <c:pt idx="3880">
                  <c:v>7762</c:v>
                </c:pt>
                <c:pt idx="3881">
                  <c:v>7764</c:v>
                </c:pt>
                <c:pt idx="3882">
                  <c:v>7766</c:v>
                </c:pt>
                <c:pt idx="3883">
                  <c:v>7768</c:v>
                </c:pt>
                <c:pt idx="3884">
                  <c:v>7770</c:v>
                </c:pt>
                <c:pt idx="3885">
                  <c:v>7772</c:v>
                </c:pt>
                <c:pt idx="3886">
                  <c:v>7774</c:v>
                </c:pt>
                <c:pt idx="3887">
                  <c:v>7776</c:v>
                </c:pt>
                <c:pt idx="3888">
                  <c:v>7778</c:v>
                </c:pt>
                <c:pt idx="3889">
                  <c:v>7780</c:v>
                </c:pt>
                <c:pt idx="3890">
                  <c:v>7782</c:v>
                </c:pt>
                <c:pt idx="3891">
                  <c:v>7784</c:v>
                </c:pt>
                <c:pt idx="3892">
                  <c:v>7786</c:v>
                </c:pt>
                <c:pt idx="3893">
                  <c:v>7788</c:v>
                </c:pt>
                <c:pt idx="3894">
                  <c:v>7790</c:v>
                </c:pt>
                <c:pt idx="3895">
                  <c:v>7792</c:v>
                </c:pt>
                <c:pt idx="3896">
                  <c:v>7794</c:v>
                </c:pt>
                <c:pt idx="3897">
                  <c:v>7796</c:v>
                </c:pt>
                <c:pt idx="3898">
                  <c:v>7798</c:v>
                </c:pt>
                <c:pt idx="3899">
                  <c:v>7800</c:v>
                </c:pt>
                <c:pt idx="3900">
                  <c:v>7802</c:v>
                </c:pt>
                <c:pt idx="3901">
                  <c:v>7804</c:v>
                </c:pt>
                <c:pt idx="3902">
                  <c:v>7806</c:v>
                </c:pt>
                <c:pt idx="3903">
                  <c:v>7808</c:v>
                </c:pt>
                <c:pt idx="3904">
                  <c:v>7810</c:v>
                </c:pt>
                <c:pt idx="3905">
                  <c:v>7812</c:v>
                </c:pt>
                <c:pt idx="3906">
                  <c:v>7814</c:v>
                </c:pt>
                <c:pt idx="3907">
                  <c:v>7816</c:v>
                </c:pt>
                <c:pt idx="3908">
                  <c:v>7818</c:v>
                </c:pt>
                <c:pt idx="3909">
                  <c:v>7820</c:v>
                </c:pt>
                <c:pt idx="3910">
                  <c:v>7822</c:v>
                </c:pt>
                <c:pt idx="3911">
                  <c:v>7824</c:v>
                </c:pt>
                <c:pt idx="3912">
                  <c:v>7826</c:v>
                </c:pt>
                <c:pt idx="3913">
                  <c:v>7828</c:v>
                </c:pt>
                <c:pt idx="3914">
                  <c:v>7830</c:v>
                </c:pt>
                <c:pt idx="3915">
                  <c:v>7832</c:v>
                </c:pt>
                <c:pt idx="3916">
                  <c:v>7834</c:v>
                </c:pt>
                <c:pt idx="3917">
                  <c:v>7836</c:v>
                </c:pt>
                <c:pt idx="3918">
                  <c:v>7838</c:v>
                </c:pt>
                <c:pt idx="3919">
                  <c:v>7840</c:v>
                </c:pt>
                <c:pt idx="3920">
                  <c:v>7842</c:v>
                </c:pt>
                <c:pt idx="3921">
                  <c:v>7844</c:v>
                </c:pt>
                <c:pt idx="3922">
                  <c:v>7846</c:v>
                </c:pt>
                <c:pt idx="3923">
                  <c:v>7848</c:v>
                </c:pt>
                <c:pt idx="3924">
                  <c:v>7850</c:v>
                </c:pt>
                <c:pt idx="3925">
                  <c:v>7852</c:v>
                </c:pt>
                <c:pt idx="3926">
                  <c:v>7854</c:v>
                </c:pt>
                <c:pt idx="3927">
                  <c:v>7856</c:v>
                </c:pt>
                <c:pt idx="3928">
                  <c:v>7858</c:v>
                </c:pt>
                <c:pt idx="3929">
                  <c:v>7860</c:v>
                </c:pt>
                <c:pt idx="3930">
                  <c:v>7862</c:v>
                </c:pt>
                <c:pt idx="3931">
                  <c:v>7864</c:v>
                </c:pt>
                <c:pt idx="3932">
                  <c:v>7866</c:v>
                </c:pt>
                <c:pt idx="3933">
                  <c:v>7868</c:v>
                </c:pt>
                <c:pt idx="3934">
                  <c:v>7870</c:v>
                </c:pt>
                <c:pt idx="3935">
                  <c:v>7872</c:v>
                </c:pt>
                <c:pt idx="3936">
                  <c:v>7874</c:v>
                </c:pt>
                <c:pt idx="3937">
                  <c:v>7876</c:v>
                </c:pt>
                <c:pt idx="3938">
                  <c:v>7878</c:v>
                </c:pt>
                <c:pt idx="3939">
                  <c:v>7880</c:v>
                </c:pt>
                <c:pt idx="3940">
                  <c:v>7882</c:v>
                </c:pt>
                <c:pt idx="3941">
                  <c:v>7884</c:v>
                </c:pt>
                <c:pt idx="3942">
                  <c:v>7886</c:v>
                </c:pt>
                <c:pt idx="3943">
                  <c:v>7888</c:v>
                </c:pt>
                <c:pt idx="3944">
                  <c:v>7890</c:v>
                </c:pt>
                <c:pt idx="3945">
                  <c:v>7892</c:v>
                </c:pt>
                <c:pt idx="3946">
                  <c:v>7894</c:v>
                </c:pt>
                <c:pt idx="3947">
                  <c:v>7896</c:v>
                </c:pt>
                <c:pt idx="3948">
                  <c:v>7898</c:v>
                </c:pt>
                <c:pt idx="3949">
                  <c:v>7900</c:v>
                </c:pt>
                <c:pt idx="3950">
                  <c:v>7902</c:v>
                </c:pt>
                <c:pt idx="3951">
                  <c:v>7904</c:v>
                </c:pt>
                <c:pt idx="3952">
                  <c:v>7906</c:v>
                </c:pt>
                <c:pt idx="3953">
                  <c:v>7908</c:v>
                </c:pt>
                <c:pt idx="3954">
                  <c:v>7910</c:v>
                </c:pt>
                <c:pt idx="3955">
                  <c:v>7912</c:v>
                </c:pt>
                <c:pt idx="3956">
                  <c:v>7914</c:v>
                </c:pt>
                <c:pt idx="3957">
                  <c:v>7916</c:v>
                </c:pt>
                <c:pt idx="3958">
                  <c:v>7918</c:v>
                </c:pt>
                <c:pt idx="3959">
                  <c:v>7920</c:v>
                </c:pt>
                <c:pt idx="3960">
                  <c:v>7922</c:v>
                </c:pt>
                <c:pt idx="3961">
                  <c:v>7924</c:v>
                </c:pt>
                <c:pt idx="3962">
                  <c:v>7926</c:v>
                </c:pt>
                <c:pt idx="3963">
                  <c:v>7928</c:v>
                </c:pt>
                <c:pt idx="3964">
                  <c:v>7930</c:v>
                </c:pt>
                <c:pt idx="3965">
                  <c:v>7932</c:v>
                </c:pt>
                <c:pt idx="3966">
                  <c:v>7934</c:v>
                </c:pt>
                <c:pt idx="3967">
                  <c:v>7936</c:v>
                </c:pt>
                <c:pt idx="3968">
                  <c:v>7938</c:v>
                </c:pt>
                <c:pt idx="3969">
                  <c:v>7940</c:v>
                </c:pt>
                <c:pt idx="3970">
                  <c:v>7942</c:v>
                </c:pt>
                <c:pt idx="3971">
                  <c:v>7944</c:v>
                </c:pt>
                <c:pt idx="3972">
                  <c:v>7946</c:v>
                </c:pt>
                <c:pt idx="3973">
                  <c:v>7948</c:v>
                </c:pt>
                <c:pt idx="3974">
                  <c:v>7950</c:v>
                </c:pt>
                <c:pt idx="3975">
                  <c:v>7952</c:v>
                </c:pt>
                <c:pt idx="3976">
                  <c:v>7954</c:v>
                </c:pt>
                <c:pt idx="3977">
                  <c:v>7956</c:v>
                </c:pt>
                <c:pt idx="3978">
                  <c:v>7958</c:v>
                </c:pt>
                <c:pt idx="3979">
                  <c:v>7960</c:v>
                </c:pt>
                <c:pt idx="3980">
                  <c:v>7962</c:v>
                </c:pt>
                <c:pt idx="3981">
                  <c:v>7964</c:v>
                </c:pt>
                <c:pt idx="3982">
                  <c:v>7966</c:v>
                </c:pt>
                <c:pt idx="3983">
                  <c:v>7968</c:v>
                </c:pt>
                <c:pt idx="3984">
                  <c:v>7970</c:v>
                </c:pt>
                <c:pt idx="3985">
                  <c:v>7972</c:v>
                </c:pt>
                <c:pt idx="3986">
                  <c:v>7974</c:v>
                </c:pt>
                <c:pt idx="3987">
                  <c:v>7976</c:v>
                </c:pt>
                <c:pt idx="3988">
                  <c:v>7978</c:v>
                </c:pt>
                <c:pt idx="3989">
                  <c:v>7980</c:v>
                </c:pt>
                <c:pt idx="3990">
                  <c:v>7982</c:v>
                </c:pt>
                <c:pt idx="3991">
                  <c:v>7984</c:v>
                </c:pt>
                <c:pt idx="3992">
                  <c:v>7986</c:v>
                </c:pt>
                <c:pt idx="3993">
                  <c:v>7988</c:v>
                </c:pt>
                <c:pt idx="3994">
                  <c:v>7990</c:v>
                </c:pt>
                <c:pt idx="3995">
                  <c:v>7992</c:v>
                </c:pt>
                <c:pt idx="3996">
                  <c:v>7994</c:v>
                </c:pt>
                <c:pt idx="3997">
                  <c:v>7996</c:v>
                </c:pt>
                <c:pt idx="3998">
                  <c:v>7998</c:v>
                </c:pt>
                <c:pt idx="3999">
                  <c:v>8000</c:v>
                </c:pt>
                <c:pt idx="4000">
                  <c:v>8002</c:v>
                </c:pt>
                <c:pt idx="4001">
                  <c:v>8004</c:v>
                </c:pt>
                <c:pt idx="4002">
                  <c:v>8006</c:v>
                </c:pt>
                <c:pt idx="4003">
                  <c:v>8008</c:v>
                </c:pt>
                <c:pt idx="4004">
                  <c:v>8010</c:v>
                </c:pt>
                <c:pt idx="4005">
                  <c:v>8012</c:v>
                </c:pt>
                <c:pt idx="4006">
                  <c:v>8014</c:v>
                </c:pt>
                <c:pt idx="4007">
                  <c:v>8016</c:v>
                </c:pt>
                <c:pt idx="4008">
                  <c:v>8018</c:v>
                </c:pt>
                <c:pt idx="4009">
                  <c:v>8020</c:v>
                </c:pt>
                <c:pt idx="4010">
                  <c:v>8022</c:v>
                </c:pt>
                <c:pt idx="4011">
                  <c:v>8024</c:v>
                </c:pt>
                <c:pt idx="4012">
                  <c:v>8026</c:v>
                </c:pt>
                <c:pt idx="4013">
                  <c:v>8028</c:v>
                </c:pt>
                <c:pt idx="4014">
                  <c:v>8030</c:v>
                </c:pt>
                <c:pt idx="4015">
                  <c:v>8032</c:v>
                </c:pt>
                <c:pt idx="4016">
                  <c:v>8034</c:v>
                </c:pt>
                <c:pt idx="4017">
                  <c:v>8036</c:v>
                </c:pt>
                <c:pt idx="4018">
                  <c:v>8038</c:v>
                </c:pt>
                <c:pt idx="4019">
                  <c:v>8040</c:v>
                </c:pt>
                <c:pt idx="4020">
                  <c:v>8042</c:v>
                </c:pt>
                <c:pt idx="4021">
                  <c:v>8044</c:v>
                </c:pt>
                <c:pt idx="4022">
                  <c:v>8046</c:v>
                </c:pt>
                <c:pt idx="4023">
                  <c:v>8048</c:v>
                </c:pt>
                <c:pt idx="4024">
                  <c:v>8050</c:v>
                </c:pt>
                <c:pt idx="4025">
                  <c:v>8052</c:v>
                </c:pt>
                <c:pt idx="4026">
                  <c:v>8054</c:v>
                </c:pt>
                <c:pt idx="4027">
                  <c:v>8056</c:v>
                </c:pt>
                <c:pt idx="4028">
                  <c:v>8058</c:v>
                </c:pt>
                <c:pt idx="4029">
                  <c:v>8060</c:v>
                </c:pt>
                <c:pt idx="4030">
                  <c:v>8062</c:v>
                </c:pt>
                <c:pt idx="4031">
                  <c:v>8064</c:v>
                </c:pt>
                <c:pt idx="4032">
                  <c:v>8066</c:v>
                </c:pt>
                <c:pt idx="4033">
                  <c:v>8068</c:v>
                </c:pt>
                <c:pt idx="4034">
                  <c:v>8070</c:v>
                </c:pt>
                <c:pt idx="4035">
                  <c:v>8072</c:v>
                </c:pt>
                <c:pt idx="4036">
                  <c:v>8074</c:v>
                </c:pt>
                <c:pt idx="4037">
                  <c:v>8076</c:v>
                </c:pt>
                <c:pt idx="4038">
                  <c:v>8078</c:v>
                </c:pt>
                <c:pt idx="4039">
                  <c:v>8080</c:v>
                </c:pt>
                <c:pt idx="4040">
                  <c:v>8082</c:v>
                </c:pt>
                <c:pt idx="4041">
                  <c:v>8084</c:v>
                </c:pt>
                <c:pt idx="4042">
                  <c:v>8086</c:v>
                </c:pt>
                <c:pt idx="4043">
                  <c:v>8088</c:v>
                </c:pt>
                <c:pt idx="4044">
                  <c:v>8090</c:v>
                </c:pt>
                <c:pt idx="4045">
                  <c:v>8092</c:v>
                </c:pt>
                <c:pt idx="4046">
                  <c:v>8094</c:v>
                </c:pt>
                <c:pt idx="4047">
                  <c:v>8096</c:v>
                </c:pt>
                <c:pt idx="4048">
                  <c:v>8098</c:v>
                </c:pt>
                <c:pt idx="4049">
                  <c:v>8100</c:v>
                </c:pt>
                <c:pt idx="4050">
                  <c:v>8102</c:v>
                </c:pt>
                <c:pt idx="4051">
                  <c:v>8104</c:v>
                </c:pt>
                <c:pt idx="4052">
                  <c:v>8106</c:v>
                </c:pt>
                <c:pt idx="4053">
                  <c:v>8108</c:v>
                </c:pt>
                <c:pt idx="4054">
                  <c:v>8110</c:v>
                </c:pt>
                <c:pt idx="4055">
                  <c:v>8112</c:v>
                </c:pt>
                <c:pt idx="4056">
                  <c:v>8114</c:v>
                </c:pt>
                <c:pt idx="4057">
                  <c:v>8116</c:v>
                </c:pt>
                <c:pt idx="4058">
                  <c:v>8118</c:v>
                </c:pt>
                <c:pt idx="4059">
                  <c:v>8120</c:v>
                </c:pt>
                <c:pt idx="4060">
                  <c:v>8122</c:v>
                </c:pt>
                <c:pt idx="4061">
                  <c:v>8124</c:v>
                </c:pt>
                <c:pt idx="4062">
                  <c:v>8126</c:v>
                </c:pt>
                <c:pt idx="4063">
                  <c:v>8128</c:v>
                </c:pt>
                <c:pt idx="4064">
                  <c:v>8130</c:v>
                </c:pt>
                <c:pt idx="4065">
                  <c:v>8132</c:v>
                </c:pt>
                <c:pt idx="4066">
                  <c:v>8134</c:v>
                </c:pt>
                <c:pt idx="4067">
                  <c:v>8136</c:v>
                </c:pt>
                <c:pt idx="4068">
                  <c:v>8138</c:v>
                </c:pt>
                <c:pt idx="4069">
                  <c:v>8140</c:v>
                </c:pt>
                <c:pt idx="4070">
                  <c:v>8142</c:v>
                </c:pt>
                <c:pt idx="4071">
                  <c:v>8144</c:v>
                </c:pt>
                <c:pt idx="4072">
                  <c:v>8146</c:v>
                </c:pt>
                <c:pt idx="4073">
                  <c:v>8148</c:v>
                </c:pt>
                <c:pt idx="4074">
                  <c:v>8150</c:v>
                </c:pt>
                <c:pt idx="4075">
                  <c:v>8152</c:v>
                </c:pt>
                <c:pt idx="4076">
                  <c:v>8154</c:v>
                </c:pt>
                <c:pt idx="4077">
                  <c:v>8156</c:v>
                </c:pt>
                <c:pt idx="4078">
                  <c:v>8158</c:v>
                </c:pt>
                <c:pt idx="4079">
                  <c:v>8160</c:v>
                </c:pt>
                <c:pt idx="4080">
                  <c:v>8162</c:v>
                </c:pt>
                <c:pt idx="4081">
                  <c:v>8164</c:v>
                </c:pt>
                <c:pt idx="4082">
                  <c:v>8166</c:v>
                </c:pt>
                <c:pt idx="4083">
                  <c:v>8168</c:v>
                </c:pt>
                <c:pt idx="4084">
                  <c:v>8170</c:v>
                </c:pt>
                <c:pt idx="4085">
                  <c:v>8172</c:v>
                </c:pt>
                <c:pt idx="4086">
                  <c:v>8174</c:v>
                </c:pt>
                <c:pt idx="4087">
                  <c:v>8176</c:v>
                </c:pt>
                <c:pt idx="4088">
                  <c:v>8178</c:v>
                </c:pt>
                <c:pt idx="4089">
                  <c:v>8180</c:v>
                </c:pt>
                <c:pt idx="4090">
                  <c:v>8182</c:v>
                </c:pt>
                <c:pt idx="4091">
                  <c:v>8184</c:v>
                </c:pt>
                <c:pt idx="4092">
                  <c:v>8186</c:v>
                </c:pt>
                <c:pt idx="4093">
                  <c:v>8188</c:v>
                </c:pt>
                <c:pt idx="4094">
                  <c:v>8190</c:v>
                </c:pt>
                <c:pt idx="4095">
                  <c:v>8192</c:v>
                </c:pt>
                <c:pt idx="4096">
                  <c:v>8194</c:v>
                </c:pt>
                <c:pt idx="4097">
                  <c:v>8196</c:v>
                </c:pt>
                <c:pt idx="4098">
                  <c:v>8198</c:v>
                </c:pt>
                <c:pt idx="4099">
                  <c:v>8200</c:v>
                </c:pt>
                <c:pt idx="4100">
                  <c:v>8202</c:v>
                </c:pt>
                <c:pt idx="4101">
                  <c:v>8204</c:v>
                </c:pt>
                <c:pt idx="4102">
                  <c:v>8206</c:v>
                </c:pt>
                <c:pt idx="4103">
                  <c:v>8208</c:v>
                </c:pt>
                <c:pt idx="4104">
                  <c:v>8210</c:v>
                </c:pt>
                <c:pt idx="4105">
                  <c:v>8212</c:v>
                </c:pt>
                <c:pt idx="4106">
                  <c:v>8214</c:v>
                </c:pt>
                <c:pt idx="4107">
                  <c:v>8216</c:v>
                </c:pt>
                <c:pt idx="4108">
                  <c:v>8218</c:v>
                </c:pt>
                <c:pt idx="4109">
                  <c:v>8220</c:v>
                </c:pt>
                <c:pt idx="4110">
                  <c:v>8222</c:v>
                </c:pt>
                <c:pt idx="4111">
                  <c:v>8224</c:v>
                </c:pt>
                <c:pt idx="4112">
                  <c:v>8226</c:v>
                </c:pt>
                <c:pt idx="4113">
                  <c:v>8228</c:v>
                </c:pt>
                <c:pt idx="4114">
                  <c:v>8230</c:v>
                </c:pt>
                <c:pt idx="4115">
                  <c:v>8232</c:v>
                </c:pt>
                <c:pt idx="4116">
                  <c:v>8234</c:v>
                </c:pt>
                <c:pt idx="4117">
                  <c:v>8236</c:v>
                </c:pt>
                <c:pt idx="4118">
                  <c:v>8238</c:v>
                </c:pt>
                <c:pt idx="4119">
                  <c:v>8240</c:v>
                </c:pt>
                <c:pt idx="4120">
                  <c:v>8242</c:v>
                </c:pt>
                <c:pt idx="4121">
                  <c:v>8244</c:v>
                </c:pt>
                <c:pt idx="4122">
                  <c:v>8246</c:v>
                </c:pt>
                <c:pt idx="4123">
                  <c:v>8248</c:v>
                </c:pt>
                <c:pt idx="4124">
                  <c:v>8250</c:v>
                </c:pt>
                <c:pt idx="4125">
                  <c:v>8252</c:v>
                </c:pt>
                <c:pt idx="4126">
                  <c:v>8254</c:v>
                </c:pt>
                <c:pt idx="4127">
                  <c:v>8256</c:v>
                </c:pt>
                <c:pt idx="4128">
                  <c:v>8258</c:v>
                </c:pt>
                <c:pt idx="4129">
                  <c:v>8260</c:v>
                </c:pt>
                <c:pt idx="4130">
                  <c:v>8262</c:v>
                </c:pt>
                <c:pt idx="4131">
                  <c:v>8264</c:v>
                </c:pt>
                <c:pt idx="4132">
                  <c:v>8266</c:v>
                </c:pt>
                <c:pt idx="4133">
                  <c:v>8268</c:v>
                </c:pt>
                <c:pt idx="4134">
                  <c:v>8270</c:v>
                </c:pt>
                <c:pt idx="4135">
                  <c:v>8272</c:v>
                </c:pt>
                <c:pt idx="4136">
                  <c:v>8274</c:v>
                </c:pt>
                <c:pt idx="4137">
                  <c:v>8276</c:v>
                </c:pt>
                <c:pt idx="4138">
                  <c:v>8278</c:v>
                </c:pt>
                <c:pt idx="4139">
                  <c:v>8280</c:v>
                </c:pt>
                <c:pt idx="4140">
                  <c:v>8282</c:v>
                </c:pt>
                <c:pt idx="4141">
                  <c:v>8284</c:v>
                </c:pt>
                <c:pt idx="4142">
                  <c:v>8286</c:v>
                </c:pt>
                <c:pt idx="4143">
                  <c:v>8288</c:v>
                </c:pt>
                <c:pt idx="4144">
                  <c:v>8290</c:v>
                </c:pt>
                <c:pt idx="4145">
                  <c:v>8292</c:v>
                </c:pt>
                <c:pt idx="4146">
                  <c:v>8294</c:v>
                </c:pt>
                <c:pt idx="4147">
                  <c:v>8296</c:v>
                </c:pt>
                <c:pt idx="4148">
                  <c:v>8298</c:v>
                </c:pt>
                <c:pt idx="4149">
                  <c:v>8300</c:v>
                </c:pt>
                <c:pt idx="4150">
                  <c:v>8302</c:v>
                </c:pt>
                <c:pt idx="4151">
                  <c:v>8304</c:v>
                </c:pt>
                <c:pt idx="4152">
                  <c:v>8306</c:v>
                </c:pt>
                <c:pt idx="4153">
                  <c:v>8308</c:v>
                </c:pt>
                <c:pt idx="4154">
                  <c:v>8310</c:v>
                </c:pt>
                <c:pt idx="4155">
                  <c:v>8312</c:v>
                </c:pt>
                <c:pt idx="4156">
                  <c:v>8314</c:v>
                </c:pt>
                <c:pt idx="4157">
                  <c:v>8316</c:v>
                </c:pt>
                <c:pt idx="4158">
                  <c:v>8318</c:v>
                </c:pt>
                <c:pt idx="4159">
                  <c:v>8320</c:v>
                </c:pt>
                <c:pt idx="4160">
                  <c:v>8322</c:v>
                </c:pt>
                <c:pt idx="4161">
                  <c:v>8324</c:v>
                </c:pt>
                <c:pt idx="4162">
                  <c:v>8326</c:v>
                </c:pt>
                <c:pt idx="4163">
                  <c:v>8328</c:v>
                </c:pt>
                <c:pt idx="4164">
                  <c:v>8330</c:v>
                </c:pt>
                <c:pt idx="4165">
                  <c:v>8332</c:v>
                </c:pt>
                <c:pt idx="4166">
                  <c:v>8334</c:v>
                </c:pt>
                <c:pt idx="4167">
                  <c:v>8336</c:v>
                </c:pt>
                <c:pt idx="4168">
                  <c:v>8338</c:v>
                </c:pt>
                <c:pt idx="4169">
                  <c:v>8340</c:v>
                </c:pt>
                <c:pt idx="4170">
                  <c:v>8342</c:v>
                </c:pt>
                <c:pt idx="4171">
                  <c:v>8344</c:v>
                </c:pt>
                <c:pt idx="4172">
                  <c:v>8346</c:v>
                </c:pt>
                <c:pt idx="4173">
                  <c:v>8348</c:v>
                </c:pt>
                <c:pt idx="4174">
                  <c:v>8350</c:v>
                </c:pt>
                <c:pt idx="4175">
                  <c:v>8352</c:v>
                </c:pt>
                <c:pt idx="4176">
                  <c:v>8354</c:v>
                </c:pt>
                <c:pt idx="4177">
                  <c:v>8356</c:v>
                </c:pt>
                <c:pt idx="4178">
                  <c:v>8358</c:v>
                </c:pt>
                <c:pt idx="4179">
                  <c:v>8360</c:v>
                </c:pt>
                <c:pt idx="4180">
                  <c:v>8362</c:v>
                </c:pt>
                <c:pt idx="4181">
                  <c:v>8364</c:v>
                </c:pt>
                <c:pt idx="4182">
                  <c:v>8366</c:v>
                </c:pt>
                <c:pt idx="4183">
                  <c:v>8368</c:v>
                </c:pt>
                <c:pt idx="4184">
                  <c:v>8370</c:v>
                </c:pt>
                <c:pt idx="4185">
                  <c:v>8372</c:v>
                </c:pt>
                <c:pt idx="4186">
                  <c:v>8374</c:v>
                </c:pt>
                <c:pt idx="4187">
                  <c:v>8376</c:v>
                </c:pt>
                <c:pt idx="4188">
                  <c:v>8378</c:v>
                </c:pt>
                <c:pt idx="4189">
                  <c:v>8380</c:v>
                </c:pt>
                <c:pt idx="4190">
                  <c:v>8382</c:v>
                </c:pt>
                <c:pt idx="4191">
                  <c:v>8384</c:v>
                </c:pt>
                <c:pt idx="4192">
                  <c:v>8386</c:v>
                </c:pt>
                <c:pt idx="4193">
                  <c:v>8388</c:v>
                </c:pt>
                <c:pt idx="4194">
                  <c:v>8390</c:v>
                </c:pt>
                <c:pt idx="4195">
                  <c:v>8392</c:v>
                </c:pt>
                <c:pt idx="4196">
                  <c:v>8394</c:v>
                </c:pt>
                <c:pt idx="4197">
                  <c:v>8396</c:v>
                </c:pt>
                <c:pt idx="4198">
                  <c:v>8398</c:v>
                </c:pt>
                <c:pt idx="4199">
                  <c:v>8400</c:v>
                </c:pt>
                <c:pt idx="4200">
                  <c:v>8402</c:v>
                </c:pt>
                <c:pt idx="4201">
                  <c:v>8404</c:v>
                </c:pt>
                <c:pt idx="4202">
                  <c:v>8406</c:v>
                </c:pt>
                <c:pt idx="4203">
                  <c:v>8408</c:v>
                </c:pt>
                <c:pt idx="4204">
                  <c:v>8410</c:v>
                </c:pt>
                <c:pt idx="4205">
                  <c:v>8412</c:v>
                </c:pt>
                <c:pt idx="4206">
                  <c:v>8414</c:v>
                </c:pt>
                <c:pt idx="4207">
                  <c:v>8416</c:v>
                </c:pt>
                <c:pt idx="4208">
                  <c:v>8418</c:v>
                </c:pt>
                <c:pt idx="4209">
                  <c:v>8420</c:v>
                </c:pt>
                <c:pt idx="4210">
                  <c:v>8422</c:v>
                </c:pt>
                <c:pt idx="4211">
                  <c:v>8424</c:v>
                </c:pt>
                <c:pt idx="4212">
                  <c:v>8426</c:v>
                </c:pt>
                <c:pt idx="4213">
                  <c:v>8428</c:v>
                </c:pt>
                <c:pt idx="4214">
                  <c:v>8430</c:v>
                </c:pt>
                <c:pt idx="4215">
                  <c:v>8432</c:v>
                </c:pt>
                <c:pt idx="4216">
                  <c:v>8434</c:v>
                </c:pt>
                <c:pt idx="4217">
                  <c:v>8436</c:v>
                </c:pt>
                <c:pt idx="4218">
                  <c:v>8438</c:v>
                </c:pt>
                <c:pt idx="4219">
                  <c:v>8440</c:v>
                </c:pt>
                <c:pt idx="4220">
                  <c:v>8442</c:v>
                </c:pt>
                <c:pt idx="4221">
                  <c:v>8444</c:v>
                </c:pt>
                <c:pt idx="4222">
                  <c:v>8446</c:v>
                </c:pt>
                <c:pt idx="4223">
                  <c:v>8448</c:v>
                </c:pt>
                <c:pt idx="4224">
                  <c:v>8450</c:v>
                </c:pt>
                <c:pt idx="4225">
                  <c:v>8452</c:v>
                </c:pt>
                <c:pt idx="4226">
                  <c:v>8454</c:v>
                </c:pt>
                <c:pt idx="4227">
                  <c:v>8456</c:v>
                </c:pt>
                <c:pt idx="4228">
                  <c:v>8458</c:v>
                </c:pt>
                <c:pt idx="4229">
                  <c:v>8460</c:v>
                </c:pt>
                <c:pt idx="4230">
                  <c:v>8462</c:v>
                </c:pt>
                <c:pt idx="4231">
                  <c:v>8464</c:v>
                </c:pt>
                <c:pt idx="4232">
                  <c:v>8466</c:v>
                </c:pt>
                <c:pt idx="4233">
                  <c:v>8468</c:v>
                </c:pt>
                <c:pt idx="4234">
                  <c:v>8470</c:v>
                </c:pt>
                <c:pt idx="4235">
                  <c:v>8472</c:v>
                </c:pt>
                <c:pt idx="4236">
                  <c:v>8474</c:v>
                </c:pt>
                <c:pt idx="4237">
                  <c:v>8476</c:v>
                </c:pt>
                <c:pt idx="4238">
                  <c:v>8478</c:v>
                </c:pt>
                <c:pt idx="4239">
                  <c:v>8480</c:v>
                </c:pt>
                <c:pt idx="4240">
                  <c:v>8482</c:v>
                </c:pt>
                <c:pt idx="4241">
                  <c:v>8484</c:v>
                </c:pt>
                <c:pt idx="4242">
                  <c:v>8486</c:v>
                </c:pt>
                <c:pt idx="4243">
                  <c:v>8488</c:v>
                </c:pt>
                <c:pt idx="4244">
                  <c:v>8490</c:v>
                </c:pt>
                <c:pt idx="4245">
                  <c:v>8492</c:v>
                </c:pt>
                <c:pt idx="4246">
                  <c:v>8494</c:v>
                </c:pt>
                <c:pt idx="4247">
                  <c:v>8496</c:v>
                </c:pt>
                <c:pt idx="4248">
                  <c:v>8498</c:v>
                </c:pt>
                <c:pt idx="4249">
                  <c:v>8500</c:v>
                </c:pt>
                <c:pt idx="4250">
                  <c:v>8502</c:v>
                </c:pt>
                <c:pt idx="4251">
                  <c:v>8504</c:v>
                </c:pt>
                <c:pt idx="4252">
                  <c:v>8506</c:v>
                </c:pt>
                <c:pt idx="4253">
                  <c:v>8508</c:v>
                </c:pt>
                <c:pt idx="4254">
                  <c:v>8510</c:v>
                </c:pt>
                <c:pt idx="4255">
                  <c:v>8512</c:v>
                </c:pt>
                <c:pt idx="4256">
                  <c:v>8514</c:v>
                </c:pt>
                <c:pt idx="4257">
                  <c:v>8516</c:v>
                </c:pt>
                <c:pt idx="4258">
                  <c:v>8518</c:v>
                </c:pt>
                <c:pt idx="4259">
                  <c:v>8520</c:v>
                </c:pt>
                <c:pt idx="4260">
                  <c:v>8522</c:v>
                </c:pt>
                <c:pt idx="4261">
                  <c:v>8524</c:v>
                </c:pt>
                <c:pt idx="4262">
                  <c:v>8526</c:v>
                </c:pt>
                <c:pt idx="4263">
                  <c:v>8528</c:v>
                </c:pt>
                <c:pt idx="4264">
                  <c:v>8530</c:v>
                </c:pt>
                <c:pt idx="4265">
                  <c:v>8532</c:v>
                </c:pt>
                <c:pt idx="4266">
                  <c:v>8534</c:v>
                </c:pt>
                <c:pt idx="4267">
                  <c:v>8536</c:v>
                </c:pt>
                <c:pt idx="4268">
                  <c:v>8538</c:v>
                </c:pt>
                <c:pt idx="4269">
                  <c:v>8540</c:v>
                </c:pt>
                <c:pt idx="4270">
                  <c:v>8542</c:v>
                </c:pt>
                <c:pt idx="4271">
                  <c:v>8544</c:v>
                </c:pt>
                <c:pt idx="4272">
                  <c:v>8546</c:v>
                </c:pt>
                <c:pt idx="4273">
                  <c:v>8548</c:v>
                </c:pt>
                <c:pt idx="4274">
                  <c:v>8550</c:v>
                </c:pt>
                <c:pt idx="4275">
                  <c:v>8552</c:v>
                </c:pt>
                <c:pt idx="4276">
                  <c:v>8554</c:v>
                </c:pt>
                <c:pt idx="4277">
                  <c:v>8556</c:v>
                </c:pt>
                <c:pt idx="4278">
                  <c:v>8558</c:v>
                </c:pt>
                <c:pt idx="4279">
                  <c:v>8560</c:v>
                </c:pt>
                <c:pt idx="4280">
                  <c:v>8562</c:v>
                </c:pt>
                <c:pt idx="4281">
                  <c:v>8564</c:v>
                </c:pt>
                <c:pt idx="4282">
                  <c:v>8566</c:v>
                </c:pt>
                <c:pt idx="4283">
                  <c:v>8568</c:v>
                </c:pt>
                <c:pt idx="4284">
                  <c:v>8570</c:v>
                </c:pt>
                <c:pt idx="4285">
                  <c:v>8572</c:v>
                </c:pt>
                <c:pt idx="4286">
                  <c:v>8574</c:v>
                </c:pt>
                <c:pt idx="4287">
                  <c:v>8576</c:v>
                </c:pt>
                <c:pt idx="4288">
                  <c:v>8578</c:v>
                </c:pt>
                <c:pt idx="4289">
                  <c:v>8580</c:v>
                </c:pt>
                <c:pt idx="4290">
                  <c:v>8582</c:v>
                </c:pt>
                <c:pt idx="4291">
                  <c:v>8584</c:v>
                </c:pt>
                <c:pt idx="4292">
                  <c:v>8586</c:v>
                </c:pt>
                <c:pt idx="4293">
                  <c:v>8588</c:v>
                </c:pt>
                <c:pt idx="4294">
                  <c:v>8590</c:v>
                </c:pt>
                <c:pt idx="4295">
                  <c:v>8592</c:v>
                </c:pt>
                <c:pt idx="4296">
                  <c:v>8594</c:v>
                </c:pt>
                <c:pt idx="4297">
                  <c:v>8596</c:v>
                </c:pt>
                <c:pt idx="4298">
                  <c:v>8598</c:v>
                </c:pt>
                <c:pt idx="4299">
                  <c:v>8600</c:v>
                </c:pt>
                <c:pt idx="4300">
                  <c:v>8602</c:v>
                </c:pt>
                <c:pt idx="4301">
                  <c:v>8604</c:v>
                </c:pt>
                <c:pt idx="4302">
                  <c:v>8606</c:v>
                </c:pt>
                <c:pt idx="4303">
                  <c:v>8608</c:v>
                </c:pt>
                <c:pt idx="4304">
                  <c:v>8610</c:v>
                </c:pt>
                <c:pt idx="4305">
                  <c:v>8612</c:v>
                </c:pt>
                <c:pt idx="4306">
                  <c:v>8614</c:v>
                </c:pt>
                <c:pt idx="4307">
                  <c:v>8616</c:v>
                </c:pt>
                <c:pt idx="4308">
                  <c:v>8618</c:v>
                </c:pt>
                <c:pt idx="4309">
                  <c:v>8620</c:v>
                </c:pt>
                <c:pt idx="4310">
                  <c:v>8622</c:v>
                </c:pt>
                <c:pt idx="4311">
                  <c:v>8624</c:v>
                </c:pt>
                <c:pt idx="4312">
                  <c:v>8626</c:v>
                </c:pt>
                <c:pt idx="4313">
                  <c:v>8628</c:v>
                </c:pt>
                <c:pt idx="4314">
                  <c:v>8630</c:v>
                </c:pt>
                <c:pt idx="4315">
                  <c:v>8632</c:v>
                </c:pt>
                <c:pt idx="4316">
                  <c:v>8634</c:v>
                </c:pt>
                <c:pt idx="4317">
                  <c:v>8636</c:v>
                </c:pt>
                <c:pt idx="4318">
                  <c:v>8638</c:v>
                </c:pt>
                <c:pt idx="4319">
                  <c:v>8640</c:v>
                </c:pt>
                <c:pt idx="4320">
                  <c:v>8642</c:v>
                </c:pt>
                <c:pt idx="4321">
                  <c:v>8644</c:v>
                </c:pt>
                <c:pt idx="4322">
                  <c:v>8646</c:v>
                </c:pt>
                <c:pt idx="4323">
                  <c:v>8648</c:v>
                </c:pt>
                <c:pt idx="4324">
                  <c:v>8650</c:v>
                </c:pt>
                <c:pt idx="4325">
                  <c:v>8652</c:v>
                </c:pt>
                <c:pt idx="4326">
                  <c:v>8654</c:v>
                </c:pt>
                <c:pt idx="4327">
                  <c:v>8656</c:v>
                </c:pt>
                <c:pt idx="4328">
                  <c:v>8658</c:v>
                </c:pt>
                <c:pt idx="4329">
                  <c:v>8660</c:v>
                </c:pt>
                <c:pt idx="4330">
                  <c:v>8662</c:v>
                </c:pt>
                <c:pt idx="4331">
                  <c:v>8664</c:v>
                </c:pt>
                <c:pt idx="4332">
                  <c:v>8666</c:v>
                </c:pt>
                <c:pt idx="4333">
                  <c:v>8668</c:v>
                </c:pt>
                <c:pt idx="4334">
                  <c:v>8670</c:v>
                </c:pt>
                <c:pt idx="4335">
                  <c:v>8672</c:v>
                </c:pt>
                <c:pt idx="4336">
                  <c:v>8674</c:v>
                </c:pt>
                <c:pt idx="4337">
                  <c:v>8676</c:v>
                </c:pt>
                <c:pt idx="4338">
                  <c:v>8678</c:v>
                </c:pt>
                <c:pt idx="4339">
                  <c:v>8680</c:v>
                </c:pt>
                <c:pt idx="4340">
                  <c:v>8682</c:v>
                </c:pt>
                <c:pt idx="4341">
                  <c:v>8684</c:v>
                </c:pt>
                <c:pt idx="4342">
                  <c:v>8686</c:v>
                </c:pt>
                <c:pt idx="4343">
                  <c:v>8688</c:v>
                </c:pt>
                <c:pt idx="4344">
                  <c:v>8690</c:v>
                </c:pt>
                <c:pt idx="4345">
                  <c:v>8692</c:v>
                </c:pt>
                <c:pt idx="4346">
                  <c:v>8694</c:v>
                </c:pt>
                <c:pt idx="4347">
                  <c:v>8696</c:v>
                </c:pt>
                <c:pt idx="4348">
                  <c:v>8698</c:v>
                </c:pt>
                <c:pt idx="4349">
                  <c:v>8700</c:v>
                </c:pt>
                <c:pt idx="4350">
                  <c:v>8702</c:v>
                </c:pt>
                <c:pt idx="4351">
                  <c:v>8704</c:v>
                </c:pt>
                <c:pt idx="4352">
                  <c:v>8706</c:v>
                </c:pt>
                <c:pt idx="4353">
                  <c:v>8708</c:v>
                </c:pt>
                <c:pt idx="4354">
                  <c:v>8710</c:v>
                </c:pt>
                <c:pt idx="4355">
                  <c:v>8712</c:v>
                </c:pt>
                <c:pt idx="4356">
                  <c:v>8714</c:v>
                </c:pt>
                <c:pt idx="4357">
                  <c:v>8716</c:v>
                </c:pt>
                <c:pt idx="4358">
                  <c:v>8718</c:v>
                </c:pt>
                <c:pt idx="4359">
                  <c:v>8720</c:v>
                </c:pt>
                <c:pt idx="4360">
                  <c:v>8722</c:v>
                </c:pt>
                <c:pt idx="4361">
                  <c:v>8724</c:v>
                </c:pt>
                <c:pt idx="4362">
                  <c:v>8726</c:v>
                </c:pt>
                <c:pt idx="4363">
                  <c:v>8728</c:v>
                </c:pt>
                <c:pt idx="4364">
                  <c:v>8730</c:v>
                </c:pt>
                <c:pt idx="4365">
                  <c:v>8732</c:v>
                </c:pt>
                <c:pt idx="4366">
                  <c:v>8734</c:v>
                </c:pt>
                <c:pt idx="4367">
                  <c:v>8736</c:v>
                </c:pt>
                <c:pt idx="4368">
                  <c:v>8738</c:v>
                </c:pt>
                <c:pt idx="4369">
                  <c:v>8740</c:v>
                </c:pt>
                <c:pt idx="4370">
                  <c:v>8742</c:v>
                </c:pt>
                <c:pt idx="4371">
                  <c:v>8744</c:v>
                </c:pt>
                <c:pt idx="4372">
                  <c:v>8746</c:v>
                </c:pt>
                <c:pt idx="4373">
                  <c:v>8748</c:v>
                </c:pt>
                <c:pt idx="4374">
                  <c:v>8750</c:v>
                </c:pt>
                <c:pt idx="4375">
                  <c:v>8752</c:v>
                </c:pt>
                <c:pt idx="4376">
                  <c:v>8754</c:v>
                </c:pt>
                <c:pt idx="4377">
                  <c:v>8756</c:v>
                </c:pt>
                <c:pt idx="4378">
                  <c:v>8758</c:v>
                </c:pt>
                <c:pt idx="4379">
                  <c:v>8760</c:v>
                </c:pt>
                <c:pt idx="4380">
                  <c:v>8762</c:v>
                </c:pt>
                <c:pt idx="4381">
                  <c:v>8764</c:v>
                </c:pt>
                <c:pt idx="4382">
                  <c:v>8766</c:v>
                </c:pt>
                <c:pt idx="4383">
                  <c:v>8768</c:v>
                </c:pt>
                <c:pt idx="4384">
                  <c:v>8770</c:v>
                </c:pt>
                <c:pt idx="4385">
                  <c:v>8772</c:v>
                </c:pt>
                <c:pt idx="4386">
                  <c:v>8774</c:v>
                </c:pt>
                <c:pt idx="4387">
                  <c:v>8776</c:v>
                </c:pt>
                <c:pt idx="4388">
                  <c:v>8778</c:v>
                </c:pt>
                <c:pt idx="4389">
                  <c:v>8780</c:v>
                </c:pt>
                <c:pt idx="4390">
                  <c:v>8782</c:v>
                </c:pt>
                <c:pt idx="4391">
                  <c:v>8784</c:v>
                </c:pt>
                <c:pt idx="4392">
                  <c:v>8786</c:v>
                </c:pt>
                <c:pt idx="4393">
                  <c:v>8788</c:v>
                </c:pt>
                <c:pt idx="4394">
                  <c:v>8790</c:v>
                </c:pt>
                <c:pt idx="4395">
                  <c:v>8792</c:v>
                </c:pt>
                <c:pt idx="4396">
                  <c:v>8794</c:v>
                </c:pt>
                <c:pt idx="4397">
                  <c:v>8796</c:v>
                </c:pt>
                <c:pt idx="4398">
                  <c:v>8798</c:v>
                </c:pt>
                <c:pt idx="4399">
                  <c:v>8800</c:v>
                </c:pt>
                <c:pt idx="4400">
                  <c:v>8802</c:v>
                </c:pt>
                <c:pt idx="4401">
                  <c:v>8804</c:v>
                </c:pt>
                <c:pt idx="4402">
                  <c:v>8806</c:v>
                </c:pt>
                <c:pt idx="4403">
                  <c:v>8808</c:v>
                </c:pt>
                <c:pt idx="4404">
                  <c:v>8810</c:v>
                </c:pt>
                <c:pt idx="4405">
                  <c:v>8812</c:v>
                </c:pt>
                <c:pt idx="4406">
                  <c:v>8814</c:v>
                </c:pt>
                <c:pt idx="4407">
                  <c:v>8816</c:v>
                </c:pt>
                <c:pt idx="4408">
                  <c:v>8818</c:v>
                </c:pt>
                <c:pt idx="4409">
                  <c:v>8820</c:v>
                </c:pt>
                <c:pt idx="4410">
                  <c:v>8822</c:v>
                </c:pt>
                <c:pt idx="4411">
                  <c:v>8824</c:v>
                </c:pt>
                <c:pt idx="4412">
                  <c:v>8826</c:v>
                </c:pt>
                <c:pt idx="4413">
                  <c:v>8828</c:v>
                </c:pt>
                <c:pt idx="4414">
                  <c:v>8830</c:v>
                </c:pt>
                <c:pt idx="4415">
                  <c:v>8832</c:v>
                </c:pt>
                <c:pt idx="4416">
                  <c:v>8834</c:v>
                </c:pt>
                <c:pt idx="4417">
                  <c:v>8836</c:v>
                </c:pt>
                <c:pt idx="4418">
                  <c:v>8838</c:v>
                </c:pt>
                <c:pt idx="4419">
                  <c:v>8840</c:v>
                </c:pt>
                <c:pt idx="4420">
                  <c:v>8842</c:v>
                </c:pt>
                <c:pt idx="4421">
                  <c:v>8844</c:v>
                </c:pt>
                <c:pt idx="4422">
                  <c:v>8846</c:v>
                </c:pt>
                <c:pt idx="4423">
                  <c:v>8848</c:v>
                </c:pt>
                <c:pt idx="4424">
                  <c:v>8850</c:v>
                </c:pt>
                <c:pt idx="4425">
                  <c:v>8852</c:v>
                </c:pt>
                <c:pt idx="4426">
                  <c:v>8854</c:v>
                </c:pt>
                <c:pt idx="4427">
                  <c:v>8856</c:v>
                </c:pt>
                <c:pt idx="4428">
                  <c:v>8858</c:v>
                </c:pt>
                <c:pt idx="4429">
                  <c:v>8860</c:v>
                </c:pt>
                <c:pt idx="4430">
                  <c:v>8862</c:v>
                </c:pt>
                <c:pt idx="4431">
                  <c:v>8864</c:v>
                </c:pt>
                <c:pt idx="4432">
                  <c:v>8866</c:v>
                </c:pt>
                <c:pt idx="4433">
                  <c:v>8868</c:v>
                </c:pt>
                <c:pt idx="4434">
                  <c:v>8870</c:v>
                </c:pt>
                <c:pt idx="4435">
                  <c:v>8872</c:v>
                </c:pt>
                <c:pt idx="4436">
                  <c:v>8874</c:v>
                </c:pt>
                <c:pt idx="4437">
                  <c:v>8876</c:v>
                </c:pt>
                <c:pt idx="4438">
                  <c:v>8878</c:v>
                </c:pt>
                <c:pt idx="4439">
                  <c:v>8880</c:v>
                </c:pt>
                <c:pt idx="4440">
                  <c:v>8882</c:v>
                </c:pt>
                <c:pt idx="4441">
                  <c:v>8884</c:v>
                </c:pt>
                <c:pt idx="4442">
                  <c:v>8886</c:v>
                </c:pt>
                <c:pt idx="4443">
                  <c:v>8888</c:v>
                </c:pt>
                <c:pt idx="4444">
                  <c:v>8890</c:v>
                </c:pt>
                <c:pt idx="4445">
                  <c:v>8892</c:v>
                </c:pt>
                <c:pt idx="4446">
                  <c:v>8894</c:v>
                </c:pt>
                <c:pt idx="4447">
                  <c:v>8896</c:v>
                </c:pt>
                <c:pt idx="4448">
                  <c:v>8898</c:v>
                </c:pt>
                <c:pt idx="4449">
                  <c:v>8900</c:v>
                </c:pt>
                <c:pt idx="4450">
                  <c:v>8902</c:v>
                </c:pt>
                <c:pt idx="4451">
                  <c:v>8904</c:v>
                </c:pt>
                <c:pt idx="4452">
                  <c:v>8906</c:v>
                </c:pt>
                <c:pt idx="4453">
                  <c:v>8908</c:v>
                </c:pt>
                <c:pt idx="4454">
                  <c:v>8910</c:v>
                </c:pt>
                <c:pt idx="4455">
                  <c:v>8912</c:v>
                </c:pt>
                <c:pt idx="4456">
                  <c:v>8914</c:v>
                </c:pt>
                <c:pt idx="4457">
                  <c:v>8916</c:v>
                </c:pt>
                <c:pt idx="4458">
                  <c:v>8918</c:v>
                </c:pt>
                <c:pt idx="4459">
                  <c:v>8920</c:v>
                </c:pt>
                <c:pt idx="4460">
                  <c:v>8922</c:v>
                </c:pt>
                <c:pt idx="4461">
                  <c:v>8924</c:v>
                </c:pt>
                <c:pt idx="4462">
                  <c:v>8926</c:v>
                </c:pt>
                <c:pt idx="4463">
                  <c:v>8928</c:v>
                </c:pt>
                <c:pt idx="4464">
                  <c:v>8930</c:v>
                </c:pt>
                <c:pt idx="4465">
                  <c:v>8932</c:v>
                </c:pt>
                <c:pt idx="4466">
                  <c:v>8934</c:v>
                </c:pt>
                <c:pt idx="4467">
                  <c:v>8936</c:v>
                </c:pt>
                <c:pt idx="4468">
                  <c:v>8938</c:v>
                </c:pt>
                <c:pt idx="4469">
                  <c:v>8940</c:v>
                </c:pt>
                <c:pt idx="4470">
                  <c:v>8942</c:v>
                </c:pt>
                <c:pt idx="4471">
                  <c:v>8944</c:v>
                </c:pt>
                <c:pt idx="4472">
                  <c:v>8946</c:v>
                </c:pt>
                <c:pt idx="4473">
                  <c:v>8948</c:v>
                </c:pt>
                <c:pt idx="4474">
                  <c:v>8950</c:v>
                </c:pt>
                <c:pt idx="4475">
                  <c:v>8952</c:v>
                </c:pt>
                <c:pt idx="4476">
                  <c:v>8954</c:v>
                </c:pt>
                <c:pt idx="4477">
                  <c:v>8956</c:v>
                </c:pt>
                <c:pt idx="4478">
                  <c:v>8958</c:v>
                </c:pt>
                <c:pt idx="4479">
                  <c:v>8960</c:v>
                </c:pt>
                <c:pt idx="4480">
                  <c:v>8962</c:v>
                </c:pt>
                <c:pt idx="4481">
                  <c:v>8964</c:v>
                </c:pt>
                <c:pt idx="4482">
                  <c:v>8966</c:v>
                </c:pt>
                <c:pt idx="4483">
                  <c:v>8968</c:v>
                </c:pt>
                <c:pt idx="4484">
                  <c:v>8970</c:v>
                </c:pt>
                <c:pt idx="4485">
                  <c:v>8972</c:v>
                </c:pt>
                <c:pt idx="4486">
                  <c:v>8974</c:v>
                </c:pt>
                <c:pt idx="4487">
                  <c:v>8976</c:v>
                </c:pt>
                <c:pt idx="4488">
                  <c:v>8978</c:v>
                </c:pt>
                <c:pt idx="4489">
                  <c:v>8980</c:v>
                </c:pt>
                <c:pt idx="4490">
                  <c:v>8982</c:v>
                </c:pt>
                <c:pt idx="4491">
                  <c:v>8984</c:v>
                </c:pt>
                <c:pt idx="4492">
                  <c:v>8986</c:v>
                </c:pt>
                <c:pt idx="4493">
                  <c:v>8988</c:v>
                </c:pt>
                <c:pt idx="4494">
                  <c:v>8990</c:v>
                </c:pt>
                <c:pt idx="4495">
                  <c:v>8992</c:v>
                </c:pt>
                <c:pt idx="4496">
                  <c:v>8994</c:v>
                </c:pt>
                <c:pt idx="4497">
                  <c:v>8996</c:v>
                </c:pt>
                <c:pt idx="4498">
                  <c:v>8998</c:v>
                </c:pt>
                <c:pt idx="4499">
                  <c:v>9000</c:v>
                </c:pt>
                <c:pt idx="4500">
                  <c:v>9002</c:v>
                </c:pt>
                <c:pt idx="4501">
                  <c:v>9004</c:v>
                </c:pt>
                <c:pt idx="4502">
                  <c:v>9006</c:v>
                </c:pt>
                <c:pt idx="4503">
                  <c:v>9008</c:v>
                </c:pt>
                <c:pt idx="4504">
                  <c:v>9010</c:v>
                </c:pt>
                <c:pt idx="4505">
                  <c:v>9012</c:v>
                </c:pt>
                <c:pt idx="4506">
                  <c:v>9014</c:v>
                </c:pt>
                <c:pt idx="4507">
                  <c:v>9016</c:v>
                </c:pt>
                <c:pt idx="4508">
                  <c:v>9018</c:v>
                </c:pt>
                <c:pt idx="4509">
                  <c:v>9020</c:v>
                </c:pt>
                <c:pt idx="4510">
                  <c:v>9022</c:v>
                </c:pt>
                <c:pt idx="4511">
                  <c:v>9024</c:v>
                </c:pt>
                <c:pt idx="4512">
                  <c:v>9026</c:v>
                </c:pt>
                <c:pt idx="4513">
                  <c:v>9028</c:v>
                </c:pt>
                <c:pt idx="4514">
                  <c:v>9030</c:v>
                </c:pt>
                <c:pt idx="4515">
                  <c:v>9032</c:v>
                </c:pt>
                <c:pt idx="4516">
                  <c:v>9034</c:v>
                </c:pt>
                <c:pt idx="4517">
                  <c:v>9036</c:v>
                </c:pt>
                <c:pt idx="4518">
                  <c:v>9038</c:v>
                </c:pt>
                <c:pt idx="4519">
                  <c:v>9040</c:v>
                </c:pt>
                <c:pt idx="4520">
                  <c:v>9042</c:v>
                </c:pt>
                <c:pt idx="4521">
                  <c:v>9044</c:v>
                </c:pt>
                <c:pt idx="4522">
                  <c:v>9046</c:v>
                </c:pt>
                <c:pt idx="4523">
                  <c:v>9048</c:v>
                </c:pt>
                <c:pt idx="4524">
                  <c:v>9050</c:v>
                </c:pt>
                <c:pt idx="4525">
                  <c:v>9052</c:v>
                </c:pt>
                <c:pt idx="4526">
                  <c:v>9054</c:v>
                </c:pt>
                <c:pt idx="4527">
                  <c:v>9056</c:v>
                </c:pt>
                <c:pt idx="4528">
                  <c:v>9058</c:v>
                </c:pt>
                <c:pt idx="4529">
                  <c:v>9060</c:v>
                </c:pt>
                <c:pt idx="4530">
                  <c:v>9062</c:v>
                </c:pt>
                <c:pt idx="4531">
                  <c:v>9064</c:v>
                </c:pt>
                <c:pt idx="4532">
                  <c:v>9066</c:v>
                </c:pt>
                <c:pt idx="4533">
                  <c:v>9068</c:v>
                </c:pt>
                <c:pt idx="4534">
                  <c:v>9070</c:v>
                </c:pt>
                <c:pt idx="4535">
                  <c:v>9072</c:v>
                </c:pt>
                <c:pt idx="4536">
                  <c:v>9074</c:v>
                </c:pt>
                <c:pt idx="4537">
                  <c:v>9076</c:v>
                </c:pt>
                <c:pt idx="4538">
                  <c:v>9078</c:v>
                </c:pt>
                <c:pt idx="4539">
                  <c:v>9080</c:v>
                </c:pt>
                <c:pt idx="4540">
                  <c:v>9082</c:v>
                </c:pt>
                <c:pt idx="4541">
                  <c:v>9084</c:v>
                </c:pt>
                <c:pt idx="4542">
                  <c:v>9086</c:v>
                </c:pt>
                <c:pt idx="4543">
                  <c:v>9088</c:v>
                </c:pt>
                <c:pt idx="4544">
                  <c:v>9090</c:v>
                </c:pt>
                <c:pt idx="4545">
                  <c:v>9092</c:v>
                </c:pt>
                <c:pt idx="4546">
                  <c:v>9094</c:v>
                </c:pt>
                <c:pt idx="4547">
                  <c:v>9096</c:v>
                </c:pt>
                <c:pt idx="4548">
                  <c:v>9098</c:v>
                </c:pt>
                <c:pt idx="4549">
                  <c:v>9100</c:v>
                </c:pt>
                <c:pt idx="4550">
                  <c:v>9102</c:v>
                </c:pt>
                <c:pt idx="4551">
                  <c:v>9104</c:v>
                </c:pt>
                <c:pt idx="4552">
                  <c:v>9106</c:v>
                </c:pt>
                <c:pt idx="4553">
                  <c:v>9108</c:v>
                </c:pt>
                <c:pt idx="4554">
                  <c:v>9110</c:v>
                </c:pt>
                <c:pt idx="4555">
                  <c:v>9112</c:v>
                </c:pt>
                <c:pt idx="4556">
                  <c:v>9114</c:v>
                </c:pt>
                <c:pt idx="4557">
                  <c:v>9116</c:v>
                </c:pt>
                <c:pt idx="4558">
                  <c:v>9118</c:v>
                </c:pt>
                <c:pt idx="4559">
                  <c:v>9120</c:v>
                </c:pt>
                <c:pt idx="4560">
                  <c:v>9122</c:v>
                </c:pt>
                <c:pt idx="4561">
                  <c:v>9124</c:v>
                </c:pt>
                <c:pt idx="4562">
                  <c:v>9126</c:v>
                </c:pt>
                <c:pt idx="4563">
                  <c:v>9128</c:v>
                </c:pt>
                <c:pt idx="4564">
                  <c:v>9130</c:v>
                </c:pt>
                <c:pt idx="4565">
                  <c:v>9132</c:v>
                </c:pt>
                <c:pt idx="4566">
                  <c:v>9134</c:v>
                </c:pt>
                <c:pt idx="4567">
                  <c:v>9136</c:v>
                </c:pt>
                <c:pt idx="4568">
                  <c:v>9138</c:v>
                </c:pt>
                <c:pt idx="4569">
                  <c:v>9140</c:v>
                </c:pt>
                <c:pt idx="4570">
                  <c:v>9142</c:v>
                </c:pt>
                <c:pt idx="4571">
                  <c:v>9144</c:v>
                </c:pt>
                <c:pt idx="4572">
                  <c:v>9146</c:v>
                </c:pt>
                <c:pt idx="4573">
                  <c:v>9148</c:v>
                </c:pt>
                <c:pt idx="4574">
                  <c:v>9150</c:v>
                </c:pt>
                <c:pt idx="4575">
                  <c:v>9152</c:v>
                </c:pt>
                <c:pt idx="4576">
                  <c:v>9154</c:v>
                </c:pt>
                <c:pt idx="4577">
                  <c:v>9156</c:v>
                </c:pt>
                <c:pt idx="4578">
                  <c:v>9158</c:v>
                </c:pt>
                <c:pt idx="4579">
                  <c:v>9160</c:v>
                </c:pt>
                <c:pt idx="4580">
                  <c:v>9162</c:v>
                </c:pt>
                <c:pt idx="4581">
                  <c:v>9164</c:v>
                </c:pt>
                <c:pt idx="4582">
                  <c:v>9166</c:v>
                </c:pt>
                <c:pt idx="4583">
                  <c:v>9168</c:v>
                </c:pt>
                <c:pt idx="4584">
                  <c:v>9170</c:v>
                </c:pt>
                <c:pt idx="4585">
                  <c:v>9172</c:v>
                </c:pt>
                <c:pt idx="4586">
                  <c:v>9174</c:v>
                </c:pt>
                <c:pt idx="4587">
                  <c:v>9176</c:v>
                </c:pt>
                <c:pt idx="4588">
                  <c:v>9178</c:v>
                </c:pt>
                <c:pt idx="4589">
                  <c:v>9180</c:v>
                </c:pt>
                <c:pt idx="4590">
                  <c:v>9182</c:v>
                </c:pt>
                <c:pt idx="4591">
                  <c:v>9184</c:v>
                </c:pt>
                <c:pt idx="4592">
                  <c:v>9186</c:v>
                </c:pt>
                <c:pt idx="4593">
                  <c:v>9188</c:v>
                </c:pt>
                <c:pt idx="4594">
                  <c:v>9190</c:v>
                </c:pt>
                <c:pt idx="4595">
                  <c:v>9192</c:v>
                </c:pt>
                <c:pt idx="4596">
                  <c:v>9194</c:v>
                </c:pt>
                <c:pt idx="4597">
                  <c:v>9196</c:v>
                </c:pt>
                <c:pt idx="4598">
                  <c:v>9198</c:v>
                </c:pt>
                <c:pt idx="4599">
                  <c:v>9200</c:v>
                </c:pt>
                <c:pt idx="4600">
                  <c:v>9202</c:v>
                </c:pt>
                <c:pt idx="4601">
                  <c:v>9204</c:v>
                </c:pt>
                <c:pt idx="4602">
                  <c:v>9206</c:v>
                </c:pt>
                <c:pt idx="4603">
                  <c:v>9208</c:v>
                </c:pt>
                <c:pt idx="4604">
                  <c:v>9210</c:v>
                </c:pt>
                <c:pt idx="4605">
                  <c:v>9212</c:v>
                </c:pt>
                <c:pt idx="4606">
                  <c:v>9214</c:v>
                </c:pt>
                <c:pt idx="4607">
                  <c:v>9216</c:v>
                </c:pt>
                <c:pt idx="4608">
                  <c:v>9218</c:v>
                </c:pt>
                <c:pt idx="4609">
                  <c:v>9220</c:v>
                </c:pt>
                <c:pt idx="4610">
                  <c:v>9222</c:v>
                </c:pt>
                <c:pt idx="4611">
                  <c:v>9224</c:v>
                </c:pt>
                <c:pt idx="4612">
                  <c:v>9226</c:v>
                </c:pt>
                <c:pt idx="4613">
                  <c:v>9228</c:v>
                </c:pt>
                <c:pt idx="4614">
                  <c:v>9230</c:v>
                </c:pt>
                <c:pt idx="4615">
                  <c:v>9232</c:v>
                </c:pt>
                <c:pt idx="4616">
                  <c:v>9234</c:v>
                </c:pt>
                <c:pt idx="4617">
                  <c:v>9236</c:v>
                </c:pt>
                <c:pt idx="4618">
                  <c:v>9238</c:v>
                </c:pt>
                <c:pt idx="4619">
                  <c:v>9240</c:v>
                </c:pt>
                <c:pt idx="4620">
                  <c:v>9242</c:v>
                </c:pt>
                <c:pt idx="4621">
                  <c:v>9244</c:v>
                </c:pt>
                <c:pt idx="4622">
                  <c:v>9246</c:v>
                </c:pt>
                <c:pt idx="4623">
                  <c:v>9248</c:v>
                </c:pt>
                <c:pt idx="4624">
                  <c:v>9250</c:v>
                </c:pt>
                <c:pt idx="4625">
                  <c:v>9252</c:v>
                </c:pt>
                <c:pt idx="4626">
                  <c:v>9254</c:v>
                </c:pt>
                <c:pt idx="4627">
                  <c:v>9256</c:v>
                </c:pt>
                <c:pt idx="4628">
                  <c:v>9258</c:v>
                </c:pt>
                <c:pt idx="4629">
                  <c:v>9260</c:v>
                </c:pt>
                <c:pt idx="4630">
                  <c:v>9262</c:v>
                </c:pt>
                <c:pt idx="4631">
                  <c:v>9264</c:v>
                </c:pt>
                <c:pt idx="4632">
                  <c:v>9266</c:v>
                </c:pt>
                <c:pt idx="4633">
                  <c:v>9268</c:v>
                </c:pt>
                <c:pt idx="4634">
                  <c:v>9270</c:v>
                </c:pt>
                <c:pt idx="4635">
                  <c:v>9272</c:v>
                </c:pt>
                <c:pt idx="4636">
                  <c:v>9274</c:v>
                </c:pt>
                <c:pt idx="4637">
                  <c:v>9276</c:v>
                </c:pt>
                <c:pt idx="4638">
                  <c:v>9278</c:v>
                </c:pt>
                <c:pt idx="4639">
                  <c:v>9280</c:v>
                </c:pt>
                <c:pt idx="4640">
                  <c:v>9282</c:v>
                </c:pt>
                <c:pt idx="4641">
                  <c:v>9284</c:v>
                </c:pt>
                <c:pt idx="4642">
                  <c:v>9286</c:v>
                </c:pt>
                <c:pt idx="4643">
                  <c:v>9288</c:v>
                </c:pt>
                <c:pt idx="4644">
                  <c:v>9290</c:v>
                </c:pt>
                <c:pt idx="4645">
                  <c:v>9292</c:v>
                </c:pt>
                <c:pt idx="4646">
                  <c:v>9294</c:v>
                </c:pt>
                <c:pt idx="4647">
                  <c:v>9296</c:v>
                </c:pt>
                <c:pt idx="4648">
                  <c:v>9298</c:v>
                </c:pt>
                <c:pt idx="4649">
                  <c:v>9300</c:v>
                </c:pt>
                <c:pt idx="4650">
                  <c:v>9302</c:v>
                </c:pt>
                <c:pt idx="4651">
                  <c:v>9304</c:v>
                </c:pt>
                <c:pt idx="4652">
                  <c:v>9306</c:v>
                </c:pt>
                <c:pt idx="4653">
                  <c:v>9308</c:v>
                </c:pt>
                <c:pt idx="4654">
                  <c:v>9310</c:v>
                </c:pt>
                <c:pt idx="4655">
                  <c:v>9312</c:v>
                </c:pt>
                <c:pt idx="4656">
                  <c:v>9314</c:v>
                </c:pt>
                <c:pt idx="4657">
                  <c:v>9316</c:v>
                </c:pt>
                <c:pt idx="4658">
                  <c:v>9318</c:v>
                </c:pt>
                <c:pt idx="4659">
                  <c:v>9320</c:v>
                </c:pt>
                <c:pt idx="4660">
                  <c:v>9322</c:v>
                </c:pt>
                <c:pt idx="4661">
                  <c:v>9324</c:v>
                </c:pt>
                <c:pt idx="4662">
                  <c:v>9326</c:v>
                </c:pt>
                <c:pt idx="4663">
                  <c:v>9328</c:v>
                </c:pt>
                <c:pt idx="4664">
                  <c:v>9330</c:v>
                </c:pt>
                <c:pt idx="4665">
                  <c:v>9332</c:v>
                </c:pt>
                <c:pt idx="4666">
                  <c:v>9334</c:v>
                </c:pt>
                <c:pt idx="4667">
                  <c:v>9336</c:v>
                </c:pt>
                <c:pt idx="4668">
                  <c:v>9338</c:v>
                </c:pt>
                <c:pt idx="4669">
                  <c:v>9340</c:v>
                </c:pt>
                <c:pt idx="4670">
                  <c:v>9342</c:v>
                </c:pt>
                <c:pt idx="4671">
                  <c:v>9344</c:v>
                </c:pt>
                <c:pt idx="4672">
                  <c:v>9346</c:v>
                </c:pt>
                <c:pt idx="4673">
                  <c:v>9348</c:v>
                </c:pt>
                <c:pt idx="4674">
                  <c:v>9350</c:v>
                </c:pt>
                <c:pt idx="4675">
                  <c:v>9352</c:v>
                </c:pt>
                <c:pt idx="4676">
                  <c:v>9354</c:v>
                </c:pt>
                <c:pt idx="4677">
                  <c:v>9356</c:v>
                </c:pt>
                <c:pt idx="4678">
                  <c:v>9358</c:v>
                </c:pt>
                <c:pt idx="4679">
                  <c:v>9360</c:v>
                </c:pt>
                <c:pt idx="4680">
                  <c:v>9362</c:v>
                </c:pt>
                <c:pt idx="4681">
                  <c:v>9364</c:v>
                </c:pt>
                <c:pt idx="4682">
                  <c:v>9366</c:v>
                </c:pt>
                <c:pt idx="4683">
                  <c:v>9368</c:v>
                </c:pt>
                <c:pt idx="4684">
                  <c:v>9370</c:v>
                </c:pt>
                <c:pt idx="4685">
                  <c:v>9372</c:v>
                </c:pt>
                <c:pt idx="4686">
                  <c:v>9374</c:v>
                </c:pt>
                <c:pt idx="4687">
                  <c:v>9376</c:v>
                </c:pt>
                <c:pt idx="4688">
                  <c:v>9378</c:v>
                </c:pt>
                <c:pt idx="4689">
                  <c:v>9380</c:v>
                </c:pt>
                <c:pt idx="4690">
                  <c:v>9382</c:v>
                </c:pt>
                <c:pt idx="4691">
                  <c:v>9384</c:v>
                </c:pt>
                <c:pt idx="4692">
                  <c:v>9386</c:v>
                </c:pt>
                <c:pt idx="4693">
                  <c:v>9388</c:v>
                </c:pt>
                <c:pt idx="4694">
                  <c:v>9390</c:v>
                </c:pt>
                <c:pt idx="4695">
                  <c:v>9392</c:v>
                </c:pt>
                <c:pt idx="4696">
                  <c:v>9394</c:v>
                </c:pt>
                <c:pt idx="4697">
                  <c:v>9396</c:v>
                </c:pt>
                <c:pt idx="4698">
                  <c:v>9398</c:v>
                </c:pt>
                <c:pt idx="4699">
                  <c:v>9400</c:v>
                </c:pt>
                <c:pt idx="4700">
                  <c:v>9402</c:v>
                </c:pt>
                <c:pt idx="4701">
                  <c:v>9404</c:v>
                </c:pt>
                <c:pt idx="4702">
                  <c:v>9406</c:v>
                </c:pt>
                <c:pt idx="4703">
                  <c:v>9408</c:v>
                </c:pt>
                <c:pt idx="4704">
                  <c:v>9410</c:v>
                </c:pt>
                <c:pt idx="4705">
                  <c:v>9412</c:v>
                </c:pt>
                <c:pt idx="4706">
                  <c:v>9414</c:v>
                </c:pt>
                <c:pt idx="4707">
                  <c:v>9416</c:v>
                </c:pt>
                <c:pt idx="4708">
                  <c:v>9418</c:v>
                </c:pt>
                <c:pt idx="4709">
                  <c:v>9420</c:v>
                </c:pt>
                <c:pt idx="4710">
                  <c:v>9422</c:v>
                </c:pt>
                <c:pt idx="4711">
                  <c:v>9424</c:v>
                </c:pt>
                <c:pt idx="4712">
                  <c:v>9426</c:v>
                </c:pt>
                <c:pt idx="4713">
                  <c:v>9428</c:v>
                </c:pt>
                <c:pt idx="4714">
                  <c:v>9430</c:v>
                </c:pt>
                <c:pt idx="4715">
                  <c:v>9432</c:v>
                </c:pt>
                <c:pt idx="4716">
                  <c:v>9434</c:v>
                </c:pt>
                <c:pt idx="4717">
                  <c:v>9436</c:v>
                </c:pt>
                <c:pt idx="4718">
                  <c:v>9438</c:v>
                </c:pt>
                <c:pt idx="4719">
                  <c:v>9440</c:v>
                </c:pt>
                <c:pt idx="4720">
                  <c:v>9442</c:v>
                </c:pt>
                <c:pt idx="4721">
                  <c:v>9444</c:v>
                </c:pt>
                <c:pt idx="4722">
                  <c:v>9446</c:v>
                </c:pt>
                <c:pt idx="4723">
                  <c:v>9448</c:v>
                </c:pt>
                <c:pt idx="4724">
                  <c:v>9450</c:v>
                </c:pt>
                <c:pt idx="4725">
                  <c:v>9452</c:v>
                </c:pt>
                <c:pt idx="4726">
                  <c:v>9454</c:v>
                </c:pt>
                <c:pt idx="4727">
                  <c:v>9456</c:v>
                </c:pt>
                <c:pt idx="4728">
                  <c:v>9458</c:v>
                </c:pt>
                <c:pt idx="4729">
                  <c:v>9460</c:v>
                </c:pt>
                <c:pt idx="4730">
                  <c:v>9462</c:v>
                </c:pt>
                <c:pt idx="4731">
                  <c:v>9464</c:v>
                </c:pt>
                <c:pt idx="4732">
                  <c:v>9466</c:v>
                </c:pt>
                <c:pt idx="4733">
                  <c:v>9468</c:v>
                </c:pt>
                <c:pt idx="4734">
                  <c:v>9470</c:v>
                </c:pt>
                <c:pt idx="4735">
                  <c:v>9472</c:v>
                </c:pt>
                <c:pt idx="4736">
                  <c:v>9474</c:v>
                </c:pt>
                <c:pt idx="4737">
                  <c:v>9476</c:v>
                </c:pt>
                <c:pt idx="4738">
                  <c:v>9478</c:v>
                </c:pt>
                <c:pt idx="4739">
                  <c:v>9480</c:v>
                </c:pt>
                <c:pt idx="4740">
                  <c:v>9482</c:v>
                </c:pt>
                <c:pt idx="4741">
                  <c:v>9484</c:v>
                </c:pt>
                <c:pt idx="4742">
                  <c:v>9486</c:v>
                </c:pt>
                <c:pt idx="4743">
                  <c:v>9488</c:v>
                </c:pt>
                <c:pt idx="4744">
                  <c:v>9490</c:v>
                </c:pt>
                <c:pt idx="4745">
                  <c:v>9492</c:v>
                </c:pt>
                <c:pt idx="4746">
                  <c:v>9494</c:v>
                </c:pt>
                <c:pt idx="4747">
                  <c:v>9496</c:v>
                </c:pt>
                <c:pt idx="4748">
                  <c:v>9498</c:v>
                </c:pt>
                <c:pt idx="4749">
                  <c:v>9500</c:v>
                </c:pt>
                <c:pt idx="4750">
                  <c:v>9502</c:v>
                </c:pt>
                <c:pt idx="4751">
                  <c:v>9504</c:v>
                </c:pt>
                <c:pt idx="4752">
                  <c:v>9506</c:v>
                </c:pt>
                <c:pt idx="4753">
                  <c:v>9508</c:v>
                </c:pt>
                <c:pt idx="4754">
                  <c:v>9510</c:v>
                </c:pt>
                <c:pt idx="4755">
                  <c:v>9512</c:v>
                </c:pt>
                <c:pt idx="4756">
                  <c:v>9514</c:v>
                </c:pt>
                <c:pt idx="4757">
                  <c:v>9516</c:v>
                </c:pt>
                <c:pt idx="4758">
                  <c:v>9518</c:v>
                </c:pt>
                <c:pt idx="4759">
                  <c:v>9520</c:v>
                </c:pt>
                <c:pt idx="4760">
                  <c:v>9522</c:v>
                </c:pt>
                <c:pt idx="4761">
                  <c:v>9524</c:v>
                </c:pt>
                <c:pt idx="4762">
                  <c:v>9526</c:v>
                </c:pt>
                <c:pt idx="4763">
                  <c:v>9528</c:v>
                </c:pt>
                <c:pt idx="4764">
                  <c:v>9530</c:v>
                </c:pt>
                <c:pt idx="4765">
                  <c:v>9532</c:v>
                </c:pt>
                <c:pt idx="4766">
                  <c:v>9534</c:v>
                </c:pt>
                <c:pt idx="4767">
                  <c:v>9536</c:v>
                </c:pt>
                <c:pt idx="4768">
                  <c:v>9538</c:v>
                </c:pt>
                <c:pt idx="4769">
                  <c:v>9540</c:v>
                </c:pt>
                <c:pt idx="4770">
                  <c:v>9542</c:v>
                </c:pt>
                <c:pt idx="4771">
                  <c:v>9544</c:v>
                </c:pt>
                <c:pt idx="4772">
                  <c:v>9546</c:v>
                </c:pt>
                <c:pt idx="4773">
                  <c:v>9548</c:v>
                </c:pt>
                <c:pt idx="4774">
                  <c:v>9550</c:v>
                </c:pt>
                <c:pt idx="4775">
                  <c:v>9552</c:v>
                </c:pt>
                <c:pt idx="4776">
                  <c:v>9554</c:v>
                </c:pt>
                <c:pt idx="4777">
                  <c:v>9556</c:v>
                </c:pt>
                <c:pt idx="4778">
                  <c:v>9558</c:v>
                </c:pt>
                <c:pt idx="4779">
                  <c:v>9560</c:v>
                </c:pt>
                <c:pt idx="4780">
                  <c:v>9562</c:v>
                </c:pt>
                <c:pt idx="4781">
                  <c:v>9564</c:v>
                </c:pt>
                <c:pt idx="4782">
                  <c:v>9566</c:v>
                </c:pt>
                <c:pt idx="4783">
                  <c:v>9568</c:v>
                </c:pt>
                <c:pt idx="4784">
                  <c:v>9570</c:v>
                </c:pt>
                <c:pt idx="4785">
                  <c:v>9572</c:v>
                </c:pt>
                <c:pt idx="4786">
                  <c:v>9574</c:v>
                </c:pt>
                <c:pt idx="4787">
                  <c:v>9576</c:v>
                </c:pt>
                <c:pt idx="4788">
                  <c:v>9578</c:v>
                </c:pt>
                <c:pt idx="4789">
                  <c:v>9580</c:v>
                </c:pt>
                <c:pt idx="4790">
                  <c:v>9582</c:v>
                </c:pt>
                <c:pt idx="4791">
                  <c:v>9584</c:v>
                </c:pt>
                <c:pt idx="4792">
                  <c:v>9586</c:v>
                </c:pt>
                <c:pt idx="4793">
                  <c:v>9588</c:v>
                </c:pt>
                <c:pt idx="4794">
                  <c:v>9590</c:v>
                </c:pt>
                <c:pt idx="4795">
                  <c:v>9592</c:v>
                </c:pt>
                <c:pt idx="4796">
                  <c:v>9594</c:v>
                </c:pt>
                <c:pt idx="4797">
                  <c:v>9596</c:v>
                </c:pt>
                <c:pt idx="4798">
                  <c:v>9598</c:v>
                </c:pt>
                <c:pt idx="4799">
                  <c:v>9600</c:v>
                </c:pt>
                <c:pt idx="4800">
                  <c:v>9602</c:v>
                </c:pt>
                <c:pt idx="4801">
                  <c:v>9604</c:v>
                </c:pt>
                <c:pt idx="4802">
                  <c:v>9606</c:v>
                </c:pt>
                <c:pt idx="4803">
                  <c:v>9608</c:v>
                </c:pt>
                <c:pt idx="4804">
                  <c:v>9610</c:v>
                </c:pt>
                <c:pt idx="4805">
                  <c:v>9612</c:v>
                </c:pt>
                <c:pt idx="4806">
                  <c:v>9614</c:v>
                </c:pt>
                <c:pt idx="4807">
                  <c:v>9616</c:v>
                </c:pt>
                <c:pt idx="4808">
                  <c:v>9618</c:v>
                </c:pt>
                <c:pt idx="4809">
                  <c:v>9620</c:v>
                </c:pt>
                <c:pt idx="4810">
                  <c:v>9622</c:v>
                </c:pt>
                <c:pt idx="4811">
                  <c:v>9624</c:v>
                </c:pt>
                <c:pt idx="4812">
                  <c:v>9626</c:v>
                </c:pt>
                <c:pt idx="4813">
                  <c:v>9628</c:v>
                </c:pt>
                <c:pt idx="4814">
                  <c:v>9630</c:v>
                </c:pt>
                <c:pt idx="4815">
                  <c:v>9632</c:v>
                </c:pt>
                <c:pt idx="4816">
                  <c:v>9634</c:v>
                </c:pt>
                <c:pt idx="4817">
                  <c:v>9636</c:v>
                </c:pt>
                <c:pt idx="4818">
                  <c:v>9638</c:v>
                </c:pt>
                <c:pt idx="4819">
                  <c:v>9640</c:v>
                </c:pt>
                <c:pt idx="4820">
                  <c:v>9642</c:v>
                </c:pt>
                <c:pt idx="4821">
                  <c:v>9644</c:v>
                </c:pt>
                <c:pt idx="4822">
                  <c:v>9646</c:v>
                </c:pt>
                <c:pt idx="4823">
                  <c:v>9648</c:v>
                </c:pt>
                <c:pt idx="4824">
                  <c:v>9650</c:v>
                </c:pt>
                <c:pt idx="4825">
                  <c:v>9652</c:v>
                </c:pt>
                <c:pt idx="4826">
                  <c:v>9654</c:v>
                </c:pt>
                <c:pt idx="4827">
                  <c:v>9656</c:v>
                </c:pt>
                <c:pt idx="4828">
                  <c:v>9658</c:v>
                </c:pt>
                <c:pt idx="4829">
                  <c:v>9660</c:v>
                </c:pt>
                <c:pt idx="4830">
                  <c:v>9662</c:v>
                </c:pt>
                <c:pt idx="4831">
                  <c:v>9664</c:v>
                </c:pt>
                <c:pt idx="4832">
                  <c:v>9666</c:v>
                </c:pt>
                <c:pt idx="4833">
                  <c:v>9668</c:v>
                </c:pt>
                <c:pt idx="4834">
                  <c:v>9670</c:v>
                </c:pt>
                <c:pt idx="4835">
                  <c:v>9672</c:v>
                </c:pt>
                <c:pt idx="4836">
                  <c:v>9674</c:v>
                </c:pt>
                <c:pt idx="4837">
                  <c:v>9676</c:v>
                </c:pt>
                <c:pt idx="4838">
                  <c:v>9678</c:v>
                </c:pt>
                <c:pt idx="4839">
                  <c:v>9680</c:v>
                </c:pt>
                <c:pt idx="4840">
                  <c:v>9682</c:v>
                </c:pt>
                <c:pt idx="4841">
                  <c:v>9684</c:v>
                </c:pt>
                <c:pt idx="4842">
                  <c:v>9686</c:v>
                </c:pt>
                <c:pt idx="4843">
                  <c:v>9688</c:v>
                </c:pt>
                <c:pt idx="4844">
                  <c:v>9690</c:v>
                </c:pt>
                <c:pt idx="4845">
                  <c:v>9692</c:v>
                </c:pt>
                <c:pt idx="4846">
                  <c:v>9694</c:v>
                </c:pt>
                <c:pt idx="4847">
                  <c:v>9696</c:v>
                </c:pt>
                <c:pt idx="4848">
                  <c:v>9698</c:v>
                </c:pt>
                <c:pt idx="4849">
                  <c:v>9700</c:v>
                </c:pt>
                <c:pt idx="4850">
                  <c:v>9702</c:v>
                </c:pt>
                <c:pt idx="4851">
                  <c:v>9704</c:v>
                </c:pt>
                <c:pt idx="4852">
                  <c:v>9706</c:v>
                </c:pt>
                <c:pt idx="4853">
                  <c:v>9708</c:v>
                </c:pt>
                <c:pt idx="4854">
                  <c:v>9710</c:v>
                </c:pt>
                <c:pt idx="4855">
                  <c:v>9712</c:v>
                </c:pt>
                <c:pt idx="4856">
                  <c:v>9714</c:v>
                </c:pt>
                <c:pt idx="4857">
                  <c:v>9716</c:v>
                </c:pt>
                <c:pt idx="4858">
                  <c:v>9718</c:v>
                </c:pt>
                <c:pt idx="4859">
                  <c:v>9720</c:v>
                </c:pt>
                <c:pt idx="4860">
                  <c:v>9722</c:v>
                </c:pt>
                <c:pt idx="4861">
                  <c:v>9724</c:v>
                </c:pt>
                <c:pt idx="4862">
                  <c:v>9726</c:v>
                </c:pt>
                <c:pt idx="4863">
                  <c:v>9728</c:v>
                </c:pt>
                <c:pt idx="4864">
                  <c:v>9730</c:v>
                </c:pt>
                <c:pt idx="4865">
                  <c:v>9732</c:v>
                </c:pt>
                <c:pt idx="4866">
                  <c:v>9734</c:v>
                </c:pt>
                <c:pt idx="4867">
                  <c:v>9736</c:v>
                </c:pt>
                <c:pt idx="4868">
                  <c:v>9738</c:v>
                </c:pt>
                <c:pt idx="4869">
                  <c:v>9740</c:v>
                </c:pt>
                <c:pt idx="4870">
                  <c:v>9742</c:v>
                </c:pt>
                <c:pt idx="4871">
                  <c:v>9744</c:v>
                </c:pt>
                <c:pt idx="4872">
                  <c:v>9746</c:v>
                </c:pt>
                <c:pt idx="4873">
                  <c:v>9748</c:v>
                </c:pt>
                <c:pt idx="4874">
                  <c:v>9750</c:v>
                </c:pt>
                <c:pt idx="4875">
                  <c:v>9752</c:v>
                </c:pt>
                <c:pt idx="4876">
                  <c:v>9754</c:v>
                </c:pt>
                <c:pt idx="4877">
                  <c:v>9756</c:v>
                </c:pt>
                <c:pt idx="4878">
                  <c:v>9758</c:v>
                </c:pt>
                <c:pt idx="4879">
                  <c:v>9760</c:v>
                </c:pt>
                <c:pt idx="4880">
                  <c:v>9762</c:v>
                </c:pt>
                <c:pt idx="4881">
                  <c:v>9764</c:v>
                </c:pt>
                <c:pt idx="4882">
                  <c:v>9766</c:v>
                </c:pt>
                <c:pt idx="4883">
                  <c:v>9768</c:v>
                </c:pt>
                <c:pt idx="4884">
                  <c:v>9770</c:v>
                </c:pt>
                <c:pt idx="4885">
                  <c:v>9772</c:v>
                </c:pt>
                <c:pt idx="4886">
                  <c:v>9774</c:v>
                </c:pt>
                <c:pt idx="4887">
                  <c:v>9776</c:v>
                </c:pt>
                <c:pt idx="4888">
                  <c:v>9778</c:v>
                </c:pt>
                <c:pt idx="4889">
                  <c:v>9780</c:v>
                </c:pt>
                <c:pt idx="4890">
                  <c:v>9782</c:v>
                </c:pt>
                <c:pt idx="4891">
                  <c:v>9784</c:v>
                </c:pt>
                <c:pt idx="4892">
                  <c:v>9786</c:v>
                </c:pt>
                <c:pt idx="4893">
                  <c:v>9788</c:v>
                </c:pt>
                <c:pt idx="4894">
                  <c:v>9790</c:v>
                </c:pt>
                <c:pt idx="4895">
                  <c:v>9792</c:v>
                </c:pt>
                <c:pt idx="4896">
                  <c:v>9794</c:v>
                </c:pt>
                <c:pt idx="4897">
                  <c:v>9796</c:v>
                </c:pt>
                <c:pt idx="4898">
                  <c:v>9798</c:v>
                </c:pt>
                <c:pt idx="4899">
                  <c:v>9800</c:v>
                </c:pt>
                <c:pt idx="4900">
                  <c:v>9802</c:v>
                </c:pt>
                <c:pt idx="4901">
                  <c:v>9804</c:v>
                </c:pt>
                <c:pt idx="4902">
                  <c:v>9806</c:v>
                </c:pt>
                <c:pt idx="4903">
                  <c:v>9808</c:v>
                </c:pt>
                <c:pt idx="4904">
                  <c:v>9810</c:v>
                </c:pt>
                <c:pt idx="4905">
                  <c:v>9812</c:v>
                </c:pt>
                <c:pt idx="4906">
                  <c:v>9814</c:v>
                </c:pt>
                <c:pt idx="4907">
                  <c:v>9816</c:v>
                </c:pt>
                <c:pt idx="4908">
                  <c:v>9818</c:v>
                </c:pt>
                <c:pt idx="4909">
                  <c:v>9820</c:v>
                </c:pt>
                <c:pt idx="4910">
                  <c:v>9822</c:v>
                </c:pt>
                <c:pt idx="4911">
                  <c:v>9824</c:v>
                </c:pt>
                <c:pt idx="4912">
                  <c:v>9826</c:v>
                </c:pt>
                <c:pt idx="4913">
                  <c:v>9828</c:v>
                </c:pt>
                <c:pt idx="4914">
                  <c:v>9830</c:v>
                </c:pt>
                <c:pt idx="4915">
                  <c:v>9832</c:v>
                </c:pt>
                <c:pt idx="4916">
                  <c:v>9834</c:v>
                </c:pt>
                <c:pt idx="4917">
                  <c:v>9836</c:v>
                </c:pt>
                <c:pt idx="4918">
                  <c:v>9838</c:v>
                </c:pt>
                <c:pt idx="4919">
                  <c:v>9840</c:v>
                </c:pt>
                <c:pt idx="4920">
                  <c:v>9842</c:v>
                </c:pt>
                <c:pt idx="4921">
                  <c:v>9844</c:v>
                </c:pt>
                <c:pt idx="4922">
                  <c:v>9846</c:v>
                </c:pt>
                <c:pt idx="4923">
                  <c:v>9848</c:v>
                </c:pt>
                <c:pt idx="4924">
                  <c:v>9850</c:v>
                </c:pt>
                <c:pt idx="4925">
                  <c:v>9852</c:v>
                </c:pt>
                <c:pt idx="4926">
                  <c:v>9854</c:v>
                </c:pt>
                <c:pt idx="4927">
                  <c:v>9856</c:v>
                </c:pt>
                <c:pt idx="4928">
                  <c:v>9858</c:v>
                </c:pt>
                <c:pt idx="4929">
                  <c:v>9860</c:v>
                </c:pt>
                <c:pt idx="4930">
                  <c:v>9862</c:v>
                </c:pt>
                <c:pt idx="4931">
                  <c:v>9864</c:v>
                </c:pt>
                <c:pt idx="4932">
                  <c:v>9866</c:v>
                </c:pt>
                <c:pt idx="4933">
                  <c:v>9868</c:v>
                </c:pt>
                <c:pt idx="4934">
                  <c:v>9870</c:v>
                </c:pt>
                <c:pt idx="4935">
                  <c:v>9872</c:v>
                </c:pt>
                <c:pt idx="4936">
                  <c:v>9874</c:v>
                </c:pt>
                <c:pt idx="4937">
                  <c:v>9876</c:v>
                </c:pt>
                <c:pt idx="4938">
                  <c:v>9878</c:v>
                </c:pt>
                <c:pt idx="4939">
                  <c:v>9880</c:v>
                </c:pt>
                <c:pt idx="4940">
                  <c:v>9882</c:v>
                </c:pt>
                <c:pt idx="4941">
                  <c:v>9884</c:v>
                </c:pt>
                <c:pt idx="4942">
                  <c:v>9886</c:v>
                </c:pt>
                <c:pt idx="4943">
                  <c:v>9888</c:v>
                </c:pt>
                <c:pt idx="4944">
                  <c:v>9890</c:v>
                </c:pt>
                <c:pt idx="4945">
                  <c:v>9892</c:v>
                </c:pt>
                <c:pt idx="4946">
                  <c:v>9894</c:v>
                </c:pt>
                <c:pt idx="4947">
                  <c:v>9896</c:v>
                </c:pt>
                <c:pt idx="4948">
                  <c:v>9898</c:v>
                </c:pt>
                <c:pt idx="4949">
                  <c:v>9900</c:v>
                </c:pt>
                <c:pt idx="4950">
                  <c:v>9902</c:v>
                </c:pt>
                <c:pt idx="4951">
                  <c:v>9904</c:v>
                </c:pt>
                <c:pt idx="4952">
                  <c:v>9906</c:v>
                </c:pt>
                <c:pt idx="4953">
                  <c:v>9908</c:v>
                </c:pt>
                <c:pt idx="4954">
                  <c:v>9910</c:v>
                </c:pt>
                <c:pt idx="4955">
                  <c:v>9912</c:v>
                </c:pt>
                <c:pt idx="4956">
                  <c:v>9914</c:v>
                </c:pt>
                <c:pt idx="4957">
                  <c:v>9916</c:v>
                </c:pt>
                <c:pt idx="4958">
                  <c:v>9918</c:v>
                </c:pt>
                <c:pt idx="4959">
                  <c:v>9920</c:v>
                </c:pt>
                <c:pt idx="4960">
                  <c:v>9922</c:v>
                </c:pt>
                <c:pt idx="4961">
                  <c:v>9924</c:v>
                </c:pt>
                <c:pt idx="4962">
                  <c:v>9926</c:v>
                </c:pt>
                <c:pt idx="4963">
                  <c:v>9928</c:v>
                </c:pt>
                <c:pt idx="4964">
                  <c:v>9930</c:v>
                </c:pt>
                <c:pt idx="4965">
                  <c:v>9932</c:v>
                </c:pt>
                <c:pt idx="4966">
                  <c:v>9934</c:v>
                </c:pt>
                <c:pt idx="4967">
                  <c:v>9936</c:v>
                </c:pt>
                <c:pt idx="4968">
                  <c:v>9938</c:v>
                </c:pt>
                <c:pt idx="4969">
                  <c:v>9940</c:v>
                </c:pt>
                <c:pt idx="4970">
                  <c:v>9942</c:v>
                </c:pt>
                <c:pt idx="4971">
                  <c:v>9944</c:v>
                </c:pt>
                <c:pt idx="4972">
                  <c:v>9946</c:v>
                </c:pt>
                <c:pt idx="4973">
                  <c:v>9948</c:v>
                </c:pt>
                <c:pt idx="4974">
                  <c:v>9950</c:v>
                </c:pt>
                <c:pt idx="4975">
                  <c:v>9952</c:v>
                </c:pt>
                <c:pt idx="4976">
                  <c:v>9954</c:v>
                </c:pt>
                <c:pt idx="4977">
                  <c:v>9956</c:v>
                </c:pt>
                <c:pt idx="4978">
                  <c:v>9958</c:v>
                </c:pt>
                <c:pt idx="4979">
                  <c:v>9960</c:v>
                </c:pt>
                <c:pt idx="4980">
                  <c:v>9962</c:v>
                </c:pt>
                <c:pt idx="4981">
                  <c:v>9964</c:v>
                </c:pt>
                <c:pt idx="4982">
                  <c:v>9966</c:v>
                </c:pt>
                <c:pt idx="4983">
                  <c:v>9968</c:v>
                </c:pt>
                <c:pt idx="4984">
                  <c:v>9970</c:v>
                </c:pt>
                <c:pt idx="4985">
                  <c:v>9972</c:v>
                </c:pt>
                <c:pt idx="4986">
                  <c:v>9974</c:v>
                </c:pt>
                <c:pt idx="4987">
                  <c:v>9976</c:v>
                </c:pt>
                <c:pt idx="4988">
                  <c:v>9978</c:v>
                </c:pt>
                <c:pt idx="4989">
                  <c:v>9980</c:v>
                </c:pt>
                <c:pt idx="4990">
                  <c:v>9982</c:v>
                </c:pt>
                <c:pt idx="4991">
                  <c:v>9984</c:v>
                </c:pt>
                <c:pt idx="4992">
                  <c:v>9986</c:v>
                </c:pt>
                <c:pt idx="4993">
                  <c:v>9988</c:v>
                </c:pt>
                <c:pt idx="4994">
                  <c:v>9990</c:v>
                </c:pt>
                <c:pt idx="4995">
                  <c:v>9992</c:v>
                </c:pt>
                <c:pt idx="4996">
                  <c:v>9994</c:v>
                </c:pt>
                <c:pt idx="4997">
                  <c:v>9996</c:v>
                </c:pt>
                <c:pt idx="4998">
                  <c:v>9998</c:v>
                </c:pt>
                <c:pt idx="4999">
                  <c:v>10000</c:v>
                </c:pt>
                <c:pt idx="5000">
                  <c:v>10002</c:v>
                </c:pt>
                <c:pt idx="5001">
                  <c:v>10004</c:v>
                </c:pt>
                <c:pt idx="5002">
                  <c:v>10006</c:v>
                </c:pt>
                <c:pt idx="5003">
                  <c:v>10008</c:v>
                </c:pt>
                <c:pt idx="5004">
                  <c:v>10010</c:v>
                </c:pt>
                <c:pt idx="5005">
                  <c:v>10012</c:v>
                </c:pt>
                <c:pt idx="5006">
                  <c:v>10014</c:v>
                </c:pt>
                <c:pt idx="5007">
                  <c:v>10016</c:v>
                </c:pt>
                <c:pt idx="5008">
                  <c:v>10018</c:v>
                </c:pt>
                <c:pt idx="5009">
                  <c:v>10020</c:v>
                </c:pt>
                <c:pt idx="5010">
                  <c:v>10022</c:v>
                </c:pt>
                <c:pt idx="5011">
                  <c:v>10024</c:v>
                </c:pt>
                <c:pt idx="5012">
                  <c:v>10026</c:v>
                </c:pt>
                <c:pt idx="5013">
                  <c:v>10028</c:v>
                </c:pt>
                <c:pt idx="5014">
                  <c:v>10030</c:v>
                </c:pt>
                <c:pt idx="5015">
                  <c:v>10032</c:v>
                </c:pt>
                <c:pt idx="5016">
                  <c:v>10034</c:v>
                </c:pt>
                <c:pt idx="5017">
                  <c:v>10036</c:v>
                </c:pt>
                <c:pt idx="5018">
                  <c:v>10038</c:v>
                </c:pt>
                <c:pt idx="5019">
                  <c:v>10040</c:v>
                </c:pt>
                <c:pt idx="5020">
                  <c:v>10042</c:v>
                </c:pt>
                <c:pt idx="5021">
                  <c:v>10044</c:v>
                </c:pt>
                <c:pt idx="5022">
                  <c:v>10046</c:v>
                </c:pt>
                <c:pt idx="5023">
                  <c:v>10048</c:v>
                </c:pt>
                <c:pt idx="5024">
                  <c:v>10050</c:v>
                </c:pt>
                <c:pt idx="5025">
                  <c:v>10052</c:v>
                </c:pt>
                <c:pt idx="5026">
                  <c:v>10054</c:v>
                </c:pt>
                <c:pt idx="5027">
                  <c:v>10056</c:v>
                </c:pt>
                <c:pt idx="5028">
                  <c:v>10058</c:v>
                </c:pt>
                <c:pt idx="5029">
                  <c:v>10060</c:v>
                </c:pt>
                <c:pt idx="5030">
                  <c:v>10062</c:v>
                </c:pt>
                <c:pt idx="5031">
                  <c:v>10064</c:v>
                </c:pt>
                <c:pt idx="5032">
                  <c:v>10066</c:v>
                </c:pt>
                <c:pt idx="5033">
                  <c:v>10068</c:v>
                </c:pt>
                <c:pt idx="5034">
                  <c:v>10070</c:v>
                </c:pt>
                <c:pt idx="5035">
                  <c:v>10072</c:v>
                </c:pt>
                <c:pt idx="5036">
                  <c:v>10074</c:v>
                </c:pt>
                <c:pt idx="5037">
                  <c:v>10076</c:v>
                </c:pt>
                <c:pt idx="5038">
                  <c:v>10078</c:v>
                </c:pt>
                <c:pt idx="5039">
                  <c:v>10080</c:v>
                </c:pt>
                <c:pt idx="5040">
                  <c:v>10082</c:v>
                </c:pt>
                <c:pt idx="5041">
                  <c:v>10084</c:v>
                </c:pt>
                <c:pt idx="5042">
                  <c:v>10086</c:v>
                </c:pt>
                <c:pt idx="5043">
                  <c:v>10088</c:v>
                </c:pt>
                <c:pt idx="5044">
                  <c:v>10090</c:v>
                </c:pt>
                <c:pt idx="5045">
                  <c:v>10092</c:v>
                </c:pt>
                <c:pt idx="5046">
                  <c:v>10094</c:v>
                </c:pt>
                <c:pt idx="5047">
                  <c:v>10096</c:v>
                </c:pt>
                <c:pt idx="5048">
                  <c:v>10098</c:v>
                </c:pt>
                <c:pt idx="5049">
                  <c:v>10100</c:v>
                </c:pt>
                <c:pt idx="5050">
                  <c:v>10102</c:v>
                </c:pt>
                <c:pt idx="5051">
                  <c:v>10104</c:v>
                </c:pt>
                <c:pt idx="5052">
                  <c:v>10106</c:v>
                </c:pt>
                <c:pt idx="5053">
                  <c:v>10108</c:v>
                </c:pt>
                <c:pt idx="5054">
                  <c:v>10110</c:v>
                </c:pt>
                <c:pt idx="5055">
                  <c:v>10112</c:v>
                </c:pt>
                <c:pt idx="5056">
                  <c:v>10114</c:v>
                </c:pt>
                <c:pt idx="5057">
                  <c:v>10116</c:v>
                </c:pt>
                <c:pt idx="5058">
                  <c:v>10118</c:v>
                </c:pt>
                <c:pt idx="5059">
                  <c:v>10120</c:v>
                </c:pt>
                <c:pt idx="5060">
                  <c:v>10122</c:v>
                </c:pt>
                <c:pt idx="5061">
                  <c:v>10124</c:v>
                </c:pt>
                <c:pt idx="5062">
                  <c:v>10126</c:v>
                </c:pt>
                <c:pt idx="5063">
                  <c:v>10128</c:v>
                </c:pt>
                <c:pt idx="5064">
                  <c:v>10130</c:v>
                </c:pt>
                <c:pt idx="5065">
                  <c:v>10132</c:v>
                </c:pt>
                <c:pt idx="5066">
                  <c:v>10134</c:v>
                </c:pt>
                <c:pt idx="5067">
                  <c:v>10136</c:v>
                </c:pt>
                <c:pt idx="5068">
                  <c:v>10138</c:v>
                </c:pt>
                <c:pt idx="5069">
                  <c:v>10140</c:v>
                </c:pt>
                <c:pt idx="5070">
                  <c:v>10142</c:v>
                </c:pt>
                <c:pt idx="5071">
                  <c:v>10144</c:v>
                </c:pt>
                <c:pt idx="5072">
                  <c:v>10146</c:v>
                </c:pt>
                <c:pt idx="5073">
                  <c:v>10148</c:v>
                </c:pt>
                <c:pt idx="5074">
                  <c:v>10150</c:v>
                </c:pt>
                <c:pt idx="5075">
                  <c:v>10152</c:v>
                </c:pt>
                <c:pt idx="5076">
                  <c:v>10154</c:v>
                </c:pt>
                <c:pt idx="5077">
                  <c:v>10156</c:v>
                </c:pt>
                <c:pt idx="5078">
                  <c:v>10158</c:v>
                </c:pt>
                <c:pt idx="5079">
                  <c:v>10160</c:v>
                </c:pt>
                <c:pt idx="5080">
                  <c:v>10162</c:v>
                </c:pt>
                <c:pt idx="5081">
                  <c:v>10164</c:v>
                </c:pt>
                <c:pt idx="5082">
                  <c:v>10166</c:v>
                </c:pt>
                <c:pt idx="5083">
                  <c:v>10168</c:v>
                </c:pt>
                <c:pt idx="5084">
                  <c:v>10170</c:v>
                </c:pt>
                <c:pt idx="5085">
                  <c:v>10172</c:v>
                </c:pt>
                <c:pt idx="5086">
                  <c:v>10174</c:v>
                </c:pt>
                <c:pt idx="5087">
                  <c:v>10176</c:v>
                </c:pt>
                <c:pt idx="5088">
                  <c:v>10178</c:v>
                </c:pt>
                <c:pt idx="5089">
                  <c:v>10180</c:v>
                </c:pt>
                <c:pt idx="5090">
                  <c:v>10182</c:v>
                </c:pt>
                <c:pt idx="5091">
                  <c:v>10184</c:v>
                </c:pt>
                <c:pt idx="5092">
                  <c:v>10186</c:v>
                </c:pt>
                <c:pt idx="5093">
                  <c:v>10188</c:v>
                </c:pt>
                <c:pt idx="5094">
                  <c:v>10190</c:v>
                </c:pt>
                <c:pt idx="5095">
                  <c:v>10192</c:v>
                </c:pt>
                <c:pt idx="5096">
                  <c:v>10194</c:v>
                </c:pt>
                <c:pt idx="5097">
                  <c:v>10196</c:v>
                </c:pt>
                <c:pt idx="5098">
                  <c:v>10198</c:v>
                </c:pt>
                <c:pt idx="5099">
                  <c:v>10200</c:v>
                </c:pt>
                <c:pt idx="5100">
                  <c:v>10202</c:v>
                </c:pt>
                <c:pt idx="5101">
                  <c:v>10204</c:v>
                </c:pt>
                <c:pt idx="5102">
                  <c:v>10206</c:v>
                </c:pt>
                <c:pt idx="5103">
                  <c:v>10208</c:v>
                </c:pt>
                <c:pt idx="5104">
                  <c:v>10210</c:v>
                </c:pt>
                <c:pt idx="5105">
                  <c:v>10212</c:v>
                </c:pt>
                <c:pt idx="5106">
                  <c:v>10214</c:v>
                </c:pt>
                <c:pt idx="5107">
                  <c:v>10216</c:v>
                </c:pt>
                <c:pt idx="5108">
                  <c:v>10218</c:v>
                </c:pt>
                <c:pt idx="5109">
                  <c:v>10220</c:v>
                </c:pt>
                <c:pt idx="5110">
                  <c:v>10222</c:v>
                </c:pt>
                <c:pt idx="5111">
                  <c:v>10224</c:v>
                </c:pt>
                <c:pt idx="5112">
                  <c:v>10226</c:v>
                </c:pt>
                <c:pt idx="5113">
                  <c:v>10228</c:v>
                </c:pt>
                <c:pt idx="5114">
                  <c:v>10230</c:v>
                </c:pt>
                <c:pt idx="5115">
                  <c:v>10232</c:v>
                </c:pt>
                <c:pt idx="5116">
                  <c:v>10234</c:v>
                </c:pt>
                <c:pt idx="5117">
                  <c:v>10236</c:v>
                </c:pt>
                <c:pt idx="5118">
                  <c:v>10238</c:v>
                </c:pt>
                <c:pt idx="5119">
                  <c:v>10240</c:v>
                </c:pt>
                <c:pt idx="5120">
                  <c:v>10242</c:v>
                </c:pt>
                <c:pt idx="5121">
                  <c:v>10244</c:v>
                </c:pt>
                <c:pt idx="5122">
                  <c:v>10246</c:v>
                </c:pt>
                <c:pt idx="5123">
                  <c:v>10248</c:v>
                </c:pt>
                <c:pt idx="5124">
                  <c:v>10250</c:v>
                </c:pt>
                <c:pt idx="5125">
                  <c:v>10252</c:v>
                </c:pt>
                <c:pt idx="5126">
                  <c:v>10254</c:v>
                </c:pt>
                <c:pt idx="5127">
                  <c:v>10256</c:v>
                </c:pt>
                <c:pt idx="5128">
                  <c:v>10258</c:v>
                </c:pt>
                <c:pt idx="5129">
                  <c:v>10260</c:v>
                </c:pt>
                <c:pt idx="5130">
                  <c:v>10262</c:v>
                </c:pt>
                <c:pt idx="5131">
                  <c:v>10264</c:v>
                </c:pt>
                <c:pt idx="5132">
                  <c:v>10266</c:v>
                </c:pt>
                <c:pt idx="5133">
                  <c:v>10268</c:v>
                </c:pt>
                <c:pt idx="5134">
                  <c:v>10270</c:v>
                </c:pt>
                <c:pt idx="5135">
                  <c:v>10272</c:v>
                </c:pt>
                <c:pt idx="5136">
                  <c:v>10274</c:v>
                </c:pt>
                <c:pt idx="5137">
                  <c:v>10276</c:v>
                </c:pt>
                <c:pt idx="5138">
                  <c:v>10278</c:v>
                </c:pt>
                <c:pt idx="5139">
                  <c:v>10280</c:v>
                </c:pt>
                <c:pt idx="5140">
                  <c:v>10282</c:v>
                </c:pt>
                <c:pt idx="5141">
                  <c:v>10284</c:v>
                </c:pt>
                <c:pt idx="5142">
                  <c:v>10286</c:v>
                </c:pt>
                <c:pt idx="5143">
                  <c:v>10288</c:v>
                </c:pt>
                <c:pt idx="5144">
                  <c:v>10290</c:v>
                </c:pt>
                <c:pt idx="5145">
                  <c:v>10292</c:v>
                </c:pt>
                <c:pt idx="5146">
                  <c:v>10294</c:v>
                </c:pt>
                <c:pt idx="5147">
                  <c:v>10296</c:v>
                </c:pt>
                <c:pt idx="5148">
                  <c:v>10298</c:v>
                </c:pt>
                <c:pt idx="5149">
                  <c:v>10300</c:v>
                </c:pt>
                <c:pt idx="5150">
                  <c:v>10302</c:v>
                </c:pt>
                <c:pt idx="5151">
                  <c:v>10304</c:v>
                </c:pt>
                <c:pt idx="5152">
                  <c:v>10306</c:v>
                </c:pt>
                <c:pt idx="5153">
                  <c:v>10308</c:v>
                </c:pt>
                <c:pt idx="5154">
                  <c:v>10310</c:v>
                </c:pt>
                <c:pt idx="5155">
                  <c:v>10312</c:v>
                </c:pt>
                <c:pt idx="5156">
                  <c:v>10314</c:v>
                </c:pt>
                <c:pt idx="5157">
                  <c:v>10316</c:v>
                </c:pt>
                <c:pt idx="5158">
                  <c:v>10318</c:v>
                </c:pt>
                <c:pt idx="5159">
                  <c:v>10320</c:v>
                </c:pt>
                <c:pt idx="5160">
                  <c:v>10322</c:v>
                </c:pt>
                <c:pt idx="5161">
                  <c:v>10324</c:v>
                </c:pt>
                <c:pt idx="5162">
                  <c:v>10326</c:v>
                </c:pt>
                <c:pt idx="5163">
                  <c:v>10328</c:v>
                </c:pt>
                <c:pt idx="5164">
                  <c:v>10330</c:v>
                </c:pt>
                <c:pt idx="5165">
                  <c:v>10332</c:v>
                </c:pt>
                <c:pt idx="5166">
                  <c:v>10334</c:v>
                </c:pt>
                <c:pt idx="5167">
                  <c:v>10336</c:v>
                </c:pt>
                <c:pt idx="5168">
                  <c:v>10338</c:v>
                </c:pt>
                <c:pt idx="5169">
                  <c:v>10340</c:v>
                </c:pt>
                <c:pt idx="5170">
                  <c:v>10342</c:v>
                </c:pt>
                <c:pt idx="5171">
                  <c:v>10344</c:v>
                </c:pt>
                <c:pt idx="5172">
                  <c:v>10346</c:v>
                </c:pt>
                <c:pt idx="5173">
                  <c:v>10348</c:v>
                </c:pt>
                <c:pt idx="5174">
                  <c:v>10350</c:v>
                </c:pt>
                <c:pt idx="5175">
                  <c:v>10352</c:v>
                </c:pt>
                <c:pt idx="5176">
                  <c:v>10354</c:v>
                </c:pt>
                <c:pt idx="5177">
                  <c:v>10356</c:v>
                </c:pt>
                <c:pt idx="5178">
                  <c:v>10358</c:v>
                </c:pt>
                <c:pt idx="5179">
                  <c:v>10360</c:v>
                </c:pt>
                <c:pt idx="5180">
                  <c:v>10362</c:v>
                </c:pt>
                <c:pt idx="5181">
                  <c:v>10364</c:v>
                </c:pt>
                <c:pt idx="5182">
                  <c:v>10366</c:v>
                </c:pt>
                <c:pt idx="5183">
                  <c:v>10368</c:v>
                </c:pt>
                <c:pt idx="5184">
                  <c:v>10370</c:v>
                </c:pt>
                <c:pt idx="5185">
                  <c:v>10372</c:v>
                </c:pt>
                <c:pt idx="5186">
                  <c:v>10374</c:v>
                </c:pt>
                <c:pt idx="5187">
                  <c:v>10376</c:v>
                </c:pt>
                <c:pt idx="5188">
                  <c:v>10378</c:v>
                </c:pt>
                <c:pt idx="5189">
                  <c:v>10380</c:v>
                </c:pt>
                <c:pt idx="5190">
                  <c:v>10382</c:v>
                </c:pt>
                <c:pt idx="5191">
                  <c:v>10384</c:v>
                </c:pt>
                <c:pt idx="5192">
                  <c:v>10386</c:v>
                </c:pt>
                <c:pt idx="5193">
                  <c:v>10388</c:v>
                </c:pt>
                <c:pt idx="5194">
                  <c:v>10390</c:v>
                </c:pt>
                <c:pt idx="5195">
                  <c:v>10392</c:v>
                </c:pt>
                <c:pt idx="5196">
                  <c:v>10394</c:v>
                </c:pt>
                <c:pt idx="5197">
                  <c:v>10396</c:v>
                </c:pt>
                <c:pt idx="5198">
                  <c:v>10398</c:v>
                </c:pt>
                <c:pt idx="5199">
                  <c:v>10400</c:v>
                </c:pt>
                <c:pt idx="5200">
                  <c:v>10402</c:v>
                </c:pt>
                <c:pt idx="5201">
                  <c:v>10404</c:v>
                </c:pt>
                <c:pt idx="5202">
                  <c:v>10406</c:v>
                </c:pt>
                <c:pt idx="5203">
                  <c:v>10408</c:v>
                </c:pt>
                <c:pt idx="5204">
                  <c:v>10410</c:v>
                </c:pt>
                <c:pt idx="5205">
                  <c:v>10412</c:v>
                </c:pt>
                <c:pt idx="5206">
                  <c:v>10414</c:v>
                </c:pt>
                <c:pt idx="5207">
                  <c:v>10416</c:v>
                </c:pt>
                <c:pt idx="5208">
                  <c:v>10418</c:v>
                </c:pt>
                <c:pt idx="5209">
                  <c:v>10420</c:v>
                </c:pt>
                <c:pt idx="5210">
                  <c:v>10422</c:v>
                </c:pt>
                <c:pt idx="5211">
                  <c:v>10424</c:v>
                </c:pt>
                <c:pt idx="5212">
                  <c:v>10426</c:v>
                </c:pt>
                <c:pt idx="5213">
                  <c:v>10428</c:v>
                </c:pt>
                <c:pt idx="5214">
                  <c:v>10430</c:v>
                </c:pt>
                <c:pt idx="5215">
                  <c:v>10432</c:v>
                </c:pt>
                <c:pt idx="5216">
                  <c:v>10434</c:v>
                </c:pt>
                <c:pt idx="5217">
                  <c:v>10436</c:v>
                </c:pt>
                <c:pt idx="5218">
                  <c:v>10438</c:v>
                </c:pt>
                <c:pt idx="5219">
                  <c:v>10440</c:v>
                </c:pt>
                <c:pt idx="5220">
                  <c:v>10442</c:v>
                </c:pt>
                <c:pt idx="5221">
                  <c:v>10444</c:v>
                </c:pt>
                <c:pt idx="5222">
                  <c:v>10446</c:v>
                </c:pt>
                <c:pt idx="5223">
                  <c:v>10448</c:v>
                </c:pt>
                <c:pt idx="5224">
                  <c:v>10450</c:v>
                </c:pt>
                <c:pt idx="5225">
                  <c:v>10452</c:v>
                </c:pt>
                <c:pt idx="5226">
                  <c:v>10454</c:v>
                </c:pt>
                <c:pt idx="5227">
                  <c:v>10456</c:v>
                </c:pt>
                <c:pt idx="5228">
                  <c:v>10458</c:v>
                </c:pt>
                <c:pt idx="5229">
                  <c:v>10460</c:v>
                </c:pt>
                <c:pt idx="5230">
                  <c:v>10462</c:v>
                </c:pt>
                <c:pt idx="5231">
                  <c:v>10464</c:v>
                </c:pt>
                <c:pt idx="5232">
                  <c:v>10466</c:v>
                </c:pt>
                <c:pt idx="5233">
                  <c:v>10468</c:v>
                </c:pt>
                <c:pt idx="5234">
                  <c:v>10470</c:v>
                </c:pt>
                <c:pt idx="5235">
                  <c:v>10472</c:v>
                </c:pt>
                <c:pt idx="5236">
                  <c:v>10474</c:v>
                </c:pt>
                <c:pt idx="5237">
                  <c:v>10476</c:v>
                </c:pt>
                <c:pt idx="5238">
                  <c:v>10478</c:v>
                </c:pt>
                <c:pt idx="5239">
                  <c:v>10480</c:v>
                </c:pt>
                <c:pt idx="5240">
                  <c:v>10482</c:v>
                </c:pt>
                <c:pt idx="5241">
                  <c:v>10484</c:v>
                </c:pt>
                <c:pt idx="5242">
                  <c:v>10486</c:v>
                </c:pt>
                <c:pt idx="5243">
                  <c:v>10488</c:v>
                </c:pt>
                <c:pt idx="5244">
                  <c:v>10490</c:v>
                </c:pt>
                <c:pt idx="5245">
                  <c:v>10492</c:v>
                </c:pt>
                <c:pt idx="5246">
                  <c:v>10494</c:v>
                </c:pt>
                <c:pt idx="5247">
                  <c:v>10496</c:v>
                </c:pt>
                <c:pt idx="5248">
                  <c:v>10498</c:v>
                </c:pt>
                <c:pt idx="5249">
                  <c:v>10500</c:v>
                </c:pt>
                <c:pt idx="5250">
                  <c:v>10502</c:v>
                </c:pt>
                <c:pt idx="5251">
                  <c:v>10504</c:v>
                </c:pt>
                <c:pt idx="5252">
                  <c:v>10506</c:v>
                </c:pt>
                <c:pt idx="5253">
                  <c:v>10508</c:v>
                </c:pt>
                <c:pt idx="5254">
                  <c:v>10510</c:v>
                </c:pt>
                <c:pt idx="5255">
                  <c:v>10512</c:v>
                </c:pt>
                <c:pt idx="5256">
                  <c:v>10514</c:v>
                </c:pt>
                <c:pt idx="5257">
                  <c:v>10516</c:v>
                </c:pt>
                <c:pt idx="5258">
                  <c:v>10518</c:v>
                </c:pt>
                <c:pt idx="5259">
                  <c:v>10520</c:v>
                </c:pt>
                <c:pt idx="5260">
                  <c:v>10522</c:v>
                </c:pt>
                <c:pt idx="5261">
                  <c:v>10524</c:v>
                </c:pt>
                <c:pt idx="5262">
                  <c:v>10526</c:v>
                </c:pt>
                <c:pt idx="5263">
                  <c:v>10528</c:v>
                </c:pt>
                <c:pt idx="5264">
                  <c:v>10530</c:v>
                </c:pt>
                <c:pt idx="5265">
                  <c:v>10532</c:v>
                </c:pt>
                <c:pt idx="5266">
                  <c:v>10534</c:v>
                </c:pt>
                <c:pt idx="5267">
                  <c:v>10536</c:v>
                </c:pt>
                <c:pt idx="5268">
                  <c:v>10538</c:v>
                </c:pt>
                <c:pt idx="5269">
                  <c:v>10540</c:v>
                </c:pt>
                <c:pt idx="5270">
                  <c:v>10542</c:v>
                </c:pt>
                <c:pt idx="5271">
                  <c:v>10544</c:v>
                </c:pt>
                <c:pt idx="5272">
                  <c:v>10546</c:v>
                </c:pt>
                <c:pt idx="5273">
                  <c:v>10548</c:v>
                </c:pt>
                <c:pt idx="5274">
                  <c:v>10550</c:v>
                </c:pt>
                <c:pt idx="5275">
                  <c:v>10552</c:v>
                </c:pt>
                <c:pt idx="5276">
                  <c:v>10554</c:v>
                </c:pt>
                <c:pt idx="5277">
                  <c:v>10556</c:v>
                </c:pt>
                <c:pt idx="5278">
                  <c:v>10558</c:v>
                </c:pt>
                <c:pt idx="5279">
                  <c:v>10560</c:v>
                </c:pt>
                <c:pt idx="5280">
                  <c:v>10562</c:v>
                </c:pt>
                <c:pt idx="5281">
                  <c:v>10564</c:v>
                </c:pt>
                <c:pt idx="5282">
                  <c:v>10566</c:v>
                </c:pt>
                <c:pt idx="5283">
                  <c:v>10568</c:v>
                </c:pt>
                <c:pt idx="5284">
                  <c:v>10570</c:v>
                </c:pt>
                <c:pt idx="5285">
                  <c:v>10572</c:v>
                </c:pt>
                <c:pt idx="5286">
                  <c:v>10574</c:v>
                </c:pt>
                <c:pt idx="5287">
                  <c:v>10576</c:v>
                </c:pt>
                <c:pt idx="5288">
                  <c:v>10578</c:v>
                </c:pt>
                <c:pt idx="5289">
                  <c:v>10580</c:v>
                </c:pt>
                <c:pt idx="5290">
                  <c:v>10582</c:v>
                </c:pt>
                <c:pt idx="5291">
                  <c:v>10584</c:v>
                </c:pt>
                <c:pt idx="5292">
                  <c:v>10586</c:v>
                </c:pt>
                <c:pt idx="5293">
                  <c:v>10588</c:v>
                </c:pt>
                <c:pt idx="5294">
                  <c:v>10590</c:v>
                </c:pt>
                <c:pt idx="5295">
                  <c:v>10592</c:v>
                </c:pt>
                <c:pt idx="5296">
                  <c:v>10594</c:v>
                </c:pt>
                <c:pt idx="5297">
                  <c:v>10596</c:v>
                </c:pt>
                <c:pt idx="5298">
                  <c:v>10598</c:v>
                </c:pt>
                <c:pt idx="5299">
                  <c:v>10600</c:v>
                </c:pt>
                <c:pt idx="5300">
                  <c:v>10602</c:v>
                </c:pt>
                <c:pt idx="5301">
                  <c:v>10604</c:v>
                </c:pt>
                <c:pt idx="5302">
                  <c:v>10606</c:v>
                </c:pt>
                <c:pt idx="5303">
                  <c:v>10608</c:v>
                </c:pt>
                <c:pt idx="5304">
                  <c:v>10610</c:v>
                </c:pt>
                <c:pt idx="5305">
                  <c:v>10612</c:v>
                </c:pt>
                <c:pt idx="5306">
                  <c:v>10614</c:v>
                </c:pt>
                <c:pt idx="5307">
                  <c:v>10616</c:v>
                </c:pt>
                <c:pt idx="5308">
                  <c:v>10618</c:v>
                </c:pt>
                <c:pt idx="5309">
                  <c:v>10620</c:v>
                </c:pt>
                <c:pt idx="5310">
                  <c:v>10622</c:v>
                </c:pt>
                <c:pt idx="5311">
                  <c:v>10624</c:v>
                </c:pt>
                <c:pt idx="5312">
                  <c:v>10626</c:v>
                </c:pt>
                <c:pt idx="5313">
                  <c:v>10628</c:v>
                </c:pt>
                <c:pt idx="5314">
                  <c:v>10630</c:v>
                </c:pt>
                <c:pt idx="5315">
                  <c:v>10632</c:v>
                </c:pt>
                <c:pt idx="5316">
                  <c:v>10634</c:v>
                </c:pt>
                <c:pt idx="5317">
                  <c:v>10636</c:v>
                </c:pt>
                <c:pt idx="5318">
                  <c:v>10638</c:v>
                </c:pt>
                <c:pt idx="5319">
                  <c:v>10640</c:v>
                </c:pt>
                <c:pt idx="5320">
                  <c:v>10642</c:v>
                </c:pt>
                <c:pt idx="5321">
                  <c:v>10644</c:v>
                </c:pt>
                <c:pt idx="5322">
                  <c:v>10646</c:v>
                </c:pt>
                <c:pt idx="5323">
                  <c:v>10648</c:v>
                </c:pt>
                <c:pt idx="5324">
                  <c:v>10650</c:v>
                </c:pt>
                <c:pt idx="5325">
                  <c:v>10652</c:v>
                </c:pt>
                <c:pt idx="5326">
                  <c:v>10654</c:v>
                </c:pt>
                <c:pt idx="5327">
                  <c:v>10656</c:v>
                </c:pt>
                <c:pt idx="5328">
                  <c:v>10658</c:v>
                </c:pt>
                <c:pt idx="5329">
                  <c:v>10660</c:v>
                </c:pt>
                <c:pt idx="5330">
                  <c:v>10662</c:v>
                </c:pt>
                <c:pt idx="5331">
                  <c:v>10664</c:v>
                </c:pt>
                <c:pt idx="5332">
                  <c:v>10666</c:v>
                </c:pt>
                <c:pt idx="5333">
                  <c:v>10668</c:v>
                </c:pt>
                <c:pt idx="5334">
                  <c:v>10670</c:v>
                </c:pt>
                <c:pt idx="5335">
                  <c:v>10672</c:v>
                </c:pt>
                <c:pt idx="5336">
                  <c:v>10674</c:v>
                </c:pt>
                <c:pt idx="5337">
                  <c:v>10676</c:v>
                </c:pt>
                <c:pt idx="5338">
                  <c:v>10678</c:v>
                </c:pt>
                <c:pt idx="5339">
                  <c:v>10680</c:v>
                </c:pt>
                <c:pt idx="5340">
                  <c:v>10682</c:v>
                </c:pt>
                <c:pt idx="5341">
                  <c:v>10684</c:v>
                </c:pt>
                <c:pt idx="5342">
                  <c:v>10686</c:v>
                </c:pt>
                <c:pt idx="5343">
                  <c:v>10688</c:v>
                </c:pt>
                <c:pt idx="5344">
                  <c:v>10690</c:v>
                </c:pt>
                <c:pt idx="5345">
                  <c:v>10692</c:v>
                </c:pt>
                <c:pt idx="5346">
                  <c:v>10694</c:v>
                </c:pt>
                <c:pt idx="5347">
                  <c:v>10696</c:v>
                </c:pt>
                <c:pt idx="5348">
                  <c:v>10698</c:v>
                </c:pt>
                <c:pt idx="5349">
                  <c:v>10700</c:v>
                </c:pt>
                <c:pt idx="5350">
                  <c:v>10702</c:v>
                </c:pt>
                <c:pt idx="5351">
                  <c:v>10704</c:v>
                </c:pt>
                <c:pt idx="5352">
                  <c:v>10706</c:v>
                </c:pt>
                <c:pt idx="5353">
                  <c:v>10708</c:v>
                </c:pt>
                <c:pt idx="5354">
                  <c:v>10710</c:v>
                </c:pt>
                <c:pt idx="5355">
                  <c:v>10712</c:v>
                </c:pt>
                <c:pt idx="5356">
                  <c:v>10714</c:v>
                </c:pt>
                <c:pt idx="5357">
                  <c:v>10716</c:v>
                </c:pt>
                <c:pt idx="5358">
                  <c:v>10718</c:v>
                </c:pt>
                <c:pt idx="5359">
                  <c:v>10720</c:v>
                </c:pt>
                <c:pt idx="5360">
                  <c:v>10722</c:v>
                </c:pt>
                <c:pt idx="5361">
                  <c:v>10724</c:v>
                </c:pt>
                <c:pt idx="5362">
                  <c:v>10726</c:v>
                </c:pt>
                <c:pt idx="5363">
                  <c:v>10728</c:v>
                </c:pt>
                <c:pt idx="5364">
                  <c:v>10730</c:v>
                </c:pt>
                <c:pt idx="5365">
                  <c:v>10732</c:v>
                </c:pt>
                <c:pt idx="5366">
                  <c:v>10734</c:v>
                </c:pt>
                <c:pt idx="5367">
                  <c:v>10736</c:v>
                </c:pt>
                <c:pt idx="5368">
                  <c:v>10738</c:v>
                </c:pt>
                <c:pt idx="5369">
                  <c:v>10740</c:v>
                </c:pt>
                <c:pt idx="5370">
                  <c:v>10742</c:v>
                </c:pt>
                <c:pt idx="5371">
                  <c:v>10744</c:v>
                </c:pt>
                <c:pt idx="5372">
                  <c:v>10746</c:v>
                </c:pt>
                <c:pt idx="5373">
                  <c:v>10748</c:v>
                </c:pt>
                <c:pt idx="5374">
                  <c:v>10750</c:v>
                </c:pt>
                <c:pt idx="5375">
                  <c:v>10752</c:v>
                </c:pt>
                <c:pt idx="5376">
                  <c:v>10754</c:v>
                </c:pt>
                <c:pt idx="5377">
                  <c:v>10756</c:v>
                </c:pt>
                <c:pt idx="5378">
                  <c:v>10758</c:v>
                </c:pt>
                <c:pt idx="5379">
                  <c:v>10760</c:v>
                </c:pt>
                <c:pt idx="5380">
                  <c:v>10762</c:v>
                </c:pt>
                <c:pt idx="5381">
                  <c:v>10764</c:v>
                </c:pt>
                <c:pt idx="5382">
                  <c:v>10766</c:v>
                </c:pt>
                <c:pt idx="5383">
                  <c:v>10768</c:v>
                </c:pt>
                <c:pt idx="5384">
                  <c:v>10770</c:v>
                </c:pt>
                <c:pt idx="5385">
                  <c:v>10772</c:v>
                </c:pt>
                <c:pt idx="5386">
                  <c:v>10774</c:v>
                </c:pt>
                <c:pt idx="5387">
                  <c:v>10776</c:v>
                </c:pt>
                <c:pt idx="5388">
                  <c:v>10778</c:v>
                </c:pt>
                <c:pt idx="5389">
                  <c:v>10780</c:v>
                </c:pt>
                <c:pt idx="5390">
                  <c:v>10782</c:v>
                </c:pt>
                <c:pt idx="5391">
                  <c:v>10784</c:v>
                </c:pt>
                <c:pt idx="5392">
                  <c:v>10786</c:v>
                </c:pt>
                <c:pt idx="5393">
                  <c:v>10788</c:v>
                </c:pt>
                <c:pt idx="5394">
                  <c:v>10790</c:v>
                </c:pt>
                <c:pt idx="5395">
                  <c:v>10792</c:v>
                </c:pt>
                <c:pt idx="5396">
                  <c:v>10794</c:v>
                </c:pt>
                <c:pt idx="5397">
                  <c:v>10796</c:v>
                </c:pt>
                <c:pt idx="5398">
                  <c:v>10798</c:v>
                </c:pt>
                <c:pt idx="5399">
                  <c:v>10800</c:v>
                </c:pt>
                <c:pt idx="5400">
                  <c:v>10802</c:v>
                </c:pt>
                <c:pt idx="5401">
                  <c:v>10804</c:v>
                </c:pt>
                <c:pt idx="5402">
                  <c:v>10806</c:v>
                </c:pt>
                <c:pt idx="5403">
                  <c:v>10808</c:v>
                </c:pt>
                <c:pt idx="5404">
                  <c:v>10810</c:v>
                </c:pt>
                <c:pt idx="5405">
                  <c:v>10812</c:v>
                </c:pt>
                <c:pt idx="5406">
                  <c:v>10814</c:v>
                </c:pt>
                <c:pt idx="5407">
                  <c:v>10816</c:v>
                </c:pt>
                <c:pt idx="5408">
                  <c:v>10818</c:v>
                </c:pt>
                <c:pt idx="5409">
                  <c:v>10820</c:v>
                </c:pt>
                <c:pt idx="5410">
                  <c:v>10822</c:v>
                </c:pt>
                <c:pt idx="5411">
                  <c:v>10824</c:v>
                </c:pt>
                <c:pt idx="5412">
                  <c:v>10826</c:v>
                </c:pt>
                <c:pt idx="5413">
                  <c:v>10828</c:v>
                </c:pt>
                <c:pt idx="5414">
                  <c:v>10830</c:v>
                </c:pt>
                <c:pt idx="5415">
                  <c:v>10832</c:v>
                </c:pt>
                <c:pt idx="5416">
                  <c:v>10834</c:v>
                </c:pt>
                <c:pt idx="5417">
                  <c:v>10836</c:v>
                </c:pt>
                <c:pt idx="5418">
                  <c:v>10838</c:v>
                </c:pt>
                <c:pt idx="5419">
                  <c:v>10840</c:v>
                </c:pt>
                <c:pt idx="5420">
                  <c:v>10842</c:v>
                </c:pt>
                <c:pt idx="5421">
                  <c:v>10844</c:v>
                </c:pt>
                <c:pt idx="5422">
                  <c:v>10846</c:v>
                </c:pt>
                <c:pt idx="5423">
                  <c:v>10848</c:v>
                </c:pt>
                <c:pt idx="5424">
                  <c:v>10850</c:v>
                </c:pt>
                <c:pt idx="5425">
                  <c:v>10852</c:v>
                </c:pt>
                <c:pt idx="5426">
                  <c:v>10854</c:v>
                </c:pt>
                <c:pt idx="5427">
                  <c:v>10856</c:v>
                </c:pt>
                <c:pt idx="5428">
                  <c:v>10858</c:v>
                </c:pt>
                <c:pt idx="5429">
                  <c:v>10860</c:v>
                </c:pt>
                <c:pt idx="5430">
                  <c:v>10862</c:v>
                </c:pt>
                <c:pt idx="5431">
                  <c:v>10864</c:v>
                </c:pt>
                <c:pt idx="5432">
                  <c:v>10866</c:v>
                </c:pt>
                <c:pt idx="5433">
                  <c:v>10868</c:v>
                </c:pt>
                <c:pt idx="5434">
                  <c:v>10870</c:v>
                </c:pt>
                <c:pt idx="5435">
                  <c:v>10872</c:v>
                </c:pt>
                <c:pt idx="5436">
                  <c:v>10874</c:v>
                </c:pt>
                <c:pt idx="5437">
                  <c:v>10876</c:v>
                </c:pt>
                <c:pt idx="5438">
                  <c:v>10878</c:v>
                </c:pt>
                <c:pt idx="5439">
                  <c:v>10880</c:v>
                </c:pt>
                <c:pt idx="5440">
                  <c:v>10882</c:v>
                </c:pt>
                <c:pt idx="5441">
                  <c:v>10884</c:v>
                </c:pt>
                <c:pt idx="5442">
                  <c:v>10886</c:v>
                </c:pt>
                <c:pt idx="5443">
                  <c:v>10888</c:v>
                </c:pt>
                <c:pt idx="5444">
                  <c:v>10890</c:v>
                </c:pt>
                <c:pt idx="5445">
                  <c:v>10892</c:v>
                </c:pt>
                <c:pt idx="5446">
                  <c:v>10894</c:v>
                </c:pt>
                <c:pt idx="5447">
                  <c:v>10896</c:v>
                </c:pt>
                <c:pt idx="5448">
                  <c:v>10898</c:v>
                </c:pt>
                <c:pt idx="5449">
                  <c:v>10900</c:v>
                </c:pt>
                <c:pt idx="5450">
                  <c:v>10902</c:v>
                </c:pt>
                <c:pt idx="5451">
                  <c:v>10904</c:v>
                </c:pt>
                <c:pt idx="5452">
                  <c:v>10906</c:v>
                </c:pt>
                <c:pt idx="5453">
                  <c:v>10908</c:v>
                </c:pt>
                <c:pt idx="5454">
                  <c:v>10910</c:v>
                </c:pt>
                <c:pt idx="5455">
                  <c:v>10912</c:v>
                </c:pt>
                <c:pt idx="5456">
                  <c:v>10914</c:v>
                </c:pt>
                <c:pt idx="5457">
                  <c:v>10916</c:v>
                </c:pt>
                <c:pt idx="5458">
                  <c:v>10918</c:v>
                </c:pt>
                <c:pt idx="5459">
                  <c:v>10920</c:v>
                </c:pt>
                <c:pt idx="5460">
                  <c:v>10922</c:v>
                </c:pt>
                <c:pt idx="5461">
                  <c:v>10924</c:v>
                </c:pt>
                <c:pt idx="5462">
                  <c:v>10926</c:v>
                </c:pt>
                <c:pt idx="5463">
                  <c:v>10928</c:v>
                </c:pt>
                <c:pt idx="5464">
                  <c:v>10930</c:v>
                </c:pt>
                <c:pt idx="5465">
                  <c:v>10932</c:v>
                </c:pt>
                <c:pt idx="5466">
                  <c:v>10934</c:v>
                </c:pt>
                <c:pt idx="5467">
                  <c:v>10936</c:v>
                </c:pt>
                <c:pt idx="5468">
                  <c:v>10938</c:v>
                </c:pt>
                <c:pt idx="5469">
                  <c:v>10940</c:v>
                </c:pt>
                <c:pt idx="5470">
                  <c:v>10942</c:v>
                </c:pt>
                <c:pt idx="5471">
                  <c:v>10944</c:v>
                </c:pt>
                <c:pt idx="5472">
                  <c:v>10946</c:v>
                </c:pt>
                <c:pt idx="5473">
                  <c:v>10948</c:v>
                </c:pt>
                <c:pt idx="5474">
                  <c:v>10950</c:v>
                </c:pt>
                <c:pt idx="5475">
                  <c:v>10952</c:v>
                </c:pt>
                <c:pt idx="5476">
                  <c:v>10954</c:v>
                </c:pt>
                <c:pt idx="5477">
                  <c:v>10956</c:v>
                </c:pt>
                <c:pt idx="5478">
                  <c:v>10958</c:v>
                </c:pt>
                <c:pt idx="5479">
                  <c:v>10960</c:v>
                </c:pt>
                <c:pt idx="5480">
                  <c:v>10962</c:v>
                </c:pt>
                <c:pt idx="5481">
                  <c:v>10964</c:v>
                </c:pt>
                <c:pt idx="5482">
                  <c:v>10966</c:v>
                </c:pt>
                <c:pt idx="5483">
                  <c:v>10968</c:v>
                </c:pt>
                <c:pt idx="5484">
                  <c:v>10970</c:v>
                </c:pt>
                <c:pt idx="5485">
                  <c:v>10972</c:v>
                </c:pt>
                <c:pt idx="5486">
                  <c:v>10974</c:v>
                </c:pt>
                <c:pt idx="5487">
                  <c:v>10976</c:v>
                </c:pt>
                <c:pt idx="5488">
                  <c:v>10978</c:v>
                </c:pt>
                <c:pt idx="5489">
                  <c:v>10980</c:v>
                </c:pt>
                <c:pt idx="5490">
                  <c:v>10982</c:v>
                </c:pt>
                <c:pt idx="5491">
                  <c:v>10984</c:v>
                </c:pt>
                <c:pt idx="5492">
                  <c:v>10986</c:v>
                </c:pt>
                <c:pt idx="5493">
                  <c:v>10988</c:v>
                </c:pt>
                <c:pt idx="5494">
                  <c:v>10990</c:v>
                </c:pt>
                <c:pt idx="5495">
                  <c:v>10992</c:v>
                </c:pt>
                <c:pt idx="5496">
                  <c:v>10994</c:v>
                </c:pt>
                <c:pt idx="5497">
                  <c:v>10996</c:v>
                </c:pt>
                <c:pt idx="5498">
                  <c:v>10998</c:v>
                </c:pt>
                <c:pt idx="5499">
                  <c:v>11000</c:v>
                </c:pt>
                <c:pt idx="5500">
                  <c:v>11002</c:v>
                </c:pt>
                <c:pt idx="5501">
                  <c:v>11004</c:v>
                </c:pt>
                <c:pt idx="5502">
                  <c:v>11006</c:v>
                </c:pt>
                <c:pt idx="5503">
                  <c:v>11008</c:v>
                </c:pt>
                <c:pt idx="5504">
                  <c:v>11010</c:v>
                </c:pt>
                <c:pt idx="5505">
                  <c:v>11012</c:v>
                </c:pt>
                <c:pt idx="5506">
                  <c:v>11014</c:v>
                </c:pt>
                <c:pt idx="5507">
                  <c:v>11016</c:v>
                </c:pt>
                <c:pt idx="5508">
                  <c:v>11018</c:v>
                </c:pt>
                <c:pt idx="5509">
                  <c:v>11020</c:v>
                </c:pt>
                <c:pt idx="5510">
                  <c:v>11022</c:v>
                </c:pt>
                <c:pt idx="5511">
                  <c:v>11024</c:v>
                </c:pt>
                <c:pt idx="5512">
                  <c:v>11026</c:v>
                </c:pt>
                <c:pt idx="5513">
                  <c:v>11028</c:v>
                </c:pt>
                <c:pt idx="5514">
                  <c:v>11030</c:v>
                </c:pt>
                <c:pt idx="5515">
                  <c:v>11032</c:v>
                </c:pt>
                <c:pt idx="5516">
                  <c:v>11034</c:v>
                </c:pt>
                <c:pt idx="5517">
                  <c:v>11036</c:v>
                </c:pt>
                <c:pt idx="5518">
                  <c:v>11038</c:v>
                </c:pt>
                <c:pt idx="5519">
                  <c:v>11040</c:v>
                </c:pt>
                <c:pt idx="5520">
                  <c:v>11042</c:v>
                </c:pt>
                <c:pt idx="5521">
                  <c:v>11044</c:v>
                </c:pt>
                <c:pt idx="5522">
                  <c:v>11046</c:v>
                </c:pt>
                <c:pt idx="5523">
                  <c:v>11048</c:v>
                </c:pt>
                <c:pt idx="5524">
                  <c:v>11050</c:v>
                </c:pt>
                <c:pt idx="5525">
                  <c:v>11052</c:v>
                </c:pt>
                <c:pt idx="5526">
                  <c:v>11054</c:v>
                </c:pt>
                <c:pt idx="5527">
                  <c:v>11056</c:v>
                </c:pt>
                <c:pt idx="5528">
                  <c:v>11058</c:v>
                </c:pt>
                <c:pt idx="5529">
                  <c:v>11060</c:v>
                </c:pt>
                <c:pt idx="5530">
                  <c:v>11062</c:v>
                </c:pt>
                <c:pt idx="5531">
                  <c:v>11064</c:v>
                </c:pt>
                <c:pt idx="5532">
                  <c:v>11066</c:v>
                </c:pt>
                <c:pt idx="5533">
                  <c:v>11068</c:v>
                </c:pt>
                <c:pt idx="5534">
                  <c:v>11070</c:v>
                </c:pt>
                <c:pt idx="5535">
                  <c:v>11072</c:v>
                </c:pt>
                <c:pt idx="5536">
                  <c:v>11074</c:v>
                </c:pt>
                <c:pt idx="5537">
                  <c:v>11076</c:v>
                </c:pt>
                <c:pt idx="5538">
                  <c:v>11078</c:v>
                </c:pt>
                <c:pt idx="5539">
                  <c:v>11080</c:v>
                </c:pt>
                <c:pt idx="5540">
                  <c:v>11082</c:v>
                </c:pt>
                <c:pt idx="5541">
                  <c:v>11084</c:v>
                </c:pt>
                <c:pt idx="5542">
                  <c:v>11086</c:v>
                </c:pt>
                <c:pt idx="5543">
                  <c:v>11088</c:v>
                </c:pt>
                <c:pt idx="5544">
                  <c:v>11090</c:v>
                </c:pt>
                <c:pt idx="5545">
                  <c:v>11092</c:v>
                </c:pt>
                <c:pt idx="5546">
                  <c:v>11094</c:v>
                </c:pt>
                <c:pt idx="5547">
                  <c:v>11096</c:v>
                </c:pt>
                <c:pt idx="5548">
                  <c:v>11098</c:v>
                </c:pt>
                <c:pt idx="5549">
                  <c:v>11100</c:v>
                </c:pt>
                <c:pt idx="5550">
                  <c:v>11102</c:v>
                </c:pt>
                <c:pt idx="5551">
                  <c:v>11104</c:v>
                </c:pt>
                <c:pt idx="5552">
                  <c:v>11106</c:v>
                </c:pt>
                <c:pt idx="5553">
                  <c:v>11108</c:v>
                </c:pt>
                <c:pt idx="5554">
                  <c:v>11110</c:v>
                </c:pt>
                <c:pt idx="5555">
                  <c:v>11112</c:v>
                </c:pt>
                <c:pt idx="5556">
                  <c:v>11114</c:v>
                </c:pt>
                <c:pt idx="5557">
                  <c:v>11116</c:v>
                </c:pt>
                <c:pt idx="5558">
                  <c:v>11118</c:v>
                </c:pt>
                <c:pt idx="5559">
                  <c:v>11120</c:v>
                </c:pt>
                <c:pt idx="5560">
                  <c:v>11122</c:v>
                </c:pt>
                <c:pt idx="5561">
                  <c:v>11124</c:v>
                </c:pt>
                <c:pt idx="5562">
                  <c:v>11126</c:v>
                </c:pt>
                <c:pt idx="5563">
                  <c:v>11128</c:v>
                </c:pt>
                <c:pt idx="5564">
                  <c:v>11130</c:v>
                </c:pt>
                <c:pt idx="5565">
                  <c:v>11132</c:v>
                </c:pt>
                <c:pt idx="5566">
                  <c:v>11134</c:v>
                </c:pt>
                <c:pt idx="5567">
                  <c:v>11136</c:v>
                </c:pt>
                <c:pt idx="5568">
                  <c:v>11138</c:v>
                </c:pt>
                <c:pt idx="5569">
                  <c:v>11140</c:v>
                </c:pt>
                <c:pt idx="5570">
                  <c:v>11142</c:v>
                </c:pt>
                <c:pt idx="5571">
                  <c:v>11144</c:v>
                </c:pt>
                <c:pt idx="5572">
                  <c:v>11146</c:v>
                </c:pt>
                <c:pt idx="5573">
                  <c:v>11148</c:v>
                </c:pt>
                <c:pt idx="5574">
                  <c:v>11150</c:v>
                </c:pt>
                <c:pt idx="5575">
                  <c:v>11152</c:v>
                </c:pt>
                <c:pt idx="5576">
                  <c:v>11154</c:v>
                </c:pt>
                <c:pt idx="5577">
                  <c:v>11156</c:v>
                </c:pt>
                <c:pt idx="5578">
                  <c:v>11158</c:v>
                </c:pt>
                <c:pt idx="5579">
                  <c:v>11160</c:v>
                </c:pt>
                <c:pt idx="5580">
                  <c:v>11162</c:v>
                </c:pt>
                <c:pt idx="5581">
                  <c:v>11164</c:v>
                </c:pt>
                <c:pt idx="5582">
                  <c:v>11166</c:v>
                </c:pt>
                <c:pt idx="5583">
                  <c:v>11168</c:v>
                </c:pt>
                <c:pt idx="5584">
                  <c:v>11170</c:v>
                </c:pt>
                <c:pt idx="5585">
                  <c:v>11172</c:v>
                </c:pt>
                <c:pt idx="5586">
                  <c:v>11174</c:v>
                </c:pt>
                <c:pt idx="5587">
                  <c:v>11176</c:v>
                </c:pt>
                <c:pt idx="5588">
                  <c:v>11178</c:v>
                </c:pt>
                <c:pt idx="5589">
                  <c:v>11180</c:v>
                </c:pt>
                <c:pt idx="5590">
                  <c:v>11182</c:v>
                </c:pt>
                <c:pt idx="5591">
                  <c:v>11184</c:v>
                </c:pt>
                <c:pt idx="5592">
                  <c:v>11186</c:v>
                </c:pt>
                <c:pt idx="5593">
                  <c:v>11188</c:v>
                </c:pt>
                <c:pt idx="5594">
                  <c:v>11190</c:v>
                </c:pt>
                <c:pt idx="5595">
                  <c:v>11192</c:v>
                </c:pt>
                <c:pt idx="5596">
                  <c:v>11194</c:v>
                </c:pt>
                <c:pt idx="5597">
                  <c:v>11196</c:v>
                </c:pt>
                <c:pt idx="5598">
                  <c:v>11198</c:v>
                </c:pt>
                <c:pt idx="5599">
                  <c:v>11200</c:v>
                </c:pt>
                <c:pt idx="5600">
                  <c:v>11202</c:v>
                </c:pt>
                <c:pt idx="5601">
                  <c:v>11204</c:v>
                </c:pt>
                <c:pt idx="5602">
                  <c:v>11206</c:v>
                </c:pt>
                <c:pt idx="5603">
                  <c:v>11208</c:v>
                </c:pt>
                <c:pt idx="5604">
                  <c:v>11210</c:v>
                </c:pt>
                <c:pt idx="5605">
                  <c:v>11212</c:v>
                </c:pt>
                <c:pt idx="5606">
                  <c:v>11214</c:v>
                </c:pt>
                <c:pt idx="5607">
                  <c:v>11216</c:v>
                </c:pt>
                <c:pt idx="5608">
                  <c:v>11218</c:v>
                </c:pt>
                <c:pt idx="5609">
                  <c:v>11220</c:v>
                </c:pt>
                <c:pt idx="5610">
                  <c:v>11222</c:v>
                </c:pt>
                <c:pt idx="5611">
                  <c:v>11224</c:v>
                </c:pt>
                <c:pt idx="5612">
                  <c:v>11226</c:v>
                </c:pt>
                <c:pt idx="5613">
                  <c:v>11228</c:v>
                </c:pt>
                <c:pt idx="5614">
                  <c:v>11230</c:v>
                </c:pt>
                <c:pt idx="5615">
                  <c:v>11232</c:v>
                </c:pt>
                <c:pt idx="5616">
                  <c:v>11234</c:v>
                </c:pt>
                <c:pt idx="5617">
                  <c:v>11236</c:v>
                </c:pt>
                <c:pt idx="5618">
                  <c:v>11238</c:v>
                </c:pt>
                <c:pt idx="5619">
                  <c:v>11240</c:v>
                </c:pt>
                <c:pt idx="5620">
                  <c:v>11242</c:v>
                </c:pt>
                <c:pt idx="5621">
                  <c:v>11244</c:v>
                </c:pt>
                <c:pt idx="5622">
                  <c:v>11246</c:v>
                </c:pt>
                <c:pt idx="5623">
                  <c:v>11248</c:v>
                </c:pt>
                <c:pt idx="5624">
                  <c:v>11250</c:v>
                </c:pt>
                <c:pt idx="5625">
                  <c:v>11252</c:v>
                </c:pt>
                <c:pt idx="5626">
                  <c:v>11254</c:v>
                </c:pt>
                <c:pt idx="5627">
                  <c:v>11256</c:v>
                </c:pt>
                <c:pt idx="5628">
                  <c:v>11258</c:v>
                </c:pt>
                <c:pt idx="5629">
                  <c:v>11260</c:v>
                </c:pt>
                <c:pt idx="5630">
                  <c:v>11262</c:v>
                </c:pt>
                <c:pt idx="5631">
                  <c:v>11264</c:v>
                </c:pt>
                <c:pt idx="5632">
                  <c:v>11266</c:v>
                </c:pt>
                <c:pt idx="5633">
                  <c:v>11268</c:v>
                </c:pt>
                <c:pt idx="5634">
                  <c:v>11270</c:v>
                </c:pt>
                <c:pt idx="5635">
                  <c:v>11272</c:v>
                </c:pt>
                <c:pt idx="5636">
                  <c:v>11274</c:v>
                </c:pt>
                <c:pt idx="5637">
                  <c:v>11276</c:v>
                </c:pt>
                <c:pt idx="5638">
                  <c:v>11278</c:v>
                </c:pt>
                <c:pt idx="5639">
                  <c:v>11280</c:v>
                </c:pt>
                <c:pt idx="5640">
                  <c:v>11282</c:v>
                </c:pt>
                <c:pt idx="5641">
                  <c:v>11284</c:v>
                </c:pt>
                <c:pt idx="5642">
                  <c:v>11286</c:v>
                </c:pt>
                <c:pt idx="5643">
                  <c:v>11288</c:v>
                </c:pt>
                <c:pt idx="5644">
                  <c:v>11290</c:v>
                </c:pt>
                <c:pt idx="5645">
                  <c:v>11292</c:v>
                </c:pt>
                <c:pt idx="5646">
                  <c:v>11294</c:v>
                </c:pt>
                <c:pt idx="5647">
                  <c:v>11296</c:v>
                </c:pt>
                <c:pt idx="5648">
                  <c:v>11298</c:v>
                </c:pt>
                <c:pt idx="5649">
                  <c:v>11300</c:v>
                </c:pt>
                <c:pt idx="5650">
                  <c:v>11302</c:v>
                </c:pt>
                <c:pt idx="5651">
                  <c:v>11304</c:v>
                </c:pt>
                <c:pt idx="5652">
                  <c:v>11306</c:v>
                </c:pt>
                <c:pt idx="5653">
                  <c:v>11308</c:v>
                </c:pt>
                <c:pt idx="5654">
                  <c:v>11310</c:v>
                </c:pt>
                <c:pt idx="5655">
                  <c:v>11312</c:v>
                </c:pt>
                <c:pt idx="5656">
                  <c:v>11314</c:v>
                </c:pt>
                <c:pt idx="5657">
                  <c:v>11316</c:v>
                </c:pt>
                <c:pt idx="5658">
                  <c:v>11318</c:v>
                </c:pt>
                <c:pt idx="5659">
                  <c:v>11320</c:v>
                </c:pt>
                <c:pt idx="5660">
                  <c:v>11322</c:v>
                </c:pt>
                <c:pt idx="5661">
                  <c:v>11324</c:v>
                </c:pt>
                <c:pt idx="5662">
                  <c:v>11326</c:v>
                </c:pt>
                <c:pt idx="5663">
                  <c:v>11328</c:v>
                </c:pt>
                <c:pt idx="5664">
                  <c:v>11330</c:v>
                </c:pt>
                <c:pt idx="5665">
                  <c:v>11332</c:v>
                </c:pt>
                <c:pt idx="5666">
                  <c:v>11334</c:v>
                </c:pt>
                <c:pt idx="5667">
                  <c:v>11336</c:v>
                </c:pt>
                <c:pt idx="5668">
                  <c:v>11338</c:v>
                </c:pt>
                <c:pt idx="5669">
                  <c:v>11340</c:v>
                </c:pt>
                <c:pt idx="5670">
                  <c:v>11342</c:v>
                </c:pt>
                <c:pt idx="5671">
                  <c:v>11344</c:v>
                </c:pt>
                <c:pt idx="5672">
                  <c:v>11346</c:v>
                </c:pt>
                <c:pt idx="5673">
                  <c:v>11348</c:v>
                </c:pt>
                <c:pt idx="5674">
                  <c:v>11350</c:v>
                </c:pt>
                <c:pt idx="5675">
                  <c:v>11352</c:v>
                </c:pt>
                <c:pt idx="5676">
                  <c:v>11354</c:v>
                </c:pt>
                <c:pt idx="5677">
                  <c:v>11356</c:v>
                </c:pt>
                <c:pt idx="5678">
                  <c:v>11358</c:v>
                </c:pt>
                <c:pt idx="5679">
                  <c:v>11360</c:v>
                </c:pt>
                <c:pt idx="5680">
                  <c:v>11362</c:v>
                </c:pt>
                <c:pt idx="5681">
                  <c:v>11364</c:v>
                </c:pt>
                <c:pt idx="5682">
                  <c:v>11366</c:v>
                </c:pt>
                <c:pt idx="5683">
                  <c:v>11368</c:v>
                </c:pt>
                <c:pt idx="5684">
                  <c:v>11370</c:v>
                </c:pt>
                <c:pt idx="5685">
                  <c:v>11372</c:v>
                </c:pt>
                <c:pt idx="5686">
                  <c:v>11374</c:v>
                </c:pt>
                <c:pt idx="5687">
                  <c:v>11376</c:v>
                </c:pt>
                <c:pt idx="5688">
                  <c:v>11378</c:v>
                </c:pt>
                <c:pt idx="5689">
                  <c:v>11380</c:v>
                </c:pt>
                <c:pt idx="5690">
                  <c:v>11382</c:v>
                </c:pt>
                <c:pt idx="5691">
                  <c:v>11384</c:v>
                </c:pt>
                <c:pt idx="5692">
                  <c:v>11386</c:v>
                </c:pt>
                <c:pt idx="5693">
                  <c:v>11388</c:v>
                </c:pt>
                <c:pt idx="5694">
                  <c:v>11390</c:v>
                </c:pt>
                <c:pt idx="5695">
                  <c:v>11392</c:v>
                </c:pt>
                <c:pt idx="5696">
                  <c:v>11394</c:v>
                </c:pt>
                <c:pt idx="5697">
                  <c:v>11396</c:v>
                </c:pt>
                <c:pt idx="5698">
                  <c:v>11398</c:v>
                </c:pt>
                <c:pt idx="5699">
                  <c:v>11400</c:v>
                </c:pt>
                <c:pt idx="5700">
                  <c:v>11402</c:v>
                </c:pt>
                <c:pt idx="5701">
                  <c:v>11404</c:v>
                </c:pt>
                <c:pt idx="5702">
                  <c:v>11406</c:v>
                </c:pt>
                <c:pt idx="5703">
                  <c:v>11408</c:v>
                </c:pt>
                <c:pt idx="5704">
                  <c:v>11410</c:v>
                </c:pt>
                <c:pt idx="5705">
                  <c:v>11412</c:v>
                </c:pt>
                <c:pt idx="5706">
                  <c:v>11414</c:v>
                </c:pt>
                <c:pt idx="5707">
                  <c:v>11416</c:v>
                </c:pt>
                <c:pt idx="5708">
                  <c:v>11418</c:v>
                </c:pt>
                <c:pt idx="5709">
                  <c:v>11420</c:v>
                </c:pt>
                <c:pt idx="5710">
                  <c:v>11422</c:v>
                </c:pt>
                <c:pt idx="5711">
                  <c:v>11424</c:v>
                </c:pt>
                <c:pt idx="5712">
                  <c:v>11426</c:v>
                </c:pt>
                <c:pt idx="5713">
                  <c:v>11428</c:v>
                </c:pt>
                <c:pt idx="5714">
                  <c:v>11430</c:v>
                </c:pt>
                <c:pt idx="5715">
                  <c:v>11432</c:v>
                </c:pt>
                <c:pt idx="5716">
                  <c:v>11434</c:v>
                </c:pt>
                <c:pt idx="5717">
                  <c:v>11436</c:v>
                </c:pt>
                <c:pt idx="5718">
                  <c:v>11438</c:v>
                </c:pt>
                <c:pt idx="5719">
                  <c:v>11440</c:v>
                </c:pt>
                <c:pt idx="5720">
                  <c:v>11442</c:v>
                </c:pt>
                <c:pt idx="5721">
                  <c:v>11444</c:v>
                </c:pt>
                <c:pt idx="5722">
                  <c:v>11446</c:v>
                </c:pt>
                <c:pt idx="5723">
                  <c:v>11448</c:v>
                </c:pt>
                <c:pt idx="5724">
                  <c:v>11450</c:v>
                </c:pt>
                <c:pt idx="5725">
                  <c:v>11452</c:v>
                </c:pt>
                <c:pt idx="5726">
                  <c:v>11454</c:v>
                </c:pt>
                <c:pt idx="5727">
                  <c:v>11456</c:v>
                </c:pt>
                <c:pt idx="5728">
                  <c:v>11458</c:v>
                </c:pt>
                <c:pt idx="5729">
                  <c:v>11460</c:v>
                </c:pt>
                <c:pt idx="5730">
                  <c:v>11462</c:v>
                </c:pt>
                <c:pt idx="5731">
                  <c:v>11464</c:v>
                </c:pt>
                <c:pt idx="5732">
                  <c:v>11466</c:v>
                </c:pt>
                <c:pt idx="5733">
                  <c:v>11468</c:v>
                </c:pt>
                <c:pt idx="5734">
                  <c:v>11470</c:v>
                </c:pt>
                <c:pt idx="5735">
                  <c:v>11472</c:v>
                </c:pt>
                <c:pt idx="5736">
                  <c:v>11474</c:v>
                </c:pt>
                <c:pt idx="5737">
                  <c:v>11476</c:v>
                </c:pt>
                <c:pt idx="5738">
                  <c:v>11478</c:v>
                </c:pt>
                <c:pt idx="5739">
                  <c:v>11480</c:v>
                </c:pt>
                <c:pt idx="5740">
                  <c:v>11482</c:v>
                </c:pt>
                <c:pt idx="5741">
                  <c:v>11484</c:v>
                </c:pt>
                <c:pt idx="5742">
                  <c:v>11486</c:v>
                </c:pt>
                <c:pt idx="5743">
                  <c:v>11488</c:v>
                </c:pt>
                <c:pt idx="5744">
                  <c:v>11490</c:v>
                </c:pt>
                <c:pt idx="5745">
                  <c:v>11492</c:v>
                </c:pt>
                <c:pt idx="5746">
                  <c:v>11494</c:v>
                </c:pt>
                <c:pt idx="5747">
                  <c:v>11496</c:v>
                </c:pt>
                <c:pt idx="5748">
                  <c:v>11498</c:v>
                </c:pt>
                <c:pt idx="5749">
                  <c:v>11500</c:v>
                </c:pt>
                <c:pt idx="5750">
                  <c:v>11502</c:v>
                </c:pt>
                <c:pt idx="5751">
                  <c:v>11504</c:v>
                </c:pt>
                <c:pt idx="5752">
                  <c:v>11506</c:v>
                </c:pt>
                <c:pt idx="5753">
                  <c:v>11508</c:v>
                </c:pt>
                <c:pt idx="5754">
                  <c:v>11510</c:v>
                </c:pt>
                <c:pt idx="5755">
                  <c:v>11512</c:v>
                </c:pt>
                <c:pt idx="5756">
                  <c:v>11514</c:v>
                </c:pt>
                <c:pt idx="5757">
                  <c:v>11516</c:v>
                </c:pt>
                <c:pt idx="5758">
                  <c:v>11518</c:v>
                </c:pt>
                <c:pt idx="5759">
                  <c:v>11520</c:v>
                </c:pt>
                <c:pt idx="5760">
                  <c:v>11522</c:v>
                </c:pt>
                <c:pt idx="5761">
                  <c:v>11524</c:v>
                </c:pt>
                <c:pt idx="5762">
                  <c:v>11526</c:v>
                </c:pt>
                <c:pt idx="5763">
                  <c:v>11528</c:v>
                </c:pt>
                <c:pt idx="5764">
                  <c:v>11530</c:v>
                </c:pt>
                <c:pt idx="5765">
                  <c:v>11532</c:v>
                </c:pt>
                <c:pt idx="5766">
                  <c:v>11534</c:v>
                </c:pt>
                <c:pt idx="5767">
                  <c:v>11536</c:v>
                </c:pt>
                <c:pt idx="5768">
                  <c:v>11538</c:v>
                </c:pt>
                <c:pt idx="5769">
                  <c:v>11540</c:v>
                </c:pt>
                <c:pt idx="5770">
                  <c:v>11542</c:v>
                </c:pt>
                <c:pt idx="5771">
                  <c:v>11544</c:v>
                </c:pt>
                <c:pt idx="5772">
                  <c:v>11546</c:v>
                </c:pt>
                <c:pt idx="5773">
                  <c:v>11548</c:v>
                </c:pt>
                <c:pt idx="5774">
                  <c:v>11550</c:v>
                </c:pt>
                <c:pt idx="5775">
                  <c:v>11552</c:v>
                </c:pt>
                <c:pt idx="5776">
                  <c:v>11554</c:v>
                </c:pt>
                <c:pt idx="5777">
                  <c:v>11556</c:v>
                </c:pt>
                <c:pt idx="5778">
                  <c:v>11558</c:v>
                </c:pt>
                <c:pt idx="5779">
                  <c:v>11560</c:v>
                </c:pt>
                <c:pt idx="5780">
                  <c:v>11562</c:v>
                </c:pt>
                <c:pt idx="5781">
                  <c:v>11564</c:v>
                </c:pt>
                <c:pt idx="5782">
                  <c:v>11566</c:v>
                </c:pt>
                <c:pt idx="5783">
                  <c:v>11568</c:v>
                </c:pt>
                <c:pt idx="5784">
                  <c:v>11570</c:v>
                </c:pt>
                <c:pt idx="5785">
                  <c:v>11572</c:v>
                </c:pt>
                <c:pt idx="5786">
                  <c:v>11574</c:v>
                </c:pt>
                <c:pt idx="5787">
                  <c:v>11576</c:v>
                </c:pt>
                <c:pt idx="5788">
                  <c:v>11578</c:v>
                </c:pt>
                <c:pt idx="5789">
                  <c:v>11580</c:v>
                </c:pt>
                <c:pt idx="5790">
                  <c:v>11582</c:v>
                </c:pt>
                <c:pt idx="5791">
                  <c:v>11584</c:v>
                </c:pt>
                <c:pt idx="5792">
                  <c:v>11586</c:v>
                </c:pt>
                <c:pt idx="5793">
                  <c:v>11588</c:v>
                </c:pt>
                <c:pt idx="5794">
                  <c:v>11590</c:v>
                </c:pt>
                <c:pt idx="5795">
                  <c:v>11592</c:v>
                </c:pt>
                <c:pt idx="5796">
                  <c:v>11594</c:v>
                </c:pt>
                <c:pt idx="5797">
                  <c:v>11596</c:v>
                </c:pt>
                <c:pt idx="5798">
                  <c:v>11598</c:v>
                </c:pt>
                <c:pt idx="5799">
                  <c:v>11600</c:v>
                </c:pt>
                <c:pt idx="5800">
                  <c:v>11602</c:v>
                </c:pt>
                <c:pt idx="5801">
                  <c:v>11604</c:v>
                </c:pt>
                <c:pt idx="5802">
                  <c:v>11606</c:v>
                </c:pt>
                <c:pt idx="5803">
                  <c:v>11608</c:v>
                </c:pt>
                <c:pt idx="5804">
                  <c:v>11610</c:v>
                </c:pt>
                <c:pt idx="5805">
                  <c:v>11612</c:v>
                </c:pt>
                <c:pt idx="5806">
                  <c:v>11614</c:v>
                </c:pt>
                <c:pt idx="5807">
                  <c:v>11616</c:v>
                </c:pt>
                <c:pt idx="5808">
                  <c:v>11618</c:v>
                </c:pt>
                <c:pt idx="5809">
                  <c:v>11620</c:v>
                </c:pt>
                <c:pt idx="5810">
                  <c:v>11622</c:v>
                </c:pt>
                <c:pt idx="5811">
                  <c:v>11624</c:v>
                </c:pt>
                <c:pt idx="5812">
                  <c:v>11626</c:v>
                </c:pt>
                <c:pt idx="5813">
                  <c:v>11628</c:v>
                </c:pt>
                <c:pt idx="5814">
                  <c:v>11630</c:v>
                </c:pt>
                <c:pt idx="5815">
                  <c:v>11632</c:v>
                </c:pt>
                <c:pt idx="5816">
                  <c:v>11634</c:v>
                </c:pt>
                <c:pt idx="5817">
                  <c:v>11636</c:v>
                </c:pt>
                <c:pt idx="5818">
                  <c:v>11638</c:v>
                </c:pt>
                <c:pt idx="5819">
                  <c:v>11640</c:v>
                </c:pt>
                <c:pt idx="5820">
                  <c:v>11642</c:v>
                </c:pt>
                <c:pt idx="5821">
                  <c:v>11644</c:v>
                </c:pt>
                <c:pt idx="5822">
                  <c:v>11646</c:v>
                </c:pt>
                <c:pt idx="5823">
                  <c:v>11648</c:v>
                </c:pt>
                <c:pt idx="5824">
                  <c:v>11650</c:v>
                </c:pt>
                <c:pt idx="5825">
                  <c:v>11652</c:v>
                </c:pt>
                <c:pt idx="5826">
                  <c:v>11654</c:v>
                </c:pt>
                <c:pt idx="5827">
                  <c:v>11656</c:v>
                </c:pt>
                <c:pt idx="5828">
                  <c:v>11658</c:v>
                </c:pt>
                <c:pt idx="5829">
                  <c:v>11660</c:v>
                </c:pt>
                <c:pt idx="5830">
                  <c:v>11662</c:v>
                </c:pt>
                <c:pt idx="5831">
                  <c:v>11664</c:v>
                </c:pt>
                <c:pt idx="5832">
                  <c:v>11666</c:v>
                </c:pt>
                <c:pt idx="5833">
                  <c:v>11668</c:v>
                </c:pt>
                <c:pt idx="5834">
                  <c:v>11670</c:v>
                </c:pt>
                <c:pt idx="5835">
                  <c:v>11672</c:v>
                </c:pt>
                <c:pt idx="5836">
                  <c:v>11674</c:v>
                </c:pt>
                <c:pt idx="5837">
                  <c:v>11676</c:v>
                </c:pt>
                <c:pt idx="5838">
                  <c:v>11678</c:v>
                </c:pt>
                <c:pt idx="5839">
                  <c:v>11680</c:v>
                </c:pt>
                <c:pt idx="5840">
                  <c:v>11682</c:v>
                </c:pt>
                <c:pt idx="5841">
                  <c:v>11684</c:v>
                </c:pt>
                <c:pt idx="5842">
                  <c:v>11686</c:v>
                </c:pt>
                <c:pt idx="5843">
                  <c:v>11688</c:v>
                </c:pt>
                <c:pt idx="5844">
                  <c:v>11690</c:v>
                </c:pt>
                <c:pt idx="5845">
                  <c:v>11692</c:v>
                </c:pt>
                <c:pt idx="5846">
                  <c:v>11694</c:v>
                </c:pt>
                <c:pt idx="5847">
                  <c:v>11696</c:v>
                </c:pt>
                <c:pt idx="5848">
                  <c:v>11698</c:v>
                </c:pt>
                <c:pt idx="5849">
                  <c:v>11700</c:v>
                </c:pt>
                <c:pt idx="5850">
                  <c:v>11702</c:v>
                </c:pt>
                <c:pt idx="5851">
                  <c:v>11704</c:v>
                </c:pt>
                <c:pt idx="5852">
                  <c:v>11706</c:v>
                </c:pt>
                <c:pt idx="5853">
                  <c:v>11708</c:v>
                </c:pt>
                <c:pt idx="5854">
                  <c:v>11710</c:v>
                </c:pt>
                <c:pt idx="5855">
                  <c:v>11712</c:v>
                </c:pt>
                <c:pt idx="5856">
                  <c:v>11714</c:v>
                </c:pt>
                <c:pt idx="5857">
                  <c:v>11716</c:v>
                </c:pt>
                <c:pt idx="5858">
                  <c:v>11718</c:v>
                </c:pt>
                <c:pt idx="5859">
                  <c:v>11720</c:v>
                </c:pt>
                <c:pt idx="5860">
                  <c:v>11722</c:v>
                </c:pt>
                <c:pt idx="5861">
                  <c:v>11724</c:v>
                </c:pt>
                <c:pt idx="5862">
                  <c:v>11726</c:v>
                </c:pt>
                <c:pt idx="5863">
                  <c:v>11728</c:v>
                </c:pt>
                <c:pt idx="5864">
                  <c:v>11730</c:v>
                </c:pt>
                <c:pt idx="5865">
                  <c:v>11732</c:v>
                </c:pt>
                <c:pt idx="5866">
                  <c:v>11734</c:v>
                </c:pt>
                <c:pt idx="5867">
                  <c:v>11736</c:v>
                </c:pt>
                <c:pt idx="5868">
                  <c:v>11738</c:v>
                </c:pt>
                <c:pt idx="5869">
                  <c:v>11740</c:v>
                </c:pt>
                <c:pt idx="5870">
                  <c:v>11742</c:v>
                </c:pt>
                <c:pt idx="5871">
                  <c:v>11744</c:v>
                </c:pt>
                <c:pt idx="5872">
                  <c:v>11746</c:v>
                </c:pt>
                <c:pt idx="5873">
                  <c:v>11748</c:v>
                </c:pt>
                <c:pt idx="5874">
                  <c:v>11750</c:v>
                </c:pt>
                <c:pt idx="5875">
                  <c:v>11752</c:v>
                </c:pt>
                <c:pt idx="5876">
                  <c:v>11754</c:v>
                </c:pt>
                <c:pt idx="5877">
                  <c:v>11756</c:v>
                </c:pt>
                <c:pt idx="5878">
                  <c:v>11758</c:v>
                </c:pt>
                <c:pt idx="5879">
                  <c:v>11760</c:v>
                </c:pt>
                <c:pt idx="5880">
                  <c:v>11762</c:v>
                </c:pt>
                <c:pt idx="5881">
                  <c:v>11764</c:v>
                </c:pt>
                <c:pt idx="5882">
                  <c:v>11766</c:v>
                </c:pt>
                <c:pt idx="5883">
                  <c:v>11768</c:v>
                </c:pt>
                <c:pt idx="5884">
                  <c:v>11770</c:v>
                </c:pt>
                <c:pt idx="5885">
                  <c:v>11772</c:v>
                </c:pt>
                <c:pt idx="5886">
                  <c:v>11774</c:v>
                </c:pt>
                <c:pt idx="5887">
                  <c:v>11776</c:v>
                </c:pt>
                <c:pt idx="5888">
                  <c:v>11778</c:v>
                </c:pt>
                <c:pt idx="5889">
                  <c:v>11780</c:v>
                </c:pt>
                <c:pt idx="5890">
                  <c:v>11782</c:v>
                </c:pt>
                <c:pt idx="5891">
                  <c:v>11784</c:v>
                </c:pt>
                <c:pt idx="5892">
                  <c:v>11786</c:v>
                </c:pt>
                <c:pt idx="5893">
                  <c:v>11788</c:v>
                </c:pt>
                <c:pt idx="5894">
                  <c:v>11790</c:v>
                </c:pt>
                <c:pt idx="5895">
                  <c:v>11792</c:v>
                </c:pt>
                <c:pt idx="5896">
                  <c:v>11794</c:v>
                </c:pt>
                <c:pt idx="5897">
                  <c:v>11796</c:v>
                </c:pt>
                <c:pt idx="5898">
                  <c:v>11798</c:v>
                </c:pt>
                <c:pt idx="5899">
                  <c:v>11800</c:v>
                </c:pt>
                <c:pt idx="5900">
                  <c:v>11802</c:v>
                </c:pt>
                <c:pt idx="5901">
                  <c:v>11804</c:v>
                </c:pt>
                <c:pt idx="5902">
                  <c:v>11806</c:v>
                </c:pt>
                <c:pt idx="5903">
                  <c:v>11808</c:v>
                </c:pt>
                <c:pt idx="5904">
                  <c:v>11810</c:v>
                </c:pt>
                <c:pt idx="5905">
                  <c:v>11812</c:v>
                </c:pt>
                <c:pt idx="5906">
                  <c:v>11814</c:v>
                </c:pt>
                <c:pt idx="5907">
                  <c:v>11816</c:v>
                </c:pt>
                <c:pt idx="5908">
                  <c:v>11818</c:v>
                </c:pt>
                <c:pt idx="5909">
                  <c:v>11820</c:v>
                </c:pt>
                <c:pt idx="5910">
                  <c:v>11822</c:v>
                </c:pt>
                <c:pt idx="5911">
                  <c:v>11824</c:v>
                </c:pt>
                <c:pt idx="5912">
                  <c:v>11826</c:v>
                </c:pt>
                <c:pt idx="5913">
                  <c:v>11828</c:v>
                </c:pt>
                <c:pt idx="5914">
                  <c:v>11830</c:v>
                </c:pt>
                <c:pt idx="5915">
                  <c:v>11832</c:v>
                </c:pt>
                <c:pt idx="5916">
                  <c:v>11834</c:v>
                </c:pt>
                <c:pt idx="5917">
                  <c:v>11836</c:v>
                </c:pt>
                <c:pt idx="5918">
                  <c:v>11838</c:v>
                </c:pt>
                <c:pt idx="5919">
                  <c:v>11840</c:v>
                </c:pt>
                <c:pt idx="5920">
                  <c:v>11842</c:v>
                </c:pt>
                <c:pt idx="5921">
                  <c:v>11844</c:v>
                </c:pt>
                <c:pt idx="5922">
                  <c:v>11846</c:v>
                </c:pt>
                <c:pt idx="5923">
                  <c:v>11848</c:v>
                </c:pt>
                <c:pt idx="5924">
                  <c:v>11850</c:v>
                </c:pt>
                <c:pt idx="5925">
                  <c:v>11852</c:v>
                </c:pt>
                <c:pt idx="5926">
                  <c:v>11854</c:v>
                </c:pt>
                <c:pt idx="5927">
                  <c:v>11856</c:v>
                </c:pt>
                <c:pt idx="5928">
                  <c:v>11858</c:v>
                </c:pt>
                <c:pt idx="5929">
                  <c:v>11860</c:v>
                </c:pt>
                <c:pt idx="5930">
                  <c:v>11862</c:v>
                </c:pt>
                <c:pt idx="5931">
                  <c:v>11864</c:v>
                </c:pt>
                <c:pt idx="5932">
                  <c:v>11866</c:v>
                </c:pt>
                <c:pt idx="5933">
                  <c:v>11868</c:v>
                </c:pt>
                <c:pt idx="5934">
                  <c:v>11870</c:v>
                </c:pt>
                <c:pt idx="5935">
                  <c:v>11872</c:v>
                </c:pt>
                <c:pt idx="5936">
                  <c:v>11874</c:v>
                </c:pt>
                <c:pt idx="5937">
                  <c:v>11876</c:v>
                </c:pt>
                <c:pt idx="5938">
                  <c:v>11878</c:v>
                </c:pt>
                <c:pt idx="5939">
                  <c:v>11880</c:v>
                </c:pt>
                <c:pt idx="5940">
                  <c:v>11882</c:v>
                </c:pt>
                <c:pt idx="5941">
                  <c:v>11884</c:v>
                </c:pt>
                <c:pt idx="5942">
                  <c:v>11886</c:v>
                </c:pt>
                <c:pt idx="5943">
                  <c:v>11888</c:v>
                </c:pt>
                <c:pt idx="5944">
                  <c:v>11890</c:v>
                </c:pt>
                <c:pt idx="5945">
                  <c:v>11892</c:v>
                </c:pt>
                <c:pt idx="5946">
                  <c:v>11894</c:v>
                </c:pt>
                <c:pt idx="5947">
                  <c:v>11896</c:v>
                </c:pt>
                <c:pt idx="5948">
                  <c:v>11898</c:v>
                </c:pt>
                <c:pt idx="5949">
                  <c:v>11900</c:v>
                </c:pt>
                <c:pt idx="5950">
                  <c:v>11902</c:v>
                </c:pt>
                <c:pt idx="5951">
                  <c:v>11904</c:v>
                </c:pt>
                <c:pt idx="5952">
                  <c:v>11906</c:v>
                </c:pt>
                <c:pt idx="5953">
                  <c:v>11908</c:v>
                </c:pt>
                <c:pt idx="5954">
                  <c:v>11910</c:v>
                </c:pt>
                <c:pt idx="5955">
                  <c:v>11912</c:v>
                </c:pt>
                <c:pt idx="5956">
                  <c:v>11914</c:v>
                </c:pt>
                <c:pt idx="5957">
                  <c:v>11916</c:v>
                </c:pt>
                <c:pt idx="5958">
                  <c:v>11918</c:v>
                </c:pt>
                <c:pt idx="5959">
                  <c:v>11920</c:v>
                </c:pt>
                <c:pt idx="5960">
                  <c:v>11922</c:v>
                </c:pt>
                <c:pt idx="5961">
                  <c:v>11924</c:v>
                </c:pt>
                <c:pt idx="5962">
                  <c:v>11926</c:v>
                </c:pt>
                <c:pt idx="5963">
                  <c:v>11928</c:v>
                </c:pt>
                <c:pt idx="5964">
                  <c:v>11930</c:v>
                </c:pt>
                <c:pt idx="5965">
                  <c:v>11932</c:v>
                </c:pt>
                <c:pt idx="5966">
                  <c:v>11934</c:v>
                </c:pt>
                <c:pt idx="5967">
                  <c:v>11936</c:v>
                </c:pt>
                <c:pt idx="5968">
                  <c:v>11938</c:v>
                </c:pt>
                <c:pt idx="5969">
                  <c:v>11940</c:v>
                </c:pt>
                <c:pt idx="5970">
                  <c:v>11942</c:v>
                </c:pt>
                <c:pt idx="5971">
                  <c:v>11944</c:v>
                </c:pt>
                <c:pt idx="5972">
                  <c:v>11946</c:v>
                </c:pt>
                <c:pt idx="5973">
                  <c:v>11948</c:v>
                </c:pt>
                <c:pt idx="5974">
                  <c:v>11950</c:v>
                </c:pt>
                <c:pt idx="5975">
                  <c:v>11952</c:v>
                </c:pt>
                <c:pt idx="5976">
                  <c:v>11954</c:v>
                </c:pt>
                <c:pt idx="5977">
                  <c:v>11956</c:v>
                </c:pt>
                <c:pt idx="5978">
                  <c:v>11958</c:v>
                </c:pt>
                <c:pt idx="5979">
                  <c:v>11960</c:v>
                </c:pt>
                <c:pt idx="5980">
                  <c:v>11962</c:v>
                </c:pt>
                <c:pt idx="5981">
                  <c:v>11964</c:v>
                </c:pt>
                <c:pt idx="5982">
                  <c:v>11966</c:v>
                </c:pt>
                <c:pt idx="5983">
                  <c:v>11968</c:v>
                </c:pt>
                <c:pt idx="5984">
                  <c:v>11970</c:v>
                </c:pt>
                <c:pt idx="5985">
                  <c:v>11972</c:v>
                </c:pt>
                <c:pt idx="5986">
                  <c:v>11974</c:v>
                </c:pt>
                <c:pt idx="5987">
                  <c:v>11976</c:v>
                </c:pt>
                <c:pt idx="5988">
                  <c:v>11978</c:v>
                </c:pt>
                <c:pt idx="5989">
                  <c:v>11980</c:v>
                </c:pt>
                <c:pt idx="5990">
                  <c:v>11982</c:v>
                </c:pt>
                <c:pt idx="5991">
                  <c:v>11984</c:v>
                </c:pt>
                <c:pt idx="5992">
                  <c:v>11986</c:v>
                </c:pt>
                <c:pt idx="5993">
                  <c:v>11988</c:v>
                </c:pt>
                <c:pt idx="5994">
                  <c:v>11990</c:v>
                </c:pt>
                <c:pt idx="5995">
                  <c:v>11992</c:v>
                </c:pt>
                <c:pt idx="5996">
                  <c:v>11994</c:v>
                </c:pt>
                <c:pt idx="5997">
                  <c:v>11996</c:v>
                </c:pt>
                <c:pt idx="5998">
                  <c:v>11998</c:v>
                </c:pt>
                <c:pt idx="5999">
                  <c:v>12000</c:v>
                </c:pt>
                <c:pt idx="6000">
                  <c:v>12002</c:v>
                </c:pt>
                <c:pt idx="6001">
                  <c:v>12004</c:v>
                </c:pt>
                <c:pt idx="6002">
                  <c:v>12006</c:v>
                </c:pt>
                <c:pt idx="6003">
                  <c:v>12008</c:v>
                </c:pt>
                <c:pt idx="6004">
                  <c:v>12010</c:v>
                </c:pt>
                <c:pt idx="6005">
                  <c:v>12012</c:v>
                </c:pt>
                <c:pt idx="6006">
                  <c:v>12014</c:v>
                </c:pt>
                <c:pt idx="6007">
                  <c:v>12016</c:v>
                </c:pt>
                <c:pt idx="6008">
                  <c:v>12018</c:v>
                </c:pt>
                <c:pt idx="6009">
                  <c:v>12020</c:v>
                </c:pt>
                <c:pt idx="6010">
                  <c:v>12022</c:v>
                </c:pt>
                <c:pt idx="6011">
                  <c:v>12024</c:v>
                </c:pt>
                <c:pt idx="6012">
                  <c:v>12026</c:v>
                </c:pt>
                <c:pt idx="6013">
                  <c:v>12028</c:v>
                </c:pt>
                <c:pt idx="6014">
                  <c:v>12030</c:v>
                </c:pt>
                <c:pt idx="6015">
                  <c:v>12032</c:v>
                </c:pt>
                <c:pt idx="6016">
                  <c:v>12034</c:v>
                </c:pt>
                <c:pt idx="6017">
                  <c:v>12036</c:v>
                </c:pt>
                <c:pt idx="6018">
                  <c:v>12038</c:v>
                </c:pt>
                <c:pt idx="6019">
                  <c:v>12040</c:v>
                </c:pt>
                <c:pt idx="6020">
                  <c:v>12042</c:v>
                </c:pt>
                <c:pt idx="6021">
                  <c:v>12044</c:v>
                </c:pt>
                <c:pt idx="6022">
                  <c:v>12046</c:v>
                </c:pt>
                <c:pt idx="6023">
                  <c:v>12048</c:v>
                </c:pt>
                <c:pt idx="6024">
                  <c:v>12050</c:v>
                </c:pt>
                <c:pt idx="6025">
                  <c:v>12052</c:v>
                </c:pt>
                <c:pt idx="6026">
                  <c:v>12054</c:v>
                </c:pt>
                <c:pt idx="6027">
                  <c:v>12056</c:v>
                </c:pt>
                <c:pt idx="6028">
                  <c:v>12058</c:v>
                </c:pt>
                <c:pt idx="6029">
                  <c:v>12060</c:v>
                </c:pt>
                <c:pt idx="6030">
                  <c:v>12062</c:v>
                </c:pt>
                <c:pt idx="6031">
                  <c:v>12064</c:v>
                </c:pt>
                <c:pt idx="6032">
                  <c:v>12066</c:v>
                </c:pt>
                <c:pt idx="6033">
                  <c:v>12068</c:v>
                </c:pt>
                <c:pt idx="6034">
                  <c:v>12070</c:v>
                </c:pt>
                <c:pt idx="6035">
                  <c:v>12072</c:v>
                </c:pt>
                <c:pt idx="6036">
                  <c:v>12074</c:v>
                </c:pt>
                <c:pt idx="6037">
                  <c:v>12076</c:v>
                </c:pt>
                <c:pt idx="6038">
                  <c:v>12078</c:v>
                </c:pt>
                <c:pt idx="6039">
                  <c:v>12080</c:v>
                </c:pt>
                <c:pt idx="6040">
                  <c:v>12082</c:v>
                </c:pt>
                <c:pt idx="6041">
                  <c:v>12084</c:v>
                </c:pt>
                <c:pt idx="6042">
                  <c:v>12086</c:v>
                </c:pt>
                <c:pt idx="6043">
                  <c:v>12088</c:v>
                </c:pt>
                <c:pt idx="6044">
                  <c:v>12090</c:v>
                </c:pt>
                <c:pt idx="6045">
                  <c:v>12092</c:v>
                </c:pt>
                <c:pt idx="6046">
                  <c:v>12094</c:v>
                </c:pt>
                <c:pt idx="6047">
                  <c:v>12096</c:v>
                </c:pt>
                <c:pt idx="6048">
                  <c:v>12098</c:v>
                </c:pt>
                <c:pt idx="6049">
                  <c:v>12100</c:v>
                </c:pt>
                <c:pt idx="6050">
                  <c:v>12102</c:v>
                </c:pt>
                <c:pt idx="6051">
                  <c:v>12104</c:v>
                </c:pt>
                <c:pt idx="6052">
                  <c:v>12106</c:v>
                </c:pt>
                <c:pt idx="6053">
                  <c:v>12108</c:v>
                </c:pt>
                <c:pt idx="6054">
                  <c:v>12110</c:v>
                </c:pt>
                <c:pt idx="6055">
                  <c:v>12112</c:v>
                </c:pt>
                <c:pt idx="6056">
                  <c:v>12114</c:v>
                </c:pt>
                <c:pt idx="6057">
                  <c:v>12116</c:v>
                </c:pt>
                <c:pt idx="6058">
                  <c:v>12118</c:v>
                </c:pt>
                <c:pt idx="6059">
                  <c:v>12120</c:v>
                </c:pt>
                <c:pt idx="6060">
                  <c:v>12122</c:v>
                </c:pt>
                <c:pt idx="6061">
                  <c:v>12124</c:v>
                </c:pt>
                <c:pt idx="6062">
                  <c:v>12126</c:v>
                </c:pt>
                <c:pt idx="6063">
                  <c:v>12128</c:v>
                </c:pt>
                <c:pt idx="6064">
                  <c:v>12130</c:v>
                </c:pt>
                <c:pt idx="6065">
                  <c:v>12132</c:v>
                </c:pt>
                <c:pt idx="6066">
                  <c:v>12134</c:v>
                </c:pt>
                <c:pt idx="6067">
                  <c:v>12136</c:v>
                </c:pt>
                <c:pt idx="6068">
                  <c:v>12138</c:v>
                </c:pt>
                <c:pt idx="6069">
                  <c:v>12140</c:v>
                </c:pt>
                <c:pt idx="6070">
                  <c:v>12142</c:v>
                </c:pt>
                <c:pt idx="6071">
                  <c:v>12144</c:v>
                </c:pt>
                <c:pt idx="6072">
                  <c:v>12146</c:v>
                </c:pt>
                <c:pt idx="6073">
                  <c:v>12148</c:v>
                </c:pt>
                <c:pt idx="6074">
                  <c:v>12150</c:v>
                </c:pt>
                <c:pt idx="6075">
                  <c:v>12152</c:v>
                </c:pt>
                <c:pt idx="6076">
                  <c:v>12154</c:v>
                </c:pt>
                <c:pt idx="6077">
                  <c:v>12156</c:v>
                </c:pt>
                <c:pt idx="6078">
                  <c:v>12158</c:v>
                </c:pt>
                <c:pt idx="6079">
                  <c:v>12160</c:v>
                </c:pt>
                <c:pt idx="6080">
                  <c:v>12162</c:v>
                </c:pt>
                <c:pt idx="6081">
                  <c:v>12164</c:v>
                </c:pt>
                <c:pt idx="6082">
                  <c:v>12166</c:v>
                </c:pt>
                <c:pt idx="6083">
                  <c:v>12168</c:v>
                </c:pt>
                <c:pt idx="6084">
                  <c:v>12170</c:v>
                </c:pt>
                <c:pt idx="6085">
                  <c:v>12172</c:v>
                </c:pt>
                <c:pt idx="6086">
                  <c:v>12174</c:v>
                </c:pt>
                <c:pt idx="6087">
                  <c:v>12176</c:v>
                </c:pt>
                <c:pt idx="6088">
                  <c:v>12178</c:v>
                </c:pt>
                <c:pt idx="6089">
                  <c:v>12180</c:v>
                </c:pt>
                <c:pt idx="6090">
                  <c:v>12182</c:v>
                </c:pt>
                <c:pt idx="6091">
                  <c:v>12184</c:v>
                </c:pt>
                <c:pt idx="6092">
                  <c:v>12186</c:v>
                </c:pt>
                <c:pt idx="6093">
                  <c:v>12188</c:v>
                </c:pt>
                <c:pt idx="6094">
                  <c:v>12190</c:v>
                </c:pt>
                <c:pt idx="6095">
                  <c:v>12192</c:v>
                </c:pt>
                <c:pt idx="6096">
                  <c:v>12194</c:v>
                </c:pt>
                <c:pt idx="6097">
                  <c:v>12196</c:v>
                </c:pt>
                <c:pt idx="6098">
                  <c:v>12198</c:v>
                </c:pt>
                <c:pt idx="6099">
                  <c:v>12200</c:v>
                </c:pt>
                <c:pt idx="6100">
                  <c:v>12202</c:v>
                </c:pt>
                <c:pt idx="6101">
                  <c:v>12204</c:v>
                </c:pt>
                <c:pt idx="6102">
                  <c:v>12206</c:v>
                </c:pt>
                <c:pt idx="6103">
                  <c:v>12208</c:v>
                </c:pt>
                <c:pt idx="6104">
                  <c:v>12210</c:v>
                </c:pt>
                <c:pt idx="6105">
                  <c:v>12212</c:v>
                </c:pt>
                <c:pt idx="6106">
                  <c:v>12214</c:v>
                </c:pt>
                <c:pt idx="6107">
                  <c:v>12216</c:v>
                </c:pt>
                <c:pt idx="6108">
                  <c:v>12218</c:v>
                </c:pt>
                <c:pt idx="6109">
                  <c:v>12220</c:v>
                </c:pt>
                <c:pt idx="6110">
                  <c:v>12222</c:v>
                </c:pt>
                <c:pt idx="6111">
                  <c:v>12224</c:v>
                </c:pt>
                <c:pt idx="6112">
                  <c:v>12226</c:v>
                </c:pt>
                <c:pt idx="6113">
                  <c:v>12228</c:v>
                </c:pt>
                <c:pt idx="6114">
                  <c:v>12230</c:v>
                </c:pt>
                <c:pt idx="6115">
                  <c:v>12232</c:v>
                </c:pt>
                <c:pt idx="6116">
                  <c:v>12234</c:v>
                </c:pt>
                <c:pt idx="6117">
                  <c:v>12236</c:v>
                </c:pt>
                <c:pt idx="6118">
                  <c:v>12238</c:v>
                </c:pt>
                <c:pt idx="6119">
                  <c:v>12240</c:v>
                </c:pt>
                <c:pt idx="6120">
                  <c:v>12242</c:v>
                </c:pt>
                <c:pt idx="6121">
                  <c:v>12244</c:v>
                </c:pt>
                <c:pt idx="6122">
                  <c:v>12246</c:v>
                </c:pt>
                <c:pt idx="6123">
                  <c:v>12248</c:v>
                </c:pt>
                <c:pt idx="6124">
                  <c:v>12250</c:v>
                </c:pt>
                <c:pt idx="6125">
                  <c:v>12252</c:v>
                </c:pt>
                <c:pt idx="6126">
                  <c:v>12254</c:v>
                </c:pt>
                <c:pt idx="6127">
                  <c:v>12256</c:v>
                </c:pt>
                <c:pt idx="6128">
                  <c:v>12258</c:v>
                </c:pt>
                <c:pt idx="6129">
                  <c:v>12260</c:v>
                </c:pt>
                <c:pt idx="6130">
                  <c:v>12262</c:v>
                </c:pt>
                <c:pt idx="6131">
                  <c:v>12264</c:v>
                </c:pt>
                <c:pt idx="6132">
                  <c:v>12266</c:v>
                </c:pt>
                <c:pt idx="6133">
                  <c:v>12268</c:v>
                </c:pt>
                <c:pt idx="6134">
                  <c:v>12270</c:v>
                </c:pt>
                <c:pt idx="6135">
                  <c:v>12272</c:v>
                </c:pt>
                <c:pt idx="6136">
                  <c:v>12274</c:v>
                </c:pt>
                <c:pt idx="6137">
                  <c:v>12276</c:v>
                </c:pt>
                <c:pt idx="6138">
                  <c:v>12278</c:v>
                </c:pt>
                <c:pt idx="6139">
                  <c:v>12280</c:v>
                </c:pt>
                <c:pt idx="6140">
                  <c:v>12282</c:v>
                </c:pt>
                <c:pt idx="6141">
                  <c:v>12284</c:v>
                </c:pt>
                <c:pt idx="6142">
                  <c:v>12286</c:v>
                </c:pt>
                <c:pt idx="6143">
                  <c:v>12288</c:v>
                </c:pt>
                <c:pt idx="6144">
                  <c:v>12290</c:v>
                </c:pt>
                <c:pt idx="6145">
                  <c:v>12292</c:v>
                </c:pt>
                <c:pt idx="6146">
                  <c:v>12294</c:v>
                </c:pt>
                <c:pt idx="6147">
                  <c:v>12296</c:v>
                </c:pt>
                <c:pt idx="6148">
                  <c:v>12298</c:v>
                </c:pt>
                <c:pt idx="6149">
                  <c:v>12300</c:v>
                </c:pt>
                <c:pt idx="6150">
                  <c:v>12302</c:v>
                </c:pt>
                <c:pt idx="6151">
                  <c:v>12304</c:v>
                </c:pt>
                <c:pt idx="6152">
                  <c:v>12306</c:v>
                </c:pt>
                <c:pt idx="6153">
                  <c:v>12308</c:v>
                </c:pt>
                <c:pt idx="6154">
                  <c:v>12310</c:v>
                </c:pt>
                <c:pt idx="6155">
                  <c:v>12312</c:v>
                </c:pt>
                <c:pt idx="6156">
                  <c:v>12314</c:v>
                </c:pt>
                <c:pt idx="6157">
                  <c:v>12316</c:v>
                </c:pt>
                <c:pt idx="6158">
                  <c:v>12318</c:v>
                </c:pt>
                <c:pt idx="6159">
                  <c:v>12320</c:v>
                </c:pt>
                <c:pt idx="6160">
                  <c:v>12322</c:v>
                </c:pt>
                <c:pt idx="6161">
                  <c:v>12324</c:v>
                </c:pt>
                <c:pt idx="6162">
                  <c:v>12326</c:v>
                </c:pt>
                <c:pt idx="6163">
                  <c:v>12328</c:v>
                </c:pt>
                <c:pt idx="6164">
                  <c:v>12330</c:v>
                </c:pt>
                <c:pt idx="6165">
                  <c:v>12332</c:v>
                </c:pt>
                <c:pt idx="6166">
                  <c:v>12334</c:v>
                </c:pt>
                <c:pt idx="6167">
                  <c:v>12336</c:v>
                </c:pt>
                <c:pt idx="6168">
                  <c:v>12338</c:v>
                </c:pt>
                <c:pt idx="6169">
                  <c:v>12340</c:v>
                </c:pt>
                <c:pt idx="6170">
                  <c:v>12342</c:v>
                </c:pt>
                <c:pt idx="6171">
                  <c:v>12344</c:v>
                </c:pt>
                <c:pt idx="6172">
                  <c:v>12346</c:v>
                </c:pt>
                <c:pt idx="6173">
                  <c:v>12348</c:v>
                </c:pt>
                <c:pt idx="6174">
                  <c:v>12350</c:v>
                </c:pt>
                <c:pt idx="6175">
                  <c:v>12352</c:v>
                </c:pt>
                <c:pt idx="6176">
                  <c:v>12354</c:v>
                </c:pt>
                <c:pt idx="6177">
                  <c:v>12356</c:v>
                </c:pt>
                <c:pt idx="6178">
                  <c:v>12358</c:v>
                </c:pt>
                <c:pt idx="6179">
                  <c:v>12360</c:v>
                </c:pt>
                <c:pt idx="6180">
                  <c:v>12362</c:v>
                </c:pt>
                <c:pt idx="6181">
                  <c:v>12364</c:v>
                </c:pt>
                <c:pt idx="6182">
                  <c:v>12366</c:v>
                </c:pt>
                <c:pt idx="6183">
                  <c:v>12368</c:v>
                </c:pt>
                <c:pt idx="6184">
                  <c:v>12370</c:v>
                </c:pt>
                <c:pt idx="6185">
                  <c:v>12372</c:v>
                </c:pt>
                <c:pt idx="6186">
                  <c:v>12374</c:v>
                </c:pt>
                <c:pt idx="6187">
                  <c:v>12376</c:v>
                </c:pt>
                <c:pt idx="6188">
                  <c:v>12378</c:v>
                </c:pt>
                <c:pt idx="6189">
                  <c:v>12380</c:v>
                </c:pt>
                <c:pt idx="6190">
                  <c:v>12382</c:v>
                </c:pt>
                <c:pt idx="6191">
                  <c:v>12384</c:v>
                </c:pt>
                <c:pt idx="6192">
                  <c:v>12386</c:v>
                </c:pt>
                <c:pt idx="6193">
                  <c:v>12388</c:v>
                </c:pt>
                <c:pt idx="6194">
                  <c:v>12390</c:v>
                </c:pt>
                <c:pt idx="6195">
                  <c:v>12392</c:v>
                </c:pt>
                <c:pt idx="6196">
                  <c:v>12394</c:v>
                </c:pt>
                <c:pt idx="6197">
                  <c:v>12396</c:v>
                </c:pt>
                <c:pt idx="6198">
                  <c:v>12398</c:v>
                </c:pt>
                <c:pt idx="6199">
                  <c:v>12400</c:v>
                </c:pt>
                <c:pt idx="6200">
                  <c:v>12402</c:v>
                </c:pt>
                <c:pt idx="6201">
                  <c:v>12404</c:v>
                </c:pt>
                <c:pt idx="6202">
                  <c:v>12406</c:v>
                </c:pt>
                <c:pt idx="6203">
                  <c:v>12408</c:v>
                </c:pt>
                <c:pt idx="6204">
                  <c:v>12410</c:v>
                </c:pt>
                <c:pt idx="6205">
                  <c:v>12412</c:v>
                </c:pt>
                <c:pt idx="6206">
                  <c:v>12414</c:v>
                </c:pt>
                <c:pt idx="6207">
                  <c:v>12416</c:v>
                </c:pt>
                <c:pt idx="6208">
                  <c:v>12418</c:v>
                </c:pt>
                <c:pt idx="6209">
                  <c:v>12420</c:v>
                </c:pt>
                <c:pt idx="6210">
                  <c:v>12422</c:v>
                </c:pt>
                <c:pt idx="6211">
                  <c:v>12424</c:v>
                </c:pt>
                <c:pt idx="6212">
                  <c:v>12426</c:v>
                </c:pt>
                <c:pt idx="6213">
                  <c:v>12428</c:v>
                </c:pt>
                <c:pt idx="6214">
                  <c:v>12430</c:v>
                </c:pt>
                <c:pt idx="6215">
                  <c:v>12432</c:v>
                </c:pt>
                <c:pt idx="6216">
                  <c:v>12434</c:v>
                </c:pt>
                <c:pt idx="6217">
                  <c:v>12436</c:v>
                </c:pt>
                <c:pt idx="6218">
                  <c:v>12438</c:v>
                </c:pt>
                <c:pt idx="6219">
                  <c:v>12440</c:v>
                </c:pt>
                <c:pt idx="6220">
                  <c:v>12442</c:v>
                </c:pt>
                <c:pt idx="6221">
                  <c:v>12444</c:v>
                </c:pt>
                <c:pt idx="6222">
                  <c:v>12446</c:v>
                </c:pt>
                <c:pt idx="6223">
                  <c:v>12448</c:v>
                </c:pt>
                <c:pt idx="6224">
                  <c:v>12450</c:v>
                </c:pt>
                <c:pt idx="6225">
                  <c:v>12452</c:v>
                </c:pt>
                <c:pt idx="6226">
                  <c:v>12454</c:v>
                </c:pt>
                <c:pt idx="6227">
                  <c:v>12456</c:v>
                </c:pt>
                <c:pt idx="6228">
                  <c:v>12458</c:v>
                </c:pt>
                <c:pt idx="6229">
                  <c:v>12460</c:v>
                </c:pt>
                <c:pt idx="6230">
                  <c:v>12462</c:v>
                </c:pt>
                <c:pt idx="6231">
                  <c:v>12464</c:v>
                </c:pt>
                <c:pt idx="6232">
                  <c:v>12466</c:v>
                </c:pt>
                <c:pt idx="6233">
                  <c:v>12468</c:v>
                </c:pt>
                <c:pt idx="6234">
                  <c:v>12470</c:v>
                </c:pt>
                <c:pt idx="6235">
                  <c:v>12472</c:v>
                </c:pt>
                <c:pt idx="6236">
                  <c:v>12474</c:v>
                </c:pt>
                <c:pt idx="6237">
                  <c:v>12476</c:v>
                </c:pt>
                <c:pt idx="6238">
                  <c:v>12478</c:v>
                </c:pt>
                <c:pt idx="6239">
                  <c:v>12480</c:v>
                </c:pt>
                <c:pt idx="6240">
                  <c:v>12482</c:v>
                </c:pt>
                <c:pt idx="6241">
                  <c:v>12484</c:v>
                </c:pt>
                <c:pt idx="6242">
                  <c:v>12486</c:v>
                </c:pt>
                <c:pt idx="6243">
                  <c:v>12488</c:v>
                </c:pt>
                <c:pt idx="6244">
                  <c:v>12490</c:v>
                </c:pt>
                <c:pt idx="6245">
                  <c:v>12492</c:v>
                </c:pt>
                <c:pt idx="6246">
                  <c:v>12494</c:v>
                </c:pt>
                <c:pt idx="6247">
                  <c:v>12496</c:v>
                </c:pt>
                <c:pt idx="6248">
                  <c:v>12498</c:v>
                </c:pt>
                <c:pt idx="6249">
                  <c:v>12500</c:v>
                </c:pt>
                <c:pt idx="6250">
                  <c:v>12502</c:v>
                </c:pt>
                <c:pt idx="6251">
                  <c:v>12504</c:v>
                </c:pt>
                <c:pt idx="6252">
                  <c:v>12506</c:v>
                </c:pt>
                <c:pt idx="6253">
                  <c:v>12508</c:v>
                </c:pt>
                <c:pt idx="6254">
                  <c:v>12510</c:v>
                </c:pt>
                <c:pt idx="6255">
                  <c:v>12512</c:v>
                </c:pt>
                <c:pt idx="6256">
                  <c:v>12514</c:v>
                </c:pt>
                <c:pt idx="6257">
                  <c:v>12516</c:v>
                </c:pt>
                <c:pt idx="6258">
                  <c:v>12518</c:v>
                </c:pt>
                <c:pt idx="6259">
                  <c:v>12520</c:v>
                </c:pt>
                <c:pt idx="6260">
                  <c:v>12522</c:v>
                </c:pt>
                <c:pt idx="6261">
                  <c:v>12524</c:v>
                </c:pt>
                <c:pt idx="6262">
                  <c:v>12526</c:v>
                </c:pt>
                <c:pt idx="6263">
                  <c:v>12528</c:v>
                </c:pt>
                <c:pt idx="6264">
                  <c:v>12530</c:v>
                </c:pt>
                <c:pt idx="6265">
                  <c:v>12532</c:v>
                </c:pt>
                <c:pt idx="6266">
                  <c:v>12534</c:v>
                </c:pt>
                <c:pt idx="6267">
                  <c:v>12536</c:v>
                </c:pt>
                <c:pt idx="6268">
                  <c:v>12538</c:v>
                </c:pt>
                <c:pt idx="6269">
                  <c:v>12540</c:v>
                </c:pt>
                <c:pt idx="6270">
                  <c:v>12542</c:v>
                </c:pt>
                <c:pt idx="6271">
                  <c:v>12544</c:v>
                </c:pt>
                <c:pt idx="6272">
                  <c:v>12546</c:v>
                </c:pt>
                <c:pt idx="6273">
                  <c:v>12548</c:v>
                </c:pt>
                <c:pt idx="6274">
                  <c:v>12550</c:v>
                </c:pt>
                <c:pt idx="6275">
                  <c:v>12552</c:v>
                </c:pt>
                <c:pt idx="6276">
                  <c:v>12554</c:v>
                </c:pt>
                <c:pt idx="6277">
                  <c:v>12556</c:v>
                </c:pt>
                <c:pt idx="6278">
                  <c:v>12558</c:v>
                </c:pt>
                <c:pt idx="6279">
                  <c:v>12560</c:v>
                </c:pt>
                <c:pt idx="6280">
                  <c:v>12562</c:v>
                </c:pt>
                <c:pt idx="6281">
                  <c:v>12564</c:v>
                </c:pt>
                <c:pt idx="6282">
                  <c:v>12566</c:v>
                </c:pt>
                <c:pt idx="6283">
                  <c:v>12568</c:v>
                </c:pt>
                <c:pt idx="6284">
                  <c:v>12570</c:v>
                </c:pt>
                <c:pt idx="6285">
                  <c:v>12572</c:v>
                </c:pt>
                <c:pt idx="6286">
                  <c:v>12574</c:v>
                </c:pt>
                <c:pt idx="6287">
                  <c:v>12576</c:v>
                </c:pt>
                <c:pt idx="6288">
                  <c:v>12578</c:v>
                </c:pt>
                <c:pt idx="6289">
                  <c:v>12580</c:v>
                </c:pt>
                <c:pt idx="6290">
                  <c:v>12582</c:v>
                </c:pt>
                <c:pt idx="6291">
                  <c:v>12584</c:v>
                </c:pt>
                <c:pt idx="6292">
                  <c:v>12586</c:v>
                </c:pt>
                <c:pt idx="6293">
                  <c:v>12588</c:v>
                </c:pt>
                <c:pt idx="6294">
                  <c:v>12590</c:v>
                </c:pt>
                <c:pt idx="6295">
                  <c:v>12592</c:v>
                </c:pt>
                <c:pt idx="6296">
                  <c:v>12594</c:v>
                </c:pt>
                <c:pt idx="6297">
                  <c:v>12596</c:v>
                </c:pt>
                <c:pt idx="6298">
                  <c:v>12598</c:v>
                </c:pt>
                <c:pt idx="6299">
                  <c:v>12600</c:v>
                </c:pt>
                <c:pt idx="6300">
                  <c:v>12602</c:v>
                </c:pt>
                <c:pt idx="6301">
                  <c:v>12604</c:v>
                </c:pt>
                <c:pt idx="6302">
                  <c:v>12606</c:v>
                </c:pt>
                <c:pt idx="6303">
                  <c:v>12608</c:v>
                </c:pt>
                <c:pt idx="6304">
                  <c:v>12610</c:v>
                </c:pt>
                <c:pt idx="6305">
                  <c:v>12612</c:v>
                </c:pt>
                <c:pt idx="6306">
                  <c:v>12614</c:v>
                </c:pt>
                <c:pt idx="6307">
                  <c:v>12616</c:v>
                </c:pt>
                <c:pt idx="6308">
                  <c:v>12618</c:v>
                </c:pt>
                <c:pt idx="6309">
                  <c:v>12620</c:v>
                </c:pt>
                <c:pt idx="6310">
                  <c:v>12622</c:v>
                </c:pt>
                <c:pt idx="6311">
                  <c:v>12624</c:v>
                </c:pt>
                <c:pt idx="6312">
                  <c:v>12626</c:v>
                </c:pt>
                <c:pt idx="6313">
                  <c:v>12628</c:v>
                </c:pt>
                <c:pt idx="6314">
                  <c:v>12630</c:v>
                </c:pt>
                <c:pt idx="6315">
                  <c:v>12632</c:v>
                </c:pt>
                <c:pt idx="6316">
                  <c:v>12634</c:v>
                </c:pt>
                <c:pt idx="6317">
                  <c:v>12636</c:v>
                </c:pt>
                <c:pt idx="6318">
                  <c:v>12638</c:v>
                </c:pt>
                <c:pt idx="6319">
                  <c:v>12640</c:v>
                </c:pt>
                <c:pt idx="6320">
                  <c:v>12642</c:v>
                </c:pt>
                <c:pt idx="6321">
                  <c:v>12644</c:v>
                </c:pt>
                <c:pt idx="6322">
                  <c:v>12646</c:v>
                </c:pt>
                <c:pt idx="6323">
                  <c:v>12648</c:v>
                </c:pt>
                <c:pt idx="6324">
                  <c:v>12650</c:v>
                </c:pt>
                <c:pt idx="6325">
                  <c:v>12652</c:v>
                </c:pt>
                <c:pt idx="6326">
                  <c:v>12654</c:v>
                </c:pt>
                <c:pt idx="6327">
                  <c:v>12656</c:v>
                </c:pt>
                <c:pt idx="6328">
                  <c:v>12658</c:v>
                </c:pt>
                <c:pt idx="6329">
                  <c:v>12660</c:v>
                </c:pt>
                <c:pt idx="6330">
                  <c:v>12662</c:v>
                </c:pt>
                <c:pt idx="6331">
                  <c:v>12664</c:v>
                </c:pt>
                <c:pt idx="6332">
                  <c:v>12666</c:v>
                </c:pt>
                <c:pt idx="6333">
                  <c:v>12668</c:v>
                </c:pt>
                <c:pt idx="6334">
                  <c:v>12670</c:v>
                </c:pt>
                <c:pt idx="6335">
                  <c:v>12672</c:v>
                </c:pt>
                <c:pt idx="6336">
                  <c:v>12674</c:v>
                </c:pt>
                <c:pt idx="6337">
                  <c:v>12676</c:v>
                </c:pt>
                <c:pt idx="6338">
                  <c:v>12678</c:v>
                </c:pt>
                <c:pt idx="6339">
                  <c:v>12680</c:v>
                </c:pt>
                <c:pt idx="6340">
                  <c:v>12682</c:v>
                </c:pt>
                <c:pt idx="6341">
                  <c:v>12684</c:v>
                </c:pt>
                <c:pt idx="6342">
                  <c:v>12686</c:v>
                </c:pt>
                <c:pt idx="6343">
                  <c:v>12688</c:v>
                </c:pt>
                <c:pt idx="6344">
                  <c:v>12690</c:v>
                </c:pt>
                <c:pt idx="6345">
                  <c:v>12692</c:v>
                </c:pt>
                <c:pt idx="6346">
                  <c:v>12694</c:v>
                </c:pt>
                <c:pt idx="6347">
                  <c:v>12696</c:v>
                </c:pt>
                <c:pt idx="6348">
                  <c:v>12698</c:v>
                </c:pt>
                <c:pt idx="6349">
                  <c:v>12700</c:v>
                </c:pt>
                <c:pt idx="6350">
                  <c:v>12702</c:v>
                </c:pt>
                <c:pt idx="6351">
                  <c:v>12704</c:v>
                </c:pt>
                <c:pt idx="6352">
                  <c:v>12706</c:v>
                </c:pt>
                <c:pt idx="6353">
                  <c:v>12708</c:v>
                </c:pt>
                <c:pt idx="6354">
                  <c:v>12710</c:v>
                </c:pt>
                <c:pt idx="6355">
                  <c:v>12712</c:v>
                </c:pt>
                <c:pt idx="6356">
                  <c:v>12714</c:v>
                </c:pt>
                <c:pt idx="6357">
                  <c:v>12716</c:v>
                </c:pt>
                <c:pt idx="6358">
                  <c:v>12718</c:v>
                </c:pt>
                <c:pt idx="6359">
                  <c:v>12720</c:v>
                </c:pt>
                <c:pt idx="6360">
                  <c:v>12722</c:v>
                </c:pt>
                <c:pt idx="6361">
                  <c:v>12724</c:v>
                </c:pt>
                <c:pt idx="6362">
                  <c:v>12726</c:v>
                </c:pt>
                <c:pt idx="6363">
                  <c:v>12728</c:v>
                </c:pt>
                <c:pt idx="6364">
                  <c:v>12730</c:v>
                </c:pt>
                <c:pt idx="6365">
                  <c:v>12732</c:v>
                </c:pt>
                <c:pt idx="6366">
                  <c:v>12734</c:v>
                </c:pt>
                <c:pt idx="6367">
                  <c:v>12736</c:v>
                </c:pt>
                <c:pt idx="6368">
                  <c:v>12738</c:v>
                </c:pt>
                <c:pt idx="6369">
                  <c:v>12740</c:v>
                </c:pt>
                <c:pt idx="6370">
                  <c:v>12742</c:v>
                </c:pt>
                <c:pt idx="6371">
                  <c:v>12744</c:v>
                </c:pt>
                <c:pt idx="6372">
                  <c:v>12746</c:v>
                </c:pt>
                <c:pt idx="6373">
                  <c:v>12748</c:v>
                </c:pt>
                <c:pt idx="6374">
                  <c:v>12750</c:v>
                </c:pt>
                <c:pt idx="6375">
                  <c:v>12752</c:v>
                </c:pt>
                <c:pt idx="6376">
                  <c:v>12754</c:v>
                </c:pt>
                <c:pt idx="6377">
                  <c:v>12756</c:v>
                </c:pt>
                <c:pt idx="6378">
                  <c:v>12758</c:v>
                </c:pt>
                <c:pt idx="6379">
                  <c:v>12760</c:v>
                </c:pt>
                <c:pt idx="6380">
                  <c:v>12762</c:v>
                </c:pt>
                <c:pt idx="6381">
                  <c:v>12764</c:v>
                </c:pt>
                <c:pt idx="6382">
                  <c:v>12766</c:v>
                </c:pt>
                <c:pt idx="6383">
                  <c:v>12768</c:v>
                </c:pt>
                <c:pt idx="6384">
                  <c:v>12770</c:v>
                </c:pt>
                <c:pt idx="6385">
                  <c:v>12772</c:v>
                </c:pt>
                <c:pt idx="6386">
                  <c:v>12774</c:v>
                </c:pt>
                <c:pt idx="6387">
                  <c:v>12776</c:v>
                </c:pt>
                <c:pt idx="6388">
                  <c:v>12778</c:v>
                </c:pt>
                <c:pt idx="6389">
                  <c:v>12780</c:v>
                </c:pt>
                <c:pt idx="6390">
                  <c:v>12782</c:v>
                </c:pt>
                <c:pt idx="6391">
                  <c:v>12784</c:v>
                </c:pt>
                <c:pt idx="6392">
                  <c:v>12786</c:v>
                </c:pt>
                <c:pt idx="6393">
                  <c:v>12788</c:v>
                </c:pt>
                <c:pt idx="6394">
                  <c:v>12790</c:v>
                </c:pt>
                <c:pt idx="6395">
                  <c:v>12792</c:v>
                </c:pt>
                <c:pt idx="6396">
                  <c:v>12794</c:v>
                </c:pt>
                <c:pt idx="6397">
                  <c:v>12796</c:v>
                </c:pt>
                <c:pt idx="6398">
                  <c:v>12798</c:v>
                </c:pt>
                <c:pt idx="6399">
                  <c:v>12800</c:v>
                </c:pt>
                <c:pt idx="6400">
                  <c:v>12802</c:v>
                </c:pt>
                <c:pt idx="6401">
                  <c:v>12804</c:v>
                </c:pt>
                <c:pt idx="6402">
                  <c:v>12806</c:v>
                </c:pt>
                <c:pt idx="6403">
                  <c:v>12808</c:v>
                </c:pt>
                <c:pt idx="6404">
                  <c:v>12810</c:v>
                </c:pt>
                <c:pt idx="6405">
                  <c:v>12812</c:v>
                </c:pt>
                <c:pt idx="6406">
                  <c:v>12814</c:v>
                </c:pt>
                <c:pt idx="6407">
                  <c:v>12816</c:v>
                </c:pt>
                <c:pt idx="6408">
                  <c:v>12818</c:v>
                </c:pt>
                <c:pt idx="6409">
                  <c:v>12820</c:v>
                </c:pt>
                <c:pt idx="6410">
                  <c:v>12822</c:v>
                </c:pt>
                <c:pt idx="6411">
                  <c:v>12824</c:v>
                </c:pt>
                <c:pt idx="6412">
                  <c:v>12826</c:v>
                </c:pt>
                <c:pt idx="6413">
                  <c:v>12828</c:v>
                </c:pt>
                <c:pt idx="6414">
                  <c:v>12830</c:v>
                </c:pt>
                <c:pt idx="6415">
                  <c:v>12832</c:v>
                </c:pt>
                <c:pt idx="6416">
                  <c:v>12834</c:v>
                </c:pt>
                <c:pt idx="6417">
                  <c:v>12836</c:v>
                </c:pt>
                <c:pt idx="6418">
                  <c:v>12838</c:v>
                </c:pt>
                <c:pt idx="6419">
                  <c:v>12840</c:v>
                </c:pt>
                <c:pt idx="6420">
                  <c:v>12842</c:v>
                </c:pt>
                <c:pt idx="6421">
                  <c:v>12844</c:v>
                </c:pt>
                <c:pt idx="6422">
                  <c:v>12846</c:v>
                </c:pt>
                <c:pt idx="6423">
                  <c:v>12848</c:v>
                </c:pt>
                <c:pt idx="6424">
                  <c:v>12850</c:v>
                </c:pt>
                <c:pt idx="6425">
                  <c:v>12852</c:v>
                </c:pt>
                <c:pt idx="6426">
                  <c:v>12854</c:v>
                </c:pt>
                <c:pt idx="6427">
                  <c:v>12856</c:v>
                </c:pt>
                <c:pt idx="6428">
                  <c:v>12858</c:v>
                </c:pt>
                <c:pt idx="6429">
                  <c:v>12860</c:v>
                </c:pt>
                <c:pt idx="6430">
                  <c:v>12862</c:v>
                </c:pt>
                <c:pt idx="6431">
                  <c:v>12864</c:v>
                </c:pt>
                <c:pt idx="6432">
                  <c:v>12866</c:v>
                </c:pt>
                <c:pt idx="6433">
                  <c:v>12868</c:v>
                </c:pt>
                <c:pt idx="6434">
                  <c:v>12870</c:v>
                </c:pt>
                <c:pt idx="6435">
                  <c:v>12872</c:v>
                </c:pt>
                <c:pt idx="6436">
                  <c:v>12874</c:v>
                </c:pt>
                <c:pt idx="6437">
                  <c:v>12876</c:v>
                </c:pt>
                <c:pt idx="6438">
                  <c:v>12878</c:v>
                </c:pt>
                <c:pt idx="6439">
                  <c:v>12880</c:v>
                </c:pt>
                <c:pt idx="6440">
                  <c:v>12882</c:v>
                </c:pt>
                <c:pt idx="6441">
                  <c:v>12884</c:v>
                </c:pt>
                <c:pt idx="6442">
                  <c:v>12886</c:v>
                </c:pt>
                <c:pt idx="6443">
                  <c:v>12888</c:v>
                </c:pt>
                <c:pt idx="6444">
                  <c:v>12890</c:v>
                </c:pt>
                <c:pt idx="6445">
                  <c:v>12892</c:v>
                </c:pt>
                <c:pt idx="6446">
                  <c:v>12894</c:v>
                </c:pt>
                <c:pt idx="6447">
                  <c:v>12896</c:v>
                </c:pt>
                <c:pt idx="6448">
                  <c:v>12898</c:v>
                </c:pt>
                <c:pt idx="6449">
                  <c:v>12900</c:v>
                </c:pt>
                <c:pt idx="6450">
                  <c:v>12902</c:v>
                </c:pt>
                <c:pt idx="6451">
                  <c:v>12904</c:v>
                </c:pt>
                <c:pt idx="6452">
                  <c:v>12906</c:v>
                </c:pt>
                <c:pt idx="6453">
                  <c:v>12908</c:v>
                </c:pt>
                <c:pt idx="6454">
                  <c:v>12910</c:v>
                </c:pt>
                <c:pt idx="6455">
                  <c:v>12912</c:v>
                </c:pt>
                <c:pt idx="6456">
                  <c:v>12914</c:v>
                </c:pt>
                <c:pt idx="6457">
                  <c:v>12916</c:v>
                </c:pt>
                <c:pt idx="6458">
                  <c:v>12918</c:v>
                </c:pt>
                <c:pt idx="6459">
                  <c:v>12920</c:v>
                </c:pt>
                <c:pt idx="6460">
                  <c:v>12922</c:v>
                </c:pt>
                <c:pt idx="6461">
                  <c:v>12924</c:v>
                </c:pt>
                <c:pt idx="6462">
                  <c:v>12926</c:v>
                </c:pt>
                <c:pt idx="6463">
                  <c:v>12928</c:v>
                </c:pt>
                <c:pt idx="6464">
                  <c:v>12930</c:v>
                </c:pt>
                <c:pt idx="6465">
                  <c:v>12932</c:v>
                </c:pt>
                <c:pt idx="6466">
                  <c:v>12934</c:v>
                </c:pt>
                <c:pt idx="6467">
                  <c:v>12936</c:v>
                </c:pt>
                <c:pt idx="6468">
                  <c:v>12938</c:v>
                </c:pt>
                <c:pt idx="6469">
                  <c:v>12940</c:v>
                </c:pt>
                <c:pt idx="6470">
                  <c:v>12942</c:v>
                </c:pt>
                <c:pt idx="6471">
                  <c:v>12944</c:v>
                </c:pt>
                <c:pt idx="6472">
                  <c:v>12946</c:v>
                </c:pt>
                <c:pt idx="6473">
                  <c:v>12948</c:v>
                </c:pt>
                <c:pt idx="6474">
                  <c:v>12950</c:v>
                </c:pt>
                <c:pt idx="6475">
                  <c:v>12952</c:v>
                </c:pt>
                <c:pt idx="6476">
                  <c:v>12954</c:v>
                </c:pt>
                <c:pt idx="6477">
                  <c:v>12956</c:v>
                </c:pt>
                <c:pt idx="6478">
                  <c:v>12958</c:v>
                </c:pt>
                <c:pt idx="6479">
                  <c:v>12960</c:v>
                </c:pt>
                <c:pt idx="6480">
                  <c:v>12962</c:v>
                </c:pt>
                <c:pt idx="6481">
                  <c:v>12964</c:v>
                </c:pt>
                <c:pt idx="6482">
                  <c:v>12966</c:v>
                </c:pt>
                <c:pt idx="6483">
                  <c:v>12968</c:v>
                </c:pt>
                <c:pt idx="6484">
                  <c:v>12970</c:v>
                </c:pt>
                <c:pt idx="6485">
                  <c:v>12972</c:v>
                </c:pt>
                <c:pt idx="6486">
                  <c:v>12974</c:v>
                </c:pt>
                <c:pt idx="6487">
                  <c:v>12976</c:v>
                </c:pt>
                <c:pt idx="6488">
                  <c:v>12978</c:v>
                </c:pt>
                <c:pt idx="6489">
                  <c:v>12980</c:v>
                </c:pt>
                <c:pt idx="6490">
                  <c:v>12982</c:v>
                </c:pt>
                <c:pt idx="6491">
                  <c:v>12984</c:v>
                </c:pt>
                <c:pt idx="6492">
                  <c:v>12986</c:v>
                </c:pt>
                <c:pt idx="6493">
                  <c:v>12988</c:v>
                </c:pt>
                <c:pt idx="6494">
                  <c:v>12990</c:v>
                </c:pt>
                <c:pt idx="6495">
                  <c:v>12992</c:v>
                </c:pt>
                <c:pt idx="6496">
                  <c:v>12994</c:v>
                </c:pt>
                <c:pt idx="6497">
                  <c:v>12996</c:v>
                </c:pt>
                <c:pt idx="6498">
                  <c:v>12998</c:v>
                </c:pt>
                <c:pt idx="6499">
                  <c:v>13000</c:v>
                </c:pt>
                <c:pt idx="6500">
                  <c:v>13002</c:v>
                </c:pt>
                <c:pt idx="6501">
                  <c:v>13004</c:v>
                </c:pt>
                <c:pt idx="6502">
                  <c:v>13006</c:v>
                </c:pt>
                <c:pt idx="6503">
                  <c:v>13008</c:v>
                </c:pt>
                <c:pt idx="6504">
                  <c:v>13010</c:v>
                </c:pt>
                <c:pt idx="6505">
                  <c:v>13012</c:v>
                </c:pt>
                <c:pt idx="6506">
                  <c:v>13014</c:v>
                </c:pt>
                <c:pt idx="6507">
                  <c:v>13016</c:v>
                </c:pt>
                <c:pt idx="6508">
                  <c:v>13018</c:v>
                </c:pt>
                <c:pt idx="6509">
                  <c:v>13020</c:v>
                </c:pt>
                <c:pt idx="6510">
                  <c:v>13022</c:v>
                </c:pt>
                <c:pt idx="6511">
                  <c:v>13024</c:v>
                </c:pt>
                <c:pt idx="6512">
                  <c:v>13026</c:v>
                </c:pt>
                <c:pt idx="6513">
                  <c:v>13028</c:v>
                </c:pt>
                <c:pt idx="6514">
                  <c:v>13030</c:v>
                </c:pt>
                <c:pt idx="6515">
                  <c:v>13032</c:v>
                </c:pt>
                <c:pt idx="6516">
                  <c:v>13034</c:v>
                </c:pt>
                <c:pt idx="6517">
                  <c:v>13036</c:v>
                </c:pt>
                <c:pt idx="6518">
                  <c:v>13038</c:v>
                </c:pt>
                <c:pt idx="6519">
                  <c:v>13040</c:v>
                </c:pt>
                <c:pt idx="6520">
                  <c:v>13042</c:v>
                </c:pt>
                <c:pt idx="6521">
                  <c:v>13044</c:v>
                </c:pt>
                <c:pt idx="6522">
                  <c:v>13046</c:v>
                </c:pt>
                <c:pt idx="6523">
                  <c:v>13048</c:v>
                </c:pt>
                <c:pt idx="6524">
                  <c:v>13050</c:v>
                </c:pt>
                <c:pt idx="6525">
                  <c:v>13052</c:v>
                </c:pt>
                <c:pt idx="6526">
                  <c:v>13054</c:v>
                </c:pt>
                <c:pt idx="6527">
                  <c:v>13056</c:v>
                </c:pt>
                <c:pt idx="6528">
                  <c:v>13058</c:v>
                </c:pt>
                <c:pt idx="6529">
                  <c:v>13060</c:v>
                </c:pt>
                <c:pt idx="6530">
                  <c:v>13062</c:v>
                </c:pt>
                <c:pt idx="6531">
                  <c:v>13064</c:v>
                </c:pt>
                <c:pt idx="6532">
                  <c:v>13066</c:v>
                </c:pt>
                <c:pt idx="6533">
                  <c:v>13068</c:v>
                </c:pt>
                <c:pt idx="6534">
                  <c:v>13070</c:v>
                </c:pt>
                <c:pt idx="6535">
                  <c:v>13072</c:v>
                </c:pt>
                <c:pt idx="6536">
                  <c:v>13074</c:v>
                </c:pt>
                <c:pt idx="6537">
                  <c:v>13076</c:v>
                </c:pt>
                <c:pt idx="6538">
                  <c:v>13078</c:v>
                </c:pt>
                <c:pt idx="6539">
                  <c:v>13080</c:v>
                </c:pt>
                <c:pt idx="6540">
                  <c:v>13082</c:v>
                </c:pt>
                <c:pt idx="6541">
                  <c:v>13084</c:v>
                </c:pt>
                <c:pt idx="6542">
                  <c:v>13086</c:v>
                </c:pt>
                <c:pt idx="6543">
                  <c:v>13088</c:v>
                </c:pt>
                <c:pt idx="6544">
                  <c:v>13090</c:v>
                </c:pt>
                <c:pt idx="6545">
                  <c:v>13092</c:v>
                </c:pt>
                <c:pt idx="6546">
                  <c:v>13094</c:v>
                </c:pt>
                <c:pt idx="6547">
                  <c:v>13096</c:v>
                </c:pt>
                <c:pt idx="6548">
                  <c:v>13098</c:v>
                </c:pt>
                <c:pt idx="6549">
                  <c:v>13100</c:v>
                </c:pt>
                <c:pt idx="6550">
                  <c:v>13102</c:v>
                </c:pt>
                <c:pt idx="6551">
                  <c:v>13104</c:v>
                </c:pt>
                <c:pt idx="6552">
                  <c:v>13106</c:v>
                </c:pt>
                <c:pt idx="6553">
                  <c:v>13108</c:v>
                </c:pt>
                <c:pt idx="6554">
                  <c:v>13110</c:v>
                </c:pt>
                <c:pt idx="6555">
                  <c:v>13112</c:v>
                </c:pt>
                <c:pt idx="6556">
                  <c:v>13114</c:v>
                </c:pt>
                <c:pt idx="6557">
                  <c:v>13116</c:v>
                </c:pt>
                <c:pt idx="6558">
                  <c:v>13118</c:v>
                </c:pt>
                <c:pt idx="6559">
                  <c:v>13120</c:v>
                </c:pt>
                <c:pt idx="6560">
                  <c:v>13122</c:v>
                </c:pt>
                <c:pt idx="6561">
                  <c:v>13124</c:v>
                </c:pt>
                <c:pt idx="6562">
                  <c:v>13126</c:v>
                </c:pt>
                <c:pt idx="6563">
                  <c:v>13128</c:v>
                </c:pt>
                <c:pt idx="6564">
                  <c:v>13130</c:v>
                </c:pt>
                <c:pt idx="6565">
                  <c:v>13132</c:v>
                </c:pt>
                <c:pt idx="6566">
                  <c:v>13134</c:v>
                </c:pt>
                <c:pt idx="6567">
                  <c:v>13136</c:v>
                </c:pt>
                <c:pt idx="6568">
                  <c:v>13138</c:v>
                </c:pt>
                <c:pt idx="6569">
                  <c:v>13140</c:v>
                </c:pt>
                <c:pt idx="6570">
                  <c:v>13142</c:v>
                </c:pt>
                <c:pt idx="6571">
                  <c:v>13144</c:v>
                </c:pt>
                <c:pt idx="6572">
                  <c:v>13146</c:v>
                </c:pt>
                <c:pt idx="6573">
                  <c:v>13148</c:v>
                </c:pt>
                <c:pt idx="6574">
                  <c:v>13150</c:v>
                </c:pt>
                <c:pt idx="6575">
                  <c:v>13152</c:v>
                </c:pt>
                <c:pt idx="6576">
                  <c:v>13154</c:v>
                </c:pt>
                <c:pt idx="6577">
                  <c:v>13156</c:v>
                </c:pt>
                <c:pt idx="6578">
                  <c:v>13158</c:v>
                </c:pt>
                <c:pt idx="6579">
                  <c:v>13160</c:v>
                </c:pt>
                <c:pt idx="6580">
                  <c:v>13162</c:v>
                </c:pt>
                <c:pt idx="6581">
                  <c:v>13164</c:v>
                </c:pt>
                <c:pt idx="6582">
                  <c:v>13166</c:v>
                </c:pt>
                <c:pt idx="6583">
                  <c:v>13168</c:v>
                </c:pt>
                <c:pt idx="6584">
                  <c:v>13170</c:v>
                </c:pt>
                <c:pt idx="6585">
                  <c:v>13172</c:v>
                </c:pt>
                <c:pt idx="6586">
                  <c:v>13174</c:v>
                </c:pt>
                <c:pt idx="6587">
                  <c:v>13176</c:v>
                </c:pt>
                <c:pt idx="6588">
                  <c:v>13178</c:v>
                </c:pt>
                <c:pt idx="6589">
                  <c:v>13180</c:v>
                </c:pt>
                <c:pt idx="6590">
                  <c:v>13182</c:v>
                </c:pt>
                <c:pt idx="6591">
                  <c:v>13184</c:v>
                </c:pt>
                <c:pt idx="6592">
                  <c:v>13186</c:v>
                </c:pt>
                <c:pt idx="6593">
                  <c:v>13188</c:v>
                </c:pt>
                <c:pt idx="6594">
                  <c:v>13190</c:v>
                </c:pt>
                <c:pt idx="6595">
                  <c:v>13192</c:v>
                </c:pt>
                <c:pt idx="6596">
                  <c:v>13194</c:v>
                </c:pt>
                <c:pt idx="6597">
                  <c:v>13196</c:v>
                </c:pt>
                <c:pt idx="6598">
                  <c:v>13198</c:v>
                </c:pt>
                <c:pt idx="6599">
                  <c:v>13200</c:v>
                </c:pt>
                <c:pt idx="6600">
                  <c:v>13202</c:v>
                </c:pt>
                <c:pt idx="6601">
                  <c:v>13204</c:v>
                </c:pt>
                <c:pt idx="6602">
                  <c:v>13206</c:v>
                </c:pt>
                <c:pt idx="6603">
                  <c:v>13208</c:v>
                </c:pt>
                <c:pt idx="6604">
                  <c:v>13210</c:v>
                </c:pt>
                <c:pt idx="6605">
                  <c:v>13212</c:v>
                </c:pt>
                <c:pt idx="6606">
                  <c:v>13214</c:v>
                </c:pt>
                <c:pt idx="6607">
                  <c:v>13216</c:v>
                </c:pt>
                <c:pt idx="6608">
                  <c:v>13218</c:v>
                </c:pt>
                <c:pt idx="6609">
                  <c:v>13220</c:v>
                </c:pt>
                <c:pt idx="6610">
                  <c:v>13222</c:v>
                </c:pt>
                <c:pt idx="6611">
                  <c:v>13224</c:v>
                </c:pt>
                <c:pt idx="6612">
                  <c:v>13226</c:v>
                </c:pt>
                <c:pt idx="6613">
                  <c:v>13228</c:v>
                </c:pt>
                <c:pt idx="6614">
                  <c:v>13230</c:v>
                </c:pt>
                <c:pt idx="6615">
                  <c:v>13232</c:v>
                </c:pt>
                <c:pt idx="6616">
                  <c:v>13234</c:v>
                </c:pt>
                <c:pt idx="6617">
                  <c:v>13236</c:v>
                </c:pt>
                <c:pt idx="6618">
                  <c:v>13238</c:v>
                </c:pt>
                <c:pt idx="6619">
                  <c:v>13240</c:v>
                </c:pt>
                <c:pt idx="6620">
                  <c:v>13242</c:v>
                </c:pt>
                <c:pt idx="6621">
                  <c:v>13244</c:v>
                </c:pt>
                <c:pt idx="6622">
                  <c:v>13246</c:v>
                </c:pt>
                <c:pt idx="6623">
                  <c:v>13248</c:v>
                </c:pt>
                <c:pt idx="6624">
                  <c:v>13250</c:v>
                </c:pt>
                <c:pt idx="6625">
                  <c:v>13252</c:v>
                </c:pt>
                <c:pt idx="6626">
                  <c:v>13254</c:v>
                </c:pt>
                <c:pt idx="6627">
                  <c:v>13256</c:v>
                </c:pt>
                <c:pt idx="6628">
                  <c:v>13258</c:v>
                </c:pt>
                <c:pt idx="6629">
                  <c:v>13260</c:v>
                </c:pt>
                <c:pt idx="6630">
                  <c:v>13262</c:v>
                </c:pt>
                <c:pt idx="6631">
                  <c:v>13264</c:v>
                </c:pt>
                <c:pt idx="6632">
                  <c:v>13266</c:v>
                </c:pt>
                <c:pt idx="6633">
                  <c:v>13268</c:v>
                </c:pt>
                <c:pt idx="6634">
                  <c:v>13270</c:v>
                </c:pt>
                <c:pt idx="6635">
                  <c:v>13272</c:v>
                </c:pt>
                <c:pt idx="6636">
                  <c:v>13274</c:v>
                </c:pt>
                <c:pt idx="6637">
                  <c:v>13276</c:v>
                </c:pt>
                <c:pt idx="6638">
                  <c:v>13278</c:v>
                </c:pt>
                <c:pt idx="6639">
                  <c:v>13280</c:v>
                </c:pt>
                <c:pt idx="6640">
                  <c:v>13282</c:v>
                </c:pt>
                <c:pt idx="6641">
                  <c:v>13284</c:v>
                </c:pt>
                <c:pt idx="6642">
                  <c:v>13286</c:v>
                </c:pt>
                <c:pt idx="6643">
                  <c:v>13288</c:v>
                </c:pt>
                <c:pt idx="6644">
                  <c:v>13290</c:v>
                </c:pt>
                <c:pt idx="6645">
                  <c:v>13292</c:v>
                </c:pt>
                <c:pt idx="6646">
                  <c:v>13294</c:v>
                </c:pt>
                <c:pt idx="6647">
                  <c:v>13296</c:v>
                </c:pt>
                <c:pt idx="6648">
                  <c:v>13298</c:v>
                </c:pt>
                <c:pt idx="6649">
                  <c:v>13300</c:v>
                </c:pt>
                <c:pt idx="6650">
                  <c:v>13302</c:v>
                </c:pt>
                <c:pt idx="6651">
                  <c:v>13304</c:v>
                </c:pt>
                <c:pt idx="6652">
                  <c:v>13306</c:v>
                </c:pt>
                <c:pt idx="6653">
                  <c:v>13308</c:v>
                </c:pt>
                <c:pt idx="6654">
                  <c:v>13310</c:v>
                </c:pt>
                <c:pt idx="6655">
                  <c:v>13312</c:v>
                </c:pt>
                <c:pt idx="6656">
                  <c:v>13314</c:v>
                </c:pt>
                <c:pt idx="6657">
                  <c:v>13316</c:v>
                </c:pt>
                <c:pt idx="6658">
                  <c:v>13318</c:v>
                </c:pt>
                <c:pt idx="6659">
                  <c:v>13320</c:v>
                </c:pt>
                <c:pt idx="6660">
                  <c:v>13322</c:v>
                </c:pt>
                <c:pt idx="6661">
                  <c:v>13324</c:v>
                </c:pt>
                <c:pt idx="6662">
                  <c:v>13326</c:v>
                </c:pt>
                <c:pt idx="6663">
                  <c:v>13328</c:v>
                </c:pt>
                <c:pt idx="6664">
                  <c:v>13330</c:v>
                </c:pt>
                <c:pt idx="6665">
                  <c:v>13332</c:v>
                </c:pt>
                <c:pt idx="6666">
                  <c:v>13334</c:v>
                </c:pt>
                <c:pt idx="6667">
                  <c:v>13336</c:v>
                </c:pt>
                <c:pt idx="6668">
                  <c:v>13338</c:v>
                </c:pt>
                <c:pt idx="6669">
                  <c:v>13340</c:v>
                </c:pt>
                <c:pt idx="6670">
                  <c:v>13342</c:v>
                </c:pt>
                <c:pt idx="6671">
                  <c:v>13344</c:v>
                </c:pt>
                <c:pt idx="6672">
                  <c:v>13346</c:v>
                </c:pt>
                <c:pt idx="6673">
                  <c:v>13348</c:v>
                </c:pt>
                <c:pt idx="6674">
                  <c:v>13350</c:v>
                </c:pt>
                <c:pt idx="6675">
                  <c:v>13352</c:v>
                </c:pt>
                <c:pt idx="6676">
                  <c:v>13354</c:v>
                </c:pt>
                <c:pt idx="6677">
                  <c:v>13356</c:v>
                </c:pt>
                <c:pt idx="6678">
                  <c:v>13358</c:v>
                </c:pt>
                <c:pt idx="6679">
                  <c:v>13360</c:v>
                </c:pt>
                <c:pt idx="6680">
                  <c:v>13362</c:v>
                </c:pt>
                <c:pt idx="6681">
                  <c:v>13364</c:v>
                </c:pt>
                <c:pt idx="6682">
                  <c:v>13366</c:v>
                </c:pt>
                <c:pt idx="6683">
                  <c:v>13368</c:v>
                </c:pt>
                <c:pt idx="6684">
                  <c:v>13370</c:v>
                </c:pt>
                <c:pt idx="6685">
                  <c:v>13372</c:v>
                </c:pt>
                <c:pt idx="6686">
                  <c:v>13374</c:v>
                </c:pt>
                <c:pt idx="6687">
                  <c:v>13376</c:v>
                </c:pt>
                <c:pt idx="6688">
                  <c:v>13378</c:v>
                </c:pt>
                <c:pt idx="6689">
                  <c:v>13380</c:v>
                </c:pt>
                <c:pt idx="6690">
                  <c:v>13382</c:v>
                </c:pt>
                <c:pt idx="6691">
                  <c:v>13384</c:v>
                </c:pt>
                <c:pt idx="6692">
                  <c:v>13386</c:v>
                </c:pt>
                <c:pt idx="6693">
                  <c:v>13388</c:v>
                </c:pt>
                <c:pt idx="6694">
                  <c:v>13390</c:v>
                </c:pt>
                <c:pt idx="6695">
                  <c:v>13392</c:v>
                </c:pt>
                <c:pt idx="6696">
                  <c:v>13394</c:v>
                </c:pt>
                <c:pt idx="6697">
                  <c:v>13396</c:v>
                </c:pt>
                <c:pt idx="6698">
                  <c:v>13398</c:v>
                </c:pt>
                <c:pt idx="6699">
                  <c:v>13400</c:v>
                </c:pt>
                <c:pt idx="6700">
                  <c:v>13402</c:v>
                </c:pt>
                <c:pt idx="6701">
                  <c:v>13404</c:v>
                </c:pt>
                <c:pt idx="6702">
                  <c:v>13406</c:v>
                </c:pt>
                <c:pt idx="6703">
                  <c:v>13408</c:v>
                </c:pt>
                <c:pt idx="6704">
                  <c:v>13410</c:v>
                </c:pt>
                <c:pt idx="6705">
                  <c:v>13412</c:v>
                </c:pt>
                <c:pt idx="6706">
                  <c:v>13414</c:v>
                </c:pt>
                <c:pt idx="6707">
                  <c:v>13416</c:v>
                </c:pt>
                <c:pt idx="6708">
                  <c:v>13418</c:v>
                </c:pt>
                <c:pt idx="6709">
                  <c:v>13420</c:v>
                </c:pt>
                <c:pt idx="6710">
                  <c:v>13422</c:v>
                </c:pt>
                <c:pt idx="6711">
                  <c:v>13424</c:v>
                </c:pt>
                <c:pt idx="6712">
                  <c:v>13426</c:v>
                </c:pt>
                <c:pt idx="6713">
                  <c:v>13428</c:v>
                </c:pt>
                <c:pt idx="6714">
                  <c:v>13430</c:v>
                </c:pt>
                <c:pt idx="6715">
                  <c:v>13432</c:v>
                </c:pt>
                <c:pt idx="6716">
                  <c:v>13434</c:v>
                </c:pt>
                <c:pt idx="6717">
                  <c:v>13436</c:v>
                </c:pt>
                <c:pt idx="6718">
                  <c:v>13438</c:v>
                </c:pt>
                <c:pt idx="6719">
                  <c:v>13440</c:v>
                </c:pt>
                <c:pt idx="6720">
                  <c:v>13442</c:v>
                </c:pt>
                <c:pt idx="6721">
                  <c:v>13444</c:v>
                </c:pt>
                <c:pt idx="6722">
                  <c:v>13446</c:v>
                </c:pt>
                <c:pt idx="6723">
                  <c:v>13448</c:v>
                </c:pt>
                <c:pt idx="6724">
                  <c:v>13450</c:v>
                </c:pt>
                <c:pt idx="6725">
                  <c:v>13452</c:v>
                </c:pt>
                <c:pt idx="6726">
                  <c:v>13454</c:v>
                </c:pt>
                <c:pt idx="6727">
                  <c:v>13456</c:v>
                </c:pt>
                <c:pt idx="6728">
                  <c:v>13458</c:v>
                </c:pt>
                <c:pt idx="6729">
                  <c:v>13460</c:v>
                </c:pt>
                <c:pt idx="6730">
                  <c:v>13462</c:v>
                </c:pt>
                <c:pt idx="6731">
                  <c:v>13464</c:v>
                </c:pt>
                <c:pt idx="6732">
                  <c:v>13466</c:v>
                </c:pt>
                <c:pt idx="6733">
                  <c:v>13468</c:v>
                </c:pt>
                <c:pt idx="6734">
                  <c:v>13470</c:v>
                </c:pt>
                <c:pt idx="6735">
                  <c:v>13472</c:v>
                </c:pt>
                <c:pt idx="6736">
                  <c:v>13474</c:v>
                </c:pt>
                <c:pt idx="6737">
                  <c:v>13476</c:v>
                </c:pt>
                <c:pt idx="6738">
                  <c:v>13478</c:v>
                </c:pt>
                <c:pt idx="6739">
                  <c:v>13480</c:v>
                </c:pt>
                <c:pt idx="6740">
                  <c:v>13482</c:v>
                </c:pt>
                <c:pt idx="6741">
                  <c:v>13484</c:v>
                </c:pt>
                <c:pt idx="6742">
                  <c:v>13486</c:v>
                </c:pt>
                <c:pt idx="6743">
                  <c:v>13488</c:v>
                </c:pt>
                <c:pt idx="6744">
                  <c:v>13490</c:v>
                </c:pt>
                <c:pt idx="6745">
                  <c:v>13492</c:v>
                </c:pt>
                <c:pt idx="6746">
                  <c:v>13494</c:v>
                </c:pt>
                <c:pt idx="6747">
                  <c:v>13496</c:v>
                </c:pt>
                <c:pt idx="6748">
                  <c:v>13498</c:v>
                </c:pt>
                <c:pt idx="6749">
                  <c:v>13500</c:v>
                </c:pt>
                <c:pt idx="6750">
                  <c:v>13502</c:v>
                </c:pt>
                <c:pt idx="6751">
                  <c:v>13504</c:v>
                </c:pt>
                <c:pt idx="6752">
                  <c:v>13506</c:v>
                </c:pt>
                <c:pt idx="6753">
                  <c:v>13508</c:v>
                </c:pt>
                <c:pt idx="6754">
                  <c:v>13510</c:v>
                </c:pt>
                <c:pt idx="6755">
                  <c:v>13512</c:v>
                </c:pt>
                <c:pt idx="6756">
                  <c:v>13514</c:v>
                </c:pt>
                <c:pt idx="6757">
                  <c:v>13516</c:v>
                </c:pt>
                <c:pt idx="6758">
                  <c:v>13518</c:v>
                </c:pt>
                <c:pt idx="6759">
                  <c:v>13520</c:v>
                </c:pt>
                <c:pt idx="6760">
                  <c:v>13522</c:v>
                </c:pt>
                <c:pt idx="6761">
                  <c:v>13524</c:v>
                </c:pt>
                <c:pt idx="6762">
                  <c:v>13526</c:v>
                </c:pt>
                <c:pt idx="6763">
                  <c:v>13528</c:v>
                </c:pt>
                <c:pt idx="6764">
                  <c:v>13530</c:v>
                </c:pt>
                <c:pt idx="6765">
                  <c:v>13532</c:v>
                </c:pt>
                <c:pt idx="6766">
                  <c:v>13534</c:v>
                </c:pt>
                <c:pt idx="6767">
                  <c:v>13536</c:v>
                </c:pt>
                <c:pt idx="6768">
                  <c:v>13538</c:v>
                </c:pt>
                <c:pt idx="6769">
                  <c:v>13540</c:v>
                </c:pt>
                <c:pt idx="6770">
                  <c:v>13542</c:v>
                </c:pt>
                <c:pt idx="6771">
                  <c:v>13544</c:v>
                </c:pt>
                <c:pt idx="6772">
                  <c:v>13546</c:v>
                </c:pt>
                <c:pt idx="6773">
                  <c:v>13548</c:v>
                </c:pt>
                <c:pt idx="6774">
                  <c:v>13550</c:v>
                </c:pt>
                <c:pt idx="6775">
                  <c:v>13552</c:v>
                </c:pt>
                <c:pt idx="6776">
                  <c:v>13554</c:v>
                </c:pt>
                <c:pt idx="6777">
                  <c:v>13556</c:v>
                </c:pt>
                <c:pt idx="6778">
                  <c:v>13558</c:v>
                </c:pt>
                <c:pt idx="6779">
                  <c:v>13560</c:v>
                </c:pt>
                <c:pt idx="6780">
                  <c:v>13562</c:v>
                </c:pt>
                <c:pt idx="6781">
                  <c:v>13564</c:v>
                </c:pt>
                <c:pt idx="6782">
                  <c:v>13566</c:v>
                </c:pt>
                <c:pt idx="6783">
                  <c:v>13568</c:v>
                </c:pt>
                <c:pt idx="6784">
                  <c:v>13570</c:v>
                </c:pt>
                <c:pt idx="6785">
                  <c:v>13572</c:v>
                </c:pt>
                <c:pt idx="6786">
                  <c:v>13574</c:v>
                </c:pt>
                <c:pt idx="6787">
                  <c:v>13576</c:v>
                </c:pt>
                <c:pt idx="6788">
                  <c:v>13578</c:v>
                </c:pt>
                <c:pt idx="6789">
                  <c:v>13580</c:v>
                </c:pt>
                <c:pt idx="6790">
                  <c:v>13582</c:v>
                </c:pt>
                <c:pt idx="6791">
                  <c:v>13584</c:v>
                </c:pt>
                <c:pt idx="6792">
                  <c:v>13586</c:v>
                </c:pt>
                <c:pt idx="6793">
                  <c:v>13588</c:v>
                </c:pt>
                <c:pt idx="6794">
                  <c:v>13590</c:v>
                </c:pt>
                <c:pt idx="6795">
                  <c:v>13592</c:v>
                </c:pt>
                <c:pt idx="6796">
                  <c:v>13594</c:v>
                </c:pt>
                <c:pt idx="6797">
                  <c:v>13596</c:v>
                </c:pt>
                <c:pt idx="6798">
                  <c:v>13598</c:v>
                </c:pt>
                <c:pt idx="6799">
                  <c:v>13600</c:v>
                </c:pt>
                <c:pt idx="6800">
                  <c:v>13602</c:v>
                </c:pt>
                <c:pt idx="6801">
                  <c:v>13604</c:v>
                </c:pt>
                <c:pt idx="6802">
                  <c:v>13606</c:v>
                </c:pt>
                <c:pt idx="6803">
                  <c:v>13608</c:v>
                </c:pt>
                <c:pt idx="6804">
                  <c:v>13610</c:v>
                </c:pt>
                <c:pt idx="6805">
                  <c:v>13612</c:v>
                </c:pt>
                <c:pt idx="6806">
                  <c:v>13614</c:v>
                </c:pt>
                <c:pt idx="6807">
                  <c:v>13616</c:v>
                </c:pt>
                <c:pt idx="6808">
                  <c:v>13618</c:v>
                </c:pt>
                <c:pt idx="6809">
                  <c:v>13620</c:v>
                </c:pt>
                <c:pt idx="6810">
                  <c:v>13622</c:v>
                </c:pt>
                <c:pt idx="6811">
                  <c:v>13624</c:v>
                </c:pt>
                <c:pt idx="6812">
                  <c:v>13626</c:v>
                </c:pt>
                <c:pt idx="6813">
                  <c:v>13628</c:v>
                </c:pt>
                <c:pt idx="6814">
                  <c:v>13630</c:v>
                </c:pt>
                <c:pt idx="6815">
                  <c:v>13632</c:v>
                </c:pt>
                <c:pt idx="6816">
                  <c:v>13634</c:v>
                </c:pt>
                <c:pt idx="6817">
                  <c:v>13636</c:v>
                </c:pt>
                <c:pt idx="6818">
                  <c:v>13638</c:v>
                </c:pt>
                <c:pt idx="6819">
                  <c:v>13640</c:v>
                </c:pt>
                <c:pt idx="6820">
                  <c:v>13642</c:v>
                </c:pt>
                <c:pt idx="6821">
                  <c:v>13644</c:v>
                </c:pt>
                <c:pt idx="6822">
                  <c:v>13646</c:v>
                </c:pt>
                <c:pt idx="6823">
                  <c:v>13648</c:v>
                </c:pt>
                <c:pt idx="6824">
                  <c:v>13650</c:v>
                </c:pt>
                <c:pt idx="6825">
                  <c:v>13652</c:v>
                </c:pt>
                <c:pt idx="6826">
                  <c:v>13654</c:v>
                </c:pt>
                <c:pt idx="6827">
                  <c:v>13656</c:v>
                </c:pt>
                <c:pt idx="6828">
                  <c:v>13658</c:v>
                </c:pt>
                <c:pt idx="6829">
                  <c:v>13660</c:v>
                </c:pt>
                <c:pt idx="6830">
                  <c:v>13662</c:v>
                </c:pt>
                <c:pt idx="6831">
                  <c:v>13664</c:v>
                </c:pt>
                <c:pt idx="6832">
                  <c:v>13666</c:v>
                </c:pt>
                <c:pt idx="6833">
                  <c:v>13668</c:v>
                </c:pt>
                <c:pt idx="6834">
                  <c:v>13670</c:v>
                </c:pt>
                <c:pt idx="6835">
                  <c:v>13672</c:v>
                </c:pt>
                <c:pt idx="6836">
                  <c:v>13674</c:v>
                </c:pt>
                <c:pt idx="6837">
                  <c:v>13676</c:v>
                </c:pt>
                <c:pt idx="6838">
                  <c:v>13678</c:v>
                </c:pt>
                <c:pt idx="6839">
                  <c:v>13680</c:v>
                </c:pt>
                <c:pt idx="6840">
                  <c:v>13682</c:v>
                </c:pt>
                <c:pt idx="6841">
                  <c:v>13684</c:v>
                </c:pt>
                <c:pt idx="6842">
                  <c:v>13686</c:v>
                </c:pt>
                <c:pt idx="6843">
                  <c:v>13688</c:v>
                </c:pt>
                <c:pt idx="6844">
                  <c:v>13690</c:v>
                </c:pt>
                <c:pt idx="6845">
                  <c:v>13692</c:v>
                </c:pt>
                <c:pt idx="6846">
                  <c:v>13694</c:v>
                </c:pt>
                <c:pt idx="6847">
                  <c:v>13696</c:v>
                </c:pt>
                <c:pt idx="6848">
                  <c:v>13698</c:v>
                </c:pt>
                <c:pt idx="6849">
                  <c:v>13700</c:v>
                </c:pt>
                <c:pt idx="6850">
                  <c:v>13702</c:v>
                </c:pt>
                <c:pt idx="6851">
                  <c:v>13704</c:v>
                </c:pt>
                <c:pt idx="6852">
                  <c:v>13706</c:v>
                </c:pt>
                <c:pt idx="6853">
                  <c:v>13708</c:v>
                </c:pt>
                <c:pt idx="6854">
                  <c:v>13710</c:v>
                </c:pt>
                <c:pt idx="6855">
                  <c:v>13712</c:v>
                </c:pt>
                <c:pt idx="6856">
                  <c:v>13714</c:v>
                </c:pt>
                <c:pt idx="6857">
                  <c:v>13716</c:v>
                </c:pt>
                <c:pt idx="6858">
                  <c:v>13718</c:v>
                </c:pt>
                <c:pt idx="6859">
                  <c:v>13720</c:v>
                </c:pt>
                <c:pt idx="6860">
                  <c:v>13722</c:v>
                </c:pt>
                <c:pt idx="6861">
                  <c:v>13724</c:v>
                </c:pt>
                <c:pt idx="6862">
                  <c:v>13726</c:v>
                </c:pt>
                <c:pt idx="6863">
                  <c:v>13728</c:v>
                </c:pt>
                <c:pt idx="6864">
                  <c:v>13730</c:v>
                </c:pt>
                <c:pt idx="6865">
                  <c:v>13732</c:v>
                </c:pt>
                <c:pt idx="6866">
                  <c:v>13734</c:v>
                </c:pt>
                <c:pt idx="6867">
                  <c:v>13736</c:v>
                </c:pt>
                <c:pt idx="6868">
                  <c:v>13738</c:v>
                </c:pt>
                <c:pt idx="6869">
                  <c:v>13740</c:v>
                </c:pt>
                <c:pt idx="6870">
                  <c:v>13742</c:v>
                </c:pt>
                <c:pt idx="6871">
                  <c:v>13744</c:v>
                </c:pt>
                <c:pt idx="6872">
                  <c:v>13746</c:v>
                </c:pt>
                <c:pt idx="6873">
                  <c:v>13748</c:v>
                </c:pt>
                <c:pt idx="6874">
                  <c:v>13750</c:v>
                </c:pt>
                <c:pt idx="6875">
                  <c:v>13752</c:v>
                </c:pt>
                <c:pt idx="6876">
                  <c:v>13754</c:v>
                </c:pt>
                <c:pt idx="6877">
                  <c:v>13756</c:v>
                </c:pt>
                <c:pt idx="6878">
                  <c:v>13758</c:v>
                </c:pt>
                <c:pt idx="6879">
                  <c:v>13760</c:v>
                </c:pt>
                <c:pt idx="6880">
                  <c:v>13762</c:v>
                </c:pt>
                <c:pt idx="6881">
                  <c:v>13764</c:v>
                </c:pt>
                <c:pt idx="6882">
                  <c:v>13766</c:v>
                </c:pt>
                <c:pt idx="6883">
                  <c:v>13768</c:v>
                </c:pt>
                <c:pt idx="6884">
                  <c:v>13770</c:v>
                </c:pt>
                <c:pt idx="6885">
                  <c:v>13772</c:v>
                </c:pt>
                <c:pt idx="6886">
                  <c:v>13774</c:v>
                </c:pt>
                <c:pt idx="6887">
                  <c:v>13776</c:v>
                </c:pt>
                <c:pt idx="6888">
                  <c:v>13778</c:v>
                </c:pt>
                <c:pt idx="6889">
                  <c:v>13780</c:v>
                </c:pt>
                <c:pt idx="6890">
                  <c:v>13782</c:v>
                </c:pt>
                <c:pt idx="6891">
                  <c:v>13784</c:v>
                </c:pt>
                <c:pt idx="6892">
                  <c:v>13786</c:v>
                </c:pt>
                <c:pt idx="6893">
                  <c:v>13788</c:v>
                </c:pt>
                <c:pt idx="6894">
                  <c:v>13790</c:v>
                </c:pt>
                <c:pt idx="6895">
                  <c:v>13792</c:v>
                </c:pt>
                <c:pt idx="6896">
                  <c:v>13794</c:v>
                </c:pt>
                <c:pt idx="6897">
                  <c:v>13796</c:v>
                </c:pt>
                <c:pt idx="6898">
                  <c:v>13798</c:v>
                </c:pt>
                <c:pt idx="6899">
                  <c:v>13800</c:v>
                </c:pt>
                <c:pt idx="6900">
                  <c:v>13802</c:v>
                </c:pt>
                <c:pt idx="6901">
                  <c:v>13804</c:v>
                </c:pt>
                <c:pt idx="6902">
                  <c:v>13806</c:v>
                </c:pt>
                <c:pt idx="6903">
                  <c:v>13808</c:v>
                </c:pt>
                <c:pt idx="6904">
                  <c:v>13810</c:v>
                </c:pt>
                <c:pt idx="6905">
                  <c:v>13812</c:v>
                </c:pt>
                <c:pt idx="6906">
                  <c:v>13814</c:v>
                </c:pt>
                <c:pt idx="6907">
                  <c:v>13816</c:v>
                </c:pt>
                <c:pt idx="6908">
                  <c:v>13818</c:v>
                </c:pt>
                <c:pt idx="6909">
                  <c:v>13820</c:v>
                </c:pt>
                <c:pt idx="6910">
                  <c:v>13822</c:v>
                </c:pt>
                <c:pt idx="6911">
                  <c:v>13824</c:v>
                </c:pt>
                <c:pt idx="6912">
                  <c:v>13826</c:v>
                </c:pt>
                <c:pt idx="6913">
                  <c:v>13828</c:v>
                </c:pt>
                <c:pt idx="6914">
                  <c:v>13830</c:v>
                </c:pt>
                <c:pt idx="6915">
                  <c:v>13832</c:v>
                </c:pt>
                <c:pt idx="6916">
                  <c:v>13834</c:v>
                </c:pt>
                <c:pt idx="6917">
                  <c:v>13836</c:v>
                </c:pt>
                <c:pt idx="6918">
                  <c:v>13838</c:v>
                </c:pt>
                <c:pt idx="6919">
                  <c:v>13840</c:v>
                </c:pt>
                <c:pt idx="6920">
                  <c:v>13842</c:v>
                </c:pt>
                <c:pt idx="6921">
                  <c:v>13844</c:v>
                </c:pt>
                <c:pt idx="6922">
                  <c:v>13846</c:v>
                </c:pt>
                <c:pt idx="6923">
                  <c:v>13848</c:v>
                </c:pt>
                <c:pt idx="6924">
                  <c:v>13850</c:v>
                </c:pt>
                <c:pt idx="6925">
                  <c:v>13852</c:v>
                </c:pt>
                <c:pt idx="6926">
                  <c:v>13854</c:v>
                </c:pt>
                <c:pt idx="6927">
                  <c:v>13856</c:v>
                </c:pt>
                <c:pt idx="6928">
                  <c:v>13858</c:v>
                </c:pt>
                <c:pt idx="6929">
                  <c:v>13860</c:v>
                </c:pt>
                <c:pt idx="6930">
                  <c:v>13862</c:v>
                </c:pt>
                <c:pt idx="6931">
                  <c:v>13864</c:v>
                </c:pt>
                <c:pt idx="6932">
                  <c:v>13866</c:v>
                </c:pt>
                <c:pt idx="6933">
                  <c:v>13868</c:v>
                </c:pt>
                <c:pt idx="6934">
                  <c:v>13870</c:v>
                </c:pt>
                <c:pt idx="6935">
                  <c:v>13872</c:v>
                </c:pt>
                <c:pt idx="6936">
                  <c:v>13874</c:v>
                </c:pt>
                <c:pt idx="6937">
                  <c:v>13876</c:v>
                </c:pt>
                <c:pt idx="6938">
                  <c:v>13878</c:v>
                </c:pt>
                <c:pt idx="6939">
                  <c:v>13880</c:v>
                </c:pt>
                <c:pt idx="6940">
                  <c:v>13882</c:v>
                </c:pt>
                <c:pt idx="6941">
                  <c:v>13884</c:v>
                </c:pt>
                <c:pt idx="6942">
                  <c:v>13886</c:v>
                </c:pt>
                <c:pt idx="6943">
                  <c:v>13888</c:v>
                </c:pt>
                <c:pt idx="6944">
                  <c:v>13890</c:v>
                </c:pt>
                <c:pt idx="6945">
                  <c:v>13892</c:v>
                </c:pt>
                <c:pt idx="6946">
                  <c:v>13894</c:v>
                </c:pt>
                <c:pt idx="6947">
                  <c:v>13896</c:v>
                </c:pt>
                <c:pt idx="6948">
                  <c:v>13898</c:v>
                </c:pt>
                <c:pt idx="6949">
                  <c:v>13900</c:v>
                </c:pt>
                <c:pt idx="6950">
                  <c:v>13902</c:v>
                </c:pt>
                <c:pt idx="6951">
                  <c:v>13904</c:v>
                </c:pt>
                <c:pt idx="6952">
                  <c:v>13906</c:v>
                </c:pt>
                <c:pt idx="6953">
                  <c:v>13908</c:v>
                </c:pt>
                <c:pt idx="6954">
                  <c:v>13910</c:v>
                </c:pt>
                <c:pt idx="6955">
                  <c:v>13912</c:v>
                </c:pt>
                <c:pt idx="6956">
                  <c:v>13914</c:v>
                </c:pt>
                <c:pt idx="6957">
                  <c:v>13916</c:v>
                </c:pt>
                <c:pt idx="6958">
                  <c:v>13918</c:v>
                </c:pt>
                <c:pt idx="6959">
                  <c:v>13920</c:v>
                </c:pt>
                <c:pt idx="6960">
                  <c:v>13922</c:v>
                </c:pt>
                <c:pt idx="6961">
                  <c:v>13924</c:v>
                </c:pt>
                <c:pt idx="6962">
                  <c:v>13926</c:v>
                </c:pt>
                <c:pt idx="6963">
                  <c:v>13928</c:v>
                </c:pt>
                <c:pt idx="6964">
                  <c:v>13930</c:v>
                </c:pt>
                <c:pt idx="6965">
                  <c:v>13932</c:v>
                </c:pt>
                <c:pt idx="6966">
                  <c:v>13934</c:v>
                </c:pt>
                <c:pt idx="6967">
                  <c:v>13936</c:v>
                </c:pt>
                <c:pt idx="6968">
                  <c:v>13938</c:v>
                </c:pt>
                <c:pt idx="6969">
                  <c:v>13940</c:v>
                </c:pt>
                <c:pt idx="6970">
                  <c:v>13942</c:v>
                </c:pt>
                <c:pt idx="6971">
                  <c:v>13944</c:v>
                </c:pt>
                <c:pt idx="6972">
                  <c:v>13946</c:v>
                </c:pt>
                <c:pt idx="6973">
                  <c:v>13948</c:v>
                </c:pt>
                <c:pt idx="6974">
                  <c:v>13950</c:v>
                </c:pt>
                <c:pt idx="6975">
                  <c:v>13952</c:v>
                </c:pt>
                <c:pt idx="6976">
                  <c:v>13954</c:v>
                </c:pt>
                <c:pt idx="6977">
                  <c:v>13956</c:v>
                </c:pt>
                <c:pt idx="6978">
                  <c:v>13958</c:v>
                </c:pt>
                <c:pt idx="6979">
                  <c:v>13960</c:v>
                </c:pt>
                <c:pt idx="6980">
                  <c:v>13962</c:v>
                </c:pt>
                <c:pt idx="6981">
                  <c:v>13964</c:v>
                </c:pt>
                <c:pt idx="6982">
                  <c:v>13966</c:v>
                </c:pt>
                <c:pt idx="6983">
                  <c:v>13968</c:v>
                </c:pt>
                <c:pt idx="6984">
                  <c:v>13970</c:v>
                </c:pt>
                <c:pt idx="6985">
                  <c:v>13972</c:v>
                </c:pt>
                <c:pt idx="6986">
                  <c:v>13974</c:v>
                </c:pt>
                <c:pt idx="6987">
                  <c:v>13976</c:v>
                </c:pt>
                <c:pt idx="6988">
                  <c:v>13978</c:v>
                </c:pt>
                <c:pt idx="6989">
                  <c:v>13980</c:v>
                </c:pt>
                <c:pt idx="6990">
                  <c:v>13982</c:v>
                </c:pt>
                <c:pt idx="6991">
                  <c:v>13984</c:v>
                </c:pt>
                <c:pt idx="6992">
                  <c:v>13986</c:v>
                </c:pt>
                <c:pt idx="6993">
                  <c:v>13988</c:v>
                </c:pt>
                <c:pt idx="6994">
                  <c:v>13990</c:v>
                </c:pt>
                <c:pt idx="6995">
                  <c:v>13992</c:v>
                </c:pt>
                <c:pt idx="6996">
                  <c:v>13994</c:v>
                </c:pt>
                <c:pt idx="6997">
                  <c:v>13996</c:v>
                </c:pt>
                <c:pt idx="6998">
                  <c:v>13998</c:v>
                </c:pt>
                <c:pt idx="6999">
                  <c:v>14000</c:v>
                </c:pt>
                <c:pt idx="7000">
                  <c:v>14002</c:v>
                </c:pt>
                <c:pt idx="7001">
                  <c:v>14004</c:v>
                </c:pt>
                <c:pt idx="7002">
                  <c:v>14006</c:v>
                </c:pt>
                <c:pt idx="7003">
                  <c:v>14008</c:v>
                </c:pt>
                <c:pt idx="7004">
                  <c:v>14010</c:v>
                </c:pt>
                <c:pt idx="7005">
                  <c:v>14012</c:v>
                </c:pt>
                <c:pt idx="7006">
                  <c:v>14014</c:v>
                </c:pt>
                <c:pt idx="7007">
                  <c:v>14016</c:v>
                </c:pt>
                <c:pt idx="7008">
                  <c:v>14018</c:v>
                </c:pt>
                <c:pt idx="7009">
                  <c:v>14020</c:v>
                </c:pt>
                <c:pt idx="7010">
                  <c:v>14022</c:v>
                </c:pt>
                <c:pt idx="7011">
                  <c:v>14024</c:v>
                </c:pt>
                <c:pt idx="7012">
                  <c:v>14026</c:v>
                </c:pt>
                <c:pt idx="7013">
                  <c:v>14028</c:v>
                </c:pt>
                <c:pt idx="7014">
                  <c:v>14030</c:v>
                </c:pt>
                <c:pt idx="7015">
                  <c:v>14032</c:v>
                </c:pt>
                <c:pt idx="7016">
                  <c:v>14034</c:v>
                </c:pt>
                <c:pt idx="7017">
                  <c:v>14036</c:v>
                </c:pt>
                <c:pt idx="7018">
                  <c:v>14038</c:v>
                </c:pt>
                <c:pt idx="7019">
                  <c:v>14040</c:v>
                </c:pt>
                <c:pt idx="7020">
                  <c:v>14042</c:v>
                </c:pt>
                <c:pt idx="7021">
                  <c:v>14044</c:v>
                </c:pt>
                <c:pt idx="7022">
                  <c:v>14046</c:v>
                </c:pt>
                <c:pt idx="7023">
                  <c:v>14048</c:v>
                </c:pt>
                <c:pt idx="7024">
                  <c:v>14050</c:v>
                </c:pt>
                <c:pt idx="7025">
                  <c:v>14052</c:v>
                </c:pt>
                <c:pt idx="7026">
                  <c:v>14054</c:v>
                </c:pt>
                <c:pt idx="7027">
                  <c:v>14056</c:v>
                </c:pt>
                <c:pt idx="7028">
                  <c:v>14058</c:v>
                </c:pt>
                <c:pt idx="7029">
                  <c:v>14060</c:v>
                </c:pt>
                <c:pt idx="7030">
                  <c:v>14062</c:v>
                </c:pt>
                <c:pt idx="7031">
                  <c:v>14064</c:v>
                </c:pt>
                <c:pt idx="7032">
                  <c:v>14066</c:v>
                </c:pt>
                <c:pt idx="7033">
                  <c:v>14068</c:v>
                </c:pt>
                <c:pt idx="7034">
                  <c:v>14070</c:v>
                </c:pt>
                <c:pt idx="7035">
                  <c:v>14072</c:v>
                </c:pt>
                <c:pt idx="7036">
                  <c:v>14074</c:v>
                </c:pt>
                <c:pt idx="7037">
                  <c:v>14076</c:v>
                </c:pt>
                <c:pt idx="7038">
                  <c:v>14078</c:v>
                </c:pt>
                <c:pt idx="7039">
                  <c:v>14080</c:v>
                </c:pt>
                <c:pt idx="7040">
                  <c:v>14082</c:v>
                </c:pt>
                <c:pt idx="7041">
                  <c:v>14084</c:v>
                </c:pt>
                <c:pt idx="7042">
                  <c:v>14086</c:v>
                </c:pt>
                <c:pt idx="7043">
                  <c:v>14088</c:v>
                </c:pt>
                <c:pt idx="7044">
                  <c:v>14090</c:v>
                </c:pt>
                <c:pt idx="7045">
                  <c:v>14092</c:v>
                </c:pt>
                <c:pt idx="7046">
                  <c:v>14094</c:v>
                </c:pt>
                <c:pt idx="7047">
                  <c:v>14096</c:v>
                </c:pt>
                <c:pt idx="7048">
                  <c:v>14098</c:v>
                </c:pt>
                <c:pt idx="7049">
                  <c:v>14100</c:v>
                </c:pt>
                <c:pt idx="7050">
                  <c:v>14102</c:v>
                </c:pt>
                <c:pt idx="7051">
                  <c:v>14104</c:v>
                </c:pt>
                <c:pt idx="7052">
                  <c:v>14106</c:v>
                </c:pt>
                <c:pt idx="7053">
                  <c:v>14108</c:v>
                </c:pt>
                <c:pt idx="7054">
                  <c:v>14110</c:v>
                </c:pt>
                <c:pt idx="7055">
                  <c:v>14112</c:v>
                </c:pt>
                <c:pt idx="7056">
                  <c:v>14114</c:v>
                </c:pt>
                <c:pt idx="7057">
                  <c:v>14116</c:v>
                </c:pt>
                <c:pt idx="7058">
                  <c:v>14118</c:v>
                </c:pt>
                <c:pt idx="7059">
                  <c:v>14120</c:v>
                </c:pt>
                <c:pt idx="7060">
                  <c:v>14122</c:v>
                </c:pt>
                <c:pt idx="7061">
                  <c:v>14124</c:v>
                </c:pt>
                <c:pt idx="7062">
                  <c:v>14126</c:v>
                </c:pt>
                <c:pt idx="7063">
                  <c:v>14128</c:v>
                </c:pt>
                <c:pt idx="7064">
                  <c:v>14130</c:v>
                </c:pt>
                <c:pt idx="7065">
                  <c:v>14132</c:v>
                </c:pt>
                <c:pt idx="7066">
                  <c:v>14134</c:v>
                </c:pt>
                <c:pt idx="7067">
                  <c:v>14136</c:v>
                </c:pt>
                <c:pt idx="7068">
                  <c:v>14138</c:v>
                </c:pt>
                <c:pt idx="7069">
                  <c:v>14140</c:v>
                </c:pt>
                <c:pt idx="7070">
                  <c:v>14142</c:v>
                </c:pt>
                <c:pt idx="7071">
                  <c:v>14144</c:v>
                </c:pt>
                <c:pt idx="7072">
                  <c:v>14146</c:v>
                </c:pt>
                <c:pt idx="7073">
                  <c:v>14148</c:v>
                </c:pt>
                <c:pt idx="7074">
                  <c:v>14150</c:v>
                </c:pt>
                <c:pt idx="7075">
                  <c:v>14152</c:v>
                </c:pt>
                <c:pt idx="7076">
                  <c:v>14154</c:v>
                </c:pt>
                <c:pt idx="7077">
                  <c:v>14156</c:v>
                </c:pt>
                <c:pt idx="7078">
                  <c:v>14158</c:v>
                </c:pt>
                <c:pt idx="7079">
                  <c:v>14160</c:v>
                </c:pt>
                <c:pt idx="7080">
                  <c:v>14162</c:v>
                </c:pt>
                <c:pt idx="7081">
                  <c:v>14164</c:v>
                </c:pt>
                <c:pt idx="7082">
                  <c:v>14166</c:v>
                </c:pt>
                <c:pt idx="7083">
                  <c:v>14168</c:v>
                </c:pt>
                <c:pt idx="7084">
                  <c:v>14170</c:v>
                </c:pt>
                <c:pt idx="7085">
                  <c:v>14172</c:v>
                </c:pt>
                <c:pt idx="7086">
                  <c:v>14174</c:v>
                </c:pt>
                <c:pt idx="7087">
                  <c:v>14176</c:v>
                </c:pt>
                <c:pt idx="7088">
                  <c:v>14178</c:v>
                </c:pt>
                <c:pt idx="7089">
                  <c:v>14180</c:v>
                </c:pt>
                <c:pt idx="7090">
                  <c:v>14182</c:v>
                </c:pt>
                <c:pt idx="7091">
                  <c:v>14184</c:v>
                </c:pt>
                <c:pt idx="7092">
                  <c:v>14186</c:v>
                </c:pt>
                <c:pt idx="7093">
                  <c:v>14188</c:v>
                </c:pt>
                <c:pt idx="7094">
                  <c:v>14190</c:v>
                </c:pt>
                <c:pt idx="7095">
                  <c:v>14192</c:v>
                </c:pt>
                <c:pt idx="7096">
                  <c:v>14194</c:v>
                </c:pt>
                <c:pt idx="7097">
                  <c:v>14196</c:v>
                </c:pt>
                <c:pt idx="7098">
                  <c:v>14198</c:v>
                </c:pt>
                <c:pt idx="7099">
                  <c:v>14200</c:v>
                </c:pt>
                <c:pt idx="7100">
                  <c:v>14202</c:v>
                </c:pt>
                <c:pt idx="7101">
                  <c:v>14204</c:v>
                </c:pt>
                <c:pt idx="7102">
                  <c:v>14206</c:v>
                </c:pt>
                <c:pt idx="7103">
                  <c:v>14208</c:v>
                </c:pt>
                <c:pt idx="7104">
                  <c:v>14210</c:v>
                </c:pt>
                <c:pt idx="7105">
                  <c:v>14212</c:v>
                </c:pt>
                <c:pt idx="7106">
                  <c:v>14214</c:v>
                </c:pt>
                <c:pt idx="7107">
                  <c:v>14216</c:v>
                </c:pt>
                <c:pt idx="7108">
                  <c:v>14218</c:v>
                </c:pt>
                <c:pt idx="7109">
                  <c:v>14220</c:v>
                </c:pt>
                <c:pt idx="7110">
                  <c:v>14222</c:v>
                </c:pt>
                <c:pt idx="7111">
                  <c:v>14224</c:v>
                </c:pt>
                <c:pt idx="7112">
                  <c:v>14226</c:v>
                </c:pt>
                <c:pt idx="7113">
                  <c:v>14228</c:v>
                </c:pt>
                <c:pt idx="7114">
                  <c:v>14230</c:v>
                </c:pt>
                <c:pt idx="7115">
                  <c:v>14232</c:v>
                </c:pt>
                <c:pt idx="7116">
                  <c:v>14234</c:v>
                </c:pt>
                <c:pt idx="7117">
                  <c:v>14236</c:v>
                </c:pt>
                <c:pt idx="7118">
                  <c:v>14238</c:v>
                </c:pt>
                <c:pt idx="7119">
                  <c:v>14240</c:v>
                </c:pt>
                <c:pt idx="7120">
                  <c:v>14242</c:v>
                </c:pt>
                <c:pt idx="7121">
                  <c:v>14244</c:v>
                </c:pt>
                <c:pt idx="7122">
                  <c:v>14246</c:v>
                </c:pt>
                <c:pt idx="7123">
                  <c:v>14248</c:v>
                </c:pt>
                <c:pt idx="7124">
                  <c:v>14250</c:v>
                </c:pt>
                <c:pt idx="7125">
                  <c:v>14252</c:v>
                </c:pt>
                <c:pt idx="7126">
                  <c:v>14254</c:v>
                </c:pt>
                <c:pt idx="7127">
                  <c:v>14256</c:v>
                </c:pt>
                <c:pt idx="7128">
                  <c:v>14258</c:v>
                </c:pt>
                <c:pt idx="7129">
                  <c:v>14260</c:v>
                </c:pt>
                <c:pt idx="7130">
                  <c:v>14262</c:v>
                </c:pt>
                <c:pt idx="7131">
                  <c:v>14264</c:v>
                </c:pt>
                <c:pt idx="7132">
                  <c:v>14266</c:v>
                </c:pt>
                <c:pt idx="7133">
                  <c:v>14268</c:v>
                </c:pt>
                <c:pt idx="7134">
                  <c:v>14270</c:v>
                </c:pt>
                <c:pt idx="7135">
                  <c:v>14272</c:v>
                </c:pt>
                <c:pt idx="7136">
                  <c:v>14274</c:v>
                </c:pt>
                <c:pt idx="7137">
                  <c:v>14276</c:v>
                </c:pt>
                <c:pt idx="7138">
                  <c:v>14278</c:v>
                </c:pt>
                <c:pt idx="7139">
                  <c:v>14280</c:v>
                </c:pt>
                <c:pt idx="7140">
                  <c:v>14282</c:v>
                </c:pt>
                <c:pt idx="7141">
                  <c:v>14284</c:v>
                </c:pt>
                <c:pt idx="7142">
                  <c:v>14286</c:v>
                </c:pt>
                <c:pt idx="7143">
                  <c:v>14288</c:v>
                </c:pt>
                <c:pt idx="7144">
                  <c:v>14290</c:v>
                </c:pt>
                <c:pt idx="7145">
                  <c:v>14292</c:v>
                </c:pt>
                <c:pt idx="7146">
                  <c:v>14294</c:v>
                </c:pt>
                <c:pt idx="7147">
                  <c:v>14296</c:v>
                </c:pt>
                <c:pt idx="7148">
                  <c:v>14298</c:v>
                </c:pt>
                <c:pt idx="7149">
                  <c:v>14300</c:v>
                </c:pt>
                <c:pt idx="7150">
                  <c:v>14302</c:v>
                </c:pt>
                <c:pt idx="7151">
                  <c:v>14304</c:v>
                </c:pt>
                <c:pt idx="7152">
                  <c:v>14306</c:v>
                </c:pt>
                <c:pt idx="7153">
                  <c:v>14308</c:v>
                </c:pt>
                <c:pt idx="7154">
                  <c:v>14310</c:v>
                </c:pt>
                <c:pt idx="7155">
                  <c:v>14312</c:v>
                </c:pt>
                <c:pt idx="7156">
                  <c:v>14314</c:v>
                </c:pt>
                <c:pt idx="7157">
                  <c:v>14316</c:v>
                </c:pt>
                <c:pt idx="7158">
                  <c:v>14318</c:v>
                </c:pt>
                <c:pt idx="7159">
                  <c:v>14320</c:v>
                </c:pt>
                <c:pt idx="7160">
                  <c:v>14322</c:v>
                </c:pt>
                <c:pt idx="7161">
                  <c:v>14324</c:v>
                </c:pt>
                <c:pt idx="7162">
                  <c:v>14326</c:v>
                </c:pt>
                <c:pt idx="7163">
                  <c:v>14328</c:v>
                </c:pt>
                <c:pt idx="7164">
                  <c:v>14330</c:v>
                </c:pt>
                <c:pt idx="7165">
                  <c:v>14332</c:v>
                </c:pt>
                <c:pt idx="7166">
                  <c:v>14334</c:v>
                </c:pt>
                <c:pt idx="7167">
                  <c:v>14336</c:v>
                </c:pt>
                <c:pt idx="7168">
                  <c:v>14338</c:v>
                </c:pt>
                <c:pt idx="7169">
                  <c:v>14340</c:v>
                </c:pt>
                <c:pt idx="7170">
                  <c:v>14342</c:v>
                </c:pt>
                <c:pt idx="7171">
                  <c:v>14344</c:v>
                </c:pt>
                <c:pt idx="7172">
                  <c:v>14346</c:v>
                </c:pt>
                <c:pt idx="7173">
                  <c:v>14348</c:v>
                </c:pt>
                <c:pt idx="7174">
                  <c:v>14350</c:v>
                </c:pt>
                <c:pt idx="7175">
                  <c:v>14352</c:v>
                </c:pt>
                <c:pt idx="7176">
                  <c:v>14354</c:v>
                </c:pt>
                <c:pt idx="7177">
                  <c:v>14356</c:v>
                </c:pt>
                <c:pt idx="7178">
                  <c:v>14358</c:v>
                </c:pt>
                <c:pt idx="7179">
                  <c:v>14360</c:v>
                </c:pt>
                <c:pt idx="7180">
                  <c:v>14362</c:v>
                </c:pt>
                <c:pt idx="7181">
                  <c:v>14364</c:v>
                </c:pt>
                <c:pt idx="7182">
                  <c:v>14366</c:v>
                </c:pt>
                <c:pt idx="7183">
                  <c:v>14368</c:v>
                </c:pt>
                <c:pt idx="7184">
                  <c:v>14370</c:v>
                </c:pt>
                <c:pt idx="7185">
                  <c:v>14372</c:v>
                </c:pt>
                <c:pt idx="7186">
                  <c:v>14374</c:v>
                </c:pt>
                <c:pt idx="7187">
                  <c:v>14376</c:v>
                </c:pt>
                <c:pt idx="7188">
                  <c:v>14378</c:v>
                </c:pt>
                <c:pt idx="7189">
                  <c:v>14380</c:v>
                </c:pt>
                <c:pt idx="7190">
                  <c:v>14382</c:v>
                </c:pt>
                <c:pt idx="7191">
                  <c:v>14384</c:v>
                </c:pt>
                <c:pt idx="7192">
                  <c:v>14386</c:v>
                </c:pt>
                <c:pt idx="7193">
                  <c:v>14388</c:v>
                </c:pt>
                <c:pt idx="7194">
                  <c:v>14390</c:v>
                </c:pt>
                <c:pt idx="7195">
                  <c:v>14392</c:v>
                </c:pt>
                <c:pt idx="7196">
                  <c:v>14394</c:v>
                </c:pt>
                <c:pt idx="7197">
                  <c:v>14396</c:v>
                </c:pt>
                <c:pt idx="7198">
                  <c:v>14398</c:v>
                </c:pt>
                <c:pt idx="7199">
                  <c:v>14400</c:v>
                </c:pt>
                <c:pt idx="7200">
                  <c:v>14402</c:v>
                </c:pt>
                <c:pt idx="7201">
                  <c:v>14404</c:v>
                </c:pt>
                <c:pt idx="7202">
                  <c:v>14406</c:v>
                </c:pt>
                <c:pt idx="7203">
                  <c:v>14408</c:v>
                </c:pt>
                <c:pt idx="7204">
                  <c:v>14410</c:v>
                </c:pt>
                <c:pt idx="7205">
                  <c:v>14412</c:v>
                </c:pt>
                <c:pt idx="7206">
                  <c:v>14414</c:v>
                </c:pt>
                <c:pt idx="7207">
                  <c:v>14416</c:v>
                </c:pt>
                <c:pt idx="7208">
                  <c:v>14418</c:v>
                </c:pt>
                <c:pt idx="7209">
                  <c:v>14420</c:v>
                </c:pt>
                <c:pt idx="7210">
                  <c:v>14422</c:v>
                </c:pt>
                <c:pt idx="7211">
                  <c:v>14424</c:v>
                </c:pt>
                <c:pt idx="7212">
                  <c:v>14426</c:v>
                </c:pt>
                <c:pt idx="7213">
                  <c:v>14428</c:v>
                </c:pt>
                <c:pt idx="7214">
                  <c:v>14430</c:v>
                </c:pt>
                <c:pt idx="7215">
                  <c:v>14432</c:v>
                </c:pt>
                <c:pt idx="7216">
                  <c:v>14434</c:v>
                </c:pt>
                <c:pt idx="7217">
                  <c:v>14436</c:v>
                </c:pt>
                <c:pt idx="7218">
                  <c:v>14438</c:v>
                </c:pt>
                <c:pt idx="7219">
                  <c:v>14440</c:v>
                </c:pt>
                <c:pt idx="7220">
                  <c:v>14442</c:v>
                </c:pt>
                <c:pt idx="7221">
                  <c:v>14444</c:v>
                </c:pt>
                <c:pt idx="7222">
                  <c:v>14446</c:v>
                </c:pt>
                <c:pt idx="7223">
                  <c:v>14448</c:v>
                </c:pt>
                <c:pt idx="7224">
                  <c:v>14450</c:v>
                </c:pt>
                <c:pt idx="7225">
                  <c:v>14452</c:v>
                </c:pt>
                <c:pt idx="7226">
                  <c:v>14454</c:v>
                </c:pt>
                <c:pt idx="7227">
                  <c:v>14456</c:v>
                </c:pt>
                <c:pt idx="7228">
                  <c:v>14458</c:v>
                </c:pt>
                <c:pt idx="7229">
                  <c:v>14460</c:v>
                </c:pt>
                <c:pt idx="7230">
                  <c:v>14462</c:v>
                </c:pt>
                <c:pt idx="7231">
                  <c:v>14464</c:v>
                </c:pt>
                <c:pt idx="7232">
                  <c:v>14466</c:v>
                </c:pt>
                <c:pt idx="7233">
                  <c:v>14468</c:v>
                </c:pt>
                <c:pt idx="7234">
                  <c:v>14470</c:v>
                </c:pt>
                <c:pt idx="7235">
                  <c:v>14472</c:v>
                </c:pt>
                <c:pt idx="7236">
                  <c:v>14474</c:v>
                </c:pt>
                <c:pt idx="7237">
                  <c:v>14476</c:v>
                </c:pt>
                <c:pt idx="7238">
                  <c:v>14478</c:v>
                </c:pt>
                <c:pt idx="7239">
                  <c:v>14480</c:v>
                </c:pt>
                <c:pt idx="7240">
                  <c:v>14482</c:v>
                </c:pt>
                <c:pt idx="7241">
                  <c:v>14484</c:v>
                </c:pt>
                <c:pt idx="7242">
                  <c:v>14486</c:v>
                </c:pt>
                <c:pt idx="7243">
                  <c:v>14488</c:v>
                </c:pt>
                <c:pt idx="7244">
                  <c:v>14490</c:v>
                </c:pt>
                <c:pt idx="7245">
                  <c:v>14492</c:v>
                </c:pt>
                <c:pt idx="7246">
                  <c:v>14494</c:v>
                </c:pt>
                <c:pt idx="7247">
                  <c:v>14496</c:v>
                </c:pt>
                <c:pt idx="7248">
                  <c:v>14498</c:v>
                </c:pt>
                <c:pt idx="7249">
                  <c:v>14500</c:v>
                </c:pt>
                <c:pt idx="7250">
                  <c:v>14502</c:v>
                </c:pt>
                <c:pt idx="7251">
                  <c:v>14504</c:v>
                </c:pt>
                <c:pt idx="7252">
                  <c:v>14506</c:v>
                </c:pt>
                <c:pt idx="7253">
                  <c:v>14508</c:v>
                </c:pt>
                <c:pt idx="7254">
                  <c:v>14510</c:v>
                </c:pt>
                <c:pt idx="7255">
                  <c:v>14512</c:v>
                </c:pt>
                <c:pt idx="7256">
                  <c:v>14514</c:v>
                </c:pt>
                <c:pt idx="7257">
                  <c:v>14516</c:v>
                </c:pt>
                <c:pt idx="7258">
                  <c:v>14518</c:v>
                </c:pt>
                <c:pt idx="7259">
                  <c:v>14520</c:v>
                </c:pt>
                <c:pt idx="7260">
                  <c:v>14522</c:v>
                </c:pt>
                <c:pt idx="7261">
                  <c:v>14524</c:v>
                </c:pt>
                <c:pt idx="7262">
                  <c:v>14526</c:v>
                </c:pt>
                <c:pt idx="7263">
                  <c:v>14528</c:v>
                </c:pt>
                <c:pt idx="7264">
                  <c:v>14530</c:v>
                </c:pt>
                <c:pt idx="7265">
                  <c:v>14532</c:v>
                </c:pt>
                <c:pt idx="7266">
                  <c:v>14534</c:v>
                </c:pt>
                <c:pt idx="7267">
                  <c:v>14536</c:v>
                </c:pt>
                <c:pt idx="7268">
                  <c:v>14538</c:v>
                </c:pt>
                <c:pt idx="7269">
                  <c:v>14540</c:v>
                </c:pt>
                <c:pt idx="7270">
                  <c:v>14542</c:v>
                </c:pt>
                <c:pt idx="7271">
                  <c:v>14544</c:v>
                </c:pt>
                <c:pt idx="7272">
                  <c:v>14546</c:v>
                </c:pt>
                <c:pt idx="7273">
                  <c:v>14548</c:v>
                </c:pt>
                <c:pt idx="7274">
                  <c:v>14550</c:v>
                </c:pt>
                <c:pt idx="7275">
                  <c:v>14552</c:v>
                </c:pt>
                <c:pt idx="7276">
                  <c:v>14554</c:v>
                </c:pt>
                <c:pt idx="7277">
                  <c:v>14556</c:v>
                </c:pt>
                <c:pt idx="7278">
                  <c:v>14558</c:v>
                </c:pt>
                <c:pt idx="7279">
                  <c:v>14560</c:v>
                </c:pt>
                <c:pt idx="7280">
                  <c:v>14562</c:v>
                </c:pt>
                <c:pt idx="7281">
                  <c:v>14564</c:v>
                </c:pt>
                <c:pt idx="7282">
                  <c:v>14566</c:v>
                </c:pt>
                <c:pt idx="7283">
                  <c:v>14568</c:v>
                </c:pt>
                <c:pt idx="7284">
                  <c:v>14570</c:v>
                </c:pt>
                <c:pt idx="7285">
                  <c:v>14572</c:v>
                </c:pt>
                <c:pt idx="7286">
                  <c:v>14574</c:v>
                </c:pt>
                <c:pt idx="7287">
                  <c:v>14576</c:v>
                </c:pt>
                <c:pt idx="7288">
                  <c:v>14578</c:v>
                </c:pt>
                <c:pt idx="7289">
                  <c:v>14580</c:v>
                </c:pt>
                <c:pt idx="7290">
                  <c:v>14582</c:v>
                </c:pt>
                <c:pt idx="7291">
                  <c:v>14584</c:v>
                </c:pt>
                <c:pt idx="7292">
                  <c:v>14586</c:v>
                </c:pt>
                <c:pt idx="7293">
                  <c:v>14588</c:v>
                </c:pt>
                <c:pt idx="7294">
                  <c:v>14590</c:v>
                </c:pt>
                <c:pt idx="7295">
                  <c:v>14592</c:v>
                </c:pt>
                <c:pt idx="7296">
                  <c:v>14594</c:v>
                </c:pt>
                <c:pt idx="7297">
                  <c:v>14596</c:v>
                </c:pt>
                <c:pt idx="7298">
                  <c:v>14598</c:v>
                </c:pt>
                <c:pt idx="7299">
                  <c:v>14600</c:v>
                </c:pt>
                <c:pt idx="7300">
                  <c:v>14602</c:v>
                </c:pt>
                <c:pt idx="7301">
                  <c:v>14604</c:v>
                </c:pt>
                <c:pt idx="7302">
                  <c:v>14606</c:v>
                </c:pt>
                <c:pt idx="7303">
                  <c:v>14608</c:v>
                </c:pt>
                <c:pt idx="7304">
                  <c:v>14610</c:v>
                </c:pt>
                <c:pt idx="7305">
                  <c:v>14612</c:v>
                </c:pt>
                <c:pt idx="7306">
                  <c:v>14614</c:v>
                </c:pt>
                <c:pt idx="7307">
                  <c:v>14616</c:v>
                </c:pt>
                <c:pt idx="7308">
                  <c:v>14618</c:v>
                </c:pt>
                <c:pt idx="7309">
                  <c:v>14620</c:v>
                </c:pt>
                <c:pt idx="7310">
                  <c:v>14622</c:v>
                </c:pt>
                <c:pt idx="7311">
                  <c:v>14624</c:v>
                </c:pt>
                <c:pt idx="7312">
                  <c:v>14626</c:v>
                </c:pt>
                <c:pt idx="7313">
                  <c:v>14628</c:v>
                </c:pt>
                <c:pt idx="7314">
                  <c:v>14630</c:v>
                </c:pt>
                <c:pt idx="7315">
                  <c:v>14632</c:v>
                </c:pt>
                <c:pt idx="7316">
                  <c:v>14634</c:v>
                </c:pt>
                <c:pt idx="7317">
                  <c:v>14636</c:v>
                </c:pt>
                <c:pt idx="7318">
                  <c:v>14638</c:v>
                </c:pt>
                <c:pt idx="7319">
                  <c:v>14640</c:v>
                </c:pt>
                <c:pt idx="7320">
                  <c:v>14642</c:v>
                </c:pt>
                <c:pt idx="7321">
                  <c:v>14644</c:v>
                </c:pt>
                <c:pt idx="7322">
                  <c:v>14646</c:v>
                </c:pt>
                <c:pt idx="7323">
                  <c:v>14648</c:v>
                </c:pt>
                <c:pt idx="7324">
                  <c:v>14650</c:v>
                </c:pt>
                <c:pt idx="7325">
                  <c:v>14652</c:v>
                </c:pt>
                <c:pt idx="7326">
                  <c:v>14654</c:v>
                </c:pt>
                <c:pt idx="7327">
                  <c:v>14656</c:v>
                </c:pt>
                <c:pt idx="7328">
                  <c:v>14658</c:v>
                </c:pt>
                <c:pt idx="7329">
                  <c:v>14660</c:v>
                </c:pt>
                <c:pt idx="7330">
                  <c:v>14662</c:v>
                </c:pt>
                <c:pt idx="7331">
                  <c:v>14664</c:v>
                </c:pt>
                <c:pt idx="7332">
                  <c:v>14666</c:v>
                </c:pt>
                <c:pt idx="7333">
                  <c:v>14668</c:v>
                </c:pt>
                <c:pt idx="7334">
                  <c:v>14670</c:v>
                </c:pt>
                <c:pt idx="7335">
                  <c:v>14672</c:v>
                </c:pt>
                <c:pt idx="7336">
                  <c:v>14674</c:v>
                </c:pt>
                <c:pt idx="7337">
                  <c:v>14676</c:v>
                </c:pt>
                <c:pt idx="7338">
                  <c:v>14678</c:v>
                </c:pt>
                <c:pt idx="7339">
                  <c:v>14680</c:v>
                </c:pt>
                <c:pt idx="7340">
                  <c:v>14682</c:v>
                </c:pt>
                <c:pt idx="7341">
                  <c:v>14684</c:v>
                </c:pt>
                <c:pt idx="7342">
                  <c:v>14686</c:v>
                </c:pt>
                <c:pt idx="7343">
                  <c:v>14688</c:v>
                </c:pt>
                <c:pt idx="7344">
                  <c:v>14690</c:v>
                </c:pt>
                <c:pt idx="7345">
                  <c:v>14692</c:v>
                </c:pt>
                <c:pt idx="7346">
                  <c:v>14694</c:v>
                </c:pt>
                <c:pt idx="7347">
                  <c:v>14696</c:v>
                </c:pt>
                <c:pt idx="7348">
                  <c:v>14698</c:v>
                </c:pt>
                <c:pt idx="7349">
                  <c:v>14700</c:v>
                </c:pt>
                <c:pt idx="7350">
                  <c:v>14702</c:v>
                </c:pt>
                <c:pt idx="7351">
                  <c:v>14704</c:v>
                </c:pt>
                <c:pt idx="7352">
                  <c:v>14706</c:v>
                </c:pt>
                <c:pt idx="7353">
                  <c:v>14708</c:v>
                </c:pt>
                <c:pt idx="7354">
                  <c:v>14710</c:v>
                </c:pt>
                <c:pt idx="7355">
                  <c:v>14712</c:v>
                </c:pt>
                <c:pt idx="7356">
                  <c:v>14714</c:v>
                </c:pt>
                <c:pt idx="7357">
                  <c:v>14716</c:v>
                </c:pt>
                <c:pt idx="7358">
                  <c:v>14718</c:v>
                </c:pt>
                <c:pt idx="7359">
                  <c:v>14720</c:v>
                </c:pt>
                <c:pt idx="7360">
                  <c:v>14722</c:v>
                </c:pt>
                <c:pt idx="7361">
                  <c:v>14724</c:v>
                </c:pt>
                <c:pt idx="7362">
                  <c:v>14726</c:v>
                </c:pt>
                <c:pt idx="7363">
                  <c:v>14728</c:v>
                </c:pt>
                <c:pt idx="7364">
                  <c:v>14730</c:v>
                </c:pt>
                <c:pt idx="7365">
                  <c:v>14732</c:v>
                </c:pt>
                <c:pt idx="7366">
                  <c:v>14734</c:v>
                </c:pt>
                <c:pt idx="7367">
                  <c:v>14736</c:v>
                </c:pt>
                <c:pt idx="7368">
                  <c:v>14738</c:v>
                </c:pt>
                <c:pt idx="7369">
                  <c:v>14740</c:v>
                </c:pt>
                <c:pt idx="7370">
                  <c:v>14742</c:v>
                </c:pt>
                <c:pt idx="7371">
                  <c:v>14744</c:v>
                </c:pt>
                <c:pt idx="7372">
                  <c:v>14746</c:v>
                </c:pt>
                <c:pt idx="7373">
                  <c:v>14748</c:v>
                </c:pt>
                <c:pt idx="7374">
                  <c:v>14750</c:v>
                </c:pt>
                <c:pt idx="7375">
                  <c:v>14752</c:v>
                </c:pt>
                <c:pt idx="7376">
                  <c:v>14754</c:v>
                </c:pt>
                <c:pt idx="7377">
                  <c:v>14756</c:v>
                </c:pt>
                <c:pt idx="7378">
                  <c:v>14758</c:v>
                </c:pt>
                <c:pt idx="7379">
                  <c:v>14760</c:v>
                </c:pt>
                <c:pt idx="7380">
                  <c:v>14762</c:v>
                </c:pt>
                <c:pt idx="7381">
                  <c:v>14764</c:v>
                </c:pt>
                <c:pt idx="7382">
                  <c:v>14766</c:v>
                </c:pt>
                <c:pt idx="7383">
                  <c:v>14768</c:v>
                </c:pt>
                <c:pt idx="7384">
                  <c:v>14770</c:v>
                </c:pt>
                <c:pt idx="7385">
                  <c:v>14772</c:v>
                </c:pt>
                <c:pt idx="7386">
                  <c:v>14774</c:v>
                </c:pt>
                <c:pt idx="7387">
                  <c:v>14776</c:v>
                </c:pt>
                <c:pt idx="7388">
                  <c:v>14778</c:v>
                </c:pt>
                <c:pt idx="7389">
                  <c:v>14780</c:v>
                </c:pt>
                <c:pt idx="7390">
                  <c:v>14782</c:v>
                </c:pt>
                <c:pt idx="7391">
                  <c:v>14784</c:v>
                </c:pt>
                <c:pt idx="7392">
                  <c:v>14786</c:v>
                </c:pt>
                <c:pt idx="7393">
                  <c:v>14788</c:v>
                </c:pt>
                <c:pt idx="7394">
                  <c:v>14790</c:v>
                </c:pt>
                <c:pt idx="7395">
                  <c:v>14792</c:v>
                </c:pt>
                <c:pt idx="7396">
                  <c:v>14794</c:v>
                </c:pt>
                <c:pt idx="7397">
                  <c:v>14796</c:v>
                </c:pt>
                <c:pt idx="7398">
                  <c:v>14798</c:v>
                </c:pt>
                <c:pt idx="7399">
                  <c:v>14800</c:v>
                </c:pt>
                <c:pt idx="7400">
                  <c:v>14802</c:v>
                </c:pt>
                <c:pt idx="7401">
                  <c:v>14804</c:v>
                </c:pt>
                <c:pt idx="7402">
                  <c:v>14806</c:v>
                </c:pt>
                <c:pt idx="7403">
                  <c:v>14808</c:v>
                </c:pt>
                <c:pt idx="7404">
                  <c:v>14810</c:v>
                </c:pt>
                <c:pt idx="7405">
                  <c:v>14812</c:v>
                </c:pt>
                <c:pt idx="7406">
                  <c:v>14814</c:v>
                </c:pt>
                <c:pt idx="7407">
                  <c:v>14816</c:v>
                </c:pt>
                <c:pt idx="7408">
                  <c:v>14818</c:v>
                </c:pt>
                <c:pt idx="7409">
                  <c:v>14820</c:v>
                </c:pt>
                <c:pt idx="7410">
                  <c:v>14822</c:v>
                </c:pt>
                <c:pt idx="7411">
                  <c:v>14824</c:v>
                </c:pt>
                <c:pt idx="7412">
                  <c:v>14826</c:v>
                </c:pt>
                <c:pt idx="7413">
                  <c:v>14828</c:v>
                </c:pt>
                <c:pt idx="7414">
                  <c:v>14830</c:v>
                </c:pt>
                <c:pt idx="7415">
                  <c:v>14832</c:v>
                </c:pt>
                <c:pt idx="7416">
                  <c:v>14834</c:v>
                </c:pt>
                <c:pt idx="7417">
                  <c:v>14836</c:v>
                </c:pt>
                <c:pt idx="7418">
                  <c:v>14838</c:v>
                </c:pt>
                <c:pt idx="7419">
                  <c:v>14840</c:v>
                </c:pt>
                <c:pt idx="7420">
                  <c:v>14842</c:v>
                </c:pt>
                <c:pt idx="7421">
                  <c:v>14844</c:v>
                </c:pt>
                <c:pt idx="7422">
                  <c:v>14846</c:v>
                </c:pt>
                <c:pt idx="7423">
                  <c:v>14848</c:v>
                </c:pt>
                <c:pt idx="7424">
                  <c:v>14850</c:v>
                </c:pt>
                <c:pt idx="7425">
                  <c:v>14852</c:v>
                </c:pt>
                <c:pt idx="7426">
                  <c:v>14854</c:v>
                </c:pt>
                <c:pt idx="7427">
                  <c:v>14856</c:v>
                </c:pt>
                <c:pt idx="7428">
                  <c:v>14858</c:v>
                </c:pt>
                <c:pt idx="7429">
                  <c:v>14860</c:v>
                </c:pt>
                <c:pt idx="7430">
                  <c:v>14862</c:v>
                </c:pt>
                <c:pt idx="7431">
                  <c:v>14864</c:v>
                </c:pt>
                <c:pt idx="7432">
                  <c:v>14866</c:v>
                </c:pt>
                <c:pt idx="7433">
                  <c:v>14868</c:v>
                </c:pt>
                <c:pt idx="7434">
                  <c:v>14870</c:v>
                </c:pt>
                <c:pt idx="7435">
                  <c:v>14872</c:v>
                </c:pt>
                <c:pt idx="7436">
                  <c:v>14874</c:v>
                </c:pt>
                <c:pt idx="7437">
                  <c:v>14876</c:v>
                </c:pt>
                <c:pt idx="7438">
                  <c:v>14878</c:v>
                </c:pt>
                <c:pt idx="7439">
                  <c:v>14880</c:v>
                </c:pt>
                <c:pt idx="7440">
                  <c:v>14882</c:v>
                </c:pt>
                <c:pt idx="7441">
                  <c:v>14884</c:v>
                </c:pt>
                <c:pt idx="7442">
                  <c:v>14886</c:v>
                </c:pt>
                <c:pt idx="7443">
                  <c:v>14888</c:v>
                </c:pt>
                <c:pt idx="7444">
                  <c:v>14890</c:v>
                </c:pt>
                <c:pt idx="7445">
                  <c:v>14892</c:v>
                </c:pt>
                <c:pt idx="7446">
                  <c:v>14894</c:v>
                </c:pt>
                <c:pt idx="7447">
                  <c:v>14896</c:v>
                </c:pt>
                <c:pt idx="7448">
                  <c:v>14898</c:v>
                </c:pt>
                <c:pt idx="7449">
                  <c:v>14900</c:v>
                </c:pt>
                <c:pt idx="7450">
                  <c:v>14902</c:v>
                </c:pt>
                <c:pt idx="7451">
                  <c:v>14904</c:v>
                </c:pt>
                <c:pt idx="7452">
                  <c:v>14906</c:v>
                </c:pt>
                <c:pt idx="7453">
                  <c:v>14908</c:v>
                </c:pt>
                <c:pt idx="7454">
                  <c:v>14910</c:v>
                </c:pt>
                <c:pt idx="7455">
                  <c:v>14912</c:v>
                </c:pt>
                <c:pt idx="7456">
                  <c:v>14914</c:v>
                </c:pt>
                <c:pt idx="7457">
                  <c:v>14916</c:v>
                </c:pt>
                <c:pt idx="7458">
                  <c:v>14918</c:v>
                </c:pt>
                <c:pt idx="7459">
                  <c:v>14920</c:v>
                </c:pt>
                <c:pt idx="7460">
                  <c:v>14922</c:v>
                </c:pt>
                <c:pt idx="7461">
                  <c:v>14924</c:v>
                </c:pt>
                <c:pt idx="7462">
                  <c:v>14926</c:v>
                </c:pt>
                <c:pt idx="7463">
                  <c:v>14928</c:v>
                </c:pt>
                <c:pt idx="7464">
                  <c:v>14930</c:v>
                </c:pt>
                <c:pt idx="7465">
                  <c:v>14932</c:v>
                </c:pt>
                <c:pt idx="7466">
                  <c:v>14934</c:v>
                </c:pt>
                <c:pt idx="7467">
                  <c:v>14936</c:v>
                </c:pt>
                <c:pt idx="7468">
                  <c:v>14938</c:v>
                </c:pt>
                <c:pt idx="7469">
                  <c:v>14940</c:v>
                </c:pt>
                <c:pt idx="7470">
                  <c:v>14942</c:v>
                </c:pt>
                <c:pt idx="7471">
                  <c:v>14944</c:v>
                </c:pt>
                <c:pt idx="7472">
                  <c:v>14946</c:v>
                </c:pt>
                <c:pt idx="7473">
                  <c:v>14948</c:v>
                </c:pt>
                <c:pt idx="7474">
                  <c:v>14950</c:v>
                </c:pt>
                <c:pt idx="7475">
                  <c:v>14952</c:v>
                </c:pt>
                <c:pt idx="7476">
                  <c:v>14954</c:v>
                </c:pt>
                <c:pt idx="7477">
                  <c:v>14956</c:v>
                </c:pt>
                <c:pt idx="7478">
                  <c:v>14958</c:v>
                </c:pt>
                <c:pt idx="7479">
                  <c:v>14960</c:v>
                </c:pt>
                <c:pt idx="7480">
                  <c:v>14962</c:v>
                </c:pt>
                <c:pt idx="7481">
                  <c:v>14964</c:v>
                </c:pt>
                <c:pt idx="7482">
                  <c:v>14966</c:v>
                </c:pt>
                <c:pt idx="7483">
                  <c:v>14968</c:v>
                </c:pt>
                <c:pt idx="7484">
                  <c:v>14970</c:v>
                </c:pt>
                <c:pt idx="7485">
                  <c:v>14972</c:v>
                </c:pt>
                <c:pt idx="7486">
                  <c:v>14974</c:v>
                </c:pt>
                <c:pt idx="7487">
                  <c:v>14976</c:v>
                </c:pt>
                <c:pt idx="7488">
                  <c:v>14978</c:v>
                </c:pt>
                <c:pt idx="7489">
                  <c:v>14980</c:v>
                </c:pt>
                <c:pt idx="7490">
                  <c:v>14982</c:v>
                </c:pt>
                <c:pt idx="7491">
                  <c:v>14984</c:v>
                </c:pt>
                <c:pt idx="7492">
                  <c:v>14986</c:v>
                </c:pt>
                <c:pt idx="7493">
                  <c:v>14988</c:v>
                </c:pt>
                <c:pt idx="7494">
                  <c:v>14990</c:v>
                </c:pt>
                <c:pt idx="7495">
                  <c:v>14992</c:v>
                </c:pt>
                <c:pt idx="7496">
                  <c:v>14994</c:v>
                </c:pt>
                <c:pt idx="7497">
                  <c:v>14996</c:v>
                </c:pt>
                <c:pt idx="7498">
                  <c:v>14998</c:v>
                </c:pt>
                <c:pt idx="7499">
                  <c:v>15000</c:v>
                </c:pt>
                <c:pt idx="7500">
                  <c:v>15002</c:v>
                </c:pt>
                <c:pt idx="7501">
                  <c:v>15004</c:v>
                </c:pt>
                <c:pt idx="7502">
                  <c:v>15006</c:v>
                </c:pt>
                <c:pt idx="7503">
                  <c:v>15008</c:v>
                </c:pt>
                <c:pt idx="7504">
                  <c:v>15010</c:v>
                </c:pt>
                <c:pt idx="7505">
                  <c:v>15012</c:v>
                </c:pt>
                <c:pt idx="7506">
                  <c:v>15014</c:v>
                </c:pt>
                <c:pt idx="7507">
                  <c:v>15016</c:v>
                </c:pt>
                <c:pt idx="7508">
                  <c:v>15018</c:v>
                </c:pt>
                <c:pt idx="7509">
                  <c:v>15020</c:v>
                </c:pt>
                <c:pt idx="7510">
                  <c:v>15022</c:v>
                </c:pt>
                <c:pt idx="7511">
                  <c:v>15024</c:v>
                </c:pt>
                <c:pt idx="7512">
                  <c:v>15026</c:v>
                </c:pt>
                <c:pt idx="7513">
                  <c:v>15028</c:v>
                </c:pt>
                <c:pt idx="7514">
                  <c:v>15030</c:v>
                </c:pt>
                <c:pt idx="7515">
                  <c:v>15032</c:v>
                </c:pt>
                <c:pt idx="7516">
                  <c:v>15034</c:v>
                </c:pt>
                <c:pt idx="7517">
                  <c:v>15036</c:v>
                </c:pt>
                <c:pt idx="7518">
                  <c:v>15038</c:v>
                </c:pt>
                <c:pt idx="7519">
                  <c:v>15040</c:v>
                </c:pt>
                <c:pt idx="7520">
                  <c:v>15042</c:v>
                </c:pt>
                <c:pt idx="7521">
                  <c:v>15044</c:v>
                </c:pt>
                <c:pt idx="7522">
                  <c:v>15046</c:v>
                </c:pt>
                <c:pt idx="7523">
                  <c:v>15048</c:v>
                </c:pt>
                <c:pt idx="7524">
                  <c:v>15050</c:v>
                </c:pt>
                <c:pt idx="7525">
                  <c:v>15052</c:v>
                </c:pt>
                <c:pt idx="7526">
                  <c:v>15054</c:v>
                </c:pt>
                <c:pt idx="7527">
                  <c:v>15056</c:v>
                </c:pt>
                <c:pt idx="7528">
                  <c:v>15058</c:v>
                </c:pt>
                <c:pt idx="7529">
                  <c:v>15060</c:v>
                </c:pt>
                <c:pt idx="7530">
                  <c:v>15062</c:v>
                </c:pt>
                <c:pt idx="7531">
                  <c:v>15064</c:v>
                </c:pt>
                <c:pt idx="7532">
                  <c:v>15066</c:v>
                </c:pt>
                <c:pt idx="7533">
                  <c:v>15068</c:v>
                </c:pt>
                <c:pt idx="7534">
                  <c:v>15070</c:v>
                </c:pt>
                <c:pt idx="7535">
                  <c:v>15072</c:v>
                </c:pt>
                <c:pt idx="7536">
                  <c:v>15074</c:v>
                </c:pt>
                <c:pt idx="7537">
                  <c:v>15076</c:v>
                </c:pt>
                <c:pt idx="7538">
                  <c:v>15078</c:v>
                </c:pt>
                <c:pt idx="7539">
                  <c:v>15080</c:v>
                </c:pt>
                <c:pt idx="7540">
                  <c:v>15082</c:v>
                </c:pt>
                <c:pt idx="7541">
                  <c:v>15084</c:v>
                </c:pt>
                <c:pt idx="7542">
                  <c:v>15086</c:v>
                </c:pt>
                <c:pt idx="7543">
                  <c:v>15088</c:v>
                </c:pt>
                <c:pt idx="7544">
                  <c:v>15090</c:v>
                </c:pt>
                <c:pt idx="7545">
                  <c:v>15092</c:v>
                </c:pt>
                <c:pt idx="7546">
                  <c:v>15094</c:v>
                </c:pt>
                <c:pt idx="7547">
                  <c:v>15096</c:v>
                </c:pt>
                <c:pt idx="7548">
                  <c:v>15098</c:v>
                </c:pt>
                <c:pt idx="7549">
                  <c:v>15100</c:v>
                </c:pt>
                <c:pt idx="7550">
                  <c:v>15102</c:v>
                </c:pt>
                <c:pt idx="7551">
                  <c:v>15104</c:v>
                </c:pt>
                <c:pt idx="7552">
                  <c:v>15106</c:v>
                </c:pt>
                <c:pt idx="7553">
                  <c:v>15108</c:v>
                </c:pt>
                <c:pt idx="7554">
                  <c:v>15110</c:v>
                </c:pt>
                <c:pt idx="7555">
                  <c:v>15112</c:v>
                </c:pt>
                <c:pt idx="7556">
                  <c:v>15114</c:v>
                </c:pt>
                <c:pt idx="7557">
                  <c:v>15116</c:v>
                </c:pt>
                <c:pt idx="7558">
                  <c:v>15118</c:v>
                </c:pt>
                <c:pt idx="7559">
                  <c:v>15120</c:v>
                </c:pt>
                <c:pt idx="7560">
                  <c:v>15122</c:v>
                </c:pt>
                <c:pt idx="7561">
                  <c:v>15124</c:v>
                </c:pt>
                <c:pt idx="7562">
                  <c:v>15126</c:v>
                </c:pt>
                <c:pt idx="7563">
                  <c:v>15128</c:v>
                </c:pt>
                <c:pt idx="7564">
                  <c:v>15130</c:v>
                </c:pt>
                <c:pt idx="7565">
                  <c:v>15132</c:v>
                </c:pt>
                <c:pt idx="7566">
                  <c:v>15134</c:v>
                </c:pt>
                <c:pt idx="7567">
                  <c:v>15136</c:v>
                </c:pt>
                <c:pt idx="7568">
                  <c:v>15138</c:v>
                </c:pt>
                <c:pt idx="7569">
                  <c:v>15140</c:v>
                </c:pt>
                <c:pt idx="7570">
                  <c:v>15142</c:v>
                </c:pt>
                <c:pt idx="7571">
                  <c:v>15144</c:v>
                </c:pt>
                <c:pt idx="7572">
                  <c:v>15146</c:v>
                </c:pt>
                <c:pt idx="7573">
                  <c:v>15148</c:v>
                </c:pt>
                <c:pt idx="7574">
                  <c:v>15150</c:v>
                </c:pt>
                <c:pt idx="7575">
                  <c:v>15152</c:v>
                </c:pt>
                <c:pt idx="7576">
                  <c:v>15154</c:v>
                </c:pt>
                <c:pt idx="7577">
                  <c:v>15156</c:v>
                </c:pt>
                <c:pt idx="7578">
                  <c:v>15158</c:v>
                </c:pt>
                <c:pt idx="7579">
                  <c:v>15160</c:v>
                </c:pt>
                <c:pt idx="7580">
                  <c:v>15162</c:v>
                </c:pt>
                <c:pt idx="7581">
                  <c:v>15164</c:v>
                </c:pt>
                <c:pt idx="7582">
                  <c:v>15166</c:v>
                </c:pt>
                <c:pt idx="7583">
                  <c:v>15168</c:v>
                </c:pt>
                <c:pt idx="7584">
                  <c:v>15170</c:v>
                </c:pt>
                <c:pt idx="7585">
                  <c:v>15172</c:v>
                </c:pt>
                <c:pt idx="7586">
                  <c:v>15174</c:v>
                </c:pt>
                <c:pt idx="7587">
                  <c:v>15176</c:v>
                </c:pt>
                <c:pt idx="7588">
                  <c:v>15178</c:v>
                </c:pt>
                <c:pt idx="7589">
                  <c:v>15180</c:v>
                </c:pt>
                <c:pt idx="7590">
                  <c:v>15182</c:v>
                </c:pt>
                <c:pt idx="7591">
                  <c:v>15184</c:v>
                </c:pt>
                <c:pt idx="7592">
                  <c:v>15186</c:v>
                </c:pt>
                <c:pt idx="7593">
                  <c:v>15188</c:v>
                </c:pt>
                <c:pt idx="7594">
                  <c:v>15190</c:v>
                </c:pt>
                <c:pt idx="7595">
                  <c:v>15192</c:v>
                </c:pt>
                <c:pt idx="7596">
                  <c:v>15194</c:v>
                </c:pt>
                <c:pt idx="7597">
                  <c:v>15196</c:v>
                </c:pt>
                <c:pt idx="7598">
                  <c:v>15198</c:v>
                </c:pt>
                <c:pt idx="7599">
                  <c:v>15200</c:v>
                </c:pt>
                <c:pt idx="7600">
                  <c:v>15202</c:v>
                </c:pt>
                <c:pt idx="7601">
                  <c:v>15204</c:v>
                </c:pt>
                <c:pt idx="7602">
                  <c:v>15206</c:v>
                </c:pt>
                <c:pt idx="7603">
                  <c:v>15208</c:v>
                </c:pt>
                <c:pt idx="7604">
                  <c:v>15210</c:v>
                </c:pt>
                <c:pt idx="7605">
                  <c:v>15212</c:v>
                </c:pt>
                <c:pt idx="7606">
                  <c:v>15214</c:v>
                </c:pt>
                <c:pt idx="7607">
                  <c:v>15216</c:v>
                </c:pt>
                <c:pt idx="7608">
                  <c:v>15218</c:v>
                </c:pt>
                <c:pt idx="7609">
                  <c:v>15220</c:v>
                </c:pt>
                <c:pt idx="7610">
                  <c:v>15222</c:v>
                </c:pt>
                <c:pt idx="7611">
                  <c:v>15224</c:v>
                </c:pt>
                <c:pt idx="7612">
                  <c:v>15226</c:v>
                </c:pt>
                <c:pt idx="7613">
                  <c:v>15228</c:v>
                </c:pt>
                <c:pt idx="7614">
                  <c:v>15230</c:v>
                </c:pt>
                <c:pt idx="7615">
                  <c:v>15232</c:v>
                </c:pt>
                <c:pt idx="7616">
                  <c:v>15234</c:v>
                </c:pt>
                <c:pt idx="7617">
                  <c:v>15236</c:v>
                </c:pt>
                <c:pt idx="7618">
                  <c:v>15238</c:v>
                </c:pt>
                <c:pt idx="7619">
                  <c:v>15240</c:v>
                </c:pt>
                <c:pt idx="7620">
                  <c:v>15242</c:v>
                </c:pt>
                <c:pt idx="7621">
                  <c:v>15244</c:v>
                </c:pt>
                <c:pt idx="7622">
                  <c:v>15246</c:v>
                </c:pt>
                <c:pt idx="7623">
                  <c:v>15248</c:v>
                </c:pt>
                <c:pt idx="7624">
                  <c:v>15250</c:v>
                </c:pt>
                <c:pt idx="7625">
                  <c:v>15252</c:v>
                </c:pt>
                <c:pt idx="7626">
                  <c:v>15254</c:v>
                </c:pt>
                <c:pt idx="7627">
                  <c:v>15256</c:v>
                </c:pt>
                <c:pt idx="7628">
                  <c:v>15258</c:v>
                </c:pt>
                <c:pt idx="7629">
                  <c:v>15260</c:v>
                </c:pt>
                <c:pt idx="7630">
                  <c:v>15262</c:v>
                </c:pt>
                <c:pt idx="7631">
                  <c:v>15264</c:v>
                </c:pt>
                <c:pt idx="7632">
                  <c:v>15266</c:v>
                </c:pt>
                <c:pt idx="7633">
                  <c:v>15268</c:v>
                </c:pt>
                <c:pt idx="7634">
                  <c:v>15270</c:v>
                </c:pt>
                <c:pt idx="7635">
                  <c:v>15272</c:v>
                </c:pt>
                <c:pt idx="7636">
                  <c:v>15274</c:v>
                </c:pt>
                <c:pt idx="7637">
                  <c:v>15276</c:v>
                </c:pt>
                <c:pt idx="7638">
                  <c:v>15278</c:v>
                </c:pt>
                <c:pt idx="7639">
                  <c:v>15280</c:v>
                </c:pt>
                <c:pt idx="7640">
                  <c:v>15282</c:v>
                </c:pt>
                <c:pt idx="7641">
                  <c:v>15284</c:v>
                </c:pt>
                <c:pt idx="7642">
                  <c:v>15286</c:v>
                </c:pt>
                <c:pt idx="7643">
                  <c:v>15288</c:v>
                </c:pt>
                <c:pt idx="7644">
                  <c:v>15290</c:v>
                </c:pt>
                <c:pt idx="7645">
                  <c:v>15292</c:v>
                </c:pt>
                <c:pt idx="7646">
                  <c:v>15294</c:v>
                </c:pt>
                <c:pt idx="7647">
                  <c:v>15296</c:v>
                </c:pt>
                <c:pt idx="7648">
                  <c:v>15298</c:v>
                </c:pt>
                <c:pt idx="7649">
                  <c:v>15300</c:v>
                </c:pt>
                <c:pt idx="7650">
                  <c:v>15302</c:v>
                </c:pt>
                <c:pt idx="7651">
                  <c:v>15304</c:v>
                </c:pt>
                <c:pt idx="7652">
                  <c:v>15306</c:v>
                </c:pt>
                <c:pt idx="7653">
                  <c:v>15308</c:v>
                </c:pt>
                <c:pt idx="7654">
                  <c:v>15310</c:v>
                </c:pt>
                <c:pt idx="7655">
                  <c:v>15312</c:v>
                </c:pt>
                <c:pt idx="7656">
                  <c:v>15314</c:v>
                </c:pt>
                <c:pt idx="7657">
                  <c:v>15316</c:v>
                </c:pt>
                <c:pt idx="7658">
                  <c:v>15318</c:v>
                </c:pt>
                <c:pt idx="7659">
                  <c:v>15320</c:v>
                </c:pt>
                <c:pt idx="7660">
                  <c:v>15322</c:v>
                </c:pt>
                <c:pt idx="7661">
                  <c:v>15324</c:v>
                </c:pt>
                <c:pt idx="7662">
                  <c:v>15326</c:v>
                </c:pt>
                <c:pt idx="7663">
                  <c:v>15328</c:v>
                </c:pt>
                <c:pt idx="7664">
                  <c:v>15330</c:v>
                </c:pt>
                <c:pt idx="7665">
                  <c:v>15332</c:v>
                </c:pt>
                <c:pt idx="7666">
                  <c:v>15334</c:v>
                </c:pt>
                <c:pt idx="7667">
                  <c:v>15336</c:v>
                </c:pt>
                <c:pt idx="7668">
                  <c:v>15338</c:v>
                </c:pt>
                <c:pt idx="7669">
                  <c:v>15340</c:v>
                </c:pt>
                <c:pt idx="7670">
                  <c:v>15342</c:v>
                </c:pt>
                <c:pt idx="7671">
                  <c:v>15344</c:v>
                </c:pt>
                <c:pt idx="7672">
                  <c:v>15346</c:v>
                </c:pt>
                <c:pt idx="7673">
                  <c:v>15348</c:v>
                </c:pt>
                <c:pt idx="7674">
                  <c:v>15350</c:v>
                </c:pt>
                <c:pt idx="7675">
                  <c:v>15352</c:v>
                </c:pt>
                <c:pt idx="7676">
                  <c:v>15354</c:v>
                </c:pt>
                <c:pt idx="7677">
                  <c:v>15356</c:v>
                </c:pt>
                <c:pt idx="7678">
                  <c:v>15358</c:v>
                </c:pt>
                <c:pt idx="7679">
                  <c:v>15360</c:v>
                </c:pt>
                <c:pt idx="7680">
                  <c:v>15362</c:v>
                </c:pt>
                <c:pt idx="7681">
                  <c:v>15364</c:v>
                </c:pt>
                <c:pt idx="7682">
                  <c:v>15366</c:v>
                </c:pt>
                <c:pt idx="7683">
                  <c:v>15368</c:v>
                </c:pt>
                <c:pt idx="7684">
                  <c:v>15370</c:v>
                </c:pt>
                <c:pt idx="7685">
                  <c:v>15372</c:v>
                </c:pt>
                <c:pt idx="7686">
                  <c:v>15374</c:v>
                </c:pt>
                <c:pt idx="7687">
                  <c:v>15376</c:v>
                </c:pt>
                <c:pt idx="7688">
                  <c:v>15378</c:v>
                </c:pt>
                <c:pt idx="7689">
                  <c:v>15380</c:v>
                </c:pt>
                <c:pt idx="7690">
                  <c:v>15382</c:v>
                </c:pt>
                <c:pt idx="7691">
                  <c:v>15384</c:v>
                </c:pt>
                <c:pt idx="7692">
                  <c:v>15386</c:v>
                </c:pt>
                <c:pt idx="7693">
                  <c:v>15388</c:v>
                </c:pt>
                <c:pt idx="7694">
                  <c:v>15390</c:v>
                </c:pt>
                <c:pt idx="7695">
                  <c:v>15392</c:v>
                </c:pt>
                <c:pt idx="7696">
                  <c:v>15394</c:v>
                </c:pt>
                <c:pt idx="7697">
                  <c:v>15396</c:v>
                </c:pt>
                <c:pt idx="7698">
                  <c:v>15398</c:v>
                </c:pt>
                <c:pt idx="7699">
                  <c:v>15400</c:v>
                </c:pt>
                <c:pt idx="7700">
                  <c:v>15402</c:v>
                </c:pt>
                <c:pt idx="7701">
                  <c:v>15404</c:v>
                </c:pt>
                <c:pt idx="7702">
                  <c:v>15406</c:v>
                </c:pt>
                <c:pt idx="7703">
                  <c:v>15408</c:v>
                </c:pt>
                <c:pt idx="7704">
                  <c:v>15410</c:v>
                </c:pt>
                <c:pt idx="7705">
                  <c:v>15412</c:v>
                </c:pt>
                <c:pt idx="7706">
                  <c:v>15414</c:v>
                </c:pt>
                <c:pt idx="7707">
                  <c:v>15416</c:v>
                </c:pt>
                <c:pt idx="7708">
                  <c:v>15418</c:v>
                </c:pt>
                <c:pt idx="7709">
                  <c:v>15420</c:v>
                </c:pt>
                <c:pt idx="7710">
                  <c:v>15422</c:v>
                </c:pt>
                <c:pt idx="7711">
                  <c:v>15424</c:v>
                </c:pt>
                <c:pt idx="7712">
                  <c:v>15426</c:v>
                </c:pt>
                <c:pt idx="7713">
                  <c:v>15428</c:v>
                </c:pt>
                <c:pt idx="7714">
                  <c:v>15430</c:v>
                </c:pt>
                <c:pt idx="7715">
                  <c:v>15432</c:v>
                </c:pt>
                <c:pt idx="7716">
                  <c:v>15434</c:v>
                </c:pt>
                <c:pt idx="7717">
                  <c:v>15436</c:v>
                </c:pt>
                <c:pt idx="7718">
                  <c:v>15438</c:v>
                </c:pt>
                <c:pt idx="7719">
                  <c:v>15440</c:v>
                </c:pt>
                <c:pt idx="7720">
                  <c:v>15442</c:v>
                </c:pt>
                <c:pt idx="7721">
                  <c:v>15444</c:v>
                </c:pt>
                <c:pt idx="7722">
                  <c:v>15446</c:v>
                </c:pt>
                <c:pt idx="7723">
                  <c:v>15448</c:v>
                </c:pt>
                <c:pt idx="7724">
                  <c:v>15450</c:v>
                </c:pt>
                <c:pt idx="7725">
                  <c:v>15452</c:v>
                </c:pt>
                <c:pt idx="7726">
                  <c:v>15454</c:v>
                </c:pt>
                <c:pt idx="7727">
                  <c:v>15456</c:v>
                </c:pt>
                <c:pt idx="7728">
                  <c:v>15458</c:v>
                </c:pt>
                <c:pt idx="7729">
                  <c:v>15460</c:v>
                </c:pt>
                <c:pt idx="7730">
                  <c:v>15462</c:v>
                </c:pt>
                <c:pt idx="7731">
                  <c:v>15464</c:v>
                </c:pt>
                <c:pt idx="7732">
                  <c:v>15466</c:v>
                </c:pt>
                <c:pt idx="7733">
                  <c:v>15468</c:v>
                </c:pt>
                <c:pt idx="7734">
                  <c:v>15470</c:v>
                </c:pt>
                <c:pt idx="7735">
                  <c:v>15472</c:v>
                </c:pt>
                <c:pt idx="7736">
                  <c:v>15474</c:v>
                </c:pt>
                <c:pt idx="7737">
                  <c:v>15476</c:v>
                </c:pt>
                <c:pt idx="7738">
                  <c:v>15478</c:v>
                </c:pt>
                <c:pt idx="7739">
                  <c:v>15480</c:v>
                </c:pt>
                <c:pt idx="7740">
                  <c:v>15482</c:v>
                </c:pt>
                <c:pt idx="7741">
                  <c:v>15484</c:v>
                </c:pt>
                <c:pt idx="7742">
                  <c:v>15486</c:v>
                </c:pt>
                <c:pt idx="7743">
                  <c:v>15488</c:v>
                </c:pt>
                <c:pt idx="7744">
                  <c:v>15490</c:v>
                </c:pt>
                <c:pt idx="7745">
                  <c:v>15492</c:v>
                </c:pt>
                <c:pt idx="7746">
                  <c:v>15494</c:v>
                </c:pt>
                <c:pt idx="7747">
                  <c:v>15496</c:v>
                </c:pt>
                <c:pt idx="7748">
                  <c:v>15498</c:v>
                </c:pt>
                <c:pt idx="7749">
                  <c:v>15500</c:v>
                </c:pt>
                <c:pt idx="7750">
                  <c:v>15502</c:v>
                </c:pt>
                <c:pt idx="7751">
                  <c:v>15504</c:v>
                </c:pt>
                <c:pt idx="7752">
                  <c:v>15506</c:v>
                </c:pt>
                <c:pt idx="7753">
                  <c:v>15508</c:v>
                </c:pt>
                <c:pt idx="7754">
                  <c:v>15510</c:v>
                </c:pt>
                <c:pt idx="7755">
                  <c:v>15512</c:v>
                </c:pt>
                <c:pt idx="7756">
                  <c:v>15514</c:v>
                </c:pt>
                <c:pt idx="7757">
                  <c:v>15516</c:v>
                </c:pt>
                <c:pt idx="7758">
                  <c:v>15518</c:v>
                </c:pt>
                <c:pt idx="7759">
                  <c:v>15520</c:v>
                </c:pt>
                <c:pt idx="7760">
                  <c:v>15522</c:v>
                </c:pt>
                <c:pt idx="7761">
                  <c:v>15524</c:v>
                </c:pt>
                <c:pt idx="7762">
                  <c:v>15526</c:v>
                </c:pt>
                <c:pt idx="7763">
                  <c:v>15528</c:v>
                </c:pt>
                <c:pt idx="7764">
                  <c:v>15530</c:v>
                </c:pt>
                <c:pt idx="7765">
                  <c:v>15532</c:v>
                </c:pt>
                <c:pt idx="7766">
                  <c:v>15534</c:v>
                </c:pt>
                <c:pt idx="7767">
                  <c:v>15536</c:v>
                </c:pt>
                <c:pt idx="7768">
                  <c:v>15538</c:v>
                </c:pt>
                <c:pt idx="7769">
                  <c:v>15540</c:v>
                </c:pt>
                <c:pt idx="7770">
                  <c:v>15542</c:v>
                </c:pt>
                <c:pt idx="7771">
                  <c:v>15544</c:v>
                </c:pt>
                <c:pt idx="7772">
                  <c:v>15546</c:v>
                </c:pt>
                <c:pt idx="7773">
                  <c:v>15548</c:v>
                </c:pt>
                <c:pt idx="7774">
                  <c:v>15550</c:v>
                </c:pt>
                <c:pt idx="7775">
                  <c:v>15552</c:v>
                </c:pt>
                <c:pt idx="7776">
                  <c:v>15554</c:v>
                </c:pt>
                <c:pt idx="7777">
                  <c:v>15556</c:v>
                </c:pt>
                <c:pt idx="7778">
                  <c:v>15558</c:v>
                </c:pt>
                <c:pt idx="7779">
                  <c:v>15560</c:v>
                </c:pt>
                <c:pt idx="7780">
                  <c:v>15562</c:v>
                </c:pt>
                <c:pt idx="7781">
                  <c:v>15564</c:v>
                </c:pt>
                <c:pt idx="7782">
                  <c:v>15566</c:v>
                </c:pt>
                <c:pt idx="7783">
                  <c:v>15568</c:v>
                </c:pt>
                <c:pt idx="7784">
                  <c:v>15570</c:v>
                </c:pt>
                <c:pt idx="7785">
                  <c:v>15572</c:v>
                </c:pt>
                <c:pt idx="7786">
                  <c:v>15574</c:v>
                </c:pt>
                <c:pt idx="7787">
                  <c:v>15576</c:v>
                </c:pt>
                <c:pt idx="7788">
                  <c:v>15578</c:v>
                </c:pt>
                <c:pt idx="7789">
                  <c:v>15580</c:v>
                </c:pt>
                <c:pt idx="7790">
                  <c:v>15582</c:v>
                </c:pt>
                <c:pt idx="7791">
                  <c:v>15584</c:v>
                </c:pt>
                <c:pt idx="7792">
                  <c:v>15586</c:v>
                </c:pt>
                <c:pt idx="7793">
                  <c:v>15588</c:v>
                </c:pt>
                <c:pt idx="7794">
                  <c:v>15590</c:v>
                </c:pt>
                <c:pt idx="7795">
                  <c:v>15592</c:v>
                </c:pt>
                <c:pt idx="7796">
                  <c:v>15594</c:v>
                </c:pt>
                <c:pt idx="7797">
                  <c:v>15596</c:v>
                </c:pt>
                <c:pt idx="7798">
                  <c:v>15598</c:v>
                </c:pt>
                <c:pt idx="7799">
                  <c:v>15600</c:v>
                </c:pt>
                <c:pt idx="7800">
                  <c:v>15602</c:v>
                </c:pt>
                <c:pt idx="7801">
                  <c:v>15604</c:v>
                </c:pt>
                <c:pt idx="7802">
                  <c:v>15606</c:v>
                </c:pt>
                <c:pt idx="7803">
                  <c:v>15608</c:v>
                </c:pt>
                <c:pt idx="7804">
                  <c:v>15610</c:v>
                </c:pt>
                <c:pt idx="7805">
                  <c:v>15612</c:v>
                </c:pt>
                <c:pt idx="7806">
                  <c:v>15614</c:v>
                </c:pt>
                <c:pt idx="7807">
                  <c:v>15616</c:v>
                </c:pt>
                <c:pt idx="7808">
                  <c:v>15618</c:v>
                </c:pt>
                <c:pt idx="7809">
                  <c:v>15620</c:v>
                </c:pt>
                <c:pt idx="7810">
                  <c:v>15622</c:v>
                </c:pt>
                <c:pt idx="7811">
                  <c:v>15624</c:v>
                </c:pt>
                <c:pt idx="7812">
                  <c:v>15626</c:v>
                </c:pt>
                <c:pt idx="7813">
                  <c:v>15628</c:v>
                </c:pt>
                <c:pt idx="7814">
                  <c:v>15630</c:v>
                </c:pt>
                <c:pt idx="7815">
                  <c:v>15632</c:v>
                </c:pt>
                <c:pt idx="7816">
                  <c:v>15634</c:v>
                </c:pt>
                <c:pt idx="7817">
                  <c:v>15636</c:v>
                </c:pt>
                <c:pt idx="7818">
                  <c:v>15638</c:v>
                </c:pt>
                <c:pt idx="7819">
                  <c:v>15640</c:v>
                </c:pt>
                <c:pt idx="7820">
                  <c:v>15642</c:v>
                </c:pt>
                <c:pt idx="7821">
                  <c:v>15644</c:v>
                </c:pt>
                <c:pt idx="7822">
                  <c:v>15646</c:v>
                </c:pt>
                <c:pt idx="7823">
                  <c:v>15648</c:v>
                </c:pt>
                <c:pt idx="7824">
                  <c:v>15650</c:v>
                </c:pt>
                <c:pt idx="7825">
                  <c:v>15652</c:v>
                </c:pt>
                <c:pt idx="7826">
                  <c:v>15654</c:v>
                </c:pt>
                <c:pt idx="7827">
                  <c:v>15656</c:v>
                </c:pt>
                <c:pt idx="7828">
                  <c:v>15658</c:v>
                </c:pt>
                <c:pt idx="7829">
                  <c:v>15660</c:v>
                </c:pt>
                <c:pt idx="7830">
                  <c:v>15662</c:v>
                </c:pt>
                <c:pt idx="7831">
                  <c:v>15664</c:v>
                </c:pt>
                <c:pt idx="7832">
                  <c:v>15666</c:v>
                </c:pt>
                <c:pt idx="7833">
                  <c:v>15668</c:v>
                </c:pt>
                <c:pt idx="7834">
                  <c:v>15670</c:v>
                </c:pt>
                <c:pt idx="7835">
                  <c:v>15672</c:v>
                </c:pt>
                <c:pt idx="7836">
                  <c:v>15674</c:v>
                </c:pt>
                <c:pt idx="7837">
                  <c:v>15676</c:v>
                </c:pt>
                <c:pt idx="7838">
                  <c:v>15678</c:v>
                </c:pt>
                <c:pt idx="7839">
                  <c:v>15680</c:v>
                </c:pt>
                <c:pt idx="7840">
                  <c:v>15682</c:v>
                </c:pt>
                <c:pt idx="7841">
                  <c:v>15684</c:v>
                </c:pt>
                <c:pt idx="7842">
                  <c:v>15686</c:v>
                </c:pt>
                <c:pt idx="7843">
                  <c:v>15688</c:v>
                </c:pt>
                <c:pt idx="7844">
                  <c:v>15690</c:v>
                </c:pt>
                <c:pt idx="7845">
                  <c:v>15692</c:v>
                </c:pt>
                <c:pt idx="7846">
                  <c:v>15694</c:v>
                </c:pt>
                <c:pt idx="7847">
                  <c:v>15696</c:v>
                </c:pt>
                <c:pt idx="7848">
                  <c:v>15698</c:v>
                </c:pt>
                <c:pt idx="7849">
                  <c:v>15700</c:v>
                </c:pt>
                <c:pt idx="7850">
                  <c:v>15702</c:v>
                </c:pt>
                <c:pt idx="7851">
                  <c:v>15704</c:v>
                </c:pt>
                <c:pt idx="7852">
                  <c:v>15706</c:v>
                </c:pt>
                <c:pt idx="7853">
                  <c:v>15708</c:v>
                </c:pt>
                <c:pt idx="7854">
                  <c:v>15710</c:v>
                </c:pt>
                <c:pt idx="7855">
                  <c:v>15712</c:v>
                </c:pt>
                <c:pt idx="7856">
                  <c:v>15714</c:v>
                </c:pt>
                <c:pt idx="7857">
                  <c:v>15716</c:v>
                </c:pt>
                <c:pt idx="7858">
                  <c:v>15718</c:v>
                </c:pt>
                <c:pt idx="7859">
                  <c:v>15720</c:v>
                </c:pt>
                <c:pt idx="7860">
                  <c:v>15722</c:v>
                </c:pt>
                <c:pt idx="7861">
                  <c:v>15724</c:v>
                </c:pt>
                <c:pt idx="7862">
                  <c:v>15726</c:v>
                </c:pt>
                <c:pt idx="7863">
                  <c:v>15728</c:v>
                </c:pt>
                <c:pt idx="7864">
                  <c:v>15730</c:v>
                </c:pt>
                <c:pt idx="7865">
                  <c:v>15732</c:v>
                </c:pt>
                <c:pt idx="7866">
                  <c:v>15734</c:v>
                </c:pt>
                <c:pt idx="7867">
                  <c:v>15736</c:v>
                </c:pt>
                <c:pt idx="7868">
                  <c:v>15738</c:v>
                </c:pt>
                <c:pt idx="7869">
                  <c:v>15740</c:v>
                </c:pt>
                <c:pt idx="7870">
                  <c:v>15742</c:v>
                </c:pt>
                <c:pt idx="7871">
                  <c:v>15744</c:v>
                </c:pt>
                <c:pt idx="7872">
                  <c:v>15746</c:v>
                </c:pt>
                <c:pt idx="7873">
                  <c:v>15748</c:v>
                </c:pt>
                <c:pt idx="7874">
                  <c:v>15750</c:v>
                </c:pt>
                <c:pt idx="7875">
                  <c:v>15752</c:v>
                </c:pt>
                <c:pt idx="7876">
                  <c:v>15754</c:v>
                </c:pt>
                <c:pt idx="7877">
                  <c:v>15756</c:v>
                </c:pt>
                <c:pt idx="7878">
                  <c:v>15758</c:v>
                </c:pt>
                <c:pt idx="7879">
                  <c:v>15760</c:v>
                </c:pt>
                <c:pt idx="7880">
                  <c:v>15762</c:v>
                </c:pt>
                <c:pt idx="7881">
                  <c:v>15764</c:v>
                </c:pt>
                <c:pt idx="7882">
                  <c:v>15766</c:v>
                </c:pt>
                <c:pt idx="7883">
                  <c:v>15768</c:v>
                </c:pt>
                <c:pt idx="7884">
                  <c:v>15770</c:v>
                </c:pt>
                <c:pt idx="7885">
                  <c:v>15772</c:v>
                </c:pt>
                <c:pt idx="7886">
                  <c:v>15774</c:v>
                </c:pt>
                <c:pt idx="7887">
                  <c:v>15776</c:v>
                </c:pt>
                <c:pt idx="7888">
                  <c:v>15778</c:v>
                </c:pt>
                <c:pt idx="7889">
                  <c:v>15780</c:v>
                </c:pt>
                <c:pt idx="7890">
                  <c:v>15782</c:v>
                </c:pt>
                <c:pt idx="7891">
                  <c:v>15784</c:v>
                </c:pt>
                <c:pt idx="7892">
                  <c:v>15786</c:v>
                </c:pt>
                <c:pt idx="7893">
                  <c:v>15788</c:v>
                </c:pt>
                <c:pt idx="7894">
                  <c:v>15790</c:v>
                </c:pt>
                <c:pt idx="7895">
                  <c:v>15792</c:v>
                </c:pt>
                <c:pt idx="7896">
                  <c:v>15794</c:v>
                </c:pt>
                <c:pt idx="7897">
                  <c:v>15796</c:v>
                </c:pt>
                <c:pt idx="7898">
                  <c:v>15798</c:v>
                </c:pt>
                <c:pt idx="7899">
                  <c:v>15800</c:v>
                </c:pt>
                <c:pt idx="7900">
                  <c:v>15802</c:v>
                </c:pt>
                <c:pt idx="7901">
                  <c:v>15804</c:v>
                </c:pt>
                <c:pt idx="7902">
                  <c:v>15806</c:v>
                </c:pt>
                <c:pt idx="7903">
                  <c:v>15808</c:v>
                </c:pt>
                <c:pt idx="7904">
                  <c:v>15810</c:v>
                </c:pt>
                <c:pt idx="7905">
                  <c:v>15812</c:v>
                </c:pt>
                <c:pt idx="7906">
                  <c:v>15814</c:v>
                </c:pt>
                <c:pt idx="7907">
                  <c:v>15816</c:v>
                </c:pt>
                <c:pt idx="7908">
                  <c:v>15818</c:v>
                </c:pt>
                <c:pt idx="7909">
                  <c:v>15820</c:v>
                </c:pt>
                <c:pt idx="7910">
                  <c:v>15822</c:v>
                </c:pt>
                <c:pt idx="7911">
                  <c:v>15824</c:v>
                </c:pt>
                <c:pt idx="7912">
                  <c:v>15826</c:v>
                </c:pt>
                <c:pt idx="7913">
                  <c:v>15828</c:v>
                </c:pt>
                <c:pt idx="7914">
                  <c:v>15830</c:v>
                </c:pt>
                <c:pt idx="7915">
                  <c:v>15832</c:v>
                </c:pt>
                <c:pt idx="7916">
                  <c:v>15834</c:v>
                </c:pt>
                <c:pt idx="7917">
                  <c:v>15836</c:v>
                </c:pt>
                <c:pt idx="7918">
                  <c:v>15838</c:v>
                </c:pt>
                <c:pt idx="7919">
                  <c:v>15840</c:v>
                </c:pt>
                <c:pt idx="7920">
                  <c:v>15842</c:v>
                </c:pt>
                <c:pt idx="7921">
                  <c:v>15844</c:v>
                </c:pt>
                <c:pt idx="7922">
                  <c:v>15846</c:v>
                </c:pt>
                <c:pt idx="7923">
                  <c:v>15848</c:v>
                </c:pt>
                <c:pt idx="7924">
                  <c:v>15850</c:v>
                </c:pt>
                <c:pt idx="7925">
                  <c:v>15852</c:v>
                </c:pt>
                <c:pt idx="7926">
                  <c:v>15854</c:v>
                </c:pt>
                <c:pt idx="7927">
                  <c:v>15856</c:v>
                </c:pt>
                <c:pt idx="7928">
                  <c:v>15858</c:v>
                </c:pt>
                <c:pt idx="7929">
                  <c:v>15860</c:v>
                </c:pt>
                <c:pt idx="7930">
                  <c:v>15862</c:v>
                </c:pt>
                <c:pt idx="7931">
                  <c:v>15864</c:v>
                </c:pt>
                <c:pt idx="7932">
                  <c:v>15866</c:v>
                </c:pt>
                <c:pt idx="7933">
                  <c:v>15868</c:v>
                </c:pt>
                <c:pt idx="7934">
                  <c:v>15870</c:v>
                </c:pt>
                <c:pt idx="7935">
                  <c:v>15872</c:v>
                </c:pt>
                <c:pt idx="7936">
                  <c:v>15874</c:v>
                </c:pt>
                <c:pt idx="7937">
                  <c:v>15876</c:v>
                </c:pt>
                <c:pt idx="7938">
                  <c:v>15878</c:v>
                </c:pt>
                <c:pt idx="7939">
                  <c:v>15880</c:v>
                </c:pt>
                <c:pt idx="7940">
                  <c:v>15882</c:v>
                </c:pt>
                <c:pt idx="7941">
                  <c:v>15884</c:v>
                </c:pt>
                <c:pt idx="7942">
                  <c:v>15886</c:v>
                </c:pt>
                <c:pt idx="7943">
                  <c:v>15888</c:v>
                </c:pt>
                <c:pt idx="7944">
                  <c:v>15890</c:v>
                </c:pt>
                <c:pt idx="7945">
                  <c:v>15892</c:v>
                </c:pt>
                <c:pt idx="7946">
                  <c:v>15894</c:v>
                </c:pt>
                <c:pt idx="7947">
                  <c:v>15896</c:v>
                </c:pt>
                <c:pt idx="7948">
                  <c:v>15898</c:v>
                </c:pt>
                <c:pt idx="7949">
                  <c:v>15900</c:v>
                </c:pt>
                <c:pt idx="7950">
                  <c:v>15902</c:v>
                </c:pt>
                <c:pt idx="7951">
                  <c:v>15904</c:v>
                </c:pt>
                <c:pt idx="7952">
                  <c:v>15906</c:v>
                </c:pt>
                <c:pt idx="7953">
                  <c:v>15908</c:v>
                </c:pt>
                <c:pt idx="7954">
                  <c:v>15910</c:v>
                </c:pt>
                <c:pt idx="7955">
                  <c:v>15912</c:v>
                </c:pt>
                <c:pt idx="7956">
                  <c:v>15914</c:v>
                </c:pt>
                <c:pt idx="7957">
                  <c:v>15916</c:v>
                </c:pt>
                <c:pt idx="7958">
                  <c:v>15918</c:v>
                </c:pt>
                <c:pt idx="7959">
                  <c:v>15920</c:v>
                </c:pt>
                <c:pt idx="7960">
                  <c:v>15922</c:v>
                </c:pt>
                <c:pt idx="7961">
                  <c:v>15924</c:v>
                </c:pt>
                <c:pt idx="7962">
                  <c:v>15926</c:v>
                </c:pt>
                <c:pt idx="7963">
                  <c:v>15928</c:v>
                </c:pt>
                <c:pt idx="7964">
                  <c:v>15930</c:v>
                </c:pt>
                <c:pt idx="7965">
                  <c:v>15932</c:v>
                </c:pt>
                <c:pt idx="7966">
                  <c:v>15934</c:v>
                </c:pt>
                <c:pt idx="7967">
                  <c:v>15936</c:v>
                </c:pt>
                <c:pt idx="7968">
                  <c:v>15938</c:v>
                </c:pt>
                <c:pt idx="7969">
                  <c:v>15940</c:v>
                </c:pt>
                <c:pt idx="7970">
                  <c:v>15942</c:v>
                </c:pt>
                <c:pt idx="7971">
                  <c:v>15944</c:v>
                </c:pt>
                <c:pt idx="7972">
                  <c:v>15946</c:v>
                </c:pt>
                <c:pt idx="7973">
                  <c:v>15948</c:v>
                </c:pt>
                <c:pt idx="7974">
                  <c:v>15950</c:v>
                </c:pt>
                <c:pt idx="7975">
                  <c:v>15952</c:v>
                </c:pt>
                <c:pt idx="7976">
                  <c:v>15954</c:v>
                </c:pt>
                <c:pt idx="7977">
                  <c:v>15956</c:v>
                </c:pt>
                <c:pt idx="7978">
                  <c:v>15958</c:v>
                </c:pt>
                <c:pt idx="7979">
                  <c:v>15960</c:v>
                </c:pt>
                <c:pt idx="7980">
                  <c:v>15962</c:v>
                </c:pt>
                <c:pt idx="7981">
                  <c:v>15964</c:v>
                </c:pt>
                <c:pt idx="7982">
                  <c:v>15966</c:v>
                </c:pt>
                <c:pt idx="7983">
                  <c:v>15968</c:v>
                </c:pt>
                <c:pt idx="7984">
                  <c:v>15970</c:v>
                </c:pt>
                <c:pt idx="7985">
                  <c:v>15972</c:v>
                </c:pt>
                <c:pt idx="7986">
                  <c:v>15974</c:v>
                </c:pt>
                <c:pt idx="7987">
                  <c:v>15976</c:v>
                </c:pt>
                <c:pt idx="7988">
                  <c:v>15978</c:v>
                </c:pt>
                <c:pt idx="7989">
                  <c:v>15980</c:v>
                </c:pt>
                <c:pt idx="7990">
                  <c:v>15982</c:v>
                </c:pt>
                <c:pt idx="7991">
                  <c:v>15984</c:v>
                </c:pt>
                <c:pt idx="7992">
                  <c:v>15986</c:v>
                </c:pt>
                <c:pt idx="7993">
                  <c:v>15988</c:v>
                </c:pt>
                <c:pt idx="7994">
                  <c:v>15990</c:v>
                </c:pt>
                <c:pt idx="7995">
                  <c:v>15992</c:v>
                </c:pt>
                <c:pt idx="7996">
                  <c:v>15994</c:v>
                </c:pt>
                <c:pt idx="7997">
                  <c:v>15996</c:v>
                </c:pt>
                <c:pt idx="7998">
                  <c:v>15998</c:v>
                </c:pt>
                <c:pt idx="7999">
                  <c:v>16000</c:v>
                </c:pt>
                <c:pt idx="8000">
                  <c:v>16002</c:v>
                </c:pt>
                <c:pt idx="8001">
                  <c:v>16004</c:v>
                </c:pt>
                <c:pt idx="8002">
                  <c:v>16006</c:v>
                </c:pt>
                <c:pt idx="8003">
                  <c:v>16008</c:v>
                </c:pt>
                <c:pt idx="8004">
                  <c:v>16010</c:v>
                </c:pt>
                <c:pt idx="8005">
                  <c:v>16012</c:v>
                </c:pt>
                <c:pt idx="8006">
                  <c:v>16014</c:v>
                </c:pt>
                <c:pt idx="8007">
                  <c:v>16016</c:v>
                </c:pt>
                <c:pt idx="8008">
                  <c:v>16018</c:v>
                </c:pt>
                <c:pt idx="8009">
                  <c:v>16020</c:v>
                </c:pt>
                <c:pt idx="8010">
                  <c:v>16022</c:v>
                </c:pt>
                <c:pt idx="8011">
                  <c:v>16024</c:v>
                </c:pt>
                <c:pt idx="8012">
                  <c:v>16026</c:v>
                </c:pt>
                <c:pt idx="8013">
                  <c:v>16028</c:v>
                </c:pt>
                <c:pt idx="8014">
                  <c:v>16030</c:v>
                </c:pt>
                <c:pt idx="8015">
                  <c:v>16032</c:v>
                </c:pt>
                <c:pt idx="8016">
                  <c:v>16034</c:v>
                </c:pt>
                <c:pt idx="8017">
                  <c:v>16036</c:v>
                </c:pt>
                <c:pt idx="8018">
                  <c:v>16038</c:v>
                </c:pt>
                <c:pt idx="8019">
                  <c:v>16040</c:v>
                </c:pt>
                <c:pt idx="8020">
                  <c:v>16042</c:v>
                </c:pt>
                <c:pt idx="8021">
                  <c:v>16044</c:v>
                </c:pt>
                <c:pt idx="8022">
                  <c:v>16046</c:v>
                </c:pt>
                <c:pt idx="8023">
                  <c:v>16048</c:v>
                </c:pt>
                <c:pt idx="8024">
                  <c:v>16050</c:v>
                </c:pt>
                <c:pt idx="8025">
                  <c:v>16052</c:v>
                </c:pt>
                <c:pt idx="8026">
                  <c:v>16054</c:v>
                </c:pt>
                <c:pt idx="8027">
                  <c:v>16056</c:v>
                </c:pt>
                <c:pt idx="8028">
                  <c:v>16058</c:v>
                </c:pt>
                <c:pt idx="8029">
                  <c:v>16060</c:v>
                </c:pt>
                <c:pt idx="8030">
                  <c:v>16062</c:v>
                </c:pt>
                <c:pt idx="8031">
                  <c:v>16064</c:v>
                </c:pt>
                <c:pt idx="8032">
                  <c:v>16066</c:v>
                </c:pt>
                <c:pt idx="8033">
                  <c:v>16068</c:v>
                </c:pt>
                <c:pt idx="8034">
                  <c:v>16070</c:v>
                </c:pt>
                <c:pt idx="8035">
                  <c:v>16072</c:v>
                </c:pt>
                <c:pt idx="8036">
                  <c:v>16074</c:v>
                </c:pt>
                <c:pt idx="8037">
                  <c:v>16076</c:v>
                </c:pt>
                <c:pt idx="8038">
                  <c:v>16078</c:v>
                </c:pt>
                <c:pt idx="8039">
                  <c:v>16080</c:v>
                </c:pt>
                <c:pt idx="8040">
                  <c:v>16082</c:v>
                </c:pt>
                <c:pt idx="8041">
                  <c:v>16084</c:v>
                </c:pt>
                <c:pt idx="8042">
                  <c:v>16086</c:v>
                </c:pt>
                <c:pt idx="8043">
                  <c:v>16088</c:v>
                </c:pt>
                <c:pt idx="8044">
                  <c:v>16090</c:v>
                </c:pt>
                <c:pt idx="8045">
                  <c:v>16092</c:v>
                </c:pt>
                <c:pt idx="8046">
                  <c:v>16094</c:v>
                </c:pt>
                <c:pt idx="8047">
                  <c:v>16096</c:v>
                </c:pt>
                <c:pt idx="8048">
                  <c:v>16098</c:v>
                </c:pt>
                <c:pt idx="8049">
                  <c:v>16100</c:v>
                </c:pt>
                <c:pt idx="8050">
                  <c:v>16102</c:v>
                </c:pt>
                <c:pt idx="8051">
                  <c:v>16104</c:v>
                </c:pt>
                <c:pt idx="8052">
                  <c:v>16106</c:v>
                </c:pt>
                <c:pt idx="8053">
                  <c:v>16108</c:v>
                </c:pt>
                <c:pt idx="8054">
                  <c:v>16110</c:v>
                </c:pt>
                <c:pt idx="8055">
                  <c:v>16112</c:v>
                </c:pt>
                <c:pt idx="8056">
                  <c:v>16114</c:v>
                </c:pt>
                <c:pt idx="8057">
                  <c:v>16116</c:v>
                </c:pt>
                <c:pt idx="8058">
                  <c:v>16118</c:v>
                </c:pt>
                <c:pt idx="8059">
                  <c:v>16120</c:v>
                </c:pt>
                <c:pt idx="8060">
                  <c:v>16122</c:v>
                </c:pt>
                <c:pt idx="8061">
                  <c:v>16124</c:v>
                </c:pt>
                <c:pt idx="8062">
                  <c:v>16126</c:v>
                </c:pt>
                <c:pt idx="8063">
                  <c:v>16128</c:v>
                </c:pt>
                <c:pt idx="8064">
                  <c:v>16130</c:v>
                </c:pt>
                <c:pt idx="8065">
                  <c:v>16132</c:v>
                </c:pt>
                <c:pt idx="8066">
                  <c:v>16134</c:v>
                </c:pt>
                <c:pt idx="8067">
                  <c:v>16136</c:v>
                </c:pt>
                <c:pt idx="8068">
                  <c:v>16138</c:v>
                </c:pt>
                <c:pt idx="8069">
                  <c:v>16140</c:v>
                </c:pt>
                <c:pt idx="8070">
                  <c:v>16142</c:v>
                </c:pt>
                <c:pt idx="8071">
                  <c:v>16144</c:v>
                </c:pt>
                <c:pt idx="8072">
                  <c:v>16146</c:v>
                </c:pt>
                <c:pt idx="8073">
                  <c:v>16148</c:v>
                </c:pt>
                <c:pt idx="8074">
                  <c:v>16150</c:v>
                </c:pt>
                <c:pt idx="8075">
                  <c:v>16152</c:v>
                </c:pt>
                <c:pt idx="8076">
                  <c:v>16154</c:v>
                </c:pt>
                <c:pt idx="8077">
                  <c:v>16156</c:v>
                </c:pt>
                <c:pt idx="8078">
                  <c:v>16158</c:v>
                </c:pt>
                <c:pt idx="8079">
                  <c:v>16160</c:v>
                </c:pt>
                <c:pt idx="8080">
                  <c:v>16162</c:v>
                </c:pt>
                <c:pt idx="8081">
                  <c:v>16164</c:v>
                </c:pt>
                <c:pt idx="8082">
                  <c:v>16166</c:v>
                </c:pt>
                <c:pt idx="8083">
                  <c:v>16168</c:v>
                </c:pt>
                <c:pt idx="8084">
                  <c:v>16170</c:v>
                </c:pt>
                <c:pt idx="8085">
                  <c:v>16172</c:v>
                </c:pt>
                <c:pt idx="8086">
                  <c:v>16174</c:v>
                </c:pt>
                <c:pt idx="8087">
                  <c:v>16176</c:v>
                </c:pt>
                <c:pt idx="8088">
                  <c:v>16178</c:v>
                </c:pt>
                <c:pt idx="8089">
                  <c:v>16180</c:v>
                </c:pt>
                <c:pt idx="8090">
                  <c:v>16182</c:v>
                </c:pt>
                <c:pt idx="8091">
                  <c:v>16184</c:v>
                </c:pt>
                <c:pt idx="8092">
                  <c:v>16186</c:v>
                </c:pt>
                <c:pt idx="8093">
                  <c:v>16188</c:v>
                </c:pt>
                <c:pt idx="8094">
                  <c:v>16190</c:v>
                </c:pt>
                <c:pt idx="8095">
                  <c:v>16192</c:v>
                </c:pt>
                <c:pt idx="8096">
                  <c:v>16194</c:v>
                </c:pt>
                <c:pt idx="8097">
                  <c:v>16196</c:v>
                </c:pt>
                <c:pt idx="8098">
                  <c:v>16198</c:v>
                </c:pt>
                <c:pt idx="8099">
                  <c:v>16200</c:v>
                </c:pt>
                <c:pt idx="8100">
                  <c:v>16202</c:v>
                </c:pt>
                <c:pt idx="8101">
                  <c:v>16204</c:v>
                </c:pt>
                <c:pt idx="8102">
                  <c:v>16206</c:v>
                </c:pt>
                <c:pt idx="8103">
                  <c:v>16208</c:v>
                </c:pt>
                <c:pt idx="8104">
                  <c:v>16210</c:v>
                </c:pt>
                <c:pt idx="8105">
                  <c:v>16212</c:v>
                </c:pt>
                <c:pt idx="8106">
                  <c:v>16214</c:v>
                </c:pt>
                <c:pt idx="8107">
                  <c:v>16216</c:v>
                </c:pt>
                <c:pt idx="8108">
                  <c:v>16218</c:v>
                </c:pt>
                <c:pt idx="8109">
                  <c:v>16220</c:v>
                </c:pt>
                <c:pt idx="8110">
                  <c:v>16222</c:v>
                </c:pt>
                <c:pt idx="8111">
                  <c:v>16224</c:v>
                </c:pt>
                <c:pt idx="8112">
                  <c:v>16226</c:v>
                </c:pt>
                <c:pt idx="8113">
                  <c:v>16228</c:v>
                </c:pt>
                <c:pt idx="8114">
                  <c:v>16230</c:v>
                </c:pt>
                <c:pt idx="8115">
                  <c:v>16232</c:v>
                </c:pt>
                <c:pt idx="8116">
                  <c:v>16234</c:v>
                </c:pt>
                <c:pt idx="8117">
                  <c:v>16236</c:v>
                </c:pt>
                <c:pt idx="8118">
                  <c:v>16238</c:v>
                </c:pt>
                <c:pt idx="8119">
                  <c:v>16240</c:v>
                </c:pt>
                <c:pt idx="8120">
                  <c:v>16242</c:v>
                </c:pt>
                <c:pt idx="8121">
                  <c:v>16244</c:v>
                </c:pt>
                <c:pt idx="8122">
                  <c:v>16246</c:v>
                </c:pt>
                <c:pt idx="8123">
                  <c:v>16248</c:v>
                </c:pt>
                <c:pt idx="8124">
                  <c:v>16250</c:v>
                </c:pt>
                <c:pt idx="8125">
                  <c:v>16252</c:v>
                </c:pt>
                <c:pt idx="8126">
                  <c:v>16254</c:v>
                </c:pt>
                <c:pt idx="8127">
                  <c:v>16256</c:v>
                </c:pt>
                <c:pt idx="8128">
                  <c:v>16258</c:v>
                </c:pt>
                <c:pt idx="8129">
                  <c:v>16260</c:v>
                </c:pt>
                <c:pt idx="8130">
                  <c:v>16262</c:v>
                </c:pt>
                <c:pt idx="8131">
                  <c:v>16264</c:v>
                </c:pt>
                <c:pt idx="8132">
                  <c:v>16266</c:v>
                </c:pt>
                <c:pt idx="8133">
                  <c:v>16268</c:v>
                </c:pt>
                <c:pt idx="8134">
                  <c:v>16270</c:v>
                </c:pt>
                <c:pt idx="8135">
                  <c:v>16272</c:v>
                </c:pt>
                <c:pt idx="8136">
                  <c:v>16274</c:v>
                </c:pt>
                <c:pt idx="8137">
                  <c:v>16276</c:v>
                </c:pt>
                <c:pt idx="8138">
                  <c:v>16278</c:v>
                </c:pt>
                <c:pt idx="8139">
                  <c:v>16280</c:v>
                </c:pt>
                <c:pt idx="8140">
                  <c:v>16282</c:v>
                </c:pt>
                <c:pt idx="8141">
                  <c:v>16284</c:v>
                </c:pt>
                <c:pt idx="8142">
                  <c:v>16286</c:v>
                </c:pt>
                <c:pt idx="8143">
                  <c:v>16288</c:v>
                </c:pt>
                <c:pt idx="8144">
                  <c:v>16290</c:v>
                </c:pt>
                <c:pt idx="8145">
                  <c:v>16292</c:v>
                </c:pt>
                <c:pt idx="8146">
                  <c:v>16294</c:v>
                </c:pt>
                <c:pt idx="8147">
                  <c:v>16296</c:v>
                </c:pt>
                <c:pt idx="8148">
                  <c:v>16298</c:v>
                </c:pt>
                <c:pt idx="8149">
                  <c:v>16300</c:v>
                </c:pt>
                <c:pt idx="8150">
                  <c:v>16302</c:v>
                </c:pt>
                <c:pt idx="8151">
                  <c:v>16304</c:v>
                </c:pt>
                <c:pt idx="8152">
                  <c:v>16306</c:v>
                </c:pt>
                <c:pt idx="8153">
                  <c:v>16308</c:v>
                </c:pt>
                <c:pt idx="8154">
                  <c:v>16310</c:v>
                </c:pt>
                <c:pt idx="8155">
                  <c:v>16312</c:v>
                </c:pt>
                <c:pt idx="8156">
                  <c:v>16314</c:v>
                </c:pt>
                <c:pt idx="8157">
                  <c:v>16316</c:v>
                </c:pt>
                <c:pt idx="8158">
                  <c:v>16318</c:v>
                </c:pt>
                <c:pt idx="8159">
                  <c:v>16320</c:v>
                </c:pt>
                <c:pt idx="8160">
                  <c:v>16322</c:v>
                </c:pt>
                <c:pt idx="8161">
                  <c:v>16324</c:v>
                </c:pt>
                <c:pt idx="8162">
                  <c:v>16326</c:v>
                </c:pt>
                <c:pt idx="8163">
                  <c:v>16328</c:v>
                </c:pt>
                <c:pt idx="8164">
                  <c:v>16330</c:v>
                </c:pt>
                <c:pt idx="8165">
                  <c:v>16332</c:v>
                </c:pt>
                <c:pt idx="8166">
                  <c:v>16334</c:v>
                </c:pt>
                <c:pt idx="8167">
                  <c:v>16336</c:v>
                </c:pt>
                <c:pt idx="8168">
                  <c:v>16338</c:v>
                </c:pt>
                <c:pt idx="8169">
                  <c:v>16340</c:v>
                </c:pt>
                <c:pt idx="8170">
                  <c:v>16342</c:v>
                </c:pt>
                <c:pt idx="8171">
                  <c:v>16344</c:v>
                </c:pt>
                <c:pt idx="8172">
                  <c:v>16346</c:v>
                </c:pt>
                <c:pt idx="8173">
                  <c:v>16348</c:v>
                </c:pt>
                <c:pt idx="8174">
                  <c:v>16350</c:v>
                </c:pt>
                <c:pt idx="8175">
                  <c:v>16352</c:v>
                </c:pt>
                <c:pt idx="8176">
                  <c:v>16354</c:v>
                </c:pt>
                <c:pt idx="8177">
                  <c:v>16356</c:v>
                </c:pt>
                <c:pt idx="8178">
                  <c:v>16358</c:v>
                </c:pt>
                <c:pt idx="8179">
                  <c:v>16360</c:v>
                </c:pt>
                <c:pt idx="8180">
                  <c:v>16362</c:v>
                </c:pt>
                <c:pt idx="8181">
                  <c:v>16364</c:v>
                </c:pt>
                <c:pt idx="8182">
                  <c:v>16366</c:v>
                </c:pt>
                <c:pt idx="8183">
                  <c:v>16368</c:v>
                </c:pt>
                <c:pt idx="8184">
                  <c:v>16370</c:v>
                </c:pt>
                <c:pt idx="8185">
                  <c:v>16372</c:v>
                </c:pt>
                <c:pt idx="8186">
                  <c:v>16374</c:v>
                </c:pt>
                <c:pt idx="8187">
                  <c:v>16376</c:v>
                </c:pt>
                <c:pt idx="8188">
                  <c:v>16378</c:v>
                </c:pt>
                <c:pt idx="8189">
                  <c:v>16380</c:v>
                </c:pt>
                <c:pt idx="8190">
                  <c:v>16382</c:v>
                </c:pt>
                <c:pt idx="8191">
                  <c:v>16384</c:v>
                </c:pt>
                <c:pt idx="8192">
                  <c:v>16386</c:v>
                </c:pt>
                <c:pt idx="8193">
                  <c:v>16388</c:v>
                </c:pt>
                <c:pt idx="8194">
                  <c:v>16390</c:v>
                </c:pt>
                <c:pt idx="8195">
                  <c:v>16392</c:v>
                </c:pt>
                <c:pt idx="8196">
                  <c:v>16394</c:v>
                </c:pt>
                <c:pt idx="8197">
                  <c:v>16396</c:v>
                </c:pt>
                <c:pt idx="8198">
                  <c:v>16398</c:v>
                </c:pt>
                <c:pt idx="8199">
                  <c:v>16400</c:v>
                </c:pt>
                <c:pt idx="8200">
                  <c:v>16402</c:v>
                </c:pt>
                <c:pt idx="8201">
                  <c:v>16404</c:v>
                </c:pt>
                <c:pt idx="8202">
                  <c:v>16406</c:v>
                </c:pt>
                <c:pt idx="8203">
                  <c:v>16408</c:v>
                </c:pt>
                <c:pt idx="8204">
                  <c:v>16410</c:v>
                </c:pt>
                <c:pt idx="8205">
                  <c:v>16412</c:v>
                </c:pt>
                <c:pt idx="8206">
                  <c:v>16414</c:v>
                </c:pt>
                <c:pt idx="8207">
                  <c:v>16416</c:v>
                </c:pt>
                <c:pt idx="8208">
                  <c:v>16418</c:v>
                </c:pt>
                <c:pt idx="8209">
                  <c:v>16420</c:v>
                </c:pt>
                <c:pt idx="8210">
                  <c:v>16422</c:v>
                </c:pt>
                <c:pt idx="8211">
                  <c:v>16424</c:v>
                </c:pt>
                <c:pt idx="8212">
                  <c:v>16426</c:v>
                </c:pt>
                <c:pt idx="8213">
                  <c:v>16428</c:v>
                </c:pt>
                <c:pt idx="8214">
                  <c:v>16430</c:v>
                </c:pt>
                <c:pt idx="8215">
                  <c:v>16432</c:v>
                </c:pt>
                <c:pt idx="8216">
                  <c:v>16434</c:v>
                </c:pt>
                <c:pt idx="8217">
                  <c:v>16436</c:v>
                </c:pt>
                <c:pt idx="8218">
                  <c:v>16438</c:v>
                </c:pt>
                <c:pt idx="8219">
                  <c:v>16440</c:v>
                </c:pt>
                <c:pt idx="8220">
                  <c:v>16442</c:v>
                </c:pt>
                <c:pt idx="8221">
                  <c:v>16444</c:v>
                </c:pt>
                <c:pt idx="8222">
                  <c:v>16446</c:v>
                </c:pt>
                <c:pt idx="8223">
                  <c:v>16448</c:v>
                </c:pt>
                <c:pt idx="8224">
                  <c:v>16450</c:v>
                </c:pt>
                <c:pt idx="8225">
                  <c:v>16452</c:v>
                </c:pt>
                <c:pt idx="8226">
                  <c:v>16454</c:v>
                </c:pt>
                <c:pt idx="8227">
                  <c:v>16456</c:v>
                </c:pt>
                <c:pt idx="8228">
                  <c:v>16458</c:v>
                </c:pt>
                <c:pt idx="8229">
                  <c:v>16460</c:v>
                </c:pt>
                <c:pt idx="8230">
                  <c:v>16462</c:v>
                </c:pt>
                <c:pt idx="8231">
                  <c:v>16464</c:v>
                </c:pt>
                <c:pt idx="8232">
                  <c:v>16466</c:v>
                </c:pt>
                <c:pt idx="8233">
                  <c:v>16468</c:v>
                </c:pt>
                <c:pt idx="8234">
                  <c:v>16470</c:v>
                </c:pt>
                <c:pt idx="8235">
                  <c:v>16472</c:v>
                </c:pt>
                <c:pt idx="8236">
                  <c:v>16474</c:v>
                </c:pt>
                <c:pt idx="8237">
                  <c:v>16476</c:v>
                </c:pt>
                <c:pt idx="8238">
                  <c:v>16478</c:v>
                </c:pt>
                <c:pt idx="8239">
                  <c:v>16480</c:v>
                </c:pt>
                <c:pt idx="8240">
                  <c:v>16482</c:v>
                </c:pt>
                <c:pt idx="8241">
                  <c:v>16484</c:v>
                </c:pt>
                <c:pt idx="8242">
                  <c:v>16486</c:v>
                </c:pt>
                <c:pt idx="8243">
                  <c:v>16488</c:v>
                </c:pt>
                <c:pt idx="8244">
                  <c:v>16490</c:v>
                </c:pt>
                <c:pt idx="8245">
                  <c:v>16492</c:v>
                </c:pt>
                <c:pt idx="8246">
                  <c:v>16494</c:v>
                </c:pt>
                <c:pt idx="8247">
                  <c:v>16496</c:v>
                </c:pt>
                <c:pt idx="8248">
                  <c:v>16498</c:v>
                </c:pt>
                <c:pt idx="8249">
                  <c:v>16500</c:v>
                </c:pt>
                <c:pt idx="8250">
                  <c:v>16502</c:v>
                </c:pt>
                <c:pt idx="8251">
                  <c:v>16504</c:v>
                </c:pt>
                <c:pt idx="8252">
                  <c:v>16506</c:v>
                </c:pt>
                <c:pt idx="8253">
                  <c:v>16508</c:v>
                </c:pt>
                <c:pt idx="8254">
                  <c:v>16510</c:v>
                </c:pt>
                <c:pt idx="8255">
                  <c:v>16512</c:v>
                </c:pt>
                <c:pt idx="8256">
                  <c:v>16514</c:v>
                </c:pt>
                <c:pt idx="8257">
                  <c:v>16516</c:v>
                </c:pt>
                <c:pt idx="8258">
                  <c:v>16518</c:v>
                </c:pt>
                <c:pt idx="8259">
                  <c:v>16520</c:v>
                </c:pt>
                <c:pt idx="8260">
                  <c:v>16522</c:v>
                </c:pt>
                <c:pt idx="8261">
                  <c:v>16524</c:v>
                </c:pt>
                <c:pt idx="8262">
                  <c:v>16526</c:v>
                </c:pt>
                <c:pt idx="8263">
                  <c:v>16528</c:v>
                </c:pt>
                <c:pt idx="8264">
                  <c:v>16530</c:v>
                </c:pt>
                <c:pt idx="8265">
                  <c:v>16532</c:v>
                </c:pt>
                <c:pt idx="8266">
                  <c:v>16534</c:v>
                </c:pt>
                <c:pt idx="8267">
                  <c:v>16536</c:v>
                </c:pt>
                <c:pt idx="8268">
                  <c:v>16538</c:v>
                </c:pt>
                <c:pt idx="8269">
                  <c:v>16540</c:v>
                </c:pt>
                <c:pt idx="8270">
                  <c:v>16542</c:v>
                </c:pt>
                <c:pt idx="8271">
                  <c:v>16544</c:v>
                </c:pt>
                <c:pt idx="8272">
                  <c:v>16546</c:v>
                </c:pt>
                <c:pt idx="8273">
                  <c:v>16548</c:v>
                </c:pt>
                <c:pt idx="8274">
                  <c:v>16550</c:v>
                </c:pt>
                <c:pt idx="8275">
                  <c:v>16552</c:v>
                </c:pt>
                <c:pt idx="8276">
                  <c:v>16554</c:v>
                </c:pt>
                <c:pt idx="8277">
                  <c:v>16556</c:v>
                </c:pt>
                <c:pt idx="8278">
                  <c:v>16558</c:v>
                </c:pt>
                <c:pt idx="8279">
                  <c:v>16560</c:v>
                </c:pt>
                <c:pt idx="8280">
                  <c:v>16562</c:v>
                </c:pt>
                <c:pt idx="8281">
                  <c:v>16564</c:v>
                </c:pt>
                <c:pt idx="8282">
                  <c:v>16566</c:v>
                </c:pt>
                <c:pt idx="8283">
                  <c:v>16568</c:v>
                </c:pt>
                <c:pt idx="8284">
                  <c:v>16570</c:v>
                </c:pt>
                <c:pt idx="8285">
                  <c:v>16572</c:v>
                </c:pt>
                <c:pt idx="8286">
                  <c:v>16574</c:v>
                </c:pt>
                <c:pt idx="8287">
                  <c:v>16576</c:v>
                </c:pt>
                <c:pt idx="8288">
                  <c:v>16578</c:v>
                </c:pt>
                <c:pt idx="8289">
                  <c:v>16580</c:v>
                </c:pt>
                <c:pt idx="8290">
                  <c:v>16582</c:v>
                </c:pt>
                <c:pt idx="8291">
                  <c:v>16584</c:v>
                </c:pt>
                <c:pt idx="8292">
                  <c:v>16586</c:v>
                </c:pt>
                <c:pt idx="8293">
                  <c:v>16588</c:v>
                </c:pt>
                <c:pt idx="8294">
                  <c:v>16590</c:v>
                </c:pt>
                <c:pt idx="8295">
                  <c:v>16592</c:v>
                </c:pt>
                <c:pt idx="8296">
                  <c:v>16594</c:v>
                </c:pt>
                <c:pt idx="8297">
                  <c:v>16596</c:v>
                </c:pt>
                <c:pt idx="8298">
                  <c:v>16598</c:v>
                </c:pt>
                <c:pt idx="8299">
                  <c:v>16600</c:v>
                </c:pt>
                <c:pt idx="8300">
                  <c:v>16602</c:v>
                </c:pt>
                <c:pt idx="8301">
                  <c:v>16604</c:v>
                </c:pt>
                <c:pt idx="8302">
                  <c:v>16606</c:v>
                </c:pt>
                <c:pt idx="8303">
                  <c:v>16608</c:v>
                </c:pt>
                <c:pt idx="8304">
                  <c:v>16610</c:v>
                </c:pt>
                <c:pt idx="8305">
                  <c:v>16612</c:v>
                </c:pt>
                <c:pt idx="8306">
                  <c:v>16614</c:v>
                </c:pt>
                <c:pt idx="8307">
                  <c:v>16616</c:v>
                </c:pt>
                <c:pt idx="8308">
                  <c:v>16618</c:v>
                </c:pt>
                <c:pt idx="8309">
                  <c:v>16620</c:v>
                </c:pt>
                <c:pt idx="8310">
                  <c:v>16622</c:v>
                </c:pt>
                <c:pt idx="8311">
                  <c:v>16624</c:v>
                </c:pt>
                <c:pt idx="8312">
                  <c:v>16626</c:v>
                </c:pt>
                <c:pt idx="8313">
                  <c:v>16628</c:v>
                </c:pt>
                <c:pt idx="8314">
                  <c:v>16630</c:v>
                </c:pt>
                <c:pt idx="8315">
                  <c:v>16632</c:v>
                </c:pt>
                <c:pt idx="8316">
                  <c:v>16634</c:v>
                </c:pt>
                <c:pt idx="8317">
                  <c:v>16636</c:v>
                </c:pt>
                <c:pt idx="8318">
                  <c:v>16638</c:v>
                </c:pt>
                <c:pt idx="8319">
                  <c:v>16640</c:v>
                </c:pt>
                <c:pt idx="8320">
                  <c:v>16642</c:v>
                </c:pt>
                <c:pt idx="8321">
                  <c:v>16644</c:v>
                </c:pt>
                <c:pt idx="8322">
                  <c:v>16646</c:v>
                </c:pt>
                <c:pt idx="8323">
                  <c:v>16648</c:v>
                </c:pt>
                <c:pt idx="8324">
                  <c:v>16650</c:v>
                </c:pt>
                <c:pt idx="8325">
                  <c:v>16652</c:v>
                </c:pt>
                <c:pt idx="8326">
                  <c:v>16654</c:v>
                </c:pt>
                <c:pt idx="8327">
                  <c:v>16656</c:v>
                </c:pt>
                <c:pt idx="8328">
                  <c:v>16658</c:v>
                </c:pt>
                <c:pt idx="8329">
                  <c:v>16660</c:v>
                </c:pt>
                <c:pt idx="8330">
                  <c:v>16662</c:v>
                </c:pt>
                <c:pt idx="8331">
                  <c:v>16664</c:v>
                </c:pt>
                <c:pt idx="8332">
                  <c:v>16666</c:v>
                </c:pt>
                <c:pt idx="8333">
                  <c:v>16668</c:v>
                </c:pt>
                <c:pt idx="8334">
                  <c:v>16670</c:v>
                </c:pt>
                <c:pt idx="8335">
                  <c:v>16672</c:v>
                </c:pt>
                <c:pt idx="8336">
                  <c:v>16674</c:v>
                </c:pt>
                <c:pt idx="8337">
                  <c:v>16676</c:v>
                </c:pt>
                <c:pt idx="8338">
                  <c:v>16678</c:v>
                </c:pt>
                <c:pt idx="8339">
                  <c:v>16680</c:v>
                </c:pt>
                <c:pt idx="8340">
                  <c:v>16682</c:v>
                </c:pt>
                <c:pt idx="8341">
                  <c:v>16684</c:v>
                </c:pt>
                <c:pt idx="8342">
                  <c:v>16686</c:v>
                </c:pt>
                <c:pt idx="8343">
                  <c:v>16688</c:v>
                </c:pt>
                <c:pt idx="8344">
                  <c:v>16690</c:v>
                </c:pt>
                <c:pt idx="8345">
                  <c:v>16692</c:v>
                </c:pt>
                <c:pt idx="8346">
                  <c:v>16694</c:v>
                </c:pt>
                <c:pt idx="8347">
                  <c:v>16696</c:v>
                </c:pt>
                <c:pt idx="8348">
                  <c:v>16698</c:v>
                </c:pt>
                <c:pt idx="8349">
                  <c:v>16700</c:v>
                </c:pt>
                <c:pt idx="8350">
                  <c:v>16702</c:v>
                </c:pt>
                <c:pt idx="8351">
                  <c:v>16704</c:v>
                </c:pt>
                <c:pt idx="8352">
                  <c:v>16706</c:v>
                </c:pt>
                <c:pt idx="8353">
                  <c:v>16708</c:v>
                </c:pt>
                <c:pt idx="8354">
                  <c:v>16710</c:v>
                </c:pt>
                <c:pt idx="8355">
                  <c:v>16712</c:v>
                </c:pt>
                <c:pt idx="8356">
                  <c:v>16714</c:v>
                </c:pt>
                <c:pt idx="8357">
                  <c:v>16716</c:v>
                </c:pt>
                <c:pt idx="8358">
                  <c:v>16718</c:v>
                </c:pt>
                <c:pt idx="8359">
                  <c:v>16720</c:v>
                </c:pt>
                <c:pt idx="8360">
                  <c:v>16722</c:v>
                </c:pt>
                <c:pt idx="8361">
                  <c:v>16724</c:v>
                </c:pt>
                <c:pt idx="8362">
                  <c:v>16726</c:v>
                </c:pt>
                <c:pt idx="8363">
                  <c:v>16728</c:v>
                </c:pt>
                <c:pt idx="8364">
                  <c:v>16730</c:v>
                </c:pt>
                <c:pt idx="8365">
                  <c:v>16732</c:v>
                </c:pt>
                <c:pt idx="8366">
                  <c:v>16734</c:v>
                </c:pt>
                <c:pt idx="8367">
                  <c:v>16736</c:v>
                </c:pt>
                <c:pt idx="8368">
                  <c:v>16738</c:v>
                </c:pt>
                <c:pt idx="8369">
                  <c:v>16740</c:v>
                </c:pt>
                <c:pt idx="8370">
                  <c:v>16742</c:v>
                </c:pt>
                <c:pt idx="8371">
                  <c:v>16744</c:v>
                </c:pt>
                <c:pt idx="8372">
                  <c:v>16746</c:v>
                </c:pt>
                <c:pt idx="8373">
                  <c:v>16748</c:v>
                </c:pt>
                <c:pt idx="8374">
                  <c:v>16750</c:v>
                </c:pt>
                <c:pt idx="8375">
                  <c:v>16752</c:v>
                </c:pt>
                <c:pt idx="8376">
                  <c:v>16754</c:v>
                </c:pt>
                <c:pt idx="8377">
                  <c:v>16756</c:v>
                </c:pt>
                <c:pt idx="8378">
                  <c:v>16758</c:v>
                </c:pt>
                <c:pt idx="8379">
                  <c:v>16760</c:v>
                </c:pt>
                <c:pt idx="8380">
                  <c:v>16762</c:v>
                </c:pt>
                <c:pt idx="8381">
                  <c:v>16764</c:v>
                </c:pt>
                <c:pt idx="8382">
                  <c:v>16766</c:v>
                </c:pt>
                <c:pt idx="8383">
                  <c:v>16768</c:v>
                </c:pt>
                <c:pt idx="8384">
                  <c:v>16770</c:v>
                </c:pt>
                <c:pt idx="8385">
                  <c:v>16772</c:v>
                </c:pt>
                <c:pt idx="8386">
                  <c:v>16774</c:v>
                </c:pt>
                <c:pt idx="8387">
                  <c:v>16776</c:v>
                </c:pt>
                <c:pt idx="8388">
                  <c:v>16778</c:v>
                </c:pt>
                <c:pt idx="8389">
                  <c:v>16780</c:v>
                </c:pt>
                <c:pt idx="8390">
                  <c:v>16782</c:v>
                </c:pt>
                <c:pt idx="8391">
                  <c:v>16784</c:v>
                </c:pt>
                <c:pt idx="8392">
                  <c:v>16786</c:v>
                </c:pt>
                <c:pt idx="8393">
                  <c:v>16788</c:v>
                </c:pt>
                <c:pt idx="8394">
                  <c:v>16790</c:v>
                </c:pt>
                <c:pt idx="8395">
                  <c:v>16792</c:v>
                </c:pt>
                <c:pt idx="8396">
                  <c:v>16794</c:v>
                </c:pt>
                <c:pt idx="8397">
                  <c:v>16796</c:v>
                </c:pt>
                <c:pt idx="8398">
                  <c:v>16798</c:v>
                </c:pt>
                <c:pt idx="8399">
                  <c:v>16800</c:v>
                </c:pt>
                <c:pt idx="8400">
                  <c:v>16802</c:v>
                </c:pt>
                <c:pt idx="8401">
                  <c:v>16804</c:v>
                </c:pt>
                <c:pt idx="8402">
                  <c:v>16806</c:v>
                </c:pt>
                <c:pt idx="8403">
                  <c:v>16808</c:v>
                </c:pt>
                <c:pt idx="8404">
                  <c:v>16810</c:v>
                </c:pt>
                <c:pt idx="8405">
                  <c:v>16812</c:v>
                </c:pt>
                <c:pt idx="8406">
                  <c:v>16814</c:v>
                </c:pt>
                <c:pt idx="8407">
                  <c:v>16816</c:v>
                </c:pt>
                <c:pt idx="8408">
                  <c:v>16818</c:v>
                </c:pt>
                <c:pt idx="8409">
                  <c:v>16820</c:v>
                </c:pt>
                <c:pt idx="8410">
                  <c:v>16822</c:v>
                </c:pt>
                <c:pt idx="8411">
                  <c:v>16824</c:v>
                </c:pt>
                <c:pt idx="8412">
                  <c:v>16826</c:v>
                </c:pt>
                <c:pt idx="8413">
                  <c:v>16828</c:v>
                </c:pt>
                <c:pt idx="8414">
                  <c:v>16830</c:v>
                </c:pt>
                <c:pt idx="8415">
                  <c:v>16832</c:v>
                </c:pt>
                <c:pt idx="8416">
                  <c:v>16834</c:v>
                </c:pt>
                <c:pt idx="8417">
                  <c:v>16836</c:v>
                </c:pt>
                <c:pt idx="8418">
                  <c:v>16838</c:v>
                </c:pt>
                <c:pt idx="8419">
                  <c:v>16840</c:v>
                </c:pt>
                <c:pt idx="8420">
                  <c:v>16842</c:v>
                </c:pt>
                <c:pt idx="8421">
                  <c:v>16844</c:v>
                </c:pt>
                <c:pt idx="8422">
                  <c:v>16846</c:v>
                </c:pt>
                <c:pt idx="8423">
                  <c:v>16848</c:v>
                </c:pt>
                <c:pt idx="8424">
                  <c:v>16850</c:v>
                </c:pt>
                <c:pt idx="8425">
                  <c:v>16852</c:v>
                </c:pt>
                <c:pt idx="8426">
                  <c:v>16854</c:v>
                </c:pt>
                <c:pt idx="8427">
                  <c:v>16856</c:v>
                </c:pt>
                <c:pt idx="8428">
                  <c:v>16858</c:v>
                </c:pt>
                <c:pt idx="8429">
                  <c:v>16860</c:v>
                </c:pt>
                <c:pt idx="8430">
                  <c:v>16862</c:v>
                </c:pt>
                <c:pt idx="8431">
                  <c:v>16864</c:v>
                </c:pt>
                <c:pt idx="8432">
                  <c:v>16866</c:v>
                </c:pt>
                <c:pt idx="8433">
                  <c:v>16868</c:v>
                </c:pt>
                <c:pt idx="8434">
                  <c:v>16870</c:v>
                </c:pt>
                <c:pt idx="8435">
                  <c:v>16872</c:v>
                </c:pt>
                <c:pt idx="8436">
                  <c:v>16874</c:v>
                </c:pt>
                <c:pt idx="8437">
                  <c:v>16876</c:v>
                </c:pt>
                <c:pt idx="8438">
                  <c:v>16878</c:v>
                </c:pt>
                <c:pt idx="8439">
                  <c:v>16880</c:v>
                </c:pt>
                <c:pt idx="8440">
                  <c:v>16882</c:v>
                </c:pt>
                <c:pt idx="8441">
                  <c:v>16884</c:v>
                </c:pt>
                <c:pt idx="8442">
                  <c:v>16886</c:v>
                </c:pt>
                <c:pt idx="8443">
                  <c:v>16888</c:v>
                </c:pt>
                <c:pt idx="8444">
                  <c:v>16890</c:v>
                </c:pt>
                <c:pt idx="8445">
                  <c:v>16892</c:v>
                </c:pt>
                <c:pt idx="8446">
                  <c:v>16894</c:v>
                </c:pt>
                <c:pt idx="8447">
                  <c:v>16896</c:v>
                </c:pt>
                <c:pt idx="8448">
                  <c:v>16898</c:v>
                </c:pt>
                <c:pt idx="8449">
                  <c:v>16900</c:v>
                </c:pt>
                <c:pt idx="8450">
                  <c:v>16902</c:v>
                </c:pt>
                <c:pt idx="8451">
                  <c:v>16904</c:v>
                </c:pt>
                <c:pt idx="8452">
                  <c:v>16906</c:v>
                </c:pt>
                <c:pt idx="8453">
                  <c:v>16908</c:v>
                </c:pt>
                <c:pt idx="8454">
                  <c:v>16910</c:v>
                </c:pt>
                <c:pt idx="8455">
                  <c:v>16912</c:v>
                </c:pt>
                <c:pt idx="8456">
                  <c:v>16914</c:v>
                </c:pt>
                <c:pt idx="8457">
                  <c:v>16916</c:v>
                </c:pt>
                <c:pt idx="8458">
                  <c:v>16918</c:v>
                </c:pt>
                <c:pt idx="8459">
                  <c:v>16920</c:v>
                </c:pt>
                <c:pt idx="8460">
                  <c:v>16922</c:v>
                </c:pt>
                <c:pt idx="8461">
                  <c:v>16924</c:v>
                </c:pt>
                <c:pt idx="8462">
                  <c:v>16926</c:v>
                </c:pt>
                <c:pt idx="8463">
                  <c:v>16928</c:v>
                </c:pt>
                <c:pt idx="8464">
                  <c:v>16930</c:v>
                </c:pt>
                <c:pt idx="8465">
                  <c:v>16932</c:v>
                </c:pt>
                <c:pt idx="8466">
                  <c:v>16934</c:v>
                </c:pt>
                <c:pt idx="8467">
                  <c:v>16936</c:v>
                </c:pt>
                <c:pt idx="8468">
                  <c:v>16938</c:v>
                </c:pt>
                <c:pt idx="8469">
                  <c:v>16940</c:v>
                </c:pt>
                <c:pt idx="8470">
                  <c:v>16942</c:v>
                </c:pt>
                <c:pt idx="8471">
                  <c:v>16944</c:v>
                </c:pt>
                <c:pt idx="8472">
                  <c:v>16946</c:v>
                </c:pt>
                <c:pt idx="8473">
                  <c:v>16948</c:v>
                </c:pt>
                <c:pt idx="8474">
                  <c:v>16950</c:v>
                </c:pt>
                <c:pt idx="8475">
                  <c:v>16952</c:v>
                </c:pt>
                <c:pt idx="8476">
                  <c:v>16954</c:v>
                </c:pt>
                <c:pt idx="8477">
                  <c:v>16956</c:v>
                </c:pt>
                <c:pt idx="8478">
                  <c:v>16958</c:v>
                </c:pt>
                <c:pt idx="8479">
                  <c:v>16960</c:v>
                </c:pt>
                <c:pt idx="8480">
                  <c:v>16962</c:v>
                </c:pt>
                <c:pt idx="8481">
                  <c:v>16964</c:v>
                </c:pt>
                <c:pt idx="8482">
                  <c:v>16966</c:v>
                </c:pt>
                <c:pt idx="8483">
                  <c:v>16968</c:v>
                </c:pt>
                <c:pt idx="8484">
                  <c:v>16970</c:v>
                </c:pt>
                <c:pt idx="8485">
                  <c:v>16972</c:v>
                </c:pt>
                <c:pt idx="8486">
                  <c:v>16974</c:v>
                </c:pt>
                <c:pt idx="8487">
                  <c:v>16976</c:v>
                </c:pt>
                <c:pt idx="8488">
                  <c:v>16978</c:v>
                </c:pt>
                <c:pt idx="8489">
                  <c:v>16980</c:v>
                </c:pt>
                <c:pt idx="8490">
                  <c:v>16982</c:v>
                </c:pt>
                <c:pt idx="8491">
                  <c:v>16984</c:v>
                </c:pt>
                <c:pt idx="8492">
                  <c:v>16986</c:v>
                </c:pt>
                <c:pt idx="8493">
                  <c:v>16988</c:v>
                </c:pt>
                <c:pt idx="8494">
                  <c:v>16990</c:v>
                </c:pt>
                <c:pt idx="8495">
                  <c:v>16992</c:v>
                </c:pt>
                <c:pt idx="8496">
                  <c:v>16994</c:v>
                </c:pt>
                <c:pt idx="8497">
                  <c:v>16996</c:v>
                </c:pt>
                <c:pt idx="8498">
                  <c:v>16998</c:v>
                </c:pt>
                <c:pt idx="8499">
                  <c:v>17000</c:v>
                </c:pt>
                <c:pt idx="8500">
                  <c:v>17002</c:v>
                </c:pt>
                <c:pt idx="8501">
                  <c:v>17004</c:v>
                </c:pt>
                <c:pt idx="8502">
                  <c:v>17006</c:v>
                </c:pt>
                <c:pt idx="8503">
                  <c:v>17008</c:v>
                </c:pt>
                <c:pt idx="8504">
                  <c:v>17010</c:v>
                </c:pt>
                <c:pt idx="8505">
                  <c:v>17012</c:v>
                </c:pt>
                <c:pt idx="8506">
                  <c:v>17014</c:v>
                </c:pt>
                <c:pt idx="8507">
                  <c:v>17016</c:v>
                </c:pt>
                <c:pt idx="8508">
                  <c:v>17018</c:v>
                </c:pt>
                <c:pt idx="8509">
                  <c:v>17020</c:v>
                </c:pt>
                <c:pt idx="8510">
                  <c:v>17022</c:v>
                </c:pt>
                <c:pt idx="8511">
                  <c:v>17024</c:v>
                </c:pt>
                <c:pt idx="8512">
                  <c:v>17026</c:v>
                </c:pt>
                <c:pt idx="8513">
                  <c:v>17028</c:v>
                </c:pt>
                <c:pt idx="8514">
                  <c:v>17030</c:v>
                </c:pt>
                <c:pt idx="8515">
                  <c:v>17032</c:v>
                </c:pt>
                <c:pt idx="8516">
                  <c:v>17034</c:v>
                </c:pt>
                <c:pt idx="8517">
                  <c:v>17036</c:v>
                </c:pt>
                <c:pt idx="8518">
                  <c:v>17038</c:v>
                </c:pt>
                <c:pt idx="8519">
                  <c:v>17040</c:v>
                </c:pt>
                <c:pt idx="8520">
                  <c:v>17042</c:v>
                </c:pt>
                <c:pt idx="8521">
                  <c:v>17044</c:v>
                </c:pt>
                <c:pt idx="8522">
                  <c:v>17046</c:v>
                </c:pt>
                <c:pt idx="8523">
                  <c:v>17048</c:v>
                </c:pt>
                <c:pt idx="8524">
                  <c:v>17050</c:v>
                </c:pt>
                <c:pt idx="8525">
                  <c:v>17052</c:v>
                </c:pt>
                <c:pt idx="8526">
                  <c:v>17054</c:v>
                </c:pt>
                <c:pt idx="8527">
                  <c:v>17056</c:v>
                </c:pt>
                <c:pt idx="8528">
                  <c:v>17058</c:v>
                </c:pt>
                <c:pt idx="8529">
                  <c:v>17060</c:v>
                </c:pt>
                <c:pt idx="8530">
                  <c:v>17062</c:v>
                </c:pt>
                <c:pt idx="8531">
                  <c:v>17064</c:v>
                </c:pt>
                <c:pt idx="8532">
                  <c:v>17066</c:v>
                </c:pt>
                <c:pt idx="8533">
                  <c:v>17068</c:v>
                </c:pt>
                <c:pt idx="8534">
                  <c:v>17070</c:v>
                </c:pt>
                <c:pt idx="8535">
                  <c:v>17072</c:v>
                </c:pt>
                <c:pt idx="8536">
                  <c:v>17074</c:v>
                </c:pt>
                <c:pt idx="8537">
                  <c:v>17076</c:v>
                </c:pt>
                <c:pt idx="8538">
                  <c:v>17078</c:v>
                </c:pt>
                <c:pt idx="8539">
                  <c:v>17080</c:v>
                </c:pt>
                <c:pt idx="8540">
                  <c:v>17082</c:v>
                </c:pt>
                <c:pt idx="8541">
                  <c:v>17084</c:v>
                </c:pt>
                <c:pt idx="8542">
                  <c:v>17086</c:v>
                </c:pt>
                <c:pt idx="8543">
                  <c:v>17088</c:v>
                </c:pt>
                <c:pt idx="8544">
                  <c:v>17090</c:v>
                </c:pt>
                <c:pt idx="8545">
                  <c:v>17092</c:v>
                </c:pt>
                <c:pt idx="8546">
                  <c:v>17094</c:v>
                </c:pt>
                <c:pt idx="8547">
                  <c:v>17096</c:v>
                </c:pt>
                <c:pt idx="8548">
                  <c:v>17098</c:v>
                </c:pt>
                <c:pt idx="8549">
                  <c:v>17100</c:v>
                </c:pt>
                <c:pt idx="8550">
                  <c:v>17102</c:v>
                </c:pt>
                <c:pt idx="8551">
                  <c:v>17104</c:v>
                </c:pt>
                <c:pt idx="8552">
                  <c:v>17106</c:v>
                </c:pt>
                <c:pt idx="8553">
                  <c:v>17108</c:v>
                </c:pt>
                <c:pt idx="8554">
                  <c:v>17110</c:v>
                </c:pt>
                <c:pt idx="8555">
                  <c:v>17112</c:v>
                </c:pt>
                <c:pt idx="8556">
                  <c:v>17114</c:v>
                </c:pt>
                <c:pt idx="8557">
                  <c:v>17116</c:v>
                </c:pt>
                <c:pt idx="8558">
                  <c:v>17118</c:v>
                </c:pt>
                <c:pt idx="8559">
                  <c:v>17120</c:v>
                </c:pt>
                <c:pt idx="8560">
                  <c:v>17122</c:v>
                </c:pt>
                <c:pt idx="8561">
                  <c:v>17124</c:v>
                </c:pt>
                <c:pt idx="8562">
                  <c:v>17126</c:v>
                </c:pt>
                <c:pt idx="8563">
                  <c:v>17128</c:v>
                </c:pt>
                <c:pt idx="8564">
                  <c:v>17130</c:v>
                </c:pt>
                <c:pt idx="8565">
                  <c:v>17132</c:v>
                </c:pt>
                <c:pt idx="8566">
                  <c:v>17134</c:v>
                </c:pt>
                <c:pt idx="8567">
                  <c:v>17136</c:v>
                </c:pt>
                <c:pt idx="8568">
                  <c:v>17138</c:v>
                </c:pt>
                <c:pt idx="8569">
                  <c:v>17140</c:v>
                </c:pt>
                <c:pt idx="8570">
                  <c:v>17142</c:v>
                </c:pt>
                <c:pt idx="8571">
                  <c:v>17144</c:v>
                </c:pt>
                <c:pt idx="8572">
                  <c:v>17146</c:v>
                </c:pt>
                <c:pt idx="8573">
                  <c:v>17148</c:v>
                </c:pt>
                <c:pt idx="8574">
                  <c:v>17150</c:v>
                </c:pt>
                <c:pt idx="8575">
                  <c:v>17152</c:v>
                </c:pt>
                <c:pt idx="8576">
                  <c:v>17154</c:v>
                </c:pt>
                <c:pt idx="8577">
                  <c:v>17156</c:v>
                </c:pt>
                <c:pt idx="8578">
                  <c:v>17158</c:v>
                </c:pt>
                <c:pt idx="8579">
                  <c:v>17160</c:v>
                </c:pt>
                <c:pt idx="8580">
                  <c:v>17162</c:v>
                </c:pt>
                <c:pt idx="8581">
                  <c:v>17164</c:v>
                </c:pt>
                <c:pt idx="8582">
                  <c:v>17166</c:v>
                </c:pt>
                <c:pt idx="8583">
                  <c:v>17168</c:v>
                </c:pt>
                <c:pt idx="8584">
                  <c:v>17170</c:v>
                </c:pt>
                <c:pt idx="8585">
                  <c:v>17172</c:v>
                </c:pt>
                <c:pt idx="8586">
                  <c:v>17174</c:v>
                </c:pt>
                <c:pt idx="8587">
                  <c:v>17176</c:v>
                </c:pt>
                <c:pt idx="8588">
                  <c:v>17178</c:v>
                </c:pt>
                <c:pt idx="8589">
                  <c:v>17180</c:v>
                </c:pt>
                <c:pt idx="8590">
                  <c:v>17182</c:v>
                </c:pt>
                <c:pt idx="8591">
                  <c:v>17184</c:v>
                </c:pt>
                <c:pt idx="8592">
                  <c:v>17186</c:v>
                </c:pt>
                <c:pt idx="8593">
                  <c:v>17188</c:v>
                </c:pt>
                <c:pt idx="8594">
                  <c:v>17190</c:v>
                </c:pt>
                <c:pt idx="8595">
                  <c:v>17192</c:v>
                </c:pt>
                <c:pt idx="8596">
                  <c:v>17194</c:v>
                </c:pt>
                <c:pt idx="8597">
                  <c:v>17196</c:v>
                </c:pt>
                <c:pt idx="8598">
                  <c:v>17198</c:v>
                </c:pt>
                <c:pt idx="8599">
                  <c:v>17200</c:v>
                </c:pt>
                <c:pt idx="8600">
                  <c:v>17202</c:v>
                </c:pt>
                <c:pt idx="8601">
                  <c:v>17204</c:v>
                </c:pt>
                <c:pt idx="8602">
                  <c:v>17206</c:v>
                </c:pt>
                <c:pt idx="8603">
                  <c:v>17208</c:v>
                </c:pt>
                <c:pt idx="8604">
                  <c:v>17210</c:v>
                </c:pt>
                <c:pt idx="8605">
                  <c:v>17212</c:v>
                </c:pt>
                <c:pt idx="8606">
                  <c:v>17214</c:v>
                </c:pt>
                <c:pt idx="8607">
                  <c:v>17216</c:v>
                </c:pt>
                <c:pt idx="8608">
                  <c:v>17218</c:v>
                </c:pt>
                <c:pt idx="8609">
                  <c:v>17220</c:v>
                </c:pt>
                <c:pt idx="8610">
                  <c:v>17222</c:v>
                </c:pt>
                <c:pt idx="8611">
                  <c:v>17224</c:v>
                </c:pt>
                <c:pt idx="8612">
                  <c:v>17226</c:v>
                </c:pt>
                <c:pt idx="8613">
                  <c:v>17228</c:v>
                </c:pt>
                <c:pt idx="8614">
                  <c:v>17230</c:v>
                </c:pt>
                <c:pt idx="8615">
                  <c:v>17232</c:v>
                </c:pt>
                <c:pt idx="8616">
                  <c:v>17234</c:v>
                </c:pt>
                <c:pt idx="8617">
                  <c:v>17236</c:v>
                </c:pt>
                <c:pt idx="8618">
                  <c:v>17238</c:v>
                </c:pt>
                <c:pt idx="8619">
                  <c:v>17240</c:v>
                </c:pt>
                <c:pt idx="8620">
                  <c:v>17242</c:v>
                </c:pt>
                <c:pt idx="8621">
                  <c:v>17244</c:v>
                </c:pt>
                <c:pt idx="8622">
                  <c:v>17246</c:v>
                </c:pt>
                <c:pt idx="8623">
                  <c:v>17248</c:v>
                </c:pt>
                <c:pt idx="8624">
                  <c:v>17250</c:v>
                </c:pt>
                <c:pt idx="8625">
                  <c:v>17252</c:v>
                </c:pt>
                <c:pt idx="8626">
                  <c:v>17254</c:v>
                </c:pt>
                <c:pt idx="8627">
                  <c:v>17256</c:v>
                </c:pt>
                <c:pt idx="8628">
                  <c:v>17258</c:v>
                </c:pt>
                <c:pt idx="8629">
                  <c:v>17260</c:v>
                </c:pt>
                <c:pt idx="8630">
                  <c:v>17262</c:v>
                </c:pt>
                <c:pt idx="8631">
                  <c:v>17264</c:v>
                </c:pt>
                <c:pt idx="8632">
                  <c:v>17266</c:v>
                </c:pt>
                <c:pt idx="8633">
                  <c:v>17268</c:v>
                </c:pt>
                <c:pt idx="8634">
                  <c:v>17270</c:v>
                </c:pt>
                <c:pt idx="8635">
                  <c:v>17272</c:v>
                </c:pt>
                <c:pt idx="8636">
                  <c:v>17274</c:v>
                </c:pt>
                <c:pt idx="8637">
                  <c:v>17276</c:v>
                </c:pt>
                <c:pt idx="8638">
                  <c:v>17278</c:v>
                </c:pt>
                <c:pt idx="8639">
                  <c:v>17280</c:v>
                </c:pt>
                <c:pt idx="8640">
                  <c:v>17282</c:v>
                </c:pt>
                <c:pt idx="8641">
                  <c:v>17284</c:v>
                </c:pt>
                <c:pt idx="8642">
                  <c:v>17286</c:v>
                </c:pt>
                <c:pt idx="8643">
                  <c:v>17288</c:v>
                </c:pt>
                <c:pt idx="8644">
                  <c:v>17290</c:v>
                </c:pt>
                <c:pt idx="8645">
                  <c:v>17292</c:v>
                </c:pt>
                <c:pt idx="8646">
                  <c:v>17294</c:v>
                </c:pt>
                <c:pt idx="8647">
                  <c:v>17296</c:v>
                </c:pt>
                <c:pt idx="8648">
                  <c:v>17298</c:v>
                </c:pt>
                <c:pt idx="8649">
                  <c:v>17300</c:v>
                </c:pt>
                <c:pt idx="8650">
                  <c:v>17302</c:v>
                </c:pt>
                <c:pt idx="8651">
                  <c:v>17304</c:v>
                </c:pt>
                <c:pt idx="8652">
                  <c:v>17306</c:v>
                </c:pt>
                <c:pt idx="8653">
                  <c:v>17308</c:v>
                </c:pt>
                <c:pt idx="8654">
                  <c:v>17310</c:v>
                </c:pt>
                <c:pt idx="8655">
                  <c:v>17312</c:v>
                </c:pt>
                <c:pt idx="8656">
                  <c:v>17314</c:v>
                </c:pt>
                <c:pt idx="8657">
                  <c:v>17316</c:v>
                </c:pt>
                <c:pt idx="8658">
                  <c:v>17318</c:v>
                </c:pt>
                <c:pt idx="8659">
                  <c:v>17320</c:v>
                </c:pt>
                <c:pt idx="8660">
                  <c:v>17322</c:v>
                </c:pt>
                <c:pt idx="8661">
                  <c:v>17324</c:v>
                </c:pt>
                <c:pt idx="8662">
                  <c:v>17326</c:v>
                </c:pt>
                <c:pt idx="8663">
                  <c:v>17328</c:v>
                </c:pt>
                <c:pt idx="8664">
                  <c:v>17330</c:v>
                </c:pt>
                <c:pt idx="8665">
                  <c:v>17332</c:v>
                </c:pt>
                <c:pt idx="8666">
                  <c:v>17334</c:v>
                </c:pt>
                <c:pt idx="8667">
                  <c:v>17336</c:v>
                </c:pt>
                <c:pt idx="8668">
                  <c:v>17338</c:v>
                </c:pt>
                <c:pt idx="8669">
                  <c:v>17340</c:v>
                </c:pt>
                <c:pt idx="8670">
                  <c:v>17342</c:v>
                </c:pt>
                <c:pt idx="8671">
                  <c:v>17344</c:v>
                </c:pt>
                <c:pt idx="8672">
                  <c:v>17346</c:v>
                </c:pt>
                <c:pt idx="8673">
                  <c:v>17348</c:v>
                </c:pt>
                <c:pt idx="8674">
                  <c:v>17350</c:v>
                </c:pt>
                <c:pt idx="8675">
                  <c:v>17352</c:v>
                </c:pt>
                <c:pt idx="8676">
                  <c:v>17354</c:v>
                </c:pt>
                <c:pt idx="8677">
                  <c:v>17356</c:v>
                </c:pt>
                <c:pt idx="8678">
                  <c:v>17358</c:v>
                </c:pt>
                <c:pt idx="8679">
                  <c:v>17360</c:v>
                </c:pt>
                <c:pt idx="8680">
                  <c:v>17362</c:v>
                </c:pt>
                <c:pt idx="8681">
                  <c:v>17364</c:v>
                </c:pt>
                <c:pt idx="8682">
                  <c:v>17366</c:v>
                </c:pt>
                <c:pt idx="8683">
                  <c:v>17368</c:v>
                </c:pt>
                <c:pt idx="8684">
                  <c:v>17370</c:v>
                </c:pt>
                <c:pt idx="8685">
                  <c:v>17372</c:v>
                </c:pt>
                <c:pt idx="8686">
                  <c:v>17374</c:v>
                </c:pt>
                <c:pt idx="8687">
                  <c:v>17376</c:v>
                </c:pt>
                <c:pt idx="8688">
                  <c:v>17378</c:v>
                </c:pt>
                <c:pt idx="8689">
                  <c:v>17380</c:v>
                </c:pt>
                <c:pt idx="8690">
                  <c:v>17382</c:v>
                </c:pt>
                <c:pt idx="8691">
                  <c:v>17384</c:v>
                </c:pt>
                <c:pt idx="8692">
                  <c:v>17386</c:v>
                </c:pt>
                <c:pt idx="8693">
                  <c:v>17388</c:v>
                </c:pt>
                <c:pt idx="8694">
                  <c:v>17390</c:v>
                </c:pt>
                <c:pt idx="8695">
                  <c:v>17392</c:v>
                </c:pt>
                <c:pt idx="8696">
                  <c:v>17394</c:v>
                </c:pt>
                <c:pt idx="8697">
                  <c:v>17396</c:v>
                </c:pt>
                <c:pt idx="8698">
                  <c:v>17398</c:v>
                </c:pt>
                <c:pt idx="8699">
                  <c:v>17400</c:v>
                </c:pt>
                <c:pt idx="8700">
                  <c:v>17402</c:v>
                </c:pt>
                <c:pt idx="8701">
                  <c:v>17404</c:v>
                </c:pt>
                <c:pt idx="8702">
                  <c:v>17406</c:v>
                </c:pt>
                <c:pt idx="8703">
                  <c:v>17408</c:v>
                </c:pt>
                <c:pt idx="8704">
                  <c:v>17410</c:v>
                </c:pt>
                <c:pt idx="8705">
                  <c:v>17412</c:v>
                </c:pt>
                <c:pt idx="8706">
                  <c:v>17414</c:v>
                </c:pt>
                <c:pt idx="8707">
                  <c:v>17416</c:v>
                </c:pt>
                <c:pt idx="8708">
                  <c:v>17418</c:v>
                </c:pt>
                <c:pt idx="8709">
                  <c:v>17420</c:v>
                </c:pt>
                <c:pt idx="8710">
                  <c:v>17422</c:v>
                </c:pt>
                <c:pt idx="8711">
                  <c:v>17424</c:v>
                </c:pt>
                <c:pt idx="8712">
                  <c:v>17426</c:v>
                </c:pt>
                <c:pt idx="8713">
                  <c:v>17428</c:v>
                </c:pt>
                <c:pt idx="8714">
                  <c:v>17430</c:v>
                </c:pt>
                <c:pt idx="8715">
                  <c:v>17432</c:v>
                </c:pt>
                <c:pt idx="8716">
                  <c:v>17434</c:v>
                </c:pt>
                <c:pt idx="8717">
                  <c:v>17436</c:v>
                </c:pt>
                <c:pt idx="8718">
                  <c:v>17438</c:v>
                </c:pt>
                <c:pt idx="8719">
                  <c:v>17440</c:v>
                </c:pt>
                <c:pt idx="8720">
                  <c:v>17442</c:v>
                </c:pt>
                <c:pt idx="8721">
                  <c:v>17444</c:v>
                </c:pt>
                <c:pt idx="8722">
                  <c:v>17446</c:v>
                </c:pt>
                <c:pt idx="8723">
                  <c:v>17448</c:v>
                </c:pt>
                <c:pt idx="8724">
                  <c:v>17450</c:v>
                </c:pt>
                <c:pt idx="8725">
                  <c:v>17452</c:v>
                </c:pt>
                <c:pt idx="8726">
                  <c:v>17454</c:v>
                </c:pt>
                <c:pt idx="8727">
                  <c:v>17456</c:v>
                </c:pt>
                <c:pt idx="8728">
                  <c:v>17458</c:v>
                </c:pt>
                <c:pt idx="8729">
                  <c:v>17460</c:v>
                </c:pt>
                <c:pt idx="8730">
                  <c:v>17462</c:v>
                </c:pt>
                <c:pt idx="8731">
                  <c:v>17464</c:v>
                </c:pt>
                <c:pt idx="8732">
                  <c:v>17466</c:v>
                </c:pt>
                <c:pt idx="8733">
                  <c:v>17468</c:v>
                </c:pt>
                <c:pt idx="8734">
                  <c:v>17470</c:v>
                </c:pt>
                <c:pt idx="8735">
                  <c:v>17472</c:v>
                </c:pt>
                <c:pt idx="8736">
                  <c:v>17474</c:v>
                </c:pt>
                <c:pt idx="8737">
                  <c:v>17476</c:v>
                </c:pt>
                <c:pt idx="8738">
                  <c:v>17478</c:v>
                </c:pt>
                <c:pt idx="8739">
                  <c:v>17480</c:v>
                </c:pt>
                <c:pt idx="8740">
                  <c:v>17482</c:v>
                </c:pt>
                <c:pt idx="8741">
                  <c:v>17484</c:v>
                </c:pt>
                <c:pt idx="8742">
                  <c:v>17486</c:v>
                </c:pt>
                <c:pt idx="8743">
                  <c:v>17488</c:v>
                </c:pt>
                <c:pt idx="8744">
                  <c:v>17490</c:v>
                </c:pt>
                <c:pt idx="8745">
                  <c:v>17492</c:v>
                </c:pt>
                <c:pt idx="8746">
                  <c:v>17494</c:v>
                </c:pt>
                <c:pt idx="8747">
                  <c:v>17496</c:v>
                </c:pt>
                <c:pt idx="8748">
                  <c:v>17498</c:v>
                </c:pt>
                <c:pt idx="8749">
                  <c:v>17500</c:v>
                </c:pt>
                <c:pt idx="8750">
                  <c:v>17502</c:v>
                </c:pt>
                <c:pt idx="8751">
                  <c:v>17504</c:v>
                </c:pt>
                <c:pt idx="8752">
                  <c:v>17506</c:v>
                </c:pt>
                <c:pt idx="8753">
                  <c:v>17508</c:v>
                </c:pt>
                <c:pt idx="8754">
                  <c:v>17510</c:v>
                </c:pt>
                <c:pt idx="8755">
                  <c:v>17512</c:v>
                </c:pt>
                <c:pt idx="8756">
                  <c:v>17514</c:v>
                </c:pt>
                <c:pt idx="8757">
                  <c:v>17516</c:v>
                </c:pt>
                <c:pt idx="8758">
                  <c:v>17518</c:v>
                </c:pt>
                <c:pt idx="8759">
                  <c:v>17520</c:v>
                </c:pt>
                <c:pt idx="8760">
                  <c:v>17522</c:v>
                </c:pt>
                <c:pt idx="8761">
                  <c:v>17524</c:v>
                </c:pt>
                <c:pt idx="8762">
                  <c:v>17526</c:v>
                </c:pt>
                <c:pt idx="8763">
                  <c:v>17528</c:v>
                </c:pt>
                <c:pt idx="8764">
                  <c:v>17530</c:v>
                </c:pt>
                <c:pt idx="8765">
                  <c:v>17532</c:v>
                </c:pt>
                <c:pt idx="8766">
                  <c:v>17534</c:v>
                </c:pt>
                <c:pt idx="8767">
                  <c:v>17536</c:v>
                </c:pt>
                <c:pt idx="8768">
                  <c:v>17538</c:v>
                </c:pt>
                <c:pt idx="8769">
                  <c:v>17540</c:v>
                </c:pt>
                <c:pt idx="8770">
                  <c:v>17542</c:v>
                </c:pt>
                <c:pt idx="8771">
                  <c:v>17544</c:v>
                </c:pt>
                <c:pt idx="8772">
                  <c:v>17546</c:v>
                </c:pt>
                <c:pt idx="8773">
                  <c:v>17548</c:v>
                </c:pt>
                <c:pt idx="8774">
                  <c:v>17550</c:v>
                </c:pt>
                <c:pt idx="8775">
                  <c:v>17552</c:v>
                </c:pt>
                <c:pt idx="8776">
                  <c:v>17554</c:v>
                </c:pt>
                <c:pt idx="8777">
                  <c:v>17556</c:v>
                </c:pt>
                <c:pt idx="8778">
                  <c:v>17558</c:v>
                </c:pt>
                <c:pt idx="8779">
                  <c:v>17560</c:v>
                </c:pt>
                <c:pt idx="8780">
                  <c:v>17562</c:v>
                </c:pt>
                <c:pt idx="8781">
                  <c:v>17564</c:v>
                </c:pt>
                <c:pt idx="8782">
                  <c:v>17566</c:v>
                </c:pt>
                <c:pt idx="8783">
                  <c:v>17568</c:v>
                </c:pt>
                <c:pt idx="8784">
                  <c:v>17570</c:v>
                </c:pt>
                <c:pt idx="8785">
                  <c:v>17572</c:v>
                </c:pt>
                <c:pt idx="8786">
                  <c:v>17574</c:v>
                </c:pt>
                <c:pt idx="8787">
                  <c:v>17576</c:v>
                </c:pt>
                <c:pt idx="8788">
                  <c:v>17578</c:v>
                </c:pt>
                <c:pt idx="8789">
                  <c:v>17580</c:v>
                </c:pt>
                <c:pt idx="8790">
                  <c:v>17582</c:v>
                </c:pt>
                <c:pt idx="8791">
                  <c:v>17584</c:v>
                </c:pt>
                <c:pt idx="8792">
                  <c:v>17586</c:v>
                </c:pt>
                <c:pt idx="8793">
                  <c:v>17588</c:v>
                </c:pt>
                <c:pt idx="8794">
                  <c:v>17590</c:v>
                </c:pt>
                <c:pt idx="8795">
                  <c:v>17592</c:v>
                </c:pt>
                <c:pt idx="8796">
                  <c:v>17594</c:v>
                </c:pt>
                <c:pt idx="8797">
                  <c:v>17596</c:v>
                </c:pt>
                <c:pt idx="8798">
                  <c:v>17598</c:v>
                </c:pt>
                <c:pt idx="8799">
                  <c:v>17600</c:v>
                </c:pt>
                <c:pt idx="8800">
                  <c:v>17602</c:v>
                </c:pt>
                <c:pt idx="8801">
                  <c:v>17604</c:v>
                </c:pt>
                <c:pt idx="8802">
                  <c:v>17606</c:v>
                </c:pt>
                <c:pt idx="8803">
                  <c:v>17608</c:v>
                </c:pt>
                <c:pt idx="8804">
                  <c:v>17610</c:v>
                </c:pt>
                <c:pt idx="8805">
                  <c:v>17612</c:v>
                </c:pt>
                <c:pt idx="8806">
                  <c:v>17614</c:v>
                </c:pt>
                <c:pt idx="8807">
                  <c:v>17616</c:v>
                </c:pt>
                <c:pt idx="8808">
                  <c:v>17618</c:v>
                </c:pt>
                <c:pt idx="8809">
                  <c:v>17620</c:v>
                </c:pt>
                <c:pt idx="8810">
                  <c:v>17622</c:v>
                </c:pt>
                <c:pt idx="8811">
                  <c:v>17624</c:v>
                </c:pt>
                <c:pt idx="8812">
                  <c:v>17626</c:v>
                </c:pt>
                <c:pt idx="8813">
                  <c:v>17628</c:v>
                </c:pt>
                <c:pt idx="8814">
                  <c:v>17630</c:v>
                </c:pt>
                <c:pt idx="8815">
                  <c:v>17632</c:v>
                </c:pt>
                <c:pt idx="8816">
                  <c:v>17634</c:v>
                </c:pt>
                <c:pt idx="8817">
                  <c:v>17636</c:v>
                </c:pt>
                <c:pt idx="8818">
                  <c:v>17638</c:v>
                </c:pt>
                <c:pt idx="8819">
                  <c:v>17640</c:v>
                </c:pt>
                <c:pt idx="8820">
                  <c:v>17642</c:v>
                </c:pt>
                <c:pt idx="8821">
                  <c:v>17644</c:v>
                </c:pt>
                <c:pt idx="8822">
                  <c:v>17646</c:v>
                </c:pt>
                <c:pt idx="8823">
                  <c:v>17648</c:v>
                </c:pt>
                <c:pt idx="8824">
                  <c:v>17650</c:v>
                </c:pt>
                <c:pt idx="8825">
                  <c:v>17652</c:v>
                </c:pt>
                <c:pt idx="8826">
                  <c:v>17654</c:v>
                </c:pt>
                <c:pt idx="8827">
                  <c:v>17656</c:v>
                </c:pt>
                <c:pt idx="8828">
                  <c:v>17658</c:v>
                </c:pt>
                <c:pt idx="8829">
                  <c:v>17660</c:v>
                </c:pt>
                <c:pt idx="8830">
                  <c:v>17662</c:v>
                </c:pt>
                <c:pt idx="8831">
                  <c:v>17664</c:v>
                </c:pt>
                <c:pt idx="8832">
                  <c:v>17666</c:v>
                </c:pt>
                <c:pt idx="8833">
                  <c:v>17668</c:v>
                </c:pt>
                <c:pt idx="8834">
                  <c:v>17670</c:v>
                </c:pt>
                <c:pt idx="8835">
                  <c:v>17672</c:v>
                </c:pt>
                <c:pt idx="8836">
                  <c:v>17674</c:v>
                </c:pt>
                <c:pt idx="8837">
                  <c:v>17676</c:v>
                </c:pt>
                <c:pt idx="8838">
                  <c:v>17678</c:v>
                </c:pt>
                <c:pt idx="8839">
                  <c:v>17680</c:v>
                </c:pt>
                <c:pt idx="8840">
                  <c:v>17682</c:v>
                </c:pt>
                <c:pt idx="8841">
                  <c:v>17684</c:v>
                </c:pt>
                <c:pt idx="8842">
                  <c:v>17686</c:v>
                </c:pt>
                <c:pt idx="8843">
                  <c:v>17688</c:v>
                </c:pt>
                <c:pt idx="8844">
                  <c:v>17690</c:v>
                </c:pt>
                <c:pt idx="8845">
                  <c:v>17692</c:v>
                </c:pt>
                <c:pt idx="8846">
                  <c:v>17694</c:v>
                </c:pt>
                <c:pt idx="8847">
                  <c:v>17696</c:v>
                </c:pt>
                <c:pt idx="8848">
                  <c:v>17698</c:v>
                </c:pt>
                <c:pt idx="8849">
                  <c:v>17700</c:v>
                </c:pt>
                <c:pt idx="8850">
                  <c:v>17702</c:v>
                </c:pt>
                <c:pt idx="8851">
                  <c:v>17704</c:v>
                </c:pt>
                <c:pt idx="8852">
                  <c:v>17706</c:v>
                </c:pt>
                <c:pt idx="8853">
                  <c:v>17708</c:v>
                </c:pt>
                <c:pt idx="8854">
                  <c:v>17710</c:v>
                </c:pt>
                <c:pt idx="8855">
                  <c:v>17712</c:v>
                </c:pt>
                <c:pt idx="8856">
                  <c:v>17714</c:v>
                </c:pt>
                <c:pt idx="8857">
                  <c:v>17716</c:v>
                </c:pt>
                <c:pt idx="8858">
                  <c:v>17718</c:v>
                </c:pt>
                <c:pt idx="8859">
                  <c:v>17720</c:v>
                </c:pt>
                <c:pt idx="8860">
                  <c:v>17722</c:v>
                </c:pt>
                <c:pt idx="8861">
                  <c:v>17724</c:v>
                </c:pt>
                <c:pt idx="8862">
                  <c:v>17726</c:v>
                </c:pt>
                <c:pt idx="8863">
                  <c:v>17728</c:v>
                </c:pt>
                <c:pt idx="8864">
                  <c:v>17730</c:v>
                </c:pt>
                <c:pt idx="8865">
                  <c:v>17732</c:v>
                </c:pt>
                <c:pt idx="8866">
                  <c:v>17734</c:v>
                </c:pt>
                <c:pt idx="8867">
                  <c:v>17736</c:v>
                </c:pt>
                <c:pt idx="8868">
                  <c:v>17738</c:v>
                </c:pt>
                <c:pt idx="8869">
                  <c:v>17740</c:v>
                </c:pt>
                <c:pt idx="8870">
                  <c:v>17742</c:v>
                </c:pt>
                <c:pt idx="8871">
                  <c:v>17744</c:v>
                </c:pt>
                <c:pt idx="8872">
                  <c:v>17746</c:v>
                </c:pt>
                <c:pt idx="8873">
                  <c:v>17748</c:v>
                </c:pt>
                <c:pt idx="8874">
                  <c:v>17750</c:v>
                </c:pt>
                <c:pt idx="8875">
                  <c:v>17752</c:v>
                </c:pt>
                <c:pt idx="8876">
                  <c:v>17754</c:v>
                </c:pt>
                <c:pt idx="8877">
                  <c:v>17756</c:v>
                </c:pt>
                <c:pt idx="8878">
                  <c:v>17758</c:v>
                </c:pt>
                <c:pt idx="8879">
                  <c:v>17760</c:v>
                </c:pt>
                <c:pt idx="8880">
                  <c:v>17762</c:v>
                </c:pt>
                <c:pt idx="8881">
                  <c:v>17764</c:v>
                </c:pt>
                <c:pt idx="8882">
                  <c:v>17766</c:v>
                </c:pt>
                <c:pt idx="8883">
                  <c:v>17768</c:v>
                </c:pt>
                <c:pt idx="8884">
                  <c:v>17770</c:v>
                </c:pt>
                <c:pt idx="8885">
                  <c:v>17772</c:v>
                </c:pt>
                <c:pt idx="8886">
                  <c:v>17774</c:v>
                </c:pt>
                <c:pt idx="8887">
                  <c:v>17776</c:v>
                </c:pt>
                <c:pt idx="8888">
                  <c:v>17778</c:v>
                </c:pt>
                <c:pt idx="8889">
                  <c:v>17780</c:v>
                </c:pt>
                <c:pt idx="8890">
                  <c:v>17782</c:v>
                </c:pt>
                <c:pt idx="8891">
                  <c:v>17784</c:v>
                </c:pt>
                <c:pt idx="8892">
                  <c:v>17786</c:v>
                </c:pt>
                <c:pt idx="8893">
                  <c:v>17788</c:v>
                </c:pt>
                <c:pt idx="8894">
                  <c:v>17790</c:v>
                </c:pt>
                <c:pt idx="8895">
                  <c:v>17792</c:v>
                </c:pt>
                <c:pt idx="8896">
                  <c:v>17794</c:v>
                </c:pt>
                <c:pt idx="8897">
                  <c:v>17796</c:v>
                </c:pt>
                <c:pt idx="8898">
                  <c:v>17798</c:v>
                </c:pt>
                <c:pt idx="8899">
                  <c:v>17800</c:v>
                </c:pt>
                <c:pt idx="8900">
                  <c:v>17802</c:v>
                </c:pt>
                <c:pt idx="8901">
                  <c:v>17804</c:v>
                </c:pt>
                <c:pt idx="8902">
                  <c:v>17806</c:v>
                </c:pt>
                <c:pt idx="8903">
                  <c:v>17808</c:v>
                </c:pt>
                <c:pt idx="8904">
                  <c:v>17810</c:v>
                </c:pt>
                <c:pt idx="8905">
                  <c:v>17812</c:v>
                </c:pt>
                <c:pt idx="8906">
                  <c:v>17814</c:v>
                </c:pt>
                <c:pt idx="8907">
                  <c:v>17816</c:v>
                </c:pt>
                <c:pt idx="8908">
                  <c:v>17818</c:v>
                </c:pt>
                <c:pt idx="8909">
                  <c:v>17820</c:v>
                </c:pt>
                <c:pt idx="8910">
                  <c:v>17822</c:v>
                </c:pt>
                <c:pt idx="8911">
                  <c:v>17824</c:v>
                </c:pt>
                <c:pt idx="8912">
                  <c:v>17826</c:v>
                </c:pt>
                <c:pt idx="8913">
                  <c:v>17828</c:v>
                </c:pt>
                <c:pt idx="8914">
                  <c:v>17830</c:v>
                </c:pt>
                <c:pt idx="8915">
                  <c:v>17832</c:v>
                </c:pt>
                <c:pt idx="8916">
                  <c:v>17834</c:v>
                </c:pt>
                <c:pt idx="8917">
                  <c:v>17836</c:v>
                </c:pt>
                <c:pt idx="8918">
                  <c:v>17838</c:v>
                </c:pt>
                <c:pt idx="8919">
                  <c:v>17840</c:v>
                </c:pt>
                <c:pt idx="8920">
                  <c:v>17842</c:v>
                </c:pt>
                <c:pt idx="8921">
                  <c:v>17844</c:v>
                </c:pt>
                <c:pt idx="8922">
                  <c:v>17846</c:v>
                </c:pt>
                <c:pt idx="8923">
                  <c:v>17848</c:v>
                </c:pt>
                <c:pt idx="8924">
                  <c:v>17850</c:v>
                </c:pt>
                <c:pt idx="8925">
                  <c:v>17852</c:v>
                </c:pt>
                <c:pt idx="8926">
                  <c:v>17854</c:v>
                </c:pt>
                <c:pt idx="8927">
                  <c:v>17856</c:v>
                </c:pt>
                <c:pt idx="8928">
                  <c:v>17858</c:v>
                </c:pt>
                <c:pt idx="8929">
                  <c:v>17860</c:v>
                </c:pt>
                <c:pt idx="8930">
                  <c:v>17862</c:v>
                </c:pt>
                <c:pt idx="8931">
                  <c:v>17864</c:v>
                </c:pt>
                <c:pt idx="8932">
                  <c:v>17866</c:v>
                </c:pt>
                <c:pt idx="8933">
                  <c:v>17868</c:v>
                </c:pt>
                <c:pt idx="8934">
                  <c:v>17870</c:v>
                </c:pt>
                <c:pt idx="8935">
                  <c:v>17872</c:v>
                </c:pt>
                <c:pt idx="8936">
                  <c:v>17874</c:v>
                </c:pt>
                <c:pt idx="8937">
                  <c:v>17876</c:v>
                </c:pt>
                <c:pt idx="8938">
                  <c:v>17878</c:v>
                </c:pt>
                <c:pt idx="8939">
                  <c:v>17880</c:v>
                </c:pt>
                <c:pt idx="8940">
                  <c:v>17882</c:v>
                </c:pt>
                <c:pt idx="8941">
                  <c:v>17884</c:v>
                </c:pt>
                <c:pt idx="8942">
                  <c:v>17886</c:v>
                </c:pt>
                <c:pt idx="8943">
                  <c:v>17888</c:v>
                </c:pt>
                <c:pt idx="8944">
                  <c:v>17890</c:v>
                </c:pt>
                <c:pt idx="8945">
                  <c:v>17892</c:v>
                </c:pt>
                <c:pt idx="8946">
                  <c:v>17894</c:v>
                </c:pt>
                <c:pt idx="8947">
                  <c:v>17896</c:v>
                </c:pt>
                <c:pt idx="8948">
                  <c:v>17898</c:v>
                </c:pt>
                <c:pt idx="8949">
                  <c:v>17900</c:v>
                </c:pt>
                <c:pt idx="8950">
                  <c:v>17902</c:v>
                </c:pt>
                <c:pt idx="8951">
                  <c:v>17904</c:v>
                </c:pt>
                <c:pt idx="8952">
                  <c:v>17906</c:v>
                </c:pt>
                <c:pt idx="8953">
                  <c:v>17908</c:v>
                </c:pt>
                <c:pt idx="8954">
                  <c:v>17910</c:v>
                </c:pt>
                <c:pt idx="8955">
                  <c:v>17912</c:v>
                </c:pt>
                <c:pt idx="8956">
                  <c:v>17914</c:v>
                </c:pt>
                <c:pt idx="8957">
                  <c:v>17916</c:v>
                </c:pt>
                <c:pt idx="8958">
                  <c:v>17918</c:v>
                </c:pt>
                <c:pt idx="8959">
                  <c:v>17920</c:v>
                </c:pt>
                <c:pt idx="8960">
                  <c:v>17922</c:v>
                </c:pt>
                <c:pt idx="8961">
                  <c:v>17924</c:v>
                </c:pt>
                <c:pt idx="8962">
                  <c:v>17926</c:v>
                </c:pt>
                <c:pt idx="8963">
                  <c:v>17928</c:v>
                </c:pt>
                <c:pt idx="8964">
                  <c:v>17930</c:v>
                </c:pt>
                <c:pt idx="8965">
                  <c:v>17932</c:v>
                </c:pt>
                <c:pt idx="8966">
                  <c:v>17934</c:v>
                </c:pt>
                <c:pt idx="8967">
                  <c:v>17936</c:v>
                </c:pt>
                <c:pt idx="8968">
                  <c:v>17938</c:v>
                </c:pt>
                <c:pt idx="8969">
                  <c:v>17940</c:v>
                </c:pt>
                <c:pt idx="8970">
                  <c:v>17942</c:v>
                </c:pt>
                <c:pt idx="8971">
                  <c:v>17944</c:v>
                </c:pt>
                <c:pt idx="8972">
                  <c:v>17946</c:v>
                </c:pt>
                <c:pt idx="8973">
                  <c:v>17948</c:v>
                </c:pt>
                <c:pt idx="8974">
                  <c:v>17950</c:v>
                </c:pt>
                <c:pt idx="8975">
                  <c:v>17952</c:v>
                </c:pt>
                <c:pt idx="8976">
                  <c:v>17954</c:v>
                </c:pt>
                <c:pt idx="8977">
                  <c:v>17956</c:v>
                </c:pt>
                <c:pt idx="8978">
                  <c:v>17958</c:v>
                </c:pt>
                <c:pt idx="8979">
                  <c:v>17960</c:v>
                </c:pt>
                <c:pt idx="8980">
                  <c:v>17962</c:v>
                </c:pt>
                <c:pt idx="8981">
                  <c:v>17964</c:v>
                </c:pt>
                <c:pt idx="8982">
                  <c:v>17966</c:v>
                </c:pt>
                <c:pt idx="8983">
                  <c:v>17968</c:v>
                </c:pt>
                <c:pt idx="8984">
                  <c:v>17970</c:v>
                </c:pt>
                <c:pt idx="8985">
                  <c:v>17972</c:v>
                </c:pt>
                <c:pt idx="8986">
                  <c:v>17974</c:v>
                </c:pt>
                <c:pt idx="8987">
                  <c:v>17976</c:v>
                </c:pt>
                <c:pt idx="8988">
                  <c:v>17978</c:v>
                </c:pt>
                <c:pt idx="8989">
                  <c:v>17980</c:v>
                </c:pt>
                <c:pt idx="8990">
                  <c:v>17982</c:v>
                </c:pt>
                <c:pt idx="8991">
                  <c:v>17984</c:v>
                </c:pt>
                <c:pt idx="8992">
                  <c:v>17986</c:v>
                </c:pt>
                <c:pt idx="8993">
                  <c:v>17988</c:v>
                </c:pt>
                <c:pt idx="8994">
                  <c:v>17990</c:v>
                </c:pt>
                <c:pt idx="8995">
                  <c:v>17992</c:v>
                </c:pt>
                <c:pt idx="8996">
                  <c:v>17994</c:v>
                </c:pt>
                <c:pt idx="8997">
                  <c:v>17996</c:v>
                </c:pt>
                <c:pt idx="8998">
                  <c:v>17998</c:v>
                </c:pt>
                <c:pt idx="8999">
                  <c:v>18000</c:v>
                </c:pt>
                <c:pt idx="9000">
                  <c:v>18002</c:v>
                </c:pt>
                <c:pt idx="9001">
                  <c:v>18004</c:v>
                </c:pt>
                <c:pt idx="9002">
                  <c:v>18006</c:v>
                </c:pt>
                <c:pt idx="9003">
                  <c:v>18008</c:v>
                </c:pt>
                <c:pt idx="9004">
                  <c:v>18010</c:v>
                </c:pt>
                <c:pt idx="9005">
                  <c:v>18012</c:v>
                </c:pt>
                <c:pt idx="9006">
                  <c:v>18014</c:v>
                </c:pt>
                <c:pt idx="9007">
                  <c:v>18016</c:v>
                </c:pt>
                <c:pt idx="9008">
                  <c:v>18018</c:v>
                </c:pt>
                <c:pt idx="9009">
                  <c:v>18020</c:v>
                </c:pt>
                <c:pt idx="9010">
                  <c:v>18022</c:v>
                </c:pt>
                <c:pt idx="9011">
                  <c:v>18024</c:v>
                </c:pt>
                <c:pt idx="9012">
                  <c:v>18026</c:v>
                </c:pt>
                <c:pt idx="9013">
                  <c:v>18028</c:v>
                </c:pt>
                <c:pt idx="9014">
                  <c:v>18030</c:v>
                </c:pt>
                <c:pt idx="9015">
                  <c:v>18032</c:v>
                </c:pt>
                <c:pt idx="9016">
                  <c:v>18034</c:v>
                </c:pt>
                <c:pt idx="9017">
                  <c:v>18036</c:v>
                </c:pt>
                <c:pt idx="9018">
                  <c:v>18038</c:v>
                </c:pt>
                <c:pt idx="9019">
                  <c:v>18040</c:v>
                </c:pt>
                <c:pt idx="9020">
                  <c:v>18042</c:v>
                </c:pt>
                <c:pt idx="9021">
                  <c:v>18044</c:v>
                </c:pt>
                <c:pt idx="9022">
                  <c:v>18046</c:v>
                </c:pt>
                <c:pt idx="9023">
                  <c:v>18048</c:v>
                </c:pt>
                <c:pt idx="9024">
                  <c:v>18050</c:v>
                </c:pt>
                <c:pt idx="9025">
                  <c:v>18052</c:v>
                </c:pt>
                <c:pt idx="9026">
                  <c:v>18054</c:v>
                </c:pt>
                <c:pt idx="9027">
                  <c:v>18056</c:v>
                </c:pt>
                <c:pt idx="9028">
                  <c:v>18058</c:v>
                </c:pt>
                <c:pt idx="9029">
                  <c:v>18060</c:v>
                </c:pt>
                <c:pt idx="9030">
                  <c:v>18062</c:v>
                </c:pt>
                <c:pt idx="9031">
                  <c:v>18064</c:v>
                </c:pt>
                <c:pt idx="9032">
                  <c:v>18066</c:v>
                </c:pt>
                <c:pt idx="9033">
                  <c:v>18068</c:v>
                </c:pt>
                <c:pt idx="9034">
                  <c:v>18070</c:v>
                </c:pt>
                <c:pt idx="9035">
                  <c:v>18072</c:v>
                </c:pt>
                <c:pt idx="9036">
                  <c:v>18074</c:v>
                </c:pt>
                <c:pt idx="9037">
                  <c:v>18076</c:v>
                </c:pt>
                <c:pt idx="9038">
                  <c:v>18078</c:v>
                </c:pt>
                <c:pt idx="9039">
                  <c:v>18080</c:v>
                </c:pt>
                <c:pt idx="9040">
                  <c:v>18082</c:v>
                </c:pt>
                <c:pt idx="9041">
                  <c:v>18084</c:v>
                </c:pt>
                <c:pt idx="9042">
                  <c:v>18086</c:v>
                </c:pt>
                <c:pt idx="9043">
                  <c:v>18088</c:v>
                </c:pt>
                <c:pt idx="9044">
                  <c:v>18090</c:v>
                </c:pt>
                <c:pt idx="9045">
                  <c:v>18092</c:v>
                </c:pt>
                <c:pt idx="9046">
                  <c:v>18094</c:v>
                </c:pt>
                <c:pt idx="9047">
                  <c:v>18096</c:v>
                </c:pt>
                <c:pt idx="9048">
                  <c:v>18098</c:v>
                </c:pt>
                <c:pt idx="9049">
                  <c:v>18100</c:v>
                </c:pt>
                <c:pt idx="9050">
                  <c:v>18102</c:v>
                </c:pt>
                <c:pt idx="9051">
                  <c:v>18104</c:v>
                </c:pt>
                <c:pt idx="9052">
                  <c:v>18106</c:v>
                </c:pt>
                <c:pt idx="9053">
                  <c:v>18108</c:v>
                </c:pt>
                <c:pt idx="9054">
                  <c:v>18110</c:v>
                </c:pt>
                <c:pt idx="9055">
                  <c:v>18112</c:v>
                </c:pt>
                <c:pt idx="9056">
                  <c:v>18114</c:v>
                </c:pt>
                <c:pt idx="9057">
                  <c:v>18116</c:v>
                </c:pt>
                <c:pt idx="9058">
                  <c:v>18118</c:v>
                </c:pt>
                <c:pt idx="9059">
                  <c:v>18120</c:v>
                </c:pt>
                <c:pt idx="9060">
                  <c:v>18122</c:v>
                </c:pt>
                <c:pt idx="9061">
                  <c:v>18124</c:v>
                </c:pt>
                <c:pt idx="9062">
                  <c:v>18126</c:v>
                </c:pt>
                <c:pt idx="9063">
                  <c:v>18128</c:v>
                </c:pt>
                <c:pt idx="9064">
                  <c:v>18130</c:v>
                </c:pt>
                <c:pt idx="9065">
                  <c:v>18132</c:v>
                </c:pt>
                <c:pt idx="9066">
                  <c:v>18134</c:v>
                </c:pt>
                <c:pt idx="9067">
                  <c:v>18136</c:v>
                </c:pt>
                <c:pt idx="9068">
                  <c:v>18138</c:v>
                </c:pt>
                <c:pt idx="9069">
                  <c:v>18140</c:v>
                </c:pt>
                <c:pt idx="9070">
                  <c:v>18142</c:v>
                </c:pt>
                <c:pt idx="9071">
                  <c:v>18144</c:v>
                </c:pt>
                <c:pt idx="9072">
                  <c:v>18146</c:v>
                </c:pt>
                <c:pt idx="9073">
                  <c:v>18148</c:v>
                </c:pt>
                <c:pt idx="9074">
                  <c:v>18150</c:v>
                </c:pt>
                <c:pt idx="9075">
                  <c:v>18152</c:v>
                </c:pt>
                <c:pt idx="9076">
                  <c:v>18154</c:v>
                </c:pt>
                <c:pt idx="9077">
                  <c:v>18156</c:v>
                </c:pt>
                <c:pt idx="9078">
                  <c:v>18158</c:v>
                </c:pt>
                <c:pt idx="9079">
                  <c:v>18160</c:v>
                </c:pt>
                <c:pt idx="9080">
                  <c:v>18162</c:v>
                </c:pt>
                <c:pt idx="9081">
                  <c:v>18164</c:v>
                </c:pt>
                <c:pt idx="9082">
                  <c:v>18166</c:v>
                </c:pt>
                <c:pt idx="9083">
                  <c:v>18168</c:v>
                </c:pt>
                <c:pt idx="9084">
                  <c:v>18170</c:v>
                </c:pt>
                <c:pt idx="9085">
                  <c:v>18172</c:v>
                </c:pt>
                <c:pt idx="9086">
                  <c:v>18174</c:v>
                </c:pt>
                <c:pt idx="9087">
                  <c:v>18176</c:v>
                </c:pt>
                <c:pt idx="9088">
                  <c:v>18178</c:v>
                </c:pt>
                <c:pt idx="9089">
                  <c:v>18180</c:v>
                </c:pt>
                <c:pt idx="9090">
                  <c:v>18182</c:v>
                </c:pt>
                <c:pt idx="9091">
                  <c:v>18184</c:v>
                </c:pt>
                <c:pt idx="9092">
                  <c:v>18186</c:v>
                </c:pt>
                <c:pt idx="9093">
                  <c:v>18188</c:v>
                </c:pt>
                <c:pt idx="9094">
                  <c:v>18190</c:v>
                </c:pt>
                <c:pt idx="9095">
                  <c:v>18192</c:v>
                </c:pt>
                <c:pt idx="9096">
                  <c:v>18194</c:v>
                </c:pt>
                <c:pt idx="9097">
                  <c:v>18196</c:v>
                </c:pt>
                <c:pt idx="9098">
                  <c:v>18198</c:v>
                </c:pt>
                <c:pt idx="9099">
                  <c:v>18200</c:v>
                </c:pt>
                <c:pt idx="9100">
                  <c:v>18202</c:v>
                </c:pt>
                <c:pt idx="9101">
                  <c:v>18204</c:v>
                </c:pt>
                <c:pt idx="9102">
                  <c:v>18206</c:v>
                </c:pt>
                <c:pt idx="9103">
                  <c:v>18208</c:v>
                </c:pt>
                <c:pt idx="9104">
                  <c:v>18210</c:v>
                </c:pt>
                <c:pt idx="9105">
                  <c:v>18212</c:v>
                </c:pt>
                <c:pt idx="9106">
                  <c:v>18214</c:v>
                </c:pt>
                <c:pt idx="9107">
                  <c:v>18216</c:v>
                </c:pt>
                <c:pt idx="9108">
                  <c:v>18218</c:v>
                </c:pt>
                <c:pt idx="9109">
                  <c:v>18220</c:v>
                </c:pt>
                <c:pt idx="9110">
                  <c:v>18222</c:v>
                </c:pt>
                <c:pt idx="9111">
                  <c:v>18224</c:v>
                </c:pt>
                <c:pt idx="9112">
                  <c:v>18226</c:v>
                </c:pt>
                <c:pt idx="9113">
                  <c:v>18228</c:v>
                </c:pt>
                <c:pt idx="9114">
                  <c:v>18230</c:v>
                </c:pt>
                <c:pt idx="9115">
                  <c:v>18232</c:v>
                </c:pt>
                <c:pt idx="9116">
                  <c:v>18234</c:v>
                </c:pt>
                <c:pt idx="9117">
                  <c:v>18236</c:v>
                </c:pt>
                <c:pt idx="9118">
                  <c:v>18238</c:v>
                </c:pt>
                <c:pt idx="9119">
                  <c:v>18240</c:v>
                </c:pt>
                <c:pt idx="9120">
                  <c:v>18242</c:v>
                </c:pt>
                <c:pt idx="9121">
                  <c:v>18244</c:v>
                </c:pt>
                <c:pt idx="9122">
                  <c:v>18246</c:v>
                </c:pt>
                <c:pt idx="9123">
                  <c:v>18248</c:v>
                </c:pt>
                <c:pt idx="9124">
                  <c:v>18250</c:v>
                </c:pt>
                <c:pt idx="9125">
                  <c:v>18252</c:v>
                </c:pt>
                <c:pt idx="9126">
                  <c:v>18254</c:v>
                </c:pt>
                <c:pt idx="9127">
                  <c:v>18256</c:v>
                </c:pt>
                <c:pt idx="9128">
                  <c:v>18258</c:v>
                </c:pt>
                <c:pt idx="9129">
                  <c:v>18260</c:v>
                </c:pt>
                <c:pt idx="9130">
                  <c:v>18262</c:v>
                </c:pt>
                <c:pt idx="9131">
                  <c:v>18264</c:v>
                </c:pt>
                <c:pt idx="9132">
                  <c:v>18266</c:v>
                </c:pt>
                <c:pt idx="9133">
                  <c:v>18268</c:v>
                </c:pt>
                <c:pt idx="9134">
                  <c:v>18270</c:v>
                </c:pt>
                <c:pt idx="9135">
                  <c:v>18272</c:v>
                </c:pt>
                <c:pt idx="9136">
                  <c:v>18274</c:v>
                </c:pt>
                <c:pt idx="9137">
                  <c:v>18276</c:v>
                </c:pt>
                <c:pt idx="9138">
                  <c:v>18278</c:v>
                </c:pt>
                <c:pt idx="9139">
                  <c:v>18280</c:v>
                </c:pt>
                <c:pt idx="9140">
                  <c:v>18282</c:v>
                </c:pt>
                <c:pt idx="9141">
                  <c:v>18284</c:v>
                </c:pt>
                <c:pt idx="9142">
                  <c:v>18286</c:v>
                </c:pt>
                <c:pt idx="9143">
                  <c:v>18288</c:v>
                </c:pt>
                <c:pt idx="9144">
                  <c:v>18290</c:v>
                </c:pt>
                <c:pt idx="9145">
                  <c:v>18292</c:v>
                </c:pt>
                <c:pt idx="9146">
                  <c:v>18294</c:v>
                </c:pt>
                <c:pt idx="9147">
                  <c:v>18296</c:v>
                </c:pt>
                <c:pt idx="9148">
                  <c:v>18298</c:v>
                </c:pt>
                <c:pt idx="9149">
                  <c:v>18300</c:v>
                </c:pt>
                <c:pt idx="9150">
                  <c:v>18302</c:v>
                </c:pt>
                <c:pt idx="9151">
                  <c:v>18304</c:v>
                </c:pt>
                <c:pt idx="9152">
                  <c:v>18306</c:v>
                </c:pt>
                <c:pt idx="9153">
                  <c:v>18308</c:v>
                </c:pt>
                <c:pt idx="9154">
                  <c:v>18310</c:v>
                </c:pt>
                <c:pt idx="9155">
                  <c:v>18312</c:v>
                </c:pt>
                <c:pt idx="9156">
                  <c:v>18314</c:v>
                </c:pt>
                <c:pt idx="9157">
                  <c:v>18316</c:v>
                </c:pt>
                <c:pt idx="9158">
                  <c:v>18318</c:v>
                </c:pt>
                <c:pt idx="9159">
                  <c:v>18320</c:v>
                </c:pt>
                <c:pt idx="9160">
                  <c:v>18322</c:v>
                </c:pt>
                <c:pt idx="9161">
                  <c:v>18324</c:v>
                </c:pt>
                <c:pt idx="9162">
                  <c:v>18326</c:v>
                </c:pt>
                <c:pt idx="9163">
                  <c:v>18328</c:v>
                </c:pt>
                <c:pt idx="9164">
                  <c:v>18330</c:v>
                </c:pt>
                <c:pt idx="9165">
                  <c:v>18332</c:v>
                </c:pt>
                <c:pt idx="9166">
                  <c:v>18334</c:v>
                </c:pt>
                <c:pt idx="9167">
                  <c:v>18336</c:v>
                </c:pt>
                <c:pt idx="9168">
                  <c:v>18338</c:v>
                </c:pt>
                <c:pt idx="9169">
                  <c:v>18340</c:v>
                </c:pt>
                <c:pt idx="9170">
                  <c:v>18342</c:v>
                </c:pt>
                <c:pt idx="9171">
                  <c:v>18344</c:v>
                </c:pt>
                <c:pt idx="9172">
                  <c:v>18346</c:v>
                </c:pt>
                <c:pt idx="9173">
                  <c:v>18348</c:v>
                </c:pt>
                <c:pt idx="9174">
                  <c:v>18350</c:v>
                </c:pt>
                <c:pt idx="9175">
                  <c:v>18352</c:v>
                </c:pt>
                <c:pt idx="9176">
                  <c:v>18354</c:v>
                </c:pt>
                <c:pt idx="9177">
                  <c:v>18356</c:v>
                </c:pt>
                <c:pt idx="9178">
                  <c:v>18358</c:v>
                </c:pt>
                <c:pt idx="9179">
                  <c:v>18360</c:v>
                </c:pt>
                <c:pt idx="9180">
                  <c:v>18362</c:v>
                </c:pt>
                <c:pt idx="9181">
                  <c:v>18364</c:v>
                </c:pt>
                <c:pt idx="9182">
                  <c:v>18366</c:v>
                </c:pt>
                <c:pt idx="9183">
                  <c:v>18368</c:v>
                </c:pt>
                <c:pt idx="9184">
                  <c:v>18370</c:v>
                </c:pt>
                <c:pt idx="9185">
                  <c:v>18372</c:v>
                </c:pt>
                <c:pt idx="9186">
                  <c:v>18374</c:v>
                </c:pt>
                <c:pt idx="9187">
                  <c:v>18376</c:v>
                </c:pt>
                <c:pt idx="9188">
                  <c:v>18378</c:v>
                </c:pt>
                <c:pt idx="9189">
                  <c:v>18380</c:v>
                </c:pt>
                <c:pt idx="9190">
                  <c:v>18382</c:v>
                </c:pt>
                <c:pt idx="9191">
                  <c:v>18384</c:v>
                </c:pt>
                <c:pt idx="9192">
                  <c:v>18386</c:v>
                </c:pt>
                <c:pt idx="9193">
                  <c:v>18388</c:v>
                </c:pt>
                <c:pt idx="9194">
                  <c:v>18390</c:v>
                </c:pt>
                <c:pt idx="9195">
                  <c:v>18392</c:v>
                </c:pt>
                <c:pt idx="9196">
                  <c:v>18394</c:v>
                </c:pt>
                <c:pt idx="9197">
                  <c:v>18396</c:v>
                </c:pt>
                <c:pt idx="9198">
                  <c:v>18398</c:v>
                </c:pt>
                <c:pt idx="9199">
                  <c:v>18400</c:v>
                </c:pt>
                <c:pt idx="9200">
                  <c:v>18402</c:v>
                </c:pt>
                <c:pt idx="9201">
                  <c:v>18404</c:v>
                </c:pt>
                <c:pt idx="9202">
                  <c:v>18406</c:v>
                </c:pt>
                <c:pt idx="9203">
                  <c:v>18408</c:v>
                </c:pt>
                <c:pt idx="9204">
                  <c:v>18410</c:v>
                </c:pt>
                <c:pt idx="9205">
                  <c:v>18412</c:v>
                </c:pt>
                <c:pt idx="9206">
                  <c:v>18414</c:v>
                </c:pt>
                <c:pt idx="9207">
                  <c:v>18416</c:v>
                </c:pt>
                <c:pt idx="9208">
                  <c:v>18418</c:v>
                </c:pt>
                <c:pt idx="9209">
                  <c:v>18420</c:v>
                </c:pt>
                <c:pt idx="9210">
                  <c:v>18422</c:v>
                </c:pt>
                <c:pt idx="9211">
                  <c:v>18424</c:v>
                </c:pt>
                <c:pt idx="9212">
                  <c:v>18426</c:v>
                </c:pt>
                <c:pt idx="9213">
                  <c:v>18428</c:v>
                </c:pt>
                <c:pt idx="9214">
                  <c:v>18430</c:v>
                </c:pt>
                <c:pt idx="9215">
                  <c:v>18432</c:v>
                </c:pt>
                <c:pt idx="9216">
                  <c:v>18434</c:v>
                </c:pt>
                <c:pt idx="9217">
                  <c:v>18436</c:v>
                </c:pt>
                <c:pt idx="9218">
                  <c:v>18438</c:v>
                </c:pt>
                <c:pt idx="9219">
                  <c:v>18440</c:v>
                </c:pt>
                <c:pt idx="9220">
                  <c:v>18442</c:v>
                </c:pt>
                <c:pt idx="9221">
                  <c:v>18444</c:v>
                </c:pt>
                <c:pt idx="9222">
                  <c:v>18446</c:v>
                </c:pt>
                <c:pt idx="9223">
                  <c:v>18448</c:v>
                </c:pt>
                <c:pt idx="9224">
                  <c:v>18450</c:v>
                </c:pt>
                <c:pt idx="9225">
                  <c:v>18452</c:v>
                </c:pt>
                <c:pt idx="9226">
                  <c:v>18454</c:v>
                </c:pt>
                <c:pt idx="9227">
                  <c:v>18456</c:v>
                </c:pt>
                <c:pt idx="9228">
                  <c:v>18458</c:v>
                </c:pt>
                <c:pt idx="9229">
                  <c:v>18460</c:v>
                </c:pt>
                <c:pt idx="9230">
                  <c:v>18462</c:v>
                </c:pt>
                <c:pt idx="9231">
                  <c:v>18464</c:v>
                </c:pt>
                <c:pt idx="9232">
                  <c:v>18466</c:v>
                </c:pt>
                <c:pt idx="9233">
                  <c:v>18468</c:v>
                </c:pt>
                <c:pt idx="9234">
                  <c:v>18470</c:v>
                </c:pt>
                <c:pt idx="9235">
                  <c:v>18472</c:v>
                </c:pt>
                <c:pt idx="9236">
                  <c:v>18474</c:v>
                </c:pt>
                <c:pt idx="9237">
                  <c:v>18476</c:v>
                </c:pt>
                <c:pt idx="9238">
                  <c:v>18478</c:v>
                </c:pt>
                <c:pt idx="9239">
                  <c:v>18480</c:v>
                </c:pt>
                <c:pt idx="9240">
                  <c:v>18482</c:v>
                </c:pt>
                <c:pt idx="9241">
                  <c:v>18484</c:v>
                </c:pt>
                <c:pt idx="9242">
                  <c:v>18486</c:v>
                </c:pt>
                <c:pt idx="9243">
                  <c:v>18488</c:v>
                </c:pt>
                <c:pt idx="9244">
                  <c:v>18490</c:v>
                </c:pt>
                <c:pt idx="9245">
                  <c:v>18492</c:v>
                </c:pt>
                <c:pt idx="9246">
                  <c:v>18494</c:v>
                </c:pt>
                <c:pt idx="9247">
                  <c:v>18496</c:v>
                </c:pt>
                <c:pt idx="9248">
                  <c:v>18498</c:v>
                </c:pt>
                <c:pt idx="9249">
                  <c:v>18500</c:v>
                </c:pt>
                <c:pt idx="9250">
                  <c:v>18502</c:v>
                </c:pt>
                <c:pt idx="9251">
                  <c:v>18504</c:v>
                </c:pt>
                <c:pt idx="9252">
                  <c:v>18506</c:v>
                </c:pt>
                <c:pt idx="9253">
                  <c:v>18508</c:v>
                </c:pt>
                <c:pt idx="9254">
                  <c:v>18510</c:v>
                </c:pt>
                <c:pt idx="9255">
                  <c:v>18512</c:v>
                </c:pt>
                <c:pt idx="9256">
                  <c:v>18514</c:v>
                </c:pt>
                <c:pt idx="9257">
                  <c:v>18516</c:v>
                </c:pt>
                <c:pt idx="9258">
                  <c:v>18518</c:v>
                </c:pt>
                <c:pt idx="9259">
                  <c:v>18520</c:v>
                </c:pt>
                <c:pt idx="9260">
                  <c:v>18522</c:v>
                </c:pt>
                <c:pt idx="9261">
                  <c:v>18524</c:v>
                </c:pt>
                <c:pt idx="9262">
                  <c:v>18526</c:v>
                </c:pt>
                <c:pt idx="9263">
                  <c:v>18528</c:v>
                </c:pt>
                <c:pt idx="9264">
                  <c:v>18530</c:v>
                </c:pt>
                <c:pt idx="9265">
                  <c:v>18532</c:v>
                </c:pt>
                <c:pt idx="9266">
                  <c:v>18534</c:v>
                </c:pt>
                <c:pt idx="9267">
                  <c:v>18536</c:v>
                </c:pt>
                <c:pt idx="9268">
                  <c:v>18538</c:v>
                </c:pt>
                <c:pt idx="9269">
                  <c:v>18540</c:v>
                </c:pt>
                <c:pt idx="9270">
                  <c:v>18542</c:v>
                </c:pt>
                <c:pt idx="9271">
                  <c:v>18544</c:v>
                </c:pt>
                <c:pt idx="9272">
                  <c:v>18546</c:v>
                </c:pt>
                <c:pt idx="9273">
                  <c:v>18548</c:v>
                </c:pt>
                <c:pt idx="9274">
                  <c:v>18550</c:v>
                </c:pt>
                <c:pt idx="9275">
                  <c:v>18552</c:v>
                </c:pt>
                <c:pt idx="9276">
                  <c:v>18554</c:v>
                </c:pt>
                <c:pt idx="9277">
                  <c:v>18556</c:v>
                </c:pt>
                <c:pt idx="9278">
                  <c:v>18558</c:v>
                </c:pt>
                <c:pt idx="9279">
                  <c:v>18560</c:v>
                </c:pt>
                <c:pt idx="9280">
                  <c:v>18562</c:v>
                </c:pt>
                <c:pt idx="9281">
                  <c:v>18564</c:v>
                </c:pt>
                <c:pt idx="9282">
                  <c:v>18566</c:v>
                </c:pt>
                <c:pt idx="9283">
                  <c:v>18568</c:v>
                </c:pt>
                <c:pt idx="9284">
                  <c:v>18570</c:v>
                </c:pt>
                <c:pt idx="9285">
                  <c:v>18572</c:v>
                </c:pt>
                <c:pt idx="9286">
                  <c:v>18574</c:v>
                </c:pt>
                <c:pt idx="9287">
                  <c:v>18576</c:v>
                </c:pt>
                <c:pt idx="9288">
                  <c:v>18578</c:v>
                </c:pt>
                <c:pt idx="9289">
                  <c:v>18580</c:v>
                </c:pt>
                <c:pt idx="9290">
                  <c:v>18582</c:v>
                </c:pt>
                <c:pt idx="9291">
                  <c:v>18584</c:v>
                </c:pt>
                <c:pt idx="9292">
                  <c:v>18586</c:v>
                </c:pt>
                <c:pt idx="9293">
                  <c:v>18588</c:v>
                </c:pt>
                <c:pt idx="9294">
                  <c:v>18590</c:v>
                </c:pt>
                <c:pt idx="9295">
                  <c:v>18592</c:v>
                </c:pt>
                <c:pt idx="9296">
                  <c:v>18594</c:v>
                </c:pt>
                <c:pt idx="9297">
                  <c:v>18596</c:v>
                </c:pt>
                <c:pt idx="9298">
                  <c:v>18598</c:v>
                </c:pt>
                <c:pt idx="9299">
                  <c:v>18600</c:v>
                </c:pt>
                <c:pt idx="9300">
                  <c:v>18602</c:v>
                </c:pt>
                <c:pt idx="9301">
                  <c:v>18604</c:v>
                </c:pt>
                <c:pt idx="9302">
                  <c:v>18606</c:v>
                </c:pt>
                <c:pt idx="9303">
                  <c:v>18608</c:v>
                </c:pt>
                <c:pt idx="9304">
                  <c:v>18610</c:v>
                </c:pt>
                <c:pt idx="9305">
                  <c:v>18612</c:v>
                </c:pt>
                <c:pt idx="9306">
                  <c:v>18614</c:v>
                </c:pt>
                <c:pt idx="9307">
                  <c:v>18616</c:v>
                </c:pt>
                <c:pt idx="9308">
                  <c:v>18618</c:v>
                </c:pt>
                <c:pt idx="9309">
                  <c:v>18620</c:v>
                </c:pt>
                <c:pt idx="9310">
                  <c:v>18622</c:v>
                </c:pt>
                <c:pt idx="9311">
                  <c:v>18624</c:v>
                </c:pt>
                <c:pt idx="9312">
                  <c:v>18626</c:v>
                </c:pt>
                <c:pt idx="9313">
                  <c:v>18628</c:v>
                </c:pt>
                <c:pt idx="9314">
                  <c:v>18630</c:v>
                </c:pt>
                <c:pt idx="9315">
                  <c:v>18632</c:v>
                </c:pt>
                <c:pt idx="9316">
                  <c:v>18634</c:v>
                </c:pt>
                <c:pt idx="9317">
                  <c:v>18636</c:v>
                </c:pt>
                <c:pt idx="9318">
                  <c:v>18638</c:v>
                </c:pt>
                <c:pt idx="9319">
                  <c:v>18640</c:v>
                </c:pt>
                <c:pt idx="9320">
                  <c:v>18642</c:v>
                </c:pt>
                <c:pt idx="9321">
                  <c:v>18644</c:v>
                </c:pt>
                <c:pt idx="9322">
                  <c:v>18646</c:v>
                </c:pt>
                <c:pt idx="9323">
                  <c:v>18648</c:v>
                </c:pt>
                <c:pt idx="9324">
                  <c:v>18650</c:v>
                </c:pt>
                <c:pt idx="9325">
                  <c:v>18652</c:v>
                </c:pt>
                <c:pt idx="9326">
                  <c:v>18654</c:v>
                </c:pt>
                <c:pt idx="9327">
                  <c:v>18656</c:v>
                </c:pt>
                <c:pt idx="9328">
                  <c:v>18658</c:v>
                </c:pt>
                <c:pt idx="9329">
                  <c:v>18660</c:v>
                </c:pt>
                <c:pt idx="9330">
                  <c:v>18662</c:v>
                </c:pt>
                <c:pt idx="9331">
                  <c:v>18664</c:v>
                </c:pt>
                <c:pt idx="9332">
                  <c:v>18666</c:v>
                </c:pt>
                <c:pt idx="9333">
                  <c:v>18668</c:v>
                </c:pt>
                <c:pt idx="9334">
                  <c:v>18670</c:v>
                </c:pt>
                <c:pt idx="9335">
                  <c:v>18672</c:v>
                </c:pt>
                <c:pt idx="9336">
                  <c:v>18674</c:v>
                </c:pt>
                <c:pt idx="9337">
                  <c:v>18676</c:v>
                </c:pt>
                <c:pt idx="9338">
                  <c:v>18678</c:v>
                </c:pt>
                <c:pt idx="9339">
                  <c:v>18680</c:v>
                </c:pt>
                <c:pt idx="9340">
                  <c:v>18682</c:v>
                </c:pt>
                <c:pt idx="9341">
                  <c:v>18684</c:v>
                </c:pt>
                <c:pt idx="9342">
                  <c:v>18686</c:v>
                </c:pt>
                <c:pt idx="9343">
                  <c:v>18688</c:v>
                </c:pt>
                <c:pt idx="9344">
                  <c:v>18690</c:v>
                </c:pt>
                <c:pt idx="9345">
                  <c:v>18692</c:v>
                </c:pt>
                <c:pt idx="9346">
                  <c:v>18694</c:v>
                </c:pt>
                <c:pt idx="9347">
                  <c:v>18696</c:v>
                </c:pt>
                <c:pt idx="9348">
                  <c:v>18698</c:v>
                </c:pt>
                <c:pt idx="9349">
                  <c:v>18700</c:v>
                </c:pt>
                <c:pt idx="9350">
                  <c:v>18702</c:v>
                </c:pt>
                <c:pt idx="9351">
                  <c:v>18704</c:v>
                </c:pt>
                <c:pt idx="9352">
                  <c:v>18706</c:v>
                </c:pt>
                <c:pt idx="9353">
                  <c:v>18708</c:v>
                </c:pt>
                <c:pt idx="9354">
                  <c:v>18710</c:v>
                </c:pt>
                <c:pt idx="9355">
                  <c:v>18712</c:v>
                </c:pt>
                <c:pt idx="9356">
                  <c:v>18714</c:v>
                </c:pt>
                <c:pt idx="9357">
                  <c:v>18716</c:v>
                </c:pt>
                <c:pt idx="9358">
                  <c:v>18718</c:v>
                </c:pt>
                <c:pt idx="9359">
                  <c:v>18720</c:v>
                </c:pt>
                <c:pt idx="9360">
                  <c:v>18722</c:v>
                </c:pt>
                <c:pt idx="9361">
                  <c:v>18724</c:v>
                </c:pt>
                <c:pt idx="9362">
                  <c:v>18726</c:v>
                </c:pt>
                <c:pt idx="9363">
                  <c:v>18728</c:v>
                </c:pt>
                <c:pt idx="9364">
                  <c:v>18730</c:v>
                </c:pt>
                <c:pt idx="9365">
                  <c:v>18732</c:v>
                </c:pt>
                <c:pt idx="9366">
                  <c:v>18734</c:v>
                </c:pt>
                <c:pt idx="9367">
                  <c:v>18736</c:v>
                </c:pt>
                <c:pt idx="9368">
                  <c:v>18738</c:v>
                </c:pt>
                <c:pt idx="9369">
                  <c:v>18740</c:v>
                </c:pt>
                <c:pt idx="9370">
                  <c:v>18742</c:v>
                </c:pt>
                <c:pt idx="9371">
                  <c:v>18744</c:v>
                </c:pt>
                <c:pt idx="9372">
                  <c:v>18746</c:v>
                </c:pt>
                <c:pt idx="9373">
                  <c:v>18748</c:v>
                </c:pt>
                <c:pt idx="9374">
                  <c:v>18750</c:v>
                </c:pt>
                <c:pt idx="9375">
                  <c:v>18752</c:v>
                </c:pt>
                <c:pt idx="9376">
                  <c:v>18754</c:v>
                </c:pt>
                <c:pt idx="9377">
                  <c:v>18756</c:v>
                </c:pt>
                <c:pt idx="9378">
                  <c:v>18758</c:v>
                </c:pt>
                <c:pt idx="9379">
                  <c:v>18760</c:v>
                </c:pt>
                <c:pt idx="9380">
                  <c:v>18762</c:v>
                </c:pt>
                <c:pt idx="9381">
                  <c:v>18764</c:v>
                </c:pt>
                <c:pt idx="9382">
                  <c:v>18766</c:v>
                </c:pt>
                <c:pt idx="9383">
                  <c:v>18768</c:v>
                </c:pt>
                <c:pt idx="9384">
                  <c:v>18770</c:v>
                </c:pt>
                <c:pt idx="9385">
                  <c:v>18772</c:v>
                </c:pt>
                <c:pt idx="9386">
                  <c:v>18774</c:v>
                </c:pt>
                <c:pt idx="9387">
                  <c:v>18776</c:v>
                </c:pt>
                <c:pt idx="9388">
                  <c:v>18778</c:v>
                </c:pt>
                <c:pt idx="9389">
                  <c:v>18780</c:v>
                </c:pt>
                <c:pt idx="9390">
                  <c:v>18782</c:v>
                </c:pt>
                <c:pt idx="9391">
                  <c:v>18784</c:v>
                </c:pt>
                <c:pt idx="9392">
                  <c:v>18786</c:v>
                </c:pt>
                <c:pt idx="9393">
                  <c:v>18788</c:v>
                </c:pt>
                <c:pt idx="9394">
                  <c:v>18790</c:v>
                </c:pt>
                <c:pt idx="9395">
                  <c:v>18792</c:v>
                </c:pt>
                <c:pt idx="9396">
                  <c:v>18794</c:v>
                </c:pt>
                <c:pt idx="9397">
                  <c:v>18796</c:v>
                </c:pt>
                <c:pt idx="9398">
                  <c:v>18798</c:v>
                </c:pt>
                <c:pt idx="9399">
                  <c:v>18800</c:v>
                </c:pt>
                <c:pt idx="9400">
                  <c:v>18802</c:v>
                </c:pt>
                <c:pt idx="9401">
                  <c:v>18804</c:v>
                </c:pt>
                <c:pt idx="9402">
                  <c:v>18806</c:v>
                </c:pt>
                <c:pt idx="9403">
                  <c:v>18808</c:v>
                </c:pt>
                <c:pt idx="9404">
                  <c:v>18810</c:v>
                </c:pt>
                <c:pt idx="9405">
                  <c:v>18812</c:v>
                </c:pt>
                <c:pt idx="9406">
                  <c:v>18814</c:v>
                </c:pt>
                <c:pt idx="9407">
                  <c:v>18816</c:v>
                </c:pt>
                <c:pt idx="9408">
                  <c:v>18818</c:v>
                </c:pt>
                <c:pt idx="9409">
                  <c:v>18820</c:v>
                </c:pt>
                <c:pt idx="9410">
                  <c:v>18822</c:v>
                </c:pt>
                <c:pt idx="9411">
                  <c:v>18824</c:v>
                </c:pt>
                <c:pt idx="9412">
                  <c:v>18826</c:v>
                </c:pt>
                <c:pt idx="9413">
                  <c:v>18828</c:v>
                </c:pt>
                <c:pt idx="9414">
                  <c:v>18830</c:v>
                </c:pt>
                <c:pt idx="9415">
                  <c:v>18832</c:v>
                </c:pt>
                <c:pt idx="9416">
                  <c:v>18834</c:v>
                </c:pt>
                <c:pt idx="9417">
                  <c:v>18836</c:v>
                </c:pt>
                <c:pt idx="9418">
                  <c:v>18838</c:v>
                </c:pt>
                <c:pt idx="9419">
                  <c:v>18840</c:v>
                </c:pt>
                <c:pt idx="9420">
                  <c:v>18842</c:v>
                </c:pt>
                <c:pt idx="9421">
                  <c:v>18844</c:v>
                </c:pt>
                <c:pt idx="9422">
                  <c:v>18846</c:v>
                </c:pt>
                <c:pt idx="9423">
                  <c:v>18848</c:v>
                </c:pt>
                <c:pt idx="9424">
                  <c:v>18850</c:v>
                </c:pt>
                <c:pt idx="9425">
                  <c:v>18852</c:v>
                </c:pt>
                <c:pt idx="9426">
                  <c:v>18854</c:v>
                </c:pt>
                <c:pt idx="9427">
                  <c:v>18856</c:v>
                </c:pt>
                <c:pt idx="9428">
                  <c:v>18858</c:v>
                </c:pt>
                <c:pt idx="9429">
                  <c:v>18860</c:v>
                </c:pt>
                <c:pt idx="9430">
                  <c:v>18862</c:v>
                </c:pt>
                <c:pt idx="9431">
                  <c:v>18864</c:v>
                </c:pt>
                <c:pt idx="9432">
                  <c:v>18866</c:v>
                </c:pt>
                <c:pt idx="9433">
                  <c:v>18868</c:v>
                </c:pt>
                <c:pt idx="9434">
                  <c:v>18870</c:v>
                </c:pt>
                <c:pt idx="9435">
                  <c:v>18872</c:v>
                </c:pt>
                <c:pt idx="9436">
                  <c:v>18874</c:v>
                </c:pt>
                <c:pt idx="9437">
                  <c:v>18876</c:v>
                </c:pt>
                <c:pt idx="9438">
                  <c:v>18878</c:v>
                </c:pt>
                <c:pt idx="9439">
                  <c:v>18880</c:v>
                </c:pt>
                <c:pt idx="9440">
                  <c:v>18882</c:v>
                </c:pt>
                <c:pt idx="9441">
                  <c:v>18884</c:v>
                </c:pt>
                <c:pt idx="9442">
                  <c:v>18886</c:v>
                </c:pt>
                <c:pt idx="9443">
                  <c:v>18888</c:v>
                </c:pt>
                <c:pt idx="9444">
                  <c:v>18890</c:v>
                </c:pt>
                <c:pt idx="9445">
                  <c:v>18892</c:v>
                </c:pt>
                <c:pt idx="9446">
                  <c:v>18894</c:v>
                </c:pt>
                <c:pt idx="9447">
                  <c:v>18896</c:v>
                </c:pt>
                <c:pt idx="9448">
                  <c:v>18898</c:v>
                </c:pt>
                <c:pt idx="9449">
                  <c:v>18900</c:v>
                </c:pt>
                <c:pt idx="9450">
                  <c:v>18902</c:v>
                </c:pt>
                <c:pt idx="9451">
                  <c:v>18904</c:v>
                </c:pt>
                <c:pt idx="9452">
                  <c:v>18906</c:v>
                </c:pt>
                <c:pt idx="9453">
                  <c:v>18908</c:v>
                </c:pt>
                <c:pt idx="9454">
                  <c:v>18910</c:v>
                </c:pt>
                <c:pt idx="9455">
                  <c:v>18912</c:v>
                </c:pt>
                <c:pt idx="9456">
                  <c:v>18914</c:v>
                </c:pt>
                <c:pt idx="9457">
                  <c:v>18916</c:v>
                </c:pt>
                <c:pt idx="9458">
                  <c:v>18918</c:v>
                </c:pt>
                <c:pt idx="9459">
                  <c:v>18920</c:v>
                </c:pt>
                <c:pt idx="9460">
                  <c:v>18922</c:v>
                </c:pt>
                <c:pt idx="9461">
                  <c:v>18924</c:v>
                </c:pt>
                <c:pt idx="9462">
                  <c:v>18926</c:v>
                </c:pt>
                <c:pt idx="9463">
                  <c:v>18928</c:v>
                </c:pt>
                <c:pt idx="9464">
                  <c:v>18930</c:v>
                </c:pt>
                <c:pt idx="9465">
                  <c:v>18932</c:v>
                </c:pt>
                <c:pt idx="9466">
                  <c:v>18934</c:v>
                </c:pt>
                <c:pt idx="9467">
                  <c:v>18936</c:v>
                </c:pt>
                <c:pt idx="9468">
                  <c:v>18938</c:v>
                </c:pt>
                <c:pt idx="9469">
                  <c:v>18940</c:v>
                </c:pt>
                <c:pt idx="9470">
                  <c:v>18942</c:v>
                </c:pt>
                <c:pt idx="9471">
                  <c:v>18944</c:v>
                </c:pt>
                <c:pt idx="9472">
                  <c:v>18946</c:v>
                </c:pt>
                <c:pt idx="9473">
                  <c:v>18948</c:v>
                </c:pt>
                <c:pt idx="9474">
                  <c:v>18950</c:v>
                </c:pt>
                <c:pt idx="9475">
                  <c:v>18952</c:v>
                </c:pt>
                <c:pt idx="9476">
                  <c:v>18954</c:v>
                </c:pt>
                <c:pt idx="9477">
                  <c:v>18956</c:v>
                </c:pt>
                <c:pt idx="9478">
                  <c:v>18958</c:v>
                </c:pt>
                <c:pt idx="9479">
                  <c:v>18960</c:v>
                </c:pt>
                <c:pt idx="9480">
                  <c:v>18962</c:v>
                </c:pt>
                <c:pt idx="9481">
                  <c:v>18964</c:v>
                </c:pt>
                <c:pt idx="9482">
                  <c:v>18966</c:v>
                </c:pt>
                <c:pt idx="9483">
                  <c:v>18968</c:v>
                </c:pt>
                <c:pt idx="9484">
                  <c:v>18970</c:v>
                </c:pt>
                <c:pt idx="9485">
                  <c:v>18972</c:v>
                </c:pt>
                <c:pt idx="9486">
                  <c:v>18974</c:v>
                </c:pt>
                <c:pt idx="9487">
                  <c:v>18976</c:v>
                </c:pt>
                <c:pt idx="9488">
                  <c:v>18978</c:v>
                </c:pt>
                <c:pt idx="9489">
                  <c:v>18980</c:v>
                </c:pt>
                <c:pt idx="9490">
                  <c:v>18982</c:v>
                </c:pt>
                <c:pt idx="9491">
                  <c:v>18984</c:v>
                </c:pt>
                <c:pt idx="9492">
                  <c:v>18986</c:v>
                </c:pt>
                <c:pt idx="9493">
                  <c:v>18988</c:v>
                </c:pt>
                <c:pt idx="9494">
                  <c:v>18990</c:v>
                </c:pt>
                <c:pt idx="9495">
                  <c:v>18992</c:v>
                </c:pt>
                <c:pt idx="9496">
                  <c:v>18994</c:v>
                </c:pt>
                <c:pt idx="9497">
                  <c:v>18996</c:v>
                </c:pt>
                <c:pt idx="9498">
                  <c:v>18998</c:v>
                </c:pt>
                <c:pt idx="9499">
                  <c:v>19000</c:v>
                </c:pt>
                <c:pt idx="9500">
                  <c:v>19002</c:v>
                </c:pt>
                <c:pt idx="9501">
                  <c:v>19004</c:v>
                </c:pt>
                <c:pt idx="9502">
                  <c:v>19006</c:v>
                </c:pt>
                <c:pt idx="9503">
                  <c:v>19008</c:v>
                </c:pt>
                <c:pt idx="9504">
                  <c:v>19010</c:v>
                </c:pt>
                <c:pt idx="9505">
                  <c:v>19012</c:v>
                </c:pt>
                <c:pt idx="9506">
                  <c:v>19014</c:v>
                </c:pt>
                <c:pt idx="9507">
                  <c:v>19016</c:v>
                </c:pt>
                <c:pt idx="9508">
                  <c:v>19018</c:v>
                </c:pt>
                <c:pt idx="9509">
                  <c:v>19020</c:v>
                </c:pt>
                <c:pt idx="9510">
                  <c:v>19022</c:v>
                </c:pt>
                <c:pt idx="9511">
                  <c:v>19024</c:v>
                </c:pt>
                <c:pt idx="9512">
                  <c:v>19026</c:v>
                </c:pt>
                <c:pt idx="9513">
                  <c:v>19028</c:v>
                </c:pt>
                <c:pt idx="9514">
                  <c:v>19030</c:v>
                </c:pt>
                <c:pt idx="9515">
                  <c:v>19032</c:v>
                </c:pt>
                <c:pt idx="9516">
                  <c:v>19034</c:v>
                </c:pt>
                <c:pt idx="9517">
                  <c:v>19036</c:v>
                </c:pt>
                <c:pt idx="9518">
                  <c:v>19038</c:v>
                </c:pt>
                <c:pt idx="9519">
                  <c:v>19040</c:v>
                </c:pt>
                <c:pt idx="9520">
                  <c:v>19042</c:v>
                </c:pt>
                <c:pt idx="9521">
                  <c:v>19044</c:v>
                </c:pt>
                <c:pt idx="9522">
                  <c:v>19046</c:v>
                </c:pt>
                <c:pt idx="9523">
                  <c:v>19048</c:v>
                </c:pt>
                <c:pt idx="9524">
                  <c:v>19050</c:v>
                </c:pt>
                <c:pt idx="9525">
                  <c:v>19052</c:v>
                </c:pt>
                <c:pt idx="9526">
                  <c:v>19054</c:v>
                </c:pt>
                <c:pt idx="9527">
                  <c:v>19056</c:v>
                </c:pt>
                <c:pt idx="9528">
                  <c:v>19058</c:v>
                </c:pt>
                <c:pt idx="9529">
                  <c:v>19060</c:v>
                </c:pt>
                <c:pt idx="9530">
                  <c:v>19062</c:v>
                </c:pt>
                <c:pt idx="9531">
                  <c:v>19064</c:v>
                </c:pt>
                <c:pt idx="9532">
                  <c:v>19066</c:v>
                </c:pt>
                <c:pt idx="9533">
                  <c:v>19068</c:v>
                </c:pt>
                <c:pt idx="9534">
                  <c:v>19070</c:v>
                </c:pt>
                <c:pt idx="9535">
                  <c:v>19072</c:v>
                </c:pt>
                <c:pt idx="9536">
                  <c:v>19074</c:v>
                </c:pt>
                <c:pt idx="9537">
                  <c:v>19076</c:v>
                </c:pt>
                <c:pt idx="9538">
                  <c:v>19078</c:v>
                </c:pt>
                <c:pt idx="9539">
                  <c:v>19080</c:v>
                </c:pt>
                <c:pt idx="9540">
                  <c:v>19082</c:v>
                </c:pt>
                <c:pt idx="9541">
                  <c:v>19084</c:v>
                </c:pt>
                <c:pt idx="9542">
                  <c:v>19086</c:v>
                </c:pt>
                <c:pt idx="9543">
                  <c:v>19088</c:v>
                </c:pt>
                <c:pt idx="9544">
                  <c:v>19090</c:v>
                </c:pt>
                <c:pt idx="9545">
                  <c:v>19092</c:v>
                </c:pt>
                <c:pt idx="9546">
                  <c:v>19094</c:v>
                </c:pt>
                <c:pt idx="9547">
                  <c:v>19096</c:v>
                </c:pt>
                <c:pt idx="9548">
                  <c:v>19098</c:v>
                </c:pt>
                <c:pt idx="9549">
                  <c:v>19100</c:v>
                </c:pt>
                <c:pt idx="9550">
                  <c:v>19102</c:v>
                </c:pt>
                <c:pt idx="9551">
                  <c:v>19104</c:v>
                </c:pt>
                <c:pt idx="9552">
                  <c:v>19106</c:v>
                </c:pt>
                <c:pt idx="9553">
                  <c:v>19108</c:v>
                </c:pt>
                <c:pt idx="9554">
                  <c:v>19110</c:v>
                </c:pt>
                <c:pt idx="9555">
                  <c:v>19112</c:v>
                </c:pt>
                <c:pt idx="9556">
                  <c:v>19114</c:v>
                </c:pt>
                <c:pt idx="9557">
                  <c:v>19116</c:v>
                </c:pt>
                <c:pt idx="9558">
                  <c:v>19118</c:v>
                </c:pt>
                <c:pt idx="9559">
                  <c:v>19120</c:v>
                </c:pt>
                <c:pt idx="9560">
                  <c:v>19122</c:v>
                </c:pt>
                <c:pt idx="9561">
                  <c:v>19124</c:v>
                </c:pt>
                <c:pt idx="9562">
                  <c:v>19126</c:v>
                </c:pt>
                <c:pt idx="9563">
                  <c:v>19128</c:v>
                </c:pt>
                <c:pt idx="9564">
                  <c:v>19130</c:v>
                </c:pt>
                <c:pt idx="9565">
                  <c:v>19132</c:v>
                </c:pt>
                <c:pt idx="9566">
                  <c:v>19134</c:v>
                </c:pt>
                <c:pt idx="9567">
                  <c:v>19136</c:v>
                </c:pt>
                <c:pt idx="9568">
                  <c:v>19138</c:v>
                </c:pt>
                <c:pt idx="9569">
                  <c:v>19140</c:v>
                </c:pt>
                <c:pt idx="9570">
                  <c:v>19142</c:v>
                </c:pt>
                <c:pt idx="9571">
                  <c:v>19144</c:v>
                </c:pt>
                <c:pt idx="9572">
                  <c:v>19146</c:v>
                </c:pt>
                <c:pt idx="9573">
                  <c:v>19148</c:v>
                </c:pt>
                <c:pt idx="9574">
                  <c:v>19150</c:v>
                </c:pt>
                <c:pt idx="9575">
                  <c:v>19152</c:v>
                </c:pt>
                <c:pt idx="9576">
                  <c:v>19154</c:v>
                </c:pt>
                <c:pt idx="9577">
                  <c:v>19156</c:v>
                </c:pt>
                <c:pt idx="9578">
                  <c:v>19158</c:v>
                </c:pt>
                <c:pt idx="9579">
                  <c:v>19160</c:v>
                </c:pt>
                <c:pt idx="9580">
                  <c:v>19162</c:v>
                </c:pt>
                <c:pt idx="9581">
                  <c:v>19164</c:v>
                </c:pt>
                <c:pt idx="9582">
                  <c:v>19166</c:v>
                </c:pt>
                <c:pt idx="9583">
                  <c:v>19168</c:v>
                </c:pt>
                <c:pt idx="9584">
                  <c:v>19170</c:v>
                </c:pt>
                <c:pt idx="9585">
                  <c:v>19172</c:v>
                </c:pt>
                <c:pt idx="9586">
                  <c:v>19174</c:v>
                </c:pt>
                <c:pt idx="9587">
                  <c:v>19176</c:v>
                </c:pt>
                <c:pt idx="9588">
                  <c:v>19178</c:v>
                </c:pt>
                <c:pt idx="9589">
                  <c:v>19180</c:v>
                </c:pt>
                <c:pt idx="9590">
                  <c:v>19182</c:v>
                </c:pt>
                <c:pt idx="9591">
                  <c:v>19184</c:v>
                </c:pt>
                <c:pt idx="9592">
                  <c:v>19186</c:v>
                </c:pt>
                <c:pt idx="9593">
                  <c:v>19188</c:v>
                </c:pt>
                <c:pt idx="9594">
                  <c:v>19190</c:v>
                </c:pt>
                <c:pt idx="9595">
                  <c:v>19192</c:v>
                </c:pt>
                <c:pt idx="9596">
                  <c:v>19194</c:v>
                </c:pt>
                <c:pt idx="9597">
                  <c:v>19196</c:v>
                </c:pt>
                <c:pt idx="9598">
                  <c:v>19198</c:v>
                </c:pt>
                <c:pt idx="9599">
                  <c:v>19200</c:v>
                </c:pt>
                <c:pt idx="9600">
                  <c:v>19202</c:v>
                </c:pt>
                <c:pt idx="9601">
                  <c:v>19204</c:v>
                </c:pt>
                <c:pt idx="9602">
                  <c:v>19206</c:v>
                </c:pt>
                <c:pt idx="9603">
                  <c:v>19208</c:v>
                </c:pt>
                <c:pt idx="9604">
                  <c:v>19210</c:v>
                </c:pt>
                <c:pt idx="9605">
                  <c:v>19212</c:v>
                </c:pt>
                <c:pt idx="9606">
                  <c:v>19214</c:v>
                </c:pt>
                <c:pt idx="9607">
                  <c:v>19216</c:v>
                </c:pt>
                <c:pt idx="9608">
                  <c:v>19218</c:v>
                </c:pt>
                <c:pt idx="9609">
                  <c:v>19220</c:v>
                </c:pt>
                <c:pt idx="9610">
                  <c:v>19222</c:v>
                </c:pt>
                <c:pt idx="9611">
                  <c:v>19224</c:v>
                </c:pt>
                <c:pt idx="9612">
                  <c:v>19226</c:v>
                </c:pt>
                <c:pt idx="9613">
                  <c:v>19228</c:v>
                </c:pt>
                <c:pt idx="9614">
                  <c:v>19230</c:v>
                </c:pt>
                <c:pt idx="9615">
                  <c:v>19232</c:v>
                </c:pt>
                <c:pt idx="9616">
                  <c:v>19234</c:v>
                </c:pt>
                <c:pt idx="9617">
                  <c:v>19236</c:v>
                </c:pt>
                <c:pt idx="9618">
                  <c:v>19238</c:v>
                </c:pt>
                <c:pt idx="9619">
                  <c:v>19240</c:v>
                </c:pt>
                <c:pt idx="9620">
                  <c:v>19242</c:v>
                </c:pt>
                <c:pt idx="9621">
                  <c:v>19244</c:v>
                </c:pt>
                <c:pt idx="9622">
                  <c:v>19246</c:v>
                </c:pt>
                <c:pt idx="9623">
                  <c:v>19248</c:v>
                </c:pt>
                <c:pt idx="9624">
                  <c:v>19250</c:v>
                </c:pt>
                <c:pt idx="9625">
                  <c:v>19252</c:v>
                </c:pt>
                <c:pt idx="9626">
                  <c:v>19254</c:v>
                </c:pt>
                <c:pt idx="9627">
                  <c:v>19256</c:v>
                </c:pt>
                <c:pt idx="9628">
                  <c:v>19258</c:v>
                </c:pt>
                <c:pt idx="9629">
                  <c:v>19260</c:v>
                </c:pt>
                <c:pt idx="9630">
                  <c:v>19262</c:v>
                </c:pt>
                <c:pt idx="9631">
                  <c:v>19264</c:v>
                </c:pt>
                <c:pt idx="9632">
                  <c:v>19266</c:v>
                </c:pt>
                <c:pt idx="9633">
                  <c:v>19268</c:v>
                </c:pt>
                <c:pt idx="9634">
                  <c:v>19270</c:v>
                </c:pt>
                <c:pt idx="9635">
                  <c:v>19272</c:v>
                </c:pt>
                <c:pt idx="9636">
                  <c:v>19274</c:v>
                </c:pt>
                <c:pt idx="9637">
                  <c:v>19276</c:v>
                </c:pt>
                <c:pt idx="9638">
                  <c:v>19278</c:v>
                </c:pt>
                <c:pt idx="9639">
                  <c:v>19280</c:v>
                </c:pt>
                <c:pt idx="9640">
                  <c:v>19282</c:v>
                </c:pt>
                <c:pt idx="9641">
                  <c:v>19284</c:v>
                </c:pt>
                <c:pt idx="9642">
                  <c:v>19286</c:v>
                </c:pt>
                <c:pt idx="9643">
                  <c:v>19288</c:v>
                </c:pt>
                <c:pt idx="9644">
                  <c:v>19290</c:v>
                </c:pt>
                <c:pt idx="9645">
                  <c:v>19292</c:v>
                </c:pt>
                <c:pt idx="9646">
                  <c:v>19294</c:v>
                </c:pt>
                <c:pt idx="9647">
                  <c:v>19296</c:v>
                </c:pt>
                <c:pt idx="9648">
                  <c:v>19298</c:v>
                </c:pt>
                <c:pt idx="9649">
                  <c:v>19300</c:v>
                </c:pt>
                <c:pt idx="9650">
                  <c:v>19302</c:v>
                </c:pt>
                <c:pt idx="9651">
                  <c:v>19304</c:v>
                </c:pt>
                <c:pt idx="9652">
                  <c:v>19306</c:v>
                </c:pt>
                <c:pt idx="9653">
                  <c:v>19308</c:v>
                </c:pt>
                <c:pt idx="9654">
                  <c:v>19310</c:v>
                </c:pt>
                <c:pt idx="9655">
                  <c:v>19312</c:v>
                </c:pt>
                <c:pt idx="9656">
                  <c:v>19314</c:v>
                </c:pt>
                <c:pt idx="9657">
                  <c:v>19316</c:v>
                </c:pt>
                <c:pt idx="9658">
                  <c:v>19318</c:v>
                </c:pt>
                <c:pt idx="9659">
                  <c:v>19320</c:v>
                </c:pt>
                <c:pt idx="9660">
                  <c:v>19322</c:v>
                </c:pt>
                <c:pt idx="9661">
                  <c:v>19324</c:v>
                </c:pt>
                <c:pt idx="9662">
                  <c:v>19326</c:v>
                </c:pt>
                <c:pt idx="9663">
                  <c:v>19328</c:v>
                </c:pt>
                <c:pt idx="9664">
                  <c:v>19330</c:v>
                </c:pt>
                <c:pt idx="9665">
                  <c:v>19332</c:v>
                </c:pt>
                <c:pt idx="9666">
                  <c:v>19334</c:v>
                </c:pt>
                <c:pt idx="9667">
                  <c:v>19336</c:v>
                </c:pt>
                <c:pt idx="9668">
                  <c:v>19338</c:v>
                </c:pt>
                <c:pt idx="9669">
                  <c:v>19340</c:v>
                </c:pt>
                <c:pt idx="9670">
                  <c:v>19342</c:v>
                </c:pt>
                <c:pt idx="9671">
                  <c:v>19344</c:v>
                </c:pt>
                <c:pt idx="9672">
                  <c:v>19346</c:v>
                </c:pt>
                <c:pt idx="9673">
                  <c:v>19348</c:v>
                </c:pt>
                <c:pt idx="9674">
                  <c:v>19350</c:v>
                </c:pt>
                <c:pt idx="9675">
                  <c:v>19352</c:v>
                </c:pt>
                <c:pt idx="9676">
                  <c:v>19354</c:v>
                </c:pt>
                <c:pt idx="9677">
                  <c:v>19356</c:v>
                </c:pt>
                <c:pt idx="9678">
                  <c:v>19358</c:v>
                </c:pt>
                <c:pt idx="9679">
                  <c:v>19360</c:v>
                </c:pt>
                <c:pt idx="9680">
                  <c:v>19362</c:v>
                </c:pt>
                <c:pt idx="9681">
                  <c:v>19364</c:v>
                </c:pt>
                <c:pt idx="9682">
                  <c:v>19366</c:v>
                </c:pt>
                <c:pt idx="9683">
                  <c:v>19368</c:v>
                </c:pt>
                <c:pt idx="9684">
                  <c:v>19370</c:v>
                </c:pt>
                <c:pt idx="9685">
                  <c:v>19372</c:v>
                </c:pt>
                <c:pt idx="9686">
                  <c:v>19374</c:v>
                </c:pt>
                <c:pt idx="9687">
                  <c:v>19376</c:v>
                </c:pt>
                <c:pt idx="9688">
                  <c:v>19378</c:v>
                </c:pt>
                <c:pt idx="9689">
                  <c:v>19380</c:v>
                </c:pt>
                <c:pt idx="9690">
                  <c:v>19382</c:v>
                </c:pt>
                <c:pt idx="9691">
                  <c:v>19384</c:v>
                </c:pt>
                <c:pt idx="9692">
                  <c:v>19386</c:v>
                </c:pt>
                <c:pt idx="9693">
                  <c:v>19388</c:v>
                </c:pt>
                <c:pt idx="9694">
                  <c:v>19390</c:v>
                </c:pt>
                <c:pt idx="9695">
                  <c:v>19392</c:v>
                </c:pt>
                <c:pt idx="9696">
                  <c:v>19394</c:v>
                </c:pt>
                <c:pt idx="9697">
                  <c:v>19396</c:v>
                </c:pt>
                <c:pt idx="9698">
                  <c:v>19398</c:v>
                </c:pt>
                <c:pt idx="9699">
                  <c:v>19400</c:v>
                </c:pt>
                <c:pt idx="9700">
                  <c:v>19402</c:v>
                </c:pt>
                <c:pt idx="9701">
                  <c:v>19404</c:v>
                </c:pt>
                <c:pt idx="9702">
                  <c:v>19406</c:v>
                </c:pt>
                <c:pt idx="9703">
                  <c:v>19408</c:v>
                </c:pt>
                <c:pt idx="9704">
                  <c:v>19410</c:v>
                </c:pt>
                <c:pt idx="9705">
                  <c:v>19412</c:v>
                </c:pt>
                <c:pt idx="9706">
                  <c:v>19414</c:v>
                </c:pt>
                <c:pt idx="9707">
                  <c:v>19416</c:v>
                </c:pt>
                <c:pt idx="9708">
                  <c:v>19418</c:v>
                </c:pt>
                <c:pt idx="9709">
                  <c:v>19420</c:v>
                </c:pt>
                <c:pt idx="9710">
                  <c:v>19422</c:v>
                </c:pt>
                <c:pt idx="9711">
                  <c:v>19424</c:v>
                </c:pt>
                <c:pt idx="9712">
                  <c:v>19426</c:v>
                </c:pt>
                <c:pt idx="9713">
                  <c:v>19428</c:v>
                </c:pt>
                <c:pt idx="9714">
                  <c:v>19430</c:v>
                </c:pt>
                <c:pt idx="9715">
                  <c:v>19432</c:v>
                </c:pt>
                <c:pt idx="9716">
                  <c:v>19434</c:v>
                </c:pt>
                <c:pt idx="9717">
                  <c:v>19436</c:v>
                </c:pt>
                <c:pt idx="9718">
                  <c:v>19438</c:v>
                </c:pt>
                <c:pt idx="9719">
                  <c:v>19440</c:v>
                </c:pt>
                <c:pt idx="9720">
                  <c:v>19442</c:v>
                </c:pt>
                <c:pt idx="9721">
                  <c:v>19444</c:v>
                </c:pt>
                <c:pt idx="9722">
                  <c:v>19446</c:v>
                </c:pt>
                <c:pt idx="9723">
                  <c:v>19448</c:v>
                </c:pt>
                <c:pt idx="9724">
                  <c:v>19450</c:v>
                </c:pt>
                <c:pt idx="9725">
                  <c:v>19452</c:v>
                </c:pt>
                <c:pt idx="9726">
                  <c:v>19454</c:v>
                </c:pt>
                <c:pt idx="9727">
                  <c:v>19456</c:v>
                </c:pt>
                <c:pt idx="9728">
                  <c:v>19458</c:v>
                </c:pt>
                <c:pt idx="9729">
                  <c:v>19460</c:v>
                </c:pt>
                <c:pt idx="9730">
                  <c:v>19462</c:v>
                </c:pt>
                <c:pt idx="9731">
                  <c:v>19464</c:v>
                </c:pt>
                <c:pt idx="9732">
                  <c:v>19466</c:v>
                </c:pt>
                <c:pt idx="9733">
                  <c:v>19468</c:v>
                </c:pt>
                <c:pt idx="9734">
                  <c:v>19470</c:v>
                </c:pt>
                <c:pt idx="9735">
                  <c:v>19472</c:v>
                </c:pt>
                <c:pt idx="9736">
                  <c:v>19474</c:v>
                </c:pt>
                <c:pt idx="9737">
                  <c:v>19476</c:v>
                </c:pt>
                <c:pt idx="9738">
                  <c:v>19478</c:v>
                </c:pt>
                <c:pt idx="9739">
                  <c:v>19480</c:v>
                </c:pt>
                <c:pt idx="9740">
                  <c:v>19482</c:v>
                </c:pt>
                <c:pt idx="9741">
                  <c:v>19484</c:v>
                </c:pt>
                <c:pt idx="9742">
                  <c:v>19486</c:v>
                </c:pt>
                <c:pt idx="9743">
                  <c:v>19488</c:v>
                </c:pt>
                <c:pt idx="9744">
                  <c:v>19490</c:v>
                </c:pt>
                <c:pt idx="9745">
                  <c:v>19492</c:v>
                </c:pt>
                <c:pt idx="9746">
                  <c:v>19494</c:v>
                </c:pt>
                <c:pt idx="9747">
                  <c:v>19496</c:v>
                </c:pt>
                <c:pt idx="9748">
                  <c:v>19498</c:v>
                </c:pt>
                <c:pt idx="9749">
                  <c:v>19500</c:v>
                </c:pt>
                <c:pt idx="9750">
                  <c:v>19502</c:v>
                </c:pt>
                <c:pt idx="9751">
                  <c:v>19504</c:v>
                </c:pt>
                <c:pt idx="9752">
                  <c:v>19506</c:v>
                </c:pt>
                <c:pt idx="9753">
                  <c:v>19508</c:v>
                </c:pt>
                <c:pt idx="9754">
                  <c:v>19510</c:v>
                </c:pt>
                <c:pt idx="9755">
                  <c:v>19512</c:v>
                </c:pt>
                <c:pt idx="9756">
                  <c:v>19514</c:v>
                </c:pt>
                <c:pt idx="9757">
                  <c:v>19516</c:v>
                </c:pt>
                <c:pt idx="9758">
                  <c:v>19518</c:v>
                </c:pt>
                <c:pt idx="9759">
                  <c:v>19520</c:v>
                </c:pt>
                <c:pt idx="9760">
                  <c:v>19522</c:v>
                </c:pt>
                <c:pt idx="9761">
                  <c:v>19524</c:v>
                </c:pt>
                <c:pt idx="9762">
                  <c:v>19526</c:v>
                </c:pt>
                <c:pt idx="9763">
                  <c:v>19528</c:v>
                </c:pt>
                <c:pt idx="9764">
                  <c:v>19530</c:v>
                </c:pt>
                <c:pt idx="9765">
                  <c:v>19532</c:v>
                </c:pt>
                <c:pt idx="9766">
                  <c:v>19534</c:v>
                </c:pt>
                <c:pt idx="9767">
                  <c:v>19536</c:v>
                </c:pt>
                <c:pt idx="9768">
                  <c:v>19538</c:v>
                </c:pt>
                <c:pt idx="9769">
                  <c:v>19540</c:v>
                </c:pt>
                <c:pt idx="9770">
                  <c:v>19542</c:v>
                </c:pt>
                <c:pt idx="9771">
                  <c:v>19544</c:v>
                </c:pt>
                <c:pt idx="9772">
                  <c:v>19546</c:v>
                </c:pt>
                <c:pt idx="9773">
                  <c:v>19548</c:v>
                </c:pt>
                <c:pt idx="9774">
                  <c:v>19550</c:v>
                </c:pt>
                <c:pt idx="9775">
                  <c:v>19552</c:v>
                </c:pt>
                <c:pt idx="9776">
                  <c:v>19554</c:v>
                </c:pt>
                <c:pt idx="9777">
                  <c:v>19556</c:v>
                </c:pt>
                <c:pt idx="9778">
                  <c:v>19558</c:v>
                </c:pt>
                <c:pt idx="9779">
                  <c:v>19560</c:v>
                </c:pt>
                <c:pt idx="9780">
                  <c:v>19562</c:v>
                </c:pt>
                <c:pt idx="9781">
                  <c:v>19564</c:v>
                </c:pt>
                <c:pt idx="9782">
                  <c:v>19566</c:v>
                </c:pt>
                <c:pt idx="9783">
                  <c:v>19568</c:v>
                </c:pt>
                <c:pt idx="9784">
                  <c:v>19570</c:v>
                </c:pt>
                <c:pt idx="9785">
                  <c:v>19572</c:v>
                </c:pt>
                <c:pt idx="9786">
                  <c:v>19574</c:v>
                </c:pt>
                <c:pt idx="9787">
                  <c:v>19576</c:v>
                </c:pt>
                <c:pt idx="9788">
                  <c:v>19578</c:v>
                </c:pt>
                <c:pt idx="9789">
                  <c:v>19580</c:v>
                </c:pt>
                <c:pt idx="9790">
                  <c:v>19582</c:v>
                </c:pt>
                <c:pt idx="9791">
                  <c:v>19584</c:v>
                </c:pt>
                <c:pt idx="9792">
                  <c:v>19586</c:v>
                </c:pt>
                <c:pt idx="9793">
                  <c:v>19588</c:v>
                </c:pt>
                <c:pt idx="9794">
                  <c:v>19590</c:v>
                </c:pt>
                <c:pt idx="9795">
                  <c:v>19592</c:v>
                </c:pt>
                <c:pt idx="9796">
                  <c:v>19594</c:v>
                </c:pt>
                <c:pt idx="9797">
                  <c:v>19596</c:v>
                </c:pt>
                <c:pt idx="9798">
                  <c:v>19598</c:v>
                </c:pt>
                <c:pt idx="9799">
                  <c:v>19600</c:v>
                </c:pt>
                <c:pt idx="9800">
                  <c:v>19602</c:v>
                </c:pt>
                <c:pt idx="9801">
                  <c:v>19604</c:v>
                </c:pt>
                <c:pt idx="9802">
                  <c:v>19606</c:v>
                </c:pt>
                <c:pt idx="9803">
                  <c:v>19608</c:v>
                </c:pt>
                <c:pt idx="9804">
                  <c:v>19610</c:v>
                </c:pt>
                <c:pt idx="9805">
                  <c:v>19612</c:v>
                </c:pt>
                <c:pt idx="9806">
                  <c:v>19614</c:v>
                </c:pt>
                <c:pt idx="9807">
                  <c:v>19616</c:v>
                </c:pt>
                <c:pt idx="9808">
                  <c:v>19618</c:v>
                </c:pt>
                <c:pt idx="9809">
                  <c:v>19620</c:v>
                </c:pt>
                <c:pt idx="9810">
                  <c:v>19622</c:v>
                </c:pt>
                <c:pt idx="9811">
                  <c:v>19624</c:v>
                </c:pt>
                <c:pt idx="9812">
                  <c:v>19626</c:v>
                </c:pt>
                <c:pt idx="9813">
                  <c:v>19628</c:v>
                </c:pt>
                <c:pt idx="9814">
                  <c:v>19630</c:v>
                </c:pt>
                <c:pt idx="9815">
                  <c:v>19632</c:v>
                </c:pt>
                <c:pt idx="9816">
                  <c:v>19634</c:v>
                </c:pt>
                <c:pt idx="9817">
                  <c:v>19636</c:v>
                </c:pt>
                <c:pt idx="9818">
                  <c:v>19638</c:v>
                </c:pt>
                <c:pt idx="9819">
                  <c:v>19640</c:v>
                </c:pt>
                <c:pt idx="9820">
                  <c:v>19642</c:v>
                </c:pt>
                <c:pt idx="9821">
                  <c:v>19644</c:v>
                </c:pt>
                <c:pt idx="9822">
                  <c:v>19646</c:v>
                </c:pt>
                <c:pt idx="9823">
                  <c:v>19648</c:v>
                </c:pt>
                <c:pt idx="9824">
                  <c:v>19650</c:v>
                </c:pt>
                <c:pt idx="9825">
                  <c:v>19652</c:v>
                </c:pt>
                <c:pt idx="9826">
                  <c:v>19654</c:v>
                </c:pt>
                <c:pt idx="9827">
                  <c:v>19656</c:v>
                </c:pt>
                <c:pt idx="9828">
                  <c:v>19658</c:v>
                </c:pt>
                <c:pt idx="9829">
                  <c:v>19660</c:v>
                </c:pt>
                <c:pt idx="9830">
                  <c:v>19662</c:v>
                </c:pt>
                <c:pt idx="9831">
                  <c:v>19664</c:v>
                </c:pt>
                <c:pt idx="9832">
                  <c:v>19666</c:v>
                </c:pt>
                <c:pt idx="9833">
                  <c:v>19668</c:v>
                </c:pt>
                <c:pt idx="9834">
                  <c:v>19670</c:v>
                </c:pt>
                <c:pt idx="9835">
                  <c:v>19672</c:v>
                </c:pt>
                <c:pt idx="9836">
                  <c:v>19674</c:v>
                </c:pt>
                <c:pt idx="9837">
                  <c:v>19676</c:v>
                </c:pt>
                <c:pt idx="9838">
                  <c:v>19678</c:v>
                </c:pt>
                <c:pt idx="9839">
                  <c:v>19680</c:v>
                </c:pt>
                <c:pt idx="9840">
                  <c:v>19682</c:v>
                </c:pt>
                <c:pt idx="9841">
                  <c:v>19684</c:v>
                </c:pt>
                <c:pt idx="9842">
                  <c:v>19686</c:v>
                </c:pt>
                <c:pt idx="9843">
                  <c:v>19688</c:v>
                </c:pt>
                <c:pt idx="9844">
                  <c:v>19690</c:v>
                </c:pt>
                <c:pt idx="9845">
                  <c:v>19692</c:v>
                </c:pt>
                <c:pt idx="9846">
                  <c:v>19694</c:v>
                </c:pt>
                <c:pt idx="9847">
                  <c:v>19696</c:v>
                </c:pt>
                <c:pt idx="9848">
                  <c:v>19698</c:v>
                </c:pt>
                <c:pt idx="9849">
                  <c:v>19700</c:v>
                </c:pt>
                <c:pt idx="9850">
                  <c:v>19702</c:v>
                </c:pt>
                <c:pt idx="9851">
                  <c:v>19704</c:v>
                </c:pt>
                <c:pt idx="9852">
                  <c:v>19706</c:v>
                </c:pt>
                <c:pt idx="9853">
                  <c:v>19708</c:v>
                </c:pt>
                <c:pt idx="9854">
                  <c:v>19710</c:v>
                </c:pt>
                <c:pt idx="9855">
                  <c:v>19712</c:v>
                </c:pt>
                <c:pt idx="9856">
                  <c:v>19714</c:v>
                </c:pt>
                <c:pt idx="9857">
                  <c:v>19716</c:v>
                </c:pt>
                <c:pt idx="9858">
                  <c:v>19718</c:v>
                </c:pt>
                <c:pt idx="9859">
                  <c:v>19720</c:v>
                </c:pt>
                <c:pt idx="9860">
                  <c:v>19722</c:v>
                </c:pt>
                <c:pt idx="9861">
                  <c:v>19724</c:v>
                </c:pt>
                <c:pt idx="9862">
                  <c:v>19726</c:v>
                </c:pt>
                <c:pt idx="9863">
                  <c:v>19728</c:v>
                </c:pt>
                <c:pt idx="9864">
                  <c:v>19730</c:v>
                </c:pt>
                <c:pt idx="9865">
                  <c:v>19732</c:v>
                </c:pt>
                <c:pt idx="9866">
                  <c:v>19734</c:v>
                </c:pt>
                <c:pt idx="9867">
                  <c:v>19736</c:v>
                </c:pt>
                <c:pt idx="9868">
                  <c:v>19738</c:v>
                </c:pt>
                <c:pt idx="9869">
                  <c:v>19740</c:v>
                </c:pt>
                <c:pt idx="9870">
                  <c:v>19742</c:v>
                </c:pt>
                <c:pt idx="9871">
                  <c:v>19744</c:v>
                </c:pt>
                <c:pt idx="9872">
                  <c:v>19746</c:v>
                </c:pt>
                <c:pt idx="9873">
                  <c:v>19748</c:v>
                </c:pt>
                <c:pt idx="9874">
                  <c:v>19750</c:v>
                </c:pt>
                <c:pt idx="9875">
                  <c:v>19752</c:v>
                </c:pt>
                <c:pt idx="9876">
                  <c:v>19754</c:v>
                </c:pt>
                <c:pt idx="9877">
                  <c:v>19756</c:v>
                </c:pt>
                <c:pt idx="9878">
                  <c:v>19758</c:v>
                </c:pt>
                <c:pt idx="9879">
                  <c:v>19760</c:v>
                </c:pt>
                <c:pt idx="9880">
                  <c:v>19762</c:v>
                </c:pt>
                <c:pt idx="9881">
                  <c:v>19764</c:v>
                </c:pt>
                <c:pt idx="9882">
                  <c:v>19766</c:v>
                </c:pt>
                <c:pt idx="9883">
                  <c:v>19768</c:v>
                </c:pt>
                <c:pt idx="9884">
                  <c:v>19770</c:v>
                </c:pt>
                <c:pt idx="9885">
                  <c:v>19772</c:v>
                </c:pt>
                <c:pt idx="9886">
                  <c:v>19774</c:v>
                </c:pt>
                <c:pt idx="9887">
                  <c:v>19776</c:v>
                </c:pt>
                <c:pt idx="9888">
                  <c:v>19778</c:v>
                </c:pt>
                <c:pt idx="9889">
                  <c:v>19780</c:v>
                </c:pt>
                <c:pt idx="9890">
                  <c:v>19782</c:v>
                </c:pt>
                <c:pt idx="9891">
                  <c:v>19784</c:v>
                </c:pt>
                <c:pt idx="9892">
                  <c:v>19786</c:v>
                </c:pt>
                <c:pt idx="9893">
                  <c:v>19788</c:v>
                </c:pt>
                <c:pt idx="9894">
                  <c:v>19790</c:v>
                </c:pt>
                <c:pt idx="9895">
                  <c:v>19792</c:v>
                </c:pt>
                <c:pt idx="9896">
                  <c:v>19794</c:v>
                </c:pt>
                <c:pt idx="9897">
                  <c:v>19796</c:v>
                </c:pt>
                <c:pt idx="9898">
                  <c:v>19798</c:v>
                </c:pt>
                <c:pt idx="9899">
                  <c:v>19800</c:v>
                </c:pt>
                <c:pt idx="9900">
                  <c:v>19802</c:v>
                </c:pt>
                <c:pt idx="9901">
                  <c:v>19804</c:v>
                </c:pt>
                <c:pt idx="9902">
                  <c:v>19806</c:v>
                </c:pt>
                <c:pt idx="9903">
                  <c:v>19808</c:v>
                </c:pt>
                <c:pt idx="9904">
                  <c:v>19810</c:v>
                </c:pt>
                <c:pt idx="9905">
                  <c:v>19812</c:v>
                </c:pt>
                <c:pt idx="9906">
                  <c:v>19814</c:v>
                </c:pt>
                <c:pt idx="9907">
                  <c:v>19816</c:v>
                </c:pt>
                <c:pt idx="9908">
                  <c:v>19818</c:v>
                </c:pt>
                <c:pt idx="9909">
                  <c:v>19820</c:v>
                </c:pt>
                <c:pt idx="9910">
                  <c:v>19822</c:v>
                </c:pt>
                <c:pt idx="9911">
                  <c:v>19824</c:v>
                </c:pt>
                <c:pt idx="9912">
                  <c:v>19826</c:v>
                </c:pt>
                <c:pt idx="9913">
                  <c:v>19828</c:v>
                </c:pt>
                <c:pt idx="9914">
                  <c:v>19830</c:v>
                </c:pt>
                <c:pt idx="9915">
                  <c:v>19832</c:v>
                </c:pt>
                <c:pt idx="9916">
                  <c:v>19834</c:v>
                </c:pt>
                <c:pt idx="9917">
                  <c:v>19836</c:v>
                </c:pt>
                <c:pt idx="9918">
                  <c:v>19838</c:v>
                </c:pt>
                <c:pt idx="9919">
                  <c:v>19840</c:v>
                </c:pt>
                <c:pt idx="9920">
                  <c:v>19842</c:v>
                </c:pt>
                <c:pt idx="9921">
                  <c:v>19844</c:v>
                </c:pt>
                <c:pt idx="9922">
                  <c:v>19846</c:v>
                </c:pt>
                <c:pt idx="9923">
                  <c:v>19848</c:v>
                </c:pt>
                <c:pt idx="9924">
                  <c:v>19850</c:v>
                </c:pt>
                <c:pt idx="9925">
                  <c:v>19852</c:v>
                </c:pt>
                <c:pt idx="9926">
                  <c:v>19854</c:v>
                </c:pt>
                <c:pt idx="9927">
                  <c:v>19856</c:v>
                </c:pt>
                <c:pt idx="9928">
                  <c:v>19858</c:v>
                </c:pt>
                <c:pt idx="9929">
                  <c:v>19860</c:v>
                </c:pt>
                <c:pt idx="9930">
                  <c:v>19862</c:v>
                </c:pt>
                <c:pt idx="9931">
                  <c:v>19864</c:v>
                </c:pt>
                <c:pt idx="9932">
                  <c:v>19866</c:v>
                </c:pt>
                <c:pt idx="9933">
                  <c:v>19868</c:v>
                </c:pt>
                <c:pt idx="9934">
                  <c:v>19870</c:v>
                </c:pt>
                <c:pt idx="9935">
                  <c:v>19872</c:v>
                </c:pt>
                <c:pt idx="9936">
                  <c:v>19874</c:v>
                </c:pt>
                <c:pt idx="9937">
                  <c:v>19876</c:v>
                </c:pt>
                <c:pt idx="9938">
                  <c:v>19878</c:v>
                </c:pt>
                <c:pt idx="9939">
                  <c:v>19880</c:v>
                </c:pt>
                <c:pt idx="9940">
                  <c:v>19882</c:v>
                </c:pt>
                <c:pt idx="9941">
                  <c:v>19884</c:v>
                </c:pt>
                <c:pt idx="9942">
                  <c:v>19886</c:v>
                </c:pt>
                <c:pt idx="9943">
                  <c:v>19888</c:v>
                </c:pt>
                <c:pt idx="9944">
                  <c:v>19890</c:v>
                </c:pt>
                <c:pt idx="9945">
                  <c:v>19892</c:v>
                </c:pt>
                <c:pt idx="9946">
                  <c:v>19894</c:v>
                </c:pt>
                <c:pt idx="9947">
                  <c:v>19896</c:v>
                </c:pt>
                <c:pt idx="9948">
                  <c:v>19898</c:v>
                </c:pt>
                <c:pt idx="9949">
                  <c:v>19900</c:v>
                </c:pt>
                <c:pt idx="9950">
                  <c:v>19902</c:v>
                </c:pt>
                <c:pt idx="9951">
                  <c:v>19904</c:v>
                </c:pt>
                <c:pt idx="9952">
                  <c:v>19906</c:v>
                </c:pt>
                <c:pt idx="9953">
                  <c:v>19908</c:v>
                </c:pt>
                <c:pt idx="9954">
                  <c:v>19910</c:v>
                </c:pt>
                <c:pt idx="9955">
                  <c:v>19912</c:v>
                </c:pt>
                <c:pt idx="9956">
                  <c:v>19914</c:v>
                </c:pt>
                <c:pt idx="9957">
                  <c:v>19916</c:v>
                </c:pt>
                <c:pt idx="9958">
                  <c:v>19918</c:v>
                </c:pt>
                <c:pt idx="9959">
                  <c:v>19920</c:v>
                </c:pt>
                <c:pt idx="9960">
                  <c:v>19922</c:v>
                </c:pt>
                <c:pt idx="9961">
                  <c:v>19924</c:v>
                </c:pt>
                <c:pt idx="9962">
                  <c:v>19926</c:v>
                </c:pt>
                <c:pt idx="9963">
                  <c:v>19928</c:v>
                </c:pt>
                <c:pt idx="9964">
                  <c:v>19930</c:v>
                </c:pt>
                <c:pt idx="9965">
                  <c:v>19932</c:v>
                </c:pt>
                <c:pt idx="9966">
                  <c:v>19934</c:v>
                </c:pt>
                <c:pt idx="9967">
                  <c:v>19936</c:v>
                </c:pt>
                <c:pt idx="9968">
                  <c:v>19938</c:v>
                </c:pt>
                <c:pt idx="9969">
                  <c:v>19940</c:v>
                </c:pt>
                <c:pt idx="9970">
                  <c:v>19942</c:v>
                </c:pt>
                <c:pt idx="9971">
                  <c:v>19944</c:v>
                </c:pt>
                <c:pt idx="9972">
                  <c:v>19946</c:v>
                </c:pt>
                <c:pt idx="9973">
                  <c:v>19948</c:v>
                </c:pt>
                <c:pt idx="9974">
                  <c:v>19950</c:v>
                </c:pt>
                <c:pt idx="9975">
                  <c:v>19952</c:v>
                </c:pt>
                <c:pt idx="9976">
                  <c:v>19954</c:v>
                </c:pt>
                <c:pt idx="9977">
                  <c:v>19956</c:v>
                </c:pt>
                <c:pt idx="9978">
                  <c:v>19958</c:v>
                </c:pt>
                <c:pt idx="9979">
                  <c:v>19960</c:v>
                </c:pt>
                <c:pt idx="9980">
                  <c:v>19962</c:v>
                </c:pt>
                <c:pt idx="9981">
                  <c:v>19964</c:v>
                </c:pt>
                <c:pt idx="9982">
                  <c:v>19966</c:v>
                </c:pt>
                <c:pt idx="9983">
                  <c:v>19968</c:v>
                </c:pt>
                <c:pt idx="9984">
                  <c:v>19970</c:v>
                </c:pt>
                <c:pt idx="9985">
                  <c:v>19972</c:v>
                </c:pt>
                <c:pt idx="9986">
                  <c:v>19974</c:v>
                </c:pt>
                <c:pt idx="9987">
                  <c:v>19976</c:v>
                </c:pt>
                <c:pt idx="9988">
                  <c:v>19978</c:v>
                </c:pt>
                <c:pt idx="9989">
                  <c:v>19980</c:v>
                </c:pt>
                <c:pt idx="9990">
                  <c:v>19982</c:v>
                </c:pt>
                <c:pt idx="9991">
                  <c:v>19984</c:v>
                </c:pt>
                <c:pt idx="9992">
                  <c:v>19986</c:v>
                </c:pt>
                <c:pt idx="9993">
                  <c:v>19988</c:v>
                </c:pt>
                <c:pt idx="9994">
                  <c:v>19990</c:v>
                </c:pt>
                <c:pt idx="9995">
                  <c:v>19992</c:v>
                </c:pt>
                <c:pt idx="9996">
                  <c:v>19994</c:v>
                </c:pt>
                <c:pt idx="9997">
                  <c:v>19996</c:v>
                </c:pt>
                <c:pt idx="9998">
                  <c:v>19998</c:v>
                </c:pt>
                <c:pt idx="9999">
                  <c:v>20000</c:v>
                </c:pt>
                <c:pt idx="10000">
                  <c:v>20002</c:v>
                </c:pt>
                <c:pt idx="10001">
                  <c:v>20004</c:v>
                </c:pt>
                <c:pt idx="10002">
                  <c:v>20006</c:v>
                </c:pt>
                <c:pt idx="10003">
                  <c:v>20008</c:v>
                </c:pt>
                <c:pt idx="10004">
                  <c:v>20010</c:v>
                </c:pt>
                <c:pt idx="10005">
                  <c:v>20012</c:v>
                </c:pt>
                <c:pt idx="10006">
                  <c:v>20014</c:v>
                </c:pt>
                <c:pt idx="10007">
                  <c:v>20016</c:v>
                </c:pt>
                <c:pt idx="10008">
                  <c:v>20018</c:v>
                </c:pt>
                <c:pt idx="10009">
                  <c:v>20020</c:v>
                </c:pt>
                <c:pt idx="10010">
                  <c:v>20022</c:v>
                </c:pt>
                <c:pt idx="10011">
                  <c:v>20024</c:v>
                </c:pt>
                <c:pt idx="10012">
                  <c:v>20026</c:v>
                </c:pt>
                <c:pt idx="10013">
                  <c:v>20028</c:v>
                </c:pt>
                <c:pt idx="10014">
                  <c:v>20030</c:v>
                </c:pt>
                <c:pt idx="10015">
                  <c:v>20032</c:v>
                </c:pt>
                <c:pt idx="10016">
                  <c:v>20034</c:v>
                </c:pt>
                <c:pt idx="10017">
                  <c:v>20036</c:v>
                </c:pt>
                <c:pt idx="10018">
                  <c:v>20038</c:v>
                </c:pt>
                <c:pt idx="10019">
                  <c:v>20040</c:v>
                </c:pt>
                <c:pt idx="10020">
                  <c:v>20042</c:v>
                </c:pt>
                <c:pt idx="10021">
                  <c:v>20044</c:v>
                </c:pt>
                <c:pt idx="10022">
                  <c:v>20046</c:v>
                </c:pt>
                <c:pt idx="10023">
                  <c:v>20048</c:v>
                </c:pt>
                <c:pt idx="10024">
                  <c:v>20050</c:v>
                </c:pt>
                <c:pt idx="10025">
                  <c:v>20052</c:v>
                </c:pt>
                <c:pt idx="10026">
                  <c:v>20054</c:v>
                </c:pt>
                <c:pt idx="10027">
                  <c:v>20056</c:v>
                </c:pt>
                <c:pt idx="10028">
                  <c:v>20058</c:v>
                </c:pt>
                <c:pt idx="10029">
                  <c:v>20060</c:v>
                </c:pt>
                <c:pt idx="10030">
                  <c:v>20062</c:v>
                </c:pt>
                <c:pt idx="10031">
                  <c:v>20064</c:v>
                </c:pt>
                <c:pt idx="10032">
                  <c:v>20066</c:v>
                </c:pt>
                <c:pt idx="10033">
                  <c:v>20068</c:v>
                </c:pt>
                <c:pt idx="10034">
                  <c:v>20070</c:v>
                </c:pt>
                <c:pt idx="10035">
                  <c:v>20072</c:v>
                </c:pt>
                <c:pt idx="10036">
                  <c:v>20074</c:v>
                </c:pt>
                <c:pt idx="10037">
                  <c:v>20076</c:v>
                </c:pt>
                <c:pt idx="10038">
                  <c:v>20078</c:v>
                </c:pt>
                <c:pt idx="10039">
                  <c:v>20080</c:v>
                </c:pt>
                <c:pt idx="10040">
                  <c:v>20082</c:v>
                </c:pt>
                <c:pt idx="10041">
                  <c:v>20084</c:v>
                </c:pt>
                <c:pt idx="10042">
                  <c:v>20086</c:v>
                </c:pt>
                <c:pt idx="10043">
                  <c:v>20088</c:v>
                </c:pt>
                <c:pt idx="10044">
                  <c:v>20090</c:v>
                </c:pt>
                <c:pt idx="10045">
                  <c:v>20092</c:v>
                </c:pt>
                <c:pt idx="10046">
                  <c:v>20094</c:v>
                </c:pt>
                <c:pt idx="10047">
                  <c:v>20096</c:v>
                </c:pt>
                <c:pt idx="10048">
                  <c:v>20098</c:v>
                </c:pt>
                <c:pt idx="10049">
                  <c:v>20100</c:v>
                </c:pt>
                <c:pt idx="10050">
                  <c:v>20102</c:v>
                </c:pt>
                <c:pt idx="10051">
                  <c:v>20104</c:v>
                </c:pt>
                <c:pt idx="10052">
                  <c:v>20106</c:v>
                </c:pt>
                <c:pt idx="10053">
                  <c:v>20108</c:v>
                </c:pt>
                <c:pt idx="10054">
                  <c:v>20110</c:v>
                </c:pt>
                <c:pt idx="10055">
                  <c:v>20112</c:v>
                </c:pt>
                <c:pt idx="10056">
                  <c:v>20114</c:v>
                </c:pt>
                <c:pt idx="10057">
                  <c:v>20116</c:v>
                </c:pt>
                <c:pt idx="10058">
                  <c:v>20118</c:v>
                </c:pt>
                <c:pt idx="10059">
                  <c:v>20120</c:v>
                </c:pt>
                <c:pt idx="10060">
                  <c:v>20122</c:v>
                </c:pt>
                <c:pt idx="10061">
                  <c:v>20124</c:v>
                </c:pt>
                <c:pt idx="10062">
                  <c:v>20126</c:v>
                </c:pt>
                <c:pt idx="10063">
                  <c:v>20128</c:v>
                </c:pt>
                <c:pt idx="10064">
                  <c:v>20130</c:v>
                </c:pt>
                <c:pt idx="10065">
                  <c:v>20132</c:v>
                </c:pt>
                <c:pt idx="10066">
                  <c:v>20134</c:v>
                </c:pt>
                <c:pt idx="10067">
                  <c:v>20136</c:v>
                </c:pt>
                <c:pt idx="10068">
                  <c:v>20138</c:v>
                </c:pt>
                <c:pt idx="10069">
                  <c:v>20140</c:v>
                </c:pt>
                <c:pt idx="10070">
                  <c:v>20142</c:v>
                </c:pt>
                <c:pt idx="10071">
                  <c:v>20144</c:v>
                </c:pt>
                <c:pt idx="10072">
                  <c:v>20146</c:v>
                </c:pt>
                <c:pt idx="10073">
                  <c:v>20148</c:v>
                </c:pt>
                <c:pt idx="10074">
                  <c:v>20150</c:v>
                </c:pt>
                <c:pt idx="10075">
                  <c:v>20152</c:v>
                </c:pt>
                <c:pt idx="10076">
                  <c:v>20154</c:v>
                </c:pt>
                <c:pt idx="10077">
                  <c:v>20156</c:v>
                </c:pt>
                <c:pt idx="10078">
                  <c:v>20158</c:v>
                </c:pt>
                <c:pt idx="10079">
                  <c:v>20160</c:v>
                </c:pt>
                <c:pt idx="10080">
                  <c:v>20162</c:v>
                </c:pt>
                <c:pt idx="10081">
                  <c:v>20164</c:v>
                </c:pt>
                <c:pt idx="10082">
                  <c:v>20166</c:v>
                </c:pt>
                <c:pt idx="10083">
                  <c:v>20168</c:v>
                </c:pt>
                <c:pt idx="10084">
                  <c:v>20170</c:v>
                </c:pt>
                <c:pt idx="10085">
                  <c:v>20172</c:v>
                </c:pt>
                <c:pt idx="10086">
                  <c:v>20174</c:v>
                </c:pt>
                <c:pt idx="10087">
                  <c:v>20176</c:v>
                </c:pt>
                <c:pt idx="10088">
                  <c:v>20178</c:v>
                </c:pt>
                <c:pt idx="10089">
                  <c:v>20180</c:v>
                </c:pt>
                <c:pt idx="10090">
                  <c:v>20182</c:v>
                </c:pt>
                <c:pt idx="10091">
                  <c:v>20184</c:v>
                </c:pt>
                <c:pt idx="10092">
                  <c:v>20186</c:v>
                </c:pt>
                <c:pt idx="10093">
                  <c:v>20188</c:v>
                </c:pt>
                <c:pt idx="10094">
                  <c:v>20190</c:v>
                </c:pt>
                <c:pt idx="10095">
                  <c:v>20192</c:v>
                </c:pt>
                <c:pt idx="10096">
                  <c:v>20194</c:v>
                </c:pt>
                <c:pt idx="10097">
                  <c:v>20196</c:v>
                </c:pt>
                <c:pt idx="10098">
                  <c:v>20198</c:v>
                </c:pt>
                <c:pt idx="10099">
                  <c:v>20200</c:v>
                </c:pt>
                <c:pt idx="10100">
                  <c:v>20202</c:v>
                </c:pt>
                <c:pt idx="10101">
                  <c:v>20204</c:v>
                </c:pt>
                <c:pt idx="10102">
                  <c:v>20206</c:v>
                </c:pt>
                <c:pt idx="10103">
                  <c:v>20208</c:v>
                </c:pt>
                <c:pt idx="10104">
                  <c:v>20210</c:v>
                </c:pt>
                <c:pt idx="10105">
                  <c:v>20212</c:v>
                </c:pt>
                <c:pt idx="10106">
                  <c:v>20214</c:v>
                </c:pt>
                <c:pt idx="10107">
                  <c:v>20216</c:v>
                </c:pt>
                <c:pt idx="10108">
                  <c:v>20218</c:v>
                </c:pt>
                <c:pt idx="10109">
                  <c:v>20220</c:v>
                </c:pt>
                <c:pt idx="10110">
                  <c:v>20222</c:v>
                </c:pt>
                <c:pt idx="10111">
                  <c:v>20224</c:v>
                </c:pt>
                <c:pt idx="10112">
                  <c:v>20226</c:v>
                </c:pt>
                <c:pt idx="10113">
                  <c:v>20228</c:v>
                </c:pt>
                <c:pt idx="10114">
                  <c:v>20230</c:v>
                </c:pt>
                <c:pt idx="10115">
                  <c:v>20232</c:v>
                </c:pt>
                <c:pt idx="10116">
                  <c:v>20234</c:v>
                </c:pt>
                <c:pt idx="10117">
                  <c:v>20236</c:v>
                </c:pt>
                <c:pt idx="10118">
                  <c:v>20238</c:v>
                </c:pt>
                <c:pt idx="10119">
                  <c:v>20240</c:v>
                </c:pt>
                <c:pt idx="10120">
                  <c:v>20242</c:v>
                </c:pt>
                <c:pt idx="10121">
                  <c:v>20244</c:v>
                </c:pt>
                <c:pt idx="10122">
                  <c:v>20246</c:v>
                </c:pt>
                <c:pt idx="10123">
                  <c:v>20248</c:v>
                </c:pt>
                <c:pt idx="10124">
                  <c:v>20250</c:v>
                </c:pt>
                <c:pt idx="10125">
                  <c:v>20252</c:v>
                </c:pt>
                <c:pt idx="10126">
                  <c:v>20254</c:v>
                </c:pt>
                <c:pt idx="10127">
                  <c:v>20256</c:v>
                </c:pt>
                <c:pt idx="10128">
                  <c:v>20258</c:v>
                </c:pt>
                <c:pt idx="10129">
                  <c:v>20260</c:v>
                </c:pt>
                <c:pt idx="10130">
                  <c:v>20262</c:v>
                </c:pt>
                <c:pt idx="10131">
                  <c:v>20264</c:v>
                </c:pt>
                <c:pt idx="10132">
                  <c:v>20266</c:v>
                </c:pt>
                <c:pt idx="10133">
                  <c:v>20268</c:v>
                </c:pt>
                <c:pt idx="10134">
                  <c:v>20270</c:v>
                </c:pt>
                <c:pt idx="10135">
                  <c:v>20272</c:v>
                </c:pt>
                <c:pt idx="10136">
                  <c:v>20274</c:v>
                </c:pt>
                <c:pt idx="10137">
                  <c:v>20276</c:v>
                </c:pt>
                <c:pt idx="10138">
                  <c:v>20278</c:v>
                </c:pt>
                <c:pt idx="10139">
                  <c:v>20280</c:v>
                </c:pt>
                <c:pt idx="10140">
                  <c:v>20282</c:v>
                </c:pt>
                <c:pt idx="10141">
                  <c:v>20284</c:v>
                </c:pt>
                <c:pt idx="10142">
                  <c:v>20286</c:v>
                </c:pt>
                <c:pt idx="10143">
                  <c:v>20288</c:v>
                </c:pt>
                <c:pt idx="10144">
                  <c:v>20290</c:v>
                </c:pt>
                <c:pt idx="10145">
                  <c:v>20292</c:v>
                </c:pt>
                <c:pt idx="10146">
                  <c:v>20294</c:v>
                </c:pt>
                <c:pt idx="10147">
                  <c:v>20296</c:v>
                </c:pt>
                <c:pt idx="10148">
                  <c:v>20298</c:v>
                </c:pt>
                <c:pt idx="10149">
                  <c:v>20300</c:v>
                </c:pt>
                <c:pt idx="10150">
                  <c:v>20302</c:v>
                </c:pt>
                <c:pt idx="10151">
                  <c:v>20304</c:v>
                </c:pt>
                <c:pt idx="10152">
                  <c:v>20306</c:v>
                </c:pt>
                <c:pt idx="10153">
                  <c:v>20308</c:v>
                </c:pt>
                <c:pt idx="10154">
                  <c:v>20310</c:v>
                </c:pt>
                <c:pt idx="10155">
                  <c:v>20312</c:v>
                </c:pt>
                <c:pt idx="10156">
                  <c:v>20314</c:v>
                </c:pt>
                <c:pt idx="10157">
                  <c:v>20316</c:v>
                </c:pt>
                <c:pt idx="10158">
                  <c:v>20318</c:v>
                </c:pt>
                <c:pt idx="10159">
                  <c:v>20320</c:v>
                </c:pt>
                <c:pt idx="10160">
                  <c:v>20322</c:v>
                </c:pt>
                <c:pt idx="10161">
                  <c:v>20324</c:v>
                </c:pt>
                <c:pt idx="10162">
                  <c:v>20326</c:v>
                </c:pt>
                <c:pt idx="10163">
                  <c:v>20328</c:v>
                </c:pt>
                <c:pt idx="10164">
                  <c:v>20330</c:v>
                </c:pt>
                <c:pt idx="10165">
                  <c:v>20332</c:v>
                </c:pt>
                <c:pt idx="10166">
                  <c:v>20334</c:v>
                </c:pt>
                <c:pt idx="10167">
                  <c:v>20336</c:v>
                </c:pt>
                <c:pt idx="10168">
                  <c:v>20338</c:v>
                </c:pt>
                <c:pt idx="10169">
                  <c:v>20340</c:v>
                </c:pt>
                <c:pt idx="10170">
                  <c:v>20342</c:v>
                </c:pt>
                <c:pt idx="10171">
                  <c:v>20344</c:v>
                </c:pt>
                <c:pt idx="10172">
                  <c:v>20346</c:v>
                </c:pt>
                <c:pt idx="10173">
                  <c:v>20348</c:v>
                </c:pt>
                <c:pt idx="10174">
                  <c:v>20350</c:v>
                </c:pt>
                <c:pt idx="10175">
                  <c:v>20352</c:v>
                </c:pt>
                <c:pt idx="10176">
                  <c:v>20354</c:v>
                </c:pt>
                <c:pt idx="10177">
                  <c:v>20356</c:v>
                </c:pt>
                <c:pt idx="10178">
                  <c:v>20358</c:v>
                </c:pt>
                <c:pt idx="10179">
                  <c:v>20360</c:v>
                </c:pt>
                <c:pt idx="10180">
                  <c:v>20362</c:v>
                </c:pt>
                <c:pt idx="10181">
                  <c:v>20364</c:v>
                </c:pt>
                <c:pt idx="10182">
                  <c:v>20366</c:v>
                </c:pt>
                <c:pt idx="10183">
                  <c:v>20368</c:v>
                </c:pt>
                <c:pt idx="10184">
                  <c:v>20370</c:v>
                </c:pt>
                <c:pt idx="10185">
                  <c:v>20372</c:v>
                </c:pt>
                <c:pt idx="10186">
                  <c:v>20374</c:v>
                </c:pt>
                <c:pt idx="10187">
                  <c:v>20376</c:v>
                </c:pt>
                <c:pt idx="10188">
                  <c:v>20378</c:v>
                </c:pt>
                <c:pt idx="10189">
                  <c:v>20380</c:v>
                </c:pt>
                <c:pt idx="10190">
                  <c:v>20382</c:v>
                </c:pt>
                <c:pt idx="10191">
                  <c:v>20384</c:v>
                </c:pt>
                <c:pt idx="10192">
                  <c:v>20386</c:v>
                </c:pt>
                <c:pt idx="10193">
                  <c:v>20388</c:v>
                </c:pt>
                <c:pt idx="10194">
                  <c:v>20390</c:v>
                </c:pt>
                <c:pt idx="10195">
                  <c:v>20392</c:v>
                </c:pt>
                <c:pt idx="10196">
                  <c:v>20394</c:v>
                </c:pt>
                <c:pt idx="10197">
                  <c:v>20396</c:v>
                </c:pt>
                <c:pt idx="10198">
                  <c:v>20398</c:v>
                </c:pt>
                <c:pt idx="10199">
                  <c:v>20400</c:v>
                </c:pt>
                <c:pt idx="10200">
                  <c:v>20402</c:v>
                </c:pt>
                <c:pt idx="10201">
                  <c:v>20404</c:v>
                </c:pt>
                <c:pt idx="10202">
                  <c:v>20406</c:v>
                </c:pt>
                <c:pt idx="10203">
                  <c:v>20408</c:v>
                </c:pt>
                <c:pt idx="10204">
                  <c:v>20410</c:v>
                </c:pt>
                <c:pt idx="10205">
                  <c:v>20412</c:v>
                </c:pt>
                <c:pt idx="10206">
                  <c:v>20414</c:v>
                </c:pt>
                <c:pt idx="10207">
                  <c:v>20416</c:v>
                </c:pt>
                <c:pt idx="10208">
                  <c:v>20418</c:v>
                </c:pt>
                <c:pt idx="10209">
                  <c:v>20420</c:v>
                </c:pt>
                <c:pt idx="10210">
                  <c:v>20422</c:v>
                </c:pt>
                <c:pt idx="10211">
                  <c:v>20424</c:v>
                </c:pt>
                <c:pt idx="10212">
                  <c:v>20426</c:v>
                </c:pt>
                <c:pt idx="10213">
                  <c:v>20428</c:v>
                </c:pt>
                <c:pt idx="10214">
                  <c:v>20430</c:v>
                </c:pt>
                <c:pt idx="10215">
                  <c:v>20432</c:v>
                </c:pt>
                <c:pt idx="10216">
                  <c:v>20434</c:v>
                </c:pt>
                <c:pt idx="10217">
                  <c:v>20436</c:v>
                </c:pt>
                <c:pt idx="10218">
                  <c:v>20438</c:v>
                </c:pt>
                <c:pt idx="10219">
                  <c:v>20440</c:v>
                </c:pt>
                <c:pt idx="10220">
                  <c:v>20442</c:v>
                </c:pt>
                <c:pt idx="10221">
                  <c:v>20444</c:v>
                </c:pt>
                <c:pt idx="10222">
                  <c:v>20446</c:v>
                </c:pt>
                <c:pt idx="10223">
                  <c:v>20448</c:v>
                </c:pt>
                <c:pt idx="10224">
                  <c:v>20450</c:v>
                </c:pt>
                <c:pt idx="10225">
                  <c:v>20452</c:v>
                </c:pt>
                <c:pt idx="10226">
                  <c:v>20454</c:v>
                </c:pt>
                <c:pt idx="10227">
                  <c:v>20456</c:v>
                </c:pt>
                <c:pt idx="10228">
                  <c:v>20458</c:v>
                </c:pt>
                <c:pt idx="10229">
                  <c:v>20460</c:v>
                </c:pt>
                <c:pt idx="10230">
                  <c:v>20462</c:v>
                </c:pt>
                <c:pt idx="10231">
                  <c:v>20464</c:v>
                </c:pt>
                <c:pt idx="10232">
                  <c:v>20466</c:v>
                </c:pt>
                <c:pt idx="10233">
                  <c:v>20468</c:v>
                </c:pt>
                <c:pt idx="10234">
                  <c:v>20470</c:v>
                </c:pt>
                <c:pt idx="10235">
                  <c:v>20472</c:v>
                </c:pt>
                <c:pt idx="10236">
                  <c:v>20474</c:v>
                </c:pt>
                <c:pt idx="10237">
                  <c:v>20476</c:v>
                </c:pt>
                <c:pt idx="10238">
                  <c:v>20478</c:v>
                </c:pt>
                <c:pt idx="10239">
                  <c:v>20480</c:v>
                </c:pt>
                <c:pt idx="10240">
                  <c:v>20482</c:v>
                </c:pt>
                <c:pt idx="10241">
                  <c:v>20484</c:v>
                </c:pt>
                <c:pt idx="10242">
                  <c:v>20486</c:v>
                </c:pt>
                <c:pt idx="10243">
                  <c:v>20488</c:v>
                </c:pt>
                <c:pt idx="10244">
                  <c:v>20490</c:v>
                </c:pt>
                <c:pt idx="10245">
                  <c:v>20492</c:v>
                </c:pt>
                <c:pt idx="10246">
                  <c:v>20494</c:v>
                </c:pt>
                <c:pt idx="10247">
                  <c:v>20496</c:v>
                </c:pt>
                <c:pt idx="10248">
                  <c:v>20498</c:v>
                </c:pt>
                <c:pt idx="10249">
                  <c:v>20500</c:v>
                </c:pt>
                <c:pt idx="10250">
                  <c:v>20502</c:v>
                </c:pt>
                <c:pt idx="10251">
                  <c:v>20504</c:v>
                </c:pt>
                <c:pt idx="10252">
                  <c:v>20506</c:v>
                </c:pt>
                <c:pt idx="10253">
                  <c:v>20508</c:v>
                </c:pt>
                <c:pt idx="10254">
                  <c:v>20510</c:v>
                </c:pt>
                <c:pt idx="10255">
                  <c:v>20512</c:v>
                </c:pt>
                <c:pt idx="10256">
                  <c:v>20514</c:v>
                </c:pt>
                <c:pt idx="10257">
                  <c:v>20516</c:v>
                </c:pt>
                <c:pt idx="10258">
                  <c:v>20518</c:v>
                </c:pt>
                <c:pt idx="10259">
                  <c:v>20520</c:v>
                </c:pt>
                <c:pt idx="10260">
                  <c:v>20522</c:v>
                </c:pt>
                <c:pt idx="10261">
                  <c:v>20524</c:v>
                </c:pt>
                <c:pt idx="10262">
                  <c:v>20526</c:v>
                </c:pt>
                <c:pt idx="10263">
                  <c:v>20528</c:v>
                </c:pt>
                <c:pt idx="10264">
                  <c:v>20530</c:v>
                </c:pt>
                <c:pt idx="10265">
                  <c:v>20532</c:v>
                </c:pt>
                <c:pt idx="10266">
                  <c:v>20534</c:v>
                </c:pt>
                <c:pt idx="10267">
                  <c:v>20536</c:v>
                </c:pt>
                <c:pt idx="10268">
                  <c:v>20538</c:v>
                </c:pt>
                <c:pt idx="10269">
                  <c:v>20540</c:v>
                </c:pt>
                <c:pt idx="10270">
                  <c:v>20542</c:v>
                </c:pt>
                <c:pt idx="10271">
                  <c:v>20544</c:v>
                </c:pt>
                <c:pt idx="10272">
                  <c:v>20546</c:v>
                </c:pt>
                <c:pt idx="10273">
                  <c:v>20548</c:v>
                </c:pt>
                <c:pt idx="10274">
                  <c:v>20550</c:v>
                </c:pt>
                <c:pt idx="10275">
                  <c:v>20552</c:v>
                </c:pt>
                <c:pt idx="10276">
                  <c:v>20554</c:v>
                </c:pt>
                <c:pt idx="10277">
                  <c:v>20556</c:v>
                </c:pt>
                <c:pt idx="10278">
                  <c:v>20558</c:v>
                </c:pt>
                <c:pt idx="10279">
                  <c:v>20560</c:v>
                </c:pt>
                <c:pt idx="10280">
                  <c:v>20562</c:v>
                </c:pt>
                <c:pt idx="10281">
                  <c:v>20564</c:v>
                </c:pt>
                <c:pt idx="10282">
                  <c:v>20566</c:v>
                </c:pt>
                <c:pt idx="10283">
                  <c:v>20568</c:v>
                </c:pt>
                <c:pt idx="10284">
                  <c:v>20570</c:v>
                </c:pt>
                <c:pt idx="10285">
                  <c:v>20572</c:v>
                </c:pt>
                <c:pt idx="10286">
                  <c:v>20574</c:v>
                </c:pt>
                <c:pt idx="10287">
                  <c:v>20576</c:v>
                </c:pt>
                <c:pt idx="10288">
                  <c:v>20578</c:v>
                </c:pt>
                <c:pt idx="10289">
                  <c:v>20580</c:v>
                </c:pt>
                <c:pt idx="10290">
                  <c:v>20582</c:v>
                </c:pt>
                <c:pt idx="10291">
                  <c:v>20584</c:v>
                </c:pt>
                <c:pt idx="10292">
                  <c:v>20586</c:v>
                </c:pt>
                <c:pt idx="10293">
                  <c:v>20588</c:v>
                </c:pt>
                <c:pt idx="10294">
                  <c:v>20590</c:v>
                </c:pt>
                <c:pt idx="10295">
                  <c:v>20592</c:v>
                </c:pt>
                <c:pt idx="10296">
                  <c:v>20594</c:v>
                </c:pt>
                <c:pt idx="10297">
                  <c:v>20596</c:v>
                </c:pt>
                <c:pt idx="10298">
                  <c:v>20598</c:v>
                </c:pt>
                <c:pt idx="10299">
                  <c:v>20600</c:v>
                </c:pt>
                <c:pt idx="10300">
                  <c:v>20602</c:v>
                </c:pt>
                <c:pt idx="10301">
                  <c:v>20604</c:v>
                </c:pt>
                <c:pt idx="10302">
                  <c:v>20606</c:v>
                </c:pt>
                <c:pt idx="10303">
                  <c:v>20608</c:v>
                </c:pt>
                <c:pt idx="10304">
                  <c:v>20610</c:v>
                </c:pt>
                <c:pt idx="10305">
                  <c:v>20612</c:v>
                </c:pt>
                <c:pt idx="10306">
                  <c:v>20614</c:v>
                </c:pt>
                <c:pt idx="10307">
                  <c:v>20616</c:v>
                </c:pt>
                <c:pt idx="10308">
                  <c:v>20618</c:v>
                </c:pt>
                <c:pt idx="10309">
                  <c:v>20620</c:v>
                </c:pt>
                <c:pt idx="10310">
                  <c:v>20622</c:v>
                </c:pt>
                <c:pt idx="10311">
                  <c:v>20624</c:v>
                </c:pt>
                <c:pt idx="10312">
                  <c:v>20626</c:v>
                </c:pt>
                <c:pt idx="10313">
                  <c:v>20628</c:v>
                </c:pt>
                <c:pt idx="10314">
                  <c:v>20630</c:v>
                </c:pt>
                <c:pt idx="10315">
                  <c:v>20632</c:v>
                </c:pt>
                <c:pt idx="10316">
                  <c:v>20634</c:v>
                </c:pt>
                <c:pt idx="10317">
                  <c:v>20636</c:v>
                </c:pt>
                <c:pt idx="10318">
                  <c:v>20638</c:v>
                </c:pt>
                <c:pt idx="10319">
                  <c:v>20640</c:v>
                </c:pt>
                <c:pt idx="10320">
                  <c:v>20642</c:v>
                </c:pt>
                <c:pt idx="10321">
                  <c:v>20644</c:v>
                </c:pt>
                <c:pt idx="10322">
                  <c:v>20646</c:v>
                </c:pt>
                <c:pt idx="10323">
                  <c:v>20648</c:v>
                </c:pt>
                <c:pt idx="10324">
                  <c:v>20650</c:v>
                </c:pt>
                <c:pt idx="10325">
                  <c:v>20652</c:v>
                </c:pt>
                <c:pt idx="10326">
                  <c:v>20654</c:v>
                </c:pt>
                <c:pt idx="10327">
                  <c:v>20656</c:v>
                </c:pt>
                <c:pt idx="10328">
                  <c:v>20658</c:v>
                </c:pt>
                <c:pt idx="10329">
                  <c:v>20660</c:v>
                </c:pt>
                <c:pt idx="10330">
                  <c:v>20662</c:v>
                </c:pt>
                <c:pt idx="10331">
                  <c:v>20664</c:v>
                </c:pt>
                <c:pt idx="10332">
                  <c:v>20666</c:v>
                </c:pt>
                <c:pt idx="10333">
                  <c:v>20668</c:v>
                </c:pt>
                <c:pt idx="10334">
                  <c:v>20670</c:v>
                </c:pt>
                <c:pt idx="10335">
                  <c:v>20672</c:v>
                </c:pt>
                <c:pt idx="10336">
                  <c:v>20674</c:v>
                </c:pt>
                <c:pt idx="10337">
                  <c:v>20676</c:v>
                </c:pt>
                <c:pt idx="10338">
                  <c:v>20678</c:v>
                </c:pt>
                <c:pt idx="10339">
                  <c:v>20680</c:v>
                </c:pt>
                <c:pt idx="10340">
                  <c:v>20682</c:v>
                </c:pt>
                <c:pt idx="10341">
                  <c:v>20684</c:v>
                </c:pt>
                <c:pt idx="10342">
                  <c:v>20686</c:v>
                </c:pt>
                <c:pt idx="10343">
                  <c:v>20688</c:v>
                </c:pt>
                <c:pt idx="10344">
                  <c:v>20690</c:v>
                </c:pt>
                <c:pt idx="10345">
                  <c:v>20692</c:v>
                </c:pt>
                <c:pt idx="10346">
                  <c:v>20694</c:v>
                </c:pt>
                <c:pt idx="10347">
                  <c:v>20696</c:v>
                </c:pt>
                <c:pt idx="10348">
                  <c:v>20698</c:v>
                </c:pt>
                <c:pt idx="10349">
                  <c:v>20700</c:v>
                </c:pt>
                <c:pt idx="10350">
                  <c:v>20702</c:v>
                </c:pt>
                <c:pt idx="10351">
                  <c:v>20704</c:v>
                </c:pt>
                <c:pt idx="10352">
                  <c:v>20706</c:v>
                </c:pt>
                <c:pt idx="10353">
                  <c:v>20708</c:v>
                </c:pt>
                <c:pt idx="10354">
                  <c:v>20710</c:v>
                </c:pt>
                <c:pt idx="10355">
                  <c:v>20712</c:v>
                </c:pt>
                <c:pt idx="10356">
                  <c:v>20714</c:v>
                </c:pt>
                <c:pt idx="10357">
                  <c:v>20716</c:v>
                </c:pt>
                <c:pt idx="10358">
                  <c:v>20718</c:v>
                </c:pt>
                <c:pt idx="10359">
                  <c:v>20720</c:v>
                </c:pt>
                <c:pt idx="10360">
                  <c:v>20722</c:v>
                </c:pt>
                <c:pt idx="10361">
                  <c:v>20724</c:v>
                </c:pt>
                <c:pt idx="10362">
                  <c:v>20726</c:v>
                </c:pt>
                <c:pt idx="10363">
                  <c:v>20728</c:v>
                </c:pt>
                <c:pt idx="10364">
                  <c:v>20730</c:v>
                </c:pt>
                <c:pt idx="10365">
                  <c:v>20732</c:v>
                </c:pt>
                <c:pt idx="10366">
                  <c:v>20734</c:v>
                </c:pt>
                <c:pt idx="10367">
                  <c:v>20736</c:v>
                </c:pt>
                <c:pt idx="10368">
                  <c:v>20738</c:v>
                </c:pt>
                <c:pt idx="10369">
                  <c:v>20740</c:v>
                </c:pt>
                <c:pt idx="10370">
                  <c:v>20742</c:v>
                </c:pt>
                <c:pt idx="10371">
                  <c:v>20744</c:v>
                </c:pt>
                <c:pt idx="10372">
                  <c:v>20746</c:v>
                </c:pt>
                <c:pt idx="10373">
                  <c:v>20748</c:v>
                </c:pt>
                <c:pt idx="10374">
                  <c:v>20750</c:v>
                </c:pt>
                <c:pt idx="10375">
                  <c:v>20752</c:v>
                </c:pt>
                <c:pt idx="10376">
                  <c:v>20754</c:v>
                </c:pt>
                <c:pt idx="10377">
                  <c:v>20756</c:v>
                </c:pt>
                <c:pt idx="10378">
                  <c:v>20758</c:v>
                </c:pt>
                <c:pt idx="10379">
                  <c:v>20760</c:v>
                </c:pt>
                <c:pt idx="10380">
                  <c:v>20762</c:v>
                </c:pt>
                <c:pt idx="10381">
                  <c:v>20764</c:v>
                </c:pt>
                <c:pt idx="10382">
                  <c:v>20766</c:v>
                </c:pt>
                <c:pt idx="10383">
                  <c:v>20768</c:v>
                </c:pt>
                <c:pt idx="10384">
                  <c:v>20770</c:v>
                </c:pt>
                <c:pt idx="10385">
                  <c:v>20772</c:v>
                </c:pt>
                <c:pt idx="10386">
                  <c:v>20774</c:v>
                </c:pt>
                <c:pt idx="10387">
                  <c:v>20776</c:v>
                </c:pt>
                <c:pt idx="10388">
                  <c:v>20778</c:v>
                </c:pt>
                <c:pt idx="10389">
                  <c:v>20780</c:v>
                </c:pt>
                <c:pt idx="10390">
                  <c:v>20782</c:v>
                </c:pt>
                <c:pt idx="10391">
                  <c:v>20784</c:v>
                </c:pt>
                <c:pt idx="10392">
                  <c:v>20786</c:v>
                </c:pt>
                <c:pt idx="10393">
                  <c:v>20788</c:v>
                </c:pt>
                <c:pt idx="10394">
                  <c:v>20790</c:v>
                </c:pt>
                <c:pt idx="10395">
                  <c:v>20792</c:v>
                </c:pt>
                <c:pt idx="10396">
                  <c:v>20794</c:v>
                </c:pt>
                <c:pt idx="10397">
                  <c:v>20796</c:v>
                </c:pt>
                <c:pt idx="10398">
                  <c:v>20798</c:v>
                </c:pt>
                <c:pt idx="10399">
                  <c:v>20800</c:v>
                </c:pt>
                <c:pt idx="10400">
                  <c:v>20802</c:v>
                </c:pt>
                <c:pt idx="10401">
                  <c:v>20804</c:v>
                </c:pt>
                <c:pt idx="10402">
                  <c:v>20806</c:v>
                </c:pt>
                <c:pt idx="10403">
                  <c:v>20808</c:v>
                </c:pt>
                <c:pt idx="10404">
                  <c:v>20810</c:v>
                </c:pt>
                <c:pt idx="10405">
                  <c:v>20812</c:v>
                </c:pt>
                <c:pt idx="10406">
                  <c:v>20814</c:v>
                </c:pt>
                <c:pt idx="10407">
                  <c:v>20816</c:v>
                </c:pt>
                <c:pt idx="10408">
                  <c:v>20818</c:v>
                </c:pt>
                <c:pt idx="10409">
                  <c:v>20820</c:v>
                </c:pt>
                <c:pt idx="10410">
                  <c:v>20822</c:v>
                </c:pt>
                <c:pt idx="10411">
                  <c:v>20824</c:v>
                </c:pt>
                <c:pt idx="10412">
                  <c:v>20826</c:v>
                </c:pt>
                <c:pt idx="10413">
                  <c:v>20828</c:v>
                </c:pt>
                <c:pt idx="10414">
                  <c:v>20830</c:v>
                </c:pt>
                <c:pt idx="10415">
                  <c:v>20832</c:v>
                </c:pt>
                <c:pt idx="10416">
                  <c:v>20834</c:v>
                </c:pt>
                <c:pt idx="10417">
                  <c:v>20836</c:v>
                </c:pt>
                <c:pt idx="10418">
                  <c:v>20838</c:v>
                </c:pt>
                <c:pt idx="10419">
                  <c:v>20840</c:v>
                </c:pt>
                <c:pt idx="10420">
                  <c:v>20842</c:v>
                </c:pt>
                <c:pt idx="10421">
                  <c:v>20844</c:v>
                </c:pt>
                <c:pt idx="10422">
                  <c:v>20846</c:v>
                </c:pt>
                <c:pt idx="10423">
                  <c:v>20848</c:v>
                </c:pt>
                <c:pt idx="10424">
                  <c:v>20850</c:v>
                </c:pt>
                <c:pt idx="10425">
                  <c:v>20852</c:v>
                </c:pt>
                <c:pt idx="10426">
                  <c:v>20854</c:v>
                </c:pt>
                <c:pt idx="10427">
                  <c:v>20856</c:v>
                </c:pt>
                <c:pt idx="10428">
                  <c:v>20858</c:v>
                </c:pt>
                <c:pt idx="10429">
                  <c:v>20860</c:v>
                </c:pt>
                <c:pt idx="10430">
                  <c:v>20862</c:v>
                </c:pt>
                <c:pt idx="10431">
                  <c:v>20864</c:v>
                </c:pt>
                <c:pt idx="10432">
                  <c:v>20866</c:v>
                </c:pt>
                <c:pt idx="10433">
                  <c:v>20868</c:v>
                </c:pt>
                <c:pt idx="10434">
                  <c:v>20870</c:v>
                </c:pt>
                <c:pt idx="10435">
                  <c:v>20872</c:v>
                </c:pt>
                <c:pt idx="10436">
                  <c:v>20874</c:v>
                </c:pt>
                <c:pt idx="10437">
                  <c:v>20876</c:v>
                </c:pt>
                <c:pt idx="10438">
                  <c:v>20878</c:v>
                </c:pt>
                <c:pt idx="10439">
                  <c:v>20880</c:v>
                </c:pt>
                <c:pt idx="10440">
                  <c:v>20882</c:v>
                </c:pt>
                <c:pt idx="10441">
                  <c:v>20884</c:v>
                </c:pt>
                <c:pt idx="10442">
                  <c:v>20886</c:v>
                </c:pt>
                <c:pt idx="10443">
                  <c:v>20888</c:v>
                </c:pt>
                <c:pt idx="10444">
                  <c:v>20890</c:v>
                </c:pt>
                <c:pt idx="10445">
                  <c:v>20892</c:v>
                </c:pt>
                <c:pt idx="10446">
                  <c:v>20894</c:v>
                </c:pt>
                <c:pt idx="10447">
                  <c:v>20896</c:v>
                </c:pt>
                <c:pt idx="10448">
                  <c:v>20898</c:v>
                </c:pt>
                <c:pt idx="10449">
                  <c:v>20900</c:v>
                </c:pt>
                <c:pt idx="10450">
                  <c:v>20902</c:v>
                </c:pt>
                <c:pt idx="10451">
                  <c:v>20904</c:v>
                </c:pt>
                <c:pt idx="10452">
                  <c:v>20906</c:v>
                </c:pt>
                <c:pt idx="10453">
                  <c:v>20908</c:v>
                </c:pt>
                <c:pt idx="10454">
                  <c:v>20910</c:v>
                </c:pt>
                <c:pt idx="10455">
                  <c:v>20912</c:v>
                </c:pt>
                <c:pt idx="10456">
                  <c:v>20914</c:v>
                </c:pt>
                <c:pt idx="10457">
                  <c:v>20916</c:v>
                </c:pt>
                <c:pt idx="10458">
                  <c:v>20918</c:v>
                </c:pt>
                <c:pt idx="10459">
                  <c:v>20920</c:v>
                </c:pt>
                <c:pt idx="10460">
                  <c:v>20922</c:v>
                </c:pt>
                <c:pt idx="10461">
                  <c:v>20924</c:v>
                </c:pt>
                <c:pt idx="10462">
                  <c:v>20926</c:v>
                </c:pt>
                <c:pt idx="10463">
                  <c:v>20928</c:v>
                </c:pt>
                <c:pt idx="10464">
                  <c:v>20930</c:v>
                </c:pt>
                <c:pt idx="10465">
                  <c:v>20932</c:v>
                </c:pt>
                <c:pt idx="10466">
                  <c:v>20934</c:v>
                </c:pt>
                <c:pt idx="10467">
                  <c:v>20936</c:v>
                </c:pt>
                <c:pt idx="10468">
                  <c:v>20938</c:v>
                </c:pt>
                <c:pt idx="10469">
                  <c:v>20940</c:v>
                </c:pt>
                <c:pt idx="10470">
                  <c:v>20942</c:v>
                </c:pt>
                <c:pt idx="10471">
                  <c:v>20944</c:v>
                </c:pt>
                <c:pt idx="10472">
                  <c:v>20946</c:v>
                </c:pt>
                <c:pt idx="10473">
                  <c:v>20948</c:v>
                </c:pt>
                <c:pt idx="10474">
                  <c:v>20950</c:v>
                </c:pt>
                <c:pt idx="10475">
                  <c:v>20952</c:v>
                </c:pt>
                <c:pt idx="10476">
                  <c:v>20954</c:v>
                </c:pt>
                <c:pt idx="10477">
                  <c:v>20956</c:v>
                </c:pt>
                <c:pt idx="10478">
                  <c:v>20958</c:v>
                </c:pt>
                <c:pt idx="10479">
                  <c:v>20960</c:v>
                </c:pt>
                <c:pt idx="10480">
                  <c:v>20962</c:v>
                </c:pt>
                <c:pt idx="10481">
                  <c:v>20964</c:v>
                </c:pt>
                <c:pt idx="10482">
                  <c:v>20966</c:v>
                </c:pt>
                <c:pt idx="10483">
                  <c:v>20968</c:v>
                </c:pt>
                <c:pt idx="10484">
                  <c:v>20970</c:v>
                </c:pt>
                <c:pt idx="10485">
                  <c:v>20972</c:v>
                </c:pt>
                <c:pt idx="10486">
                  <c:v>20974</c:v>
                </c:pt>
                <c:pt idx="10487">
                  <c:v>20976</c:v>
                </c:pt>
                <c:pt idx="10488">
                  <c:v>20978</c:v>
                </c:pt>
                <c:pt idx="10489">
                  <c:v>20980</c:v>
                </c:pt>
                <c:pt idx="10490">
                  <c:v>20982</c:v>
                </c:pt>
                <c:pt idx="10491">
                  <c:v>20984</c:v>
                </c:pt>
                <c:pt idx="10492">
                  <c:v>20986</c:v>
                </c:pt>
                <c:pt idx="10493">
                  <c:v>20988</c:v>
                </c:pt>
                <c:pt idx="10494">
                  <c:v>20990</c:v>
                </c:pt>
                <c:pt idx="10495">
                  <c:v>20992</c:v>
                </c:pt>
                <c:pt idx="10496">
                  <c:v>20994</c:v>
                </c:pt>
                <c:pt idx="10497">
                  <c:v>20996</c:v>
                </c:pt>
                <c:pt idx="10498">
                  <c:v>20998</c:v>
                </c:pt>
                <c:pt idx="10499">
                  <c:v>21000</c:v>
                </c:pt>
                <c:pt idx="10500">
                  <c:v>21002</c:v>
                </c:pt>
                <c:pt idx="10501">
                  <c:v>21004</c:v>
                </c:pt>
                <c:pt idx="10502">
                  <c:v>21006</c:v>
                </c:pt>
                <c:pt idx="10503">
                  <c:v>21008</c:v>
                </c:pt>
                <c:pt idx="10504">
                  <c:v>21010</c:v>
                </c:pt>
                <c:pt idx="10505">
                  <c:v>21012</c:v>
                </c:pt>
                <c:pt idx="10506">
                  <c:v>21014</c:v>
                </c:pt>
                <c:pt idx="10507">
                  <c:v>21016</c:v>
                </c:pt>
                <c:pt idx="10508">
                  <c:v>21018</c:v>
                </c:pt>
                <c:pt idx="10509">
                  <c:v>21020</c:v>
                </c:pt>
                <c:pt idx="10510">
                  <c:v>21022</c:v>
                </c:pt>
                <c:pt idx="10511">
                  <c:v>21024</c:v>
                </c:pt>
                <c:pt idx="10512">
                  <c:v>21026</c:v>
                </c:pt>
                <c:pt idx="10513">
                  <c:v>21028</c:v>
                </c:pt>
                <c:pt idx="10514">
                  <c:v>21030</c:v>
                </c:pt>
                <c:pt idx="10515">
                  <c:v>21032</c:v>
                </c:pt>
                <c:pt idx="10516">
                  <c:v>21034</c:v>
                </c:pt>
                <c:pt idx="10517">
                  <c:v>21036</c:v>
                </c:pt>
                <c:pt idx="10518">
                  <c:v>21038</c:v>
                </c:pt>
                <c:pt idx="10519">
                  <c:v>21040</c:v>
                </c:pt>
                <c:pt idx="10520">
                  <c:v>21042</c:v>
                </c:pt>
                <c:pt idx="10521">
                  <c:v>21044</c:v>
                </c:pt>
                <c:pt idx="10522">
                  <c:v>21046</c:v>
                </c:pt>
                <c:pt idx="10523">
                  <c:v>21048</c:v>
                </c:pt>
                <c:pt idx="10524">
                  <c:v>21050</c:v>
                </c:pt>
                <c:pt idx="10525">
                  <c:v>21052</c:v>
                </c:pt>
                <c:pt idx="10526">
                  <c:v>21054</c:v>
                </c:pt>
                <c:pt idx="10527">
                  <c:v>21056</c:v>
                </c:pt>
                <c:pt idx="10528">
                  <c:v>21058</c:v>
                </c:pt>
                <c:pt idx="10529">
                  <c:v>21060</c:v>
                </c:pt>
                <c:pt idx="10530">
                  <c:v>21062</c:v>
                </c:pt>
                <c:pt idx="10531">
                  <c:v>21064</c:v>
                </c:pt>
                <c:pt idx="10532">
                  <c:v>21066</c:v>
                </c:pt>
                <c:pt idx="10533">
                  <c:v>21068</c:v>
                </c:pt>
                <c:pt idx="10534">
                  <c:v>21070</c:v>
                </c:pt>
                <c:pt idx="10535">
                  <c:v>21072</c:v>
                </c:pt>
                <c:pt idx="10536">
                  <c:v>21074</c:v>
                </c:pt>
                <c:pt idx="10537">
                  <c:v>21076</c:v>
                </c:pt>
                <c:pt idx="10538">
                  <c:v>21078</c:v>
                </c:pt>
                <c:pt idx="10539">
                  <c:v>21080</c:v>
                </c:pt>
                <c:pt idx="10540">
                  <c:v>21082</c:v>
                </c:pt>
                <c:pt idx="10541">
                  <c:v>21084</c:v>
                </c:pt>
                <c:pt idx="10542">
                  <c:v>21086</c:v>
                </c:pt>
                <c:pt idx="10543">
                  <c:v>21088</c:v>
                </c:pt>
                <c:pt idx="10544">
                  <c:v>21090</c:v>
                </c:pt>
                <c:pt idx="10545">
                  <c:v>21092</c:v>
                </c:pt>
                <c:pt idx="10546">
                  <c:v>21094</c:v>
                </c:pt>
                <c:pt idx="10547">
                  <c:v>21096</c:v>
                </c:pt>
                <c:pt idx="10548">
                  <c:v>21098</c:v>
                </c:pt>
                <c:pt idx="10549">
                  <c:v>21100</c:v>
                </c:pt>
                <c:pt idx="10550">
                  <c:v>21102</c:v>
                </c:pt>
                <c:pt idx="10551">
                  <c:v>21104</c:v>
                </c:pt>
                <c:pt idx="10552">
                  <c:v>21106</c:v>
                </c:pt>
                <c:pt idx="10553">
                  <c:v>21108</c:v>
                </c:pt>
                <c:pt idx="10554">
                  <c:v>21110</c:v>
                </c:pt>
                <c:pt idx="10555">
                  <c:v>21112</c:v>
                </c:pt>
                <c:pt idx="10556">
                  <c:v>21114</c:v>
                </c:pt>
                <c:pt idx="10557">
                  <c:v>21116</c:v>
                </c:pt>
                <c:pt idx="10558">
                  <c:v>21118</c:v>
                </c:pt>
                <c:pt idx="10559">
                  <c:v>21120</c:v>
                </c:pt>
                <c:pt idx="10560">
                  <c:v>21122</c:v>
                </c:pt>
                <c:pt idx="10561">
                  <c:v>21124</c:v>
                </c:pt>
                <c:pt idx="10562">
                  <c:v>21126</c:v>
                </c:pt>
                <c:pt idx="10563">
                  <c:v>21128</c:v>
                </c:pt>
                <c:pt idx="10564">
                  <c:v>21130</c:v>
                </c:pt>
                <c:pt idx="10565">
                  <c:v>21132</c:v>
                </c:pt>
                <c:pt idx="10566">
                  <c:v>21134</c:v>
                </c:pt>
                <c:pt idx="10567">
                  <c:v>21136</c:v>
                </c:pt>
                <c:pt idx="10568">
                  <c:v>21138</c:v>
                </c:pt>
                <c:pt idx="10569">
                  <c:v>21140</c:v>
                </c:pt>
                <c:pt idx="10570">
                  <c:v>21142</c:v>
                </c:pt>
                <c:pt idx="10571">
                  <c:v>21144</c:v>
                </c:pt>
                <c:pt idx="10572">
                  <c:v>21146</c:v>
                </c:pt>
                <c:pt idx="10573">
                  <c:v>21148</c:v>
                </c:pt>
                <c:pt idx="10574">
                  <c:v>21150</c:v>
                </c:pt>
                <c:pt idx="10575">
                  <c:v>21152</c:v>
                </c:pt>
                <c:pt idx="10576">
                  <c:v>21154</c:v>
                </c:pt>
                <c:pt idx="10577">
                  <c:v>21156</c:v>
                </c:pt>
                <c:pt idx="10578">
                  <c:v>21158</c:v>
                </c:pt>
                <c:pt idx="10579">
                  <c:v>21160</c:v>
                </c:pt>
                <c:pt idx="10580">
                  <c:v>21162</c:v>
                </c:pt>
                <c:pt idx="10581">
                  <c:v>21164</c:v>
                </c:pt>
                <c:pt idx="10582">
                  <c:v>21166</c:v>
                </c:pt>
                <c:pt idx="10583">
                  <c:v>21168</c:v>
                </c:pt>
                <c:pt idx="10584">
                  <c:v>21170</c:v>
                </c:pt>
                <c:pt idx="10585">
                  <c:v>21172</c:v>
                </c:pt>
                <c:pt idx="10586">
                  <c:v>21174</c:v>
                </c:pt>
                <c:pt idx="10587">
                  <c:v>21176</c:v>
                </c:pt>
                <c:pt idx="10588">
                  <c:v>21178</c:v>
                </c:pt>
                <c:pt idx="10589">
                  <c:v>21180</c:v>
                </c:pt>
                <c:pt idx="10590">
                  <c:v>21182</c:v>
                </c:pt>
                <c:pt idx="10591">
                  <c:v>21184</c:v>
                </c:pt>
                <c:pt idx="10592">
                  <c:v>21186</c:v>
                </c:pt>
                <c:pt idx="10593">
                  <c:v>21188</c:v>
                </c:pt>
                <c:pt idx="10594">
                  <c:v>21190</c:v>
                </c:pt>
                <c:pt idx="10595">
                  <c:v>21192</c:v>
                </c:pt>
                <c:pt idx="10596">
                  <c:v>21194</c:v>
                </c:pt>
                <c:pt idx="10597">
                  <c:v>21196</c:v>
                </c:pt>
                <c:pt idx="10598">
                  <c:v>21198</c:v>
                </c:pt>
                <c:pt idx="10599">
                  <c:v>21200</c:v>
                </c:pt>
                <c:pt idx="10600">
                  <c:v>21202</c:v>
                </c:pt>
                <c:pt idx="10601">
                  <c:v>21204</c:v>
                </c:pt>
                <c:pt idx="10602">
                  <c:v>21206</c:v>
                </c:pt>
                <c:pt idx="10603">
                  <c:v>21208</c:v>
                </c:pt>
                <c:pt idx="10604">
                  <c:v>21210</c:v>
                </c:pt>
                <c:pt idx="10605">
                  <c:v>21212</c:v>
                </c:pt>
                <c:pt idx="10606">
                  <c:v>21214</c:v>
                </c:pt>
                <c:pt idx="10607">
                  <c:v>21216</c:v>
                </c:pt>
                <c:pt idx="10608">
                  <c:v>21218</c:v>
                </c:pt>
                <c:pt idx="10609">
                  <c:v>21220</c:v>
                </c:pt>
                <c:pt idx="10610">
                  <c:v>21222</c:v>
                </c:pt>
                <c:pt idx="10611">
                  <c:v>21224</c:v>
                </c:pt>
                <c:pt idx="10612">
                  <c:v>21226</c:v>
                </c:pt>
                <c:pt idx="10613">
                  <c:v>21228</c:v>
                </c:pt>
                <c:pt idx="10614">
                  <c:v>21230</c:v>
                </c:pt>
                <c:pt idx="10615">
                  <c:v>21232</c:v>
                </c:pt>
                <c:pt idx="10616">
                  <c:v>21234</c:v>
                </c:pt>
                <c:pt idx="10617">
                  <c:v>21236</c:v>
                </c:pt>
                <c:pt idx="10618">
                  <c:v>21238</c:v>
                </c:pt>
                <c:pt idx="10619">
                  <c:v>21240</c:v>
                </c:pt>
                <c:pt idx="10620">
                  <c:v>21242</c:v>
                </c:pt>
                <c:pt idx="10621">
                  <c:v>21244</c:v>
                </c:pt>
                <c:pt idx="10622">
                  <c:v>21246</c:v>
                </c:pt>
                <c:pt idx="10623">
                  <c:v>21248</c:v>
                </c:pt>
                <c:pt idx="10624">
                  <c:v>21250</c:v>
                </c:pt>
                <c:pt idx="10625">
                  <c:v>21252</c:v>
                </c:pt>
                <c:pt idx="10626">
                  <c:v>21254</c:v>
                </c:pt>
                <c:pt idx="10627">
                  <c:v>21256</c:v>
                </c:pt>
                <c:pt idx="10628">
                  <c:v>21258</c:v>
                </c:pt>
                <c:pt idx="10629">
                  <c:v>21260</c:v>
                </c:pt>
                <c:pt idx="10630">
                  <c:v>21262</c:v>
                </c:pt>
                <c:pt idx="10631">
                  <c:v>21264</c:v>
                </c:pt>
                <c:pt idx="10632">
                  <c:v>21266</c:v>
                </c:pt>
                <c:pt idx="10633">
                  <c:v>21268</c:v>
                </c:pt>
                <c:pt idx="10634">
                  <c:v>21270</c:v>
                </c:pt>
                <c:pt idx="10635">
                  <c:v>21272</c:v>
                </c:pt>
                <c:pt idx="10636">
                  <c:v>21274</c:v>
                </c:pt>
                <c:pt idx="10637">
                  <c:v>21276</c:v>
                </c:pt>
                <c:pt idx="10638">
                  <c:v>21278</c:v>
                </c:pt>
                <c:pt idx="10639">
                  <c:v>21280</c:v>
                </c:pt>
                <c:pt idx="10640">
                  <c:v>21282</c:v>
                </c:pt>
                <c:pt idx="10641">
                  <c:v>21284</c:v>
                </c:pt>
                <c:pt idx="10642">
                  <c:v>21286</c:v>
                </c:pt>
                <c:pt idx="10643">
                  <c:v>21288</c:v>
                </c:pt>
                <c:pt idx="10644">
                  <c:v>21290</c:v>
                </c:pt>
                <c:pt idx="10645">
                  <c:v>21292</c:v>
                </c:pt>
                <c:pt idx="10646">
                  <c:v>21294</c:v>
                </c:pt>
                <c:pt idx="10647">
                  <c:v>21296</c:v>
                </c:pt>
                <c:pt idx="10648">
                  <c:v>21298</c:v>
                </c:pt>
                <c:pt idx="10649">
                  <c:v>21300</c:v>
                </c:pt>
                <c:pt idx="10650">
                  <c:v>21302</c:v>
                </c:pt>
                <c:pt idx="10651">
                  <c:v>21304</c:v>
                </c:pt>
                <c:pt idx="10652">
                  <c:v>21306</c:v>
                </c:pt>
                <c:pt idx="10653">
                  <c:v>21308</c:v>
                </c:pt>
                <c:pt idx="10654">
                  <c:v>21310</c:v>
                </c:pt>
                <c:pt idx="10655">
                  <c:v>21312</c:v>
                </c:pt>
                <c:pt idx="10656">
                  <c:v>21314</c:v>
                </c:pt>
                <c:pt idx="10657">
                  <c:v>21316</c:v>
                </c:pt>
                <c:pt idx="10658">
                  <c:v>21318</c:v>
                </c:pt>
                <c:pt idx="10659">
                  <c:v>21320</c:v>
                </c:pt>
                <c:pt idx="10660">
                  <c:v>21322</c:v>
                </c:pt>
                <c:pt idx="10661">
                  <c:v>21324</c:v>
                </c:pt>
                <c:pt idx="10662">
                  <c:v>21326</c:v>
                </c:pt>
                <c:pt idx="10663">
                  <c:v>21328</c:v>
                </c:pt>
                <c:pt idx="10664">
                  <c:v>21330</c:v>
                </c:pt>
                <c:pt idx="10665">
                  <c:v>21332</c:v>
                </c:pt>
                <c:pt idx="10666">
                  <c:v>21334</c:v>
                </c:pt>
                <c:pt idx="10667">
                  <c:v>21336</c:v>
                </c:pt>
                <c:pt idx="10668">
                  <c:v>21338</c:v>
                </c:pt>
                <c:pt idx="10669">
                  <c:v>21340</c:v>
                </c:pt>
                <c:pt idx="10670">
                  <c:v>21342</c:v>
                </c:pt>
                <c:pt idx="10671">
                  <c:v>21344</c:v>
                </c:pt>
                <c:pt idx="10672">
                  <c:v>21346</c:v>
                </c:pt>
                <c:pt idx="10673">
                  <c:v>21348</c:v>
                </c:pt>
                <c:pt idx="10674">
                  <c:v>21350</c:v>
                </c:pt>
                <c:pt idx="10675">
                  <c:v>21352</c:v>
                </c:pt>
                <c:pt idx="10676">
                  <c:v>21354</c:v>
                </c:pt>
                <c:pt idx="10677">
                  <c:v>21356</c:v>
                </c:pt>
                <c:pt idx="10678">
                  <c:v>21358</c:v>
                </c:pt>
                <c:pt idx="10679">
                  <c:v>21360</c:v>
                </c:pt>
                <c:pt idx="10680">
                  <c:v>21362</c:v>
                </c:pt>
                <c:pt idx="10681">
                  <c:v>21364</c:v>
                </c:pt>
                <c:pt idx="10682">
                  <c:v>21366</c:v>
                </c:pt>
                <c:pt idx="10683">
                  <c:v>21368</c:v>
                </c:pt>
                <c:pt idx="10684">
                  <c:v>21370</c:v>
                </c:pt>
                <c:pt idx="10685">
                  <c:v>21372</c:v>
                </c:pt>
                <c:pt idx="10686">
                  <c:v>21374</c:v>
                </c:pt>
                <c:pt idx="10687">
                  <c:v>21376</c:v>
                </c:pt>
                <c:pt idx="10688">
                  <c:v>21378</c:v>
                </c:pt>
                <c:pt idx="10689">
                  <c:v>21380</c:v>
                </c:pt>
                <c:pt idx="10690">
                  <c:v>21382</c:v>
                </c:pt>
                <c:pt idx="10691">
                  <c:v>21384</c:v>
                </c:pt>
                <c:pt idx="10692">
                  <c:v>21386</c:v>
                </c:pt>
                <c:pt idx="10693">
                  <c:v>21388</c:v>
                </c:pt>
                <c:pt idx="10694">
                  <c:v>21390</c:v>
                </c:pt>
                <c:pt idx="10695">
                  <c:v>21392</c:v>
                </c:pt>
                <c:pt idx="10696">
                  <c:v>21394</c:v>
                </c:pt>
                <c:pt idx="10697">
                  <c:v>21396</c:v>
                </c:pt>
                <c:pt idx="10698">
                  <c:v>21398</c:v>
                </c:pt>
                <c:pt idx="10699">
                  <c:v>21400</c:v>
                </c:pt>
                <c:pt idx="10700">
                  <c:v>21402</c:v>
                </c:pt>
                <c:pt idx="10701">
                  <c:v>21404</c:v>
                </c:pt>
                <c:pt idx="10702">
                  <c:v>21406</c:v>
                </c:pt>
                <c:pt idx="10703">
                  <c:v>21408</c:v>
                </c:pt>
                <c:pt idx="10704">
                  <c:v>21410</c:v>
                </c:pt>
                <c:pt idx="10705">
                  <c:v>21412</c:v>
                </c:pt>
                <c:pt idx="10706">
                  <c:v>21414</c:v>
                </c:pt>
                <c:pt idx="10707">
                  <c:v>21416</c:v>
                </c:pt>
                <c:pt idx="10708">
                  <c:v>21418</c:v>
                </c:pt>
                <c:pt idx="10709">
                  <c:v>21420</c:v>
                </c:pt>
                <c:pt idx="10710">
                  <c:v>21422</c:v>
                </c:pt>
                <c:pt idx="10711">
                  <c:v>21424</c:v>
                </c:pt>
                <c:pt idx="10712">
                  <c:v>21426</c:v>
                </c:pt>
                <c:pt idx="10713">
                  <c:v>21428</c:v>
                </c:pt>
                <c:pt idx="10714">
                  <c:v>21430</c:v>
                </c:pt>
                <c:pt idx="10715">
                  <c:v>21432</c:v>
                </c:pt>
                <c:pt idx="10716">
                  <c:v>21434</c:v>
                </c:pt>
                <c:pt idx="10717">
                  <c:v>21436</c:v>
                </c:pt>
                <c:pt idx="10718">
                  <c:v>21438</c:v>
                </c:pt>
                <c:pt idx="10719">
                  <c:v>21440</c:v>
                </c:pt>
                <c:pt idx="10720">
                  <c:v>21442</c:v>
                </c:pt>
                <c:pt idx="10721">
                  <c:v>21444</c:v>
                </c:pt>
                <c:pt idx="10722">
                  <c:v>21446</c:v>
                </c:pt>
                <c:pt idx="10723">
                  <c:v>21448</c:v>
                </c:pt>
                <c:pt idx="10724">
                  <c:v>21450</c:v>
                </c:pt>
                <c:pt idx="10725">
                  <c:v>21452</c:v>
                </c:pt>
                <c:pt idx="10726">
                  <c:v>21454</c:v>
                </c:pt>
                <c:pt idx="10727">
                  <c:v>21456</c:v>
                </c:pt>
                <c:pt idx="10728">
                  <c:v>21458</c:v>
                </c:pt>
                <c:pt idx="10729">
                  <c:v>21460</c:v>
                </c:pt>
                <c:pt idx="10730">
                  <c:v>21462</c:v>
                </c:pt>
                <c:pt idx="10731">
                  <c:v>21464</c:v>
                </c:pt>
                <c:pt idx="10732">
                  <c:v>21466</c:v>
                </c:pt>
                <c:pt idx="10733">
                  <c:v>21468</c:v>
                </c:pt>
                <c:pt idx="10734">
                  <c:v>21470</c:v>
                </c:pt>
                <c:pt idx="10735">
                  <c:v>21472</c:v>
                </c:pt>
                <c:pt idx="10736">
                  <c:v>21474</c:v>
                </c:pt>
                <c:pt idx="10737">
                  <c:v>21476</c:v>
                </c:pt>
                <c:pt idx="10738">
                  <c:v>21478</c:v>
                </c:pt>
                <c:pt idx="10739">
                  <c:v>21480</c:v>
                </c:pt>
                <c:pt idx="10740">
                  <c:v>21482</c:v>
                </c:pt>
                <c:pt idx="10741">
                  <c:v>21484</c:v>
                </c:pt>
                <c:pt idx="10742">
                  <c:v>21486</c:v>
                </c:pt>
                <c:pt idx="10743">
                  <c:v>21488</c:v>
                </c:pt>
                <c:pt idx="10744">
                  <c:v>21490</c:v>
                </c:pt>
                <c:pt idx="10745">
                  <c:v>21492</c:v>
                </c:pt>
                <c:pt idx="10746">
                  <c:v>21494</c:v>
                </c:pt>
                <c:pt idx="10747">
                  <c:v>21496</c:v>
                </c:pt>
                <c:pt idx="10748">
                  <c:v>21498</c:v>
                </c:pt>
                <c:pt idx="10749">
                  <c:v>21500</c:v>
                </c:pt>
                <c:pt idx="10750">
                  <c:v>21502</c:v>
                </c:pt>
                <c:pt idx="10751">
                  <c:v>21504</c:v>
                </c:pt>
                <c:pt idx="10752">
                  <c:v>21506</c:v>
                </c:pt>
                <c:pt idx="10753">
                  <c:v>21508</c:v>
                </c:pt>
                <c:pt idx="10754">
                  <c:v>21510</c:v>
                </c:pt>
                <c:pt idx="10755">
                  <c:v>21512</c:v>
                </c:pt>
                <c:pt idx="10756">
                  <c:v>21514</c:v>
                </c:pt>
                <c:pt idx="10757">
                  <c:v>21516</c:v>
                </c:pt>
                <c:pt idx="10758">
                  <c:v>21518</c:v>
                </c:pt>
                <c:pt idx="10759">
                  <c:v>21520</c:v>
                </c:pt>
                <c:pt idx="10760">
                  <c:v>21522</c:v>
                </c:pt>
                <c:pt idx="10761">
                  <c:v>21524</c:v>
                </c:pt>
                <c:pt idx="10762">
                  <c:v>21526</c:v>
                </c:pt>
                <c:pt idx="10763">
                  <c:v>21528</c:v>
                </c:pt>
                <c:pt idx="10764">
                  <c:v>21530</c:v>
                </c:pt>
                <c:pt idx="10765">
                  <c:v>21532</c:v>
                </c:pt>
                <c:pt idx="10766">
                  <c:v>21534</c:v>
                </c:pt>
                <c:pt idx="10767">
                  <c:v>21536</c:v>
                </c:pt>
                <c:pt idx="10768">
                  <c:v>21538</c:v>
                </c:pt>
                <c:pt idx="10769">
                  <c:v>21540</c:v>
                </c:pt>
                <c:pt idx="10770">
                  <c:v>21542</c:v>
                </c:pt>
                <c:pt idx="10771">
                  <c:v>21544</c:v>
                </c:pt>
                <c:pt idx="10772">
                  <c:v>21546</c:v>
                </c:pt>
                <c:pt idx="10773">
                  <c:v>21548</c:v>
                </c:pt>
                <c:pt idx="10774">
                  <c:v>21550</c:v>
                </c:pt>
                <c:pt idx="10775">
                  <c:v>21552</c:v>
                </c:pt>
                <c:pt idx="10776">
                  <c:v>21554</c:v>
                </c:pt>
                <c:pt idx="10777">
                  <c:v>21556</c:v>
                </c:pt>
                <c:pt idx="10778">
                  <c:v>21558</c:v>
                </c:pt>
                <c:pt idx="10779">
                  <c:v>21560</c:v>
                </c:pt>
                <c:pt idx="10780">
                  <c:v>21562</c:v>
                </c:pt>
                <c:pt idx="10781">
                  <c:v>21564</c:v>
                </c:pt>
                <c:pt idx="10782">
                  <c:v>21566</c:v>
                </c:pt>
                <c:pt idx="10783">
                  <c:v>21568</c:v>
                </c:pt>
                <c:pt idx="10784">
                  <c:v>21570</c:v>
                </c:pt>
                <c:pt idx="10785">
                  <c:v>21572</c:v>
                </c:pt>
                <c:pt idx="10786">
                  <c:v>21574</c:v>
                </c:pt>
                <c:pt idx="10787">
                  <c:v>21576</c:v>
                </c:pt>
                <c:pt idx="10788">
                  <c:v>21578</c:v>
                </c:pt>
                <c:pt idx="10789">
                  <c:v>21580</c:v>
                </c:pt>
                <c:pt idx="10790">
                  <c:v>21582</c:v>
                </c:pt>
                <c:pt idx="10791">
                  <c:v>21584</c:v>
                </c:pt>
                <c:pt idx="10792">
                  <c:v>21586</c:v>
                </c:pt>
                <c:pt idx="10793">
                  <c:v>21588</c:v>
                </c:pt>
                <c:pt idx="10794">
                  <c:v>21590</c:v>
                </c:pt>
                <c:pt idx="10795">
                  <c:v>21592</c:v>
                </c:pt>
                <c:pt idx="10796">
                  <c:v>21594</c:v>
                </c:pt>
                <c:pt idx="10797">
                  <c:v>21596</c:v>
                </c:pt>
                <c:pt idx="10798">
                  <c:v>21598</c:v>
                </c:pt>
                <c:pt idx="10799">
                  <c:v>21600</c:v>
                </c:pt>
                <c:pt idx="10800">
                  <c:v>21602</c:v>
                </c:pt>
                <c:pt idx="10801">
                  <c:v>21604</c:v>
                </c:pt>
                <c:pt idx="10802">
                  <c:v>21606</c:v>
                </c:pt>
                <c:pt idx="10803">
                  <c:v>21608</c:v>
                </c:pt>
                <c:pt idx="10804">
                  <c:v>21610</c:v>
                </c:pt>
                <c:pt idx="10805">
                  <c:v>21612</c:v>
                </c:pt>
                <c:pt idx="10806">
                  <c:v>21614</c:v>
                </c:pt>
                <c:pt idx="10807">
                  <c:v>21616</c:v>
                </c:pt>
                <c:pt idx="10808">
                  <c:v>21618</c:v>
                </c:pt>
                <c:pt idx="10809">
                  <c:v>21620</c:v>
                </c:pt>
                <c:pt idx="10810">
                  <c:v>21622</c:v>
                </c:pt>
                <c:pt idx="10811">
                  <c:v>21624</c:v>
                </c:pt>
                <c:pt idx="10812">
                  <c:v>21626</c:v>
                </c:pt>
                <c:pt idx="10813">
                  <c:v>21628</c:v>
                </c:pt>
                <c:pt idx="10814">
                  <c:v>21630</c:v>
                </c:pt>
                <c:pt idx="10815">
                  <c:v>21632</c:v>
                </c:pt>
                <c:pt idx="10816">
                  <c:v>21634</c:v>
                </c:pt>
                <c:pt idx="10817">
                  <c:v>21636</c:v>
                </c:pt>
                <c:pt idx="10818">
                  <c:v>21638</c:v>
                </c:pt>
                <c:pt idx="10819">
                  <c:v>21640</c:v>
                </c:pt>
                <c:pt idx="10820">
                  <c:v>21642</c:v>
                </c:pt>
                <c:pt idx="10821">
                  <c:v>21644</c:v>
                </c:pt>
                <c:pt idx="10822">
                  <c:v>21646</c:v>
                </c:pt>
                <c:pt idx="10823">
                  <c:v>21648</c:v>
                </c:pt>
                <c:pt idx="10824">
                  <c:v>21650</c:v>
                </c:pt>
                <c:pt idx="10825">
                  <c:v>21652</c:v>
                </c:pt>
                <c:pt idx="10826">
                  <c:v>21654</c:v>
                </c:pt>
                <c:pt idx="10827">
                  <c:v>21656</c:v>
                </c:pt>
                <c:pt idx="10828">
                  <c:v>21658</c:v>
                </c:pt>
                <c:pt idx="10829">
                  <c:v>21660</c:v>
                </c:pt>
                <c:pt idx="10830">
                  <c:v>21662</c:v>
                </c:pt>
                <c:pt idx="10831">
                  <c:v>21664</c:v>
                </c:pt>
                <c:pt idx="10832">
                  <c:v>21666</c:v>
                </c:pt>
                <c:pt idx="10833">
                  <c:v>21668</c:v>
                </c:pt>
                <c:pt idx="10834">
                  <c:v>21670</c:v>
                </c:pt>
                <c:pt idx="10835">
                  <c:v>21672</c:v>
                </c:pt>
                <c:pt idx="10836">
                  <c:v>21674</c:v>
                </c:pt>
                <c:pt idx="10837">
                  <c:v>21676</c:v>
                </c:pt>
                <c:pt idx="10838">
                  <c:v>21678</c:v>
                </c:pt>
                <c:pt idx="10839">
                  <c:v>21680</c:v>
                </c:pt>
                <c:pt idx="10840">
                  <c:v>21682</c:v>
                </c:pt>
                <c:pt idx="10841">
                  <c:v>21684</c:v>
                </c:pt>
                <c:pt idx="10842">
                  <c:v>21686</c:v>
                </c:pt>
                <c:pt idx="10843">
                  <c:v>21688</c:v>
                </c:pt>
                <c:pt idx="10844">
                  <c:v>21690</c:v>
                </c:pt>
                <c:pt idx="10845">
                  <c:v>21692</c:v>
                </c:pt>
                <c:pt idx="10846">
                  <c:v>21694</c:v>
                </c:pt>
                <c:pt idx="10847">
                  <c:v>21696</c:v>
                </c:pt>
                <c:pt idx="10848">
                  <c:v>21698</c:v>
                </c:pt>
                <c:pt idx="10849">
                  <c:v>21700</c:v>
                </c:pt>
                <c:pt idx="10850">
                  <c:v>21702</c:v>
                </c:pt>
                <c:pt idx="10851">
                  <c:v>21704</c:v>
                </c:pt>
                <c:pt idx="10852">
                  <c:v>21706</c:v>
                </c:pt>
                <c:pt idx="10853">
                  <c:v>21708</c:v>
                </c:pt>
                <c:pt idx="10854">
                  <c:v>21710</c:v>
                </c:pt>
                <c:pt idx="10855">
                  <c:v>21712</c:v>
                </c:pt>
                <c:pt idx="10856">
                  <c:v>21714</c:v>
                </c:pt>
                <c:pt idx="10857">
                  <c:v>21716</c:v>
                </c:pt>
                <c:pt idx="10858">
                  <c:v>21718</c:v>
                </c:pt>
                <c:pt idx="10859">
                  <c:v>21720</c:v>
                </c:pt>
                <c:pt idx="10860">
                  <c:v>21722</c:v>
                </c:pt>
                <c:pt idx="10861">
                  <c:v>21724</c:v>
                </c:pt>
                <c:pt idx="10862">
                  <c:v>21726</c:v>
                </c:pt>
                <c:pt idx="10863">
                  <c:v>21728</c:v>
                </c:pt>
                <c:pt idx="10864">
                  <c:v>21730</c:v>
                </c:pt>
                <c:pt idx="10865">
                  <c:v>21732</c:v>
                </c:pt>
                <c:pt idx="10866">
                  <c:v>21734</c:v>
                </c:pt>
                <c:pt idx="10867">
                  <c:v>21736</c:v>
                </c:pt>
                <c:pt idx="10868">
                  <c:v>21738</c:v>
                </c:pt>
                <c:pt idx="10869">
                  <c:v>21740</c:v>
                </c:pt>
                <c:pt idx="10870">
                  <c:v>21742</c:v>
                </c:pt>
                <c:pt idx="10871">
                  <c:v>21744</c:v>
                </c:pt>
                <c:pt idx="10872">
                  <c:v>21746</c:v>
                </c:pt>
                <c:pt idx="10873">
                  <c:v>21748</c:v>
                </c:pt>
                <c:pt idx="10874">
                  <c:v>21750</c:v>
                </c:pt>
                <c:pt idx="10875">
                  <c:v>21752</c:v>
                </c:pt>
                <c:pt idx="10876">
                  <c:v>21754</c:v>
                </c:pt>
                <c:pt idx="10877">
                  <c:v>21756</c:v>
                </c:pt>
                <c:pt idx="10878">
                  <c:v>21758</c:v>
                </c:pt>
                <c:pt idx="10879">
                  <c:v>21760</c:v>
                </c:pt>
                <c:pt idx="10880">
                  <c:v>21762</c:v>
                </c:pt>
                <c:pt idx="10881">
                  <c:v>21764</c:v>
                </c:pt>
                <c:pt idx="10882">
                  <c:v>21766</c:v>
                </c:pt>
                <c:pt idx="10883">
                  <c:v>21768</c:v>
                </c:pt>
                <c:pt idx="10884">
                  <c:v>21770</c:v>
                </c:pt>
                <c:pt idx="10885">
                  <c:v>21772</c:v>
                </c:pt>
                <c:pt idx="10886">
                  <c:v>21774</c:v>
                </c:pt>
                <c:pt idx="10887">
                  <c:v>21776</c:v>
                </c:pt>
                <c:pt idx="10888">
                  <c:v>21778</c:v>
                </c:pt>
                <c:pt idx="10889">
                  <c:v>21780</c:v>
                </c:pt>
                <c:pt idx="10890">
                  <c:v>21782</c:v>
                </c:pt>
                <c:pt idx="10891">
                  <c:v>21784</c:v>
                </c:pt>
                <c:pt idx="10892">
                  <c:v>21786</c:v>
                </c:pt>
                <c:pt idx="10893">
                  <c:v>21788</c:v>
                </c:pt>
                <c:pt idx="10894">
                  <c:v>21790</c:v>
                </c:pt>
                <c:pt idx="10895">
                  <c:v>21792</c:v>
                </c:pt>
                <c:pt idx="10896">
                  <c:v>21794</c:v>
                </c:pt>
                <c:pt idx="10897">
                  <c:v>21796</c:v>
                </c:pt>
                <c:pt idx="10898">
                  <c:v>21798</c:v>
                </c:pt>
                <c:pt idx="10899">
                  <c:v>21800</c:v>
                </c:pt>
                <c:pt idx="10900">
                  <c:v>21802</c:v>
                </c:pt>
                <c:pt idx="10901">
                  <c:v>21804</c:v>
                </c:pt>
                <c:pt idx="10902">
                  <c:v>21806</c:v>
                </c:pt>
                <c:pt idx="10903">
                  <c:v>21808</c:v>
                </c:pt>
                <c:pt idx="10904">
                  <c:v>21810</c:v>
                </c:pt>
                <c:pt idx="10905">
                  <c:v>21812</c:v>
                </c:pt>
                <c:pt idx="10906">
                  <c:v>21814</c:v>
                </c:pt>
                <c:pt idx="10907">
                  <c:v>21816</c:v>
                </c:pt>
                <c:pt idx="10908">
                  <c:v>21818</c:v>
                </c:pt>
                <c:pt idx="10909">
                  <c:v>21820</c:v>
                </c:pt>
                <c:pt idx="10910">
                  <c:v>21822</c:v>
                </c:pt>
                <c:pt idx="10911">
                  <c:v>21824</c:v>
                </c:pt>
                <c:pt idx="10912">
                  <c:v>21826</c:v>
                </c:pt>
                <c:pt idx="10913">
                  <c:v>21828</c:v>
                </c:pt>
                <c:pt idx="10914">
                  <c:v>21830</c:v>
                </c:pt>
                <c:pt idx="10915">
                  <c:v>21832</c:v>
                </c:pt>
                <c:pt idx="10916">
                  <c:v>21834</c:v>
                </c:pt>
                <c:pt idx="10917">
                  <c:v>21836</c:v>
                </c:pt>
                <c:pt idx="10918">
                  <c:v>21838</c:v>
                </c:pt>
                <c:pt idx="10919">
                  <c:v>21840</c:v>
                </c:pt>
                <c:pt idx="10920">
                  <c:v>21842</c:v>
                </c:pt>
                <c:pt idx="10921">
                  <c:v>21844</c:v>
                </c:pt>
                <c:pt idx="10922">
                  <c:v>21846</c:v>
                </c:pt>
                <c:pt idx="10923">
                  <c:v>21848</c:v>
                </c:pt>
                <c:pt idx="10924">
                  <c:v>21850</c:v>
                </c:pt>
                <c:pt idx="10925">
                  <c:v>21852</c:v>
                </c:pt>
                <c:pt idx="10926">
                  <c:v>21854</c:v>
                </c:pt>
                <c:pt idx="10927">
                  <c:v>21856</c:v>
                </c:pt>
                <c:pt idx="10928">
                  <c:v>21858</c:v>
                </c:pt>
                <c:pt idx="10929">
                  <c:v>21860</c:v>
                </c:pt>
                <c:pt idx="10930">
                  <c:v>21862</c:v>
                </c:pt>
                <c:pt idx="10931">
                  <c:v>21864</c:v>
                </c:pt>
                <c:pt idx="10932">
                  <c:v>21866</c:v>
                </c:pt>
                <c:pt idx="10933">
                  <c:v>21868</c:v>
                </c:pt>
                <c:pt idx="10934">
                  <c:v>21870</c:v>
                </c:pt>
                <c:pt idx="10935">
                  <c:v>21872</c:v>
                </c:pt>
                <c:pt idx="10936">
                  <c:v>21874</c:v>
                </c:pt>
                <c:pt idx="10937">
                  <c:v>21876</c:v>
                </c:pt>
                <c:pt idx="10938">
                  <c:v>21878</c:v>
                </c:pt>
                <c:pt idx="10939">
                  <c:v>21880</c:v>
                </c:pt>
                <c:pt idx="10940">
                  <c:v>21882</c:v>
                </c:pt>
                <c:pt idx="10941">
                  <c:v>21884</c:v>
                </c:pt>
                <c:pt idx="10942">
                  <c:v>21886</c:v>
                </c:pt>
                <c:pt idx="10943">
                  <c:v>21888</c:v>
                </c:pt>
                <c:pt idx="10944">
                  <c:v>21890</c:v>
                </c:pt>
                <c:pt idx="10945">
                  <c:v>21892</c:v>
                </c:pt>
                <c:pt idx="10946">
                  <c:v>21894</c:v>
                </c:pt>
                <c:pt idx="10947">
                  <c:v>21896</c:v>
                </c:pt>
                <c:pt idx="10948">
                  <c:v>21898</c:v>
                </c:pt>
                <c:pt idx="10949">
                  <c:v>21900</c:v>
                </c:pt>
                <c:pt idx="10950">
                  <c:v>21902</c:v>
                </c:pt>
                <c:pt idx="10951">
                  <c:v>21904</c:v>
                </c:pt>
                <c:pt idx="10952">
                  <c:v>21906</c:v>
                </c:pt>
                <c:pt idx="10953">
                  <c:v>21908</c:v>
                </c:pt>
                <c:pt idx="10954">
                  <c:v>21910</c:v>
                </c:pt>
                <c:pt idx="10955">
                  <c:v>21912</c:v>
                </c:pt>
                <c:pt idx="10956">
                  <c:v>21914</c:v>
                </c:pt>
                <c:pt idx="10957">
                  <c:v>21916</c:v>
                </c:pt>
                <c:pt idx="10958">
                  <c:v>21918</c:v>
                </c:pt>
                <c:pt idx="10959">
                  <c:v>21920</c:v>
                </c:pt>
                <c:pt idx="10960">
                  <c:v>21922</c:v>
                </c:pt>
                <c:pt idx="10961">
                  <c:v>21924</c:v>
                </c:pt>
                <c:pt idx="10962">
                  <c:v>21926</c:v>
                </c:pt>
                <c:pt idx="10963">
                  <c:v>21928</c:v>
                </c:pt>
                <c:pt idx="10964">
                  <c:v>21930</c:v>
                </c:pt>
                <c:pt idx="10965">
                  <c:v>21932</c:v>
                </c:pt>
                <c:pt idx="10966">
                  <c:v>21934</c:v>
                </c:pt>
                <c:pt idx="10967">
                  <c:v>21936</c:v>
                </c:pt>
                <c:pt idx="10968">
                  <c:v>21938</c:v>
                </c:pt>
                <c:pt idx="10969">
                  <c:v>21940</c:v>
                </c:pt>
                <c:pt idx="10970">
                  <c:v>21942</c:v>
                </c:pt>
                <c:pt idx="10971">
                  <c:v>21944</c:v>
                </c:pt>
                <c:pt idx="10972">
                  <c:v>21946</c:v>
                </c:pt>
                <c:pt idx="10973">
                  <c:v>21948</c:v>
                </c:pt>
                <c:pt idx="10974">
                  <c:v>21950</c:v>
                </c:pt>
                <c:pt idx="10975">
                  <c:v>21952</c:v>
                </c:pt>
                <c:pt idx="10976">
                  <c:v>21954</c:v>
                </c:pt>
                <c:pt idx="10977">
                  <c:v>21956</c:v>
                </c:pt>
                <c:pt idx="10978">
                  <c:v>21958</c:v>
                </c:pt>
                <c:pt idx="10979">
                  <c:v>21960</c:v>
                </c:pt>
                <c:pt idx="10980">
                  <c:v>21962</c:v>
                </c:pt>
                <c:pt idx="10981">
                  <c:v>21964</c:v>
                </c:pt>
                <c:pt idx="10982">
                  <c:v>21966</c:v>
                </c:pt>
                <c:pt idx="10983">
                  <c:v>21968</c:v>
                </c:pt>
                <c:pt idx="10984">
                  <c:v>21970</c:v>
                </c:pt>
                <c:pt idx="10985">
                  <c:v>21972</c:v>
                </c:pt>
                <c:pt idx="10986">
                  <c:v>21974</c:v>
                </c:pt>
                <c:pt idx="10987">
                  <c:v>21976</c:v>
                </c:pt>
                <c:pt idx="10988">
                  <c:v>21978</c:v>
                </c:pt>
                <c:pt idx="10989">
                  <c:v>21980</c:v>
                </c:pt>
                <c:pt idx="10990">
                  <c:v>21982</c:v>
                </c:pt>
                <c:pt idx="10991">
                  <c:v>21984</c:v>
                </c:pt>
                <c:pt idx="10992">
                  <c:v>21986</c:v>
                </c:pt>
                <c:pt idx="10993">
                  <c:v>21988</c:v>
                </c:pt>
                <c:pt idx="10994">
                  <c:v>21990</c:v>
                </c:pt>
                <c:pt idx="10995">
                  <c:v>21992</c:v>
                </c:pt>
                <c:pt idx="10996">
                  <c:v>21994</c:v>
                </c:pt>
                <c:pt idx="10997">
                  <c:v>21996</c:v>
                </c:pt>
                <c:pt idx="10998">
                  <c:v>21998</c:v>
                </c:pt>
                <c:pt idx="10999">
                  <c:v>22000</c:v>
                </c:pt>
                <c:pt idx="11000">
                  <c:v>22002</c:v>
                </c:pt>
                <c:pt idx="11001">
                  <c:v>22004</c:v>
                </c:pt>
                <c:pt idx="11002">
                  <c:v>22006</c:v>
                </c:pt>
                <c:pt idx="11003">
                  <c:v>22008</c:v>
                </c:pt>
                <c:pt idx="11004">
                  <c:v>22010</c:v>
                </c:pt>
                <c:pt idx="11005">
                  <c:v>22012</c:v>
                </c:pt>
                <c:pt idx="11006">
                  <c:v>22014</c:v>
                </c:pt>
                <c:pt idx="11007">
                  <c:v>22016</c:v>
                </c:pt>
                <c:pt idx="11008">
                  <c:v>22018</c:v>
                </c:pt>
                <c:pt idx="11009">
                  <c:v>22020</c:v>
                </c:pt>
                <c:pt idx="11010">
                  <c:v>22022</c:v>
                </c:pt>
                <c:pt idx="11011">
                  <c:v>22024</c:v>
                </c:pt>
                <c:pt idx="11012">
                  <c:v>22026</c:v>
                </c:pt>
                <c:pt idx="11013">
                  <c:v>22028</c:v>
                </c:pt>
                <c:pt idx="11014">
                  <c:v>22030</c:v>
                </c:pt>
                <c:pt idx="11015">
                  <c:v>22032</c:v>
                </c:pt>
                <c:pt idx="11016">
                  <c:v>22034</c:v>
                </c:pt>
                <c:pt idx="11017">
                  <c:v>22036</c:v>
                </c:pt>
                <c:pt idx="11018">
                  <c:v>22038</c:v>
                </c:pt>
                <c:pt idx="11019">
                  <c:v>22040</c:v>
                </c:pt>
                <c:pt idx="11020">
                  <c:v>22042</c:v>
                </c:pt>
                <c:pt idx="11021">
                  <c:v>22044</c:v>
                </c:pt>
                <c:pt idx="11022">
                  <c:v>22046</c:v>
                </c:pt>
                <c:pt idx="11023">
                  <c:v>22048</c:v>
                </c:pt>
                <c:pt idx="11024">
                  <c:v>22050</c:v>
                </c:pt>
                <c:pt idx="11025">
                  <c:v>22052</c:v>
                </c:pt>
                <c:pt idx="11026">
                  <c:v>22054</c:v>
                </c:pt>
                <c:pt idx="11027">
                  <c:v>22056</c:v>
                </c:pt>
                <c:pt idx="11028">
                  <c:v>22058</c:v>
                </c:pt>
                <c:pt idx="11029">
                  <c:v>22060</c:v>
                </c:pt>
                <c:pt idx="11030">
                  <c:v>22062</c:v>
                </c:pt>
                <c:pt idx="11031">
                  <c:v>22064</c:v>
                </c:pt>
                <c:pt idx="11032">
                  <c:v>22066</c:v>
                </c:pt>
                <c:pt idx="11033">
                  <c:v>22068</c:v>
                </c:pt>
                <c:pt idx="11034">
                  <c:v>22070</c:v>
                </c:pt>
                <c:pt idx="11035">
                  <c:v>22072</c:v>
                </c:pt>
                <c:pt idx="11036">
                  <c:v>22074</c:v>
                </c:pt>
                <c:pt idx="11037">
                  <c:v>22076</c:v>
                </c:pt>
                <c:pt idx="11038">
                  <c:v>22078</c:v>
                </c:pt>
                <c:pt idx="11039">
                  <c:v>22080</c:v>
                </c:pt>
                <c:pt idx="11040">
                  <c:v>22082</c:v>
                </c:pt>
                <c:pt idx="11041">
                  <c:v>22084</c:v>
                </c:pt>
                <c:pt idx="11042">
                  <c:v>22086</c:v>
                </c:pt>
                <c:pt idx="11043">
                  <c:v>22088</c:v>
                </c:pt>
                <c:pt idx="11044">
                  <c:v>22090</c:v>
                </c:pt>
                <c:pt idx="11045">
                  <c:v>22092</c:v>
                </c:pt>
                <c:pt idx="11046">
                  <c:v>22094</c:v>
                </c:pt>
                <c:pt idx="11047">
                  <c:v>22096</c:v>
                </c:pt>
                <c:pt idx="11048">
                  <c:v>22098</c:v>
                </c:pt>
                <c:pt idx="11049">
                  <c:v>22100</c:v>
                </c:pt>
                <c:pt idx="11050">
                  <c:v>22102</c:v>
                </c:pt>
                <c:pt idx="11051">
                  <c:v>22104</c:v>
                </c:pt>
                <c:pt idx="11052">
                  <c:v>22106</c:v>
                </c:pt>
                <c:pt idx="11053">
                  <c:v>22108</c:v>
                </c:pt>
                <c:pt idx="11054">
                  <c:v>22110</c:v>
                </c:pt>
                <c:pt idx="11055">
                  <c:v>22112</c:v>
                </c:pt>
                <c:pt idx="11056">
                  <c:v>22114</c:v>
                </c:pt>
                <c:pt idx="11057">
                  <c:v>22116</c:v>
                </c:pt>
                <c:pt idx="11058">
                  <c:v>22118</c:v>
                </c:pt>
                <c:pt idx="11059">
                  <c:v>22120</c:v>
                </c:pt>
                <c:pt idx="11060">
                  <c:v>22122</c:v>
                </c:pt>
                <c:pt idx="11061">
                  <c:v>22124</c:v>
                </c:pt>
                <c:pt idx="11062">
                  <c:v>22126</c:v>
                </c:pt>
                <c:pt idx="11063">
                  <c:v>22128</c:v>
                </c:pt>
                <c:pt idx="11064">
                  <c:v>22130</c:v>
                </c:pt>
                <c:pt idx="11065">
                  <c:v>22132</c:v>
                </c:pt>
                <c:pt idx="11066">
                  <c:v>22134</c:v>
                </c:pt>
                <c:pt idx="11067">
                  <c:v>22136</c:v>
                </c:pt>
                <c:pt idx="11068">
                  <c:v>22138</c:v>
                </c:pt>
                <c:pt idx="11069">
                  <c:v>22140</c:v>
                </c:pt>
                <c:pt idx="11070">
                  <c:v>22142</c:v>
                </c:pt>
                <c:pt idx="11071">
                  <c:v>22144</c:v>
                </c:pt>
                <c:pt idx="11072">
                  <c:v>22146</c:v>
                </c:pt>
                <c:pt idx="11073">
                  <c:v>22148</c:v>
                </c:pt>
                <c:pt idx="11074">
                  <c:v>22150</c:v>
                </c:pt>
                <c:pt idx="11075">
                  <c:v>22152</c:v>
                </c:pt>
                <c:pt idx="11076">
                  <c:v>22154</c:v>
                </c:pt>
                <c:pt idx="11077">
                  <c:v>22156</c:v>
                </c:pt>
                <c:pt idx="11078">
                  <c:v>22158</c:v>
                </c:pt>
                <c:pt idx="11079">
                  <c:v>22160</c:v>
                </c:pt>
                <c:pt idx="11080">
                  <c:v>22162</c:v>
                </c:pt>
                <c:pt idx="11081">
                  <c:v>22164</c:v>
                </c:pt>
                <c:pt idx="11082">
                  <c:v>22166</c:v>
                </c:pt>
                <c:pt idx="11083">
                  <c:v>22168</c:v>
                </c:pt>
                <c:pt idx="11084">
                  <c:v>22170</c:v>
                </c:pt>
                <c:pt idx="11085">
                  <c:v>22172</c:v>
                </c:pt>
                <c:pt idx="11086">
                  <c:v>22174</c:v>
                </c:pt>
                <c:pt idx="11087">
                  <c:v>22176</c:v>
                </c:pt>
                <c:pt idx="11088">
                  <c:v>22178</c:v>
                </c:pt>
                <c:pt idx="11089">
                  <c:v>22180</c:v>
                </c:pt>
                <c:pt idx="11090">
                  <c:v>22182</c:v>
                </c:pt>
                <c:pt idx="11091">
                  <c:v>22184</c:v>
                </c:pt>
                <c:pt idx="11092">
                  <c:v>22186</c:v>
                </c:pt>
                <c:pt idx="11093">
                  <c:v>22188</c:v>
                </c:pt>
                <c:pt idx="11094">
                  <c:v>22190</c:v>
                </c:pt>
                <c:pt idx="11095">
                  <c:v>22192</c:v>
                </c:pt>
                <c:pt idx="11096">
                  <c:v>22194</c:v>
                </c:pt>
                <c:pt idx="11097">
                  <c:v>22196</c:v>
                </c:pt>
                <c:pt idx="11098">
                  <c:v>22198</c:v>
                </c:pt>
                <c:pt idx="11099">
                  <c:v>22200</c:v>
                </c:pt>
                <c:pt idx="11100">
                  <c:v>22202</c:v>
                </c:pt>
                <c:pt idx="11101">
                  <c:v>22204</c:v>
                </c:pt>
                <c:pt idx="11102">
                  <c:v>22206</c:v>
                </c:pt>
                <c:pt idx="11103">
                  <c:v>22208</c:v>
                </c:pt>
                <c:pt idx="11104">
                  <c:v>22210</c:v>
                </c:pt>
                <c:pt idx="11105">
                  <c:v>22212</c:v>
                </c:pt>
                <c:pt idx="11106">
                  <c:v>22214</c:v>
                </c:pt>
                <c:pt idx="11107">
                  <c:v>22216</c:v>
                </c:pt>
                <c:pt idx="11108">
                  <c:v>22218</c:v>
                </c:pt>
                <c:pt idx="11109">
                  <c:v>22220</c:v>
                </c:pt>
                <c:pt idx="11110">
                  <c:v>22222</c:v>
                </c:pt>
                <c:pt idx="11111">
                  <c:v>22224</c:v>
                </c:pt>
                <c:pt idx="11112">
                  <c:v>22226</c:v>
                </c:pt>
                <c:pt idx="11113">
                  <c:v>22228</c:v>
                </c:pt>
                <c:pt idx="11114">
                  <c:v>22230</c:v>
                </c:pt>
                <c:pt idx="11115">
                  <c:v>22232</c:v>
                </c:pt>
                <c:pt idx="11116">
                  <c:v>22234</c:v>
                </c:pt>
                <c:pt idx="11117">
                  <c:v>22236</c:v>
                </c:pt>
                <c:pt idx="11118">
                  <c:v>22238</c:v>
                </c:pt>
                <c:pt idx="11119">
                  <c:v>22240</c:v>
                </c:pt>
                <c:pt idx="11120">
                  <c:v>22242</c:v>
                </c:pt>
                <c:pt idx="11121">
                  <c:v>22244</c:v>
                </c:pt>
                <c:pt idx="11122">
                  <c:v>22246</c:v>
                </c:pt>
                <c:pt idx="11123">
                  <c:v>22248</c:v>
                </c:pt>
                <c:pt idx="11124">
                  <c:v>22250</c:v>
                </c:pt>
                <c:pt idx="11125">
                  <c:v>22252</c:v>
                </c:pt>
                <c:pt idx="11126">
                  <c:v>22254</c:v>
                </c:pt>
                <c:pt idx="11127">
                  <c:v>22256</c:v>
                </c:pt>
                <c:pt idx="11128">
                  <c:v>22258</c:v>
                </c:pt>
                <c:pt idx="11129">
                  <c:v>22260</c:v>
                </c:pt>
                <c:pt idx="11130">
                  <c:v>22262</c:v>
                </c:pt>
                <c:pt idx="11131">
                  <c:v>22264</c:v>
                </c:pt>
                <c:pt idx="11132">
                  <c:v>22266</c:v>
                </c:pt>
                <c:pt idx="11133">
                  <c:v>22268</c:v>
                </c:pt>
                <c:pt idx="11134">
                  <c:v>22270</c:v>
                </c:pt>
                <c:pt idx="11135">
                  <c:v>22272</c:v>
                </c:pt>
                <c:pt idx="11136">
                  <c:v>22274</c:v>
                </c:pt>
                <c:pt idx="11137">
                  <c:v>22276</c:v>
                </c:pt>
                <c:pt idx="11138">
                  <c:v>22278</c:v>
                </c:pt>
                <c:pt idx="11139">
                  <c:v>22280</c:v>
                </c:pt>
                <c:pt idx="11140">
                  <c:v>22282</c:v>
                </c:pt>
                <c:pt idx="11141">
                  <c:v>22284</c:v>
                </c:pt>
                <c:pt idx="11142">
                  <c:v>22286</c:v>
                </c:pt>
                <c:pt idx="11143">
                  <c:v>22288</c:v>
                </c:pt>
                <c:pt idx="11144">
                  <c:v>22290</c:v>
                </c:pt>
                <c:pt idx="11145">
                  <c:v>22292</c:v>
                </c:pt>
                <c:pt idx="11146">
                  <c:v>22294</c:v>
                </c:pt>
                <c:pt idx="11147">
                  <c:v>22296</c:v>
                </c:pt>
                <c:pt idx="11148">
                  <c:v>22298</c:v>
                </c:pt>
                <c:pt idx="11149">
                  <c:v>22300</c:v>
                </c:pt>
                <c:pt idx="11150">
                  <c:v>22302</c:v>
                </c:pt>
                <c:pt idx="11151">
                  <c:v>22304</c:v>
                </c:pt>
                <c:pt idx="11152">
                  <c:v>22306</c:v>
                </c:pt>
                <c:pt idx="11153">
                  <c:v>22308</c:v>
                </c:pt>
                <c:pt idx="11154">
                  <c:v>22310</c:v>
                </c:pt>
                <c:pt idx="11155">
                  <c:v>22312</c:v>
                </c:pt>
                <c:pt idx="11156">
                  <c:v>22314</c:v>
                </c:pt>
                <c:pt idx="11157">
                  <c:v>22316</c:v>
                </c:pt>
                <c:pt idx="11158">
                  <c:v>22318</c:v>
                </c:pt>
                <c:pt idx="11159">
                  <c:v>22320</c:v>
                </c:pt>
                <c:pt idx="11160">
                  <c:v>22322</c:v>
                </c:pt>
                <c:pt idx="11161">
                  <c:v>22324</c:v>
                </c:pt>
                <c:pt idx="11162">
                  <c:v>22326</c:v>
                </c:pt>
                <c:pt idx="11163">
                  <c:v>22328</c:v>
                </c:pt>
                <c:pt idx="11164">
                  <c:v>22330</c:v>
                </c:pt>
                <c:pt idx="11165">
                  <c:v>22332</c:v>
                </c:pt>
                <c:pt idx="11166">
                  <c:v>22334</c:v>
                </c:pt>
                <c:pt idx="11167">
                  <c:v>22336</c:v>
                </c:pt>
                <c:pt idx="11168">
                  <c:v>22338</c:v>
                </c:pt>
                <c:pt idx="11169">
                  <c:v>22340</c:v>
                </c:pt>
                <c:pt idx="11170">
                  <c:v>22342</c:v>
                </c:pt>
                <c:pt idx="11171">
                  <c:v>22344</c:v>
                </c:pt>
                <c:pt idx="11172">
                  <c:v>22346</c:v>
                </c:pt>
                <c:pt idx="11173">
                  <c:v>22348</c:v>
                </c:pt>
                <c:pt idx="11174">
                  <c:v>22350</c:v>
                </c:pt>
                <c:pt idx="11175">
                  <c:v>22352</c:v>
                </c:pt>
                <c:pt idx="11176">
                  <c:v>22354</c:v>
                </c:pt>
                <c:pt idx="11177">
                  <c:v>22356</c:v>
                </c:pt>
                <c:pt idx="11178">
                  <c:v>22358</c:v>
                </c:pt>
                <c:pt idx="11179">
                  <c:v>22360</c:v>
                </c:pt>
                <c:pt idx="11180">
                  <c:v>22362</c:v>
                </c:pt>
                <c:pt idx="11181">
                  <c:v>22364</c:v>
                </c:pt>
                <c:pt idx="11182">
                  <c:v>22366</c:v>
                </c:pt>
                <c:pt idx="11183">
                  <c:v>22368</c:v>
                </c:pt>
                <c:pt idx="11184">
                  <c:v>22370</c:v>
                </c:pt>
                <c:pt idx="11185">
                  <c:v>22372</c:v>
                </c:pt>
                <c:pt idx="11186">
                  <c:v>22374</c:v>
                </c:pt>
                <c:pt idx="11187">
                  <c:v>22376</c:v>
                </c:pt>
                <c:pt idx="11188">
                  <c:v>22378</c:v>
                </c:pt>
                <c:pt idx="11189">
                  <c:v>22380</c:v>
                </c:pt>
                <c:pt idx="11190">
                  <c:v>22382</c:v>
                </c:pt>
                <c:pt idx="11191">
                  <c:v>22384</c:v>
                </c:pt>
                <c:pt idx="11192">
                  <c:v>22386</c:v>
                </c:pt>
                <c:pt idx="11193">
                  <c:v>22388</c:v>
                </c:pt>
                <c:pt idx="11194">
                  <c:v>22390</c:v>
                </c:pt>
                <c:pt idx="11195">
                  <c:v>22392</c:v>
                </c:pt>
                <c:pt idx="11196">
                  <c:v>22394</c:v>
                </c:pt>
                <c:pt idx="11197">
                  <c:v>22396</c:v>
                </c:pt>
                <c:pt idx="11198">
                  <c:v>22398</c:v>
                </c:pt>
                <c:pt idx="11199">
                  <c:v>22400</c:v>
                </c:pt>
                <c:pt idx="11200">
                  <c:v>22402</c:v>
                </c:pt>
                <c:pt idx="11201">
                  <c:v>22404</c:v>
                </c:pt>
                <c:pt idx="11202">
                  <c:v>22406</c:v>
                </c:pt>
                <c:pt idx="11203">
                  <c:v>22408</c:v>
                </c:pt>
                <c:pt idx="11204">
                  <c:v>22410</c:v>
                </c:pt>
                <c:pt idx="11205">
                  <c:v>22412</c:v>
                </c:pt>
                <c:pt idx="11206">
                  <c:v>22414</c:v>
                </c:pt>
                <c:pt idx="11207">
                  <c:v>22416</c:v>
                </c:pt>
                <c:pt idx="11208">
                  <c:v>22418</c:v>
                </c:pt>
                <c:pt idx="11209">
                  <c:v>22420</c:v>
                </c:pt>
                <c:pt idx="11210">
                  <c:v>22422</c:v>
                </c:pt>
                <c:pt idx="11211">
                  <c:v>22424</c:v>
                </c:pt>
                <c:pt idx="11212">
                  <c:v>22426</c:v>
                </c:pt>
                <c:pt idx="11213">
                  <c:v>22428</c:v>
                </c:pt>
                <c:pt idx="11214">
                  <c:v>22430</c:v>
                </c:pt>
                <c:pt idx="11215">
                  <c:v>22432</c:v>
                </c:pt>
                <c:pt idx="11216">
                  <c:v>22434</c:v>
                </c:pt>
                <c:pt idx="11217">
                  <c:v>22436</c:v>
                </c:pt>
                <c:pt idx="11218">
                  <c:v>22438</c:v>
                </c:pt>
                <c:pt idx="11219">
                  <c:v>22440</c:v>
                </c:pt>
                <c:pt idx="11220">
                  <c:v>22442</c:v>
                </c:pt>
                <c:pt idx="11221">
                  <c:v>22444</c:v>
                </c:pt>
                <c:pt idx="11222">
                  <c:v>22446</c:v>
                </c:pt>
                <c:pt idx="11223">
                  <c:v>22448</c:v>
                </c:pt>
                <c:pt idx="11224">
                  <c:v>22450</c:v>
                </c:pt>
                <c:pt idx="11225">
                  <c:v>22452</c:v>
                </c:pt>
                <c:pt idx="11226">
                  <c:v>22454</c:v>
                </c:pt>
                <c:pt idx="11227">
                  <c:v>22456</c:v>
                </c:pt>
                <c:pt idx="11228">
                  <c:v>22458</c:v>
                </c:pt>
                <c:pt idx="11229">
                  <c:v>22460</c:v>
                </c:pt>
                <c:pt idx="11230">
                  <c:v>22462</c:v>
                </c:pt>
                <c:pt idx="11231">
                  <c:v>22464</c:v>
                </c:pt>
                <c:pt idx="11232">
                  <c:v>22466</c:v>
                </c:pt>
                <c:pt idx="11233">
                  <c:v>22468</c:v>
                </c:pt>
                <c:pt idx="11234">
                  <c:v>22470</c:v>
                </c:pt>
                <c:pt idx="11235">
                  <c:v>22472</c:v>
                </c:pt>
                <c:pt idx="11236">
                  <c:v>22474</c:v>
                </c:pt>
                <c:pt idx="11237">
                  <c:v>22476</c:v>
                </c:pt>
                <c:pt idx="11238">
                  <c:v>22478</c:v>
                </c:pt>
                <c:pt idx="11239">
                  <c:v>22480</c:v>
                </c:pt>
                <c:pt idx="11240">
                  <c:v>22482</c:v>
                </c:pt>
                <c:pt idx="11241">
                  <c:v>22484</c:v>
                </c:pt>
                <c:pt idx="11242">
                  <c:v>22486</c:v>
                </c:pt>
                <c:pt idx="11243">
                  <c:v>22488</c:v>
                </c:pt>
                <c:pt idx="11244">
                  <c:v>22490</c:v>
                </c:pt>
                <c:pt idx="11245">
                  <c:v>22492</c:v>
                </c:pt>
                <c:pt idx="11246">
                  <c:v>22494</c:v>
                </c:pt>
                <c:pt idx="11247">
                  <c:v>22496</c:v>
                </c:pt>
                <c:pt idx="11248">
                  <c:v>22498</c:v>
                </c:pt>
                <c:pt idx="11249">
                  <c:v>22500</c:v>
                </c:pt>
                <c:pt idx="11250">
                  <c:v>22502</c:v>
                </c:pt>
                <c:pt idx="11251">
                  <c:v>22504</c:v>
                </c:pt>
                <c:pt idx="11252">
                  <c:v>22506</c:v>
                </c:pt>
                <c:pt idx="11253">
                  <c:v>22508</c:v>
                </c:pt>
                <c:pt idx="11254">
                  <c:v>22510</c:v>
                </c:pt>
                <c:pt idx="11255">
                  <c:v>22512</c:v>
                </c:pt>
                <c:pt idx="11256">
                  <c:v>22514</c:v>
                </c:pt>
                <c:pt idx="11257">
                  <c:v>22516</c:v>
                </c:pt>
                <c:pt idx="11258">
                  <c:v>22518</c:v>
                </c:pt>
                <c:pt idx="11259">
                  <c:v>22520</c:v>
                </c:pt>
                <c:pt idx="11260">
                  <c:v>22522</c:v>
                </c:pt>
                <c:pt idx="11261">
                  <c:v>22524</c:v>
                </c:pt>
                <c:pt idx="11262">
                  <c:v>22526</c:v>
                </c:pt>
                <c:pt idx="11263">
                  <c:v>22528</c:v>
                </c:pt>
                <c:pt idx="11264">
                  <c:v>22530</c:v>
                </c:pt>
                <c:pt idx="11265">
                  <c:v>22532</c:v>
                </c:pt>
                <c:pt idx="11266">
                  <c:v>22534</c:v>
                </c:pt>
                <c:pt idx="11267">
                  <c:v>22536</c:v>
                </c:pt>
                <c:pt idx="11268">
                  <c:v>22538</c:v>
                </c:pt>
                <c:pt idx="11269">
                  <c:v>22540</c:v>
                </c:pt>
                <c:pt idx="11270">
                  <c:v>22542</c:v>
                </c:pt>
                <c:pt idx="11271">
                  <c:v>22544</c:v>
                </c:pt>
                <c:pt idx="11272">
                  <c:v>22546</c:v>
                </c:pt>
                <c:pt idx="11273">
                  <c:v>22548</c:v>
                </c:pt>
                <c:pt idx="11274">
                  <c:v>22550</c:v>
                </c:pt>
                <c:pt idx="11275">
                  <c:v>22552</c:v>
                </c:pt>
                <c:pt idx="11276">
                  <c:v>22554</c:v>
                </c:pt>
                <c:pt idx="11277">
                  <c:v>22556</c:v>
                </c:pt>
                <c:pt idx="11278">
                  <c:v>22558</c:v>
                </c:pt>
                <c:pt idx="11279">
                  <c:v>22560</c:v>
                </c:pt>
                <c:pt idx="11280">
                  <c:v>22562</c:v>
                </c:pt>
                <c:pt idx="11281">
                  <c:v>22564</c:v>
                </c:pt>
                <c:pt idx="11282">
                  <c:v>22566</c:v>
                </c:pt>
                <c:pt idx="11283">
                  <c:v>22568</c:v>
                </c:pt>
                <c:pt idx="11284">
                  <c:v>22570</c:v>
                </c:pt>
                <c:pt idx="11285">
                  <c:v>22572</c:v>
                </c:pt>
                <c:pt idx="11286">
                  <c:v>22574</c:v>
                </c:pt>
                <c:pt idx="11287">
                  <c:v>22576</c:v>
                </c:pt>
                <c:pt idx="11288">
                  <c:v>22578</c:v>
                </c:pt>
                <c:pt idx="11289">
                  <c:v>22580</c:v>
                </c:pt>
                <c:pt idx="11290">
                  <c:v>22582</c:v>
                </c:pt>
                <c:pt idx="11291">
                  <c:v>22584</c:v>
                </c:pt>
                <c:pt idx="11292">
                  <c:v>22586</c:v>
                </c:pt>
                <c:pt idx="11293">
                  <c:v>22588</c:v>
                </c:pt>
                <c:pt idx="11294">
                  <c:v>22590</c:v>
                </c:pt>
                <c:pt idx="11295">
                  <c:v>22592</c:v>
                </c:pt>
                <c:pt idx="11296">
                  <c:v>22594</c:v>
                </c:pt>
                <c:pt idx="11297">
                  <c:v>22596</c:v>
                </c:pt>
                <c:pt idx="11298">
                  <c:v>22598</c:v>
                </c:pt>
                <c:pt idx="11299">
                  <c:v>22600</c:v>
                </c:pt>
                <c:pt idx="11300">
                  <c:v>22602</c:v>
                </c:pt>
                <c:pt idx="11301">
                  <c:v>22604</c:v>
                </c:pt>
                <c:pt idx="11302">
                  <c:v>22606</c:v>
                </c:pt>
                <c:pt idx="11303">
                  <c:v>22608</c:v>
                </c:pt>
                <c:pt idx="11304">
                  <c:v>22610</c:v>
                </c:pt>
                <c:pt idx="11305">
                  <c:v>22612</c:v>
                </c:pt>
                <c:pt idx="11306">
                  <c:v>22614</c:v>
                </c:pt>
                <c:pt idx="11307">
                  <c:v>22616</c:v>
                </c:pt>
                <c:pt idx="11308">
                  <c:v>22618</c:v>
                </c:pt>
                <c:pt idx="11309">
                  <c:v>22620</c:v>
                </c:pt>
                <c:pt idx="11310">
                  <c:v>22622</c:v>
                </c:pt>
                <c:pt idx="11311">
                  <c:v>22624</c:v>
                </c:pt>
                <c:pt idx="11312">
                  <c:v>22626</c:v>
                </c:pt>
                <c:pt idx="11313">
                  <c:v>22628</c:v>
                </c:pt>
                <c:pt idx="11314">
                  <c:v>22630</c:v>
                </c:pt>
                <c:pt idx="11315">
                  <c:v>22632</c:v>
                </c:pt>
                <c:pt idx="11316">
                  <c:v>22634</c:v>
                </c:pt>
                <c:pt idx="11317">
                  <c:v>22636</c:v>
                </c:pt>
                <c:pt idx="11318">
                  <c:v>22638</c:v>
                </c:pt>
                <c:pt idx="11319">
                  <c:v>22640</c:v>
                </c:pt>
                <c:pt idx="11320">
                  <c:v>22642</c:v>
                </c:pt>
                <c:pt idx="11321">
                  <c:v>22644</c:v>
                </c:pt>
                <c:pt idx="11322">
                  <c:v>22646</c:v>
                </c:pt>
                <c:pt idx="11323">
                  <c:v>22648</c:v>
                </c:pt>
                <c:pt idx="11324">
                  <c:v>22650</c:v>
                </c:pt>
                <c:pt idx="11325">
                  <c:v>22652</c:v>
                </c:pt>
                <c:pt idx="11326">
                  <c:v>22654</c:v>
                </c:pt>
                <c:pt idx="11327">
                  <c:v>22656</c:v>
                </c:pt>
                <c:pt idx="11328">
                  <c:v>22658</c:v>
                </c:pt>
                <c:pt idx="11329">
                  <c:v>22660</c:v>
                </c:pt>
                <c:pt idx="11330">
                  <c:v>22662</c:v>
                </c:pt>
                <c:pt idx="11331">
                  <c:v>22664</c:v>
                </c:pt>
                <c:pt idx="11332">
                  <c:v>22666</c:v>
                </c:pt>
                <c:pt idx="11333">
                  <c:v>22668</c:v>
                </c:pt>
                <c:pt idx="11334">
                  <c:v>22670</c:v>
                </c:pt>
                <c:pt idx="11335">
                  <c:v>22672</c:v>
                </c:pt>
                <c:pt idx="11336">
                  <c:v>22674</c:v>
                </c:pt>
                <c:pt idx="11337">
                  <c:v>22676</c:v>
                </c:pt>
                <c:pt idx="11338">
                  <c:v>22678</c:v>
                </c:pt>
                <c:pt idx="11339">
                  <c:v>22680</c:v>
                </c:pt>
                <c:pt idx="11340">
                  <c:v>22682</c:v>
                </c:pt>
                <c:pt idx="11341">
                  <c:v>22684</c:v>
                </c:pt>
                <c:pt idx="11342">
                  <c:v>22686</c:v>
                </c:pt>
                <c:pt idx="11343">
                  <c:v>22688</c:v>
                </c:pt>
                <c:pt idx="11344">
                  <c:v>22690</c:v>
                </c:pt>
                <c:pt idx="11345">
                  <c:v>22692</c:v>
                </c:pt>
                <c:pt idx="11346">
                  <c:v>22694</c:v>
                </c:pt>
                <c:pt idx="11347">
                  <c:v>22696</c:v>
                </c:pt>
                <c:pt idx="11348">
                  <c:v>22698</c:v>
                </c:pt>
                <c:pt idx="11349">
                  <c:v>22700</c:v>
                </c:pt>
                <c:pt idx="11350">
                  <c:v>22702</c:v>
                </c:pt>
                <c:pt idx="11351">
                  <c:v>22704</c:v>
                </c:pt>
                <c:pt idx="11352">
                  <c:v>22706</c:v>
                </c:pt>
                <c:pt idx="11353">
                  <c:v>22708</c:v>
                </c:pt>
                <c:pt idx="11354">
                  <c:v>22710</c:v>
                </c:pt>
                <c:pt idx="11355">
                  <c:v>22712</c:v>
                </c:pt>
                <c:pt idx="11356">
                  <c:v>22714</c:v>
                </c:pt>
                <c:pt idx="11357">
                  <c:v>22716</c:v>
                </c:pt>
                <c:pt idx="11358">
                  <c:v>22718</c:v>
                </c:pt>
                <c:pt idx="11359">
                  <c:v>22720</c:v>
                </c:pt>
                <c:pt idx="11360">
                  <c:v>22722</c:v>
                </c:pt>
                <c:pt idx="11361">
                  <c:v>22724</c:v>
                </c:pt>
                <c:pt idx="11362">
                  <c:v>22726</c:v>
                </c:pt>
                <c:pt idx="11363">
                  <c:v>22728</c:v>
                </c:pt>
                <c:pt idx="11364">
                  <c:v>22730</c:v>
                </c:pt>
                <c:pt idx="11365">
                  <c:v>22732</c:v>
                </c:pt>
                <c:pt idx="11366">
                  <c:v>22734</c:v>
                </c:pt>
                <c:pt idx="11367">
                  <c:v>22736</c:v>
                </c:pt>
                <c:pt idx="11368">
                  <c:v>22738</c:v>
                </c:pt>
                <c:pt idx="11369">
                  <c:v>22740</c:v>
                </c:pt>
                <c:pt idx="11370">
                  <c:v>22742</c:v>
                </c:pt>
                <c:pt idx="11371">
                  <c:v>22744</c:v>
                </c:pt>
                <c:pt idx="11372">
                  <c:v>22746</c:v>
                </c:pt>
                <c:pt idx="11373">
                  <c:v>22748</c:v>
                </c:pt>
                <c:pt idx="11374">
                  <c:v>22750</c:v>
                </c:pt>
                <c:pt idx="11375">
                  <c:v>22752</c:v>
                </c:pt>
                <c:pt idx="11376">
                  <c:v>22754</c:v>
                </c:pt>
                <c:pt idx="11377">
                  <c:v>22756</c:v>
                </c:pt>
                <c:pt idx="11378">
                  <c:v>22758</c:v>
                </c:pt>
                <c:pt idx="11379">
                  <c:v>22760</c:v>
                </c:pt>
                <c:pt idx="11380">
                  <c:v>22762</c:v>
                </c:pt>
                <c:pt idx="11381">
                  <c:v>22764</c:v>
                </c:pt>
                <c:pt idx="11382">
                  <c:v>22766</c:v>
                </c:pt>
                <c:pt idx="11383">
                  <c:v>22768</c:v>
                </c:pt>
                <c:pt idx="11384">
                  <c:v>22770</c:v>
                </c:pt>
                <c:pt idx="11385">
                  <c:v>22772</c:v>
                </c:pt>
                <c:pt idx="11386">
                  <c:v>22774</c:v>
                </c:pt>
                <c:pt idx="11387">
                  <c:v>22776</c:v>
                </c:pt>
                <c:pt idx="11388">
                  <c:v>22778</c:v>
                </c:pt>
                <c:pt idx="11389">
                  <c:v>22780</c:v>
                </c:pt>
                <c:pt idx="11390">
                  <c:v>22782</c:v>
                </c:pt>
                <c:pt idx="11391">
                  <c:v>22784</c:v>
                </c:pt>
                <c:pt idx="11392">
                  <c:v>22786</c:v>
                </c:pt>
                <c:pt idx="11393">
                  <c:v>22788</c:v>
                </c:pt>
                <c:pt idx="11394">
                  <c:v>22790</c:v>
                </c:pt>
                <c:pt idx="11395">
                  <c:v>22792</c:v>
                </c:pt>
                <c:pt idx="11396">
                  <c:v>22794</c:v>
                </c:pt>
                <c:pt idx="11397">
                  <c:v>22796</c:v>
                </c:pt>
                <c:pt idx="11398">
                  <c:v>22798</c:v>
                </c:pt>
                <c:pt idx="11399">
                  <c:v>22800</c:v>
                </c:pt>
                <c:pt idx="11400">
                  <c:v>22802</c:v>
                </c:pt>
                <c:pt idx="11401">
                  <c:v>22804</c:v>
                </c:pt>
                <c:pt idx="11402">
                  <c:v>22806</c:v>
                </c:pt>
                <c:pt idx="11403">
                  <c:v>22808</c:v>
                </c:pt>
                <c:pt idx="11404">
                  <c:v>22810</c:v>
                </c:pt>
                <c:pt idx="11405">
                  <c:v>22812</c:v>
                </c:pt>
                <c:pt idx="11406">
                  <c:v>22814</c:v>
                </c:pt>
                <c:pt idx="11407">
                  <c:v>22816</c:v>
                </c:pt>
                <c:pt idx="11408">
                  <c:v>22818</c:v>
                </c:pt>
                <c:pt idx="11409">
                  <c:v>22820</c:v>
                </c:pt>
                <c:pt idx="11410">
                  <c:v>22822</c:v>
                </c:pt>
                <c:pt idx="11411">
                  <c:v>22824</c:v>
                </c:pt>
                <c:pt idx="11412">
                  <c:v>22826</c:v>
                </c:pt>
                <c:pt idx="11413">
                  <c:v>22828</c:v>
                </c:pt>
                <c:pt idx="11414">
                  <c:v>22830</c:v>
                </c:pt>
                <c:pt idx="11415">
                  <c:v>22832</c:v>
                </c:pt>
                <c:pt idx="11416">
                  <c:v>22834</c:v>
                </c:pt>
                <c:pt idx="11417">
                  <c:v>22836</c:v>
                </c:pt>
                <c:pt idx="11418">
                  <c:v>22838</c:v>
                </c:pt>
                <c:pt idx="11419">
                  <c:v>22840</c:v>
                </c:pt>
                <c:pt idx="11420">
                  <c:v>22842</c:v>
                </c:pt>
                <c:pt idx="11421">
                  <c:v>22844</c:v>
                </c:pt>
                <c:pt idx="11422">
                  <c:v>22846</c:v>
                </c:pt>
                <c:pt idx="11423">
                  <c:v>22848</c:v>
                </c:pt>
                <c:pt idx="11424">
                  <c:v>22850</c:v>
                </c:pt>
                <c:pt idx="11425">
                  <c:v>22852</c:v>
                </c:pt>
                <c:pt idx="11426">
                  <c:v>22854</c:v>
                </c:pt>
                <c:pt idx="11427">
                  <c:v>22856</c:v>
                </c:pt>
                <c:pt idx="11428">
                  <c:v>22858</c:v>
                </c:pt>
                <c:pt idx="11429">
                  <c:v>22860</c:v>
                </c:pt>
                <c:pt idx="11430">
                  <c:v>22862</c:v>
                </c:pt>
                <c:pt idx="11431">
                  <c:v>22864</c:v>
                </c:pt>
                <c:pt idx="11432">
                  <c:v>22866</c:v>
                </c:pt>
                <c:pt idx="11433">
                  <c:v>22868</c:v>
                </c:pt>
                <c:pt idx="11434">
                  <c:v>22870</c:v>
                </c:pt>
                <c:pt idx="11435">
                  <c:v>22872</c:v>
                </c:pt>
                <c:pt idx="11436">
                  <c:v>22874</c:v>
                </c:pt>
                <c:pt idx="11437">
                  <c:v>22876</c:v>
                </c:pt>
                <c:pt idx="11438">
                  <c:v>22878</c:v>
                </c:pt>
                <c:pt idx="11439">
                  <c:v>22880</c:v>
                </c:pt>
                <c:pt idx="11440">
                  <c:v>22882</c:v>
                </c:pt>
                <c:pt idx="11441">
                  <c:v>22884</c:v>
                </c:pt>
                <c:pt idx="11442">
                  <c:v>22886</c:v>
                </c:pt>
                <c:pt idx="11443">
                  <c:v>22888</c:v>
                </c:pt>
                <c:pt idx="11444">
                  <c:v>22890</c:v>
                </c:pt>
                <c:pt idx="11445">
                  <c:v>22892</c:v>
                </c:pt>
                <c:pt idx="11446">
                  <c:v>22894</c:v>
                </c:pt>
                <c:pt idx="11447">
                  <c:v>22896</c:v>
                </c:pt>
                <c:pt idx="11448">
                  <c:v>22898</c:v>
                </c:pt>
                <c:pt idx="11449">
                  <c:v>22900</c:v>
                </c:pt>
                <c:pt idx="11450">
                  <c:v>22902</c:v>
                </c:pt>
                <c:pt idx="11451">
                  <c:v>22904</c:v>
                </c:pt>
                <c:pt idx="11452">
                  <c:v>22906</c:v>
                </c:pt>
                <c:pt idx="11453">
                  <c:v>22908</c:v>
                </c:pt>
                <c:pt idx="11454">
                  <c:v>22910</c:v>
                </c:pt>
                <c:pt idx="11455">
                  <c:v>22912</c:v>
                </c:pt>
                <c:pt idx="11456">
                  <c:v>22914</c:v>
                </c:pt>
                <c:pt idx="11457">
                  <c:v>22916</c:v>
                </c:pt>
                <c:pt idx="11458">
                  <c:v>22918</c:v>
                </c:pt>
                <c:pt idx="11459">
                  <c:v>22920</c:v>
                </c:pt>
                <c:pt idx="11460">
                  <c:v>22922</c:v>
                </c:pt>
                <c:pt idx="11461">
                  <c:v>22924</c:v>
                </c:pt>
                <c:pt idx="11462">
                  <c:v>22926</c:v>
                </c:pt>
                <c:pt idx="11463">
                  <c:v>22928</c:v>
                </c:pt>
                <c:pt idx="11464">
                  <c:v>22930</c:v>
                </c:pt>
                <c:pt idx="11465">
                  <c:v>22932</c:v>
                </c:pt>
                <c:pt idx="11466">
                  <c:v>22934</c:v>
                </c:pt>
                <c:pt idx="11467">
                  <c:v>22936</c:v>
                </c:pt>
                <c:pt idx="11468">
                  <c:v>22938</c:v>
                </c:pt>
                <c:pt idx="11469">
                  <c:v>22940</c:v>
                </c:pt>
                <c:pt idx="11470">
                  <c:v>22942</c:v>
                </c:pt>
                <c:pt idx="11471">
                  <c:v>22944</c:v>
                </c:pt>
                <c:pt idx="11472">
                  <c:v>22946</c:v>
                </c:pt>
                <c:pt idx="11473">
                  <c:v>22948</c:v>
                </c:pt>
                <c:pt idx="11474">
                  <c:v>22950</c:v>
                </c:pt>
                <c:pt idx="11475">
                  <c:v>22952</c:v>
                </c:pt>
                <c:pt idx="11476">
                  <c:v>22954</c:v>
                </c:pt>
                <c:pt idx="11477">
                  <c:v>22956</c:v>
                </c:pt>
                <c:pt idx="11478">
                  <c:v>22958</c:v>
                </c:pt>
                <c:pt idx="11479">
                  <c:v>22960</c:v>
                </c:pt>
                <c:pt idx="11480">
                  <c:v>22962</c:v>
                </c:pt>
                <c:pt idx="11481">
                  <c:v>22964</c:v>
                </c:pt>
                <c:pt idx="11482">
                  <c:v>22966</c:v>
                </c:pt>
                <c:pt idx="11483">
                  <c:v>22968</c:v>
                </c:pt>
                <c:pt idx="11484">
                  <c:v>22970</c:v>
                </c:pt>
                <c:pt idx="11485">
                  <c:v>22972</c:v>
                </c:pt>
                <c:pt idx="11486">
                  <c:v>22974</c:v>
                </c:pt>
                <c:pt idx="11487">
                  <c:v>22976</c:v>
                </c:pt>
                <c:pt idx="11488">
                  <c:v>22978</c:v>
                </c:pt>
                <c:pt idx="11489">
                  <c:v>22980</c:v>
                </c:pt>
                <c:pt idx="11490">
                  <c:v>22982</c:v>
                </c:pt>
                <c:pt idx="11491">
                  <c:v>22984</c:v>
                </c:pt>
                <c:pt idx="11492">
                  <c:v>22986</c:v>
                </c:pt>
                <c:pt idx="11493">
                  <c:v>22988</c:v>
                </c:pt>
                <c:pt idx="11494">
                  <c:v>22990</c:v>
                </c:pt>
                <c:pt idx="11495">
                  <c:v>22992</c:v>
                </c:pt>
                <c:pt idx="11496">
                  <c:v>22994</c:v>
                </c:pt>
                <c:pt idx="11497">
                  <c:v>22996</c:v>
                </c:pt>
                <c:pt idx="11498">
                  <c:v>22998</c:v>
                </c:pt>
                <c:pt idx="11499">
                  <c:v>23000</c:v>
                </c:pt>
                <c:pt idx="11500">
                  <c:v>23002</c:v>
                </c:pt>
                <c:pt idx="11501">
                  <c:v>23004</c:v>
                </c:pt>
                <c:pt idx="11502">
                  <c:v>23006</c:v>
                </c:pt>
                <c:pt idx="11503">
                  <c:v>23008</c:v>
                </c:pt>
                <c:pt idx="11504">
                  <c:v>23010</c:v>
                </c:pt>
                <c:pt idx="11505">
                  <c:v>23012</c:v>
                </c:pt>
                <c:pt idx="11506">
                  <c:v>23014</c:v>
                </c:pt>
                <c:pt idx="11507">
                  <c:v>23016</c:v>
                </c:pt>
                <c:pt idx="11508">
                  <c:v>23018</c:v>
                </c:pt>
                <c:pt idx="11509">
                  <c:v>23020</c:v>
                </c:pt>
                <c:pt idx="11510">
                  <c:v>23022</c:v>
                </c:pt>
                <c:pt idx="11511">
                  <c:v>23024</c:v>
                </c:pt>
                <c:pt idx="11512">
                  <c:v>23026</c:v>
                </c:pt>
                <c:pt idx="11513">
                  <c:v>23028</c:v>
                </c:pt>
                <c:pt idx="11514">
                  <c:v>23030</c:v>
                </c:pt>
                <c:pt idx="11515">
                  <c:v>23032</c:v>
                </c:pt>
                <c:pt idx="11516">
                  <c:v>23034</c:v>
                </c:pt>
                <c:pt idx="11517">
                  <c:v>23036</c:v>
                </c:pt>
                <c:pt idx="11518">
                  <c:v>23038</c:v>
                </c:pt>
                <c:pt idx="11519">
                  <c:v>23040</c:v>
                </c:pt>
                <c:pt idx="11520">
                  <c:v>23042</c:v>
                </c:pt>
                <c:pt idx="11521">
                  <c:v>23044</c:v>
                </c:pt>
                <c:pt idx="11522">
                  <c:v>23046</c:v>
                </c:pt>
                <c:pt idx="11523">
                  <c:v>23048</c:v>
                </c:pt>
                <c:pt idx="11524">
                  <c:v>23050</c:v>
                </c:pt>
                <c:pt idx="11525">
                  <c:v>23052</c:v>
                </c:pt>
                <c:pt idx="11526">
                  <c:v>23054</c:v>
                </c:pt>
                <c:pt idx="11527">
                  <c:v>23056</c:v>
                </c:pt>
                <c:pt idx="11528">
                  <c:v>23058</c:v>
                </c:pt>
                <c:pt idx="11529">
                  <c:v>23060</c:v>
                </c:pt>
                <c:pt idx="11530">
                  <c:v>23062</c:v>
                </c:pt>
                <c:pt idx="11531">
                  <c:v>23064</c:v>
                </c:pt>
                <c:pt idx="11532">
                  <c:v>23066</c:v>
                </c:pt>
                <c:pt idx="11533">
                  <c:v>23068</c:v>
                </c:pt>
                <c:pt idx="11534">
                  <c:v>23070</c:v>
                </c:pt>
                <c:pt idx="11535">
                  <c:v>23072</c:v>
                </c:pt>
                <c:pt idx="11536">
                  <c:v>23074</c:v>
                </c:pt>
                <c:pt idx="11537">
                  <c:v>23076</c:v>
                </c:pt>
                <c:pt idx="11538">
                  <c:v>23078</c:v>
                </c:pt>
                <c:pt idx="11539">
                  <c:v>23080</c:v>
                </c:pt>
                <c:pt idx="11540">
                  <c:v>23082</c:v>
                </c:pt>
                <c:pt idx="11541">
                  <c:v>23084</c:v>
                </c:pt>
                <c:pt idx="11542">
                  <c:v>23086</c:v>
                </c:pt>
                <c:pt idx="11543">
                  <c:v>23088</c:v>
                </c:pt>
                <c:pt idx="11544">
                  <c:v>23090</c:v>
                </c:pt>
                <c:pt idx="11545">
                  <c:v>23092</c:v>
                </c:pt>
                <c:pt idx="11546">
                  <c:v>23094</c:v>
                </c:pt>
                <c:pt idx="11547">
                  <c:v>23096</c:v>
                </c:pt>
                <c:pt idx="11548">
                  <c:v>23098</c:v>
                </c:pt>
                <c:pt idx="11549">
                  <c:v>23100</c:v>
                </c:pt>
                <c:pt idx="11550">
                  <c:v>23102</c:v>
                </c:pt>
                <c:pt idx="11551">
                  <c:v>23104</c:v>
                </c:pt>
                <c:pt idx="11552">
                  <c:v>23106</c:v>
                </c:pt>
                <c:pt idx="11553">
                  <c:v>23108</c:v>
                </c:pt>
                <c:pt idx="11554">
                  <c:v>23110</c:v>
                </c:pt>
                <c:pt idx="11555">
                  <c:v>23112</c:v>
                </c:pt>
                <c:pt idx="11556">
                  <c:v>23114</c:v>
                </c:pt>
                <c:pt idx="11557">
                  <c:v>23116</c:v>
                </c:pt>
                <c:pt idx="11558">
                  <c:v>23118</c:v>
                </c:pt>
                <c:pt idx="11559">
                  <c:v>23120</c:v>
                </c:pt>
                <c:pt idx="11560">
                  <c:v>23122</c:v>
                </c:pt>
                <c:pt idx="11561">
                  <c:v>23124</c:v>
                </c:pt>
                <c:pt idx="11562">
                  <c:v>23126</c:v>
                </c:pt>
                <c:pt idx="11563">
                  <c:v>23128</c:v>
                </c:pt>
                <c:pt idx="11564">
                  <c:v>23130</c:v>
                </c:pt>
                <c:pt idx="11565">
                  <c:v>23132</c:v>
                </c:pt>
                <c:pt idx="11566">
                  <c:v>23134</c:v>
                </c:pt>
                <c:pt idx="11567">
                  <c:v>23136</c:v>
                </c:pt>
                <c:pt idx="11568">
                  <c:v>23138</c:v>
                </c:pt>
                <c:pt idx="11569">
                  <c:v>23140</c:v>
                </c:pt>
                <c:pt idx="11570">
                  <c:v>23142</c:v>
                </c:pt>
                <c:pt idx="11571">
                  <c:v>23144</c:v>
                </c:pt>
                <c:pt idx="11572">
                  <c:v>23146</c:v>
                </c:pt>
                <c:pt idx="11573">
                  <c:v>23148</c:v>
                </c:pt>
                <c:pt idx="11574">
                  <c:v>23150</c:v>
                </c:pt>
                <c:pt idx="11575">
                  <c:v>23152</c:v>
                </c:pt>
                <c:pt idx="11576">
                  <c:v>23154</c:v>
                </c:pt>
                <c:pt idx="11577">
                  <c:v>23156</c:v>
                </c:pt>
                <c:pt idx="11578">
                  <c:v>23158</c:v>
                </c:pt>
                <c:pt idx="11579">
                  <c:v>23160</c:v>
                </c:pt>
                <c:pt idx="11580">
                  <c:v>23162</c:v>
                </c:pt>
                <c:pt idx="11581">
                  <c:v>23164</c:v>
                </c:pt>
                <c:pt idx="11582">
                  <c:v>23166</c:v>
                </c:pt>
                <c:pt idx="11583">
                  <c:v>23168</c:v>
                </c:pt>
                <c:pt idx="11584">
                  <c:v>23170</c:v>
                </c:pt>
                <c:pt idx="11585">
                  <c:v>23172</c:v>
                </c:pt>
                <c:pt idx="11586">
                  <c:v>23174</c:v>
                </c:pt>
                <c:pt idx="11587">
                  <c:v>23176</c:v>
                </c:pt>
                <c:pt idx="11588">
                  <c:v>23178</c:v>
                </c:pt>
                <c:pt idx="11589">
                  <c:v>23180</c:v>
                </c:pt>
                <c:pt idx="11590">
                  <c:v>23182</c:v>
                </c:pt>
                <c:pt idx="11591">
                  <c:v>23184</c:v>
                </c:pt>
                <c:pt idx="11592">
                  <c:v>23186</c:v>
                </c:pt>
                <c:pt idx="11593">
                  <c:v>23188</c:v>
                </c:pt>
                <c:pt idx="11594">
                  <c:v>23190</c:v>
                </c:pt>
                <c:pt idx="11595">
                  <c:v>23192</c:v>
                </c:pt>
                <c:pt idx="11596">
                  <c:v>23194</c:v>
                </c:pt>
                <c:pt idx="11597">
                  <c:v>23196</c:v>
                </c:pt>
                <c:pt idx="11598">
                  <c:v>23198</c:v>
                </c:pt>
                <c:pt idx="11599">
                  <c:v>23200</c:v>
                </c:pt>
                <c:pt idx="11600">
                  <c:v>23202</c:v>
                </c:pt>
                <c:pt idx="11601">
                  <c:v>23204</c:v>
                </c:pt>
                <c:pt idx="11602">
                  <c:v>23206</c:v>
                </c:pt>
                <c:pt idx="11603">
                  <c:v>23208</c:v>
                </c:pt>
                <c:pt idx="11604">
                  <c:v>23210</c:v>
                </c:pt>
                <c:pt idx="11605">
                  <c:v>23212</c:v>
                </c:pt>
                <c:pt idx="11606">
                  <c:v>23214</c:v>
                </c:pt>
                <c:pt idx="11607">
                  <c:v>23216</c:v>
                </c:pt>
                <c:pt idx="11608">
                  <c:v>23218</c:v>
                </c:pt>
                <c:pt idx="11609">
                  <c:v>23220</c:v>
                </c:pt>
                <c:pt idx="11610">
                  <c:v>23222</c:v>
                </c:pt>
                <c:pt idx="11611">
                  <c:v>23224</c:v>
                </c:pt>
                <c:pt idx="11612">
                  <c:v>23226</c:v>
                </c:pt>
                <c:pt idx="11613">
                  <c:v>23228</c:v>
                </c:pt>
                <c:pt idx="11614">
                  <c:v>23230</c:v>
                </c:pt>
                <c:pt idx="11615">
                  <c:v>23232</c:v>
                </c:pt>
                <c:pt idx="11616">
                  <c:v>23234</c:v>
                </c:pt>
                <c:pt idx="11617">
                  <c:v>23236</c:v>
                </c:pt>
                <c:pt idx="11618">
                  <c:v>23238</c:v>
                </c:pt>
                <c:pt idx="11619">
                  <c:v>23240</c:v>
                </c:pt>
                <c:pt idx="11620">
                  <c:v>23242</c:v>
                </c:pt>
                <c:pt idx="11621">
                  <c:v>23244</c:v>
                </c:pt>
                <c:pt idx="11622">
                  <c:v>23246</c:v>
                </c:pt>
                <c:pt idx="11623">
                  <c:v>23248</c:v>
                </c:pt>
                <c:pt idx="11624">
                  <c:v>23250</c:v>
                </c:pt>
                <c:pt idx="11625">
                  <c:v>23252</c:v>
                </c:pt>
                <c:pt idx="11626">
                  <c:v>23254</c:v>
                </c:pt>
                <c:pt idx="11627">
                  <c:v>23256</c:v>
                </c:pt>
                <c:pt idx="11628">
                  <c:v>23258</c:v>
                </c:pt>
                <c:pt idx="11629">
                  <c:v>23260</c:v>
                </c:pt>
                <c:pt idx="11630">
                  <c:v>23262</c:v>
                </c:pt>
                <c:pt idx="11631">
                  <c:v>23264</c:v>
                </c:pt>
                <c:pt idx="11632">
                  <c:v>23266</c:v>
                </c:pt>
                <c:pt idx="11633">
                  <c:v>23268</c:v>
                </c:pt>
                <c:pt idx="11634">
                  <c:v>23270</c:v>
                </c:pt>
                <c:pt idx="11635">
                  <c:v>23272</c:v>
                </c:pt>
                <c:pt idx="11636">
                  <c:v>23274</c:v>
                </c:pt>
                <c:pt idx="11637">
                  <c:v>23276</c:v>
                </c:pt>
                <c:pt idx="11638">
                  <c:v>23278</c:v>
                </c:pt>
                <c:pt idx="11639">
                  <c:v>23280</c:v>
                </c:pt>
                <c:pt idx="11640">
                  <c:v>23282</c:v>
                </c:pt>
                <c:pt idx="11641">
                  <c:v>23284</c:v>
                </c:pt>
                <c:pt idx="11642">
                  <c:v>23286</c:v>
                </c:pt>
                <c:pt idx="11643">
                  <c:v>23288</c:v>
                </c:pt>
                <c:pt idx="11644">
                  <c:v>23290</c:v>
                </c:pt>
                <c:pt idx="11645">
                  <c:v>23292</c:v>
                </c:pt>
                <c:pt idx="11646">
                  <c:v>23294</c:v>
                </c:pt>
                <c:pt idx="11647">
                  <c:v>23296</c:v>
                </c:pt>
                <c:pt idx="11648">
                  <c:v>23298</c:v>
                </c:pt>
                <c:pt idx="11649">
                  <c:v>23300</c:v>
                </c:pt>
                <c:pt idx="11650">
                  <c:v>23302</c:v>
                </c:pt>
                <c:pt idx="11651">
                  <c:v>23304</c:v>
                </c:pt>
                <c:pt idx="11652">
                  <c:v>23306</c:v>
                </c:pt>
                <c:pt idx="11653">
                  <c:v>23308</c:v>
                </c:pt>
                <c:pt idx="11654">
                  <c:v>23310</c:v>
                </c:pt>
                <c:pt idx="11655">
                  <c:v>23312</c:v>
                </c:pt>
                <c:pt idx="11656">
                  <c:v>23314</c:v>
                </c:pt>
                <c:pt idx="11657">
                  <c:v>23316</c:v>
                </c:pt>
                <c:pt idx="11658">
                  <c:v>23318</c:v>
                </c:pt>
                <c:pt idx="11659">
                  <c:v>23320</c:v>
                </c:pt>
                <c:pt idx="11660">
                  <c:v>23322</c:v>
                </c:pt>
                <c:pt idx="11661">
                  <c:v>23324</c:v>
                </c:pt>
                <c:pt idx="11662">
                  <c:v>23326</c:v>
                </c:pt>
                <c:pt idx="11663">
                  <c:v>23328</c:v>
                </c:pt>
                <c:pt idx="11664">
                  <c:v>23330</c:v>
                </c:pt>
                <c:pt idx="11665">
                  <c:v>23332</c:v>
                </c:pt>
                <c:pt idx="11666">
                  <c:v>23334</c:v>
                </c:pt>
                <c:pt idx="11667">
                  <c:v>23336</c:v>
                </c:pt>
                <c:pt idx="11668">
                  <c:v>23338</c:v>
                </c:pt>
                <c:pt idx="11669">
                  <c:v>23340</c:v>
                </c:pt>
                <c:pt idx="11670">
                  <c:v>23342</c:v>
                </c:pt>
                <c:pt idx="11671">
                  <c:v>23344</c:v>
                </c:pt>
                <c:pt idx="11672">
                  <c:v>23346</c:v>
                </c:pt>
                <c:pt idx="11673">
                  <c:v>23348</c:v>
                </c:pt>
                <c:pt idx="11674">
                  <c:v>23350</c:v>
                </c:pt>
                <c:pt idx="11675">
                  <c:v>23352</c:v>
                </c:pt>
                <c:pt idx="11676">
                  <c:v>23354</c:v>
                </c:pt>
                <c:pt idx="11677">
                  <c:v>23356</c:v>
                </c:pt>
                <c:pt idx="11678">
                  <c:v>23358</c:v>
                </c:pt>
                <c:pt idx="11679">
                  <c:v>23360</c:v>
                </c:pt>
                <c:pt idx="11680">
                  <c:v>23362</c:v>
                </c:pt>
                <c:pt idx="11681">
                  <c:v>23364</c:v>
                </c:pt>
                <c:pt idx="11682">
                  <c:v>23366</c:v>
                </c:pt>
                <c:pt idx="11683">
                  <c:v>23368</c:v>
                </c:pt>
                <c:pt idx="11684">
                  <c:v>23370</c:v>
                </c:pt>
                <c:pt idx="11685">
                  <c:v>23372</c:v>
                </c:pt>
                <c:pt idx="11686">
                  <c:v>23374</c:v>
                </c:pt>
                <c:pt idx="11687">
                  <c:v>23376</c:v>
                </c:pt>
                <c:pt idx="11688">
                  <c:v>23378</c:v>
                </c:pt>
                <c:pt idx="11689">
                  <c:v>23380</c:v>
                </c:pt>
                <c:pt idx="11690">
                  <c:v>23382</c:v>
                </c:pt>
                <c:pt idx="11691">
                  <c:v>23384</c:v>
                </c:pt>
                <c:pt idx="11692">
                  <c:v>23386</c:v>
                </c:pt>
                <c:pt idx="11693">
                  <c:v>23388</c:v>
                </c:pt>
                <c:pt idx="11694">
                  <c:v>23390</c:v>
                </c:pt>
                <c:pt idx="11695">
                  <c:v>23392</c:v>
                </c:pt>
                <c:pt idx="11696">
                  <c:v>23394</c:v>
                </c:pt>
                <c:pt idx="11697">
                  <c:v>23396</c:v>
                </c:pt>
                <c:pt idx="11698">
                  <c:v>23398</c:v>
                </c:pt>
                <c:pt idx="11699">
                  <c:v>23400</c:v>
                </c:pt>
                <c:pt idx="11700">
                  <c:v>23402</c:v>
                </c:pt>
                <c:pt idx="11701">
                  <c:v>23404</c:v>
                </c:pt>
                <c:pt idx="11702">
                  <c:v>23406</c:v>
                </c:pt>
                <c:pt idx="11703">
                  <c:v>23408</c:v>
                </c:pt>
                <c:pt idx="11704">
                  <c:v>23410</c:v>
                </c:pt>
                <c:pt idx="11705">
                  <c:v>23412</c:v>
                </c:pt>
                <c:pt idx="11706">
                  <c:v>23414</c:v>
                </c:pt>
                <c:pt idx="11707">
                  <c:v>23416</c:v>
                </c:pt>
                <c:pt idx="11708">
                  <c:v>23418</c:v>
                </c:pt>
                <c:pt idx="11709">
                  <c:v>23420</c:v>
                </c:pt>
                <c:pt idx="11710">
                  <c:v>23422</c:v>
                </c:pt>
                <c:pt idx="11711">
                  <c:v>23424</c:v>
                </c:pt>
                <c:pt idx="11712">
                  <c:v>23426</c:v>
                </c:pt>
                <c:pt idx="11713">
                  <c:v>23428</c:v>
                </c:pt>
                <c:pt idx="11714">
                  <c:v>23430</c:v>
                </c:pt>
                <c:pt idx="11715">
                  <c:v>23432</c:v>
                </c:pt>
                <c:pt idx="11716">
                  <c:v>23434</c:v>
                </c:pt>
                <c:pt idx="11717">
                  <c:v>23436</c:v>
                </c:pt>
                <c:pt idx="11718">
                  <c:v>23438</c:v>
                </c:pt>
                <c:pt idx="11719">
                  <c:v>23440</c:v>
                </c:pt>
                <c:pt idx="11720">
                  <c:v>23442</c:v>
                </c:pt>
                <c:pt idx="11721">
                  <c:v>23444</c:v>
                </c:pt>
                <c:pt idx="11722">
                  <c:v>23446</c:v>
                </c:pt>
                <c:pt idx="11723">
                  <c:v>23448</c:v>
                </c:pt>
                <c:pt idx="11724">
                  <c:v>23450</c:v>
                </c:pt>
                <c:pt idx="11725">
                  <c:v>23452</c:v>
                </c:pt>
                <c:pt idx="11726">
                  <c:v>23454</c:v>
                </c:pt>
                <c:pt idx="11727">
                  <c:v>23456</c:v>
                </c:pt>
                <c:pt idx="11728">
                  <c:v>23458</c:v>
                </c:pt>
                <c:pt idx="11729">
                  <c:v>23460</c:v>
                </c:pt>
                <c:pt idx="11730">
                  <c:v>23462</c:v>
                </c:pt>
                <c:pt idx="11731">
                  <c:v>23464</c:v>
                </c:pt>
                <c:pt idx="11732">
                  <c:v>23466</c:v>
                </c:pt>
                <c:pt idx="11733">
                  <c:v>23468</c:v>
                </c:pt>
                <c:pt idx="11734">
                  <c:v>23470</c:v>
                </c:pt>
                <c:pt idx="11735">
                  <c:v>23472</c:v>
                </c:pt>
                <c:pt idx="11736">
                  <c:v>23474</c:v>
                </c:pt>
                <c:pt idx="11737">
                  <c:v>23476</c:v>
                </c:pt>
                <c:pt idx="11738">
                  <c:v>23478</c:v>
                </c:pt>
                <c:pt idx="11739">
                  <c:v>23480</c:v>
                </c:pt>
                <c:pt idx="11740">
                  <c:v>23482</c:v>
                </c:pt>
                <c:pt idx="11741">
                  <c:v>23484</c:v>
                </c:pt>
                <c:pt idx="11742">
                  <c:v>23486</c:v>
                </c:pt>
                <c:pt idx="11743">
                  <c:v>23488</c:v>
                </c:pt>
                <c:pt idx="11744">
                  <c:v>23490</c:v>
                </c:pt>
                <c:pt idx="11745">
                  <c:v>23492</c:v>
                </c:pt>
                <c:pt idx="11746">
                  <c:v>23494</c:v>
                </c:pt>
                <c:pt idx="11747">
                  <c:v>23496</c:v>
                </c:pt>
                <c:pt idx="11748">
                  <c:v>23498</c:v>
                </c:pt>
                <c:pt idx="11749">
                  <c:v>23500</c:v>
                </c:pt>
                <c:pt idx="11750">
                  <c:v>23502</c:v>
                </c:pt>
                <c:pt idx="11751">
                  <c:v>23504</c:v>
                </c:pt>
                <c:pt idx="11752">
                  <c:v>23506</c:v>
                </c:pt>
                <c:pt idx="11753">
                  <c:v>23508</c:v>
                </c:pt>
                <c:pt idx="11754">
                  <c:v>23510</c:v>
                </c:pt>
                <c:pt idx="11755">
                  <c:v>23512</c:v>
                </c:pt>
                <c:pt idx="11756">
                  <c:v>23514</c:v>
                </c:pt>
                <c:pt idx="11757">
                  <c:v>23516</c:v>
                </c:pt>
                <c:pt idx="11758">
                  <c:v>23518</c:v>
                </c:pt>
                <c:pt idx="11759">
                  <c:v>23520</c:v>
                </c:pt>
                <c:pt idx="11760">
                  <c:v>23522</c:v>
                </c:pt>
                <c:pt idx="11761">
                  <c:v>23524</c:v>
                </c:pt>
                <c:pt idx="11762">
                  <c:v>23526</c:v>
                </c:pt>
                <c:pt idx="11763">
                  <c:v>23528</c:v>
                </c:pt>
                <c:pt idx="11764">
                  <c:v>23530</c:v>
                </c:pt>
                <c:pt idx="11765">
                  <c:v>23532</c:v>
                </c:pt>
                <c:pt idx="11766">
                  <c:v>23534</c:v>
                </c:pt>
                <c:pt idx="11767">
                  <c:v>23536</c:v>
                </c:pt>
                <c:pt idx="11768">
                  <c:v>23538</c:v>
                </c:pt>
                <c:pt idx="11769">
                  <c:v>23540</c:v>
                </c:pt>
                <c:pt idx="11770">
                  <c:v>23542</c:v>
                </c:pt>
                <c:pt idx="11771">
                  <c:v>23544</c:v>
                </c:pt>
                <c:pt idx="11772">
                  <c:v>23546</c:v>
                </c:pt>
                <c:pt idx="11773">
                  <c:v>23548</c:v>
                </c:pt>
                <c:pt idx="11774">
                  <c:v>23550</c:v>
                </c:pt>
                <c:pt idx="11775">
                  <c:v>23552</c:v>
                </c:pt>
                <c:pt idx="11776">
                  <c:v>23554</c:v>
                </c:pt>
                <c:pt idx="11777">
                  <c:v>23556</c:v>
                </c:pt>
                <c:pt idx="11778">
                  <c:v>23558</c:v>
                </c:pt>
                <c:pt idx="11779">
                  <c:v>23560</c:v>
                </c:pt>
                <c:pt idx="11780">
                  <c:v>23562</c:v>
                </c:pt>
                <c:pt idx="11781">
                  <c:v>23564</c:v>
                </c:pt>
                <c:pt idx="11782">
                  <c:v>23566</c:v>
                </c:pt>
                <c:pt idx="11783">
                  <c:v>23568</c:v>
                </c:pt>
                <c:pt idx="11784">
                  <c:v>23570</c:v>
                </c:pt>
                <c:pt idx="11785">
                  <c:v>23572</c:v>
                </c:pt>
                <c:pt idx="11786">
                  <c:v>23574</c:v>
                </c:pt>
                <c:pt idx="11787">
                  <c:v>23576</c:v>
                </c:pt>
                <c:pt idx="11788">
                  <c:v>23578</c:v>
                </c:pt>
                <c:pt idx="11789">
                  <c:v>23580</c:v>
                </c:pt>
                <c:pt idx="11790">
                  <c:v>23582</c:v>
                </c:pt>
                <c:pt idx="11791">
                  <c:v>23584</c:v>
                </c:pt>
                <c:pt idx="11792">
                  <c:v>23586</c:v>
                </c:pt>
                <c:pt idx="11793">
                  <c:v>23588</c:v>
                </c:pt>
                <c:pt idx="11794">
                  <c:v>23590</c:v>
                </c:pt>
                <c:pt idx="11795">
                  <c:v>23592</c:v>
                </c:pt>
                <c:pt idx="11796">
                  <c:v>23594</c:v>
                </c:pt>
                <c:pt idx="11797">
                  <c:v>23596</c:v>
                </c:pt>
                <c:pt idx="11798">
                  <c:v>23598</c:v>
                </c:pt>
                <c:pt idx="11799">
                  <c:v>23600</c:v>
                </c:pt>
                <c:pt idx="11800">
                  <c:v>23602</c:v>
                </c:pt>
                <c:pt idx="11801">
                  <c:v>23604</c:v>
                </c:pt>
                <c:pt idx="11802">
                  <c:v>23606</c:v>
                </c:pt>
                <c:pt idx="11803">
                  <c:v>23608</c:v>
                </c:pt>
                <c:pt idx="11804">
                  <c:v>23610</c:v>
                </c:pt>
                <c:pt idx="11805">
                  <c:v>23612</c:v>
                </c:pt>
                <c:pt idx="11806">
                  <c:v>23614</c:v>
                </c:pt>
                <c:pt idx="11807">
                  <c:v>23616</c:v>
                </c:pt>
                <c:pt idx="11808">
                  <c:v>23618</c:v>
                </c:pt>
                <c:pt idx="11809">
                  <c:v>23620</c:v>
                </c:pt>
                <c:pt idx="11810">
                  <c:v>23622</c:v>
                </c:pt>
                <c:pt idx="11811">
                  <c:v>23624</c:v>
                </c:pt>
                <c:pt idx="11812">
                  <c:v>23626</c:v>
                </c:pt>
                <c:pt idx="11813">
                  <c:v>23628</c:v>
                </c:pt>
                <c:pt idx="11814">
                  <c:v>23630</c:v>
                </c:pt>
                <c:pt idx="11815">
                  <c:v>23632</c:v>
                </c:pt>
                <c:pt idx="11816">
                  <c:v>23634</c:v>
                </c:pt>
                <c:pt idx="11817">
                  <c:v>23636</c:v>
                </c:pt>
                <c:pt idx="11818">
                  <c:v>23638</c:v>
                </c:pt>
                <c:pt idx="11819">
                  <c:v>23640</c:v>
                </c:pt>
                <c:pt idx="11820">
                  <c:v>23642</c:v>
                </c:pt>
                <c:pt idx="11821">
                  <c:v>23644</c:v>
                </c:pt>
                <c:pt idx="11822">
                  <c:v>23646</c:v>
                </c:pt>
                <c:pt idx="11823">
                  <c:v>23648</c:v>
                </c:pt>
                <c:pt idx="11824">
                  <c:v>23650</c:v>
                </c:pt>
                <c:pt idx="11825">
                  <c:v>23652</c:v>
                </c:pt>
                <c:pt idx="11826">
                  <c:v>23654</c:v>
                </c:pt>
                <c:pt idx="11827">
                  <c:v>23656</c:v>
                </c:pt>
                <c:pt idx="11828">
                  <c:v>23658</c:v>
                </c:pt>
                <c:pt idx="11829">
                  <c:v>23660</c:v>
                </c:pt>
                <c:pt idx="11830">
                  <c:v>23662</c:v>
                </c:pt>
                <c:pt idx="11831">
                  <c:v>23664</c:v>
                </c:pt>
                <c:pt idx="11832">
                  <c:v>23666</c:v>
                </c:pt>
                <c:pt idx="11833">
                  <c:v>23668</c:v>
                </c:pt>
                <c:pt idx="11834">
                  <c:v>23670</c:v>
                </c:pt>
                <c:pt idx="11835">
                  <c:v>23672</c:v>
                </c:pt>
                <c:pt idx="11836">
                  <c:v>23674</c:v>
                </c:pt>
                <c:pt idx="11837">
                  <c:v>23676</c:v>
                </c:pt>
                <c:pt idx="11838">
                  <c:v>23678</c:v>
                </c:pt>
                <c:pt idx="11839">
                  <c:v>23680</c:v>
                </c:pt>
                <c:pt idx="11840">
                  <c:v>23682</c:v>
                </c:pt>
                <c:pt idx="11841">
                  <c:v>23684</c:v>
                </c:pt>
                <c:pt idx="11842">
                  <c:v>23686</c:v>
                </c:pt>
                <c:pt idx="11843">
                  <c:v>23688</c:v>
                </c:pt>
                <c:pt idx="11844">
                  <c:v>23690</c:v>
                </c:pt>
                <c:pt idx="11845">
                  <c:v>23692</c:v>
                </c:pt>
                <c:pt idx="11846">
                  <c:v>23694</c:v>
                </c:pt>
                <c:pt idx="11847">
                  <c:v>23696</c:v>
                </c:pt>
                <c:pt idx="11848">
                  <c:v>23698</c:v>
                </c:pt>
                <c:pt idx="11849">
                  <c:v>23700</c:v>
                </c:pt>
                <c:pt idx="11850">
                  <c:v>23702</c:v>
                </c:pt>
                <c:pt idx="11851">
                  <c:v>23704</c:v>
                </c:pt>
                <c:pt idx="11852">
                  <c:v>23706</c:v>
                </c:pt>
                <c:pt idx="11853">
                  <c:v>23708</c:v>
                </c:pt>
                <c:pt idx="11854">
                  <c:v>23710</c:v>
                </c:pt>
                <c:pt idx="11855">
                  <c:v>23712</c:v>
                </c:pt>
                <c:pt idx="11856">
                  <c:v>23714</c:v>
                </c:pt>
                <c:pt idx="11857">
                  <c:v>23716</c:v>
                </c:pt>
                <c:pt idx="11858">
                  <c:v>23718</c:v>
                </c:pt>
                <c:pt idx="11859">
                  <c:v>23720</c:v>
                </c:pt>
                <c:pt idx="11860">
                  <c:v>23722</c:v>
                </c:pt>
                <c:pt idx="11861">
                  <c:v>23724</c:v>
                </c:pt>
                <c:pt idx="11862">
                  <c:v>23726</c:v>
                </c:pt>
                <c:pt idx="11863">
                  <c:v>23728</c:v>
                </c:pt>
                <c:pt idx="11864">
                  <c:v>23730</c:v>
                </c:pt>
                <c:pt idx="11865">
                  <c:v>23732</c:v>
                </c:pt>
                <c:pt idx="11866">
                  <c:v>23734</c:v>
                </c:pt>
                <c:pt idx="11867">
                  <c:v>23736</c:v>
                </c:pt>
                <c:pt idx="11868">
                  <c:v>23738</c:v>
                </c:pt>
                <c:pt idx="11869">
                  <c:v>23740</c:v>
                </c:pt>
                <c:pt idx="11870">
                  <c:v>23742</c:v>
                </c:pt>
                <c:pt idx="11871">
                  <c:v>23744</c:v>
                </c:pt>
                <c:pt idx="11872">
                  <c:v>23746</c:v>
                </c:pt>
                <c:pt idx="11873">
                  <c:v>23748</c:v>
                </c:pt>
                <c:pt idx="11874">
                  <c:v>23750</c:v>
                </c:pt>
                <c:pt idx="11875">
                  <c:v>23752</c:v>
                </c:pt>
                <c:pt idx="11876">
                  <c:v>23754</c:v>
                </c:pt>
                <c:pt idx="11877">
                  <c:v>23756</c:v>
                </c:pt>
                <c:pt idx="11878">
                  <c:v>23758</c:v>
                </c:pt>
                <c:pt idx="11879">
                  <c:v>23760</c:v>
                </c:pt>
                <c:pt idx="11880">
                  <c:v>23762</c:v>
                </c:pt>
                <c:pt idx="11881">
                  <c:v>23764</c:v>
                </c:pt>
                <c:pt idx="11882">
                  <c:v>23766</c:v>
                </c:pt>
                <c:pt idx="11883">
                  <c:v>23768</c:v>
                </c:pt>
                <c:pt idx="11884">
                  <c:v>23770</c:v>
                </c:pt>
                <c:pt idx="11885">
                  <c:v>23772</c:v>
                </c:pt>
                <c:pt idx="11886">
                  <c:v>23774</c:v>
                </c:pt>
                <c:pt idx="11887">
                  <c:v>23776</c:v>
                </c:pt>
                <c:pt idx="11888">
                  <c:v>23778</c:v>
                </c:pt>
                <c:pt idx="11889">
                  <c:v>23780</c:v>
                </c:pt>
                <c:pt idx="11890">
                  <c:v>23782</c:v>
                </c:pt>
                <c:pt idx="11891">
                  <c:v>23784</c:v>
                </c:pt>
                <c:pt idx="11892">
                  <c:v>23786</c:v>
                </c:pt>
                <c:pt idx="11893">
                  <c:v>23788</c:v>
                </c:pt>
                <c:pt idx="11894">
                  <c:v>23790</c:v>
                </c:pt>
                <c:pt idx="11895">
                  <c:v>23792</c:v>
                </c:pt>
                <c:pt idx="11896">
                  <c:v>23794</c:v>
                </c:pt>
                <c:pt idx="11897">
                  <c:v>23796</c:v>
                </c:pt>
                <c:pt idx="11898">
                  <c:v>23798</c:v>
                </c:pt>
                <c:pt idx="11899">
                  <c:v>23800</c:v>
                </c:pt>
                <c:pt idx="11900">
                  <c:v>23802</c:v>
                </c:pt>
                <c:pt idx="11901">
                  <c:v>23804</c:v>
                </c:pt>
                <c:pt idx="11902">
                  <c:v>23806</c:v>
                </c:pt>
                <c:pt idx="11903">
                  <c:v>23808</c:v>
                </c:pt>
                <c:pt idx="11904">
                  <c:v>23810</c:v>
                </c:pt>
                <c:pt idx="11905">
                  <c:v>23812</c:v>
                </c:pt>
                <c:pt idx="11906">
                  <c:v>23814</c:v>
                </c:pt>
                <c:pt idx="11907">
                  <c:v>23816</c:v>
                </c:pt>
                <c:pt idx="11908">
                  <c:v>23818</c:v>
                </c:pt>
                <c:pt idx="11909">
                  <c:v>23820</c:v>
                </c:pt>
                <c:pt idx="11910">
                  <c:v>23822</c:v>
                </c:pt>
                <c:pt idx="11911">
                  <c:v>23824</c:v>
                </c:pt>
                <c:pt idx="11912">
                  <c:v>23826</c:v>
                </c:pt>
                <c:pt idx="11913">
                  <c:v>23828</c:v>
                </c:pt>
                <c:pt idx="11914">
                  <c:v>23830</c:v>
                </c:pt>
                <c:pt idx="11915">
                  <c:v>23832</c:v>
                </c:pt>
                <c:pt idx="11916">
                  <c:v>23834</c:v>
                </c:pt>
                <c:pt idx="11917">
                  <c:v>23836</c:v>
                </c:pt>
                <c:pt idx="11918">
                  <c:v>23838</c:v>
                </c:pt>
                <c:pt idx="11919">
                  <c:v>23840</c:v>
                </c:pt>
                <c:pt idx="11920">
                  <c:v>23842</c:v>
                </c:pt>
                <c:pt idx="11921">
                  <c:v>23844</c:v>
                </c:pt>
                <c:pt idx="11922">
                  <c:v>23846</c:v>
                </c:pt>
                <c:pt idx="11923">
                  <c:v>23848</c:v>
                </c:pt>
                <c:pt idx="11924">
                  <c:v>23850</c:v>
                </c:pt>
                <c:pt idx="11925">
                  <c:v>23852</c:v>
                </c:pt>
                <c:pt idx="11926">
                  <c:v>23854</c:v>
                </c:pt>
                <c:pt idx="11927">
                  <c:v>23856</c:v>
                </c:pt>
                <c:pt idx="11928">
                  <c:v>23858</c:v>
                </c:pt>
                <c:pt idx="11929">
                  <c:v>23860</c:v>
                </c:pt>
                <c:pt idx="11930">
                  <c:v>23862</c:v>
                </c:pt>
                <c:pt idx="11931">
                  <c:v>23864</c:v>
                </c:pt>
                <c:pt idx="11932">
                  <c:v>23866</c:v>
                </c:pt>
                <c:pt idx="11933">
                  <c:v>23868</c:v>
                </c:pt>
                <c:pt idx="11934">
                  <c:v>23870</c:v>
                </c:pt>
                <c:pt idx="11935">
                  <c:v>23872</c:v>
                </c:pt>
                <c:pt idx="11936">
                  <c:v>23874</c:v>
                </c:pt>
                <c:pt idx="11937">
                  <c:v>23876</c:v>
                </c:pt>
                <c:pt idx="11938">
                  <c:v>23878</c:v>
                </c:pt>
                <c:pt idx="11939">
                  <c:v>23880</c:v>
                </c:pt>
                <c:pt idx="11940">
                  <c:v>23882</c:v>
                </c:pt>
                <c:pt idx="11941">
                  <c:v>23884</c:v>
                </c:pt>
                <c:pt idx="11942">
                  <c:v>23886</c:v>
                </c:pt>
                <c:pt idx="11943">
                  <c:v>23888</c:v>
                </c:pt>
                <c:pt idx="11944">
                  <c:v>23890</c:v>
                </c:pt>
                <c:pt idx="11945">
                  <c:v>23892</c:v>
                </c:pt>
                <c:pt idx="11946">
                  <c:v>23894</c:v>
                </c:pt>
                <c:pt idx="11947">
                  <c:v>23896</c:v>
                </c:pt>
                <c:pt idx="11948">
                  <c:v>23898</c:v>
                </c:pt>
                <c:pt idx="11949">
                  <c:v>23900</c:v>
                </c:pt>
                <c:pt idx="11950">
                  <c:v>23902</c:v>
                </c:pt>
                <c:pt idx="11951">
                  <c:v>23904</c:v>
                </c:pt>
                <c:pt idx="11952">
                  <c:v>23906</c:v>
                </c:pt>
                <c:pt idx="11953">
                  <c:v>23908</c:v>
                </c:pt>
                <c:pt idx="11954">
                  <c:v>23910</c:v>
                </c:pt>
                <c:pt idx="11955">
                  <c:v>23912</c:v>
                </c:pt>
                <c:pt idx="11956">
                  <c:v>23914</c:v>
                </c:pt>
                <c:pt idx="11957">
                  <c:v>23916</c:v>
                </c:pt>
                <c:pt idx="11958">
                  <c:v>23918</c:v>
                </c:pt>
                <c:pt idx="11959">
                  <c:v>23920</c:v>
                </c:pt>
                <c:pt idx="11960">
                  <c:v>23922</c:v>
                </c:pt>
                <c:pt idx="11961">
                  <c:v>23924</c:v>
                </c:pt>
                <c:pt idx="11962">
                  <c:v>23926</c:v>
                </c:pt>
                <c:pt idx="11963">
                  <c:v>23928</c:v>
                </c:pt>
                <c:pt idx="11964">
                  <c:v>23930</c:v>
                </c:pt>
                <c:pt idx="11965">
                  <c:v>23932</c:v>
                </c:pt>
                <c:pt idx="11966">
                  <c:v>23934</c:v>
                </c:pt>
                <c:pt idx="11967">
                  <c:v>23936</c:v>
                </c:pt>
                <c:pt idx="11968">
                  <c:v>23938</c:v>
                </c:pt>
                <c:pt idx="11969">
                  <c:v>23940</c:v>
                </c:pt>
                <c:pt idx="11970">
                  <c:v>23942</c:v>
                </c:pt>
                <c:pt idx="11971">
                  <c:v>23944</c:v>
                </c:pt>
                <c:pt idx="11972">
                  <c:v>23946</c:v>
                </c:pt>
                <c:pt idx="11973">
                  <c:v>23948</c:v>
                </c:pt>
                <c:pt idx="11974">
                  <c:v>23950</c:v>
                </c:pt>
                <c:pt idx="11975">
                  <c:v>23952</c:v>
                </c:pt>
                <c:pt idx="11976">
                  <c:v>23954</c:v>
                </c:pt>
                <c:pt idx="11977">
                  <c:v>23956</c:v>
                </c:pt>
                <c:pt idx="11978">
                  <c:v>23958</c:v>
                </c:pt>
                <c:pt idx="11979">
                  <c:v>23960</c:v>
                </c:pt>
                <c:pt idx="11980">
                  <c:v>23962</c:v>
                </c:pt>
                <c:pt idx="11981">
                  <c:v>23964</c:v>
                </c:pt>
                <c:pt idx="11982">
                  <c:v>23966</c:v>
                </c:pt>
                <c:pt idx="11983">
                  <c:v>23968</c:v>
                </c:pt>
                <c:pt idx="11984">
                  <c:v>23970</c:v>
                </c:pt>
                <c:pt idx="11985">
                  <c:v>23972</c:v>
                </c:pt>
                <c:pt idx="11986">
                  <c:v>23974</c:v>
                </c:pt>
                <c:pt idx="11987">
                  <c:v>23976</c:v>
                </c:pt>
                <c:pt idx="11988">
                  <c:v>23978</c:v>
                </c:pt>
                <c:pt idx="11989">
                  <c:v>23980</c:v>
                </c:pt>
                <c:pt idx="11990">
                  <c:v>23982</c:v>
                </c:pt>
                <c:pt idx="11991">
                  <c:v>23984</c:v>
                </c:pt>
                <c:pt idx="11992">
                  <c:v>23986</c:v>
                </c:pt>
                <c:pt idx="11993">
                  <c:v>23988</c:v>
                </c:pt>
                <c:pt idx="11994">
                  <c:v>23990</c:v>
                </c:pt>
                <c:pt idx="11995">
                  <c:v>23992</c:v>
                </c:pt>
                <c:pt idx="11996">
                  <c:v>23994</c:v>
                </c:pt>
                <c:pt idx="11997">
                  <c:v>23996</c:v>
                </c:pt>
                <c:pt idx="11998">
                  <c:v>23998</c:v>
                </c:pt>
                <c:pt idx="11999">
                  <c:v>24000</c:v>
                </c:pt>
                <c:pt idx="12000">
                  <c:v>24002</c:v>
                </c:pt>
                <c:pt idx="12001">
                  <c:v>24004</c:v>
                </c:pt>
                <c:pt idx="12002">
                  <c:v>24006</c:v>
                </c:pt>
                <c:pt idx="12003">
                  <c:v>24008</c:v>
                </c:pt>
                <c:pt idx="12004">
                  <c:v>24010</c:v>
                </c:pt>
                <c:pt idx="12005">
                  <c:v>24012</c:v>
                </c:pt>
                <c:pt idx="12006">
                  <c:v>24014</c:v>
                </c:pt>
                <c:pt idx="12007">
                  <c:v>24016</c:v>
                </c:pt>
                <c:pt idx="12008">
                  <c:v>24018</c:v>
                </c:pt>
                <c:pt idx="12009">
                  <c:v>24020</c:v>
                </c:pt>
                <c:pt idx="12010">
                  <c:v>24022</c:v>
                </c:pt>
                <c:pt idx="12011">
                  <c:v>24024</c:v>
                </c:pt>
                <c:pt idx="12012">
                  <c:v>24026</c:v>
                </c:pt>
                <c:pt idx="12013">
                  <c:v>24028</c:v>
                </c:pt>
                <c:pt idx="12014">
                  <c:v>24030</c:v>
                </c:pt>
                <c:pt idx="12015">
                  <c:v>24032</c:v>
                </c:pt>
                <c:pt idx="12016">
                  <c:v>24034</c:v>
                </c:pt>
                <c:pt idx="12017">
                  <c:v>24036</c:v>
                </c:pt>
                <c:pt idx="12018">
                  <c:v>24038</c:v>
                </c:pt>
                <c:pt idx="12019">
                  <c:v>24040</c:v>
                </c:pt>
                <c:pt idx="12020">
                  <c:v>24042</c:v>
                </c:pt>
                <c:pt idx="12021">
                  <c:v>24044</c:v>
                </c:pt>
                <c:pt idx="12022">
                  <c:v>24046</c:v>
                </c:pt>
                <c:pt idx="12023">
                  <c:v>24048</c:v>
                </c:pt>
                <c:pt idx="12024">
                  <c:v>24050</c:v>
                </c:pt>
                <c:pt idx="12025">
                  <c:v>24052</c:v>
                </c:pt>
                <c:pt idx="12026">
                  <c:v>24054</c:v>
                </c:pt>
                <c:pt idx="12027">
                  <c:v>24056</c:v>
                </c:pt>
                <c:pt idx="12028">
                  <c:v>24058</c:v>
                </c:pt>
                <c:pt idx="12029">
                  <c:v>24060</c:v>
                </c:pt>
                <c:pt idx="12030">
                  <c:v>24062</c:v>
                </c:pt>
                <c:pt idx="12031">
                  <c:v>24064</c:v>
                </c:pt>
                <c:pt idx="12032">
                  <c:v>24066</c:v>
                </c:pt>
                <c:pt idx="12033">
                  <c:v>24068</c:v>
                </c:pt>
                <c:pt idx="12034">
                  <c:v>24070</c:v>
                </c:pt>
                <c:pt idx="12035">
                  <c:v>24072</c:v>
                </c:pt>
                <c:pt idx="12036">
                  <c:v>24074</c:v>
                </c:pt>
                <c:pt idx="12037">
                  <c:v>24076</c:v>
                </c:pt>
                <c:pt idx="12038">
                  <c:v>24078</c:v>
                </c:pt>
                <c:pt idx="12039">
                  <c:v>24080</c:v>
                </c:pt>
                <c:pt idx="12040">
                  <c:v>24082</c:v>
                </c:pt>
                <c:pt idx="12041">
                  <c:v>24084</c:v>
                </c:pt>
                <c:pt idx="12042">
                  <c:v>24086</c:v>
                </c:pt>
                <c:pt idx="12043">
                  <c:v>24088</c:v>
                </c:pt>
                <c:pt idx="12044">
                  <c:v>24090</c:v>
                </c:pt>
                <c:pt idx="12045">
                  <c:v>24092</c:v>
                </c:pt>
                <c:pt idx="12046">
                  <c:v>24094</c:v>
                </c:pt>
                <c:pt idx="12047">
                  <c:v>24096</c:v>
                </c:pt>
                <c:pt idx="12048">
                  <c:v>24098</c:v>
                </c:pt>
                <c:pt idx="12049">
                  <c:v>24100</c:v>
                </c:pt>
                <c:pt idx="12050">
                  <c:v>24102</c:v>
                </c:pt>
                <c:pt idx="12051">
                  <c:v>24104</c:v>
                </c:pt>
                <c:pt idx="12052">
                  <c:v>24106</c:v>
                </c:pt>
                <c:pt idx="12053">
                  <c:v>24108</c:v>
                </c:pt>
                <c:pt idx="12054">
                  <c:v>24110</c:v>
                </c:pt>
                <c:pt idx="12055">
                  <c:v>24112</c:v>
                </c:pt>
                <c:pt idx="12056">
                  <c:v>24114</c:v>
                </c:pt>
                <c:pt idx="12057">
                  <c:v>24116</c:v>
                </c:pt>
                <c:pt idx="12058">
                  <c:v>24118</c:v>
                </c:pt>
                <c:pt idx="12059">
                  <c:v>24120</c:v>
                </c:pt>
                <c:pt idx="12060">
                  <c:v>24122</c:v>
                </c:pt>
                <c:pt idx="12061">
                  <c:v>24124</c:v>
                </c:pt>
                <c:pt idx="12062">
                  <c:v>24126</c:v>
                </c:pt>
                <c:pt idx="12063">
                  <c:v>24128</c:v>
                </c:pt>
                <c:pt idx="12064">
                  <c:v>24130</c:v>
                </c:pt>
                <c:pt idx="12065">
                  <c:v>24132</c:v>
                </c:pt>
                <c:pt idx="12066">
                  <c:v>24134</c:v>
                </c:pt>
                <c:pt idx="12067">
                  <c:v>24136</c:v>
                </c:pt>
                <c:pt idx="12068">
                  <c:v>24138</c:v>
                </c:pt>
                <c:pt idx="12069">
                  <c:v>24140</c:v>
                </c:pt>
                <c:pt idx="12070">
                  <c:v>24142</c:v>
                </c:pt>
                <c:pt idx="12071">
                  <c:v>24144</c:v>
                </c:pt>
                <c:pt idx="12072">
                  <c:v>24146</c:v>
                </c:pt>
                <c:pt idx="12073">
                  <c:v>24148</c:v>
                </c:pt>
                <c:pt idx="12074">
                  <c:v>24150</c:v>
                </c:pt>
                <c:pt idx="12075">
                  <c:v>24152</c:v>
                </c:pt>
                <c:pt idx="12076">
                  <c:v>24154</c:v>
                </c:pt>
                <c:pt idx="12077">
                  <c:v>24156</c:v>
                </c:pt>
                <c:pt idx="12078">
                  <c:v>24158</c:v>
                </c:pt>
                <c:pt idx="12079">
                  <c:v>24160</c:v>
                </c:pt>
                <c:pt idx="12080">
                  <c:v>24162</c:v>
                </c:pt>
                <c:pt idx="12081">
                  <c:v>24164</c:v>
                </c:pt>
                <c:pt idx="12082">
                  <c:v>24166</c:v>
                </c:pt>
                <c:pt idx="12083">
                  <c:v>24168</c:v>
                </c:pt>
                <c:pt idx="12084">
                  <c:v>24170</c:v>
                </c:pt>
                <c:pt idx="12085">
                  <c:v>24172</c:v>
                </c:pt>
                <c:pt idx="12086">
                  <c:v>24174</c:v>
                </c:pt>
                <c:pt idx="12087">
                  <c:v>24176</c:v>
                </c:pt>
                <c:pt idx="12088">
                  <c:v>24178</c:v>
                </c:pt>
                <c:pt idx="12089">
                  <c:v>24180</c:v>
                </c:pt>
                <c:pt idx="12090">
                  <c:v>24182</c:v>
                </c:pt>
                <c:pt idx="12091">
                  <c:v>24184</c:v>
                </c:pt>
                <c:pt idx="12092">
                  <c:v>24186</c:v>
                </c:pt>
                <c:pt idx="12093">
                  <c:v>24188</c:v>
                </c:pt>
                <c:pt idx="12094">
                  <c:v>24190</c:v>
                </c:pt>
                <c:pt idx="12095">
                  <c:v>24192</c:v>
                </c:pt>
                <c:pt idx="12096">
                  <c:v>24194</c:v>
                </c:pt>
                <c:pt idx="12097">
                  <c:v>24196</c:v>
                </c:pt>
                <c:pt idx="12098">
                  <c:v>24198</c:v>
                </c:pt>
                <c:pt idx="12099">
                  <c:v>24200</c:v>
                </c:pt>
                <c:pt idx="12100">
                  <c:v>24202</c:v>
                </c:pt>
                <c:pt idx="12101">
                  <c:v>24204</c:v>
                </c:pt>
                <c:pt idx="12102">
                  <c:v>24206</c:v>
                </c:pt>
                <c:pt idx="12103">
                  <c:v>24208</c:v>
                </c:pt>
                <c:pt idx="12104">
                  <c:v>24210</c:v>
                </c:pt>
                <c:pt idx="12105">
                  <c:v>24212</c:v>
                </c:pt>
                <c:pt idx="12106">
                  <c:v>24214</c:v>
                </c:pt>
                <c:pt idx="12107">
                  <c:v>24216</c:v>
                </c:pt>
                <c:pt idx="12108">
                  <c:v>24218</c:v>
                </c:pt>
                <c:pt idx="12109">
                  <c:v>24220</c:v>
                </c:pt>
                <c:pt idx="12110">
                  <c:v>24222</c:v>
                </c:pt>
                <c:pt idx="12111">
                  <c:v>24224</c:v>
                </c:pt>
                <c:pt idx="12112">
                  <c:v>24226</c:v>
                </c:pt>
                <c:pt idx="12113">
                  <c:v>24228</c:v>
                </c:pt>
                <c:pt idx="12114">
                  <c:v>24230</c:v>
                </c:pt>
                <c:pt idx="12115">
                  <c:v>24232</c:v>
                </c:pt>
                <c:pt idx="12116">
                  <c:v>24234</c:v>
                </c:pt>
                <c:pt idx="12117">
                  <c:v>24236</c:v>
                </c:pt>
                <c:pt idx="12118">
                  <c:v>24238</c:v>
                </c:pt>
                <c:pt idx="12119">
                  <c:v>24240</c:v>
                </c:pt>
                <c:pt idx="12120">
                  <c:v>24242</c:v>
                </c:pt>
                <c:pt idx="12121">
                  <c:v>24244</c:v>
                </c:pt>
                <c:pt idx="12122">
                  <c:v>24246</c:v>
                </c:pt>
                <c:pt idx="12123">
                  <c:v>24248</c:v>
                </c:pt>
                <c:pt idx="12124">
                  <c:v>24250</c:v>
                </c:pt>
                <c:pt idx="12125">
                  <c:v>24252</c:v>
                </c:pt>
                <c:pt idx="12126">
                  <c:v>24254</c:v>
                </c:pt>
                <c:pt idx="12127">
                  <c:v>24256</c:v>
                </c:pt>
                <c:pt idx="12128">
                  <c:v>24258</c:v>
                </c:pt>
                <c:pt idx="12129">
                  <c:v>24260</c:v>
                </c:pt>
                <c:pt idx="12130">
                  <c:v>24262</c:v>
                </c:pt>
                <c:pt idx="12131">
                  <c:v>24264</c:v>
                </c:pt>
                <c:pt idx="12132">
                  <c:v>24266</c:v>
                </c:pt>
                <c:pt idx="12133">
                  <c:v>24268</c:v>
                </c:pt>
                <c:pt idx="12134">
                  <c:v>24270</c:v>
                </c:pt>
                <c:pt idx="12135">
                  <c:v>24272</c:v>
                </c:pt>
                <c:pt idx="12136">
                  <c:v>24274</c:v>
                </c:pt>
                <c:pt idx="12137">
                  <c:v>24276</c:v>
                </c:pt>
                <c:pt idx="12138">
                  <c:v>24278</c:v>
                </c:pt>
                <c:pt idx="12139">
                  <c:v>24280</c:v>
                </c:pt>
                <c:pt idx="12140">
                  <c:v>24282</c:v>
                </c:pt>
                <c:pt idx="12141">
                  <c:v>24284</c:v>
                </c:pt>
                <c:pt idx="12142">
                  <c:v>24286</c:v>
                </c:pt>
                <c:pt idx="12143">
                  <c:v>24288</c:v>
                </c:pt>
                <c:pt idx="12144">
                  <c:v>24290</c:v>
                </c:pt>
                <c:pt idx="12145">
                  <c:v>24292</c:v>
                </c:pt>
                <c:pt idx="12146">
                  <c:v>24294</c:v>
                </c:pt>
                <c:pt idx="12147">
                  <c:v>24296</c:v>
                </c:pt>
                <c:pt idx="12148">
                  <c:v>24298</c:v>
                </c:pt>
                <c:pt idx="12149">
                  <c:v>24300</c:v>
                </c:pt>
                <c:pt idx="12150">
                  <c:v>24302</c:v>
                </c:pt>
                <c:pt idx="12151">
                  <c:v>24304</c:v>
                </c:pt>
                <c:pt idx="12152">
                  <c:v>24306</c:v>
                </c:pt>
                <c:pt idx="12153">
                  <c:v>24308</c:v>
                </c:pt>
                <c:pt idx="12154">
                  <c:v>24310</c:v>
                </c:pt>
                <c:pt idx="12155">
                  <c:v>24312</c:v>
                </c:pt>
                <c:pt idx="12156">
                  <c:v>24314</c:v>
                </c:pt>
                <c:pt idx="12157">
                  <c:v>24316</c:v>
                </c:pt>
                <c:pt idx="12158">
                  <c:v>24318</c:v>
                </c:pt>
                <c:pt idx="12159">
                  <c:v>24320</c:v>
                </c:pt>
                <c:pt idx="12160">
                  <c:v>24322</c:v>
                </c:pt>
                <c:pt idx="12161">
                  <c:v>24324</c:v>
                </c:pt>
                <c:pt idx="12162">
                  <c:v>24326</c:v>
                </c:pt>
                <c:pt idx="12163">
                  <c:v>24328</c:v>
                </c:pt>
                <c:pt idx="12164">
                  <c:v>24330</c:v>
                </c:pt>
                <c:pt idx="12165">
                  <c:v>24332</c:v>
                </c:pt>
                <c:pt idx="12166">
                  <c:v>24334</c:v>
                </c:pt>
                <c:pt idx="12167">
                  <c:v>24336</c:v>
                </c:pt>
                <c:pt idx="12168">
                  <c:v>24338</c:v>
                </c:pt>
                <c:pt idx="12169">
                  <c:v>24340</c:v>
                </c:pt>
                <c:pt idx="12170">
                  <c:v>24342</c:v>
                </c:pt>
                <c:pt idx="12171">
                  <c:v>24344</c:v>
                </c:pt>
                <c:pt idx="12172">
                  <c:v>24346</c:v>
                </c:pt>
                <c:pt idx="12173">
                  <c:v>24348</c:v>
                </c:pt>
                <c:pt idx="12174">
                  <c:v>24350</c:v>
                </c:pt>
                <c:pt idx="12175">
                  <c:v>24352</c:v>
                </c:pt>
                <c:pt idx="12176">
                  <c:v>24354</c:v>
                </c:pt>
                <c:pt idx="12177">
                  <c:v>24356</c:v>
                </c:pt>
                <c:pt idx="12178">
                  <c:v>24358</c:v>
                </c:pt>
                <c:pt idx="12179">
                  <c:v>24360</c:v>
                </c:pt>
                <c:pt idx="12180">
                  <c:v>24362</c:v>
                </c:pt>
                <c:pt idx="12181">
                  <c:v>24364</c:v>
                </c:pt>
                <c:pt idx="12182">
                  <c:v>24366</c:v>
                </c:pt>
                <c:pt idx="12183">
                  <c:v>24368</c:v>
                </c:pt>
                <c:pt idx="12184">
                  <c:v>24370</c:v>
                </c:pt>
                <c:pt idx="12185">
                  <c:v>24372</c:v>
                </c:pt>
                <c:pt idx="12186">
                  <c:v>24374</c:v>
                </c:pt>
                <c:pt idx="12187">
                  <c:v>24376</c:v>
                </c:pt>
                <c:pt idx="12188">
                  <c:v>24378</c:v>
                </c:pt>
                <c:pt idx="12189">
                  <c:v>24380</c:v>
                </c:pt>
                <c:pt idx="12190">
                  <c:v>24382</c:v>
                </c:pt>
                <c:pt idx="12191">
                  <c:v>24384</c:v>
                </c:pt>
                <c:pt idx="12192">
                  <c:v>24386</c:v>
                </c:pt>
                <c:pt idx="12193">
                  <c:v>24388</c:v>
                </c:pt>
                <c:pt idx="12194">
                  <c:v>24390</c:v>
                </c:pt>
                <c:pt idx="12195">
                  <c:v>24392</c:v>
                </c:pt>
                <c:pt idx="12196">
                  <c:v>24394</c:v>
                </c:pt>
                <c:pt idx="12197">
                  <c:v>24396</c:v>
                </c:pt>
                <c:pt idx="12198">
                  <c:v>24398</c:v>
                </c:pt>
                <c:pt idx="12199">
                  <c:v>24400</c:v>
                </c:pt>
                <c:pt idx="12200">
                  <c:v>24402</c:v>
                </c:pt>
                <c:pt idx="12201">
                  <c:v>24404</c:v>
                </c:pt>
                <c:pt idx="12202">
                  <c:v>24406</c:v>
                </c:pt>
                <c:pt idx="12203">
                  <c:v>24408</c:v>
                </c:pt>
                <c:pt idx="12204">
                  <c:v>24410</c:v>
                </c:pt>
                <c:pt idx="12205">
                  <c:v>24412</c:v>
                </c:pt>
                <c:pt idx="12206">
                  <c:v>24414</c:v>
                </c:pt>
                <c:pt idx="12207">
                  <c:v>24416</c:v>
                </c:pt>
                <c:pt idx="12208">
                  <c:v>24418</c:v>
                </c:pt>
                <c:pt idx="12209">
                  <c:v>24420</c:v>
                </c:pt>
                <c:pt idx="12210">
                  <c:v>24422</c:v>
                </c:pt>
                <c:pt idx="12211">
                  <c:v>24424</c:v>
                </c:pt>
                <c:pt idx="12212">
                  <c:v>24426</c:v>
                </c:pt>
                <c:pt idx="12213">
                  <c:v>24428</c:v>
                </c:pt>
                <c:pt idx="12214">
                  <c:v>24430</c:v>
                </c:pt>
                <c:pt idx="12215">
                  <c:v>24432</c:v>
                </c:pt>
                <c:pt idx="12216">
                  <c:v>24434</c:v>
                </c:pt>
                <c:pt idx="12217">
                  <c:v>24436</c:v>
                </c:pt>
                <c:pt idx="12218">
                  <c:v>24438</c:v>
                </c:pt>
                <c:pt idx="12219">
                  <c:v>24440</c:v>
                </c:pt>
                <c:pt idx="12220">
                  <c:v>24442</c:v>
                </c:pt>
                <c:pt idx="12221">
                  <c:v>24444</c:v>
                </c:pt>
                <c:pt idx="12222">
                  <c:v>24446</c:v>
                </c:pt>
                <c:pt idx="12223">
                  <c:v>24448</c:v>
                </c:pt>
                <c:pt idx="12224">
                  <c:v>24450</c:v>
                </c:pt>
                <c:pt idx="12225">
                  <c:v>24452</c:v>
                </c:pt>
                <c:pt idx="12226">
                  <c:v>24454</c:v>
                </c:pt>
                <c:pt idx="12227">
                  <c:v>24456</c:v>
                </c:pt>
                <c:pt idx="12228">
                  <c:v>24458</c:v>
                </c:pt>
                <c:pt idx="12229">
                  <c:v>24460</c:v>
                </c:pt>
                <c:pt idx="12230">
                  <c:v>24462</c:v>
                </c:pt>
                <c:pt idx="12231">
                  <c:v>24464</c:v>
                </c:pt>
                <c:pt idx="12232">
                  <c:v>24466</c:v>
                </c:pt>
                <c:pt idx="12233">
                  <c:v>24468</c:v>
                </c:pt>
                <c:pt idx="12234">
                  <c:v>24470</c:v>
                </c:pt>
                <c:pt idx="12235">
                  <c:v>24472</c:v>
                </c:pt>
                <c:pt idx="12236">
                  <c:v>24474</c:v>
                </c:pt>
                <c:pt idx="12237">
                  <c:v>24476</c:v>
                </c:pt>
                <c:pt idx="12238">
                  <c:v>24478</c:v>
                </c:pt>
                <c:pt idx="12239">
                  <c:v>24480</c:v>
                </c:pt>
                <c:pt idx="12240">
                  <c:v>24482</c:v>
                </c:pt>
                <c:pt idx="12241">
                  <c:v>24484</c:v>
                </c:pt>
                <c:pt idx="12242">
                  <c:v>24486</c:v>
                </c:pt>
                <c:pt idx="12243">
                  <c:v>24488</c:v>
                </c:pt>
                <c:pt idx="12244">
                  <c:v>24490</c:v>
                </c:pt>
                <c:pt idx="12245">
                  <c:v>24492</c:v>
                </c:pt>
                <c:pt idx="12246">
                  <c:v>24494</c:v>
                </c:pt>
                <c:pt idx="12247">
                  <c:v>24496</c:v>
                </c:pt>
                <c:pt idx="12248">
                  <c:v>24498</c:v>
                </c:pt>
                <c:pt idx="12249">
                  <c:v>24500</c:v>
                </c:pt>
                <c:pt idx="12250">
                  <c:v>24502</c:v>
                </c:pt>
                <c:pt idx="12251">
                  <c:v>24504</c:v>
                </c:pt>
                <c:pt idx="12252">
                  <c:v>24506</c:v>
                </c:pt>
                <c:pt idx="12253">
                  <c:v>24508</c:v>
                </c:pt>
                <c:pt idx="12254">
                  <c:v>24510</c:v>
                </c:pt>
                <c:pt idx="12255">
                  <c:v>24512</c:v>
                </c:pt>
                <c:pt idx="12256">
                  <c:v>24514</c:v>
                </c:pt>
                <c:pt idx="12257">
                  <c:v>24516</c:v>
                </c:pt>
                <c:pt idx="12258">
                  <c:v>24518</c:v>
                </c:pt>
                <c:pt idx="12259">
                  <c:v>24520</c:v>
                </c:pt>
                <c:pt idx="12260">
                  <c:v>24522</c:v>
                </c:pt>
                <c:pt idx="12261">
                  <c:v>24524</c:v>
                </c:pt>
                <c:pt idx="12262">
                  <c:v>24526</c:v>
                </c:pt>
                <c:pt idx="12263">
                  <c:v>24528</c:v>
                </c:pt>
                <c:pt idx="12264">
                  <c:v>24530</c:v>
                </c:pt>
                <c:pt idx="12265">
                  <c:v>24532</c:v>
                </c:pt>
                <c:pt idx="12266">
                  <c:v>24534</c:v>
                </c:pt>
                <c:pt idx="12267">
                  <c:v>24536</c:v>
                </c:pt>
                <c:pt idx="12268">
                  <c:v>24538</c:v>
                </c:pt>
                <c:pt idx="12269">
                  <c:v>24540</c:v>
                </c:pt>
                <c:pt idx="12270">
                  <c:v>24542</c:v>
                </c:pt>
                <c:pt idx="12271">
                  <c:v>24544</c:v>
                </c:pt>
                <c:pt idx="12272">
                  <c:v>24546</c:v>
                </c:pt>
                <c:pt idx="12273">
                  <c:v>24548</c:v>
                </c:pt>
                <c:pt idx="12274">
                  <c:v>24550</c:v>
                </c:pt>
                <c:pt idx="12275">
                  <c:v>24552</c:v>
                </c:pt>
                <c:pt idx="12276">
                  <c:v>24554</c:v>
                </c:pt>
                <c:pt idx="12277">
                  <c:v>24556</c:v>
                </c:pt>
                <c:pt idx="12278">
                  <c:v>24558</c:v>
                </c:pt>
                <c:pt idx="12279">
                  <c:v>24560</c:v>
                </c:pt>
                <c:pt idx="12280">
                  <c:v>24562</c:v>
                </c:pt>
                <c:pt idx="12281">
                  <c:v>24564</c:v>
                </c:pt>
                <c:pt idx="12282">
                  <c:v>24566</c:v>
                </c:pt>
                <c:pt idx="12283">
                  <c:v>24568</c:v>
                </c:pt>
                <c:pt idx="12284">
                  <c:v>24570</c:v>
                </c:pt>
                <c:pt idx="12285">
                  <c:v>24572</c:v>
                </c:pt>
                <c:pt idx="12286">
                  <c:v>24574</c:v>
                </c:pt>
                <c:pt idx="12287">
                  <c:v>24576</c:v>
                </c:pt>
                <c:pt idx="12288">
                  <c:v>24578</c:v>
                </c:pt>
                <c:pt idx="12289">
                  <c:v>24580</c:v>
                </c:pt>
                <c:pt idx="12290">
                  <c:v>24582</c:v>
                </c:pt>
                <c:pt idx="12291">
                  <c:v>24584</c:v>
                </c:pt>
                <c:pt idx="12292">
                  <c:v>24586</c:v>
                </c:pt>
                <c:pt idx="12293">
                  <c:v>24588</c:v>
                </c:pt>
                <c:pt idx="12294">
                  <c:v>24590</c:v>
                </c:pt>
                <c:pt idx="12295">
                  <c:v>24592</c:v>
                </c:pt>
                <c:pt idx="12296">
                  <c:v>24594</c:v>
                </c:pt>
                <c:pt idx="12297">
                  <c:v>24596</c:v>
                </c:pt>
                <c:pt idx="12298">
                  <c:v>24598</c:v>
                </c:pt>
                <c:pt idx="12299">
                  <c:v>24600</c:v>
                </c:pt>
                <c:pt idx="12300">
                  <c:v>24602</c:v>
                </c:pt>
                <c:pt idx="12301">
                  <c:v>24604</c:v>
                </c:pt>
                <c:pt idx="12302">
                  <c:v>24606</c:v>
                </c:pt>
                <c:pt idx="12303">
                  <c:v>24608</c:v>
                </c:pt>
                <c:pt idx="12304">
                  <c:v>24610</c:v>
                </c:pt>
                <c:pt idx="12305">
                  <c:v>24612</c:v>
                </c:pt>
                <c:pt idx="12306">
                  <c:v>24614</c:v>
                </c:pt>
                <c:pt idx="12307">
                  <c:v>24616</c:v>
                </c:pt>
                <c:pt idx="12308">
                  <c:v>24618</c:v>
                </c:pt>
                <c:pt idx="12309">
                  <c:v>24620</c:v>
                </c:pt>
                <c:pt idx="12310">
                  <c:v>24622</c:v>
                </c:pt>
                <c:pt idx="12311">
                  <c:v>24624</c:v>
                </c:pt>
                <c:pt idx="12312">
                  <c:v>24626</c:v>
                </c:pt>
                <c:pt idx="12313">
                  <c:v>24628</c:v>
                </c:pt>
                <c:pt idx="12314">
                  <c:v>24630</c:v>
                </c:pt>
                <c:pt idx="12315">
                  <c:v>24632</c:v>
                </c:pt>
                <c:pt idx="12316">
                  <c:v>24634</c:v>
                </c:pt>
                <c:pt idx="12317">
                  <c:v>24636</c:v>
                </c:pt>
                <c:pt idx="12318">
                  <c:v>24638</c:v>
                </c:pt>
                <c:pt idx="12319">
                  <c:v>24640</c:v>
                </c:pt>
                <c:pt idx="12320">
                  <c:v>24642</c:v>
                </c:pt>
                <c:pt idx="12321">
                  <c:v>24644</c:v>
                </c:pt>
                <c:pt idx="12322">
                  <c:v>24646</c:v>
                </c:pt>
                <c:pt idx="12323">
                  <c:v>24648</c:v>
                </c:pt>
                <c:pt idx="12324">
                  <c:v>24650</c:v>
                </c:pt>
                <c:pt idx="12325">
                  <c:v>24652</c:v>
                </c:pt>
                <c:pt idx="12326">
                  <c:v>24654</c:v>
                </c:pt>
                <c:pt idx="12327">
                  <c:v>24656</c:v>
                </c:pt>
                <c:pt idx="12328">
                  <c:v>24658</c:v>
                </c:pt>
                <c:pt idx="12329">
                  <c:v>24660</c:v>
                </c:pt>
                <c:pt idx="12330">
                  <c:v>24662</c:v>
                </c:pt>
                <c:pt idx="12331">
                  <c:v>24664</c:v>
                </c:pt>
                <c:pt idx="12332">
                  <c:v>24666</c:v>
                </c:pt>
                <c:pt idx="12333">
                  <c:v>24668</c:v>
                </c:pt>
                <c:pt idx="12334">
                  <c:v>24670</c:v>
                </c:pt>
                <c:pt idx="12335">
                  <c:v>24672</c:v>
                </c:pt>
                <c:pt idx="12336">
                  <c:v>24674</c:v>
                </c:pt>
                <c:pt idx="12337">
                  <c:v>24676</c:v>
                </c:pt>
                <c:pt idx="12338">
                  <c:v>24678</c:v>
                </c:pt>
                <c:pt idx="12339">
                  <c:v>24680</c:v>
                </c:pt>
                <c:pt idx="12340">
                  <c:v>24682</c:v>
                </c:pt>
                <c:pt idx="12341">
                  <c:v>24684</c:v>
                </c:pt>
                <c:pt idx="12342">
                  <c:v>24686</c:v>
                </c:pt>
                <c:pt idx="12343">
                  <c:v>24688</c:v>
                </c:pt>
                <c:pt idx="12344">
                  <c:v>24690</c:v>
                </c:pt>
                <c:pt idx="12345">
                  <c:v>24692</c:v>
                </c:pt>
                <c:pt idx="12346">
                  <c:v>24694</c:v>
                </c:pt>
                <c:pt idx="12347">
                  <c:v>24696</c:v>
                </c:pt>
                <c:pt idx="12348">
                  <c:v>24698</c:v>
                </c:pt>
                <c:pt idx="12349">
                  <c:v>24700</c:v>
                </c:pt>
                <c:pt idx="12350">
                  <c:v>24702</c:v>
                </c:pt>
                <c:pt idx="12351">
                  <c:v>24704</c:v>
                </c:pt>
                <c:pt idx="12352">
                  <c:v>24706</c:v>
                </c:pt>
                <c:pt idx="12353">
                  <c:v>24708</c:v>
                </c:pt>
                <c:pt idx="12354">
                  <c:v>24710</c:v>
                </c:pt>
                <c:pt idx="12355">
                  <c:v>24712</c:v>
                </c:pt>
                <c:pt idx="12356">
                  <c:v>24714</c:v>
                </c:pt>
                <c:pt idx="12357">
                  <c:v>24716</c:v>
                </c:pt>
                <c:pt idx="12358">
                  <c:v>24718</c:v>
                </c:pt>
                <c:pt idx="12359">
                  <c:v>24720</c:v>
                </c:pt>
                <c:pt idx="12360">
                  <c:v>24722</c:v>
                </c:pt>
                <c:pt idx="12361">
                  <c:v>24724</c:v>
                </c:pt>
                <c:pt idx="12362">
                  <c:v>24726</c:v>
                </c:pt>
                <c:pt idx="12363">
                  <c:v>24728</c:v>
                </c:pt>
                <c:pt idx="12364">
                  <c:v>24730</c:v>
                </c:pt>
                <c:pt idx="12365">
                  <c:v>24732</c:v>
                </c:pt>
                <c:pt idx="12366">
                  <c:v>24734</c:v>
                </c:pt>
                <c:pt idx="12367">
                  <c:v>24736</c:v>
                </c:pt>
                <c:pt idx="12368">
                  <c:v>24738</c:v>
                </c:pt>
                <c:pt idx="12369">
                  <c:v>24740</c:v>
                </c:pt>
                <c:pt idx="12370">
                  <c:v>24742</c:v>
                </c:pt>
                <c:pt idx="12371">
                  <c:v>24744</c:v>
                </c:pt>
                <c:pt idx="12372">
                  <c:v>24746</c:v>
                </c:pt>
                <c:pt idx="12373">
                  <c:v>24748</c:v>
                </c:pt>
                <c:pt idx="12374">
                  <c:v>24750</c:v>
                </c:pt>
                <c:pt idx="12375">
                  <c:v>24752</c:v>
                </c:pt>
                <c:pt idx="12376">
                  <c:v>24754</c:v>
                </c:pt>
                <c:pt idx="12377">
                  <c:v>24756</c:v>
                </c:pt>
                <c:pt idx="12378">
                  <c:v>24758</c:v>
                </c:pt>
                <c:pt idx="12379">
                  <c:v>24760</c:v>
                </c:pt>
                <c:pt idx="12380">
                  <c:v>24762</c:v>
                </c:pt>
                <c:pt idx="12381">
                  <c:v>24764</c:v>
                </c:pt>
                <c:pt idx="12382">
                  <c:v>24766</c:v>
                </c:pt>
                <c:pt idx="12383">
                  <c:v>24768</c:v>
                </c:pt>
                <c:pt idx="12384">
                  <c:v>24770</c:v>
                </c:pt>
                <c:pt idx="12385">
                  <c:v>24772</c:v>
                </c:pt>
                <c:pt idx="12386">
                  <c:v>24774</c:v>
                </c:pt>
                <c:pt idx="12387">
                  <c:v>24776</c:v>
                </c:pt>
                <c:pt idx="12388">
                  <c:v>24778</c:v>
                </c:pt>
                <c:pt idx="12389">
                  <c:v>24780</c:v>
                </c:pt>
                <c:pt idx="12390">
                  <c:v>24782</c:v>
                </c:pt>
                <c:pt idx="12391">
                  <c:v>24784</c:v>
                </c:pt>
                <c:pt idx="12392">
                  <c:v>24786</c:v>
                </c:pt>
                <c:pt idx="12393">
                  <c:v>24788</c:v>
                </c:pt>
                <c:pt idx="12394">
                  <c:v>24790</c:v>
                </c:pt>
                <c:pt idx="12395">
                  <c:v>24792</c:v>
                </c:pt>
                <c:pt idx="12396">
                  <c:v>24794</c:v>
                </c:pt>
                <c:pt idx="12397">
                  <c:v>24796</c:v>
                </c:pt>
                <c:pt idx="12398">
                  <c:v>24798</c:v>
                </c:pt>
                <c:pt idx="12399">
                  <c:v>24800</c:v>
                </c:pt>
                <c:pt idx="12400">
                  <c:v>24802</c:v>
                </c:pt>
                <c:pt idx="12401">
                  <c:v>24804</c:v>
                </c:pt>
                <c:pt idx="12402">
                  <c:v>24806</c:v>
                </c:pt>
                <c:pt idx="12403">
                  <c:v>24808</c:v>
                </c:pt>
                <c:pt idx="12404">
                  <c:v>24810</c:v>
                </c:pt>
                <c:pt idx="12405">
                  <c:v>24812</c:v>
                </c:pt>
                <c:pt idx="12406">
                  <c:v>24814</c:v>
                </c:pt>
                <c:pt idx="12407">
                  <c:v>24816</c:v>
                </c:pt>
                <c:pt idx="12408">
                  <c:v>24818</c:v>
                </c:pt>
                <c:pt idx="12409">
                  <c:v>24820</c:v>
                </c:pt>
                <c:pt idx="12410">
                  <c:v>24822</c:v>
                </c:pt>
                <c:pt idx="12411">
                  <c:v>24824</c:v>
                </c:pt>
                <c:pt idx="12412">
                  <c:v>24826</c:v>
                </c:pt>
                <c:pt idx="12413">
                  <c:v>24828</c:v>
                </c:pt>
                <c:pt idx="12414">
                  <c:v>24830</c:v>
                </c:pt>
                <c:pt idx="12415">
                  <c:v>24832</c:v>
                </c:pt>
                <c:pt idx="12416">
                  <c:v>24834</c:v>
                </c:pt>
                <c:pt idx="12417">
                  <c:v>24836</c:v>
                </c:pt>
                <c:pt idx="12418">
                  <c:v>24838</c:v>
                </c:pt>
                <c:pt idx="12419">
                  <c:v>24840</c:v>
                </c:pt>
                <c:pt idx="12420">
                  <c:v>24842</c:v>
                </c:pt>
                <c:pt idx="12421">
                  <c:v>24844</c:v>
                </c:pt>
                <c:pt idx="12422">
                  <c:v>24846</c:v>
                </c:pt>
                <c:pt idx="12423">
                  <c:v>24848</c:v>
                </c:pt>
                <c:pt idx="12424">
                  <c:v>24850</c:v>
                </c:pt>
                <c:pt idx="12425">
                  <c:v>24852</c:v>
                </c:pt>
                <c:pt idx="12426">
                  <c:v>24854</c:v>
                </c:pt>
                <c:pt idx="12427">
                  <c:v>24856</c:v>
                </c:pt>
                <c:pt idx="12428">
                  <c:v>24858</c:v>
                </c:pt>
                <c:pt idx="12429">
                  <c:v>24860</c:v>
                </c:pt>
                <c:pt idx="12430">
                  <c:v>24862</c:v>
                </c:pt>
                <c:pt idx="12431">
                  <c:v>24864</c:v>
                </c:pt>
                <c:pt idx="12432">
                  <c:v>24866</c:v>
                </c:pt>
                <c:pt idx="12433">
                  <c:v>24868</c:v>
                </c:pt>
                <c:pt idx="12434">
                  <c:v>24870</c:v>
                </c:pt>
                <c:pt idx="12435">
                  <c:v>24872</c:v>
                </c:pt>
                <c:pt idx="12436">
                  <c:v>24874</c:v>
                </c:pt>
                <c:pt idx="12437">
                  <c:v>24876</c:v>
                </c:pt>
                <c:pt idx="12438">
                  <c:v>24878</c:v>
                </c:pt>
                <c:pt idx="12439">
                  <c:v>24880</c:v>
                </c:pt>
                <c:pt idx="12440">
                  <c:v>24882</c:v>
                </c:pt>
                <c:pt idx="12441">
                  <c:v>24884</c:v>
                </c:pt>
                <c:pt idx="12442">
                  <c:v>24886</c:v>
                </c:pt>
                <c:pt idx="12443">
                  <c:v>24888</c:v>
                </c:pt>
                <c:pt idx="12444">
                  <c:v>24890</c:v>
                </c:pt>
                <c:pt idx="12445">
                  <c:v>24892</c:v>
                </c:pt>
                <c:pt idx="12446">
                  <c:v>24894</c:v>
                </c:pt>
                <c:pt idx="12447">
                  <c:v>24896</c:v>
                </c:pt>
                <c:pt idx="12448">
                  <c:v>24898</c:v>
                </c:pt>
                <c:pt idx="12449">
                  <c:v>24900</c:v>
                </c:pt>
                <c:pt idx="12450">
                  <c:v>24902</c:v>
                </c:pt>
                <c:pt idx="12451">
                  <c:v>24904</c:v>
                </c:pt>
                <c:pt idx="12452">
                  <c:v>24906</c:v>
                </c:pt>
                <c:pt idx="12453">
                  <c:v>24908</c:v>
                </c:pt>
                <c:pt idx="12454">
                  <c:v>24910</c:v>
                </c:pt>
                <c:pt idx="12455">
                  <c:v>24912</c:v>
                </c:pt>
                <c:pt idx="12456">
                  <c:v>24914</c:v>
                </c:pt>
                <c:pt idx="12457">
                  <c:v>24916</c:v>
                </c:pt>
                <c:pt idx="12458">
                  <c:v>24918</c:v>
                </c:pt>
                <c:pt idx="12459">
                  <c:v>24920</c:v>
                </c:pt>
                <c:pt idx="12460">
                  <c:v>24922</c:v>
                </c:pt>
                <c:pt idx="12461">
                  <c:v>24924</c:v>
                </c:pt>
                <c:pt idx="12462">
                  <c:v>24926</c:v>
                </c:pt>
                <c:pt idx="12463">
                  <c:v>24928</c:v>
                </c:pt>
                <c:pt idx="12464">
                  <c:v>24930</c:v>
                </c:pt>
                <c:pt idx="12465">
                  <c:v>24932</c:v>
                </c:pt>
                <c:pt idx="12466">
                  <c:v>24934</c:v>
                </c:pt>
                <c:pt idx="12467">
                  <c:v>24936</c:v>
                </c:pt>
                <c:pt idx="12468">
                  <c:v>24938</c:v>
                </c:pt>
                <c:pt idx="12469">
                  <c:v>24940</c:v>
                </c:pt>
                <c:pt idx="12470">
                  <c:v>24942</c:v>
                </c:pt>
                <c:pt idx="12471">
                  <c:v>24944</c:v>
                </c:pt>
                <c:pt idx="12472">
                  <c:v>24946</c:v>
                </c:pt>
                <c:pt idx="12473">
                  <c:v>24948</c:v>
                </c:pt>
                <c:pt idx="12474">
                  <c:v>24950</c:v>
                </c:pt>
                <c:pt idx="12475">
                  <c:v>24952</c:v>
                </c:pt>
                <c:pt idx="12476">
                  <c:v>24954</c:v>
                </c:pt>
                <c:pt idx="12477">
                  <c:v>24956</c:v>
                </c:pt>
                <c:pt idx="12478">
                  <c:v>24958</c:v>
                </c:pt>
                <c:pt idx="12479">
                  <c:v>24960</c:v>
                </c:pt>
                <c:pt idx="12480">
                  <c:v>24962</c:v>
                </c:pt>
                <c:pt idx="12481">
                  <c:v>24964</c:v>
                </c:pt>
                <c:pt idx="12482">
                  <c:v>24966</c:v>
                </c:pt>
                <c:pt idx="12483">
                  <c:v>24968</c:v>
                </c:pt>
                <c:pt idx="12484">
                  <c:v>24970</c:v>
                </c:pt>
                <c:pt idx="12485">
                  <c:v>24972</c:v>
                </c:pt>
                <c:pt idx="12486">
                  <c:v>24974</c:v>
                </c:pt>
                <c:pt idx="12487">
                  <c:v>24976</c:v>
                </c:pt>
                <c:pt idx="12488">
                  <c:v>24978</c:v>
                </c:pt>
                <c:pt idx="12489">
                  <c:v>24980</c:v>
                </c:pt>
                <c:pt idx="12490">
                  <c:v>24982</c:v>
                </c:pt>
                <c:pt idx="12491">
                  <c:v>24984</c:v>
                </c:pt>
                <c:pt idx="12492">
                  <c:v>24986</c:v>
                </c:pt>
                <c:pt idx="12493">
                  <c:v>24988</c:v>
                </c:pt>
                <c:pt idx="12494">
                  <c:v>24990</c:v>
                </c:pt>
                <c:pt idx="12495">
                  <c:v>24992</c:v>
                </c:pt>
                <c:pt idx="12496">
                  <c:v>24994</c:v>
                </c:pt>
                <c:pt idx="12497">
                  <c:v>24996</c:v>
                </c:pt>
                <c:pt idx="12498">
                  <c:v>24998</c:v>
                </c:pt>
                <c:pt idx="12499">
                  <c:v>25000</c:v>
                </c:pt>
                <c:pt idx="12500">
                  <c:v>25002</c:v>
                </c:pt>
                <c:pt idx="12501">
                  <c:v>25004</c:v>
                </c:pt>
                <c:pt idx="12502">
                  <c:v>25006</c:v>
                </c:pt>
                <c:pt idx="12503">
                  <c:v>25008</c:v>
                </c:pt>
                <c:pt idx="12504">
                  <c:v>25010</c:v>
                </c:pt>
                <c:pt idx="12505">
                  <c:v>25012</c:v>
                </c:pt>
                <c:pt idx="12506">
                  <c:v>25014</c:v>
                </c:pt>
                <c:pt idx="12507">
                  <c:v>25016</c:v>
                </c:pt>
                <c:pt idx="12508">
                  <c:v>25018</c:v>
                </c:pt>
                <c:pt idx="12509">
                  <c:v>25020</c:v>
                </c:pt>
                <c:pt idx="12510">
                  <c:v>25022</c:v>
                </c:pt>
                <c:pt idx="12511">
                  <c:v>25024</c:v>
                </c:pt>
                <c:pt idx="12512">
                  <c:v>25026</c:v>
                </c:pt>
                <c:pt idx="12513">
                  <c:v>25028</c:v>
                </c:pt>
                <c:pt idx="12514">
                  <c:v>25030</c:v>
                </c:pt>
                <c:pt idx="12515">
                  <c:v>25032</c:v>
                </c:pt>
                <c:pt idx="12516">
                  <c:v>25034</c:v>
                </c:pt>
                <c:pt idx="12517">
                  <c:v>25036</c:v>
                </c:pt>
                <c:pt idx="12518">
                  <c:v>25038</c:v>
                </c:pt>
                <c:pt idx="12519">
                  <c:v>25040</c:v>
                </c:pt>
                <c:pt idx="12520">
                  <c:v>25042</c:v>
                </c:pt>
                <c:pt idx="12521">
                  <c:v>25044</c:v>
                </c:pt>
                <c:pt idx="12522">
                  <c:v>25046</c:v>
                </c:pt>
                <c:pt idx="12523">
                  <c:v>25048</c:v>
                </c:pt>
                <c:pt idx="12524">
                  <c:v>25050</c:v>
                </c:pt>
                <c:pt idx="12525">
                  <c:v>25052</c:v>
                </c:pt>
                <c:pt idx="12526">
                  <c:v>25054</c:v>
                </c:pt>
                <c:pt idx="12527">
                  <c:v>25056</c:v>
                </c:pt>
                <c:pt idx="12528">
                  <c:v>25058</c:v>
                </c:pt>
                <c:pt idx="12529">
                  <c:v>25060</c:v>
                </c:pt>
                <c:pt idx="12530">
                  <c:v>25062</c:v>
                </c:pt>
                <c:pt idx="12531">
                  <c:v>25064</c:v>
                </c:pt>
                <c:pt idx="12532">
                  <c:v>25066</c:v>
                </c:pt>
                <c:pt idx="12533">
                  <c:v>25068</c:v>
                </c:pt>
                <c:pt idx="12534">
                  <c:v>25070</c:v>
                </c:pt>
                <c:pt idx="12535">
                  <c:v>25072</c:v>
                </c:pt>
                <c:pt idx="12536">
                  <c:v>25074</c:v>
                </c:pt>
                <c:pt idx="12537">
                  <c:v>25076</c:v>
                </c:pt>
                <c:pt idx="12538">
                  <c:v>25078</c:v>
                </c:pt>
                <c:pt idx="12539">
                  <c:v>25080</c:v>
                </c:pt>
                <c:pt idx="12540">
                  <c:v>25082</c:v>
                </c:pt>
                <c:pt idx="12541">
                  <c:v>25084</c:v>
                </c:pt>
                <c:pt idx="12542">
                  <c:v>25086</c:v>
                </c:pt>
                <c:pt idx="12543">
                  <c:v>25088</c:v>
                </c:pt>
                <c:pt idx="12544">
                  <c:v>25090</c:v>
                </c:pt>
                <c:pt idx="12545">
                  <c:v>25092</c:v>
                </c:pt>
                <c:pt idx="12546">
                  <c:v>25094</c:v>
                </c:pt>
                <c:pt idx="12547">
                  <c:v>25096</c:v>
                </c:pt>
                <c:pt idx="12548">
                  <c:v>25098</c:v>
                </c:pt>
                <c:pt idx="12549">
                  <c:v>25100</c:v>
                </c:pt>
                <c:pt idx="12550">
                  <c:v>25102</c:v>
                </c:pt>
                <c:pt idx="12551">
                  <c:v>25104</c:v>
                </c:pt>
                <c:pt idx="12552">
                  <c:v>25106</c:v>
                </c:pt>
                <c:pt idx="12553">
                  <c:v>25108</c:v>
                </c:pt>
                <c:pt idx="12554">
                  <c:v>25110</c:v>
                </c:pt>
                <c:pt idx="12555">
                  <c:v>25112</c:v>
                </c:pt>
                <c:pt idx="12556">
                  <c:v>25114</c:v>
                </c:pt>
                <c:pt idx="12557">
                  <c:v>25116</c:v>
                </c:pt>
                <c:pt idx="12558">
                  <c:v>25118</c:v>
                </c:pt>
                <c:pt idx="12559">
                  <c:v>25120</c:v>
                </c:pt>
                <c:pt idx="12560">
                  <c:v>25122</c:v>
                </c:pt>
                <c:pt idx="12561">
                  <c:v>25124</c:v>
                </c:pt>
                <c:pt idx="12562">
                  <c:v>25126</c:v>
                </c:pt>
                <c:pt idx="12563">
                  <c:v>25128</c:v>
                </c:pt>
                <c:pt idx="12564">
                  <c:v>25130</c:v>
                </c:pt>
                <c:pt idx="12565">
                  <c:v>25132</c:v>
                </c:pt>
                <c:pt idx="12566">
                  <c:v>25134</c:v>
                </c:pt>
                <c:pt idx="12567">
                  <c:v>25136</c:v>
                </c:pt>
                <c:pt idx="12568">
                  <c:v>25138</c:v>
                </c:pt>
                <c:pt idx="12569">
                  <c:v>25140</c:v>
                </c:pt>
                <c:pt idx="12570">
                  <c:v>25142</c:v>
                </c:pt>
                <c:pt idx="12571">
                  <c:v>25144</c:v>
                </c:pt>
                <c:pt idx="12572">
                  <c:v>25146</c:v>
                </c:pt>
                <c:pt idx="12573">
                  <c:v>25148</c:v>
                </c:pt>
                <c:pt idx="12574">
                  <c:v>25150</c:v>
                </c:pt>
                <c:pt idx="12575">
                  <c:v>25152</c:v>
                </c:pt>
                <c:pt idx="12576">
                  <c:v>25154</c:v>
                </c:pt>
                <c:pt idx="12577">
                  <c:v>25156</c:v>
                </c:pt>
                <c:pt idx="12578">
                  <c:v>25158</c:v>
                </c:pt>
                <c:pt idx="12579">
                  <c:v>25160</c:v>
                </c:pt>
                <c:pt idx="12580">
                  <c:v>25162</c:v>
                </c:pt>
                <c:pt idx="12581">
                  <c:v>25164</c:v>
                </c:pt>
                <c:pt idx="12582">
                  <c:v>25166</c:v>
                </c:pt>
                <c:pt idx="12583">
                  <c:v>25168</c:v>
                </c:pt>
                <c:pt idx="12584">
                  <c:v>25170</c:v>
                </c:pt>
                <c:pt idx="12585">
                  <c:v>25172</c:v>
                </c:pt>
                <c:pt idx="12586">
                  <c:v>25174</c:v>
                </c:pt>
                <c:pt idx="12587">
                  <c:v>25176</c:v>
                </c:pt>
                <c:pt idx="12588">
                  <c:v>25178</c:v>
                </c:pt>
                <c:pt idx="12589">
                  <c:v>25180</c:v>
                </c:pt>
                <c:pt idx="12590">
                  <c:v>25182</c:v>
                </c:pt>
                <c:pt idx="12591">
                  <c:v>25184</c:v>
                </c:pt>
                <c:pt idx="12592">
                  <c:v>25186</c:v>
                </c:pt>
                <c:pt idx="12593">
                  <c:v>25188</c:v>
                </c:pt>
                <c:pt idx="12594">
                  <c:v>25190</c:v>
                </c:pt>
                <c:pt idx="12595">
                  <c:v>25192</c:v>
                </c:pt>
                <c:pt idx="12596">
                  <c:v>25194</c:v>
                </c:pt>
                <c:pt idx="12597">
                  <c:v>25196</c:v>
                </c:pt>
                <c:pt idx="12598">
                  <c:v>25198</c:v>
                </c:pt>
                <c:pt idx="12599">
                  <c:v>25200</c:v>
                </c:pt>
                <c:pt idx="12600">
                  <c:v>25202</c:v>
                </c:pt>
                <c:pt idx="12601">
                  <c:v>25204</c:v>
                </c:pt>
                <c:pt idx="12602">
                  <c:v>25206</c:v>
                </c:pt>
                <c:pt idx="12603">
                  <c:v>25208</c:v>
                </c:pt>
                <c:pt idx="12604">
                  <c:v>25210</c:v>
                </c:pt>
                <c:pt idx="12605">
                  <c:v>25212</c:v>
                </c:pt>
                <c:pt idx="12606">
                  <c:v>25214</c:v>
                </c:pt>
                <c:pt idx="12607">
                  <c:v>25216</c:v>
                </c:pt>
                <c:pt idx="12608">
                  <c:v>25218</c:v>
                </c:pt>
                <c:pt idx="12609">
                  <c:v>25220</c:v>
                </c:pt>
                <c:pt idx="12610">
                  <c:v>25222</c:v>
                </c:pt>
                <c:pt idx="12611">
                  <c:v>25224</c:v>
                </c:pt>
                <c:pt idx="12612">
                  <c:v>25226</c:v>
                </c:pt>
                <c:pt idx="12613">
                  <c:v>25228</c:v>
                </c:pt>
                <c:pt idx="12614">
                  <c:v>25230</c:v>
                </c:pt>
                <c:pt idx="12615">
                  <c:v>25232</c:v>
                </c:pt>
                <c:pt idx="12616">
                  <c:v>25234</c:v>
                </c:pt>
                <c:pt idx="12617">
                  <c:v>25236</c:v>
                </c:pt>
                <c:pt idx="12618">
                  <c:v>25238</c:v>
                </c:pt>
                <c:pt idx="12619">
                  <c:v>25240</c:v>
                </c:pt>
                <c:pt idx="12620">
                  <c:v>25242</c:v>
                </c:pt>
                <c:pt idx="12621">
                  <c:v>25244</c:v>
                </c:pt>
                <c:pt idx="12622">
                  <c:v>25246</c:v>
                </c:pt>
                <c:pt idx="12623">
                  <c:v>25248</c:v>
                </c:pt>
                <c:pt idx="12624">
                  <c:v>25250</c:v>
                </c:pt>
                <c:pt idx="12625">
                  <c:v>25252</c:v>
                </c:pt>
                <c:pt idx="12626">
                  <c:v>25254</c:v>
                </c:pt>
                <c:pt idx="12627">
                  <c:v>25256</c:v>
                </c:pt>
                <c:pt idx="12628">
                  <c:v>25258</c:v>
                </c:pt>
                <c:pt idx="12629">
                  <c:v>25260</c:v>
                </c:pt>
                <c:pt idx="12630">
                  <c:v>25262</c:v>
                </c:pt>
                <c:pt idx="12631">
                  <c:v>25264</c:v>
                </c:pt>
                <c:pt idx="12632">
                  <c:v>25266</c:v>
                </c:pt>
                <c:pt idx="12633">
                  <c:v>25268</c:v>
                </c:pt>
                <c:pt idx="12634">
                  <c:v>25270</c:v>
                </c:pt>
                <c:pt idx="12635">
                  <c:v>25272</c:v>
                </c:pt>
                <c:pt idx="12636">
                  <c:v>25274</c:v>
                </c:pt>
                <c:pt idx="12637">
                  <c:v>25276</c:v>
                </c:pt>
                <c:pt idx="12638">
                  <c:v>25278</c:v>
                </c:pt>
                <c:pt idx="12639">
                  <c:v>25280</c:v>
                </c:pt>
                <c:pt idx="12640">
                  <c:v>25282</c:v>
                </c:pt>
                <c:pt idx="12641">
                  <c:v>25284</c:v>
                </c:pt>
                <c:pt idx="12642">
                  <c:v>25286</c:v>
                </c:pt>
                <c:pt idx="12643">
                  <c:v>25288</c:v>
                </c:pt>
                <c:pt idx="12644">
                  <c:v>25290</c:v>
                </c:pt>
                <c:pt idx="12645">
                  <c:v>25292</c:v>
                </c:pt>
                <c:pt idx="12646">
                  <c:v>25294</c:v>
                </c:pt>
                <c:pt idx="12647">
                  <c:v>25296</c:v>
                </c:pt>
                <c:pt idx="12648">
                  <c:v>25298</c:v>
                </c:pt>
                <c:pt idx="12649">
                  <c:v>25300</c:v>
                </c:pt>
                <c:pt idx="12650">
                  <c:v>25302</c:v>
                </c:pt>
                <c:pt idx="12651">
                  <c:v>25304</c:v>
                </c:pt>
                <c:pt idx="12652">
                  <c:v>25306</c:v>
                </c:pt>
                <c:pt idx="12653">
                  <c:v>25308</c:v>
                </c:pt>
                <c:pt idx="12654">
                  <c:v>25310</c:v>
                </c:pt>
                <c:pt idx="12655">
                  <c:v>25312</c:v>
                </c:pt>
                <c:pt idx="12656">
                  <c:v>25314</c:v>
                </c:pt>
                <c:pt idx="12657">
                  <c:v>25316</c:v>
                </c:pt>
                <c:pt idx="12658">
                  <c:v>25318</c:v>
                </c:pt>
                <c:pt idx="12659">
                  <c:v>25320</c:v>
                </c:pt>
                <c:pt idx="12660">
                  <c:v>25322</c:v>
                </c:pt>
                <c:pt idx="12661">
                  <c:v>25324</c:v>
                </c:pt>
                <c:pt idx="12662">
                  <c:v>25326</c:v>
                </c:pt>
                <c:pt idx="12663">
                  <c:v>25328</c:v>
                </c:pt>
                <c:pt idx="12664">
                  <c:v>25330</c:v>
                </c:pt>
                <c:pt idx="12665">
                  <c:v>25332</c:v>
                </c:pt>
                <c:pt idx="12666">
                  <c:v>25334</c:v>
                </c:pt>
                <c:pt idx="12667">
                  <c:v>25336</c:v>
                </c:pt>
                <c:pt idx="12668">
                  <c:v>25338</c:v>
                </c:pt>
                <c:pt idx="12669">
                  <c:v>25340</c:v>
                </c:pt>
                <c:pt idx="12670">
                  <c:v>25342</c:v>
                </c:pt>
                <c:pt idx="12671">
                  <c:v>25344</c:v>
                </c:pt>
                <c:pt idx="12672">
                  <c:v>25346</c:v>
                </c:pt>
                <c:pt idx="12673">
                  <c:v>25348</c:v>
                </c:pt>
                <c:pt idx="12674">
                  <c:v>25350</c:v>
                </c:pt>
                <c:pt idx="12675">
                  <c:v>25352</c:v>
                </c:pt>
                <c:pt idx="12676">
                  <c:v>25354</c:v>
                </c:pt>
                <c:pt idx="12677">
                  <c:v>25356</c:v>
                </c:pt>
                <c:pt idx="12678">
                  <c:v>25358</c:v>
                </c:pt>
                <c:pt idx="12679">
                  <c:v>25360</c:v>
                </c:pt>
                <c:pt idx="12680">
                  <c:v>25362</c:v>
                </c:pt>
                <c:pt idx="12681">
                  <c:v>25364</c:v>
                </c:pt>
                <c:pt idx="12682">
                  <c:v>25366</c:v>
                </c:pt>
                <c:pt idx="12683">
                  <c:v>25368</c:v>
                </c:pt>
                <c:pt idx="12684">
                  <c:v>25370</c:v>
                </c:pt>
                <c:pt idx="12685">
                  <c:v>25372</c:v>
                </c:pt>
                <c:pt idx="12686">
                  <c:v>25374</c:v>
                </c:pt>
                <c:pt idx="12687">
                  <c:v>25376</c:v>
                </c:pt>
                <c:pt idx="12688">
                  <c:v>25378</c:v>
                </c:pt>
                <c:pt idx="12689">
                  <c:v>25380</c:v>
                </c:pt>
                <c:pt idx="12690">
                  <c:v>25382</c:v>
                </c:pt>
                <c:pt idx="12691">
                  <c:v>25384</c:v>
                </c:pt>
                <c:pt idx="12692">
                  <c:v>25386</c:v>
                </c:pt>
                <c:pt idx="12693">
                  <c:v>25388</c:v>
                </c:pt>
                <c:pt idx="12694">
                  <c:v>25390</c:v>
                </c:pt>
                <c:pt idx="12695">
                  <c:v>25392</c:v>
                </c:pt>
                <c:pt idx="12696">
                  <c:v>25394</c:v>
                </c:pt>
                <c:pt idx="12697">
                  <c:v>25396</c:v>
                </c:pt>
                <c:pt idx="12698">
                  <c:v>25398</c:v>
                </c:pt>
                <c:pt idx="12699">
                  <c:v>25400</c:v>
                </c:pt>
                <c:pt idx="12700">
                  <c:v>25402</c:v>
                </c:pt>
                <c:pt idx="12701">
                  <c:v>25404</c:v>
                </c:pt>
                <c:pt idx="12702">
                  <c:v>25406</c:v>
                </c:pt>
                <c:pt idx="12703">
                  <c:v>25408</c:v>
                </c:pt>
                <c:pt idx="12704">
                  <c:v>25410</c:v>
                </c:pt>
                <c:pt idx="12705">
                  <c:v>25412</c:v>
                </c:pt>
                <c:pt idx="12706">
                  <c:v>25414</c:v>
                </c:pt>
                <c:pt idx="12707">
                  <c:v>25416</c:v>
                </c:pt>
                <c:pt idx="12708">
                  <c:v>25418</c:v>
                </c:pt>
                <c:pt idx="12709">
                  <c:v>25420</c:v>
                </c:pt>
                <c:pt idx="12710">
                  <c:v>25422</c:v>
                </c:pt>
                <c:pt idx="12711">
                  <c:v>25424</c:v>
                </c:pt>
                <c:pt idx="12712">
                  <c:v>25426</c:v>
                </c:pt>
                <c:pt idx="12713">
                  <c:v>25428</c:v>
                </c:pt>
                <c:pt idx="12714">
                  <c:v>25430</c:v>
                </c:pt>
                <c:pt idx="12715">
                  <c:v>25432</c:v>
                </c:pt>
                <c:pt idx="12716">
                  <c:v>25434</c:v>
                </c:pt>
                <c:pt idx="12717">
                  <c:v>25436</c:v>
                </c:pt>
                <c:pt idx="12718">
                  <c:v>25438</c:v>
                </c:pt>
                <c:pt idx="12719">
                  <c:v>25440</c:v>
                </c:pt>
                <c:pt idx="12720">
                  <c:v>25442</c:v>
                </c:pt>
                <c:pt idx="12721">
                  <c:v>25444</c:v>
                </c:pt>
                <c:pt idx="12722">
                  <c:v>25446</c:v>
                </c:pt>
                <c:pt idx="12723">
                  <c:v>25448</c:v>
                </c:pt>
                <c:pt idx="12724">
                  <c:v>25450</c:v>
                </c:pt>
                <c:pt idx="12725">
                  <c:v>25452</c:v>
                </c:pt>
                <c:pt idx="12726">
                  <c:v>25454</c:v>
                </c:pt>
                <c:pt idx="12727">
                  <c:v>25456</c:v>
                </c:pt>
                <c:pt idx="12728">
                  <c:v>25458</c:v>
                </c:pt>
                <c:pt idx="12729">
                  <c:v>25460</c:v>
                </c:pt>
                <c:pt idx="12730">
                  <c:v>25462</c:v>
                </c:pt>
                <c:pt idx="12731">
                  <c:v>25464</c:v>
                </c:pt>
                <c:pt idx="12732">
                  <c:v>25466</c:v>
                </c:pt>
                <c:pt idx="12733">
                  <c:v>25468</c:v>
                </c:pt>
                <c:pt idx="12734">
                  <c:v>25470</c:v>
                </c:pt>
                <c:pt idx="12735">
                  <c:v>25472</c:v>
                </c:pt>
                <c:pt idx="12736">
                  <c:v>25474</c:v>
                </c:pt>
                <c:pt idx="12737">
                  <c:v>25476</c:v>
                </c:pt>
                <c:pt idx="12738">
                  <c:v>25478</c:v>
                </c:pt>
                <c:pt idx="12739">
                  <c:v>25480</c:v>
                </c:pt>
                <c:pt idx="12740">
                  <c:v>25482</c:v>
                </c:pt>
                <c:pt idx="12741">
                  <c:v>25484</c:v>
                </c:pt>
                <c:pt idx="12742">
                  <c:v>25486</c:v>
                </c:pt>
                <c:pt idx="12743">
                  <c:v>25488</c:v>
                </c:pt>
                <c:pt idx="12744">
                  <c:v>25490</c:v>
                </c:pt>
                <c:pt idx="12745">
                  <c:v>25492</c:v>
                </c:pt>
                <c:pt idx="12746">
                  <c:v>25494</c:v>
                </c:pt>
                <c:pt idx="12747">
                  <c:v>25496</c:v>
                </c:pt>
                <c:pt idx="12748">
                  <c:v>25498</c:v>
                </c:pt>
                <c:pt idx="12749">
                  <c:v>25500</c:v>
                </c:pt>
                <c:pt idx="12750">
                  <c:v>25502</c:v>
                </c:pt>
                <c:pt idx="12751">
                  <c:v>25504</c:v>
                </c:pt>
                <c:pt idx="12752">
                  <c:v>25506</c:v>
                </c:pt>
                <c:pt idx="12753">
                  <c:v>25508</c:v>
                </c:pt>
                <c:pt idx="12754">
                  <c:v>25510</c:v>
                </c:pt>
                <c:pt idx="12755">
                  <c:v>25512</c:v>
                </c:pt>
                <c:pt idx="12756">
                  <c:v>25514</c:v>
                </c:pt>
                <c:pt idx="12757">
                  <c:v>25516</c:v>
                </c:pt>
                <c:pt idx="12758">
                  <c:v>25518</c:v>
                </c:pt>
                <c:pt idx="12759">
                  <c:v>25520</c:v>
                </c:pt>
                <c:pt idx="12760">
                  <c:v>25522</c:v>
                </c:pt>
                <c:pt idx="12761">
                  <c:v>25524</c:v>
                </c:pt>
                <c:pt idx="12762">
                  <c:v>25526</c:v>
                </c:pt>
                <c:pt idx="12763">
                  <c:v>25528</c:v>
                </c:pt>
                <c:pt idx="12764">
                  <c:v>25530</c:v>
                </c:pt>
                <c:pt idx="12765">
                  <c:v>25532</c:v>
                </c:pt>
                <c:pt idx="12766">
                  <c:v>25534</c:v>
                </c:pt>
                <c:pt idx="12767">
                  <c:v>25536</c:v>
                </c:pt>
                <c:pt idx="12768">
                  <c:v>25538</c:v>
                </c:pt>
                <c:pt idx="12769">
                  <c:v>25540</c:v>
                </c:pt>
                <c:pt idx="12770">
                  <c:v>25542</c:v>
                </c:pt>
                <c:pt idx="12771">
                  <c:v>25544</c:v>
                </c:pt>
                <c:pt idx="12772">
                  <c:v>25546</c:v>
                </c:pt>
                <c:pt idx="12773">
                  <c:v>25548</c:v>
                </c:pt>
                <c:pt idx="12774">
                  <c:v>25550</c:v>
                </c:pt>
                <c:pt idx="12775">
                  <c:v>25552</c:v>
                </c:pt>
                <c:pt idx="12776">
                  <c:v>25554</c:v>
                </c:pt>
                <c:pt idx="12777">
                  <c:v>25556</c:v>
                </c:pt>
                <c:pt idx="12778">
                  <c:v>25558</c:v>
                </c:pt>
                <c:pt idx="12779">
                  <c:v>25560</c:v>
                </c:pt>
                <c:pt idx="12780">
                  <c:v>25562</c:v>
                </c:pt>
                <c:pt idx="12781">
                  <c:v>25564</c:v>
                </c:pt>
                <c:pt idx="12782">
                  <c:v>25566</c:v>
                </c:pt>
                <c:pt idx="12783">
                  <c:v>25568</c:v>
                </c:pt>
                <c:pt idx="12784">
                  <c:v>25570</c:v>
                </c:pt>
                <c:pt idx="12785">
                  <c:v>25572</c:v>
                </c:pt>
                <c:pt idx="12786">
                  <c:v>25574</c:v>
                </c:pt>
                <c:pt idx="12787">
                  <c:v>25576</c:v>
                </c:pt>
                <c:pt idx="12788">
                  <c:v>25578</c:v>
                </c:pt>
                <c:pt idx="12789">
                  <c:v>25580</c:v>
                </c:pt>
                <c:pt idx="12790">
                  <c:v>25582</c:v>
                </c:pt>
                <c:pt idx="12791">
                  <c:v>25584</c:v>
                </c:pt>
                <c:pt idx="12792">
                  <c:v>25586</c:v>
                </c:pt>
                <c:pt idx="12793">
                  <c:v>25588</c:v>
                </c:pt>
                <c:pt idx="12794">
                  <c:v>25590</c:v>
                </c:pt>
                <c:pt idx="12795">
                  <c:v>25592</c:v>
                </c:pt>
                <c:pt idx="12796">
                  <c:v>25594</c:v>
                </c:pt>
                <c:pt idx="12797">
                  <c:v>25596</c:v>
                </c:pt>
                <c:pt idx="12798">
                  <c:v>25598</c:v>
                </c:pt>
                <c:pt idx="12799">
                  <c:v>25600</c:v>
                </c:pt>
                <c:pt idx="12800">
                  <c:v>25602</c:v>
                </c:pt>
                <c:pt idx="12801">
                  <c:v>25604</c:v>
                </c:pt>
                <c:pt idx="12802">
                  <c:v>25606</c:v>
                </c:pt>
                <c:pt idx="12803">
                  <c:v>25608</c:v>
                </c:pt>
                <c:pt idx="12804">
                  <c:v>25610</c:v>
                </c:pt>
                <c:pt idx="12805">
                  <c:v>25612</c:v>
                </c:pt>
                <c:pt idx="12806">
                  <c:v>25614</c:v>
                </c:pt>
                <c:pt idx="12807">
                  <c:v>25616</c:v>
                </c:pt>
                <c:pt idx="12808">
                  <c:v>25618</c:v>
                </c:pt>
                <c:pt idx="12809">
                  <c:v>25620</c:v>
                </c:pt>
                <c:pt idx="12810">
                  <c:v>25622</c:v>
                </c:pt>
                <c:pt idx="12811">
                  <c:v>25624</c:v>
                </c:pt>
                <c:pt idx="12812">
                  <c:v>25626</c:v>
                </c:pt>
                <c:pt idx="12813">
                  <c:v>25628</c:v>
                </c:pt>
                <c:pt idx="12814">
                  <c:v>25630</c:v>
                </c:pt>
                <c:pt idx="12815">
                  <c:v>25632</c:v>
                </c:pt>
                <c:pt idx="12816">
                  <c:v>25634</c:v>
                </c:pt>
                <c:pt idx="12817">
                  <c:v>25636</c:v>
                </c:pt>
                <c:pt idx="12818">
                  <c:v>25638</c:v>
                </c:pt>
                <c:pt idx="12819">
                  <c:v>25640</c:v>
                </c:pt>
                <c:pt idx="12820">
                  <c:v>25642</c:v>
                </c:pt>
                <c:pt idx="12821">
                  <c:v>25644</c:v>
                </c:pt>
                <c:pt idx="12822">
                  <c:v>25646</c:v>
                </c:pt>
                <c:pt idx="12823">
                  <c:v>25648</c:v>
                </c:pt>
                <c:pt idx="12824">
                  <c:v>25650</c:v>
                </c:pt>
                <c:pt idx="12825">
                  <c:v>25652</c:v>
                </c:pt>
                <c:pt idx="12826">
                  <c:v>25654</c:v>
                </c:pt>
                <c:pt idx="12827">
                  <c:v>25656</c:v>
                </c:pt>
                <c:pt idx="12828">
                  <c:v>25658</c:v>
                </c:pt>
                <c:pt idx="12829">
                  <c:v>25660</c:v>
                </c:pt>
                <c:pt idx="12830">
                  <c:v>25662</c:v>
                </c:pt>
                <c:pt idx="12831">
                  <c:v>25664</c:v>
                </c:pt>
                <c:pt idx="12832">
                  <c:v>25666</c:v>
                </c:pt>
                <c:pt idx="12833">
                  <c:v>25668</c:v>
                </c:pt>
                <c:pt idx="12834">
                  <c:v>25670</c:v>
                </c:pt>
                <c:pt idx="12835">
                  <c:v>25672</c:v>
                </c:pt>
                <c:pt idx="12836">
                  <c:v>25674</c:v>
                </c:pt>
                <c:pt idx="12837">
                  <c:v>25676</c:v>
                </c:pt>
                <c:pt idx="12838">
                  <c:v>25678</c:v>
                </c:pt>
                <c:pt idx="12839">
                  <c:v>25680</c:v>
                </c:pt>
                <c:pt idx="12840">
                  <c:v>25682</c:v>
                </c:pt>
                <c:pt idx="12841">
                  <c:v>25684</c:v>
                </c:pt>
                <c:pt idx="12842">
                  <c:v>25686</c:v>
                </c:pt>
                <c:pt idx="12843">
                  <c:v>25688</c:v>
                </c:pt>
                <c:pt idx="12844">
                  <c:v>25690</c:v>
                </c:pt>
                <c:pt idx="12845">
                  <c:v>25692</c:v>
                </c:pt>
                <c:pt idx="12846">
                  <c:v>25694</c:v>
                </c:pt>
                <c:pt idx="12847">
                  <c:v>25696</c:v>
                </c:pt>
                <c:pt idx="12848">
                  <c:v>25698</c:v>
                </c:pt>
                <c:pt idx="12849">
                  <c:v>25700</c:v>
                </c:pt>
                <c:pt idx="12850">
                  <c:v>25702</c:v>
                </c:pt>
                <c:pt idx="12851">
                  <c:v>25704</c:v>
                </c:pt>
                <c:pt idx="12852">
                  <c:v>25706</c:v>
                </c:pt>
                <c:pt idx="12853">
                  <c:v>25708</c:v>
                </c:pt>
                <c:pt idx="12854">
                  <c:v>25710</c:v>
                </c:pt>
                <c:pt idx="12855">
                  <c:v>25712</c:v>
                </c:pt>
                <c:pt idx="12856">
                  <c:v>25714</c:v>
                </c:pt>
                <c:pt idx="12857">
                  <c:v>25716</c:v>
                </c:pt>
                <c:pt idx="12858">
                  <c:v>25718</c:v>
                </c:pt>
                <c:pt idx="12859">
                  <c:v>25720</c:v>
                </c:pt>
                <c:pt idx="12860">
                  <c:v>25722</c:v>
                </c:pt>
                <c:pt idx="12861">
                  <c:v>25724</c:v>
                </c:pt>
                <c:pt idx="12862">
                  <c:v>25726</c:v>
                </c:pt>
                <c:pt idx="12863">
                  <c:v>25728</c:v>
                </c:pt>
                <c:pt idx="12864">
                  <c:v>25730</c:v>
                </c:pt>
                <c:pt idx="12865">
                  <c:v>25732</c:v>
                </c:pt>
                <c:pt idx="12866">
                  <c:v>25734</c:v>
                </c:pt>
                <c:pt idx="12867">
                  <c:v>25736</c:v>
                </c:pt>
                <c:pt idx="12868">
                  <c:v>25738</c:v>
                </c:pt>
                <c:pt idx="12869">
                  <c:v>25740</c:v>
                </c:pt>
                <c:pt idx="12870">
                  <c:v>25742</c:v>
                </c:pt>
                <c:pt idx="12871">
                  <c:v>25744</c:v>
                </c:pt>
                <c:pt idx="12872">
                  <c:v>25746</c:v>
                </c:pt>
                <c:pt idx="12873">
                  <c:v>25748</c:v>
                </c:pt>
                <c:pt idx="12874">
                  <c:v>25750</c:v>
                </c:pt>
                <c:pt idx="12875">
                  <c:v>25752</c:v>
                </c:pt>
                <c:pt idx="12876">
                  <c:v>25754</c:v>
                </c:pt>
                <c:pt idx="12877">
                  <c:v>25756</c:v>
                </c:pt>
                <c:pt idx="12878">
                  <c:v>25758</c:v>
                </c:pt>
                <c:pt idx="12879">
                  <c:v>25760</c:v>
                </c:pt>
                <c:pt idx="12880">
                  <c:v>25762</c:v>
                </c:pt>
                <c:pt idx="12881">
                  <c:v>25764</c:v>
                </c:pt>
                <c:pt idx="12882">
                  <c:v>25766</c:v>
                </c:pt>
                <c:pt idx="12883">
                  <c:v>25768</c:v>
                </c:pt>
                <c:pt idx="12884">
                  <c:v>25770</c:v>
                </c:pt>
                <c:pt idx="12885">
                  <c:v>25772</c:v>
                </c:pt>
                <c:pt idx="12886">
                  <c:v>25774</c:v>
                </c:pt>
                <c:pt idx="12887">
                  <c:v>25776</c:v>
                </c:pt>
                <c:pt idx="12888">
                  <c:v>25778</c:v>
                </c:pt>
                <c:pt idx="12889">
                  <c:v>25780</c:v>
                </c:pt>
                <c:pt idx="12890">
                  <c:v>25782</c:v>
                </c:pt>
                <c:pt idx="12891">
                  <c:v>25784</c:v>
                </c:pt>
                <c:pt idx="12892">
                  <c:v>25786</c:v>
                </c:pt>
                <c:pt idx="12893">
                  <c:v>25788</c:v>
                </c:pt>
                <c:pt idx="12894">
                  <c:v>25790</c:v>
                </c:pt>
                <c:pt idx="12895">
                  <c:v>25792</c:v>
                </c:pt>
                <c:pt idx="12896">
                  <c:v>25794</c:v>
                </c:pt>
                <c:pt idx="12897">
                  <c:v>25796</c:v>
                </c:pt>
                <c:pt idx="12898">
                  <c:v>25798</c:v>
                </c:pt>
                <c:pt idx="12899">
                  <c:v>25800</c:v>
                </c:pt>
                <c:pt idx="12900">
                  <c:v>25802</c:v>
                </c:pt>
                <c:pt idx="12901">
                  <c:v>25804</c:v>
                </c:pt>
                <c:pt idx="12902">
                  <c:v>25806</c:v>
                </c:pt>
                <c:pt idx="12903">
                  <c:v>25808</c:v>
                </c:pt>
                <c:pt idx="12904">
                  <c:v>25810</c:v>
                </c:pt>
                <c:pt idx="12905">
                  <c:v>25812</c:v>
                </c:pt>
                <c:pt idx="12906">
                  <c:v>25814</c:v>
                </c:pt>
                <c:pt idx="12907">
                  <c:v>25816</c:v>
                </c:pt>
                <c:pt idx="12908">
                  <c:v>25818</c:v>
                </c:pt>
                <c:pt idx="12909">
                  <c:v>25820</c:v>
                </c:pt>
                <c:pt idx="12910">
                  <c:v>25822</c:v>
                </c:pt>
                <c:pt idx="12911">
                  <c:v>25824</c:v>
                </c:pt>
                <c:pt idx="12912">
                  <c:v>25826</c:v>
                </c:pt>
                <c:pt idx="12913">
                  <c:v>25828</c:v>
                </c:pt>
                <c:pt idx="12914">
                  <c:v>25830</c:v>
                </c:pt>
                <c:pt idx="12915">
                  <c:v>25832</c:v>
                </c:pt>
                <c:pt idx="12916">
                  <c:v>25834</c:v>
                </c:pt>
                <c:pt idx="12917">
                  <c:v>25836</c:v>
                </c:pt>
                <c:pt idx="12918">
                  <c:v>25838</c:v>
                </c:pt>
                <c:pt idx="12919">
                  <c:v>25840</c:v>
                </c:pt>
                <c:pt idx="12920">
                  <c:v>25842</c:v>
                </c:pt>
                <c:pt idx="12921">
                  <c:v>25844</c:v>
                </c:pt>
                <c:pt idx="12922">
                  <c:v>25846</c:v>
                </c:pt>
                <c:pt idx="12923">
                  <c:v>25848</c:v>
                </c:pt>
                <c:pt idx="12924">
                  <c:v>25850</c:v>
                </c:pt>
                <c:pt idx="12925">
                  <c:v>25852</c:v>
                </c:pt>
                <c:pt idx="12926">
                  <c:v>25854</c:v>
                </c:pt>
                <c:pt idx="12927">
                  <c:v>25856</c:v>
                </c:pt>
                <c:pt idx="12928">
                  <c:v>25858</c:v>
                </c:pt>
                <c:pt idx="12929">
                  <c:v>25860</c:v>
                </c:pt>
                <c:pt idx="12930">
                  <c:v>25862</c:v>
                </c:pt>
                <c:pt idx="12931">
                  <c:v>25864</c:v>
                </c:pt>
                <c:pt idx="12932">
                  <c:v>25866</c:v>
                </c:pt>
                <c:pt idx="12933">
                  <c:v>25868</c:v>
                </c:pt>
                <c:pt idx="12934">
                  <c:v>25870</c:v>
                </c:pt>
                <c:pt idx="12935">
                  <c:v>25872</c:v>
                </c:pt>
                <c:pt idx="12936">
                  <c:v>25874</c:v>
                </c:pt>
                <c:pt idx="12937">
                  <c:v>25876</c:v>
                </c:pt>
                <c:pt idx="12938">
                  <c:v>25878</c:v>
                </c:pt>
                <c:pt idx="12939">
                  <c:v>25880</c:v>
                </c:pt>
                <c:pt idx="12940">
                  <c:v>25882</c:v>
                </c:pt>
                <c:pt idx="12941">
                  <c:v>25884</c:v>
                </c:pt>
                <c:pt idx="12942">
                  <c:v>25886</c:v>
                </c:pt>
                <c:pt idx="12943">
                  <c:v>25888</c:v>
                </c:pt>
                <c:pt idx="12944">
                  <c:v>25890</c:v>
                </c:pt>
                <c:pt idx="12945">
                  <c:v>25892</c:v>
                </c:pt>
                <c:pt idx="12946">
                  <c:v>25894</c:v>
                </c:pt>
                <c:pt idx="12947">
                  <c:v>25896</c:v>
                </c:pt>
                <c:pt idx="12948">
                  <c:v>25898</c:v>
                </c:pt>
                <c:pt idx="12949">
                  <c:v>25900</c:v>
                </c:pt>
                <c:pt idx="12950">
                  <c:v>25902</c:v>
                </c:pt>
                <c:pt idx="12951">
                  <c:v>25904</c:v>
                </c:pt>
                <c:pt idx="12952">
                  <c:v>25906</c:v>
                </c:pt>
                <c:pt idx="12953">
                  <c:v>25908</c:v>
                </c:pt>
                <c:pt idx="12954">
                  <c:v>25910</c:v>
                </c:pt>
                <c:pt idx="12955">
                  <c:v>25912</c:v>
                </c:pt>
                <c:pt idx="12956">
                  <c:v>25914</c:v>
                </c:pt>
                <c:pt idx="12957">
                  <c:v>25916</c:v>
                </c:pt>
                <c:pt idx="12958">
                  <c:v>25918</c:v>
                </c:pt>
                <c:pt idx="12959">
                  <c:v>25920</c:v>
                </c:pt>
                <c:pt idx="12960">
                  <c:v>25922</c:v>
                </c:pt>
                <c:pt idx="12961">
                  <c:v>25924</c:v>
                </c:pt>
                <c:pt idx="12962">
                  <c:v>25926</c:v>
                </c:pt>
                <c:pt idx="12963">
                  <c:v>25928</c:v>
                </c:pt>
                <c:pt idx="12964">
                  <c:v>25930</c:v>
                </c:pt>
                <c:pt idx="12965">
                  <c:v>25932</c:v>
                </c:pt>
                <c:pt idx="12966">
                  <c:v>25934</c:v>
                </c:pt>
                <c:pt idx="12967">
                  <c:v>25936</c:v>
                </c:pt>
                <c:pt idx="12968">
                  <c:v>25938</c:v>
                </c:pt>
                <c:pt idx="12969">
                  <c:v>25940</c:v>
                </c:pt>
                <c:pt idx="12970">
                  <c:v>25942</c:v>
                </c:pt>
                <c:pt idx="12971">
                  <c:v>25944</c:v>
                </c:pt>
                <c:pt idx="12972">
                  <c:v>25946</c:v>
                </c:pt>
                <c:pt idx="12973">
                  <c:v>25948</c:v>
                </c:pt>
                <c:pt idx="12974">
                  <c:v>25950</c:v>
                </c:pt>
                <c:pt idx="12975">
                  <c:v>25952</c:v>
                </c:pt>
                <c:pt idx="12976">
                  <c:v>25954</c:v>
                </c:pt>
                <c:pt idx="12977">
                  <c:v>25956</c:v>
                </c:pt>
                <c:pt idx="12978">
                  <c:v>25958</c:v>
                </c:pt>
                <c:pt idx="12979">
                  <c:v>25960</c:v>
                </c:pt>
                <c:pt idx="12980">
                  <c:v>25962</c:v>
                </c:pt>
                <c:pt idx="12981">
                  <c:v>25964</c:v>
                </c:pt>
                <c:pt idx="12982">
                  <c:v>25966</c:v>
                </c:pt>
                <c:pt idx="12983">
                  <c:v>25968</c:v>
                </c:pt>
                <c:pt idx="12984">
                  <c:v>25970</c:v>
                </c:pt>
                <c:pt idx="12985">
                  <c:v>25972</c:v>
                </c:pt>
                <c:pt idx="12986">
                  <c:v>25974</c:v>
                </c:pt>
                <c:pt idx="12987">
                  <c:v>25976</c:v>
                </c:pt>
                <c:pt idx="12988">
                  <c:v>25978</c:v>
                </c:pt>
                <c:pt idx="12989">
                  <c:v>25980</c:v>
                </c:pt>
                <c:pt idx="12990">
                  <c:v>25982</c:v>
                </c:pt>
                <c:pt idx="12991">
                  <c:v>25984</c:v>
                </c:pt>
                <c:pt idx="12992">
                  <c:v>25986</c:v>
                </c:pt>
                <c:pt idx="12993">
                  <c:v>25988</c:v>
                </c:pt>
                <c:pt idx="12994">
                  <c:v>25990</c:v>
                </c:pt>
                <c:pt idx="12995">
                  <c:v>25992</c:v>
                </c:pt>
                <c:pt idx="12996">
                  <c:v>25994</c:v>
                </c:pt>
                <c:pt idx="12997">
                  <c:v>25996</c:v>
                </c:pt>
                <c:pt idx="12998">
                  <c:v>25998</c:v>
                </c:pt>
                <c:pt idx="12999">
                  <c:v>26000</c:v>
                </c:pt>
                <c:pt idx="13000">
                  <c:v>26002</c:v>
                </c:pt>
                <c:pt idx="13001">
                  <c:v>26004</c:v>
                </c:pt>
                <c:pt idx="13002">
                  <c:v>26006</c:v>
                </c:pt>
                <c:pt idx="13003">
                  <c:v>26008</c:v>
                </c:pt>
                <c:pt idx="13004">
                  <c:v>26010</c:v>
                </c:pt>
                <c:pt idx="13005">
                  <c:v>26012</c:v>
                </c:pt>
                <c:pt idx="13006">
                  <c:v>26014</c:v>
                </c:pt>
                <c:pt idx="13007">
                  <c:v>26016</c:v>
                </c:pt>
                <c:pt idx="13008">
                  <c:v>26018</c:v>
                </c:pt>
                <c:pt idx="13009">
                  <c:v>26020</c:v>
                </c:pt>
                <c:pt idx="13010">
                  <c:v>26022</c:v>
                </c:pt>
                <c:pt idx="13011">
                  <c:v>26024</c:v>
                </c:pt>
                <c:pt idx="13012">
                  <c:v>26026</c:v>
                </c:pt>
                <c:pt idx="13013">
                  <c:v>26028</c:v>
                </c:pt>
                <c:pt idx="13014">
                  <c:v>26030</c:v>
                </c:pt>
                <c:pt idx="13015">
                  <c:v>26032</c:v>
                </c:pt>
                <c:pt idx="13016">
                  <c:v>26034</c:v>
                </c:pt>
                <c:pt idx="13017">
                  <c:v>26036</c:v>
                </c:pt>
                <c:pt idx="13018">
                  <c:v>26038</c:v>
                </c:pt>
                <c:pt idx="13019">
                  <c:v>26040</c:v>
                </c:pt>
                <c:pt idx="13020">
                  <c:v>26042</c:v>
                </c:pt>
                <c:pt idx="13021">
                  <c:v>26044</c:v>
                </c:pt>
                <c:pt idx="13022">
                  <c:v>26046</c:v>
                </c:pt>
                <c:pt idx="13023">
                  <c:v>26048</c:v>
                </c:pt>
                <c:pt idx="13024">
                  <c:v>26050</c:v>
                </c:pt>
                <c:pt idx="13025">
                  <c:v>26052</c:v>
                </c:pt>
                <c:pt idx="13026">
                  <c:v>26054</c:v>
                </c:pt>
                <c:pt idx="13027">
                  <c:v>26056</c:v>
                </c:pt>
                <c:pt idx="13028">
                  <c:v>26058</c:v>
                </c:pt>
                <c:pt idx="13029">
                  <c:v>26060</c:v>
                </c:pt>
                <c:pt idx="13030">
                  <c:v>26062</c:v>
                </c:pt>
                <c:pt idx="13031">
                  <c:v>26064</c:v>
                </c:pt>
                <c:pt idx="13032">
                  <c:v>26066</c:v>
                </c:pt>
                <c:pt idx="13033">
                  <c:v>26068</c:v>
                </c:pt>
                <c:pt idx="13034">
                  <c:v>26070</c:v>
                </c:pt>
                <c:pt idx="13035">
                  <c:v>26072</c:v>
                </c:pt>
                <c:pt idx="13036">
                  <c:v>26074</c:v>
                </c:pt>
                <c:pt idx="13037">
                  <c:v>26076</c:v>
                </c:pt>
                <c:pt idx="13038">
                  <c:v>26078</c:v>
                </c:pt>
                <c:pt idx="13039">
                  <c:v>26080</c:v>
                </c:pt>
                <c:pt idx="13040">
                  <c:v>26082</c:v>
                </c:pt>
                <c:pt idx="13041">
                  <c:v>26084</c:v>
                </c:pt>
                <c:pt idx="13042">
                  <c:v>26086</c:v>
                </c:pt>
                <c:pt idx="13043">
                  <c:v>26088</c:v>
                </c:pt>
                <c:pt idx="13044">
                  <c:v>26090</c:v>
                </c:pt>
                <c:pt idx="13045">
                  <c:v>26092</c:v>
                </c:pt>
                <c:pt idx="13046">
                  <c:v>26094</c:v>
                </c:pt>
                <c:pt idx="13047">
                  <c:v>26096</c:v>
                </c:pt>
                <c:pt idx="13048">
                  <c:v>26098</c:v>
                </c:pt>
                <c:pt idx="13049">
                  <c:v>26100</c:v>
                </c:pt>
                <c:pt idx="13050">
                  <c:v>26102</c:v>
                </c:pt>
                <c:pt idx="13051">
                  <c:v>26104</c:v>
                </c:pt>
                <c:pt idx="13052">
                  <c:v>26106</c:v>
                </c:pt>
                <c:pt idx="13053">
                  <c:v>26108</c:v>
                </c:pt>
                <c:pt idx="13054">
                  <c:v>26110</c:v>
                </c:pt>
                <c:pt idx="13055">
                  <c:v>26112</c:v>
                </c:pt>
                <c:pt idx="13056">
                  <c:v>26114</c:v>
                </c:pt>
                <c:pt idx="13057">
                  <c:v>26116</c:v>
                </c:pt>
                <c:pt idx="13058">
                  <c:v>26118</c:v>
                </c:pt>
                <c:pt idx="13059">
                  <c:v>26120</c:v>
                </c:pt>
                <c:pt idx="13060">
                  <c:v>26122</c:v>
                </c:pt>
                <c:pt idx="13061">
                  <c:v>26124</c:v>
                </c:pt>
                <c:pt idx="13062">
                  <c:v>26126</c:v>
                </c:pt>
                <c:pt idx="13063">
                  <c:v>26128</c:v>
                </c:pt>
                <c:pt idx="13064">
                  <c:v>26130</c:v>
                </c:pt>
                <c:pt idx="13065">
                  <c:v>26132</c:v>
                </c:pt>
                <c:pt idx="13066">
                  <c:v>26134</c:v>
                </c:pt>
                <c:pt idx="13067">
                  <c:v>26136</c:v>
                </c:pt>
                <c:pt idx="13068">
                  <c:v>26138</c:v>
                </c:pt>
                <c:pt idx="13069">
                  <c:v>26140</c:v>
                </c:pt>
                <c:pt idx="13070">
                  <c:v>26142</c:v>
                </c:pt>
                <c:pt idx="13071">
                  <c:v>26144</c:v>
                </c:pt>
                <c:pt idx="13072">
                  <c:v>26146</c:v>
                </c:pt>
                <c:pt idx="13073">
                  <c:v>26148</c:v>
                </c:pt>
                <c:pt idx="13074">
                  <c:v>26150</c:v>
                </c:pt>
                <c:pt idx="13075">
                  <c:v>26152</c:v>
                </c:pt>
                <c:pt idx="13076">
                  <c:v>26154</c:v>
                </c:pt>
                <c:pt idx="13077">
                  <c:v>26156</c:v>
                </c:pt>
                <c:pt idx="13078">
                  <c:v>26158</c:v>
                </c:pt>
                <c:pt idx="13079">
                  <c:v>26160</c:v>
                </c:pt>
                <c:pt idx="13080">
                  <c:v>26162</c:v>
                </c:pt>
                <c:pt idx="13081">
                  <c:v>26164</c:v>
                </c:pt>
                <c:pt idx="13082">
                  <c:v>26166</c:v>
                </c:pt>
                <c:pt idx="13083">
                  <c:v>26168</c:v>
                </c:pt>
                <c:pt idx="13084">
                  <c:v>26170</c:v>
                </c:pt>
                <c:pt idx="13085">
                  <c:v>26172</c:v>
                </c:pt>
                <c:pt idx="13086">
                  <c:v>26174</c:v>
                </c:pt>
                <c:pt idx="13087">
                  <c:v>26176</c:v>
                </c:pt>
                <c:pt idx="13088">
                  <c:v>26178</c:v>
                </c:pt>
                <c:pt idx="13089">
                  <c:v>26180</c:v>
                </c:pt>
                <c:pt idx="13090">
                  <c:v>26182</c:v>
                </c:pt>
                <c:pt idx="13091">
                  <c:v>26184</c:v>
                </c:pt>
                <c:pt idx="13092">
                  <c:v>26186</c:v>
                </c:pt>
                <c:pt idx="13093">
                  <c:v>26188</c:v>
                </c:pt>
                <c:pt idx="13094">
                  <c:v>26190</c:v>
                </c:pt>
                <c:pt idx="13095">
                  <c:v>26192</c:v>
                </c:pt>
                <c:pt idx="13096">
                  <c:v>26194</c:v>
                </c:pt>
                <c:pt idx="13097">
                  <c:v>26196</c:v>
                </c:pt>
                <c:pt idx="13098">
                  <c:v>26198</c:v>
                </c:pt>
                <c:pt idx="13099">
                  <c:v>26200</c:v>
                </c:pt>
                <c:pt idx="13100">
                  <c:v>26202</c:v>
                </c:pt>
                <c:pt idx="13101">
                  <c:v>26204</c:v>
                </c:pt>
                <c:pt idx="13102">
                  <c:v>26206</c:v>
                </c:pt>
                <c:pt idx="13103">
                  <c:v>26208</c:v>
                </c:pt>
                <c:pt idx="13104">
                  <c:v>26210</c:v>
                </c:pt>
                <c:pt idx="13105">
                  <c:v>26212</c:v>
                </c:pt>
                <c:pt idx="13106">
                  <c:v>26214</c:v>
                </c:pt>
                <c:pt idx="13107">
                  <c:v>26216</c:v>
                </c:pt>
                <c:pt idx="13108">
                  <c:v>26218</c:v>
                </c:pt>
                <c:pt idx="13109">
                  <c:v>26220</c:v>
                </c:pt>
                <c:pt idx="13110">
                  <c:v>26222</c:v>
                </c:pt>
                <c:pt idx="13111">
                  <c:v>26224</c:v>
                </c:pt>
                <c:pt idx="13112">
                  <c:v>26226</c:v>
                </c:pt>
                <c:pt idx="13113">
                  <c:v>26228</c:v>
                </c:pt>
                <c:pt idx="13114">
                  <c:v>26230</c:v>
                </c:pt>
                <c:pt idx="13115">
                  <c:v>26232</c:v>
                </c:pt>
                <c:pt idx="13116">
                  <c:v>26234</c:v>
                </c:pt>
                <c:pt idx="13117">
                  <c:v>26236</c:v>
                </c:pt>
                <c:pt idx="13118">
                  <c:v>26238</c:v>
                </c:pt>
                <c:pt idx="13119">
                  <c:v>26240</c:v>
                </c:pt>
                <c:pt idx="13120">
                  <c:v>26242</c:v>
                </c:pt>
                <c:pt idx="13121">
                  <c:v>26244</c:v>
                </c:pt>
                <c:pt idx="13122">
                  <c:v>26246</c:v>
                </c:pt>
                <c:pt idx="13123">
                  <c:v>26248</c:v>
                </c:pt>
                <c:pt idx="13124">
                  <c:v>26250</c:v>
                </c:pt>
                <c:pt idx="13125">
                  <c:v>26252</c:v>
                </c:pt>
                <c:pt idx="13126">
                  <c:v>26254</c:v>
                </c:pt>
                <c:pt idx="13127">
                  <c:v>26256</c:v>
                </c:pt>
                <c:pt idx="13128">
                  <c:v>26258</c:v>
                </c:pt>
                <c:pt idx="13129">
                  <c:v>26260</c:v>
                </c:pt>
                <c:pt idx="13130">
                  <c:v>26262</c:v>
                </c:pt>
                <c:pt idx="13131">
                  <c:v>26264</c:v>
                </c:pt>
                <c:pt idx="13132">
                  <c:v>26266</c:v>
                </c:pt>
                <c:pt idx="13133">
                  <c:v>26268</c:v>
                </c:pt>
                <c:pt idx="13134">
                  <c:v>26270</c:v>
                </c:pt>
                <c:pt idx="13135">
                  <c:v>26272</c:v>
                </c:pt>
                <c:pt idx="13136">
                  <c:v>26274</c:v>
                </c:pt>
                <c:pt idx="13137">
                  <c:v>26276</c:v>
                </c:pt>
                <c:pt idx="13138">
                  <c:v>26278</c:v>
                </c:pt>
                <c:pt idx="13139">
                  <c:v>26280</c:v>
                </c:pt>
                <c:pt idx="13140">
                  <c:v>26282</c:v>
                </c:pt>
                <c:pt idx="13141">
                  <c:v>26284</c:v>
                </c:pt>
                <c:pt idx="13142">
                  <c:v>26286</c:v>
                </c:pt>
                <c:pt idx="13143">
                  <c:v>26288</c:v>
                </c:pt>
                <c:pt idx="13144">
                  <c:v>26290</c:v>
                </c:pt>
                <c:pt idx="13145">
                  <c:v>26292</c:v>
                </c:pt>
                <c:pt idx="13146">
                  <c:v>26294</c:v>
                </c:pt>
                <c:pt idx="13147">
                  <c:v>26296</c:v>
                </c:pt>
                <c:pt idx="13148">
                  <c:v>26298</c:v>
                </c:pt>
                <c:pt idx="13149">
                  <c:v>26300</c:v>
                </c:pt>
                <c:pt idx="13150">
                  <c:v>26302</c:v>
                </c:pt>
                <c:pt idx="13151">
                  <c:v>26304</c:v>
                </c:pt>
                <c:pt idx="13152">
                  <c:v>26306</c:v>
                </c:pt>
                <c:pt idx="13153">
                  <c:v>26308</c:v>
                </c:pt>
                <c:pt idx="13154">
                  <c:v>26310</c:v>
                </c:pt>
                <c:pt idx="13155">
                  <c:v>26312</c:v>
                </c:pt>
                <c:pt idx="13156">
                  <c:v>26314</c:v>
                </c:pt>
                <c:pt idx="13157">
                  <c:v>26316</c:v>
                </c:pt>
                <c:pt idx="13158">
                  <c:v>26318</c:v>
                </c:pt>
                <c:pt idx="13159">
                  <c:v>26320</c:v>
                </c:pt>
                <c:pt idx="13160">
                  <c:v>26322</c:v>
                </c:pt>
                <c:pt idx="13161">
                  <c:v>26324</c:v>
                </c:pt>
                <c:pt idx="13162">
                  <c:v>26326</c:v>
                </c:pt>
                <c:pt idx="13163">
                  <c:v>26328</c:v>
                </c:pt>
                <c:pt idx="13164">
                  <c:v>26330</c:v>
                </c:pt>
                <c:pt idx="13165">
                  <c:v>26332</c:v>
                </c:pt>
                <c:pt idx="13166">
                  <c:v>26334</c:v>
                </c:pt>
                <c:pt idx="13167">
                  <c:v>26336</c:v>
                </c:pt>
                <c:pt idx="13168">
                  <c:v>26338</c:v>
                </c:pt>
                <c:pt idx="13169">
                  <c:v>26340</c:v>
                </c:pt>
                <c:pt idx="13170">
                  <c:v>26342</c:v>
                </c:pt>
                <c:pt idx="13171">
                  <c:v>26344</c:v>
                </c:pt>
                <c:pt idx="13172">
                  <c:v>26346</c:v>
                </c:pt>
                <c:pt idx="13173">
                  <c:v>26348</c:v>
                </c:pt>
                <c:pt idx="13174">
                  <c:v>26350</c:v>
                </c:pt>
                <c:pt idx="13175">
                  <c:v>26352</c:v>
                </c:pt>
                <c:pt idx="13176">
                  <c:v>26354</c:v>
                </c:pt>
                <c:pt idx="13177">
                  <c:v>26356</c:v>
                </c:pt>
                <c:pt idx="13178">
                  <c:v>26358</c:v>
                </c:pt>
                <c:pt idx="13179">
                  <c:v>26360</c:v>
                </c:pt>
                <c:pt idx="13180">
                  <c:v>26362</c:v>
                </c:pt>
                <c:pt idx="13181">
                  <c:v>26364</c:v>
                </c:pt>
                <c:pt idx="13182">
                  <c:v>26366</c:v>
                </c:pt>
                <c:pt idx="13183">
                  <c:v>26368</c:v>
                </c:pt>
                <c:pt idx="13184">
                  <c:v>26370</c:v>
                </c:pt>
                <c:pt idx="13185">
                  <c:v>26372</c:v>
                </c:pt>
                <c:pt idx="13186">
                  <c:v>26374</c:v>
                </c:pt>
                <c:pt idx="13187">
                  <c:v>26376</c:v>
                </c:pt>
                <c:pt idx="13188">
                  <c:v>26378</c:v>
                </c:pt>
                <c:pt idx="13189">
                  <c:v>26380</c:v>
                </c:pt>
                <c:pt idx="13190">
                  <c:v>26382</c:v>
                </c:pt>
                <c:pt idx="13191">
                  <c:v>26384</c:v>
                </c:pt>
                <c:pt idx="13192">
                  <c:v>26386</c:v>
                </c:pt>
                <c:pt idx="13193">
                  <c:v>26388</c:v>
                </c:pt>
                <c:pt idx="13194">
                  <c:v>26390</c:v>
                </c:pt>
                <c:pt idx="13195">
                  <c:v>26392</c:v>
                </c:pt>
                <c:pt idx="13196">
                  <c:v>26394</c:v>
                </c:pt>
                <c:pt idx="13197">
                  <c:v>26396</c:v>
                </c:pt>
                <c:pt idx="13198">
                  <c:v>26398</c:v>
                </c:pt>
                <c:pt idx="13199">
                  <c:v>26400</c:v>
                </c:pt>
                <c:pt idx="13200">
                  <c:v>26402</c:v>
                </c:pt>
                <c:pt idx="13201">
                  <c:v>26404</c:v>
                </c:pt>
                <c:pt idx="13202">
                  <c:v>26406</c:v>
                </c:pt>
                <c:pt idx="13203">
                  <c:v>26408</c:v>
                </c:pt>
                <c:pt idx="13204">
                  <c:v>26410</c:v>
                </c:pt>
                <c:pt idx="13205">
                  <c:v>26412</c:v>
                </c:pt>
                <c:pt idx="13206">
                  <c:v>26414</c:v>
                </c:pt>
                <c:pt idx="13207">
                  <c:v>26416</c:v>
                </c:pt>
                <c:pt idx="13208">
                  <c:v>26418</c:v>
                </c:pt>
                <c:pt idx="13209">
                  <c:v>26420</c:v>
                </c:pt>
                <c:pt idx="13210">
                  <c:v>26422</c:v>
                </c:pt>
                <c:pt idx="13211">
                  <c:v>26424</c:v>
                </c:pt>
                <c:pt idx="13212">
                  <c:v>26426</c:v>
                </c:pt>
                <c:pt idx="13213">
                  <c:v>26428</c:v>
                </c:pt>
                <c:pt idx="13214">
                  <c:v>26430</c:v>
                </c:pt>
                <c:pt idx="13215">
                  <c:v>26432</c:v>
                </c:pt>
                <c:pt idx="13216">
                  <c:v>26434</c:v>
                </c:pt>
                <c:pt idx="13217">
                  <c:v>26436</c:v>
                </c:pt>
                <c:pt idx="13218">
                  <c:v>26438</c:v>
                </c:pt>
                <c:pt idx="13219">
                  <c:v>26440</c:v>
                </c:pt>
                <c:pt idx="13220">
                  <c:v>26442</c:v>
                </c:pt>
                <c:pt idx="13221">
                  <c:v>26444</c:v>
                </c:pt>
                <c:pt idx="13222">
                  <c:v>26446</c:v>
                </c:pt>
                <c:pt idx="13223">
                  <c:v>26448</c:v>
                </c:pt>
                <c:pt idx="13224">
                  <c:v>26450</c:v>
                </c:pt>
                <c:pt idx="13225">
                  <c:v>26452</c:v>
                </c:pt>
                <c:pt idx="13226">
                  <c:v>26454</c:v>
                </c:pt>
                <c:pt idx="13227">
                  <c:v>26456</c:v>
                </c:pt>
                <c:pt idx="13228">
                  <c:v>26458</c:v>
                </c:pt>
                <c:pt idx="13229">
                  <c:v>26460</c:v>
                </c:pt>
                <c:pt idx="13230">
                  <c:v>26462</c:v>
                </c:pt>
                <c:pt idx="13231">
                  <c:v>26464</c:v>
                </c:pt>
                <c:pt idx="13232">
                  <c:v>26466</c:v>
                </c:pt>
                <c:pt idx="13233">
                  <c:v>26468</c:v>
                </c:pt>
                <c:pt idx="13234">
                  <c:v>26470</c:v>
                </c:pt>
                <c:pt idx="13235">
                  <c:v>26472</c:v>
                </c:pt>
                <c:pt idx="13236">
                  <c:v>26474</c:v>
                </c:pt>
                <c:pt idx="13237">
                  <c:v>26476</c:v>
                </c:pt>
                <c:pt idx="13238">
                  <c:v>26478</c:v>
                </c:pt>
                <c:pt idx="13239">
                  <c:v>26480</c:v>
                </c:pt>
                <c:pt idx="13240">
                  <c:v>26482</c:v>
                </c:pt>
                <c:pt idx="13241">
                  <c:v>26484</c:v>
                </c:pt>
                <c:pt idx="13242">
                  <c:v>26486</c:v>
                </c:pt>
                <c:pt idx="13243">
                  <c:v>26488</c:v>
                </c:pt>
                <c:pt idx="13244">
                  <c:v>26490</c:v>
                </c:pt>
                <c:pt idx="13245">
                  <c:v>26492</c:v>
                </c:pt>
                <c:pt idx="13246">
                  <c:v>26494</c:v>
                </c:pt>
                <c:pt idx="13247">
                  <c:v>26496</c:v>
                </c:pt>
                <c:pt idx="13248">
                  <c:v>26498</c:v>
                </c:pt>
                <c:pt idx="13249">
                  <c:v>26500</c:v>
                </c:pt>
                <c:pt idx="13250">
                  <c:v>26502</c:v>
                </c:pt>
                <c:pt idx="13251">
                  <c:v>26504</c:v>
                </c:pt>
                <c:pt idx="13252">
                  <c:v>26506</c:v>
                </c:pt>
                <c:pt idx="13253">
                  <c:v>26508</c:v>
                </c:pt>
                <c:pt idx="13254">
                  <c:v>26510</c:v>
                </c:pt>
                <c:pt idx="13255">
                  <c:v>26512</c:v>
                </c:pt>
                <c:pt idx="13256">
                  <c:v>26514</c:v>
                </c:pt>
                <c:pt idx="13257">
                  <c:v>26516</c:v>
                </c:pt>
                <c:pt idx="13258">
                  <c:v>26518</c:v>
                </c:pt>
                <c:pt idx="13259">
                  <c:v>26520</c:v>
                </c:pt>
                <c:pt idx="13260">
                  <c:v>26522</c:v>
                </c:pt>
                <c:pt idx="13261">
                  <c:v>26524</c:v>
                </c:pt>
                <c:pt idx="13262">
                  <c:v>26526</c:v>
                </c:pt>
                <c:pt idx="13263">
                  <c:v>26528</c:v>
                </c:pt>
                <c:pt idx="13264">
                  <c:v>26530</c:v>
                </c:pt>
                <c:pt idx="13265">
                  <c:v>26532</c:v>
                </c:pt>
                <c:pt idx="13266">
                  <c:v>26534</c:v>
                </c:pt>
                <c:pt idx="13267">
                  <c:v>26536</c:v>
                </c:pt>
                <c:pt idx="13268">
                  <c:v>26538</c:v>
                </c:pt>
                <c:pt idx="13269">
                  <c:v>26540</c:v>
                </c:pt>
                <c:pt idx="13270">
                  <c:v>26542</c:v>
                </c:pt>
                <c:pt idx="13271">
                  <c:v>26544</c:v>
                </c:pt>
                <c:pt idx="13272">
                  <c:v>26546</c:v>
                </c:pt>
                <c:pt idx="13273">
                  <c:v>26548</c:v>
                </c:pt>
                <c:pt idx="13274">
                  <c:v>26550</c:v>
                </c:pt>
                <c:pt idx="13275">
                  <c:v>26552</c:v>
                </c:pt>
                <c:pt idx="13276">
                  <c:v>26554</c:v>
                </c:pt>
                <c:pt idx="13277">
                  <c:v>26556</c:v>
                </c:pt>
                <c:pt idx="13278">
                  <c:v>26558</c:v>
                </c:pt>
                <c:pt idx="13279">
                  <c:v>26560</c:v>
                </c:pt>
                <c:pt idx="13280">
                  <c:v>26562</c:v>
                </c:pt>
                <c:pt idx="13281">
                  <c:v>26564</c:v>
                </c:pt>
                <c:pt idx="13282">
                  <c:v>26566</c:v>
                </c:pt>
                <c:pt idx="13283">
                  <c:v>26568</c:v>
                </c:pt>
                <c:pt idx="13284">
                  <c:v>26570</c:v>
                </c:pt>
                <c:pt idx="13285">
                  <c:v>26572</c:v>
                </c:pt>
                <c:pt idx="13286">
                  <c:v>26574</c:v>
                </c:pt>
                <c:pt idx="13287">
                  <c:v>26576</c:v>
                </c:pt>
                <c:pt idx="13288">
                  <c:v>26578</c:v>
                </c:pt>
                <c:pt idx="13289">
                  <c:v>26580</c:v>
                </c:pt>
                <c:pt idx="13290">
                  <c:v>26582</c:v>
                </c:pt>
                <c:pt idx="13291">
                  <c:v>26584</c:v>
                </c:pt>
                <c:pt idx="13292">
                  <c:v>26586</c:v>
                </c:pt>
                <c:pt idx="13293">
                  <c:v>26588</c:v>
                </c:pt>
                <c:pt idx="13294">
                  <c:v>26590</c:v>
                </c:pt>
                <c:pt idx="13295">
                  <c:v>26592</c:v>
                </c:pt>
                <c:pt idx="13296">
                  <c:v>26594</c:v>
                </c:pt>
                <c:pt idx="13297">
                  <c:v>26596</c:v>
                </c:pt>
                <c:pt idx="13298">
                  <c:v>26598</c:v>
                </c:pt>
                <c:pt idx="13299">
                  <c:v>26600</c:v>
                </c:pt>
                <c:pt idx="13300">
                  <c:v>26602</c:v>
                </c:pt>
                <c:pt idx="13301">
                  <c:v>26604</c:v>
                </c:pt>
                <c:pt idx="13302">
                  <c:v>26606</c:v>
                </c:pt>
                <c:pt idx="13303">
                  <c:v>26608</c:v>
                </c:pt>
                <c:pt idx="13304">
                  <c:v>26610</c:v>
                </c:pt>
                <c:pt idx="13305">
                  <c:v>26612</c:v>
                </c:pt>
                <c:pt idx="13306">
                  <c:v>26614</c:v>
                </c:pt>
                <c:pt idx="13307">
                  <c:v>26616</c:v>
                </c:pt>
                <c:pt idx="13308">
                  <c:v>26618</c:v>
                </c:pt>
                <c:pt idx="13309">
                  <c:v>26620</c:v>
                </c:pt>
                <c:pt idx="13310">
                  <c:v>26622</c:v>
                </c:pt>
                <c:pt idx="13311">
                  <c:v>26624</c:v>
                </c:pt>
                <c:pt idx="13312">
                  <c:v>26626</c:v>
                </c:pt>
                <c:pt idx="13313">
                  <c:v>26628</c:v>
                </c:pt>
                <c:pt idx="13314">
                  <c:v>26630</c:v>
                </c:pt>
                <c:pt idx="13315">
                  <c:v>26632</c:v>
                </c:pt>
                <c:pt idx="13316">
                  <c:v>26634</c:v>
                </c:pt>
                <c:pt idx="13317">
                  <c:v>26636</c:v>
                </c:pt>
                <c:pt idx="13318">
                  <c:v>26638</c:v>
                </c:pt>
                <c:pt idx="13319">
                  <c:v>26640</c:v>
                </c:pt>
                <c:pt idx="13320">
                  <c:v>26642</c:v>
                </c:pt>
                <c:pt idx="13321">
                  <c:v>26644</c:v>
                </c:pt>
                <c:pt idx="13322">
                  <c:v>26646</c:v>
                </c:pt>
                <c:pt idx="13323">
                  <c:v>26648</c:v>
                </c:pt>
                <c:pt idx="13324">
                  <c:v>26650</c:v>
                </c:pt>
                <c:pt idx="13325">
                  <c:v>26652</c:v>
                </c:pt>
                <c:pt idx="13326">
                  <c:v>26654</c:v>
                </c:pt>
                <c:pt idx="13327">
                  <c:v>26656</c:v>
                </c:pt>
                <c:pt idx="13328">
                  <c:v>26658</c:v>
                </c:pt>
                <c:pt idx="13329">
                  <c:v>26660</c:v>
                </c:pt>
                <c:pt idx="13330">
                  <c:v>26662</c:v>
                </c:pt>
                <c:pt idx="13331">
                  <c:v>26664</c:v>
                </c:pt>
                <c:pt idx="13332">
                  <c:v>26666</c:v>
                </c:pt>
                <c:pt idx="13333">
                  <c:v>26668</c:v>
                </c:pt>
                <c:pt idx="13334">
                  <c:v>26670</c:v>
                </c:pt>
                <c:pt idx="13335">
                  <c:v>26672</c:v>
                </c:pt>
                <c:pt idx="13336">
                  <c:v>26674</c:v>
                </c:pt>
                <c:pt idx="13337">
                  <c:v>26676</c:v>
                </c:pt>
                <c:pt idx="13338">
                  <c:v>26678</c:v>
                </c:pt>
                <c:pt idx="13339">
                  <c:v>26680</c:v>
                </c:pt>
                <c:pt idx="13340">
                  <c:v>26682</c:v>
                </c:pt>
                <c:pt idx="13341">
                  <c:v>26684</c:v>
                </c:pt>
                <c:pt idx="13342">
                  <c:v>26686</c:v>
                </c:pt>
                <c:pt idx="13343">
                  <c:v>26688</c:v>
                </c:pt>
                <c:pt idx="13344">
                  <c:v>26690</c:v>
                </c:pt>
                <c:pt idx="13345">
                  <c:v>26692</c:v>
                </c:pt>
                <c:pt idx="13346">
                  <c:v>26694</c:v>
                </c:pt>
                <c:pt idx="13347">
                  <c:v>26696</c:v>
                </c:pt>
                <c:pt idx="13348">
                  <c:v>26698</c:v>
                </c:pt>
                <c:pt idx="13349">
                  <c:v>26700</c:v>
                </c:pt>
                <c:pt idx="13350">
                  <c:v>26702</c:v>
                </c:pt>
                <c:pt idx="13351">
                  <c:v>26704</c:v>
                </c:pt>
                <c:pt idx="13352">
                  <c:v>26706</c:v>
                </c:pt>
                <c:pt idx="13353">
                  <c:v>26708</c:v>
                </c:pt>
                <c:pt idx="13354">
                  <c:v>26710</c:v>
                </c:pt>
                <c:pt idx="13355">
                  <c:v>26712</c:v>
                </c:pt>
                <c:pt idx="13356">
                  <c:v>26714</c:v>
                </c:pt>
                <c:pt idx="13357">
                  <c:v>26716</c:v>
                </c:pt>
                <c:pt idx="13358">
                  <c:v>26718</c:v>
                </c:pt>
                <c:pt idx="13359">
                  <c:v>26720</c:v>
                </c:pt>
                <c:pt idx="13360">
                  <c:v>26722</c:v>
                </c:pt>
                <c:pt idx="13361">
                  <c:v>26724</c:v>
                </c:pt>
                <c:pt idx="13362">
                  <c:v>26726</c:v>
                </c:pt>
                <c:pt idx="13363">
                  <c:v>26728</c:v>
                </c:pt>
                <c:pt idx="13364">
                  <c:v>26730</c:v>
                </c:pt>
                <c:pt idx="13365">
                  <c:v>26732</c:v>
                </c:pt>
                <c:pt idx="13366">
                  <c:v>26734</c:v>
                </c:pt>
                <c:pt idx="13367">
                  <c:v>26736</c:v>
                </c:pt>
                <c:pt idx="13368">
                  <c:v>26738</c:v>
                </c:pt>
                <c:pt idx="13369">
                  <c:v>26740</c:v>
                </c:pt>
                <c:pt idx="13370">
                  <c:v>26742</c:v>
                </c:pt>
                <c:pt idx="13371">
                  <c:v>26744</c:v>
                </c:pt>
                <c:pt idx="13372">
                  <c:v>26746</c:v>
                </c:pt>
                <c:pt idx="13373">
                  <c:v>26748</c:v>
                </c:pt>
                <c:pt idx="13374">
                  <c:v>26750</c:v>
                </c:pt>
                <c:pt idx="13375">
                  <c:v>26752</c:v>
                </c:pt>
                <c:pt idx="13376">
                  <c:v>26754</c:v>
                </c:pt>
                <c:pt idx="13377">
                  <c:v>26756</c:v>
                </c:pt>
                <c:pt idx="13378">
                  <c:v>26758</c:v>
                </c:pt>
                <c:pt idx="13379">
                  <c:v>26760</c:v>
                </c:pt>
                <c:pt idx="13380">
                  <c:v>26762</c:v>
                </c:pt>
                <c:pt idx="13381">
                  <c:v>26764</c:v>
                </c:pt>
                <c:pt idx="13382">
                  <c:v>26766</c:v>
                </c:pt>
                <c:pt idx="13383">
                  <c:v>26768</c:v>
                </c:pt>
                <c:pt idx="13384">
                  <c:v>26770</c:v>
                </c:pt>
                <c:pt idx="13385">
                  <c:v>26772</c:v>
                </c:pt>
                <c:pt idx="13386">
                  <c:v>26774</c:v>
                </c:pt>
                <c:pt idx="13387">
                  <c:v>26776</c:v>
                </c:pt>
                <c:pt idx="13388">
                  <c:v>26778</c:v>
                </c:pt>
                <c:pt idx="13389">
                  <c:v>26780</c:v>
                </c:pt>
                <c:pt idx="13390">
                  <c:v>26782</c:v>
                </c:pt>
                <c:pt idx="13391">
                  <c:v>26784</c:v>
                </c:pt>
                <c:pt idx="13392">
                  <c:v>26786</c:v>
                </c:pt>
                <c:pt idx="13393">
                  <c:v>26788</c:v>
                </c:pt>
                <c:pt idx="13394">
                  <c:v>26790</c:v>
                </c:pt>
                <c:pt idx="13395">
                  <c:v>26792</c:v>
                </c:pt>
                <c:pt idx="13396">
                  <c:v>26794</c:v>
                </c:pt>
                <c:pt idx="13397">
                  <c:v>26796</c:v>
                </c:pt>
                <c:pt idx="13398">
                  <c:v>26798</c:v>
                </c:pt>
                <c:pt idx="13399">
                  <c:v>26800</c:v>
                </c:pt>
                <c:pt idx="13400">
                  <c:v>26802</c:v>
                </c:pt>
                <c:pt idx="13401">
                  <c:v>26804</c:v>
                </c:pt>
                <c:pt idx="13402">
                  <c:v>26806</c:v>
                </c:pt>
                <c:pt idx="13403">
                  <c:v>26808</c:v>
                </c:pt>
                <c:pt idx="13404">
                  <c:v>26810</c:v>
                </c:pt>
                <c:pt idx="13405">
                  <c:v>26812</c:v>
                </c:pt>
                <c:pt idx="13406">
                  <c:v>26814</c:v>
                </c:pt>
                <c:pt idx="13407">
                  <c:v>26816</c:v>
                </c:pt>
                <c:pt idx="13408">
                  <c:v>26818</c:v>
                </c:pt>
                <c:pt idx="13409">
                  <c:v>26820</c:v>
                </c:pt>
                <c:pt idx="13410">
                  <c:v>26822</c:v>
                </c:pt>
                <c:pt idx="13411">
                  <c:v>26824</c:v>
                </c:pt>
                <c:pt idx="13412">
                  <c:v>26826</c:v>
                </c:pt>
                <c:pt idx="13413">
                  <c:v>26828</c:v>
                </c:pt>
                <c:pt idx="13414">
                  <c:v>26830</c:v>
                </c:pt>
                <c:pt idx="13415">
                  <c:v>26832</c:v>
                </c:pt>
                <c:pt idx="13416">
                  <c:v>26834</c:v>
                </c:pt>
                <c:pt idx="13417">
                  <c:v>26836</c:v>
                </c:pt>
                <c:pt idx="13418">
                  <c:v>26838</c:v>
                </c:pt>
                <c:pt idx="13419">
                  <c:v>26840</c:v>
                </c:pt>
                <c:pt idx="13420">
                  <c:v>26842</c:v>
                </c:pt>
                <c:pt idx="13421">
                  <c:v>26844</c:v>
                </c:pt>
                <c:pt idx="13422">
                  <c:v>26846</c:v>
                </c:pt>
                <c:pt idx="13423">
                  <c:v>26848</c:v>
                </c:pt>
                <c:pt idx="13424">
                  <c:v>26850</c:v>
                </c:pt>
                <c:pt idx="13425">
                  <c:v>26852</c:v>
                </c:pt>
                <c:pt idx="13426">
                  <c:v>26854</c:v>
                </c:pt>
                <c:pt idx="13427">
                  <c:v>26856</c:v>
                </c:pt>
                <c:pt idx="13428">
                  <c:v>26858</c:v>
                </c:pt>
                <c:pt idx="13429">
                  <c:v>26860</c:v>
                </c:pt>
                <c:pt idx="13430">
                  <c:v>26862</c:v>
                </c:pt>
                <c:pt idx="13431">
                  <c:v>26864</c:v>
                </c:pt>
                <c:pt idx="13432">
                  <c:v>26866</c:v>
                </c:pt>
                <c:pt idx="13433">
                  <c:v>26868</c:v>
                </c:pt>
                <c:pt idx="13434">
                  <c:v>26870</c:v>
                </c:pt>
                <c:pt idx="13435">
                  <c:v>26872</c:v>
                </c:pt>
                <c:pt idx="13436">
                  <c:v>26874</c:v>
                </c:pt>
                <c:pt idx="13437">
                  <c:v>26876</c:v>
                </c:pt>
                <c:pt idx="13438">
                  <c:v>26878</c:v>
                </c:pt>
                <c:pt idx="13439">
                  <c:v>26880</c:v>
                </c:pt>
                <c:pt idx="13440">
                  <c:v>26882</c:v>
                </c:pt>
                <c:pt idx="13441">
                  <c:v>26884</c:v>
                </c:pt>
                <c:pt idx="13442">
                  <c:v>26886</c:v>
                </c:pt>
                <c:pt idx="13443">
                  <c:v>26888</c:v>
                </c:pt>
                <c:pt idx="13444">
                  <c:v>26890</c:v>
                </c:pt>
                <c:pt idx="13445">
                  <c:v>26892</c:v>
                </c:pt>
                <c:pt idx="13446">
                  <c:v>26894</c:v>
                </c:pt>
                <c:pt idx="13447">
                  <c:v>26896</c:v>
                </c:pt>
                <c:pt idx="13448">
                  <c:v>26898</c:v>
                </c:pt>
                <c:pt idx="13449">
                  <c:v>26900</c:v>
                </c:pt>
                <c:pt idx="13450">
                  <c:v>26902</c:v>
                </c:pt>
                <c:pt idx="13451">
                  <c:v>26904</c:v>
                </c:pt>
                <c:pt idx="13452">
                  <c:v>26906</c:v>
                </c:pt>
                <c:pt idx="13453">
                  <c:v>26908</c:v>
                </c:pt>
                <c:pt idx="13454">
                  <c:v>26910</c:v>
                </c:pt>
                <c:pt idx="13455">
                  <c:v>26912</c:v>
                </c:pt>
                <c:pt idx="13456">
                  <c:v>26914</c:v>
                </c:pt>
                <c:pt idx="13457">
                  <c:v>26916</c:v>
                </c:pt>
                <c:pt idx="13458">
                  <c:v>26918</c:v>
                </c:pt>
                <c:pt idx="13459">
                  <c:v>26920</c:v>
                </c:pt>
                <c:pt idx="13460">
                  <c:v>26922</c:v>
                </c:pt>
                <c:pt idx="13461">
                  <c:v>26924</c:v>
                </c:pt>
                <c:pt idx="13462">
                  <c:v>26926</c:v>
                </c:pt>
                <c:pt idx="13463">
                  <c:v>26928</c:v>
                </c:pt>
                <c:pt idx="13464">
                  <c:v>26930</c:v>
                </c:pt>
                <c:pt idx="13465">
                  <c:v>26932</c:v>
                </c:pt>
                <c:pt idx="13466">
                  <c:v>26934</c:v>
                </c:pt>
                <c:pt idx="13467">
                  <c:v>26936</c:v>
                </c:pt>
                <c:pt idx="13468">
                  <c:v>26938</c:v>
                </c:pt>
                <c:pt idx="13469">
                  <c:v>26940</c:v>
                </c:pt>
                <c:pt idx="13470">
                  <c:v>26942</c:v>
                </c:pt>
                <c:pt idx="13471">
                  <c:v>26944</c:v>
                </c:pt>
                <c:pt idx="13472">
                  <c:v>26946</c:v>
                </c:pt>
                <c:pt idx="13473">
                  <c:v>26948</c:v>
                </c:pt>
                <c:pt idx="13474">
                  <c:v>26950</c:v>
                </c:pt>
                <c:pt idx="13475">
                  <c:v>26952</c:v>
                </c:pt>
                <c:pt idx="13476">
                  <c:v>26954</c:v>
                </c:pt>
                <c:pt idx="13477">
                  <c:v>26956</c:v>
                </c:pt>
                <c:pt idx="13478">
                  <c:v>26958</c:v>
                </c:pt>
                <c:pt idx="13479">
                  <c:v>26960</c:v>
                </c:pt>
                <c:pt idx="13480">
                  <c:v>26962</c:v>
                </c:pt>
                <c:pt idx="13481">
                  <c:v>26964</c:v>
                </c:pt>
                <c:pt idx="13482">
                  <c:v>26966</c:v>
                </c:pt>
                <c:pt idx="13483">
                  <c:v>26968</c:v>
                </c:pt>
                <c:pt idx="13484">
                  <c:v>26970</c:v>
                </c:pt>
                <c:pt idx="13485">
                  <c:v>26972</c:v>
                </c:pt>
                <c:pt idx="13486">
                  <c:v>26974</c:v>
                </c:pt>
                <c:pt idx="13487">
                  <c:v>26976</c:v>
                </c:pt>
                <c:pt idx="13488">
                  <c:v>26978</c:v>
                </c:pt>
                <c:pt idx="13489">
                  <c:v>26980</c:v>
                </c:pt>
                <c:pt idx="13490">
                  <c:v>26982</c:v>
                </c:pt>
                <c:pt idx="13491">
                  <c:v>26984</c:v>
                </c:pt>
                <c:pt idx="13492">
                  <c:v>26986</c:v>
                </c:pt>
                <c:pt idx="13493">
                  <c:v>26988</c:v>
                </c:pt>
                <c:pt idx="13494">
                  <c:v>26990</c:v>
                </c:pt>
                <c:pt idx="13495">
                  <c:v>26992</c:v>
                </c:pt>
                <c:pt idx="13496">
                  <c:v>26994</c:v>
                </c:pt>
                <c:pt idx="13497">
                  <c:v>26996</c:v>
                </c:pt>
                <c:pt idx="13498">
                  <c:v>26998</c:v>
                </c:pt>
                <c:pt idx="13499">
                  <c:v>27000</c:v>
                </c:pt>
                <c:pt idx="13500">
                  <c:v>27002</c:v>
                </c:pt>
                <c:pt idx="13501">
                  <c:v>27004</c:v>
                </c:pt>
                <c:pt idx="13502">
                  <c:v>27006</c:v>
                </c:pt>
                <c:pt idx="13503">
                  <c:v>27008</c:v>
                </c:pt>
                <c:pt idx="13504">
                  <c:v>27010</c:v>
                </c:pt>
                <c:pt idx="13505">
                  <c:v>27012</c:v>
                </c:pt>
                <c:pt idx="13506">
                  <c:v>27014</c:v>
                </c:pt>
                <c:pt idx="13507">
                  <c:v>27016</c:v>
                </c:pt>
                <c:pt idx="13508">
                  <c:v>27018</c:v>
                </c:pt>
                <c:pt idx="13509">
                  <c:v>27020</c:v>
                </c:pt>
                <c:pt idx="13510">
                  <c:v>27022</c:v>
                </c:pt>
                <c:pt idx="13511">
                  <c:v>27024</c:v>
                </c:pt>
                <c:pt idx="13512">
                  <c:v>27026</c:v>
                </c:pt>
                <c:pt idx="13513">
                  <c:v>27028</c:v>
                </c:pt>
                <c:pt idx="13514">
                  <c:v>27030</c:v>
                </c:pt>
                <c:pt idx="13515">
                  <c:v>27032</c:v>
                </c:pt>
                <c:pt idx="13516">
                  <c:v>27034</c:v>
                </c:pt>
                <c:pt idx="13517">
                  <c:v>27036</c:v>
                </c:pt>
                <c:pt idx="13518">
                  <c:v>27038</c:v>
                </c:pt>
                <c:pt idx="13519">
                  <c:v>27040</c:v>
                </c:pt>
                <c:pt idx="13520">
                  <c:v>27042</c:v>
                </c:pt>
                <c:pt idx="13521">
                  <c:v>27044</c:v>
                </c:pt>
                <c:pt idx="13522">
                  <c:v>27046</c:v>
                </c:pt>
                <c:pt idx="13523">
                  <c:v>27048</c:v>
                </c:pt>
                <c:pt idx="13524">
                  <c:v>27050</c:v>
                </c:pt>
                <c:pt idx="13525">
                  <c:v>27052</c:v>
                </c:pt>
                <c:pt idx="13526">
                  <c:v>27054</c:v>
                </c:pt>
                <c:pt idx="13527">
                  <c:v>27056</c:v>
                </c:pt>
                <c:pt idx="13528">
                  <c:v>27058</c:v>
                </c:pt>
                <c:pt idx="13529">
                  <c:v>27060</c:v>
                </c:pt>
                <c:pt idx="13530">
                  <c:v>27062</c:v>
                </c:pt>
                <c:pt idx="13531">
                  <c:v>27064</c:v>
                </c:pt>
                <c:pt idx="13532">
                  <c:v>27066</c:v>
                </c:pt>
                <c:pt idx="13533">
                  <c:v>27068</c:v>
                </c:pt>
                <c:pt idx="13534">
                  <c:v>27070</c:v>
                </c:pt>
                <c:pt idx="13535">
                  <c:v>27072</c:v>
                </c:pt>
                <c:pt idx="13536">
                  <c:v>27074</c:v>
                </c:pt>
                <c:pt idx="13537">
                  <c:v>27076</c:v>
                </c:pt>
                <c:pt idx="13538">
                  <c:v>27078</c:v>
                </c:pt>
                <c:pt idx="13539">
                  <c:v>27080</c:v>
                </c:pt>
                <c:pt idx="13540">
                  <c:v>27082</c:v>
                </c:pt>
                <c:pt idx="13541">
                  <c:v>27084</c:v>
                </c:pt>
                <c:pt idx="13542">
                  <c:v>27086</c:v>
                </c:pt>
                <c:pt idx="13543">
                  <c:v>27088</c:v>
                </c:pt>
                <c:pt idx="13544">
                  <c:v>27090</c:v>
                </c:pt>
                <c:pt idx="13545">
                  <c:v>27092</c:v>
                </c:pt>
                <c:pt idx="13546">
                  <c:v>27094</c:v>
                </c:pt>
                <c:pt idx="13547">
                  <c:v>27096</c:v>
                </c:pt>
                <c:pt idx="13548">
                  <c:v>27098</c:v>
                </c:pt>
                <c:pt idx="13549">
                  <c:v>27100</c:v>
                </c:pt>
                <c:pt idx="13550">
                  <c:v>27102</c:v>
                </c:pt>
                <c:pt idx="13551">
                  <c:v>27104</c:v>
                </c:pt>
                <c:pt idx="13552">
                  <c:v>27106</c:v>
                </c:pt>
                <c:pt idx="13553">
                  <c:v>27108</c:v>
                </c:pt>
                <c:pt idx="13554">
                  <c:v>27110</c:v>
                </c:pt>
                <c:pt idx="13555">
                  <c:v>27112</c:v>
                </c:pt>
                <c:pt idx="13556">
                  <c:v>27114</c:v>
                </c:pt>
                <c:pt idx="13557">
                  <c:v>27116</c:v>
                </c:pt>
                <c:pt idx="13558">
                  <c:v>27118</c:v>
                </c:pt>
                <c:pt idx="13559">
                  <c:v>27120</c:v>
                </c:pt>
                <c:pt idx="13560">
                  <c:v>27122</c:v>
                </c:pt>
                <c:pt idx="13561">
                  <c:v>27124</c:v>
                </c:pt>
                <c:pt idx="13562">
                  <c:v>27126</c:v>
                </c:pt>
                <c:pt idx="13563">
                  <c:v>27128</c:v>
                </c:pt>
                <c:pt idx="13564">
                  <c:v>27130</c:v>
                </c:pt>
                <c:pt idx="13565">
                  <c:v>27132</c:v>
                </c:pt>
                <c:pt idx="13566">
                  <c:v>27134</c:v>
                </c:pt>
                <c:pt idx="13567">
                  <c:v>27136</c:v>
                </c:pt>
                <c:pt idx="13568">
                  <c:v>27138</c:v>
                </c:pt>
                <c:pt idx="13569">
                  <c:v>27140</c:v>
                </c:pt>
                <c:pt idx="13570">
                  <c:v>27142</c:v>
                </c:pt>
                <c:pt idx="13571">
                  <c:v>27144</c:v>
                </c:pt>
                <c:pt idx="13572">
                  <c:v>27146</c:v>
                </c:pt>
                <c:pt idx="13573">
                  <c:v>27148</c:v>
                </c:pt>
                <c:pt idx="13574">
                  <c:v>27150</c:v>
                </c:pt>
                <c:pt idx="13575">
                  <c:v>27152</c:v>
                </c:pt>
                <c:pt idx="13576">
                  <c:v>27154</c:v>
                </c:pt>
                <c:pt idx="13577">
                  <c:v>27156</c:v>
                </c:pt>
                <c:pt idx="13578">
                  <c:v>27158</c:v>
                </c:pt>
                <c:pt idx="13579">
                  <c:v>27160</c:v>
                </c:pt>
                <c:pt idx="13580">
                  <c:v>27162</c:v>
                </c:pt>
                <c:pt idx="13581">
                  <c:v>27164</c:v>
                </c:pt>
                <c:pt idx="13582">
                  <c:v>27166</c:v>
                </c:pt>
                <c:pt idx="13583">
                  <c:v>27168</c:v>
                </c:pt>
                <c:pt idx="13584">
                  <c:v>27170</c:v>
                </c:pt>
                <c:pt idx="13585">
                  <c:v>27172</c:v>
                </c:pt>
                <c:pt idx="13586">
                  <c:v>27174</c:v>
                </c:pt>
                <c:pt idx="13587">
                  <c:v>27176</c:v>
                </c:pt>
                <c:pt idx="13588">
                  <c:v>27178</c:v>
                </c:pt>
                <c:pt idx="13589">
                  <c:v>27180</c:v>
                </c:pt>
                <c:pt idx="13590">
                  <c:v>27182</c:v>
                </c:pt>
                <c:pt idx="13591">
                  <c:v>27184</c:v>
                </c:pt>
                <c:pt idx="13592">
                  <c:v>27186</c:v>
                </c:pt>
                <c:pt idx="13593">
                  <c:v>27188</c:v>
                </c:pt>
                <c:pt idx="13594">
                  <c:v>27190</c:v>
                </c:pt>
                <c:pt idx="13595">
                  <c:v>27192</c:v>
                </c:pt>
                <c:pt idx="13596">
                  <c:v>27194</c:v>
                </c:pt>
                <c:pt idx="13597">
                  <c:v>27196</c:v>
                </c:pt>
                <c:pt idx="13598">
                  <c:v>27198</c:v>
                </c:pt>
                <c:pt idx="13599">
                  <c:v>27200</c:v>
                </c:pt>
                <c:pt idx="13600">
                  <c:v>27202</c:v>
                </c:pt>
                <c:pt idx="13601">
                  <c:v>27204</c:v>
                </c:pt>
                <c:pt idx="13602">
                  <c:v>27206</c:v>
                </c:pt>
                <c:pt idx="13603">
                  <c:v>27208</c:v>
                </c:pt>
                <c:pt idx="13604">
                  <c:v>27210</c:v>
                </c:pt>
                <c:pt idx="13605">
                  <c:v>27212</c:v>
                </c:pt>
                <c:pt idx="13606">
                  <c:v>27214</c:v>
                </c:pt>
                <c:pt idx="13607">
                  <c:v>27216</c:v>
                </c:pt>
                <c:pt idx="13608">
                  <c:v>27218</c:v>
                </c:pt>
                <c:pt idx="13609">
                  <c:v>27220</c:v>
                </c:pt>
                <c:pt idx="13610">
                  <c:v>27222</c:v>
                </c:pt>
                <c:pt idx="13611">
                  <c:v>27224</c:v>
                </c:pt>
                <c:pt idx="13612">
                  <c:v>27226</c:v>
                </c:pt>
                <c:pt idx="13613">
                  <c:v>27228</c:v>
                </c:pt>
                <c:pt idx="13614">
                  <c:v>27230</c:v>
                </c:pt>
                <c:pt idx="13615">
                  <c:v>27232</c:v>
                </c:pt>
                <c:pt idx="13616">
                  <c:v>27234</c:v>
                </c:pt>
                <c:pt idx="13617">
                  <c:v>27236</c:v>
                </c:pt>
                <c:pt idx="13618">
                  <c:v>27238</c:v>
                </c:pt>
                <c:pt idx="13619">
                  <c:v>27240</c:v>
                </c:pt>
                <c:pt idx="13620">
                  <c:v>27242</c:v>
                </c:pt>
                <c:pt idx="13621">
                  <c:v>27244</c:v>
                </c:pt>
                <c:pt idx="13622">
                  <c:v>27246</c:v>
                </c:pt>
                <c:pt idx="13623">
                  <c:v>27248</c:v>
                </c:pt>
                <c:pt idx="13624">
                  <c:v>27250</c:v>
                </c:pt>
                <c:pt idx="13625">
                  <c:v>27252</c:v>
                </c:pt>
                <c:pt idx="13626">
                  <c:v>27254</c:v>
                </c:pt>
                <c:pt idx="13627">
                  <c:v>27256</c:v>
                </c:pt>
                <c:pt idx="13628">
                  <c:v>27258</c:v>
                </c:pt>
                <c:pt idx="13629">
                  <c:v>27260</c:v>
                </c:pt>
                <c:pt idx="13630">
                  <c:v>27262</c:v>
                </c:pt>
                <c:pt idx="13631">
                  <c:v>27264</c:v>
                </c:pt>
                <c:pt idx="13632">
                  <c:v>27266</c:v>
                </c:pt>
                <c:pt idx="13633">
                  <c:v>27268</c:v>
                </c:pt>
                <c:pt idx="13634">
                  <c:v>27270</c:v>
                </c:pt>
                <c:pt idx="13635">
                  <c:v>27272</c:v>
                </c:pt>
                <c:pt idx="13636">
                  <c:v>27274</c:v>
                </c:pt>
                <c:pt idx="13637">
                  <c:v>27276</c:v>
                </c:pt>
                <c:pt idx="13638">
                  <c:v>27278</c:v>
                </c:pt>
                <c:pt idx="13639">
                  <c:v>27280</c:v>
                </c:pt>
                <c:pt idx="13640">
                  <c:v>27282</c:v>
                </c:pt>
                <c:pt idx="13641">
                  <c:v>27284</c:v>
                </c:pt>
                <c:pt idx="13642">
                  <c:v>27286</c:v>
                </c:pt>
                <c:pt idx="13643">
                  <c:v>27288</c:v>
                </c:pt>
                <c:pt idx="13644">
                  <c:v>27290</c:v>
                </c:pt>
                <c:pt idx="13645">
                  <c:v>27292</c:v>
                </c:pt>
                <c:pt idx="13646">
                  <c:v>27294</c:v>
                </c:pt>
                <c:pt idx="13647">
                  <c:v>27296</c:v>
                </c:pt>
                <c:pt idx="13648">
                  <c:v>27298</c:v>
                </c:pt>
                <c:pt idx="13649">
                  <c:v>27300</c:v>
                </c:pt>
                <c:pt idx="13650">
                  <c:v>27302</c:v>
                </c:pt>
                <c:pt idx="13651">
                  <c:v>27304</c:v>
                </c:pt>
                <c:pt idx="13652">
                  <c:v>27306</c:v>
                </c:pt>
                <c:pt idx="13653">
                  <c:v>27308</c:v>
                </c:pt>
                <c:pt idx="13654">
                  <c:v>27310</c:v>
                </c:pt>
                <c:pt idx="13655">
                  <c:v>27312</c:v>
                </c:pt>
                <c:pt idx="13656">
                  <c:v>27314</c:v>
                </c:pt>
                <c:pt idx="13657">
                  <c:v>27316</c:v>
                </c:pt>
                <c:pt idx="13658">
                  <c:v>27318</c:v>
                </c:pt>
                <c:pt idx="13659">
                  <c:v>27320</c:v>
                </c:pt>
                <c:pt idx="13660">
                  <c:v>27322</c:v>
                </c:pt>
                <c:pt idx="13661">
                  <c:v>27324</c:v>
                </c:pt>
                <c:pt idx="13662">
                  <c:v>27326</c:v>
                </c:pt>
                <c:pt idx="13663">
                  <c:v>27328</c:v>
                </c:pt>
                <c:pt idx="13664">
                  <c:v>27330</c:v>
                </c:pt>
                <c:pt idx="13665">
                  <c:v>27332</c:v>
                </c:pt>
                <c:pt idx="13666">
                  <c:v>27334</c:v>
                </c:pt>
                <c:pt idx="13667">
                  <c:v>27336</c:v>
                </c:pt>
                <c:pt idx="13668">
                  <c:v>27338</c:v>
                </c:pt>
                <c:pt idx="13669">
                  <c:v>27340</c:v>
                </c:pt>
                <c:pt idx="13670">
                  <c:v>27342</c:v>
                </c:pt>
                <c:pt idx="13671">
                  <c:v>27344</c:v>
                </c:pt>
                <c:pt idx="13672">
                  <c:v>27346</c:v>
                </c:pt>
                <c:pt idx="13673">
                  <c:v>27348</c:v>
                </c:pt>
                <c:pt idx="13674">
                  <c:v>27350</c:v>
                </c:pt>
                <c:pt idx="13675">
                  <c:v>27352</c:v>
                </c:pt>
                <c:pt idx="13676">
                  <c:v>27354</c:v>
                </c:pt>
                <c:pt idx="13677">
                  <c:v>27356</c:v>
                </c:pt>
                <c:pt idx="13678">
                  <c:v>27358</c:v>
                </c:pt>
                <c:pt idx="13679">
                  <c:v>27360</c:v>
                </c:pt>
                <c:pt idx="13680">
                  <c:v>27362</c:v>
                </c:pt>
                <c:pt idx="13681">
                  <c:v>27364</c:v>
                </c:pt>
                <c:pt idx="13682">
                  <c:v>27366</c:v>
                </c:pt>
                <c:pt idx="13683">
                  <c:v>27368</c:v>
                </c:pt>
                <c:pt idx="13684">
                  <c:v>27370</c:v>
                </c:pt>
                <c:pt idx="13685">
                  <c:v>27372</c:v>
                </c:pt>
                <c:pt idx="13686">
                  <c:v>27374</c:v>
                </c:pt>
                <c:pt idx="13687">
                  <c:v>27376</c:v>
                </c:pt>
                <c:pt idx="13688">
                  <c:v>27378</c:v>
                </c:pt>
                <c:pt idx="13689">
                  <c:v>27380</c:v>
                </c:pt>
                <c:pt idx="13690">
                  <c:v>27382</c:v>
                </c:pt>
                <c:pt idx="13691">
                  <c:v>27384</c:v>
                </c:pt>
                <c:pt idx="13692">
                  <c:v>27386</c:v>
                </c:pt>
                <c:pt idx="13693">
                  <c:v>27388</c:v>
                </c:pt>
                <c:pt idx="13694">
                  <c:v>27390</c:v>
                </c:pt>
                <c:pt idx="13695">
                  <c:v>27392</c:v>
                </c:pt>
                <c:pt idx="13696">
                  <c:v>27394</c:v>
                </c:pt>
                <c:pt idx="13697">
                  <c:v>27396</c:v>
                </c:pt>
                <c:pt idx="13698">
                  <c:v>27398</c:v>
                </c:pt>
                <c:pt idx="13699">
                  <c:v>27400</c:v>
                </c:pt>
                <c:pt idx="13700">
                  <c:v>27402</c:v>
                </c:pt>
                <c:pt idx="13701">
                  <c:v>27404</c:v>
                </c:pt>
                <c:pt idx="13702">
                  <c:v>27406</c:v>
                </c:pt>
                <c:pt idx="13703">
                  <c:v>27408</c:v>
                </c:pt>
                <c:pt idx="13704">
                  <c:v>27410</c:v>
                </c:pt>
                <c:pt idx="13705">
                  <c:v>27412</c:v>
                </c:pt>
                <c:pt idx="13706">
                  <c:v>27414</c:v>
                </c:pt>
                <c:pt idx="13707">
                  <c:v>27416</c:v>
                </c:pt>
                <c:pt idx="13708">
                  <c:v>27418</c:v>
                </c:pt>
                <c:pt idx="13709">
                  <c:v>27420</c:v>
                </c:pt>
                <c:pt idx="13710">
                  <c:v>27422</c:v>
                </c:pt>
                <c:pt idx="13711">
                  <c:v>27424</c:v>
                </c:pt>
                <c:pt idx="13712">
                  <c:v>27426</c:v>
                </c:pt>
                <c:pt idx="13713">
                  <c:v>27428</c:v>
                </c:pt>
                <c:pt idx="13714">
                  <c:v>27430</c:v>
                </c:pt>
                <c:pt idx="13715">
                  <c:v>27432</c:v>
                </c:pt>
                <c:pt idx="13716">
                  <c:v>27434</c:v>
                </c:pt>
                <c:pt idx="13717">
                  <c:v>27436</c:v>
                </c:pt>
                <c:pt idx="13718">
                  <c:v>27438</c:v>
                </c:pt>
                <c:pt idx="13719">
                  <c:v>27440</c:v>
                </c:pt>
                <c:pt idx="13720">
                  <c:v>27442</c:v>
                </c:pt>
                <c:pt idx="13721">
                  <c:v>27444</c:v>
                </c:pt>
                <c:pt idx="13722">
                  <c:v>27446</c:v>
                </c:pt>
                <c:pt idx="13723">
                  <c:v>27448</c:v>
                </c:pt>
                <c:pt idx="13724">
                  <c:v>27450</c:v>
                </c:pt>
                <c:pt idx="13725">
                  <c:v>27452</c:v>
                </c:pt>
                <c:pt idx="13726">
                  <c:v>27454</c:v>
                </c:pt>
                <c:pt idx="13727">
                  <c:v>27456</c:v>
                </c:pt>
                <c:pt idx="13728">
                  <c:v>27458</c:v>
                </c:pt>
                <c:pt idx="13729">
                  <c:v>27460</c:v>
                </c:pt>
                <c:pt idx="13730">
                  <c:v>27462</c:v>
                </c:pt>
                <c:pt idx="13731">
                  <c:v>27464</c:v>
                </c:pt>
                <c:pt idx="13732">
                  <c:v>27466</c:v>
                </c:pt>
                <c:pt idx="13733">
                  <c:v>27468</c:v>
                </c:pt>
                <c:pt idx="13734">
                  <c:v>27470</c:v>
                </c:pt>
                <c:pt idx="13735">
                  <c:v>27472</c:v>
                </c:pt>
                <c:pt idx="13736">
                  <c:v>27474</c:v>
                </c:pt>
                <c:pt idx="13737">
                  <c:v>27476</c:v>
                </c:pt>
                <c:pt idx="13738">
                  <c:v>27478</c:v>
                </c:pt>
                <c:pt idx="13739">
                  <c:v>27480</c:v>
                </c:pt>
                <c:pt idx="13740">
                  <c:v>27482</c:v>
                </c:pt>
                <c:pt idx="13741">
                  <c:v>27484</c:v>
                </c:pt>
                <c:pt idx="13742">
                  <c:v>27486</c:v>
                </c:pt>
                <c:pt idx="13743">
                  <c:v>27488</c:v>
                </c:pt>
                <c:pt idx="13744">
                  <c:v>27490</c:v>
                </c:pt>
                <c:pt idx="13745">
                  <c:v>27492</c:v>
                </c:pt>
                <c:pt idx="13746">
                  <c:v>27494</c:v>
                </c:pt>
                <c:pt idx="13747">
                  <c:v>27496</c:v>
                </c:pt>
                <c:pt idx="13748">
                  <c:v>27498</c:v>
                </c:pt>
                <c:pt idx="13749">
                  <c:v>27500</c:v>
                </c:pt>
                <c:pt idx="13750">
                  <c:v>27502</c:v>
                </c:pt>
                <c:pt idx="13751">
                  <c:v>27504</c:v>
                </c:pt>
                <c:pt idx="13752">
                  <c:v>27506</c:v>
                </c:pt>
                <c:pt idx="13753">
                  <c:v>27508</c:v>
                </c:pt>
                <c:pt idx="13754">
                  <c:v>27510</c:v>
                </c:pt>
                <c:pt idx="13755">
                  <c:v>27512</c:v>
                </c:pt>
                <c:pt idx="13756">
                  <c:v>27514</c:v>
                </c:pt>
                <c:pt idx="13757">
                  <c:v>27516</c:v>
                </c:pt>
                <c:pt idx="13758">
                  <c:v>27518</c:v>
                </c:pt>
                <c:pt idx="13759">
                  <c:v>27520</c:v>
                </c:pt>
                <c:pt idx="13760">
                  <c:v>27522</c:v>
                </c:pt>
                <c:pt idx="13761">
                  <c:v>27524</c:v>
                </c:pt>
                <c:pt idx="13762">
                  <c:v>27526</c:v>
                </c:pt>
                <c:pt idx="13763">
                  <c:v>27528</c:v>
                </c:pt>
                <c:pt idx="13764">
                  <c:v>27530</c:v>
                </c:pt>
                <c:pt idx="13765">
                  <c:v>27532</c:v>
                </c:pt>
                <c:pt idx="13766">
                  <c:v>27534</c:v>
                </c:pt>
                <c:pt idx="13767">
                  <c:v>27536</c:v>
                </c:pt>
                <c:pt idx="13768">
                  <c:v>27538</c:v>
                </c:pt>
                <c:pt idx="13769">
                  <c:v>27540</c:v>
                </c:pt>
                <c:pt idx="13770">
                  <c:v>27542</c:v>
                </c:pt>
                <c:pt idx="13771">
                  <c:v>27544</c:v>
                </c:pt>
                <c:pt idx="13772">
                  <c:v>27546</c:v>
                </c:pt>
                <c:pt idx="13773">
                  <c:v>27548</c:v>
                </c:pt>
                <c:pt idx="13774">
                  <c:v>27550</c:v>
                </c:pt>
                <c:pt idx="13775">
                  <c:v>27552</c:v>
                </c:pt>
                <c:pt idx="13776">
                  <c:v>27554</c:v>
                </c:pt>
                <c:pt idx="13777">
                  <c:v>27556</c:v>
                </c:pt>
                <c:pt idx="13778">
                  <c:v>27558</c:v>
                </c:pt>
                <c:pt idx="13779">
                  <c:v>27560</c:v>
                </c:pt>
                <c:pt idx="13780">
                  <c:v>27562</c:v>
                </c:pt>
                <c:pt idx="13781">
                  <c:v>27564</c:v>
                </c:pt>
                <c:pt idx="13782">
                  <c:v>27566</c:v>
                </c:pt>
                <c:pt idx="13783">
                  <c:v>27568</c:v>
                </c:pt>
                <c:pt idx="13784">
                  <c:v>27570</c:v>
                </c:pt>
                <c:pt idx="13785">
                  <c:v>27572</c:v>
                </c:pt>
                <c:pt idx="13786">
                  <c:v>27574</c:v>
                </c:pt>
                <c:pt idx="13787">
                  <c:v>27576</c:v>
                </c:pt>
                <c:pt idx="13788">
                  <c:v>27578</c:v>
                </c:pt>
                <c:pt idx="13789">
                  <c:v>27580</c:v>
                </c:pt>
                <c:pt idx="13790">
                  <c:v>27582</c:v>
                </c:pt>
                <c:pt idx="13791">
                  <c:v>27584</c:v>
                </c:pt>
                <c:pt idx="13792">
                  <c:v>27586</c:v>
                </c:pt>
                <c:pt idx="13793">
                  <c:v>27588</c:v>
                </c:pt>
                <c:pt idx="13794">
                  <c:v>27590</c:v>
                </c:pt>
                <c:pt idx="13795">
                  <c:v>27592</c:v>
                </c:pt>
                <c:pt idx="13796">
                  <c:v>27594</c:v>
                </c:pt>
                <c:pt idx="13797">
                  <c:v>27596</c:v>
                </c:pt>
                <c:pt idx="13798">
                  <c:v>27598</c:v>
                </c:pt>
                <c:pt idx="13799">
                  <c:v>27600</c:v>
                </c:pt>
                <c:pt idx="13800">
                  <c:v>27602</c:v>
                </c:pt>
                <c:pt idx="13801">
                  <c:v>27604</c:v>
                </c:pt>
                <c:pt idx="13802">
                  <c:v>27606</c:v>
                </c:pt>
                <c:pt idx="13803">
                  <c:v>27608</c:v>
                </c:pt>
                <c:pt idx="13804">
                  <c:v>27610</c:v>
                </c:pt>
                <c:pt idx="13805">
                  <c:v>27612</c:v>
                </c:pt>
                <c:pt idx="13806">
                  <c:v>27614</c:v>
                </c:pt>
                <c:pt idx="13807">
                  <c:v>27616</c:v>
                </c:pt>
                <c:pt idx="13808">
                  <c:v>27618</c:v>
                </c:pt>
                <c:pt idx="13809">
                  <c:v>27620</c:v>
                </c:pt>
                <c:pt idx="13810">
                  <c:v>27622</c:v>
                </c:pt>
                <c:pt idx="13811">
                  <c:v>27624</c:v>
                </c:pt>
                <c:pt idx="13812">
                  <c:v>27626</c:v>
                </c:pt>
                <c:pt idx="13813">
                  <c:v>27628</c:v>
                </c:pt>
                <c:pt idx="13814">
                  <c:v>27630</c:v>
                </c:pt>
                <c:pt idx="13815">
                  <c:v>27632</c:v>
                </c:pt>
                <c:pt idx="13816">
                  <c:v>27634</c:v>
                </c:pt>
                <c:pt idx="13817">
                  <c:v>27636</c:v>
                </c:pt>
                <c:pt idx="13818">
                  <c:v>27638</c:v>
                </c:pt>
                <c:pt idx="13819">
                  <c:v>27640</c:v>
                </c:pt>
                <c:pt idx="13820">
                  <c:v>27642</c:v>
                </c:pt>
                <c:pt idx="13821">
                  <c:v>27644</c:v>
                </c:pt>
                <c:pt idx="13822">
                  <c:v>27646</c:v>
                </c:pt>
                <c:pt idx="13823">
                  <c:v>27648</c:v>
                </c:pt>
                <c:pt idx="13824">
                  <c:v>27650</c:v>
                </c:pt>
                <c:pt idx="13825">
                  <c:v>27652</c:v>
                </c:pt>
                <c:pt idx="13826">
                  <c:v>27654</c:v>
                </c:pt>
                <c:pt idx="13827">
                  <c:v>27656</c:v>
                </c:pt>
                <c:pt idx="13828">
                  <c:v>27658</c:v>
                </c:pt>
                <c:pt idx="13829">
                  <c:v>27660</c:v>
                </c:pt>
                <c:pt idx="13830">
                  <c:v>27662</c:v>
                </c:pt>
                <c:pt idx="13831">
                  <c:v>27664</c:v>
                </c:pt>
                <c:pt idx="13832">
                  <c:v>27666</c:v>
                </c:pt>
                <c:pt idx="13833">
                  <c:v>27668</c:v>
                </c:pt>
                <c:pt idx="13834">
                  <c:v>27670</c:v>
                </c:pt>
                <c:pt idx="13835">
                  <c:v>27672</c:v>
                </c:pt>
                <c:pt idx="13836">
                  <c:v>27674</c:v>
                </c:pt>
                <c:pt idx="13837">
                  <c:v>27676</c:v>
                </c:pt>
                <c:pt idx="13838">
                  <c:v>27678</c:v>
                </c:pt>
                <c:pt idx="13839">
                  <c:v>27680</c:v>
                </c:pt>
                <c:pt idx="13840">
                  <c:v>27682</c:v>
                </c:pt>
                <c:pt idx="13841">
                  <c:v>27684</c:v>
                </c:pt>
                <c:pt idx="13842">
                  <c:v>27686</c:v>
                </c:pt>
                <c:pt idx="13843">
                  <c:v>27688</c:v>
                </c:pt>
                <c:pt idx="13844">
                  <c:v>27690</c:v>
                </c:pt>
                <c:pt idx="13845">
                  <c:v>27692</c:v>
                </c:pt>
                <c:pt idx="13846">
                  <c:v>27694</c:v>
                </c:pt>
                <c:pt idx="13847">
                  <c:v>27696</c:v>
                </c:pt>
                <c:pt idx="13848">
                  <c:v>27698</c:v>
                </c:pt>
                <c:pt idx="13849">
                  <c:v>27700</c:v>
                </c:pt>
                <c:pt idx="13850">
                  <c:v>27702</c:v>
                </c:pt>
                <c:pt idx="13851">
                  <c:v>27704</c:v>
                </c:pt>
                <c:pt idx="13852">
                  <c:v>27706</c:v>
                </c:pt>
                <c:pt idx="13853">
                  <c:v>27708</c:v>
                </c:pt>
                <c:pt idx="13854">
                  <c:v>27710</c:v>
                </c:pt>
                <c:pt idx="13855">
                  <c:v>27712</c:v>
                </c:pt>
                <c:pt idx="13856">
                  <c:v>27714</c:v>
                </c:pt>
                <c:pt idx="13857">
                  <c:v>27716</c:v>
                </c:pt>
                <c:pt idx="13858">
                  <c:v>27718</c:v>
                </c:pt>
                <c:pt idx="13859">
                  <c:v>27720</c:v>
                </c:pt>
                <c:pt idx="13860">
                  <c:v>27722</c:v>
                </c:pt>
                <c:pt idx="13861">
                  <c:v>27724</c:v>
                </c:pt>
                <c:pt idx="13862">
                  <c:v>27726</c:v>
                </c:pt>
                <c:pt idx="13863">
                  <c:v>27728</c:v>
                </c:pt>
                <c:pt idx="13864">
                  <c:v>27730</c:v>
                </c:pt>
                <c:pt idx="13865">
                  <c:v>27732</c:v>
                </c:pt>
                <c:pt idx="13866">
                  <c:v>27734</c:v>
                </c:pt>
                <c:pt idx="13867">
                  <c:v>27736</c:v>
                </c:pt>
                <c:pt idx="13868">
                  <c:v>27738</c:v>
                </c:pt>
                <c:pt idx="13869">
                  <c:v>27740</c:v>
                </c:pt>
                <c:pt idx="13870">
                  <c:v>27742</c:v>
                </c:pt>
                <c:pt idx="13871">
                  <c:v>27744</c:v>
                </c:pt>
                <c:pt idx="13872">
                  <c:v>27746</c:v>
                </c:pt>
                <c:pt idx="13873">
                  <c:v>27748</c:v>
                </c:pt>
                <c:pt idx="13874">
                  <c:v>27750</c:v>
                </c:pt>
                <c:pt idx="13875">
                  <c:v>27752</c:v>
                </c:pt>
                <c:pt idx="13876">
                  <c:v>27754</c:v>
                </c:pt>
                <c:pt idx="13877">
                  <c:v>27756</c:v>
                </c:pt>
                <c:pt idx="13878">
                  <c:v>27758</c:v>
                </c:pt>
                <c:pt idx="13879">
                  <c:v>27760</c:v>
                </c:pt>
                <c:pt idx="13880">
                  <c:v>27762</c:v>
                </c:pt>
                <c:pt idx="13881">
                  <c:v>27764</c:v>
                </c:pt>
                <c:pt idx="13882">
                  <c:v>27766</c:v>
                </c:pt>
                <c:pt idx="13883">
                  <c:v>27768</c:v>
                </c:pt>
                <c:pt idx="13884">
                  <c:v>27770</c:v>
                </c:pt>
                <c:pt idx="13885">
                  <c:v>27772</c:v>
                </c:pt>
                <c:pt idx="13886">
                  <c:v>27774</c:v>
                </c:pt>
                <c:pt idx="13887">
                  <c:v>27776</c:v>
                </c:pt>
                <c:pt idx="13888">
                  <c:v>27778</c:v>
                </c:pt>
                <c:pt idx="13889">
                  <c:v>27780</c:v>
                </c:pt>
                <c:pt idx="13890">
                  <c:v>27782</c:v>
                </c:pt>
                <c:pt idx="13891">
                  <c:v>27784</c:v>
                </c:pt>
                <c:pt idx="13892">
                  <c:v>27786</c:v>
                </c:pt>
                <c:pt idx="13893">
                  <c:v>27788</c:v>
                </c:pt>
                <c:pt idx="13894">
                  <c:v>27790</c:v>
                </c:pt>
                <c:pt idx="13895">
                  <c:v>27792</c:v>
                </c:pt>
                <c:pt idx="13896">
                  <c:v>27794</c:v>
                </c:pt>
                <c:pt idx="13897">
                  <c:v>27796</c:v>
                </c:pt>
                <c:pt idx="13898">
                  <c:v>27798</c:v>
                </c:pt>
                <c:pt idx="13899">
                  <c:v>27800</c:v>
                </c:pt>
                <c:pt idx="13900">
                  <c:v>27802</c:v>
                </c:pt>
                <c:pt idx="13901">
                  <c:v>27804</c:v>
                </c:pt>
                <c:pt idx="13902">
                  <c:v>27806</c:v>
                </c:pt>
                <c:pt idx="13903">
                  <c:v>27808</c:v>
                </c:pt>
                <c:pt idx="13904">
                  <c:v>27810</c:v>
                </c:pt>
                <c:pt idx="13905">
                  <c:v>27812</c:v>
                </c:pt>
                <c:pt idx="13906">
                  <c:v>27814</c:v>
                </c:pt>
                <c:pt idx="13907">
                  <c:v>27816</c:v>
                </c:pt>
                <c:pt idx="13908">
                  <c:v>27818</c:v>
                </c:pt>
                <c:pt idx="13909">
                  <c:v>27820</c:v>
                </c:pt>
                <c:pt idx="13910">
                  <c:v>27822</c:v>
                </c:pt>
                <c:pt idx="13911">
                  <c:v>27824</c:v>
                </c:pt>
                <c:pt idx="13912">
                  <c:v>27826</c:v>
                </c:pt>
                <c:pt idx="13913">
                  <c:v>27828</c:v>
                </c:pt>
                <c:pt idx="13914">
                  <c:v>27830</c:v>
                </c:pt>
                <c:pt idx="13915">
                  <c:v>27832</c:v>
                </c:pt>
                <c:pt idx="13916">
                  <c:v>27834</c:v>
                </c:pt>
                <c:pt idx="13917">
                  <c:v>27836</c:v>
                </c:pt>
                <c:pt idx="13918">
                  <c:v>27838</c:v>
                </c:pt>
                <c:pt idx="13919">
                  <c:v>27840</c:v>
                </c:pt>
                <c:pt idx="13920">
                  <c:v>27842</c:v>
                </c:pt>
                <c:pt idx="13921">
                  <c:v>27844</c:v>
                </c:pt>
                <c:pt idx="13922">
                  <c:v>27846</c:v>
                </c:pt>
                <c:pt idx="13923">
                  <c:v>27848</c:v>
                </c:pt>
                <c:pt idx="13924">
                  <c:v>27850</c:v>
                </c:pt>
                <c:pt idx="13925">
                  <c:v>27852</c:v>
                </c:pt>
                <c:pt idx="13926">
                  <c:v>27854</c:v>
                </c:pt>
                <c:pt idx="13927">
                  <c:v>27856</c:v>
                </c:pt>
                <c:pt idx="13928">
                  <c:v>27858</c:v>
                </c:pt>
                <c:pt idx="13929">
                  <c:v>27860</c:v>
                </c:pt>
                <c:pt idx="13930">
                  <c:v>27862</c:v>
                </c:pt>
                <c:pt idx="13931">
                  <c:v>27864</c:v>
                </c:pt>
                <c:pt idx="13932">
                  <c:v>27866</c:v>
                </c:pt>
                <c:pt idx="13933">
                  <c:v>27868</c:v>
                </c:pt>
                <c:pt idx="13934">
                  <c:v>27870</c:v>
                </c:pt>
                <c:pt idx="13935">
                  <c:v>27872</c:v>
                </c:pt>
                <c:pt idx="13936">
                  <c:v>27874</c:v>
                </c:pt>
                <c:pt idx="13937">
                  <c:v>27876</c:v>
                </c:pt>
                <c:pt idx="13938">
                  <c:v>27878</c:v>
                </c:pt>
                <c:pt idx="13939">
                  <c:v>27880</c:v>
                </c:pt>
                <c:pt idx="13940">
                  <c:v>27882</c:v>
                </c:pt>
                <c:pt idx="13941">
                  <c:v>27884</c:v>
                </c:pt>
                <c:pt idx="13942">
                  <c:v>27886</c:v>
                </c:pt>
                <c:pt idx="13943">
                  <c:v>27888</c:v>
                </c:pt>
                <c:pt idx="13944">
                  <c:v>27890</c:v>
                </c:pt>
                <c:pt idx="13945">
                  <c:v>27892</c:v>
                </c:pt>
                <c:pt idx="13946">
                  <c:v>27894</c:v>
                </c:pt>
                <c:pt idx="13947">
                  <c:v>27896</c:v>
                </c:pt>
                <c:pt idx="13948">
                  <c:v>27898</c:v>
                </c:pt>
                <c:pt idx="13949">
                  <c:v>27900</c:v>
                </c:pt>
                <c:pt idx="13950">
                  <c:v>27902</c:v>
                </c:pt>
                <c:pt idx="13951">
                  <c:v>27904</c:v>
                </c:pt>
                <c:pt idx="13952">
                  <c:v>27906</c:v>
                </c:pt>
                <c:pt idx="13953">
                  <c:v>27908</c:v>
                </c:pt>
                <c:pt idx="13954">
                  <c:v>27910</c:v>
                </c:pt>
                <c:pt idx="13955">
                  <c:v>27912</c:v>
                </c:pt>
                <c:pt idx="13956">
                  <c:v>27914</c:v>
                </c:pt>
                <c:pt idx="13957">
                  <c:v>27916</c:v>
                </c:pt>
                <c:pt idx="13958">
                  <c:v>27918</c:v>
                </c:pt>
                <c:pt idx="13959">
                  <c:v>27920</c:v>
                </c:pt>
                <c:pt idx="13960">
                  <c:v>27922</c:v>
                </c:pt>
                <c:pt idx="13961">
                  <c:v>27924</c:v>
                </c:pt>
                <c:pt idx="13962">
                  <c:v>27926</c:v>
                </c:pt>
                <c:pt idx="13963">
                  <c:v>27928</c:v>
                </c:pt>
                <c:pt idx="13964">
                  <c:v>27930</c:v>
                </c:pt>
                <c:pt idx="13965">
                  <c:v>27932</c:v>
                </c:pt>
                <c:pt idx="13966">
                  <c:v>27934</c:v>
                </c:pt>
                <c:pt idx="13967">
                  <c:v>27936</c:v>
                </c:pt>
                <c:pt idx="13968">
                  <c:v>27938</c:v>
                </c:pt>
                <c:pt idx="13969">
                  <c:v>27940</c:v>
                </c:pt>
                <c:pt idx="13970">
                  <c:v>27942</c:v>
                </c:pt>
                <c:pt idx="13971">
                  <c:v>27944</c:v>
                </c:pt>
                <c:pt idx="13972">
                  <c:v>27946</c:v>
                </c:pt>
                <c:pt idx="13973">
                  <c:v>27948</c:v>
                </c:pt>
                <c:pt idx="13974">
                  <c:v>27950</c:v>
                </c:pt>
                <c:pt idx="13975">
                  <c:v>27952</c:v>
                </c:pt>
                <c:pt idx="13976">
                  <c:v>27954</c:v>
                </c:pt>
                <c:pt idx="13977">
                  <c:v>27956</c:v>
                </c:pt>
                <c:pt idx="13978">
                  <c:v>27958</c:v>
                </c:pt>
                <c:pt idx="13979">
                  <c:v>27960</c:v>
                </c:pt>
                <c:pt idx="13980">
                  <c:v>27962</c:v>
                </c:pt>
                <c:pt idx="13981">
                  <c:v>27964</c:v>
                </c:pt>
                <c:pt idx="13982">
                  <c:v>27966</c:v>
                </c:pt>
                <c:pt idx="13983">
                  <c:v>27968</c:v>
                </c:pt>
                <c:pt idx="13984">
                  <c:v>27970</c:v>
                </c:pt>
                <c:pt idx="13985">
                  <c:v>27972</c:v>
                </c:pt>
                <c:pt idx="13986">
                  <c:v>27974</c:v>
                </c:pt>
                <c:pt idx="13987">
                  <c:v>27976</c:v>
                </c:pt>
                <c:pt idx="13988">
                  <c:v>27978</c:v>
                </c:pt>
                <c:pt idx="13989">
                  <c:v>27980</c:v>
                </c:pt>
                <c:pt idx="13990">
                  <c:v>27982</c:v>
                </c:pt>
                <c:pt idx="13991">
                  <c:v>27984</c:v>
                </c:pt>
                <c:pt idx="13992">
                  <c:v>27986</c:v>
                </c:pt>
                <c:pt idx="13993">
                  <c:v>27988</c:v>
                </c:pt>
                <c:pt idx="13994">
                  <c:v>27990</c:v>
                </c:pt>
                <c:pt idx="13995">
                  <c:v>27992</c:v>
                </c:pt>
                <c:pt idx="13996">
                  <c:v>27994</c:v>
                </c:pt>
                <c:pt idx="13997">
                  <c:v>27996</c:v>
                </c:pt>
                <c:pt idx="13998">
                  <c:v>27998</c:v>
                </c:pt>
                <c:pt idx="13999">
                  <c:v>28000</c:v>
                </c:pt>
                <c:pt idx="14000">
                  <c:v>28002</c:v>
                </c:pt>
                <c:pt idx="14001">
                  <c:v>28004</c:v>
                </c:pt>
                <c:pt idx="14002">
                  <c:v>28006</c:v>
                </c:pt>
                <c:pt idx="14003">
                  <c:v>28008</c:v>
                </c:pt>
                <c:pt idx="14004">
                  <c:v>28010</c:v>
                </c:pt>
                <c:pt idx="14005">
                  <c:v>28012</c:v>
                </c:pt>
                <c:pt idx="14006">
                  <c:v>28014</c:v>
                </c:pt>
                <c:pt idx="14007">
                  <c:v>28016</c:v>
                </c:pt>
                <c:pt idx="14008">
                  <c:v>28018</c:v>
                </c:pt>
                <c:pt idx="14009">
                  <c:v>28020</c:v>
                </c:pt>
                <c:pt idx="14010">
                  <c:v>28022</c:v>
                </c:pt>
                <c:pt idx="14011">
                  <c:v>28024</c:v>
                </c:pt>
                <c:pt idx="14012">
                  <c:v>28026</c:v>
                </c:pt>
                <c:pt idx="14013">
                  <c:v>28028</c:v>
                </c:pt>
                <c:pt idx="14014">
                  <c:v>28030</c:v>
                </c:pt>
                <c:pt idx="14015">
                  <c:v>28032</c:v>
                </c:pt>
                <c:pt idx="14016">
                  <c:v>28034</c:v>
                </c:pt>
                <c:pt idx="14017">
                  <c:v>28036</c:v>
                </c:pt>
                <c:pt idx="14018">
                  <c:v>28038</c:v>
                </c:pt>
                <c:pt idx="14019">
                  <c:v>28040</c:v>
                </c:pt>
                <c:pt idx="14020">
                  <c:v>28042</c:v>
                </c:pt>
                <c:pt idx="14021">
                  <c:v>28044</c:v>
                </c:pt>
                <c:pt idx="14022">
                  <c:v>28046</c:v>
                </c:pt>
                <c:pt idx="14023">
                  <c:v>28048</c:v>
                </c:pt>
                <c:pt idx="14024">
                  <c:v>28050</c:v>
                </c:pt>
                <c:pt idx="14025">
                  <c:v>28052</c:v>
                </c:pt>
                <c:pt idx="14026">
                  <c:v>28054</c:v>
                </c:pt>
                <c:pt idx="14027">
                  <c:v>28056</c:v>
                </c:pt>
                <c:pt idx="14028">
                  <c:v>28058</c:v>
                </c:pt>
                <c:pt idx="14029">
                  <c:v>28060</c:v>
                </c:pt>
                <c:pt idx="14030">
                  <c:v>28062</c:v>
                </c:pt>
                <c:pt idx="14031">
                  <c:v>28064</c:v>
                </c:pt>
                <c:pt idx="14032">
                  <c:v>28066</c:v>
                </c:pt>
                <c:pt idx="14033">
                  <c:v>28068</c:v>
                </c:pt>
                <c:pt idx="14034">
                  <c:v>28070</c:v>
                </c:pt>
                <c:pt idx="14035">
                  <c:v>28072</c:v>
                </c:pt>
                <c:pt idx="14036">
                  <c:v>28074</c:v>
                </c:pt>
                <c:pt idx="14037">
                  <c:v>28076</c:v>
                </c:pt>
                <c:pt idx="14038">
                  <c:v>28078</c:v>
                </c:pt>
                <c:pt idx="14039">
                  <c:v>28080</c:v>
                </c:pt>
                <c:pt idx="14040">
                  <c:v>28082</c:v>
                </c:pt>
                <c:pt idx="14041">
                  <c:v>28084</c:v>
                </c:pt>
                <c:pt idx="14042">
                  <c:v>28086</c:v>
                </c:pt>
                <c:pt idx="14043">
                  <c:v>28088</c:v>
                </c:pt>
                <c:pt idx="14044">
                  <c:v>28090</c:v>
                </c:pt>
                <c:pt idx="14045">
                  <c:v>28092</c:v>
                </c:pt>
                <c:pt idx="14046">
                  <c:v>28094</c:v>
                </c:pt>
                <c:pt idx="14047">
                  <c:v>28096</c:v>
                </c:pt>
                <c:pt idx="14048">
                  <c:v>28098</c:v>
                </c:pt>
                <c:pt idx="14049">
                  <c:v>28100</c:v>
                </c:pt>
                <c:pt idx="14050">
                  <c:v>28102</c:v>
                </c:pt>
                <c:pt idx="14051">
                  <c:v>28104</c:v>
                </c:pt>
                <c:pt idx="14052">
                  <c:v>28106</c:v>
                </c:pt>
                <c:pt idx="14053">
                  <c:v>28108</c:v>
                </c:pt>
                <c:pt idx="14054">
                  <c:v>28110</c:v>
                </c:pt>
                <c:pt idx="14055">
                  <c:v>28112</c:v>
                </c:pt>
                <c:pt idx="14056">
                  <c:v>28114</c:v>
                </c:pt>
                <c:pt idx="14057">
                  <c:v>28116</c:v>
                </c:pt>
                <c:pt idx="14058">
                  <c:v>28118</c:v>
                </c:pt>
                <c:pt idx="14059">
                  <c:v>28120</c:v>
                </c:pt>
                <c:pt idx="14060">
                  <c:v>28122</c:v>
                </c:pt>
                <c:pt idx="14061">
                  <c:v>28124</c:v>
                </c:pt>
                <c:pt idx="14062">
                  <c:v>28126</c:v>
                </c:pt>
                <c:pt idx="14063">
                  <c:v>28128</c:v>
                </c:pt>
                <c:pt idx="14064">
                  <c:v>28130</c:v>
                </c:pt>
                <c:pt idx="14065">
                  <c:v>28132</c:v>
                </c:pt>
                <c:pt idx="14066">
                  <c:v>28134</c:v>
                </c:pt>
                <c:pt idx="14067">
                  <c:v>28136</c:v>
                </c:pt>
                <c:pt idx="14068">
                  <c:v>28138</c:v>
                </c:pt>
                <c:pt idx="14069">
                  <c:v>28140</c:v>
                </c:pt>
                <c:pt idx="14070">
                  <c:v>28142</c:v>
                </c:pt>
                <c:pt idx="14071">
                  <c:v>28144</c:v>
                </c:pt>
                <c:pt idx="14072">
                  <c:v>28146</c:v>
                </c:pt>
                <c:pt idx="14073">
                  <c:v>28148</c:v>
                </c:pt>
                <c:pt idx="14074">
                  <c:v>28150</c:v>
                </c:pt>
                <c:pt idx="14075">
                  <c:v>28152</c:v>
                </c:pt>
                <c:pt idx="14076">
                  <c:v>28154</c:v>
                </c:pt>
                <c:pt idx="14077">
                  <c:v>28156</c:v>
                </c:pt>
                <c:pt idx="14078">
                  <c:v>28158</c:v>
                </c:pt>
                <c:pt idx="14079">
                  <c:v>28160</c:v>
                </c:pt>
                <c:pt idx="14080">
                  <c:v>28162</c:v>
                </c:pt>
                <c:pt idx="14081">
                  <c:v>28164</c:v>
                </c:pt>
                <c:pt idx="14082">
                  <c:v>28166</c:v>
                </c:pt>
                <c:pt idx="14083">
                  <c:v>28168</c:v>
                </c:pt>
                <c:pt idx="14084">
                  <c:v>28170</c:v>
                </c:pt>
                <c:pt idx="14085">
                  <c:v>28172</c:v>
                </c:pt>
                <c:pt idx="14086">
                  <c:v>28174</c:v>
                </c:pt>
                <c:pt idx="14087">
                  <c:v>28176</c:v>
                </c:pt>
                <c:pt idx="14088">
                  <c:v>28178</c:v>
                </c:pt>
                <c:pt idx="14089">
                  <c:v>28180</c:v>
                </c:pt>
                <c:pt idx="14090">
                  <c:v>28182</c:v>
                </c:pt>
                <c:pt idx="14091">
                  <c:v>28184</c:v>
                </c:pt>
                <c:pt idx="14092">
                  <c:v>28186</c:v>
                </c:pt>
                <c:pt idx="14093">
                  <c:v>28188</c:v>
                </c:pt>
                <c:pt idx="14094">
                  <c:v>28190</c:v>
                </c:pt>
                <c:pt idx="14095">
                  <c:v>28192</c:v>
                </c:pt>
                <c:pt idx="14096">
                  <c:v>28194</c:v>
                </c:pt>
                <c:pt idx="14097">
                  <c:v>28196</c:v>
                </c:pt>
                <c:pt idx="14098">
                  <c:v>28198</c:v>
                </c:pt>
                <c:pt idx="14099">
                  <c:v>28200</c:v>
                </c:pt>
                <c:pt idx="14100">
                  <c:v>28202</c:v>
                </c:pt>
                <c:pt idx="14101">
                  <c:v>28204</c:v>
                </c:pt>
                <c:pt idx="14102">
                  <c:v>28206</c:v>
                </c:pt>
                <c:pt idx="14103">
                  <c:v>28208</c:v>
                </c:pt>
                <c:pt idx="14104">
                  <c:v>28210</c:v>
                </c:pt>
                <c:pt idx="14105">
                  <c:v>28212</c:v>
                </c:pt>
                <c:pt idx="14106">
                  <c:v>28214</c:v>
                </c:pt>
                <c:pt idx="14107">
                  <c:v>28216</c:v>
                </c:pt>
                <c:pt idx="14108">
                  <c:v>28218</c:v>
                </c:pt>
                <c:pt idx="14109">
                  <c:v>28220</c:v>
                </c:pt>
                <c:pt idx="14110">
                  <c:v>28222</c:v>
                </c:pt>
                <c:pt idx="14111">
                  <c:v>28224</c:v>
                </c:pt>
                <c:pt idx="14112">
                  <c:v>28226</c:v>
                </c:pt>
                <c:pt idx="14113">
                  <c:v>28228</c:v>
                </c:pt>
                <c:pt idx="14114">
                  <c:v>28230</c:v>
                </c:pt>
                <c:pt idx="14115">
                  <c:v>28232</c:v>
                </c:pt>
                <c:pt idx="14116">
                  <c:v>28234</c:v>
                </c:pt>
                <c:pt idx="14117">
                  <c:v>28236</c:v>
                </c:pt>
                <c:pt idx="14118">
                  <c:v>28238</c:v>
                </c:pt>
                <c:pt idx="14119">
                  <c:v>28240</c:v>
                </c:pt>
                <c:pt idx="14120">
                  <c:v>28242</c:v>
                </c:pt>
                <c:pt idx="14121">
                  <c:v>28244</c:v>
                </c:pt>
                <c:pt idx="14122">
                  <c:v>28246</c:v>
                </c:pt>
                <c:pt idx="14123">
                  <c:v>28248</c:v>
                </c:pt>
                <c:pt idx="14124">
                  <c:v>28250</c:v>
                </c:pt>
                <c:pt idx="14125">
                  <c:v>28252</c:v>
                </c:pt>
                <c:pt idx="14126">
                  <c:v>28254</c:v>
                </c:pt>
                <c:pt idx="14127">
                  <c:v>28256</c:v>
                </c:pt>
                <c:pt idx="14128">
                  <c:v>28258</c:v>
                </c:pt>
                <c:pt idx="14129">
                  <c:v>28260</c:v>
                </c:pt>
                <c:pt idx="14130">
                  <c:v>28262</c:v>
                </c:pt>
                <c:pt idx="14131">
                  <c:v>28264</c:v>
                </c:pt>
                <c:pt idx="14132">
                  <c:v>28266</c:v>
                </c:pt>
                <c:pt idx="14133">
                  <c:v>28268</c:v>
                </c:pt>
                <c:pt idx="14134">
                  <c:v>28270</c:v>
                </c:pt>
                <c:pt idx="14135">
                  <c:v>28272</c:v>
                </c:pt>
                <c:pt idx="14136">
                  <c:v>28274</c:v>
                </c:pt>
                <c:pt idx="14137">
                  <c:v>28276</c:v>
                </c:pt>
                <c:pt idx="14138">
                  <c:v>28278</c:v>
                </c:pt>
                <c:pt idx="14139">
                  <c:v>28280</c:v>
                </c:pt>
                <c:pt idx="14140">
                  <c:v>28282</c:v>
                </c:pt>
                <c:pt idx="14141">
                  <c:v>28284</c:v>
                </c:pt>
                <c:pt idx="14142">
                  <c:v>28286</c:v>
                </c:pt>
                <c:pt idx="14143">
                  <c:v>28288</c:v>
                </c:pt>
                <c:pt idx="14144">
                  <c:v>28290</c:v>
                </c:pt>
                <c:pt idx="14145">
                  <c:v>28292</c:v>
                </c:pt>
                <c:pt idx="14146">
                  <c:v>28294</c:v>
                </c:pt>
                <c:pt idx="14147">
                  <c:v>28296</c:v>
                </c:pt>
                <c:pt idx="14148">
                  <c:v>28298</c:v>
                </c:pt>
                <c:pt idx="14149">
                  <c:v>28300</c:v>
                </c:pt>
                <c:pt idx="14150">
                  <c:v>28302</c:v>
                </c:pt>
                <c:pt idx="14151">
                  <c:v>28304</c:v>
                </c:pt>
                <c:pt idx="14152">
                  <c:v>28306</c:v>
                </c:pt>
                <c:pt idx="14153">
                  <c:v>28308</c:v>
                </c:pt>
                <c:pt idx="14154">
                  <c:v>28310</c:v>
                </c:pt>
                <c:pt idx="14155">
                  <c:v>28312</c:v>
                </c:pt>
                <c:pt idx="14156">
                  <c:v>28314</c:v>
                </c:pt>
                <c:pt idx="14157">
                  <c:v>28316</c:v>
                </c:pt>
                <c:pt idx="14158">
                  <c:v>28318</c:v>
                </c:pt>
                <c:pt idx="14159">
                  <c:v>28320</c:v>
                </c:pt>
                <c:pt idx="14160">
                  <c:v>28322</c:v>
                </c:pt>
                <c:pt idx="14161">
                  <c:v>28324</c:v>
                </c:pt>
                <c:pt idx="14162">
                  <c:v>28326</c:v>
                </c:pt>
                <c:pt idx="14163">
                  <c:v>28328</c:v>
                </c:pt>
                <c:pt idx="14164">
                  <c:v>28330</c:v>
                </c:pt>
                <c:pt idx="14165">
                  <c:v>28332</c:v>
                </c:pt>
                <c:pt idx="14166">
                  <c:v>28334</c:v>
                </c:pt>
                <c:pt idx="14167">
                  <c:v>28336</c:v>
                </c:pt>
                <c:pt idx="14168">
                  <c:v>28338</c:v>
                </c:pt>
                <c:pt idx="14169">
                  <c:v>28340</c:v>
                </c:pt>
                <c:pt idx="14170">
                  <c:v>28342</c:v>
                </c:pt>
                <c:pt idx="14171">
                  <c:v>28344</c:v>
                </c:pt>
                <c:pt idx="14172">
                  <c:v>28346</c:v>
                </c:pt>
                <c:pt idx="14173">
                  <c:v>28348</c:v>
                </c:pt>
                <c:pt idx="14174">
                  <c:v>28350</c:v>
                </c:pt>
                <c:pt idx="14175">
                  <c:v>28352</c:v>
                </c:pt>
                <c:pt idx="14176">
                  <c:v>28354</c:v>
                </c:pt>
                <c:pt idx="14177">
                  <c:v>28356</c:v>
                </c:pt>
                <c:pt idx="14178">
                  <c:v>28358</c:v>
                </c:pt>
                <c:pt idx="14179">
                  <c:v>28360</c:v>
                </c:pt>
                <c:pt idx="14180">
                  <c:v>28362</c:v>
                </c:pt>
                <c:pt idx="14181">
                  <c:v>28364</c:v>
                </c:pt>
                <c:pt idx="14182">
                  <c:v>28366</c:v>
                </c:pt>
                <c:pt idx="14183">
                  <c:v>28368</c:v>
                </c:pt>
                <c:pt idx="14184">
                  <c:v>28370</c:v>
                </c:pt>
                <c:pt idx="14185">
                  <c:v>28372</c:v>
                </c:pt>
                <c:pt idx="14186">
                  <c:v>28374</c:v>
                </c:pt>
                <c:pt idx="14187">
                  <c:v>28376</c:v>
                </c:pt>
                <c:pt idx="14188">
                  <c:v>28378</c:v>
                </c:pt>
                <c:pt idx="14189">
                  <c:v>28380</c:v>
                </c:pt>
                <c:pt idx="14190">
                  <c:v>28382</c:v>
                </c:pt>
                <c:pt idx="14191">
                  <c:v>28384</c:v>
                </c:pt>
                <c:pt idx="14192">
                  <c:v>28386</c:v>
                </c:pt>
                <c:pt idx="14193">
                  <c:v>28388</c:v>
                </c:pt>
                <c:pt idx="14194">
                  <c:v>28390</c:v>
                </c:pt>
                <c:pt idx="14195">
                  <c:v>28392</c:v>
                </c:pt>
                <c:pt idx="14196">
                  <c:v>28394</c:v>
                </c:pt>
                <c:pt idx="14197">
                  <c:v>28396</c:v>
                </c:pt>
                <c:pt idx="14198">
                  <c:v>28398</c:v>
                </c:pt>
                <c:pt idx="14199">
                  <c:v>28400</c:v>
                </c:pt>
                <c:pt idx="14200">
                  <c:v>28402</c:v>
                </c:pt>
                <c:pt idx="14201">
                  <c:v>28404</c:v>
                </c:pt>
                <c:pt idx="14202">
                  <c:v>28406</c:v>
                </c:pt>
                <c:pt idx="14203">
                  <c:v>28408</c:v>
                </c:pt>
                <c:pt idx="14204">
                  <c:v>28410</c:v>
                </c:pt>
                <c:pt idx="14205">
                  <c:v>28412</c:v>
                </c:pt>
                <c:pt idx="14206">
                  <c:v>28414</c:v>
                </c:pt>
                <c:pt idx="14207">
                  <c:v>28416</c:v>
                </c:pt>
                <c:pt idx="14208">
                  <c:v>28418</c:v>
                </c:pt>
                <c:pt idx="14209">
                  <c:v>28420</c:v>
                </c:pt>
                <c:pt idx="14210">
                  <c:v>28422</c:v>
                </c:pt>
                <c:pt idx="14211">
                  <c:v>28424</c:v>
                </c:pt>
                <c:pt idx="14212">
                  <c:v>28426</c:v>
                </c:pt>
                <c:pt idx="14213">
                  <c:v>28428</c:v>
                </c:pt>
                <c:pt idx="14214">
                  <c:v>28430</c:v>
                </c:pt>
                <c:pt idx="14215">
                  <c:v>28432</c:v>
                </c:pt>
                <c:pt idx="14216">
                  <c:v>28434</c:v>
                </c:pt>
                <c:pt idx="14217">
                  <c:v>28436</c:v>
                </c:pt>
                <c:pt idx="14218">
                  <c:v>28438</c:v>
                </c:pt>
                <c:pt idx="14219">
                  <c:v>28440</c:v>
                </c:pt>
                <c:pt idx="14220">
                  <c:v>28442</c:v>
                </c:pt>
                <c:pt idx="14221">
                  <c:v>28444</c:v>
                </c:pt>
                <c:pt idx="14222">
                  <c:v>28446</c:v>
                </c:pt>
                <c:pt idx="14223">
                  <c:v>28448</c:v>
                </c:pt>
                <c:pt idx="14224">
                  <c:v>28450</c:v>
                </c:pt>
                <c:pt idx="14225">
                  <c:v>28452</c:v>
                </c:pt>
                <c:pt idx="14226">
                  <c:v>28454</c:v>
                </c:pt>
                <c:pt idx="14227">
                  <c:v>28456</c:v>
                </c:pt>
                <c:pt idx="14228">
                  <c:v>28458</c:v>
                </c:pt>
                <c:pt idx="14229">
                  <c:v>28460</c:v>
                </c:pt>
                <c:pt idx="14230">
                  <c:v>28462</c:v>
                </c:pt>
                <c:pt idx="14231">
                  <c:v>28464</c:v>
                </c:pt>
                <c:pt idx="14232">
                  <c:v>28466</c:v>
                </c:pt>
                <c:pt idx="14233">
                  <c:v>28468</c:v>
                </c:pt>
                <c:pt idx="14234">
                  <c:v>28470</c:v>
                </c:pt>
                <c:pt idx="14235">
                  <c:v>28472</c:v>
                </c:pt>
                <c:pt idx="14236">
                  <c:v>28474</c:v>
                </c:pt>
                <c:pt idx="14237">
                  <c:v>28476</c:v>
                </c:pt>
                <c:pt idx="14238">
                  <c:v>28478</c:v>
                </c:pt>
                <c:pt idx="14239">
                  <c:v>28480</c:v>
                </c:pt>
                <c:pt idx="14240">
                  <c:v>28482</c:v>
                </c:pt>
                <c:pt idx="14241">
                  <c:v>28484</c:v>
                </c:pt>
                <c:pt idx="14242">
                  <c:v>28486</c:v>
                </c:pt>
                <c:pt idx="14243">
                  <c:v>28488</c:v>
                </c:pt>
                <c:pt idx="14244">
                  <c:v>28490</c:v>
                </c:pt>
                <c:pt idx="14245">
                  <c:v>28492</c:v>
                </c:pt>
                <c:pt idx="14246">
                  <c:v>28494</c:v>
                </c:pt>
                <c:pt idx="14247">
                  <c:v>28496</c:v>
                </c:pt>
                <c:pt idx="14248">
                  <c:v>28498</c:v>
                </c:pt>
                <c:pt idx="14249">
                  <c:v>28500</c:v>
                </c:pt>
                <c:pt idx="14250">
                  <c:v>28502</c:v>
                </c:pt>
                <c:pt idx="14251">
                  <c:v>28504</c:v>
                </c:pt>
                <c:pt idx="14252">
                  <c:v>28506</c:v>
                </c:pt>
                <c:pt idx="14253">
                  <c:v>28508</c:v>
                </c:pt>
                <c:pt idx="14254">
                  <c:v>28510</c:v>
                </c:pt>
                <c:pt idx="14255">
                  <c:v>28512</c:v>
                </c:pt>
                <c:pt idx="14256">
                  <c:v>28514</c:v>
                </c:pt>
                <c:pt idx="14257">
                  <c:v>28516</c:v>
                </c:pt>
                <c:pt idx="14258">
                  <c:v>28518</c:v>
                </c:pt>
                <c:pt idx="14259">
                  <c:v>28520</c:v>
                </c:pt>
                <c:pt idx="14260">
                  <c:v>28522</c:v>
                </c:pt>
                <c:pt idx="14261">
                  <c:v>28524</c:v>
                </c:pt>
                <c:pt idx="14262">
                  <c:v>28526</c:v>
                </c:pt>
                <c:pt idx="14263">
                  <c:v>28528</c:v>
                </c:pt>
                <c:pt idx="14264">
                  <c:v>28530</c:v>
                </c:pt>
                <c:pt idx="14265">
                  <c:v>28532</c:v>
                </c:pt>
                <c:pt idx="14266">
                  <c:v>28534</c:v>
                </c:pt>
                <c:pt idx="14267">
                  <c:v>28536</c:v>
                </c:pt>
                <c:pt idx="14268">
                  <c:v>28538</c:v>
                </c:pt>
                <c:pt idx="14269">
                  <c:v>28540</c:v>
                </c:pt>
                <c:pt idx="14270">
                  <c:v>28542</c:v>
                </c:pt>
                <c:pt idx="14271">
                  <c:v>28544</c:v>
                </c:pt>
                <c:pt idx="14272">
                  <c:v>28546</c:v>
                </c:pt>
                <c:pt idx="14273">
                  <c:v>28548</c:v>
                </c:pt>
                <c:pt idx="14274">
                  <c:v>28550</c:v>
                </c:pt>
                <c:pt idx="14275">
                  <c:v>28552</c:v>
                </c:pt>
                <c:pt idx="14276">
                  <c:v>28554</c:v>
                </c:pt>
                <c:pt idx="14277">
                  <c:v>28556</c:v>
                </c:pt>
                <c:pt idx="14278">
                  <c:v>28558</c:v>
                </c:pt>
                <c:pt idx="14279">
                  <c:v>28560</c:v>
                </c:pt>
                <c:pt idx="14280">
                  <c:v>28562</c:v>
                </c:pt>
                <c:pt idx="14281">
                  <c:v>28564</c:v>
                </c:pt>
                <c:pt idx="14282">
                  <c:v>28566</c:v>
                </c:pt>
                <c:pt idx="14283">
                  <c:v>28568</c:v>
                </c:pt>
                <c:pt idx="14284">
                  <c:v>28570</c:v>
                </c:pt>
                <c:pt idx="14285">
                  <c:v>28572</c:v>
                </c:pt>
                <c:pt idx="14286">
                  <c:v>28574</c:v>
                </c:pt>
                <c:pt idx="14287">
                  <c:v>28576</c:v>
                </c:pt>
                <c:pt idx="14288">
                  <c:v>28578</c:v>
                </c:pt>
                <c:pt idx="14289">
                  <c:v>28580</c:v>
                </c:pt>
                <c:pt idx="14290">
                  <c:v>28582</c:v>
                </c:pt>
                <c:pt idx="14291">
                  <c:v>28584</c:v>
                </c:pt>
                <c:pt idx="14292">
                  <c:v>28586</c:v>
                </c:pt>
                <c:pt idx="14293">
                  <c:v>28588</c:v>
                </c:pt>
                <c:pt idx="14294">
                  <c:v>28590</c:v>
                </c:pt>
                <c:pt idx="14295">
                  <c:v>28592</c:v>
                </c:pt>
                <c:pt idx="14296">
                  <c:v>28594</c:v>
                </c:pt>
                <c:pt idx="14297">
                  <c:v>28596</c:v>
                </c:pt>
                <c:pt idx="14298">
                  <c:v>28598</c:v>
                </c:pt>
                <c:pt idx="14299">
                  <c:v>28600</c:v>
                </c:pt>
                <c:pt idx="14300">
                  <c:v>28602</c:v>
                </c:pt>
                <c:pt idx="14301">
                  <c:v>28604</c:v>
                </c:pt>
                <c:pt idx="14302">
                  <c:v>28606</c:v>
                </c:pt>
                <c:pt idx="14303">
                  <c:v>28608</c:v>
                </c:pt>
                <c:pt idx="14304">
                  <c:v>28610</c:v>
                </c:pt>
                <c:pt idx="14305">
                  <c:v>28612</c:v>
                </c:pt>
                <c:pt idx="14306">
                  <c:v>28614</c:v>
                </c:pt>
                <c:pt idx="14307">
                  <c:v>28616</c:v>
                </c:pt>
                <c:pt idx="14308">
                  <c:v>28618</c:v>
                </c:pt>
                <c:pt idx="14309">
                  <c:v>28620</c:v>
                </c:pt>
                <c:pt idx="14310">
                  <c:v>28622</c:v>
                </c:pt>
                <c:pt idx="14311">
                  <c:v>28624</c:v>
                </c:pt>
                <c:pt idx="14312">
                  <c:v>28626</c:v>
                </c:pt>
                <c:pt idx="14313">
                  <c:v>28628</c:v>
                </c:pt>
                <c:pt idx="14314">
                  <c:v>28630</c:v>
                </c:pt>
                <c:pt idx="14315">
                  <c:v>28632</c:v>
                </c:pt>
                <c:pt idx="14316">
                  <c:v>28634</c:v>
                </c:pt>
                <c:pt idx="14317">
                  <c:v>28636</c:v>
                </c:pt>
                <c:pt idx="14318">
                  <c:v>28638</c:v>
                </c:pt>
                <c:pt idx="14319">
                  <c:v>28640</c:v>
                </c:pt>
                <c:pt idx="14320">
                  <c:v>28642</c:v>
                </c:pt>
                <c:pt idx="14321">
                  <c:v>28644</c:v>
                </c:pt>
                <c:pt idx="14322">
                  <c:v>28646</c:v>
                </c:pt>
                <c:pt idx="14323">
                  <c:v>28648</c:v>
                </c:pt>
                <c:pt idx="14324">
                  <c:v>28650</c:v>
                </c:pt>
                <c:pt idx="14325">
                  <c:v>28652</c:v>
                </c:pt>
                <c:pt idx="14326">
                  <c:v>28654</c:v>
                </c:pt>
                <c:pt idx="14327">
                  <c:v>28656</c:v>
                </c:pt>
                <c:pt idx="14328">
                  <c:v>28658</c:v>
                </c:pt>
                <c:pt idx="14329">
                  <c:v>28660</c:v>
                </c:pt>
                <c:pt idx="14330">
                  <c:v>28662</c:v>
                </c:pt>
                <c:pt idx="14331">
                  <c:v>28664</c:v>
                </c:pt>
                <c:pt idx="14332">
                  <c:v>28666</c:v>
                </c:pt>
                <c:pt idx="14333">
                  <c:v>28668</c:v>
                </c:pt>
                <c:pt idx="14334">
                  <c:v>28670</c:v>
                </c:pt>
                <c:pt idx="14335">
                  <c:v>28672</c:v>
                </c:pt>
                <c:pt idx="14336">
                  <c:v>28674</c:v>
                </c:pt>
                <c:pt idx="14337">
                  <c:v>28676</c:v>
                </c:pt>
                <c:pt idx="14338">
                  <c:v>28678</c:v>
                </c:pt>
                <c:pt idx="14339">
                  <c:v>28680</c:v>
                </c:pt>
                <c:pt idx="14340">
                  <c:v>28682</c:v>
                </c:pt>
                <c:pt idx="14341">
                  <c:v>28684</c:v>
                </c:pt>
                <c:pt idx="14342">
                  <c:v>28686</c:v>
                </c:pt>
                <c:pt idx="14343">
                  <c:v>28688</c:v>
                </c:pt>
                <c:pt idx="14344">
                  <c:v>28690</c:v>
                </c:pt>
                <c:pt idx="14345">
                  <c:v>28692</c:v>
                </c:pt>
                <c:pt idx="14346">
                  <c:v>28694</c:v>
                </c:pt>
                <c:pt idx="14347">
                  <c:v>28696</c:v>
                </c:pt>
                <c:pt idx="14348">
                  <c:v>28698</c:v>
                </c:pt>
                <c:pt idx="14349">
                  <c:v>28700</c:v>
                </c:pt>
                <c:pt idx="14350">
                  <c:v>28702</c:v>
                </c:pt>
                <c:pt idx="14351">
                  <c:v>28704</c:v>
                </c:pt>
                <c:pt idx="14352">
                  <c:v>28706</c:v>
                </c:pt>
                <c:pt idx="14353">
                  <c:v>28708</c:v>
                </c:pt>
                <c:pt idx="14354">
                  <c:v>28710</c:v>
                </c:pt>
                <c:pt idx="14355">
                  <c:v>28712</c:v>
                </c:pt>
                <c:pt idx="14356">
                  <c:v>28714</c:v>
                </c:pt>
                <c:pt idx="14357">
                  <c:v>28716</c:v>
                </c:pt>
                <c:pt idx="14358">
                  <c:v>28718</c:v>
                </c:pt>
                <c:pt idx="14359">
                  <c:v>28720</c:v>
                </c:pt>
                <c:pt idx="14360">
                  <c:v>28722</c:v>
                </c:pt>
                <c:pt idx="14361">
                  <c:v>28724</c:v>
                </c:pt>
                <c:pt idx="14362">
                  <c:v>28726</c:v>
                </c:pt>
                <c:pt idx="14363">
                  <c:v>28728</c:v>
                </c:pt>
                <c:pt idx="14364">
                  <c:v>28730</c:v>
                </c:pt>
                <c:pt idx="14365">
                  <c:v>28732</c:v>
                </c:pt>
                <c:pt idx="14366">
                  <c:v>28734</c:v>
                </c:pt>
                <c:pt idx="14367">
                  <c:v>28736</c:v>
                </c:pt>
                <c:pt idx="14368">
                  <c:v>28738</c:v>
                </c:pt>
                <c:pt idx="14369">
                  <c:v>28740</c:v>
                </c:pt>
                <c:pt idx="14370">
                  <c:v>28742</c:v>
                </c:pt>
                <c:pt idx="14371">
                  <c:v>28744</c:v>
                </c:pt>
                <c:pt idx="14372">
                  <c:v>28746</c:v>
                </c:pt>
                <c:pt idx="14373">
                  <c:v>28748</c:v>
                </c:pt>
                <c:pt idx="14374">
                  <c:v>28750</c:v>
                </c:pt>
                <c:pt idx="14375">
                  <c:v>28752</c:v>
                </c:pt>
                <c:pt idx="14376">
                  <c:v>28754</c:v>
                </c:pt>
                <c:pt idx="14377">
                  <c:v>28756</c:v>
                </c:pt>
                <c:pt idx="14378">
                  <c:v>28758</c:v>
                </c:pt>
                <c:pt idx="14379">
                  <c:v>28760</c:v>
                </c:pt>
                <c:pt idx="14380">
                  <c:v>28762</c:v>
                </c:pt>
                <c:pt idx="14381">
                  <c:v>28764</c:v>
                </c:pt>
                <c:pt idx="14382">
                  <c:v>28766</c:v>
                </c:pt>
                <c:pt idx="14383">
                  <c:v>28768</c:v>
                </c:pt>
                <c:pt idx="14384">
                  <c:v>28770</c:v>
                </c:pt>
                <c:pt idx="14385">
                  <c:v>28772</c:v>
                </c:pt>
                <c:pt idx="14386">
                  <c:v>28774</c:v>
                </c:pt>
                <c:pt idx="14387">
                  <c:v>28776</c:v>
                </c:pt>
                <c:pt idx="14388">
                  <c:v>28778</c:v>
                </c:pt>
                <c:pt idx="14389">
                  <c:v>28780</c:v>
                </c:pt>
                <c:pt idx="14390">
                  <c:v>28782</c:v>
                </c:pt>
                <c:pt idx="14391">
                  <c:v>28784</c:v>
                </c:pt>
                <c:pt idx="14392">
                  <c:v>28786</c:v>
                </c:pt>
                <c:pt idx="14393">
                  <c:v>28788</c:v>
                </c:pt>
                <c:pt idx="14394">
                  <c:v>28790</c:v>
                </c:pt>
                <c:pt idx="14395">
                  <c:v>28792</c:v>
                </c:pt>
                <c:pt idx="14396">
                  <c:v>28794</c:v>
                </c:pt>
                <c:pt idx="14397">
                  <c:v>28796</c:v>
                </c:pt>
                <c:pt idx="14398">
                  <c:v>28798</c:v>
                </c:pt>
                <c:pt idx="14399">
                  <c:v>28800</c:v>
                </c:pt>
                <c:pt idx="14400">
                  <c:v>28802</c:v>
                </c:pt>
                <c:pt idx="14401">
                  <c:v>28804</c:v>
                </c:pt>
                <c:pt idx="14402">
                  <c:v>28806</c:v>
                </c:pt>
                <c:pt idx="14403">
                  <c:v>28808</c:v>
                </c:pt>
                <c:pt idx="14404">
                  <c:v>28810</c:v>
                </c:pt>
                <c:pt idx="14405">
                  <c:v>28812</c:v>
                </c:pt>
                <c:pt idx="14406">
                  <c:v>28814</c:v>
                </c:pt>
                <c:pt idx="14407">
                  <c:v>28816</c:v>
                </c:pt>
                <c:pt idx="14408">
                  <c:v>28818</c:v>
                </c:pt>
                <c:pt idx="14409">
                  <c:v>28820</c:v>
                </c:pt>
                <c:pt idx="14410">
                  <c:v>28822</c:v>
                </c:pt>
                <c:pt idx="14411">
                  <c:v>28824</c:v>
                </c:pt>
                <c:pt idx="14412">
                  <c:v>28826</c:v>
                </c:pt>
                <c:pt idx="14413">
                  <c:v>28828</c:v>
                </c:pt>
                <c:pt idx="14414">
                  <c:v>28830</c:v>
                </c:pt>
                <c:pt idx="14415">
                  <c:v>28832</c:v>
                </c:pt>
                <c:pt idx="14416">
                  <c:v>28834</c:v>
                </c:pt>
                <c:pt idx="14417">
                  <c:v>28836</c:v>
                </c:pt>
                <c:pt idx="14418">
                  <c:v>28838</c:v>
                </c:pt>
                <c:pt idx="14419">
                  <c:v>28840</c:v>
                </c:pt>
                <c:pt idx="14420">
                  <c:v>28842</c:v>
                </c:pt>
                <c:pt idx="14421">
                  <c:v>28844</c:v>
                </c:pt>
                <c:pt idx="14422">
                  <c:v>28846</c:v>
                </c:pt>
                <c:pt idx="14423">
                  <c:v>28848</c:v>
                </c:pt>
                <c:pt idx="14424">
                  <c:v>28850</c:v>
                </c:pt>
                <c:pt idx="14425">
                  <c:v>28852</c:v>
                </c:pt>
                <c:pt idx="14426">
                  <c:v>28854</c:v>
                </c:pt>
                <c:pt idx="14427">
                  <c:v>28856</c:v>
                </c:pt>
                <c:pt idx="14428">
                  <c:v>28858</c:v>
                </c:pt>
                <c:pt idx="14429">
                  <c:v>28860</c:v>
                </c:pt>
                <c:pt idx="14430">
                  <c:v>28862</c:v>
                </c:pt>
                <c:pt idx="14431">
                  <c:v>28864</c:v>
                </c:pt>
                <c:pt idx="14432">
                  <c:v>28866</c:v>
                </c:pt>
                <c:pt idx="14433">
                  <c:v>28868</c:v>
                </c:pt>
                <c:pt idx="14434">
                  <c:v>28870</c:v>
                </c:pt>
                <c:pt idx="14435">
                  <c:v>28872</c:v>
                </c:pt>
                <c:pt idx="14436">
                  <c:v>28874</c:v>
                </c:pt>
                <c:pt idx="14437">
                  <c:v>28876</c:v>
                </c:pt>
                <c:pt idx="14438">
                  <c:v>28878</c:v>
                </c:pt>
                <c:pt idx="14439">
                  <c:v>28880</c:v>
                </c:pt>
                <c:pt idx="14440">
                  <c:v>28882</c:v>
                </c:pt>
                <c:pt idx="14441">
                  <c:v>28884</c:v>
                </c:pt>
                <c:pt idx="14442">
                  <c:v>28886</c:v>
                </c:pt>
                <c:pt idx="14443">
                  <c:v>28888</c:v>
                </c:pt>
                <c:pt idx="14444">
                  <c:v>28890</c:v>
                </c:pt>
                <c:pt idx="14445">
                  <c:v>28892</c:v>
                </c:pt>
                <c:pt idx="14446">
                  <c:v>28894</c:v>
                </c:pt>
                <c:pt idx="14447">
                  <c:v>28896</c:v>
                </c:pt>
                <c:pt idx="14448">
                  <c:v>28898</c:v>
                </c:pt>
                <c:pt idx="14449">
                  <c:v>28900</c:v>
                </c:pt>
                <c:pt idx="14450">
                  <c:v>28902</c:v>
                </c:pt>
                <c:pt idx="14451">
                  <c:v>28904</c:v>
                </c:pt>
                <c:pt idx="14452">
                  <c:v>28906</c:v>
                </c:pt>
                <c:pt idx="14453">
                  <c:v>28908</c:v>
                </c:pt>
                <c:pt idx="14454">
                  <c:v>28910</c:v>
                </c:pt>
                <c:pt idx="14455">
                  <c:v>28912</c:v>
                </c:pt>
                <c:pt idx="14456">
                  <c:v>28914</c:v>
                </c:pt>
                <c:pt idx="14457">
                  <c:v>28916</c:v>
                </c:pt>
                <c:pt idx="14458">
                  <c:v>28918</c:v>
                </c:pt>
                <c:pt idx="14459">
                  <c:v>28920</c:v>
                </c:pt>
                <c:pt idx="14460">
                  <c:v>28922</c:v>
                </c:pt>
                <c:pt idx="14461">
                  <c:v>28924</c:v>
                </c:pt>
                <c:pt idx="14462">
                  <c:v>28926</c:v>
                </c:pt>
                <c:pt idx="14463">
                  <c:v>28928</c:v>
                </c:pt>
                <c:pt idx="14464">
                  <c:v>28930</c:v>
                </c:pt>
                <c:pt idx="14465">
                  <c:v>28932</c:v>
                </c:pt>
                <c:pt idx="14466">
                  <c:v>28934</c:v>
                </c:pt>
                <c:pt idx="14467">
                  <c:v>28936</c:v>
                </c:pt>
                <c:pt idx="14468">
                  <c:v>28938</c:v>
                </c:pt>
                <c:pt idx="14469">
                  <c:v>28940</c:v>
                </c:pt>
                <c:pt idx="14470">
                  <c:v>28942</c:v>
                </c:pt>
                <c:pt idx="14471">
                  <c:v>28944</c:v>
                </c:pt>
                <c:pt idx="14472">
                  <c:v>28946</c:v>
                </c:pt>
                <c:pt idx="14473">
                  <c:v>28948</c:v>
                </c:pt>
                <c:pt idx="14474">
                  <c:v>28950</c:v>
                </c:pt>
                <c:pt idx="14475">
                  <c:v>28952</c:v>
                </c:pt>
                <c:pt idx="14476">
                  <c:v>28954</c:v>
                </c:pt>
                <c:pt idx="14477">
                  <c:v>28956</c:v>
                </c:pt>
                <c:pt idx="14478">
                  <c:v>28958</c:v>
                </c:pt>
                <c:pt idx="14479">
                  <c:v>28960</c:v>
                </c:pt>
                <c:pt idx="14480">
                  <c:v>28962</c:v>
                </c:pt>
                <c:pt idx="14481">
                  <c:v>28964</c:v>
                </c:pt>
                <c:pt idx="14482">
                  <c:v>28966</c:v>
                </c:pt>
                <c:pt idx="14483">
                  <c:v>28968</c:v>
                </c:pt>
                <c:pt idx="14484">
                  <c:v>28970</c:v>
                </c:pt>
                <c:pt idx="14485">
                  <c:v>28972</c:v>
                </c:pt>
                <c:pt idx="14486">
                  <c:v>28974</c:v>
                </c:pt>
                <c:pt idx="14487">
                  <c:v>28976</c:v>
                </c:pt>
                <c:pt idx="14488">
                  <c:v>28978</c:v>
                </c:pt>
                <c:pt idx="14489">
                  <c:v>28980</c:v>
                </c:pt>
                <c:pt idx="14490">
                  <c:v>28982</c:v>
                </c:pt>
                <c:pt idx="14491">
                  <c:v>28984</c:v>
                </c:pt>
                <c:pt idx="14492">
                  <c:v>28986</c:v>
                </c:pt>
                <c:pt idx="14493">
                  <c:v>28988</c:v>
                </c:pt>
                <c:pt idx="14494">
                  <c:v>28990</c:v>
                </c:pt>
                <c:pt idx="14495">
                  <c:v>28992</c:v>
                </c:pt>
                <c:pt idx="14496">
                  <c:v>28994</c:v>
                </c:pt>
                <c:pt idx="14497">
                  <c:v>28996</c:v>
                </c:pt>
                <c:pt idx="14498">
                  <c:v>28998</c:v>
                </c:pt>
                <c:pt idx="14499">
                  <c:v>29000</c:v>
                </c:pt>
                <c:pt idx="14500">
                  <c:v>29002</c:v>
                </c:pt>
                <c:pt idx="14501">
                  <c:v>29004</c:v>
                </c:pt>
                <c:pt idx="14502">
                  <c:v>29006</c:v>
                </c:pt>
                <c:pt idx="14503">
                  <c:v>29008</c:v>
                </c:pt>
                <c:pt idx="14504">
                  <c:v>29010</c:v>
                </c:pt>
                <c:pt idx="14505">
                  <c:v>29012</c:v>
                </c:pt>
                <c:pt idx="14506">
                  <c:v>29014</c:v>
                </c:pt>
                <c:pt idx="14507">
                  <c:v>29016</c:v>
                </c:pt>
                <c:pt idx="14508">
                  <c:v>29018</c:v>
                </c:pt>
                <c:pt idx="14509">
                  <c:v>29020</c:v>
                </c:pt>
                <c:pt idx="14510">
                  <c:v>29022</c:v>
                </c:pt>
                <c:pt idx="14511">
                  <c:v>29024</c:v>
                </c:pt>
                <c:pt idx="14512">
                  <c:v>29026</c:v>
                </c:pt>
                <c:pt idx="14513">
                  <c:v>29028</c:v>
                </c:pt>
                <c:pt idx="14514">
                  <c:v>29030</c:v>
                </c:pt>
                <c:pt idx="14515">
                  <c:v>29032</c:v>
                </c:pt>
                <c:pt idx="14516">
                  <c:v>29034</c:v>
                </c:pt>
                <c:pt idx="14517">
                  <c:v>29036</c:v>
                </c:pt>
                <c:pt idx="14518">
                  <c:v>29038</c:v>
                </c:pt>
                <c:pt idx="14519">
                  <c:v>29040</c:v>
                </c:pt>
                <c:pt idx="14520">
                  <c:v>29042</c:v>
                </c:pt>
                <c:pt idx="14521">
                  <c:v>29044</c:v>
                </c:pt>
                <c:pt idx="14522">
                  <c:v>29046</c:v>
                </c:pt>
                <c:pt idx="14523">
                  <c:v>29048</c:v>
                </c:pt>
                <c:pt idx="14524">
                  <c:v>29050</c:v>
                </c:pt>
                <c:pt idx="14525">
                  <c:v>29052</c:v>
                </c:pt>
                <c:pt idx="14526">
                  <c:v>29054</c:v>
                </c:pt>
                <c:pt idx="14527">
                  <c:v>29056</c:v>
                </c:pt>
                <c:pt idx="14528">
                  <c:v>29058</c:v>
                </c:pt>
                <c:pt idx="14529">
                  <c:v>29060</c:v>
                </c:pt>
                <c:pt idx="14530">
                  <c:v>29062</c:v>
                </c:pt>
                <c:pt idx="14531">
                  <c:v>29064</c:v>
                </c:pt>
                <c:pt idx="14532">
                  <c:v>29066</c:v>
                </c:pt>
                <c:pt idx="14533">
                  <c:v>29068</c:v>
                </c:pt>
                <c:pt idx="14534">
                  <c:v>29070</c:v>
                </c:pt>
                <c:pt idx="14535">
                  <c:v>29072</c:v>
                </c:pt>
                <c:pt idx="14536">
                  <c:v>29074</c:v>
                </c:pt>
                <c:pt idx="14537">
                  <c:v>29076</c:v>
                </c:pt>
                <c:pt idx="14538">
                  <c:v>29078</c:v>
                </c:pt>
                <c:pt idx="14539">
                  <c:v>29080</c:v>
                </c:pt>
                <c:pt idx="14540">
                  <c:v>29082</c:v>
                </c:pt>
                <c:pt idx="14541">
                  <c:v>29084</c:v>
                </c:pt>
                <c:pt idx="14542">
                  <c:v>29086</c:v>
                </c:pt>
                <c:pt idx="14543">
                  <c:v>29088</c:v>
                </c:pt>
                <c:pt idx="14544">
                  <c:v>29090</c:v>
                </c:pt>
                <c:pt idx="14545">
                  <c:v>29092</c:v>
                </c:pt>
                <c:pt idx="14546">
                  <c:v>29094</c:v>
                </c:pt>
                <c:pt idx="14547">
                  <c:v>29096</c:v>
                </c:pt>
                <c:pt idx="14548">
                  <c:v>29098</c:v>
                </c:pt>
                <c:pt idx="14549">
                  <c:v>29100</c:v>
                </c:pt>
                <c:pt idx="14550">
                  <c:v>29102</c:v>
                </c:pt>
                <c:pt idx="14551">
                  <c:v>29104</c:v>
                </c:pt>
                <c:pt idx="14552">
                  <c:v>29106</c:v>
                </c:pt>
                <c:pt idx="14553">
                  <c:v>29108</c:v>
                </c:pt>
                <c:pt idx="14554">
                  <c:v>29110</c:v>
                </c:pt>
                <c:pt idx="14555">
                  <c:v>29112</c:v>
                </c:pt>
                <c:pt idx="14556">
                  <c:v>29114</c:v>
                </c:pt>
                <c:pt idx="14557">
                  <c:v>29116</c:v>
                </c:pt>
                <c:pt idx="14558">
                  <c:v>29118</c:v>
                </c:pt>
                <c:pt idx="14559">
                  <c:v>29120</c:v>
                </c:pt>
                <c:pt idx="14560">
                  <c:v>29122</c:v>
                </c:pt>
                <c:pt idx="14561">
                  <c:v>29124</c:v>
                </c:pt>
                <c:pt idx="14562">
                  <c:v>29126</c:v>
                </c:pt>
                <c:pt idx="14563">
                  <c:v>29128</c:v>
                </c:pt>
                <c:pt idx="14564">
                  <c:v>29130</c:v>
                </c:pt>
                <c:pt idx="14565">
                  <c:v>29132</c:v>
                </c:pt>
                <c:pt idx="14566">
                  <c:v>29134</c:v>
                </c:pt>
                <c:pt idx="14567">
                  <c:v>29136</c:v>
                </c:pt>
                <c:pt idx="14568">
                  <c:v>29138</c:v>
                </c:pt>
                <c:pt idx="14569">
                  <c:v>29140</c:v>
                </c:pt>
                <c:pt idx="14570">
                  <c:v>29142</c:v>
                </c:pt>
                <c:pt idx="14571">
                  <c:v>29144</c:v>
                </c:pt>
                <c:pt idx="14572">
                  <c:v>29146</c:v>
                </c:pt>
                <c:pt idx="14573">
                  <c:v>29148</c:v>
                </c:pt>
                <c:pt idx="14574">
                  <c:v>29150</c:v>
                </c:pt>
                <c:pt idx="14575">
                  <c:v>29152</c:v>
                </c:pt>
                <c:pt idx="14576">
                  <c:v>29154</c:v>
                </c:pt>
                <c:pt idx="14577">
                  <c:v>29156</c:v>
                </c:pt>
                <c:pt idx="14578">
                  <c:v>29158</c:v>
                </c:pt>
                <c:pt idx="14579">
                  <c:v>29160</c:v>
                </c:pt>
                <c:pt idx="14580">
                  <c:v>29162</c:v>
                </c:pt>
                <c:pt idx="14581">
                  <c:v>29164</c:v>
                </c:pt>
                <c:pt idx="14582">
                  <c:v>29166</c:v>
                </c:pt>
                <c:pt idx="14583">
                  <c:v>29168</c:v>
                </c:pt>
                <c:pt idx="14584">
                  <c:v>29170</c:v>
                </c:pt>
                <c:pt idx="14585">
                  <c:v>29172</c:v>
                </c:pt>
                <c:pt idx="14586">
                  <c:v>29174</c:v>
                </c:pt>
                <c:pt idx="14587">
                  <c:v>29176</c:v>
                </c:pt>
                <c:pt idx="14588">
                  <c:v>29178</c:v>
                </c:pt>
                <c:pt idx="14589">
                  <c:v>29180</c:v>
                </c:pt>
                <c:pt idx="14590">
                  <c:v>29182</c:v>
                </c:pt>
                <c:pt idx="14591">
                  <c:v>29184</c:v>
                </c:pt>
                <c:pt idx="14592">
                  <c:v>29186</c:v>
                </c:pt>
                <c:pt idx="14593">
                  <c:v>29188</c:v>
                </c:pt>
                <c:pt idx="14594">
                  <c:v>29190</c:v>
                </c:pt>
                <c:pt idx="14595">
                  <c:v>29192</c:v>
                </c:pt>
                <c:pt idx="14596">
                  <c:v>29194</c:v>
                </c:pt>
                <c:pt idx="14597">
                  <c:v>29196</c:v>
                </c:pt>
                <c:pt idx="14598">
                  <c:v>29198</c:v>
                </c:pt>
                <c:pt idx="14599">
                  <c:v>29200</c:v>
                </c:pt>
                <c:pt idx="14600">
                  <c:v>29202</c:v>
                </c:pt>
                <c:pt idx="14601">
                  <c:v>29204</c:v>
                </c:pt>
                <c:pt idx="14602">
                  <c:v>29206</c:v>
                </c:pt>
                <c:pt idx="14603">
                  <c:v>29208</c:v>
                </c:pt>
                <c:pt idx="14604">
                  <c:v>29210</c:v>
                </c:pt>
                <c:pt idx="14605">
                  <c:v>29212</c:v>
                </c:pt>
                <c:pt idx="14606">
                  <c:v>29214</c:v>
                </c:pt>
                <c:pt idx="14607">
                  <c:v>29216</c:v>
                </c:pt>
                <c:pt idx="14608">
                  <c:v>29218</c:v>
                </c:pt>
                <c:pt idx="14609">
                  <c:v>29220</c:v>
                </c:pt>
                <c:pt idx="14610">
                  <c:v>29222</c:v>
                </c:pt>
                <c:pt idx="14611">
                  <c:v>29224</c:v>
                </c:pt>
                <c:pt idx="14612">
                  <c:v>29226</c:v>
                </c:pt>
                <c:pt idx="14613">
                  <c:v>29228</c:v>
                </c:pt>
                <c:pt idx="14614">
                  <c:v>29230</c:v>
                </c:pt>
                <c:pt idx="14615">
                  <c:v>29232</c:v>
                </c:pt>
                <c:pt idx="14616">
                  <c:v>29234</c:v>
                </c:pt>
                <c:pt idx="14617">
                  <c:v>29236</c:v>
                </c:pt>
                <c:pt idx="14618">
                  <c:v>29238</c:v>
                </c:pt>
                <c:pt idx="14619">
                  <c:v>29240</c:v>
                </c:pt>
                <c:pt idx="14620">
                  <c:v>29242</c:v>
                </c:pt>
                <c:pt idx="14621">
                  <c:v>29244</c:v>
                </c:pt>
                <c:pt idx="14622">
                  <c:v>29246</c:v>
                </c:pt>
                <c:pt idx="14623">
                  <c:v>29248</c:v>
                </c:pt>
                <c:pt idx="14624">
                  <c:v>29250</c:v>
                </c:pt>
                <c:pt idx="14625">
                  <c:v>29252</c:v>
                </c:pt>
                <c:pt idx="14626">
                  <c:v>29254</c:v>
                </c:pt>
                <c:pt idx="14627">
                  <c:v>29256</c:v>
                </c:pt>
                <c:pt idx="14628">
                  <c:v>29258</c:v>
                </c:pt>
                <c:pt idx="14629">
                  <c:v>29260</c:v>
                </c:pt>
                <c:pt idx="14630">
                  <c:v>29262</c:v>
                </c:pt>
                <c:pt idx="14631">
                  <c:v>29264</c:v>
                </c:pt>
                <c:pt idx="14632">
                  <c:v>29266</c:v>
                </c:pt>
                <c:pt idx="14633">
                  <c:v>29268</c:v>
                </c:pt>
                <c:pt idx="14634">
                  <c:v>29270</c:v>
                </c:pt>
                <c:pt idx="14635">
                  <c:v>29272</c:v>
                </c:pt>
                <c:pt idx="14636">
                  <c:v>29274</c:v>
                </c:pt>
                <c:pt idx="14637">
                  <c:v>29276</c:v>
                </c:pt>
                <c:pt idx="14638">
                  <c:v>29278</c:v>
                </c:pt>
                <c:pt idx="14639">
                  <c:v>29280</c:v>
                </c:pt>
                <c:pt idx="14640">
                  <c:v>29282</c:v>
                </c:pt>
                <c:pt idx="14641">
                  <c:v>29284</c:v>
                </c:pt>
                <c:pt idx="14642">
                  <c:v>29286</c:v>
                </c:pt>
                <c:pt idx="14643">
                  <c:v>29288</c:v>
                </c:pt>
                <c:pt idx="14644">
                  <c:v>29290</c:v>
                </c:pt>
                <c:pt idx="14645">
                  <c:v>29292</c:v>
                </c:pt>
                <c:pt idx="14646">
                  <c:v>29294</c:v>
                </c:pt>
                <c:pt idx="14647">
                  <c:v>29296</c:v>
                </c:pt>
                <c:pt idx="14648">
                  <c:v>29298</c:v>
                </c:pt>
                <c:pt idx="14649">
                  <c:v>29300</c:v>
                </c:pt>
                <c:pt idx="14650">
                  <c:v>29302</c:v>
                </c:pt>
                <c:pt idx="14651">
                  <c:v>29304</c:v>
                </c:pt>
                <c:pt idx="14652">
                  <c:v>29306</c:v>
                </c:pt>
                <c:pt idx="14653">
                  <c:v>29308</c:v>
                </c:pt>
                <c:pt idx="14654">
                  <c:v>29310</c:v>
                </c:pt>
                <c:pt idx="14655">
                  <c:v>29312</c:v>
                </c:pt>
                <c:pt idx="14656">
                  <c:v>29314</c:v>
                </c:pt>
                <c:pt idx="14657">
                  <c:v>29316</c:v>
                </c:pt>
                <c:pt idx="14658">
                  <c:v>29318</c:v>
                </c:pt>
                <c:pt idx="14659">
                  <c:v>29320</c:v>
                </c:pt>
                <c:pt idx="14660">
                  <c:v>29322</c:v>
                </c:pt>
                <c:pt idx="14661">
                  <c:v>29324</c:v>
                </c:pt>
                <c:pt idx="14662">
                  <c:v>29326</c:v>
                </c:pt>
                <c:pt idx="14663">
                  <c:v>29328</c:v>
                </c:pt>
                <c:pt idx="14664">
                  <c:v>29330</c:v>
                </c:pt>
                <c:pt idx="14665">
                  <c:v>29332</c:v>
                </c:pt>
                <c:pt idx="14666">
                  <c:v>29334</c:v>
                </c:pt>
                <c:pt idx="14667">
                  <c:v>29336</c:v>
                </c:pt>
                <c:pt idx="14668">
                  <c:v>29338</c:v>
                </c:pt>
                <c:pt idx="14669">
                  <c:v>29340</c:v>
                </c:pt>
                <c:pt idx="14670">
                  <c:v>29342</c:v>
                </c:pt>
                <c:pt idx="14671">
                  <c:v>29344</c:v>
                </c:pt>
                <c:pt idx="14672">
                  <c:v>29346</c:v>
                </c:pt>
                <c:pt idx="14673">
                  <c:v>29348</c:v>
                </c:pt>
                <c:pt idx="14674">
                  <c:v>29350</c:v>
                </c:pt>
                <c:pt idx="14675">
                  <c:v>29352</c:v>
                </c:pt>
                <c:pt idx="14676">
                  <c:v>29354</c:v>
                </c:pt>
                <c:pt idx="14677">
                  <c:v>29356</c:v>
                </c:pt>
                <c:pt idx="14678">
                  <c:v>29358</c:v>
                </c:pt>
                <c:pt idx="14679">
                  <c:v>29360</c:v>
                </c:pt>
                <c:pt idx="14680">
                  <c:v>29362</c:v>
                </c:pt>
                <c:pt idx="14681">
                  <c:v>29364</c:v>
                </c:pt>
                <c:pt idx="14682">
                  <c:v>29366</c:v>
                </c:pt>
                <c:pt idx="14683">
                  <c:v>29368</c:v>
                </c:pt>
                <c:pt idx="14684">
                  <c:v>29370</c:v>
                </c:pt>
                <c:pt idx="14685">
                  <c:v>29372</c:v>
                </c:pt>
                <c:pt idx="14686">
                  <c:v>29374</c:v>
                </c:pt>
                <c:pt idx="14687">
                  <c:v>29376</c:v>
                </c:pt>
                <c:pt idx="14688">
                  <c:v>29378</c:v>
                </c:pt>
                <c:pt idx="14689">
                  <c:v>29380</c:v>
                </c:pt>
                <c:pt idx="14690">
                  <c:v>29382</c:v>
                </c:pt>
                <c:pt idx="14691">
                  <c:v>29384</c:v>
                </c:pt>
                <c:pt idx="14692">
                  <c:v>29386</c:v>
                </c:pt>
                <c:pt idx="14693">
                  <c:v>29388</c:v>
                </c:pt>
                <c:pt idx="14694">
                  <c:v>29390</c:v>
                </c:pt>
                <c:pt idx="14695">
                  <c:v>29392</c:v>
                </c:pt>
                <c:pt idx="14696">
                  <c:v>29394</c:v>
                </c:pt>
                <c:pt idx="14697">
                  <c:v>29396</c:v>
                </c:pt>
                <c:pt idx="14698">
                  <c:v>29398</c:v>
                </c:pt>
                <c:pt idx="14699">
                  <c:v>29400</c:v>
                </c:pt>
                <c:pt idx="14700">
                  <c:v>29402</c:v>
                </c:pt>
                <c:pt idx="14701">
                  <c:v>29404</c:v>
                </c:pt>
                <c:pt idx="14702">
                  <c:v>29406</c:v>
                </c:pt>
                <c:pt idx="14703">
                  <c:v>29408</c:v>
                </c:pt>
                <c:pt idx="14704">
                  <c:v>29410</c:v>
                </c:pt>
                <c:pt idx="14705">
                  <c:v>29412</c:v>
                </c:pt>
                <c:pt idx="14706">
                  <c:v>29414</c:v>
                </c:pt>
                <c:pt idx="14707">
                  <c:v>29416</c:v>
                </c:pt>
                <c:pt idx="14708">
                  <c:v>29418</c:v>
                </c:pt>
                <c:pt idx="14709">
                  <c:v>29420</c:v>
                </c:pt>
                <c:pt idx="14710">
                  <c:v>29422</c:v>
                </c:pt>
                <c:pt idx="14711">
                  <c:v>29424</c:v>
                </c:pt>
                <c:pt idx="14712">
                  <c:v>29426</c:v>
                </c:pt>
                <c:pt idx="14713">
                  <c:v>29428</c:v>
                </c:pt>
                <c:pt idx="14714">
                  <c:v>29430</c:v>
                </c:pt>
                <c:pt idx="14715">
                  <c:v>29432</c:v>
                </c:pt>
                <c:pt idx="14716">
                  <c:v>29434</c:v>
                </c:pt>
                <c:pt idx="14717">
                  <c:v>29436</c:v>
                </c:pt>
                <c:pt idx="14718">
                  <c:v>29438</c:v>
                </c:pt>
                <c:pt idx="14719">
                  <c:v>29440</c:v>
                </c:pt>
                <c:pt idx="14720">
                  <c:v>29442</c:v>
                </c:pt>
                <c:pt idx="14721">
                  <c:v>29444</c:v>
                </c:pt>
                <c:pt idx="14722">
                  <c:v>29446</c:v>
                </c:pt>
                <c:pt idx="14723">
                  <c:v>29448</c:v>
                </c:pt>
                <c:pt idx="14724">
                  <c:v>29450</c:v>
                </c:pt>
                <c:pt idx="14725">
                  <c:v>29452</c:v>
                </c:pt>
                <c:pt idx="14726">
                  <c:v>29454</c:v>
                </c:pt>
                <c:pt idx="14727">
                  <c:v>29456</c:v>
                </c:pt>
                <c:pt idx="14728">
                  <c:v>29458</c:v>
                </c:pt>
                <c:pt idx="14729">
                  <c:v>29460</c:v>
                </c:pt>
                <c:pt idx="14730">
                  <c:v>29462</c:v>
                </c:pt>
                <c:pt idx="14731">
                  <c:v>29464</c:v>
                </c:pt>
                <c:pt idx="14732">
                  <c:v>29466</c:v>
                </c:pt>
                <c:pt idx="14733">
                  <c:v>29468</c:v>
                </c:pt>
                <c:pt idx="14734">
                  <c:v>29470</c:v>
                </c:pt>
                <c:pt idx="14735">
                  <c:v>29472</c:v>
                </c:pt>
                <c:pt idx="14736">
                  <c:v>29474</c:v>
                </c:pt>
                <c:pt idx="14737">
                  <c:v>29476</c:v>
                </c:pt>
                <c:pt idx="14738">
                  <c:v>29478</c:v>
                </c:pt>
                <c:pt idx="14739">
                  <c:v>29480</c:v>
                </c:pt>
                <c:pt idx="14740">
                  <c:v>29482</c:v>
                </c:pt>
                <c:pt idx="14741">
                  <c:v>29484</c:v>
                </c:pt>
                <c:pt idx="14742">
                  <c:v>29486</c:v>
                </c:pt>
                <c:pt idx="14743">
                  <c:v>29488</c:v>
                </c:pt>
                <c:pt idx="14744">
                  <c:v>29490</c:v>
                </c:pt>
                <c:pt idx="14745">
                  <c:v>29492</c:v>
                </c:pt>
                <c:pt idx="14746">
                  <c:v>29494</c:v>
                </c:pt>
                <c:pt idx="14747">
                  <c:v>29496</c:v>
                </c:pt>
                <c:pt idx="14748">
                  <c:v>29498</c:v>
                </c:pt>
                <c:pt idx="14749">
                  <c:v>29500</c:v>
                </c:pt>
                <c:pt idx="14750">
                  <c:v>29502</c:v>
                </c:pt>
                <c:pt idx="14751">
                  <c:v>29504</c:v>
                </c:pt>
                <c:pt idx="14752">
                  <c:v>29506</c:v>
                </c:pt>
                <c:pt idx="14753">
                  <c:v>29508</c:v>
                </c:pt>
                <c:pt idx="14754">
                  <c:v>29510</c:v>
                </c:pt>
                <c:pt idx="14755">
                  <c:v>29512</c:v>
                </c:pt>
                <c:pt idx="14756">
                  <c:v>29514</c:v>
                </c:pt>
                <c:pt idx="14757">
                  <c:v>29516</c:v>
                </c:pt>
                <c:pt idx="14758">
                  <c:v>29518</c:v>
                </c:pt>
                <c:pt idx="14759">
                  <c:v>29520</c:v>
                </c:pt>
                <c:pt idx="14760">
                  <c:v>29522</c:v>
                </c:pt>
                <c:pt idx="14761">
                  <c:v>29524</c:v>
                </c:pt>
                <c:pt idx="14762">
                  <c:v>29526</c:v>
                </c:pt>
                <c:pt idx="14763">
                  <c:v>29528</c:v>
                </c:pt>
                <c:pt idx="14764">
                  <c:v>29530</c:v>
                </c:pt>
                <c:pt idx="14765">
                  <c:v>29532</c:v>
                </c:pt>
                <c:pt idx="14766">
                  <c:v>29534</c:v>
                </c:pt>
                <c:pt idx="14767">
                  <c:v>29536</c:v>
                </c:pt>
                <c:pt idx="14768">
                  <c:v>29538</c:v>
                </c:pt>
                <c:pt idx="14769">
                  <c:v>29540</c:v>
                </c:pt>
                <c:pt idx="14770">
                  <c:v>29542</c:v>
                </c:pt>
                <c:pt idx="14771">
                  <c:v>29544</c:v>
                </c:pt>
                <c:pt idx="14772">
                  <c:v>29546</c:v>
                </c:pt>
                <c:pt idx="14773">
                  <c:v>29548</c:v>
                </c:pt>
                <c:pt idx="14774">
                  <c:v>29550</c:v>
                </c:pt>
                <c:pt idx="14775">
                  <c:v>29552</c:v>
                </c:pt>
                <c:pt idx="14776">
                  <c:v>29554</c:v>
                </c:pt>
                <c:pt idx="14777">
                  <c:v>29556</c:v>
                </c:pt>
                <c:pt idx="14778">
                  <c:v>29558</c:v>
                </c:pt>
                <c:pt idx="14779">
                  <c:v>29560</c:v>
                </c:pt>
                <c:pt idx="14780">
                  <c:v>29562</c:v>
                </c:pt>
                <c:pt idx="14781">
                  <c:v>29564</c:v>
                </c:pt>
                <c:pt idx="14782">
                  <c:v>29566</c:v>
                </c:pt>
                <c:pt idx="14783">
                  <c:v>29568</c:v>
                </c:pt>
                <c:pt idx="14784">
                  <c:v>29570</c:v>
                </c:pt>
                <c:pt idx="14785">
                  <c:v>29572</c:v>
                </c:pt>
                <c:pt idx="14786">
                  <c:v>29574</c:v>
                </c:pt>
                <c:pt idx="14787">
                  <c:v>29576</c:v>
                </c:pt>
                <c:pt idx="14788">
                  <c:v>29578</c:v>
                </c:pt>
                <c:pt idx="14789">
                  <c:v>29580</c:v>
                </c:pt>
                <c:pt idx="14790">
                  <c:v>29582</c:v>
                </c:pt>
                <c:pt idx="14791">
                  <c:v>29584</c:v>
                </c:pt>
                <c:pt idx="14792">
                  <c:v>29586</c:v>
                </c:pt>
                <c:pt idx="14793">
                  <c:v>29588</c:v>
                </c:pt>
                <c:pt idx="14794">
                  <c:v>29590</c:v>
                </c:pt>
                <c:pt idx="14795">
                  <c:v>29592</c:v>
                </c:pt>
                <c:pt idx="14796">
                  <c:v>29594</c:v>
                </c:pt>
                <c:pt idx="14797">
                  <c:v>29596</c:v>
                </c:pt>
                <c:pt idx="14798">
                  <c:v>29598</c:v>
                </c:pt>
                <c:pt idx="14799">
                  <c:v>29600</c:v>
                </c:pt>
                <c:pt idx="14800">
                  <c:v>29602</c:v>
                </c:pt>
                <c:pt idx="14801">
                  <c:v>29604</c:v>
                </c:pt>
                <c:pt idx="14802">
                  <c:v>29606</c:v>
                </c:pt>
                <c:pt idx="14803">
                  <c:v>29608</c:v>
                </c:pt>
                <c:pt idx="14804">
                  <c:v>29610</c:v>
                </c:pt>
                <c:pt idx="14805">
                  <c:v>29612</c:v>
                </c:pt>
                <c:pt idx="14806">
                  <c:v>29614</c:v>
                </c:pt>
                <c:pt idx="14807">
                  <c:v>29616</c:v>
                </c:pt>
                <c:pt idx="14808">
                  <c:v>29618</c:v>
                </c:pt>
                <c:pt idx="14809">
                  <c:v>29620</c:v>
                </c:pt>
                <c:pt idx="14810">
                  <c:v>29622</c:v>
                </c:pt>
                <c:pt idx="14811">
                  <c:v>29624</c:v>
                </c:pt>
                <c:pt idx="14812">
                  <c:v>29626</c:v>
                </c:pt>
                <c:pt idx="14813">
                  <c:v>29628</c:v>
                </c:pt>
                <c:pt idx="14814">
                  <c:v>29630</c:v>
                </c:pt>
                <c:pt idx="14815">
                  <c:v>29632</c:v>
                </c:pt>
                <c:pt idx="14816">
                  <c:v>29634</c:v>
                </c:pt>
                <c:pt idx="14817">
                  <c:v>29636</c:v>
                </c:pt>
                <c:pt idx="14818">
                  <c:v>29638</c:v>
                </c:pt>
                <c:pt idx="14819">
                  <c:v>29640</c:v>
                </c:pt>
                <c:pt idx="14820">
                  <c:v>29642</c:v>
                </c:pt>
                <c:pt idx="14821">
                  <c:v>29644</c:v>
                </c:pt>
                <c:pt idx="14822">
                  <c:v>29646</c:v>
                </c:pt>
                <c:pt idx="14823">
                  <c:v>29648</c:v>
                </c:pt>
                <c:pt idx="14824">
                  <c:v>29650</c:v>
                </c:pt>
                <c:pt idx="14825">
                  <c:v>29652</c:v>
                </c:pt>
                <c:pt idx="14826">
                  <c:v>29654</c:v>
                </c:pt>
                <c:pt idx="14827">
                  <c:v>29656</c:v>
                </c:pt>
                <c:pt idx="14828">
                  <c:v>29658</c:v>
                </c:pt>
                <c:pt idx="14829">
                  <c:v>29660</c:v>
                </c:pt>
                <c:pt idx="14830">
                  <c:v>29662</c:v>
                </c:pt>
                <c:pt idx="14831">
                  <c:v>29664</c:v>
                </c:pt>
                <c:pt idx="14832">
                  <c:v>29666</c:v>
                </c:pt>
                <c:pt idx="14833">
                  <c:v>29668</c:v>
                </c:pt>
                <c:pt idx="14834">
                  <c:v>29670</c:v>
                </c:pt>
                <c:pt idx="14835">
                  <c:v>29672</c:v>
                </c:pt>
                <c:pt idx="14836">
                  <c:v>29674</c:v>
                </c:pt>
                <c:pt idx="14837">
                  <c:v>29676</c:v>
                </c:pt>
                <c:pt idx="14838">
                  <c:v>29678</c:v>
                </c:pt>
                <c:pt idx="14839">
                  <c:v>29680</c:v>
                </c:pt>
                <c:pt idx="14840">
                  <c:v>29682</c:v>
                </c:pt>
                <c:pt idx="14841">
                  <c:v>29684</c:v>
                </c:pt>
                <c:pt idx="14842">
                  <c:v>29686</c:v>
                </c:pt>
                <c:pt idx="14843">
                  <c:v>29688</c:v>
                </c:pt>
                <c:pt idx="14844">
                  <c:v>29690</c:v>
                </c:pt>
                <c:pt idx="14845">
                  <c:v>29692</c:v>
                </c:pt>
                <c:pt idx="14846">
                  <c:v>29694</c:v>
                </c:pt>
                <c:pt idx="14847">
                  <c:v>29696</c:v>
                </c:pt>
                <c:pt idx="14848">
                  <c:v>29698</c:v>
                </c:pt>
                <c:pt idx="14849">
                  <c:v>29700</c:v>
                </c:pt>
                <c:pt idx="14850">
                  <c:v>29702</c:v>
                </c:pt>
                <c:pt idx="14851">
                  <c:v>29704</c:v>
                </c:pt>
                <c:pt idx="14852">
                  <c:v>29706</c:v>
                </c:pt>
                <c:pt idx="14853">
                  <c:v>29708</c:v>
                </c:pt>
                <c:pt idx="14854">
                  <c:v>29710</c:v>
                </c:pt>
                <c:pt idx="14855">
                  <c:v>29712</c:v>
                </c:pt>
                <c:pt idx="14856">
                  <c:v>29714</c:v>
                </c:pt>
                <c:pt idx="14857">
                  <c:v>29716</c:v>
                </c:pt>
                <c:pt idx="14858">
                  <c:v>29718</c:v>
                </c:pt>
                <c:pt idx="14859">
                  <c:v>29720</c:v>
                </c:pt>
                <c:pt idx="14860">
                  <c:v>29722</c:v>
                </c:pt>
                <c:pt idx="14861">
                  <c:v>29724</c:v>
                </c:pt>
                <c:pt idx="14862">
                  <c:v>29726</c:v>
                </c:pt>
                <c:pt idx="14863">
                  <c:v>29728</c:v>
                </c:pt>
                <c:pt idx="14864">
                  <c:v>29730</c:v>
                </c:pt>
                <c:pt idx="14865">
                  <c:v>29732</c:v>
                </c:pt>
                <c:pt idx="14866">
                  <c:v>29734</c:v>
                </c:pt>
                <c:pt idx="14867">
                  <c:v>29736</c:v>
                </c:pt>
                <c:pt idx="14868">
                  <c:v>29738</c:v>
                </c:pt>
                <c:pt idx="14869">
                  <c:v>29740</c:v>
                </c:pt>
                <c:pt idx="14870">
                  <c:v>29742</c:v>
                </c:pt>
                <c:pt idx="14871">
                  <c:v>29744</c:v>
                </c:pt>
                <c:pt idx="14872">
                  <c:v>29746</c:v>
                </c:pt>
                <c:pt idx="14873">
                  <c:v>29748</c:v>
                </c:pt>
                <c:pt idx="14874">
                  <c:v>29750</c:v>
                </c:pt>
                <c:pt idx="14875">
                  <c:v>29752</c:v>
                </c:pt>
                <c:pt idx="14876">
                  <c:v>29754</c:v>
                </c:pt>
                <c:pt idx="14877">
                  <c:v>29756</c:v>
                </c:pt>
                <c:pt idx="14878">
                  <c:v>29758</c:v>
                </c:pt>
                <c:pt idx="14879">
                  <c:v>29760</c:v>
                </c:pt>
                <c:pt idx="14880">
                  <c:v>29762</c:v>
                </c:pt>
                <c:pt idx="14881">
                  <c:v>29764</c:v>
                </c:pt>
                <c:pt idx="14882">
                  <c:v>29766</c:v>
                </c:pt>
                <c:pt idx="14883">
                  <c:v>29768</c:v>
                </c:pt>
                <c:pt idx="14884">
                  <c:v>29770</c:v>
                </c:pt>
                <c:pt idx="14885">
                  <c:v>29772</c:v>
                </c:pt>
                <c:pt idx="14886">
                  <c:v>29774</c:v>
                </c:pt>
                <c:pt idx="14887">
                  <c:v>29776</c:v>
                </c:pt>
                <c:pt idx="14888">
                  <c:v>29778</c:v>
                </c:pt>
                <c:pt idx="14889">
                  <c:v>29780</c:v>
                </c:pt>
                <c:pt idx="14890">
                  <c:v>29782</c:v>
                </c:pt>
                <c:pt idx="14891">
                  <c:v>29784</c:v>
                </c:pt>
                <c:pt idx="14892">
                  <c:v>29786</c:v>
                </c:pt>
                <c:pt idx="14893">
                  <c:v>29788</c:v>
                </c:pt>
                <c:pt idx="14894">
                  <c:v>29790</c:v>
                </c:pt>
                <c:pt idx="14895">
                  <c:v>29792</c:v>
                </c:pt>
                <c:pt idx="14896">
                  <c:v>29794</c:v>
                </c:pt>
                <c:pt idx="14897">
                  <c:v>29796</c:v>
                </c:pt>
                <c:pt idx="14898">
                  <c:v>29798</c:v>
                </c:pt>
                <c:pt idx="14899">
                  <c:v>29800</c:v>
                </c:pt>
                <c:pt idx="14900">
                  <c:v>29802</c:v>
                </c:pt>
                <c:pt idx="14901">
                  <c:v>29804</c:v>
                </c:pt>
                <c:pt idx="14902">
                  <c:v>29806</c:v>
                </c:pt>
                <c:pt idx="14903">
                  <c:v>29808</c:v>
                </c:pt>
                <c:pt idx="14904">
                  <c:v>29810</c:v>
                </c:pt>
                <c:pt idx="14905">
                  <c:v>29812</c:v>
                </c:pt>
                <c:pt idx="14906">
                  <c:v>29814</c:v>
                </c:pt>
                <c:pt idx="14907">
                  <c:v>29816</c:v>
                </c:pt>
                <c:pt idx="14908">
                  <c:v>29818</c:v>
                </c:pt>
                <c:pt idx="14909">
                  <c:v>29820</c:v>
                </c:pt>
                <c:pt idx="14910">
                  <c:v>29822</c:v>
                </c:pt>
                <c:pt idx="14911">
                  <c:v>29824</c:v>
                </c:pt>
                <c:pt idx="14912">
                  <c:v>29826</c:v>
                </c:pt>
                <c:pt idx="14913">
                  <c:v>29828</c:v>
                </c:pt>
                <c:pt idx="14914">
                  <c:v>29830</c:v>
                </c:pt>
                <c:pt idx="14915">
                  <c:v>29832</c:v>
                </c:pt>
                <c:pt idx="14916">
                  <c:v>29834</c:v>
                </c:pt>
                <c:pt idx="14917">
                  <c:v>29836</c:v>
                </c:pt>
                <c:pt idx="14918">
                  <c:v>29838</c:v>
                </c:pt>
                <c:pt idx="14919">
                  <c:v>29840</c:v>
                </c:pt>
                <c:pt idx="14920">
                  <c:v>29842</c:v>
                </c:pt>
                <c:pt idx="14921">
                  <c:v>29844</c:v>
                </c:pt>
                <c:pt idx="14922">
                  <c:v>29846</c:v>
                </c:pt>
                <c:pt idx="14923">
                  <c:v>29848</c:v>
                </c:pt>
                <c:pt idx="14924">
                  <c:v>29850</c:v>
                </c:pt>
                <c:pt idx="14925">
                  <c:v>29852</c:v>
                </c:pt>
                <c:pt idx="14926">
                  <c:v>29854</c:v>
                </c:pt>
                <c:pt idx="14927">
                  <c:v>29856</c:v>
                </c:pt>
                <c:pt idx="14928">
                  <c:v>29858</c:v>
                </c:pt>
                <c:pt idx="14929">
                  <c:v>29860</c:v>
                </c:pt>
                <c:pt idx="14930">
                  <c:v>29862</c:v>
                </c:pt>
                <c:pt idx="14931">
                  <c:v>29864</c:v>
                </c:pt>
                <c:pt idx="14932">
                  <c:v>29866</c:v>
                </c:pt>
                <c:pt idx="14933">
                  <c:v>29868</c:v>
                </c:pt>
                <c:pt idx="14934">
                  <c:v>29870</c:v>
                </c:pt>
                <c:pt idx="14935">
                  <c:v>29872</c:v>
                </c:pt>
                <c:pt idx="14936">
                  <c:v>29874</c:v>
                </c:pt>
                <c:pt idx="14937">
                  <c:v>29876</c:v>
                </c:pt>
                <c:pt idx="14938">
                  <c:v>29878</c:v>
                </c:pt>
                <c:pt idx="14939">
                  <c:v>29880</c:v>
                </c:pt>
                <c:pt idx="14940">
                  <c:v>29882</c:v>
                </c:pt>
                <c:pt idx="14941">
                  <c:v>29884</c:v>
                </c:pt>
                <c:pt idx="14942">
                  <c:v>29886</c:v>
                </c:pt>
                <c:pt idx="14943">
                  <c:v>29888</c:v>
                </c:pt>
                <c:pt idx="14944">
                  <c:v>29890</c:v>
                </c:pt>
                <c:pt idx="14945">
                  <c:v>29892</c:v>
                </c:pt>
                <c:pt idx="14946">
                  <c:v>29894</c:v>
                </c:pt>
                <c:pt idx="14947">
                  <c:v>29896</c:v>
                </c:pt>
                <c:pt idx="14948">
                  <c:v>29898</c:v>
                </c:pt>
                <c:pt idx="14949">
                  <c:v>29900</c:v>
                </c:pt>
                <c:pt idx="14950">
                  <c:v>29902</c:v>
                </c:pt>
                <c:pt idx="14951">
                  <c:v>29904</c:v>
                </c:pt>
                <c:pt idx="14952">
                  <c:v>29906</c:v>
                </c:pt>
                <c:pt idx="14953">
                  <c:v>29908</c:v>
                </c:pt>
                <c:pt idx="14954">
                  <c:v>29910</c:v>
                </c:pt>
                <c:pt idx="14955">
                  <c:v>29912</c:v>
                </c:pt>
                <c:pt idx="14956">
                  <c:v>29914</c:v>
                </c:pt>
                <c:pt idx="14957">
                  <c:v>29916</c:v>
                </c:pt>
                <c:pt idx="14958">
                  <c:v>29918</c:v>
                </c:pt>
                <c:pt idx="14959">
                  <c:v>29920</c:v>
                </c:pt>
                <c:pt idx="14960">
                  <c:v>29922</c:v>
                </c:pt>
                <c:pt idx="14961">
                  <c:v>29924</c:v>
                </c:pt>
                <c:pt idx="14962">
                  <c:v>29926</c:v>
                </c:pt>
                <c:pt idx="14963">
                  <c:v>29928</c:v>
                </c:pt>
                <c:pt idx="14964">
                  <c:v>29930</c:v>
                </c:pt>
                <c:pt idx="14965">
                  <c:v>29932</c:v>
                </c:pt>
                <c:pt idx="14966">
                  <c:v>29934</c:v>
                </c:pt>
                <c:pt idx="14967">
                  <c:v>29936</c:v>
                </c:pt>
                <c:pt idx="14968">
                  <c:v>29938</c:v>
                </c:pt>
                <c:pt idx="14969">
                  <c:v>29940</c:v>
                </c:pt>
                <c:pt idx="14970">
                  <c:v>29942</c:v>
                </c:pt>
                <c:pt idx="14971">
                  <c:v>29944</c:v>
                </c:pt>
                <c:pt idx="14972">
                  <c:v>29946</c:v>
                </c:pt>
                <c:pt idx="14973">
                  <c:v>29948</c:v>
                </c:pt>
                <c:pt idx="14974">
                  <c:v>29950</c:v>
                </c:pt>
                <c:pt idx="14975">
                  <c:v>29952</c:v>
                </c:pt>
                <c:pt idx="14976">
                  <c:v>29954</c:v>
                </c:pt>
                <c:pt idx="14977">
                  <c:v>29956</c:v>
                </c:pt>
                <c:pt idx="14978">
                  <c:v>29958</c:v>
                </c:pt>
                <c:pt idx="14979">
                  <c:v>29960</c:v>
                </c:pt>
                <c:pt idx="14980">
                  <c:v>29962</c:v>
                </c:pt>
                <c:pt idx="14981">
                  <c:v>29964</c:v>
                </c:pt>
                <c:pt idx="14982">
                  <c:v>29966</c:v>
                </c:pt>
                <c:pt idx="14983">
                  <c:v>29968</c:v>
                </c:pt>
                <c:pt idx="14984">
                  <c:v>29970</c:v>
                </c:pt>
                <c:pt idx="14985">
                  <c:v>29972</c:v>
                </c:pt>
                <c:pt idx="14986">
                  <c:v>29974</c:v>
                </c:pt>
                <c:pt idx="14987">
                  <c:v>29976</c:v>
                </c:pt>
                <c:pt idx="14988">
                  <c:v>29978</c:v>
                </c:pt>
                <c:pt idx="14989">
                  <c:v>29980</c:v>
                </c:pt>
                <c:pt idx="14990">
                  <c:v>29982</c:v>
                </c:pt>
                <c:pt idx="14991">
                  <c:v>29984</c:v>
                </c:pt>
                <c:pt idx="14992">
                  <c:v>29986</c:v>
                </c:pt>
                <c:pt idx="14993">
                  <c:v>29988</c:v>
                </c:pt>
                <c:pt idx="14994">
                  <c:v>29990</c:v>
                </c:pt>
                <c:pt idx="14995">
                  <c:v>29992</c:v>
                </c:pt>
                <c:pt idx="14996">
                  <c:v>29994</c:v>
                </c:pt>
                <c:pt idx="14997">
                  <c:v>29996</c:v>
                </c:pt>
                <c:pt idx="14998">
                  <c:v>29998</c:v>
                </c:pt>
              </c:numCache>
            </c:numRef>
          </c:xVal>
          <c:yVal>
            <c:numRef>
              <c:f>QueryCount!$H$3:$H$15001</c:f>
              <c:numCache>
                <c:formatCode>General</c:formatCode>
                <c:ptCount val="14999"/>
                <c:pt idx="0">
                  <c:v>33.457971423684597</c:v>
                </c:pt>
                <c:pt idx="1">
                  <c:v>35.076822361902003</c:v>
                </c:pt>
                <c:pt idx="2">
                  <c:v>31.4915425782585</c:v>
                </c:pt>
                <c:pt idx="3">
                  <c:v>30.6258367653836</c:v>
                </c:pt>
                <c:pt idx="4">
                  <c:v>31.656475331928799</c:v>
                </c:pt>
                <c:pt idx="5">
                  <c:v>33.441200743758202</c:v>
                </c:pt>
                <c:pt idx="6">
                  <c:v>33.169302488962202</c:v>
                </c:pt>
                <c:pt idx="7">
                  <c:v>31.856453276750599</c:v>
                </c:pt>
                <c:pt idx="8">
                  <c:v>31.834833439879699</c:v>
                </c:pt>
                <c:pt idx="9">
                  <c:v>31.716169329988201</c:v>
                </c:pt>
                <c:pt idx="10">
                  <c:v>30.630656125337101</c:v>
                </c:pt>
                <c:pt idx="11">
                  <c:v>31.333887774198899</c:v>
                </c:pt>
                <c:pt idx="12">
                  <c:v>32.162257864932798</c:v>
                </c:pt>
                <c:pt idx="13">
                  <c:v>32.550699723384</c:v>
                </c:pt>
                <c:pt idx="14">
                  <c:v>32.436052284814799</c:v>
                </c:pt>
                <c:pt idx="15">
                  <c:v>32.180377648651501</c:v>
                </c:pt>
                <c:pt idx="16">
                  <c:v>31.720495981866801</c:v>
                </c:pt>
                <c:pt idx="17">
                  <c:v>31.445907151151001</c:v>
                </c:pt>
                <c:pt idx="18">
                  <c:v>31.877538321572199</c:v>
                </c:pt>
                <c:pt idx="19">
                  <c:v>32.359700173351499</c:v>
                </c:pt>
                <c:pt idx="20">
                  <c:v>32.817473061421197</c:v>
                </c:pt>
                <c:pt idx="21">
                  <c:v>32.901236938339402</c:v>
                </c:pt>
                <c:pt idx="22">
                  <c:v>32.335367738063802</c:v>
                </c:pt>
                <c:pt idx="23">
                  <c:v>32.372068271946603</c:v>
                </c:pt>
                <c:pt idx="24">
                  <c:v>31.8511936957633</c:v>
                </c:pt>
                <c:pt idx="25">
                  <c:v>31.1511018741305</c:v>
                </c:pt>
                <c:pt idx="26">
                  <c:v>30.000480011570801</c:v>
                </c:pt>
                <c:pt idx="27">
                  <c:v>29.120845091183899</c:v>
                </c:pt>
                <c:pt idx="28">
                  <c:v>29.283459628771801</c:v>
                </c:pt>
                <c:pt idx="29">
                  <c:v>29.907669839874401</c:v>
                </c:pt>
                <c:pt idx="30">
                  <c:v>29.953125583667202</c:v>
                </c:pt>
                <c:pt idx="31">
                  <c:v>29.878636236209399</c:v>
                </c:pt>
                <c:pt idx="32">
                  <c:v>29.724400894113199</c:v>
                </c:pt>
                <c:pt idx="33">
                  <c:v>29.629093111950802</c:v>
                </c:pt>
                <c:pt idx="34">
                  <c:v>29.8002756934827</c:v>
                </c:pt>
                <c:pt idx="35">
                  <c:v>30.063916384508101</c:v>
                </c:pt>
                <c:pt idx="36">
                  <c:v>29.975370321497099</c:v>
                </c:pt>
                <c:pt idx="37">
                  <c:v>29.537027540275101</c:v>
                </c:pt>
                <c:pt idx="38">
                  <c:v>28.969067462649999</c:v>
                </c:pt>
                <c:pt idx="39">
                  <c:v>28.838864537923101</c:v>
                </c:pt>
                <c:pt idx="40">
                  <c:v>28.6990245108836</c:v>
                </c:pt>
                <c:pt idx="41">
                  <c:v>28.436323897243899</c:v>
                </c:pt>
                <c:pt idx="42">
                  <c:v>27.909905356261302</c:v>
                </c:pt>
                <c:pt idx="43">
                  <c:v>27.325002884151498</c:v>
                </c:pt>
                <c:pt idx="44">
                  <c:v>27.6014334512939</c:v>
                </c:pt>
                <c:pt idx="45">
                  <c:v>27.568111866484202</c:v>
                </c:pt>
                <c:pt idx="46">
                  <c:v>27.880220472392001</c:v>
                </c:pt>
                <c:pt idx="47">
                  <c:v>28.1795418141193</c:v>
                </c:pt>
                <c:pt idx="48">
                  <c:v>28.093437389472701</c:v>
                </c:pt>
                <c:pt idx="49">
                  <c:v>27.806076347423801</c:v>
                </c:pt>
                <c:pt idx="50">
                  <c:v>27.860442818562898</c:v>
                </c:pt>
                <c:pt idx="51">
                  <c:v>27.6455947574227</c:v>
                </c:pt>
                <c:pt idx="52">
                  <c:v>27.376614803409201</c:v>
                </c:pt>
                <c:pt idx="53">
                  <c:v>26.9267887951085</c:v>
                </c:pt>
                <c:pt idx="54">
                  <c:v>26.020356486850901</c:v>
                </c:pt>
                <c:pt idx="55">
                  <c:v>25.700935512226501</c:v>
                </c:pt>
                <c:pt idx="56">
                  <c:v>25.4596241663473</c:v>
                </c:pt>
                <c:pt idx="57">
                  <c:v>24.932688808872399</c:v>
                </c:pt>
                <c:pt idx="58">
                  <c:v>24.4218468411629</c:v>
                </c:pt>
                <c:pt idx="59">
                  <c:v>24.195491563924499</c:v>
                </c:pt>
                <c:pt idx="60">
                  <c:v>24.0503598053842</c:v>
                </c:pt>
                <c:pt idx="61">
                  <c:v>23.9040961361226</c:v>
                </c:pt>
                <c:pt idx="62">
                  <c:v>23.897938485871201</c:v>
                </c:pt>
                <c:pt idx="63">
                  <c:v>23.726497131287701</c:v>
                </c:pt>
                <c:pt idx="64">
                  <c:v>24.020241749455199</c:v>
                </c:pt>
                <c:pt idx="65">
                  <c:v>24.070645561352599</c:v>
                </c:pt>
                <c:pt idx="66">
                  <c:v>23.927381611490201</c:v>
                </c:pt>
                <c:pt idx="67">
                  <c:v>24.641746555455001</c:v>
                </c:pt>
                <c:pt idx="68">
                  <c:v>25.316006366485801</c:v>
                </c:pt>
                <c:pt idx="69">
                  <c:v>25.215566153496201</c:v>
                </c:pt>
                <c:pt idx="70">
                  <c:v>25.200757266798799</c:v>
                </c:pt>
                <c:pt idx="71">
                  <c:v>25.128305445424498</c:v>
                </c:pt>
                <c:pt idx="72">
                  <c:v>24.8450687083898</c:v>
                </c:pt>
                <c:pt idx="73">
                  <c:v>24.647136836501399</c:v>
                </c:pt>
                <c:pt idx="74">
                  <c:v>24.327381031074999</c:v>
                </c:pt>
                <c:pt idx="75">
                  <c:v>24.088468410704198</c:v>
                </c:pt>
                <c:pt idx="76">
                  <c:v>24.133463359155598</c:v>
                </c:pt>
                <c:pt idx="77">
                  <c:v>24.156486088153599</c:v>
                </c:pt>
                <c:pt idx="78">
                  <c:v>24.199788688227901</c:v>
                </c:pt>
                <c:pt idx="79">
                  <c:v>24.1760779479145</c:v>
                </c:pt>
                <c:pt idx="80">
                  <c:v>24.188337364279501</c:v>
                </c:pt>
                <c:pt idx="81">
                  <c:v>24.152406906091802</c:v>
                </c:pt>
                <c:pt idx="82">
                  <c:v>24.3890348347844</c:v>
                </c:pt>
                <c:pt idx="83">
                  <c:v>24.4003534280276</c:v>
                </c:pt>
                <c:pt idx="84">
                  <c:v>24.503301663320499</c:v>
                </c:pt>
                <c:pt idx="85">
                  <c:v>24.653906355236899</c:v>
                </c:pt>
                <c:pt idx="86">
                  <c:v>24.7364155682945</c:v>
                </c:pt>
                <c:pt idx="87">
                  <c:v>24.809348629991099</c:v>
                </c:pt>
                <c:pt idx="88">
                  <c:v>24.831312324607399</c:v>
                </c:pt>
                <c:pt idx="89">
                  <c:v>24.8485853528103</c:v>
                </c:pt>
                <c:pt idx="90">
                  <c:v>24.812905308344298</c:v>
                </c:pt>
                <c:pt idx="91">
                  <c:v>24.804498690389199</c:v>
                </c:pt>
                <c:pt idx="92">
                  <c:v>24.7024658720402</c:v>
                </c:pt>
                <c:pt idx="93">
                  <c:v>24.712011412306499</c:v>
                </c:pt>
                <c:pt idx="94">
                  <c:v>24.611425814175799</c:v>
                </c:pt>
                <c:pt idx="95">
                  <c:v>24.482662573846302</c:v>
                </c:pt>
                <c:pt idx="96">
                  <c:v>24.3353141389202</c:v>
                </c:pt>
                <c:pt idx="97">
                  <c:v>23.987601639593901</c:v>
                </c:pt>
                <c:pt idx="98">
                  <c:v>23.8819082999768</c:v>
                </c:pt>
                <c:pt idx="99">
                  <c:v>23.8165976325045</c:v>
                </c:pt>
                <c:pt idx="100">
                  <c:v>23.620983113677401</c:v>
                </c:pt>
                <c:pt idx="101">
                  <c:v>23.430842519430499</c:v>
                </c:pt>
                <c:pt idx="102">
                  <c:v>23.313255358627899</c:v>
                </c:pt>
                <c:pt idx="103">
                  <c:v>23.209594318146301</c:v>
                </c:pt>
                <c:pt idx="104">
                  <c:v>23.0636149821697</c:v>
                </c:pt>
                <c:pt idx="105">
                  <c:v>22.912897872954499</c:v>
                </c:pt>
                <c:pt idx="106">
                  <c:v>22.776926635733499</c:v>
                </c:pt>
                <c:pt idx="107">
                  <c:v>22.811950380920202</c:v>
                </c:pt>
                <c:pt idx="108">
                  <c:v>22.845485349859299</c:v>
                </c:pt>
                <c:pt idx="109">
                  <c:v>22.898480880408801</c:v>
                </c:pt>
                <c:pt idx="110">
                  <c:v>22.762924026076998</c:v>
                </c:pt>
                <c:pt idx="111">
                  <c:v>22.607603504767599</c:v>
                </c:pt>
                <c:pt idx="112">
                  <c:v>22.4358486653081</c:v>
                </c:pt>
                <c:pt idx="113">
                  <c:v>22.25326614466</c:v>
                </c:pt>
                <c:pt idx="114">
                  <c:v>22.075306892582201</c:v>
                </c:pt>
                <c:pt idx="115">
                  <c:v>21.962699967535499</c:v>
                </c:pt>
                <c:pt idx="116">
                  <c:v>21.796065279434199</c:v>
                </c:pt>
                <c:pt idx="117">
                  <c:v>21.774062732336599</c:v>
                </c:pt>
                <c:pt idx="118">
                  <c:v>21.656077450592701</c:v>
                </c:pt>
                <c:pt idx="119">
                  <c:v>21.6126652697262</c:v>
                </c:pt>
                <c:pt idx="120">
                  <c:v>21.5820163997046</c:v>
                </c:pt>
                <c:pt idx="121">
                  <c:v>21.5626481037527</c:v>
                </c:pt>
                <c:pt idx="122">
                  <c:v>21.721221292491101</c:v>
                </c:pt>
                <c:pt idx="123">
                  <c:v>21.884915865526501</c:v>
                </c:pt>
                <c:pt idx="124">
                  <c:v>22.077020930022599</c:v>
                </c:pt>
                <c:pt idx="125">
                  <c:v>22.280165809758302</c:v>
                </c:pt>
                <c:pt idx="126">
                  <c:v>22.426058276136001</c:v>
                </c:pt>
                <c:pt idx="127">
                  <c:v>22.549781332635799</c:v>
                </c:pt>
                <c:pt idx="128">
                  <c:v>22.6795341352001</c:v>
                </c:pt>
                <c:pt idx="129">
                  <c:v>22.7247641845712</c:v>
                </c:pt>
                <c:pt idx="130">
                  <c:v>22.753437159763401</c:v>
                </c:pt>
                <c:pt idx="131">
                  <c:v>22.7916088626943</c:v>
                </c:pt>
                <c:pt idx="132">
                  <c:v>22.798390104275398</c:v>
                </c:pt>
                <c:pt idx="133">
                  <c:v>22.747130577849799</c:v>
                </c:pt>
                <c:pt idx="134">
                  <c:v>22.689286004435999</c:v>
                </c:pt>
                <c:pt idx="135">
                  <c:v>22.637779155063999</c:v>
                </c:pt>
                <c:pt idx="136">
                  <c:v>22.602052707300199</c:v>
                </c:pt>
                <c:pt idx="137">
                  <c:v>22.563791303231898</c:v>
                </c:pt>
                <c:pt idx="138">
                  <c:v>22.532148025152999</c:v>
                </c:pt>
                <c:pt idx="139">
                  <c:v>22.534566218589202</c:v>
                </c:pt>
                <c:pt idx="140">
                  <c:v>22.601755786372401</c:v>
                </c:pt>
                <c:pt idx="141">
                  <c:v>22.755048832961201</c:v>
                </c:pt>
                <c:pt idx="142">
                  <c:v>22.846624285257601</c:v>
                </c:pt>
                <c:pt idx="143">
                  <c:v>22.9535603794567</c:v>
                </c:pt>
                <c:pt idx="144">
                  <c:v>23.085229329263399</c:v>
                </c:pt>
                <c:pt idx="145">
                  <c:v>23.238734771314899</c:v>
                </c:pt>
                <c:pt idx="146">
                  <c:v>23.412909257443399</c:v>
                </c:pt>
                <c:pt idx="147">
                  <c:v>23.5793927791767</c:v>
                </c:pt>
                <c:pt idx="148">
                  <c:v>23.723072854927899</c:v>
                </c:pt>
                <c:pt idx="149">
                  <c:v>23.833412679620899</c:v>
                </c:pt>
                <c:pt idx="150">
                  <c:v>24.0228283600492</c:v>
                </c:pt>
                <c:pt idx="151">
                  <c:v>24.077646846095</c:v>
                </c:pt>
                <c:pt idx="152">
                  <c:v>24.091174715172698</c:v>
                </c:pt>
                <c:pt idx="153">
                  <c:v>24.088755564495099</c:v>
                </c:pt>
                <c:pt idx="154">
                  <c:v>24.066554247339202</c:v>
                </c:pt>
                <c:pt idx="155">
                  <c:v>24.113171223197401</c:v>
                </c:pt>
                <c:pt idx="156">
                  <c:v>24.176044533110002</c:v>
                </c:pt>
                <c:pt idx="157">
                  <c:v>24.2225980983204</c:v>
                </c:pt>
                <c:pt idx="158">
                  <c:v>24.217804274928501</c:v>
                </c:pt>
                <c:pt idx="159">
                  <c:v>24.1858198803615</c:v>
                </c:pt>
                <c:pt idx="160">
                  <c:v>24.1551218065661</c:v>
                </c:pt>
                <c:pt idx="161">
                  <c:v>24.1263830163346</c:v>
                </c:pt>
                <c:pt idx="162">
                  <c:v>24.099703118827499</c:v>
                </c:pt>
                <c:pt idx="163">
                  <c:v>24.0452579947736</c:v>
                </c:pt>
                <c:pt idx="164">
                  <c:v>23.9626701255144</c:v>
                </c:pt>
                <c:pt idx="165">
                  <c:v>23.912942085132901</c:v>
                </c:pt>
                <c:pt idx="166">
                  <c:v>23.8573140300749</c:v>
                </c:pt>
                <c:pt idx="167">
                  <c:v>23.868630648805301</c:v>
                </c:pt>
                <c:pt idx="168">
                  <c:v>23.8130505363103</c:v>
                </c:pt>
                <c:pt idx="169">
                  <c:v>23.790189723151101</c:v>
                </c:pt>
                <c:pt idx="170">
                  <c:v>23.819027932603099</c:v>
                </c:pt>
                <c:pt idx="171">
                  <c:v>23.867932071939499</c:v>
                </c:pt>
                <c:pt idx="172">
                  <c:v>23.913914339251701</c:v>
                </c:pt>
                <c:pt idx="173">
                  <c:v>24.0156407230706</c:v>
                </c:pt>
                <c:pt idx="174">
                  <c:v>24.1213742441258</c:v>
                </c:pt>
                <c:pt idx="175">
                  <c:v>24.1648658076308</c:v>
                </c:pt>
                <c:pt idx="176">
                  <c:v>24.245411461494001</c:v>
                </c:pt>
                <c:pt idx="177">
                  <c:v>24.168322877582298</c:v>
                </c:pt>
                <c:pt idx="178">
                  <c:v>24.244118095057001</c:v>
                </c:pt>
                <c:pt idx="179">
                  <c:v>24.2005462496871</c:v>
                </c:pt>
                <c:pt idx="180">
                  <c:v>24.131287570096799</c:v>
                </c:pt>
                <c:pt idx="181">
                  <c:v>24.0430078922526</c:v>
                </c:pt>
                <c:pt idx="182">
                  <c:v>23.904836929118598</c:v>
                </c:pt>
                <c:pt idx="183">
                  <c:v>23.748862340434499</c:v>
                </c:pt>
                <c:pt idx="184">
                  <c:v>23.5898182972096</c:v>
                </c:pt>
                <c:pt idx="185">
                  <c:v>23.448917766769</c:v>
                </c:pt>
                <c:pt idx="186">
                  <c:v>23.3808646229975</c:v>
                </c:pt>
                <c:pt idx="187">
                  <c:v>23.3182318974814</c:v>
                </c:pt>
                <c:pt idx="188">
                  <c:v>23.267095881377301</c:v>
                </c:pt>
                <c:pt idx="189">
                  <c:v>23.216638698435499</c:v>
                </c:pt>
                <c:pt idx="190">
                  <c:v>23.149329929180698</c:v>
                </c:pt>
                <c:pt idx="191">
                  <c:v>23.083518648893499</c:v>
                </c:pt>
                <c:pt idx="192">
                  <c:v>23.023177015038101</c:v>
                </c:pt>
                <c:pt idx="193">
                  <c:v>22.974018611722698</c:v>
                </c:pt>
                <c:pt idx="194">
                  <c:v>22.926442839424102</c:v>
                </c:pt>
                <c:pt idx="195">
                  <c:v>22.899684915502</c:v>
                </c:pt>
                <c:pt idx="196">
                  <c:v>22.884925801112601</c:v>
                </c:pt>
                <c:pt idx="197">
                  <c:v>23.0481326496575</c:v>
                </c:pt>
                <c:pt idx="198">
                  <c:v>23.218974497623101</c:v>
                </c:pt>
                <c:pt idx="199">
                  <c:v>23.390776728701301</c:v>
                </c:pt>
                <c:pt idx="200">
                  <c:v>23.387142071748301</c:v>
                </c:pt>
                <c:pt idx="201">
                  <c:v>23.380283616539</c:v>
                </c:pt>
                <c:pt idx="202">
                  <c:v>23.380963855077301</c:v>
                </c:pt>
                <c:pt idx="203">
                  <c:v>23.441205024342299</c:v>
                </c:pt>
                <c:pt idx="204">
                  <c:v>23.4723804971661</c:v>
                </c:pt>
                <c:pt idx="205">
                  <c:v>23.449101218362799</c:v>
                </c:pt>
                <c:pt idx="206">
                  <c:v>23.3399230468086</c:v>
                </c:pt>
                <c:pt idx="207">
                  <c:v>23.2377116407689</c:v>
                </c:pt>
                <c:pt idx="208">
                  <c:v>23.140387316973701</c:v>
                </c:pt>
                <c:pt idx="209">
                  <c:v>23.046798207807001</c:v>
                </c:pt>
                <c:pt idx="210">
                  <c:v>22.9559195622322</c:v>
                </c:pt>
                <c:pt idx="211">
                  <c:v>22.8758767001096</c:v>
                </c:pt>
                <c:pt idx="212">
                  <c:v>22.7979498568987</c:v>
                </c:pt>
                <c:pt idx="213">
                  <c:v>22.720913693077001</c:v>
                </c:pt>
                <c:pt idx="214">
                  <c:v>22.649064334361299</c:v>
                </c:pt>
                <c:pt idx="215">
                  <c:v>22.5683408738089</c:v>
                </c:pt>
                <c:pt idx="216">
                  <c:v>22.571907536443</c:v>
                </c:pt>
                <c:pt idx="217">
                  <c:v>22.566234548958398</c:v>
                </c:pt>
                <c:pt idx="218">
                  <c:v>22.572565469428699</c:v>
                </c:pt>
                <c:pt idx="219">
                  <c:v>22.574013942027999</c:v>
                </c:pt>
                <c:pt idx="220">
                  <c:v>22.553860697372698</c:v>
                </c:pt>
                <c:pt idx="221">
                  <c:v>22.585390530090201</c:v>
                </c:pt>
                <c:pt idx="222">
                  <c:v>22.6956143781535</c:v>
                </c:pt>
                <c:pt idx="223">
                  <c:v>22.782702500091901</c:v>
                </c:pt>
                <c:pt idx="224">
                  <c:v>22.869349379865898</c:v>
                </c:pt>
                <c:pt idx="225">
                  <c:v>22.950091282490501</c:v>
                </c:pt>
                <c:pt idx="226">
                  <c:v>23.0383770942105</c:v>
                </c:pt>
                <c:pt idx="227">
                  <c:v>23.127541617433501</c:v>
                </c:pt>
                <c:pt idx="228">
                  <c:v>23.169126028403198</c:v>
                </c:pt>
                <c:pt idx="229">
                  <c:v>23.206986933462499</c:v>
                </c:pt>
                <c:pt idx="230">
                  <c:v>23.2445941659978</c:v>
                </c:pt>
                <c:pt idx="231">
                  <c:v>23.2766467858333</c:v>
                </c:pt>
                <c:pt idx="232">
                  <c:v>23.2968559889175</c:v>
                </c:pt>
                <c:pt idx="233">
                  <c:v>23.301692500982099</c:v>
                </c:pt>
                <c:pt idx="234">
                  <c:v>23.306597733516401</c:v>
                </c:pt>
                <c:pt idx="235">
                  <c:v>23.311496289338599</c:v>
                </c:pt>
                <c:pt idx="236">
                  <c:v>23.324069695359</c:v>
                </c:pt>
                <c:pt idx="237">
                  <c:v>23.3287312223712</c:v>
                </c:pt>
                <c:pt idx="238">
                  <c:v>23.323151753935502</c:v>
                </c:pt>
                <c:pt idx="239">
                  <c:v>23.318773500040599</c:v>
                </c:pt>
                <c:pt idx="240">
                  <c:v>23.318743554501399</c:v>
                </c:pt>
                <c:pt idx="241">
                  <c:v>23.337821236119598</c:v>
                </c:pt>
                <c:pt idx="242">
                  <c:v>23.364534774204301</c:v>
                </c:pt>
                <c:pt idx="243">
                  <c:v>23.250934800777799</c:v>
                </c:pt>
                <c:pt idx="244">
                  <c:v>23.141868171278599</c:v>
                </c:pt>
                <c:pt idx="245">
                  <c:v>23.011719613298599</c:v>
                </c:pt>
                <c:pt idx="246">
                  <c:v>22.913869112270199</c:v>
                </c:pt>
                <c:pt idx="247">
                  <c:v>22.921044473111301</c:v>
                </c:pt>
                <c:pt idx="248">
                  <c:v>22.914041604893399</c:v>
                </c:pt>
                <c:pt idx="249">
                  <c:v>22.845169664368999</c:v>
                </c:pt>
                <c:pt idx="250">
                  <c:v>22.7799918450307</c:v>
                </c:pt>
                <c:pt idx="251">
                  <c:v>22.715576409704799</c:v>
                </c:pt>
                <c:pt idx="252">
                  <c:v>22.650878326663101</c:v>
                </c:pt>
                <c:pt idx="253">
                  <c:v>22.590429933916798</c:v>
                </c:pt>
                <c:pt idx="254">
                  <c:v>22.5505274765401</c:v>
                </c:pt>
                <c:pt idx="255">
                  <c:v>22.5112378917621</c:v>
                </c:pt>
                <c:pt idx="256">
                  <c:v>22.484479802716901</c:v>
                </c:pt>
                <c:pt idx="257">
                  <c:v>22.460479234961099</c:v>
                </c:pt>
                <c:pt idx="258">
                  <c:v>22.4408118967273</c:v>
                </c:pt>
                <c:pt idx="259">
                  <c:v>22.361244489691401</c:v>
                </c:pt>
                <c:pt idx="260">
                  <c:v>22.374562567556499</c:v>
                </c:pt>
                <c:pt idx="261">
                  <c:v>22.389381989419899</c:v>
                </c:pt>
                <c:pt idx="262">
                  <c:v>22.407480170480699</c:v>
                </c:pt>
                <c:pt idx="263">
                  <c:v>22.4691439192279</c:v>
                </c:pt>
                <c:pt idx="264">
                  <c:v>22.481350242999401</c:v>
                </c:pt>
                <c:pt idx="265">
                  <c:v>22.501606094399602</c:v>
                </c:pt>
                <c:pt idx="266">
                  <c:v>22.534346439164601</c:v>
                </c:pt>
                <c:pt idx="267">
                  <c:v>22.580913764881899</c:v>
                </c:pt>
                <c:pt idx="268">
                  <c:v>22.650818461002199</c:v>
                </c:pt>
                <c:pt idx="269">
                  <c:v>22.732125984623899</c:v>
                </c:pt>
                <c:pt idx="270">
                  <c:v>22.837003924918001</c:v>
                </c:pt>
                <c:pt idx="271">
                  <c:v>22.939140393099802</c:v>
                </c:pt>
                <c:pt idx="272">
                  <c:v>23.061230121421399</c:v>
                </c:pt>
                <c:pt idx="273">
                  <c:v>23.207165405297602</c:v>
                </c:pt>
                <c:pt idx="274">
                  <c:v>23.372877909882</c:v>
                </c:pt>
                <c:pt idx="275">
                  <c:v>23.529559851297801</c:v>
                </c:pt>
                <c:pt idx="276">
                  <c:v>23.690451220877499</c:v>
                </c:pt>
                <c:pt idx="277">
                  <c:v>23.840027714103702</c:v>
                </c:pt>
                <c:pt idx="278">
                  <c:v>24.000385395442901</c:v>
                </c:pt>
                <c:pt idx="279">
                  <c:v>24.167231393086599</c:v>
                </c:pt>
                <c:pt idx="280">
                  <c:v>24.324523676490902</c:v>
                </c:pt>
                <c:pt idx="281">
                  <c:v>24.4106544882161</c:v>
                </c:pt>
                <c:pt idx="282">
                  <c:v>24.489559183961902</c:v>
                </c:pt>
                <c:pt idx="283">
                  <c:v>24.553876266457401</c:v>
                </c:pt>
                <c:pt idx="284">
                  <c:v>24.632441607810399</c:v>
                </c:pt>
                <c:pt idx="285">
                  <c:v>24.7116559994429</c:v>
                </c:pt>
                <c:pt idx="286">
                  <c:v>24.7910848285503</c:v>
                </c:pt>
                <c:pt idx="287">
                  <c:v>24.877943680525501</c:v>
                </c:pt>
                <c:pt idx="288">
                  <c:v>24.954266670316599</c:v>
                </c:pt>
                <c:pt idx="289">
                  <c:v>25.022937752993698</c:v>
                </c:pt>
                <c:pt idx="290">
                  <c:v>25.0331322126417</c:v>
                </c:pt>
                <c:pt idx="291">
                  <c:v>25.000830538226801</c:v>
                </c:pt>
                <c:pt idx="292">
                  <c:v>25.006313508882499</c:v>
                </c:pt>
                <c:pt idx="293">
                  <c:v>25.1036180105428</c:v>
                </c:pt>
                <c:pt idx="294">
                  <c:v>25.194035854446401</c:v>
                </c:pt>
                <c:pt idx="295">
                  <c:v>25.326498571127399</c:v>
                </c:pt>
                <c:pt idx="296">
                  <c:v>25.454633006337001</c:v>
                </c:pt>
                <c:pt idx="297">
                  <c:v>25.581853603974999</c:v>
                </c:pt>
                <c:pt idx="298">
                  <c:v>25.704773885806102</c:v>
                </c:pt>
                <c:pt idx="299">
                  <c:v>25.8312525619267</c:v>
                </c:pt>
                <c:pt idx="300">
                  <c:v>25.958181806757999</c:v>
                </c:pt>
                <c:pt idx="301">
                  <c:v>26.084450123915101</c:v>
                </c:pt>
                <c:pt idx="302">
                  <c:v>26.232941857960999</c:v>
                </c:pt>
                <c:pt idx="303">
                  <c:v>26.355473798580999</c:v>
                </c:pt>
                <c:pt idx="304">
                  <c:v>26.484285500675501</c:v>
                </c:pt>
                <c:pt idx="305">
                  <c:v>26.613800398806301</c:v>
                </c:pt>
                <c:pt idx="306">
                  <c:v>26.758306439764901</c:v>
                </c:pt>
                <c:pt idx="307">
                  <c:v>26.9008545630371</c:v>
                </c:pt>
                <c:pt idx="308">
                  <c:v>27.032794615523301</c:v>
                </c:pt>
                <c:pt idx="309">
                  <c:v>27.173555987697501</c:v>
                </c:pt>
                <c:pt idx="310">
                  <c:v>27.302991275561201</c:v>
                </c:pt>
                <c:pt idx="311">
                  <c:v>27.429978832117399</c:v>
                </c:pt>
                <c:pt idx="312">
                  <c:v>27.5534732870974</c:v>
                </c:pt>
                <c:pt idx="313">
                  <c:v>27.671414114075102</c:v>
                </c:pt>
                <c:pt idx="314">
                  <c:v>27.775204178316699</c:v>
                </c:pt>
                <c:pt idx="315">
                  <c:v>27.8870225816319</c:v>
                </c:pt>
                <c:pt idx="316">
                  <c:v>27.996916095283002</c:v>
                </c:pt>
                <c:pt idx="317">
                  <c:v>28.0900719801032</c:v>
                </c:pt>
                <c:pt idx="318">
                  <c:v>28.174614206222898</c:v>
                </c:pt>
                <c:pt idx="319">
                  <c:v>28.237008555194102</c:v>
                </c:pt>
                <c:pt idx="320">
                  <c:v>28.297118784674598</c:v>
                </c:pt>
                <c:pt idx="321">
                  <c:v>28.352884299580101</c:v>
                </c:pt>
                <c:pt idx="322">
                  <c:v>28.369765949439302</c:v>
                </c:pt>
                <c:pt idx="323">
                  <c:v>28.3923095993554</c:v>
                </c:pt>
                <c:pt idx="324">
                  <c:v>28.4168091628441</c:v>
                </c:pt>
                <c:pt idx="325">
                  <c:v>28.4595799242467</c:v>
                </c:pt>
                <c:pt idx="326">
                  <c:v>28.504130746777498</c:v>
                </c:pt>
                <c:pt idx="327">
                  <c:v>28.5513707239664</c:v>
                </c:pt>
                <c:pt idx="328">
                  <c:v>28.586159327844001</c:v>
                </c:pt>
                <c:pt idx="329">
                  <c:v>28.614657941460301</c:v>
                </c:pt>
                <c:pt idx="330">
                  <c:v>28.633070884619301</c:v>
                </c:pt>
                <c:pt idx="331">
                  <c:v>28.6755401199446</c:v>
                </c:pt>
                <c:pt idx="332">
                  <c:v>28.761675883031</c:v>
                </c:pt>
                <c:pt idx="333">
                  <c:v>28.833340235454099</c:v>
                </c:pt>
                <c:pt idx="334">
                  <c:v>28.859999220431298</c:v>
                </c:pt>
                <c:pt idx="335">
                  <c:v>28.889750630662899</c:v>
                </c:pt>
                <c:pt idx="336">
                  <c:v>28.960979700188599</c:v>
                </c:pt>
                <c:pt idx="337">
                  <c:v>29.029516846203101</c:v>
                </c:pt>
                <c:pt idx="338">
                  <c:v>29.040617198070699</c:v>
                </c:pt>
                <c:pt idx="339">
                  <c:v>29.036539521861101</c:v>
                </c:pt>
                <c:pt idx="340">
                  <c:v>29.048210620127001</c:v>
                </c:pt>
                <c:pt idx="341">
                  <c:v>29.0655816013082</c:v>
                </c:pt>
                <c:pt idx="342">
                  <c:v>29.058832599433501</c:v>
                </c:pt>
                <c:pt idx="343">
                  <c:v>29.075445849289402</c:v>
                </c:pt>
                <c:pt idx="344">
                  <c:v>29.000740594618101</c:v>
                </c:pt>
                <c:pt idx="345">
                  <c:v>28.927608883835401</c:v>
                </c:pt>
                <c:pt idx="346">
                  <c:v>28.861489719645999</c:v>
                </c:pt>
                <c:pt idx="347">
                  <c:v>28.7958635860175</c:v>
                </c:pt>
                <c:pt idx="348">
                  <c:v>28.779074745957701</c:v>
                </c:pt>
                <c:pt idx="349">
                  <c:v>28.761924324569399</c:v>
                </c:pt>
                <c:pt idx="350">
                  <c:v>28.749041810252599</c:v>
                </c:pt>
                <c:pt idx="351">
                  <c:v>28.739739025499901</c:v>
                </c:pt>
                <c:pt idx="352">
                  <c:v>28.704108210435798</c:v>
                </c:pt>
                <c:pt idx="353">
                  <c:v>28.654496275561701</c:v>
                </c:pt>
                <c:pt idx="354">
                  <c:v>28.594264170338501</c:v>
                </c:pt>
                <c:pt idx="355">
                  <c:v>28.533389164941202</c:v>
                </c:pt>
                <c:pt idx="356">
                  <c:v>28.4683309337045</c:v>
                </c:pt>
                <c:pt idx="357">
                  <c:v>28.407049501074901</c:v>
                </c:pt>
                <c:pt idx="358">
                  <c:v>28.3487423150967</c:v>
                </c:pt>
                <c:pt idx="359">
                  <c:v>28.228793675464601</c:v>
                </c:pt>
                <c:pt idx="360">
                  <c:v>28.167784969473001</c:v>
                </c:pt>
                <c:pt idx="361">
                  <c:v>28.1027229674031</c:v>
                </c:pt>
                <c:pt idx="362">
                  <c:v>28.007704277159899</c:v>
                </c:pt>
                <c:pt idx="363">
                  <c:v>27.924491073124901</c:v>
                </c:pt>
                <c:pt idx="364">
                  <c:v>27.8430719317682</c:v>
                </c:pt>
                <c:pt idx="365">
                  <c:v>27.783655768850299</c:v>
                </c:pt>
                <c:pt idx="366">
                  <c:v>27.722078739484001</c:v>
                </c:pt>
                <c:pt idx="367">
                  <c:v>27.660716764984599</c:v>
                </c:pt>
                <c:pt idx="368">
                  <c:v>27.5854499382299</c:v>
                </c:pt>
                <c:pt idx="369">
                  <c:v>27.4964510670797</c:v>
                </c:pt>
                <c:pt idx="370">
                  <c:v>27.408328236493801</c:v>
                </c:pt>
                <c:pt idx="371">
                  <c:v>27.2984454457414</c:v>
                </c:pt>
                <c:pt idx="372">
                  <c:v>27.163130289043899</c:v>
                </c:pt>
                <c:pt idx="373">
                  <c:v>27.029584966408301</c:v>
                </c:pt>
                <c:pt idx="374">
                  <c:v>26.9052752630447</c:v>
                </c:pt>
                <c:pt idx="375">
                  <c:v>26.767615613769301</c:v>
                </c:pt>
                <c:pt idx="376">
                  <c:v>26.665737116414501</c:v>
                </c:pt>
                <c:pt idx="377">
                  <c:v>26.549963840133401</c:v>
                </c:pt>
                <c:pt idx="378">
                  <c:v>26.427307299401502</c:v>
                </c:pt>
                <c:pt idx="379">
                  <c:v>26.2981428710873</c:v>
                </c:pt>
                <c:pt idx="380">
                  <c:v>26.1596972961296</c:v>
                </c:pt>
                <c:pt idx="381">
                  <c:v>26.022104309942002</c:v>
                </c:pt>
                <c:pt idx="382">
                  <c:v>25.894489407447399</c:v>
                </c:pt>
                <c:pt idx="383">
                  <c:v>25.762121085683301</c:v>
                </c:pt>
                <c:pt idx="384">
                  <c:v>25.628642982457301</c:v>
                </c:pt>
                <c:pt idx="385">
                  <c:v>25.516596732712401</c:v>
                </c:pt>
                <c:pt idx="386">
                  <c:v>25.408592658410001</c:v>
                </c:pt>
                <c:pt idx="387">
                  <c:v>25.303789286308401</c:v>
                </c:pt>
                <c:pt idx="388">
                  <c:v>25.203388690771799</c:v>
                </c:pt>
                <c:pt idx="389">
                  <c:v>25.099450017165001</c:v>
                </c:pt>
                <c:pt idx="390">
                  <c:v>24.986395879333401</c:v>
                </c:pt>
                <c:pt idx="391">
                  <c:v>24.865153430532001</c:v>
                </c:pt>
                <c:pt idx="392">
                  <c:v>24.713420246638801</c:v>
                </c:pt>
                <c:pt idx="393">
                  <c:v>24.600281335785699</c:v>
                </c:pt>
                <c:pt idx="394">
                  <c:v>24.491319379771902</c:v>
                </c:pt>
                <c:pt idx="395">
                  <c:v>24.388730169559999</c:v>
                </c:pt>
                <c:pt idx="396">
                  <c:v>24.2870267982284</c:v>
                </c:pt>
                <c:pt idx="397">
                  <c:v>24.202195551413599</c:v>
                </c:pt>
                <c:pt idx="398">
                  <c:v>24.1225851531192</c:v>
                </c:pt>
                <c:pt idx="399">
                  <c:v>24.0589523803792</c:v>
                </c:pt>
                <c:pt idx="400">
                  <c:v>24.001289324465699</c:v>
                </c:pt>
                <c:pt idx="401">
                  <c:v>23.9500945998589</c:v>
                </c:pt>
                <c:pt idx="402">
                  <c:v>23.920381517670901</c:v>
                </c:pt>
                <c:pt idx="403">
                  <c:v>23.896914173665799</c:v>
                </c:pt>
                <c:pt idx="404">
                  <c:v>23.877375575697101</c:v>
                </c:pt>
                <c:pt idx="405">
                  <c:v>23.862725549575501</c:v>
                </c:pt>
                <c:pt idx="406">
                  <c:v>23.856644716664999</c:v>
                </c:pt>
                <c:pt idx="407">
                  <c:v>23.8491848327265</c:v>
                </c:pt>
                <c:pt idx="408">
                  <c:v>23.846304892152101</c:v>
                </c:pt>
                <c:pt idx="409">
                  <c:v>23.829517665935899</c:v>
                </c:pt>
                <c:pt idx="410">
                  <c:v>23.827076140390002</c:v>
                </c:pt>
                <c:pt idx="411">
                  <c:v>23.827577529493801</c:v>
                </c:pt>
                <c:pt idx="412">
                  <c:v>23.832465476698601</c:v>
                </c:pt>
                <c:pt idx="413">
                  <c:v>23.830582792355202</c:v>
                </c:pt>
                <c:pt idx="414">
                  <c:v>23.8206683847135</c:v>
                </c:pt>
                <c:pt idx="415">
                  <c:v>23.826067477318698</c:v>
                </c:pt>
                <c:pt idx="416">
                  <c:v>23.839139203979101</c:v>
                </c:pt>
                <c:pt idx="417">
                  <c:v>23.842809036466601</c:v>
                </c:pt>
                <c:pt idx="418">
                  <c:v>23.880238242517599</c:v>
                </c:pt>
                <c:pt idx="419">
                  <c:v>23.921535841015299</c:v>
                </c:pt>
                <c:pt idx="420">
                  <c:v>23.963570041115201</c:v>
                </c:pt>
                <c:pt idx="421">
                  <c:v>24.019718729206598</c:v>
                </c:pt>
                <c:pt idx="422">
                  <c:v>24.0800595463398</c:v>
                </c:pt>
                <c:pt idx="423">
                  <c:v>24.185768608547601</c:v>
                </c:pt>
                <c:pt idx="424">
                  <c:v>24.151210752945602</c:v>
                </c:pt>
                <c:pt idx="425">
                  <c:v>24.205111835118402</c:v>
                </c:pt>
                <c:pt idx="426">
                  <c:v>24.136116719066099</c:v>
                </c:pt>
                <c:pt idx="427">
                  <c:v>24.0729684832571</c:v>
                </c:pt>
                <c:pt idx="428">
                  <c:v>24.0125474243052</c:v>
                </c:pt>
                <c:pt idx="429">
                  <c:v>23.9578452587116</c:v>
                </c:pt>
                <c:pt idx="430">
                  <c:v>23.905922127434401</c:v>
                </c:pt>
                <c:pt idx="431">
                  <c:v>23.852976304589099</c:v>
                </c:pt>
                <c:pt idx="432">
                  <c:v>23.811159581114101</c:v>
                </c:pt>
                <c:pt idx="433">
                  <c:v>23.778828924198301</c:v>
                </c:pt>
                <c:pt idx="434">
                  <c:v>23.758732907474698</c:v>
                </c:pt>
                <c:pt idx="435">
                  <c:v>23.736332682779199</c:v>
                </c:pt>
                <c:pt idx="436">
                  <c:v>23.7237449344053</c:v>
                </c:pt>
                <c:pt idx="437">
                  <c:v>23.731048607599099</c:v>
                </c:pt>
                <c:pt idx="438">
                  <c:v>23.738212553451898</c:v>
                </c:pt>
                <c:pt idx="439">
                  <c:v>23.748399218111899</c:v>
                </c:pt>
                <c:pt idx="440">
                  <c:v>23.755327293348699</c:v>
                </c:pt>
                <c:pt idx="441">
                  <c:v>23.7566888283887</c:v>
                </c:pt>
                <c:pt idx="442">
                  <c:v>23.7374331190478</c:v>
                </c:pt>
                <c:pt idx="443">
                  <c:v>23.733329255711901</c:v>
                </c:pt>
                <c:pt idx="444">
                  <c:v>23.732518919750301</c:v>
                </c:pt>
                <c:pt idx="445">
                  <c:v>23.735521192076501</c:v>
                </c:pt>
                <c:pt idx="446">
                  <c:v>23.740245119616599</c:v>
                </c:pt>
                <c:pt idx="447">
                  <c:v>23.736929788357202</c:v>
                </c:pt>
                <c:pt idx="448">
                  <c:v>23.756882901617601</c:v>
                </c:pt>
                <c:pt idx="449">
                  <c:v>23.778262158495</c:v>
                </c:pt>
                <c:pt idx="450">
                  <c:v>23.798460386604301</c:v>
                </c:pt>
                <c:pt idx="451">
                  <c:v>23.7564966298516</c:v>
                </c:pt>
                <c:pt idx="452">
                  <c:v>23.728554971477699</c:v>
                </c:pt>
                <c:pt idx="453">
                  <c:v>23.703198050347801</c:v>
                </c:pt>
                <c:pt idx="454">
                  <c:v>23.6758311174491</c:v>
                </c:pt>
                <c:pt idx="455">
                  <c:v>23.6431871399122</c:v>
                </c:pt>
                <c:pt idx="456">
                  <c:v>23.607454501950301</c:v>
                </c:pt>
                <c:pt idx="457">
                  <c:v>23.550867456553501</c:v>
                </c:pt>
                <c:pt idx="458">
                  <c:v>23.496112671245101</c:v>
                </c:pt>
                <c:pt idx="459">
                  <c:v>23.519954136840202</c:v>
                </c:pt>
                <c:pt idx="460">
                  <c:v>23.5452052662902</c:v>
                </c:pt>
                <c:pt idx="461">
                  <c:v>23.566065877066698</c:v>
                </c:pt>
                <c:pt idx="462">
                  <c:v>23.4751882811846</c:v>
                </c:pt>
                <c:pt idx="463">
                  <c:v>23.390504462967002</c:v>
                </c:pt>
                <c:pt idx="464">
                  <c:v>23.354665850395001</c:v>
                </c:pt>
                <c:pt idx="465">
                  <c:v>23.321176525360201</c:v>
                </c:pt>
                <c:pt idx="466">
                  <c:v>23.2588961453745</c:v>
                </c:pt>
                <c:pt idx="467">
                  <c:v>23.187579031566401</c:v>
                </c:pt>
                <c:pt idx="468">
                  <c:v>23.2508593729045</c:v>
                </c:pt>
                <c:pt idx="469">
                  <c:v>23.3413202689872</c:v>
                </c:pt>
                <c:pt idx="470">
                  <c:v>23.433950601425</c:v>
                </c:pt>
                <c:pt idx="471">
                  <c:v>23.527226344135801</c:v>
                </c:pt>
                <c:pt idx="472">
                  <c:v>23.655614836324599</c:v>
                </c:pt>
                <c:pt idx="473">
                  <c:v>23.802558418393001</c:v>
                </c:pt>
                <c:pt idx="474">
                  <c:v>23.851857705374201</c:v>
                </c:pt>
                <c:pt idx="475">
                  <c:v>23.903800465985199</c:v>
                </c:pt>
                <c:pt idx="476">
                  <c:v>23.964638658012898</c:v>
                </c:pt>
                <c:pt idx="477">
                  <c:v>23.913793333200999</c:v>
                </c:pt>
                <c:pt idx="478">
                  <c:v>23.863575215239301</c:v>
                </c:pt>
                <c:pt idx="479">
                  <c:v>23.7996514585464</c:v>
                </c:pt>
                <c:pt idx="480">
                  <c:v>23.739083269768798</c:v>
                </c:pt>
                <c:pt idx="481">
                  <c:v>23.682070820411699</c:v>
                </c:pt>
                <c:pt idx="482">
                  <c:v>23.629248559727401</c:v>
                </c:pt>
                <c:pt idx="483">
                  <c:v>23.5868070025302</c:v>
                </c:pt>
                <c:pt idx="484">
                  <c:v>23.543069089382598</c:v>
                </c:pt>
                <c:pt idx="485">
                  <c:v>23.5041840394261</c:v>
                </c:pt>
                <c:pt idx="486">
                  <c:v>23.477602057759601</c:v>
                </c:pt>
                <c:pt idx="487">
                  <c:v>23.453770849588899</c:v>
                </c:pt>
                <c:pt idx="488">
                  <c:v>23.427287166104598</c:v>
                </c:pt>
                <c:pt idx="489">
                  <c:v>23.401380735956199</c:v>
                </c:pt>
                <c:pt idx="490">
                  <c:v>23.3648511996346</c:v>
                </c:pt>
                <c:pt idx="491">
                  <c:v>23.3215747801429</c:v>
                </c:pt>
                <c:pt idx="492">
                  <c:v>23.279002435818999</c:v>
                </c:pt>
                <c:pt idx="493">
                  <c:v>23.235449840639699</c:v>
                </c:pt>
                <c:pt idx="494">
                  <c:v>23.175675844405301</c:v>
                </c:pt>
                <c:pt idx="495">
                  <c:v>23.117087176866601</c:v>
                </c:pt>
                <c:pt idx="496">
                  <c:v>23.058228280126201</c:v>
                </c:pt>
                <c:pt idx="497">
                  <c:v>22.997166429825299</c:v>
                </c:pt>
                <c:pt idx="498">
                  <c:v>22.893540545346699</c:v>
                </c:pt>
                <c:pt idx="499">
                  <c:v>22.805453271811398</c:v>
                </c:pt>
                <c:pt idx="500">
                  <c:v>22.7192660358062</c:v>
                </c:pt>
                <c:pt idx="501">
                  <c:v>22.7578546746002</c:v>
                </c:pt>
                <c:pt idx="502">
                  <c:v>22.877476251393201</c:v>
                </c:pt>
                <c:pt idx="503">
                  <c:v>23.027343936570698</c:v>
                </c:pt>
                <c:pt idx="504">
                  <c:v>23.143583416312801</c:v>
                </c:pt>
                <c:pt idx="505">
                  <c:v>23.153170480302901</c:v>
                </c:pt>
                <c:pt idx="506">
                  <c:v>23.244196158551699</c:v>
                </c:pt>
                <c:pt idx="507">
                  <c:v>23.2403585006813</c:v>
                </c:pt>
                <c:pt idx="508">
                  <c:v>23.372324034075099</c:v>
                </c:pt>
                <c:pt idx="509">
                  <c:v>23.504101807513099</c:v>
                </c:pt>
                <c:pt idx="510">
                  <c:v>23.624846991691999</c:v>
                </c:pt>
                <c:pt idx="511">
                  <c:v>23.717019936641702</c:v>
                </c:pt>
                <c:pt idx="512">
                  <c:v>23.781800742405899</c:v>
                </c:pt>
                <c:pt idx="513">
                  <c:v>23.846663644487499</c:v>
                </c:pt>
                <c:pt idx="514">
                  <c:v>23.944925814152601</c:v>
                </c:pt>
                <c:pt idx="515">
                  <c:v>23.973736160397401</c:v>
                </c:pt>
                <c:pt idx="516">
                  <c:v>24.017872441755799</c:v>
                </c:pt>
                <c:pt idx="517">
                  <c:v>24.141622721240999</c:v>
                </c:pt>
                <c:pt idx="518">
                  <c:v>24.277707583207199</c:v>
                </c:pt>
                <c:pt idx="519">
                  <c:v>24.371061372270201</c:v>
                </c:pt>
                <c:pt idx="520">
                  <c:v>24.440816046229099</c:v>
                </c:pt>
                <c:pt idx="521">
                  <c:v>24.505506934956799</c:v>
                </c:pt>
                <c:pt idx="522">
                  <c:v>24.583685366825101</c:v>
                </c:pt>
                <c:pt idx="523">
                  <c:v>24.6809461684852</c:v>
                </c:pt>
                <c:pt idx="524">
                  <c:v>24.779832704586799</c:v>
                </c:pt>
                <c:pt idx="525">
                  <c:v>24.847379898711999</c:v>
                </c:pt>
                <c:pt idx="526">
                  <c:v>24.938562880192102</c:v>
                </c:pt>
                <c:pt idx="527">
                  <c:v>25.032853421138899</c:v>
                </c:pt>
                <c:pt idx="528">
                  <c:v>25.125711697507398</c:v>
                </c:pt>
                <c:pt idx="529">
                  <c:v>25.209164533221202</c:v>
                </c:pt>
                <c:pt idx="530">
                  <c:v>25.2419775759323</c:v>
                </c:pt>
                <c:pt idx="531">
                  <c:v>25.263502003190698</c:v>
                </c:pt>
                <c:pt idx="532">
                  <c:v>25.303413944997999</c:v>
                </c:pt>
                <c:pt idx="533">
                  <c:v>25.344327420177802</c:v>
                </c:pt>
                <c:pt idx="534">
                  <c:v>25.381123712492599</c:v>
                </c:pt>
                <c:pt idx="535">
                  <c:v>25.3973269821293</c:v>
                </c:pt>
                <c:pt idx="536">
                  <c:v>25.4643823166017</c:v>
                </c:pt>
                <c:pt idx="537">
                  <c:v>25.525906775571499</c:v>
                </c:pt>
                <c:pt idx="538">
                  <c:v>25.529662000264999</c:v>
                </c:pt>
                <c:pt idx="539">
                  <c:v>25.532829821674</c:v>
                </c:pt>
                <c:pt idx="540">
                  <c:v>25.536360957300602</c:v>
                </c:pt>
                <c:pt idx="541">
                  <c:v>25.531117175707301</c:v>
                </c:pt>
                <c:pt idx="542">
                  <c:v>25.524868261305201</c:v>
                </c:pt>
                <c:pt idx="543">
                  <c:v>25.511239081171102</c:v>
                </c:pt>
                <c:pt idx="544">
                  <c:v>25.526095283315598</c:v>
                </c:pt>
                <c:pt idx="545">
                  <c:v>25.549698687623799</c:v>
                </c:pt>
                <c:pt idx="546">
                  <c:v>25.562933560236299</c:v>
                </c:pt>
                <c:pt idx="547">
                  <c:v>25.578307250695001</c:v>
                </c:pt>
                <c:pt idx="548">
                  <c:v>25.5742060141121</c:v>
                </c:pt>
                <c:pt idx="549">
                  <c:v>25.5663279136967</c:v>
                </c:pt>
                <c:pt idx="550">
                  <c:v>25.558798393891099</c:v>
                </c:pt>
                <c:pt idx="551">
                  <c:v>25.556598122430898</c:v>
                </c:pt>
                <c:pt idx="552">
                  <c:v>25.554555544273601</c:v>
                </c:pt>
                <c:pt idx="553">
                  <c:v>25.579790968156601</c:v>
                </c:pt>
                <c:pt idx="554">
                  <c:v>25.594610828052001</c:v>
                </c:pt>
                <c:pt idx="555">
                  <c:v>25.609670056680901</c:v>
                </c:pt>
                <c:pt idx="556">
                  <c:v>25.617716729216198</c:v>
                </c:pt>
                <c:pt idx="557">
                  <c:v>25.638150799316701</c:v>
                </c:pt>
                <c:pt idx="558">
                  <c:v>25.652760113263898</c:v>
                </c:pt>
                <c:pt idx="559">
                  <c:v>25.685384674946501</c:v>
                </c:pt>
                <c:pt idx="560">
                  <c:v>25.724364177631401</c:v>
                </c:pt>
                <c:pt idx="561">
                  <c:v>25.745900915761201</c:v>
                </c:pt>
                <c:pt idx="562">
                  <c:v>25.759156104244202</c:v>
                </c:pt>
                <c:pt idx="563">
                  <c:v>25.771317098617999</c:v>
                </c:pt>
                <c:pt idx="564">
                  <c:v>25.779810805266301</c:v>
                </c:pt>
                <c:pt idx="565">
                  <c:v>25.771365925247899</c:v>
                </c:pt>
                <c:pt idx="566">
                  <c:v>25.7601179721905</c:v>
                </c:pt>
                <c:pt idx="567">
                  <c:v>25.7483590157333</c:v>
                </c:pt>
                <c:pt idx="568">
                  <c:v>25.7365132696779</c:v>
                </c:pt>
                <c:pt idx="569">
                  <c:v>25.727194802234902</c:v>
                </c:pt>
                <c:pt idx="570">
                  <c:v>25.717075604877301</c:v>
                </c:pt>
                <c:pt idx="571">
                  <c:v>25.7085135717988</c:v>
                </c:pt>
                <c:pt idx="572">
                  <c:v>25.651220906909298</c:v>
                </c:pt>
                <c:pt idx="573">
                  <c:v>25.592746244240001</c:v>
                </c:pt>
                <c:pt idx="574">
                  <c:v>25.536953089062202</c:v>
                </c:pt>
                <c:pt idx="575">
                  <c:v>25.481248398335499</c:v>
                </c:pt>
                <c:pt idx="576">
                  <c:v>25.460932011362001</c:v>
                </c:pt>
                <c:pt idx="577">
                  <c:v>25.437218135812699</c:v>
                </c:pt>
                <c:pt idx="578">
                  <c:v>25.424856289468099</c:v>
                </c:pt>
                <c:pt idx="579">
                  <c:v>25.3647236656278</c:v>
                </c:pt>
                <c:pt idx="580">
                  <c:v>25.305212261315599</c:v>
                </c:pt>
                <c:pt idx="581">
                  <c:v>25.247364727561202</c:v>
                </c:pt>
                <c:pt idx="582">
                  <c:v>25.209160971420701</c:v>
                </c:pt>
                <c:pt idx="583">
                  <c:v>25.1341082708635</c:v>
                </c:pt>
                <c:pt idx="584">
                  <c:v>25.062065013410798</c:v>
                </c:pt>
                <c:pt idx="585">
                  <c:v>24.993283686677799</c:v>
                </c:pt>
                <c:pt idx="586">
                  <c:v>24.9658367463554</c:v>
                </c:pt>
                <c:pt idx="587">
                  <c:v>24.9290439614769</c:v>
                </c:pt>
                <c:pt idx="588">
                  <c:v>24.893029220957199</c:v>
                </c:pt>
                <c:pt idx="589">
                  <c:v>24.8625166800635</c:v>
                </c:pt>
                <c:pt idx="590">
                  <c:v>24.837668824294699</c:v>
                </c:pt>
                <c:pt idx="591">
                  <c:v>24.808352136168502</c:v>
                </c:pt>
                <c:pt idx="592">
                  <c:v>24.782987259835402</c:v>
                </c:pt>
                <c:pt idx="593">
                  <c:v>24.762585784431</c:v>
                </c:pt>
                <c:pt idx="594">
                  <c:v>24.743907363041</c:v>
                </c:pt>
                <c:pt idx="595">
                  <c:v>24.725651331626501</c:v>
                </c:pt>
                <c:pt idx="596">
                  <c:v>24.709918892698301</c:v>
                </c:pt>
                <c:pt idx="597">
                  <c:v>24.671929319417</c:v>
                </c:pt>
                <c:pt idx="598">
                  <c:v>24.636674048124501</c:v>
                </c:pt>
                <c:pt idx="599">
                  <c:v>24.6017365582839</c:v>
                </c:pt>
                <c:pt idx="600">
                  <c:v>24.590820240957001</c:v>
                </c:pt>
                <c:pt idx="601">
                  <c:v>24.583748646539501</c:v>
                </c:pt>
                <c:pt idx="602">
                  <c:v>24.594534814741898</c:v>
                </c:pt>
                <c:pt idx="603">
                  <c:v>24.604753533306301</c:v>
                </c:pt>
                <c:pt idx="604">
                  <c:v>24.626108093075299</c:v>
                </c:pt>
                <c:pt idx="605">
                  <c:v>24.651025674600699</c:v>
                </c:pt>
                <c:pt idx="606">
                  <c:v>24.675557735807399</c:v>
                </c:pt>
                <c:pt idx="607">
                  <c:v>24.692548321502901</c:v>
                </c:pt>
                <c:pt idx="608">
                  <c:v>24.701404386293</c:v>
                </c:pt>
                <c:pt idx="609">
                  <c:v>24.714896617350199</c:v>
                </c:pt>
                <c:pt idx="610">
                  <c:v>24.730547150028499</c:v>
                </c:pt>
                <c:pt idx="611">
                  <c:v>24.744667132371099</c:v>
                </c:pt>
                <c:pt idx="612">
                  <c:v>24.756892260291401</c:v>
                </c:pt>
                <c:pt idx="613">
                  <c:v>24.765586923357599</c:v>
                </c:pt>
                <c:pt idx="614">
                  <c:v>24.772066825681001</c:v>
                </c:pt>
                <c:pt idx="615">
                  <c:v>24.778660225289698</c:v>
                </c:pt>
                <c:pt idx="616">
                  <c:v>24.778385797952598</c:v>
                </c:pt>
                <c:pt idx="617">
                  <c:v>24.774152367999498</c:v>
                </c:pt>
                <c:pt idx="618">
                  <c:v>24.770391977028599</c:v>
                </c:pt>
                <c:pt idx="619">
                  <c:v>24.7727390597747</c:v>
                </c:pt>
                <c:pt idx="620">
                  <c:v>24.7785863569977</c:v>
                </c:pt>
                <c:pt idx="621">
                  <c:v>24.779820703313099</c:v>
                </c:pt>
                <c:pt idx="622">
                  <c:v>24.778946514208101</c:v>
                </c:pt>
                <c:pt idx="623">
                  <c:v>24.793424944943698</c:v>
                </c:pt>
                <c:pt idx="624">
                  <c:v>24.805313318427899</c:v>
                </c:pt>
                <c:pt idx="625">
                  <c:v>24.817439040963599</c:v>
                </c:pt>
                <c:pt idx="626">
                  <c:v>24.830960547583299</c:v>
                </c:pt>
                <c:pt idx="627">
                  <c:v>24.828469625308099</c:v>
                </c:pt>
                <c:pt idx="628">
                  <c:v>24.827304542359201</c:v>
                </c:pt>
                <c:pt idx="629">
                  <c:v>24.827692379131999</c:v>
                </c:pt>
                <c:pt idx="630">
                  <c:v>24.828158407620599</c:v>
                </c:pt>
                <c:pt idx="631">
                  <c:v>24.822310219126798</c:v>
                </c:pt>
                <c:pt idx="632">
                  <c:v>24.838930784811598</c:v>
                </c:pt>
                <c:pt idx="633">
                  <c:v>24.857399888899501</c:v>
                </c:pt>
                <c:pt idx="634">
                  <c:v>24.915255670996</c:v>
                </c:pt>
                <c:pt idx="635">
                  <c:v>24.967557330973399</c:v>
                </c:pt>
                <c:pt idx="636">
                  <c:v>25.022655896931401</c:v>
                </c:pt>
                <c:pt idx="637">
                  <c:v>25.090302328254701</c:v>
                </c:pt>
                <c:pt idx="638">
                  <c:v>25.156235589009199</c:v>
                </c:pt>
                <c:pt idx="639">
                  <c:v>25.2301837463908</c:v>
                </c:pt>
                <c:pt idx="640">
                  <c:v>25.3047157656545</c:v>
                </c:pt>
                <c:pt idx="641">
                  <c:v>25.377754273692702</c:v>
                </c:pt>
                <c:pt idx="642">
                  <c:v>25.4277628061154</c:v>
                </c:pt>
                <c:pt idx="643">
                  <c:v>25.480709629730299</c:v>
                </c:pt>
                <c:pt idx="644">
                  <c:v>25.548786446789901</c:v>
                </c:pt>
                <c:pt idx="645">
                  <c:v>25.616396869896299</c:v>
                </c:pt>
                <c:pt idx="646">
                  <c:v>25.6838006346984</c:v>
                </c:pt>
                <c:pt idx="647">
                  <c:v>25.752479562709102</c:v>
                </c:pt>
                <c:pt idx="648">
                  <c:v>25.806090579707</c:v>
                </c:pt>
                <c:pt idx="649">
                  <c:v>25.8552303465415</c:v>
                </c:pt>
                <c:pt idx="650">
                  <c:v>25.9031235605439</c:v>
                </c:pt>
                <c:pt idx="651">
                  <c:v>25.941495534749901</c:v>
                </c:pt>
                <c:pt idx="652">
                  <c:v>25.9713919579434</c:v>
                </c:pt>
                <c:pt idx="653">
                  <c:v>26.0018501868269</c:v>
                </c:pt>
                <c:pt idx="654">
                  <c:v>26.033166635984799</c:v>
                </c:pt>
                <c:pt idx="655">
                  <c:v>26.064135560395801</c:v>
                </c:pt>
                <c:pt idx="656">
                  <c:v>26.086529690290199</c:v>
                </c:pt>
                <c:pt idx="657">
                  <c:v>26.121207652157199</c:v>
                </c:pt>
                <c:pt idx="658">
                  <c:v>26.172455098671399</c:v>
                </c:pt>
                <c:pt idx="659">
                  <c:v>26.2231391432795</c:v>
                </c:pt>
                <c:pt idx="660">
                  <c:v>26.256758839097799</c:v>
                </c:pt>
                <c:pt idx="661">
                  <c:v>26.2889975410347</c:v>
                </c:pt>
                <c:pt idx="662">
                  <c:v>26.324885855221201</c:v>
                </c:pt>
                <c:pt idx="663">
                  <c:v>26.360324818292199</c:v>
                </c:pt>
                <c:pt idx="664">
                  <c:v>26.394604607376401</c:v>
                </c:pt>
                <c:pt idx="665">
                  <c:v>26.420232254764301</c:v>
                </c:pt>
                <c:pt idx="666">
                  <c:v>26.4524022959136</c:v>
                </c:pt>
                <c:pt idx="667">
                  <c:v>26.476525326506099</c:v>
                </c:pt>
                <c:pt idx="668">
                  <c:v>26.504545452656501</c:v>
                </c:pt>
                <c:pt idx="669">
                  <c:v>26.5438531185521</c:v>
                </c:pt>
                <c:pt idx="670">
                  <c:v>26.583879529816599</c:v>
                </c:pt>
                <c:pt idx="671">
                  <c:v>26.595761744804001</c:v>
                </c:pt>
                <c:pt idx="672">
                  <c:v>26.616483781082501</c:v>
                </c:pt>
                <c:pt idx="673">
                  <c:v>26.629304966568998</c:v>
                </c:pt>
                <c:pt idx="674">
                  <c:v>26.646180897709499</c:v>
                </c:pt>
                <c:pt idx="675">
                  <c:v>26.655458686919701</c:v>
                </c:pt>
                <c:pt idx="676">
                  <c:v>26.664395630665599</c:v>
                </c:pt>
                <c:pt idx="677">
                  <c:v>26.6691610530732</c:v>
                </c:pt>
                <c:pt idx="678">
                  <c:v>26.675355375501201</c:v>
                </c:pt>
                <c:pt idx="679">
                  <c:v>26.678777080686299</c:v>
                </c:pt>
                <c:pt idx="680">
                  <c:v>26.681170852988501</c:v>
                </c:pt>
                <c:pt idx="681">
                  <c:v>26.6821683213524</c:v>
                </c:pt>
                <c:pt idx="682">
                  <c:v>26.679297918995601</c:v>
                </c:pt>
                <c:pt idx="683">
                  <c:v>26.675551480040198</c:v>
                </c:pt>
                <c:pt idx="684">
                  <c:v>26.669820284819199</c:v>
                </c:pt>
                <c:pt idx="685">
                  <c:v>26.662997847416499</c:v>
                </c:pt>
                <c:pt idx="686">
                  <c:v>26.653497639232</c:v>
                </c:pt>
                <c:pt idx="687">
                  <c:v>26.644857080256799</c:v>
                </c:pt>
                <c:pt idx="688">
                  <c:v>26.638892540093099</c:v>
                </c:pt>
                <c:pt idx="689">
                  <c:v>26.632660661189401</c:v>
                </c:pt>
                <c:pt idx="690">
                  <c:v>26.621250503348801</c:v>
                </c:pt>
                <c:pt idx="691">
                  <c:v>26.619802695742901</c:v>
                </c:pt>
                <c:pt idx="692">
                  <c:v>26.621453010875801</c:v>
                </c:pt>
                <c:pt idx="693">
                  <c:v>26.631725689822101</c:v>
                </c:pt>
                <c:pt idx="694">
                  <c:v>26.641280425609601</c:v>
                </c:pt>
                <c:pt idx="695">
                  <c:v>26.651416280754901</c:v>
                </c:pt>
                <c:pt idx="696">
                  <c:v>26.690411456807801</c:v>
                </c:pt>
                <c:pt idx="697">
                  <c:v>26.7214944056002</c:v>
                </c:pt>
                <c:pt idx="698">
                  <c:v>26.7516032556459</c:v>
                </c:pt>
                <c:pt idx="699">
                  <c:v>26.785483446309399</c:v>
                </c:pt>
                <c:pt idx="700">
                  <c:v>26.810733532261199</c:v>
                </c:pt>
                <c:pt idx="701">
                  <c:v>26.823393893783798</c:v>
                </c:pt>
                <c:pt idx="702">
                  <c:v>26.833001010290001</c:v>
                </c:pt>
                <c:pt idx="703">
                  <c:v>26.840443252405599</c:v>
                </c:pt>
                <c:pt idx="704">
                  <c:v>26.8478420170382</c:v>
                </c:pt>
                <c:pt idx="705">
                  <c:v>26.869962693475401</c:v>
                </c:pt>
                <c:pt idx="706">
                  <c:v>26.885172778692901</c:v>
                </c:pt>
                <c:pt idx="707">
                  <c:v>26.886274111304701</c:v>
                </c:pt>
                <c:pt idx="708">
                  <c:v>26.885885463774201</c:v>
                </c:pt>
                <c:pt idx="709">
                  <c:v>26.885680533605601</c:v>
                </c:pt>
                <c:pt idx="710">
                  <c:v>26.883379578823199</c:v>
                </c:pt>
                <c:pt idx="711">
                  <c:v>26.878974498665698</c:v>
                </c:pt>
                <c:pt idx="712">
                  <c:v>26.871108612349001</c:v>
                </c:pt>
                <c:pt idx="713">
                  <c:v>26.862272185342601</c:v>
                </c:pt>
                <c:pt idx="714">
                  <c:v>26.852549582438499</c:v>
                </c:pt>
                <c:pt idx="715">
                  <c:v>26.848710023185902</c:v>
                </c:pt>
                <c:pt idx="716">
                  <c:v>26.837262249092099</c:v>
                </c:pt>
                <c:pt idx="717">
                  <c:v>26.825433091499701</c:v>
                </c:pt>
                <c:pt idx="718">
                  <c:v>26.812885793465998</c:v>
                </c:pt>
                <c:pt idx="719">
                  <c:v>26.795242647804201</c:v>
                </c:pt>
                <c:pt idx="720">
                  <c:v>26.780390000619299</c:v>
                </c:pt>
                <c:pt idx="721">
                  <c:v>26.765230013233701</c:v>
                </c:pt>
                <c:pt idx="722">
                  <c:v>26.757020709934199</c:v>
                </c:pt>
                <c:pt idx="723">
                  <c:v>26.748582142344901</c:v>
                </c:pt>
                <c:pt idx="724">
                  <c:v>26.749937637872598</c:v>
                </c:pt>
                <c:pt idx="725">
                  <c:v>26.745632193515</c:v>
                </c:pt>
                <c:pt idx="726">
                  <c:v>26.736869887031801</c:v>
                </c:pt>
                <c:pt idx="727">
                  <c:v>26.732887217347901</c:v>
                </c:pt>
                <c:pt idx="728">
                  <c:v>26.728586182374301</c:v>
                </c:pt>
                <c:pt idx="729">
                  <c:v>26.724290140244999</c:v>
                </c:pt>
                <c:pt idx="730">
                  <c:v>26.7037812840485</c:v>
                </c:pt>
                <c:pt idx="731">
                  <c:v>26.6936909922585</c:v>
                </c:pt>
                <c:pt idx="732">
                  <c:v>26.682302068581301</c:v>
                </c:pt>
                <c:pt idx="733">
                  <c:v>26.669362482008498</c:v>
                </c:pt>
                <c:pt idx="734">
                  <c:v>26.638607562089</c:v>
                </c:pt>
                <c:pt idx="735">
                  <c:v>26.600780957172798</c:v>
                </c:pt>
                <c:pt idx="736">
                  <c:v>26.5651750680566</c:v>
                </c:pt>
                <c:pt idx="737">
                  <c:v>26.5359775001264</c:v>
                </c:pt>
                <c:pt idx="738">
                  <c:v>26.506283563265601</c:v>
                </c:pt>
                <c:pt idx="739">
                  <c:v>26.474673505102299</c:v>
                </c:pt>
                <c:pt idx="740">
                  <c:v>26.4365000192034</c:v>
                </c:pt>
                <c:pt idx="741">
                  <c:v>26.414395772410401</c:v>
                </c:pt>
                <c:pt idx="742">
                  <c:v>26.392933235455601</c:v>
                </c:pt>
                <c:pt idx="743">
                  <c:v>26.3710221666264</c:v>
                </c:pt>
                <c:pt idx="744">
                  <c:v>26.347679172598401</c:v>
                </c:pt>
                <c:pt idx="745">
                  <c:v>26.322582285802699</c:v>
                </c:pt>
                <c:pt idx="746">
                  <c:v>26.298133454076002</c:v>
                </c:pt>
                <c:pt idx="747">
                  <c:v>26.2886077996503</c:v>
                </c:pt>
                <c:pt idx="748">
                  <c:v>26.2825139628542</c:v>
                </c:pt>
                <c:pt idx="749">
                  <c:v>26.274428716297599</c:v>
                </c:pt>
                <c:pt idx="750">
                  <c:v>26.267815926044801</c:v>
                </c:pt>
                <c:pt idx="751">
                  <c:v>26.262396005928899</c:v>
                </c:pt>
                <c:pt idx="752">
                  <c:v>26.251981543736601</c:v>
                </c:pt>
                <c:pt idx="753">
                  <c:v>26.2480291312467</c:v>
                </c:pt>
                <c:pt idx="754">
                  <c:v>26.242146924829601</c:v>
                </c:pt>
                <c:pt idx="755">
                  <c:v>26.215940639176001</c:v>
                </c:pt>
                <c:pt idx="756">
                  <c:v>26.191792325803899</c:v>
                </c:pt>
                <c:pt idx="757">
                  <c:v>26.175142567363</c:v>
                </c:pt>
                <c:pt idx="758">
                  <c:v>26.151593032799099</c:v>
                </c:pt>
                <c:pt idx="759">
                  <c:v>26.132113447636399</c:v>
                </c:pt>
                <c:pt idx="760">
                  <c:v>26.092245277592401</c:v>
                </c:pt>
                <c:pt idx="761">
                  <c:v>26.051977135418799</c:v>
                </c:pt>
                <c:pt idx="762">
                  <c:v>26.012404744169199</c:v>
                </c:pt>
                <c:pt idx="763">
                  <c:v>25.957272814732999</c:v>
                </c:pt>
                <c:pt idx="764">
                  <c:v>25.899915843209801</c:v>
                </c:pt>
                <c:pt idx="765">
                  <c:v>25.838982881768199</c:v>
                </c:pt>
                <c:pt idx="766">
                  <c:v>25.792610964931001</c:v>
                </c:pt>
                <c:pt idx="767">
                  <c:v>25.746793269861499</c:v>
                </c:pt>
                <c:pt idx="768">
                  <c:v>25.701295323032099</c:v>
                </c:pt>
                <c:pt idx="769">
                  <c:v>25.655925703323302</c:v>
                </c:pt>
                <c:pt idx="770">
                  <c:v>25.612465868013</c:v>
                </c:pt>
                <c:pt idx="771">
                  <c:v>25.577012631035299</c:v>
                </c:pt>
                <c:pt idx="772">
                  <c:v>25.539336926995599</c:v>
                </c:pt>
                <c:pt idx="773">
                  <c:v>25.4914840944204</c:v>
                </c:pt>
                <c:pt idx="774">
                  <c:v>25.4454817120073</c:v>
                </c:pt>
                <c:pt idx="775">
                  <c:v>25.411336682440702</c:v>
                </c:pt>
                <c:pt idx="776">
                  <c:v>25.3845582834896</c:v>
                </c:pt>
                <c:pt idx="777">
                  <c:v>25.358644272526799</c:v>
                </c:pt>
                <c:pt idx="778">
                  <c:v>25.335660371276902</c:v>
                </c:pt>
                <c:pt idx="779">
                  <c:v>25.312444744634</c:v>
                </c:pt>
                <c:pt idx="780">
                  <c:v>25.290147570523001</c:v>
                </c:pt>
                <c:pt idx="781">
                  <c:v>25.265394540179699</c:v>
                </c:pt>
                <c:pt idx="782">
                  <c:v>25.241202511095398</c:v>
                </c:pt>
                <c:pt idx="783">
                  <c:v>25.237862374547799</c:v>
                </c:pt>
                <c:pt idx="784">
                  <c:v>25.219958365935401</c:v>
                </c:pt>
                <c:pt idx="785">
                  <c:v>25.202687088331999</c:v>
                </c:pt>
                <c:pt idx="786">
                  <c:v>25.199872782155101</c:v>
                </c:pt>
                <c:pt idx="787">
                  <c:v>25.180288385280001</c:v>
                </c:pt>
                <c:pt idx="788">
                  <c:v>25.158821045768899</c:v>
                </c:pt>
                <c:pt idx="789">
                  <c:v>25.136328220158099</c:v>
                </c:pt>
                <c:pt idx="790">
                  <c:v>25.117624492274398</c:v>
                </c:pt>
                <c:pt idx="791">
                  <c:v>25.103559162966199</c:v>
                </c:pt>
                <c:pt idx="792">
                  <c:v>25.077935287772</c:v>
                </c:pt>
                <c:pt idx="793">
                  <c:v>25.047552787746</c:v>
                </c:pt>
                <c:pt idx="794">
                  <c:v>25.016861991950599</c:v>
                </c:pt>
                <c:pt idx="795">
                  <c:v>24.979862156346702</c:v>
                </c:pt>
                <c:pt idx="796">
                  <c:v>24.938915771020799</c:v>
                </c:pt>
                <c:pt idx="797">
                  <c:v>24.900175416003801</c:v>
                </c:pt>
                <c:pt idx="798">
                  <c:v>24.871734508048</c:v>
                </c:pt>
                <c:pt idx="799">
                  <c:v>24.838596163673699</c:v>
                </c:pt>
                <c:pt idx="800">
                  <c:v>24.810811476491399</c:v>
                </c:pt>
                <c:pt idx="801">
                  <c:v>24.779173016656699</c:v>
                </c:pt>
                <c:pt idx="802">
                  <c:v>24.748854955225202</c:v>
                </c:pt>
                <c:pt idx="803">
                  <c:v>24.718234988099201</c:v>
                </c:pt>
                <c:pt idx="804">
                  <c:v>24.687312866330402</c:v>
                </c:pt>
                <c:pt idx="805">
                  <c:v>24.656226261496901</c:v>
                </c:pt>
                <c:pt idx="806">
                  <c:v>24.621782095686999</c:v>
                </c:pt>
                <c:pt idx="807">
                  <c:v>24.569154520801899</c:v>
                </c:pt>
                <c:pt idx="808">
                  <c:v>24.519924073677199</c:v>
                </c:pt>
                <c:pt idx="809">
                  <c:v>24.460816449850999</c:v>
                </c:pt>
                <c:pt idx="810">
                  <c:v>24.412296782270399</c:v>
                </c:pt>
                <c:pt idx="811">
                  <c:v>24.375147686072498</c:v>
                </c:pt>
                <c:pt idx="812">
                  <c:v>24.3377985227437</c:v>
                </c:pt>
                <c:pt idx="813">
                  <c:v>24.301462304963099</c:v>
                </c:pt>
                <c:pt idx="814">
                  <c:v>24.267373901647701</c:v>
                </c:pt>
                <c:pt idx="815">
                  <c:v>24.233417105583399</c:v>
                </c:pt>
                <c:pt idx="816">
                  <c:v>24.201479290245</c:v>
                </c:pt>
                <c:pt idx="817">
                  <c:v>24.170184439880401</c:v>
                </c:pt>
                <c:pt idx="818">
                  <c:v>24.1517696343493</c:v>
                </c:pt>
                <c:pt idx="819">
                  <c:v>24.125946239023701</c:v>
                </c:pt>
                <c:pt idx="820">
                  <c:v>24.101446187295601</c:v>
                </c:pt>
                <c:pt idx="821">
                  <c:v>24.0786461229563</c:v>
                </c:pt>
                <c:pt idx="822">
                  <c:v>24.057499666037899</c:v>
                </c:pt>
                <c:pt idx="823">
                  <c:v>24.029279395597602</c:v>
                </c:pt>
                <c:pt idx="824">
                  <c:v>24.018836544958599</c:v>
                </c:pt>
                <c:pt idx="825">
                  <c:v>24.0041513484653</c:v>
                </c:pt>
                <c:pt idx="826">
                  <c:v>23.989059934937298</c:v>
                </c:pt>
                <c:pt idx="827">
                  <c:v>23.966898508453401</c:v>
                </c:pt>
                <c:pt idx="828">
                  <c:v>23.945781240020299</c:v>
                </c:pt>
                <c:pt idx="829">
                  <c:v>23.931426447849802</c:v>
                </c:pt>
                <c:pt idx="830">
                  <c:v>23.9152586303255</c:v>
                </c:pt>
                <c:pt idx="831">
                  <c:v>23.890899221662799</c:v>
                </c:pt>
                <c:pt idx="832">
                  <c:v>23.8682352373295</c:v>
                </c:pt>
                <c:pt idx="833">
                  <c:v>23.8423280089945</c:v>
                </c:pt>
                <c:pt idx="834">
                  <c:v>23.8112437639404</c:v>
                </c:pt>
                <c:pt idx="835">
                  <c:v>23.780327052798601</c:v>
                </c:pt>
                <c:pt idx="836">
                  <c:v>23.751214756237701</c:v>
                </c:pt>
                <c:pt idx="837">
                  <c:v>23.722189365204201</c:v>
                </c:pt>
                <c:pt idx="838">
                  <c:v>23.693059902183801</c:v>
                </c:pt>
                <c:pt idx="839">
                  <c:v>23.662828771094201</c:v>
                </c:pt>
                <c:pt idx="840">
                  <c:v>23.637662408758299</c:v>
                </c:pt>
                <c:pt idx="841">
                  <c:v>23.621210823378899</c:v>
                </c:pt>
                <c:pt idx="842">
                  <c:v>23.604557488904099</c:v>
                </c:pt>
                <c:pt idx="843">
                  <c:v>23.570971926072399</c:v>
                </c:pt>
                <c:pt idx="844">
                  <c:v>23.537172695093201</c:v>
                </c:pt>
                <c:pt idx="845">
                  <c:v>23.506059594150098</c:v>
                </c:pt>
                <c:pt idx="846">
                  <c:v>23.475410783604499</c:v>
                </c:pt>
                <c:pt idx="847">
                  <c:v>23.443826151229199</c:v>
                </c:pt>
                <c:pt idx="848">
                  <c:v>23.406178739892301</c:v>
                </c:pt>
                <c:pt idx="849">
                  <c:v>23.3657422396277</c:v>
                </c:pt>
                <c:pt idx="850">
                  <c:v>23.325912932408698</c:v>
                </c:pt>
                <c:pt idx="851">
                  <c:v>23.305927089516398</c:v>
                </c:pt>
                <c:pt idx="852">
                  <c:v>23.265734308408401</c:v>
                </c:pt>
                <c:pt idx="853">
                  <c:v>23.240975098261099</c:v>
                </c:pt>
                <c:pt idx="854">
                  <c:v>23.2256113848171</c:v>
                </c:pt>
                <c:pt idx="855">
                  <c:v>23.212361593584799</c:v>
                </c:pt>
                <c:pt idx="856">
                  <c:v>23.196390215264699</c:v>
                </c:pt>
                <c:pt idx="857">
                  <c:v>23.1836845516209</c:v>
                </c:pt>
                <c:pt idx="858">
                  <c:v>23.172280111693301</c:v>
                </c:pt>
                <c:pt idx="859">
                  <c:v>23.160886003546999</c:v>
                </c:pt>
                <c:pt idx="860">
                  <c:v>23.141477585703701</c:v>
                </c:pt>
                <c:pt idx="861">
                  <c:v>23.119218675514301</c:v>
                </c:pt>
                <c:pt idx="862">
                  <c:v>23.100806800604101</c:v>
                </c:pt>
                <c:pt idx="863">
                  <c:v>23.0827033303325</c:v>
                </c:pt>
                <c:pt idx="864">
                  <c:v>23.067050735949302</c:v>
                </c:pt>
                <c:pt idx="865">
                  <c:v>23.052968471339799</c:v>
                </c:pt>
                <c:pt idx="866">
                  <c:v>23.038473939714901</c:v>
                </c:pt>
                <c:pt idx="867">
                  <c:v>23.0217100386642</c:v>
                </c:pt>
                <c:pt idx="868">
                  <c:v>23.005450230374201</c:v>
                </c:pt>
                <c:pt idx="869">
                  <c:v>22.994112245022599</c:v>
                </c:pt>
                <c:pt idx="870">
                  <c:v>22.969100711108702</c:v>
                </c:pt>
                <c:pt idx="871">
                  <c:v>22.943892032895398</c:v>
                </c:pt>
                <c:pt idx="872">
                  <c:v>22.919019404215799</c:v>
                </c:pt>
                <c:pt idx="873">
                  <c:v>22.905323867589502</c:v>
                </c:pt>
                <c:pt idx="874">
                  <c:v>22.8927175791402</c:v>
                </c:pt>
                <c:pt idx="875">
                  <c:v>22.880701781007001</c:v>
                </c:pt>
                <c:pt idx="876">
                  <c:v>22.866603096430001</c:v>
                </c:pt>
                <c:pt idx="877">
                  <c:v>22.853790886332298</c:v>
                </c:pt>
                <c:pt idx="878">
                  <c:v>22.8676269714631</c:v>
                </c:pt>
                <c:pt idx="879">
                  <c:v>22.880921909563</c:v>
                </c:pt>
                <c:pt idx="880">
                  <c:v>22.868370340286901</c:v>
                </c:pt>
                <c:pt idx="881">
                  <c:v>22.864522269081402</c:v>
                </c:pt>
                <c:pt idx="882">
                  <c:v>22.860912331301101</c:v>
                </c:pt>
                <c:pt idx="883">
                  <c:v>22.858832450544</c:v>
                </c:pt>
                <c:pt idx="884">
                  <c:v>22.856258222850201</c:v>
                </c:pt>
                <c:pt idx="885">
                  <c:v>22.859787428808399</c:v>
                </c:pt>
                <c:pt idx="886">
                  <c:v>22.863106177949501</c:v>
                </c:pt>
                <c:pt idx="887">
                  <c:v>22.869865445862601</c:v>
                </c:pt>
                <c:pt idx="888">
                  <c:v>22.8634226230355</c:v>
                </c:pt>
                <c:pt idx="889">
                  <c:v>22.8579964959882</c:v>
                </c:pt>
                <c:pt idx="890">
                  <c:v>22.8527939669655</c:v>
                </c:pt>
                <c:pt idx="891">
                  <c:v>22.847365329263798</c:v>
                </c:pt>
                <c:pt idx="892">
                  <c:v>22.8493180015093</c:v>
                </c:pt>
                <c:pt idx="893">
                  <c:v>22.849513995206902</c:v>
                </c:pt>
                <c:pt idx="894">
                  <c:v>22.848448477985102</c:v>
                </c:pt>
                <c:pt idx="895">
                  <c:v>22.849197761411201</c:v>
                </c:pt>
                <c:pt idx="896">
                  <c:v>22.843071013237701</c:v>
                </c:pt>
                <c:pt idx="897">
                  <c:v>22.834686780592001</c:v>
                </c:pt>
                <c:pt idx="898">
                  <c:v>22.839152407587498</c:v>
                </c:pt>
                <c:pt idx="899">
                  <c:v>22.8433225368188</c:v>
                </c:pt>
                <c:pt idx="900">
                  <c:v>22.845248646804201</c:v>
                </c:pt>
                <c:pt idx="901">
                  <c:v>22.837210369348401</c:v>
                </c:pt>
                <c:pt idx="902">
                  <c:v>22.817786239095302</c:v>
                </c:pt>
                <c:pt idx="903">
                  <c:v>22.808632263631399</c:v>
                </c:pt>
                <c:pt idx="904">
                  <c:v>22.801686089728999</c:v>
                </c:pt>
                <c:pt idx="905">
                  <c:v>22.795748055290399</c:v>
                </c:pt>
                <c:pt idx="906">
                  <c:v>22.7965359011733</c:v>
                </c:pt>
                <c:pt idx="907">
                  <c:v>22.806941401895699</c:v>
                </c:pt>
                <c:pt idx="908">
                  <c:v>22.818534523159101</c:v>
                </c:pt>
                <c:pt idx="909">
                  <c:v>22.829293087261298</c:v>
                </c:pt>
                <c:pt idx="910">
                  <c:v>22.828255891531199</c:v>
                </c:pt>
                <c:pt idx="911">
                  <c:v>22.841104520637199</c:v>
                </c:pt>
                <c:pt idx="912">
                  <c:v>22.853423707808599</c:v>
                </c:pt>
                <c:pt idx="913">
                  <c:v>22.8637349986918</c:v>
                </c:pt>
                <c:pt idx="914">
                  <c:v>22.8545639385264</c:v>
                </c:pt>
                <c:pt idx="915">
                  <c:v>22.841273680832199</c:v>
                </c:pt>
                <c:pt idx="916">
                  <c:v>22.825335622985701</c:v>
                </c:pt>
                <c:pt idx="917">
                  <c:v>22.818914161124901</c:v>
                </c:pt>
                <c:pt idx="918">
                  <c:v>22.8110295097689</c:v>
                </c:pt>
                <c:pt idx="919">
                  <c:v>22.7955463018308</c:v>
                </c:pt>
                <c:pt idx="920">
                  <c:v>22.782085505802801</c:v>
                </c:pt>
                <c:pt idx="921">
                  <c:v>22.766272853188902</c:v>
                </c:pt>
                <c:pt idx="922">
                  <c:v>22.747974560902598</c:v>
                </c:pt>
                <c:pt idx="923">
                  <c:v>22.730384596027999</c:v>
                </c:pt>
                <c:pt idx="924">
                  <c:v>22.710432679139501</c:v>
                </c:pt>
                <c:pt idx="925">
                  <c:v>22.697161326625601</c:v>
                </c:pt>
                <c:pt idx="926">
                  <c:v>22.6803989059174</c:v>
                </c:pt>
                <c:pt idx="927">
                  <c:v>22.664127957938</c:v>
                </c:pt>
                <c:pt idx="928">
                  <c:v>22.651811336157198</c:v>
                </c:pt>
                <c:pt idx="929">
                  <c:v>22.639524707129802</c:v>
                </c:pt>
                <c:pt idx="930">
                  <c:v>22.6196161147605</c:v>
                </c:pt>
                <c:pt idx="931">
                  <c:v>22.609279176829599</c:v>
                </c:pt>
                <c:pt idx="932">
                  <c:v>22.6034010040051</c:v>
                </c:pt>
                <c:pt idx="933">
                  <c:v>22.589394116796601</c:v>
                </c:pt>
                <c:pt idx="934">
                  <c:v>22.577525479458799</c:v>
                </c:pt>
                <c:pt idx="935">
                  <c:v>22.567522419398099</c:v>
                </c:pt>
                <c:pt idx="936">
                  <c:v>22.554480014433398</c:v>
                </c:pt>
                <c:pt idx="937">
                  <c:v>22.5617352123693</c:v>
                </c:pt>
                <c:pt idx="938">
                  <c:v>22.569773948579101</c:v>
                </c:pt>
                <c:pt idx="939">
                  <c:v>22.552040651951401</c:v>
                </c:pt>
                <c:pt idx="940">
                  <c:v>22.5347289877013</c:v>
                </c:pt>
                <c:pt idx="941">
                  <c:v>22.519222428856001</c:v>
                </c:pt>
                <c:pt idx="942">
                  <c:v>22.500961899621899</c:v>
                </c:pt>
                <c:pt idx="943">
                  <c:v>22.486994218802199</c:v>
                </c:pt>
                <c:pt idx="944">
                  <c:v>22.475888548185701</c:v>
                </c:pt>
                <c:pt idx="945">
                  <c:v>22.459375518406102</c:v>
                </c:pt>
                <c:pt idx="946">
                  <c:v>22.443199331334</c:v>
                </c:pt>
                <c:pt idx="947">
                  <c:v>22.426239981387301</c:v>
                </c:pt>
                <c:pt idx="948">
                  <c:v>22.412917994218301</c:v>
                </c:pt>
                <c:pt idx="949">
                  <c:v>22.398952992954602</c:v>
                </c:pt>
                <c:pt idx="950">
                  <c:v>22.384695751140701</c:v>
                </c:pt>
                <c:pt idx="951">
                  <c:v>22.3694406113278</c:v>
                </c:pt>
                <c:pt idx="952">
                  <c:v>22.351212632356901</c:v>
                </c:pt>
                <c:pt idx="953">
                  <c:v>22.3318075057519</c:v>
                </c:pt>
                <c:pt idx="954">
                  <c:v>22.3127537053971</c:v>
                </c:pt>
                <c:pt idx="955">
                  <c:v>22.293648336073499</c:v>
                </c:pt>
                <c:pt idx="956">
                  <c:v>22.278585586020899</c:v>
                </c:pt>
                <c:pt idx="957">
                  <c:v>22.265867869297001</c:v>
                </c:pt>
                <c:pt idx="958">
                  <c:v>22.252587786725801</c:v>
                </c:pt>
                <c:pt idx="959">
                  <c:v>22.239209196680701</c:v>
                </c:pt>
                <c:pt idx="960">
                  <c:v>22.2254070426746</c:v>
                </c:pt>
                <c:pt idx="961">
                  <c:v>22.212345436544901</c:v>
                </c:pt>
                <c:pt idx="962">
                  <c:v>22.2000503471454</c:v>
                </c:pt>
                <c:pt idx="963">
                  <c:v>22.188562954211701</c:v>
                </c:pt>
                <c:pt idx="964">
                  <c:v>22.1762242431655</c:v>
                </c:pt>
                <c:pt idx="965">
                  <c:v>22.1635096258224</c:v>
                </c:pt>
                <c:pt idx="966">
                  <c:v>22.1525493022198</c:v>
                </c:pt>
                <c:pt idx="967">
                  <c:v>22.143902558509701</c:v>
                </c:pt>
                <c:pt idx="968">
                  <c:v>22.135397158804</c:v>
                </c:pt>
                <c:pt idx="969">
                  <c:v>22.124380940603999</c:v>
                </c:pt>
                <c:pt idx="970">
                  <c:v>22.1113297553335</c:v>
                </c:pt>
                <c:pt idx="971">
                  <c:v>22.0981725785587</c:v>
                </c:pt>
                <c:pt idx="972">
                  <c:v>22.085167603798698</c:v>
                </c:pt>
                <c:pt idx="973">
                  <c:v>22.073333623241901</c:v>
                </c:pt>
                <c:pt idx="974">
                  <c:v>22.0588082064627</c:v>
                </c:pt>
                <c:pt idx="975">
                  <c:v>22.046010846061499</c:v>
                </c:pt>
                <c:pt idx="976">
                  <c:v>22.033548679133801</c:v>
                </c:pt>
                <c:pt idx="977">
                  <c:v>22.020974540880101</c:v>
                </c:pt>
                <c:pt idx="978">
                  <c:v>22.012292438024101</c:v>
                </c:pt>
                <c:pt idx="979">
                  <c:v>21.999889279040001</c:v>
                </c:pt>
                <c:pt idx="980">
                  <c:v>21.9869663767013</c:v>
                </c:pt>
                <c:pt idx="981">
                  <c:v>21.976213498179</c:v>
                </c:pt>
                <c:pt idx="982">
                  <c:v>21.963765650680202</c:v>
                </c:pt>
                <c:pt idx="983">
                  <c:v>21.953351075986198</c:v>
                </c:pt>
                <c:pt idx="984">
                  <c:v>21.940873519276199</c:v>
                </c:pt>
                <c:pt idx="985">
                  <c:v>21.9312119560749</c:v>
                </c:pt>
                <c:pt idx="986">
                  <c:v>21.922340525896999</c:v>
                </c:pt>
                <c:pt idx="987">
                  <c:v>21.911659513879801</c:v>
                </c:pt>
                <c:pt idx="988">
                  <c:v>21.9013791120293</c:v>
                </c:pt>
                <c:pt idx="989">
                  <c:v>21.8945769344475</c:v>
                </c:pt>
                <c:pt idx="990">
                  <c:v>21.886303003428502</c:v>
                </c:pt>
                <c:pt idx="991">
                  <c:v>21.873208946806901</c:v>
                </c:pt>
                <c:pt idx="992">
                  <c:v>21.852236724660401</c:v>
                </c:pt>
                <c:pt idx="993">
                  <c:v>21.8316899406007</c:v>
                </c:pt>
                <c:pt idx="994">
                  <c:v>21.816530146861801</c:v>
                </c:pt>
                <c:pt idx="995">
                  <c:v>21.799364107792101</c:v>
                </c:pt>
                <c:pt idx="996">
                  <c:v>21.791858901317202</c:v>
                </c:pt>
                <c:pt idx="997">
                  <c:v>21.783917531621199</c:v>
                </c:pt>
                <c:pt idx="998">
                  <c:v>21.7760015038759</c:v>
                </c:pt>
                <c:pt idx="999">
                  <c:v>21.7594181201959</c:v>
                </c:pt>
                <c:pt idx="1000">
                  <c:v>21.745580494002599</c:v>
                </c:pt>
                <c:pt idx="1001">
                  <c:v>21.739484857687199</c:v>
                </c:pt>
                <c:pt idx="1002">
                  <c:v>21.733065409245</c:v>
                </c:pt>
                <c:pt idx="1003">
                  <c:v>21.713173285195399</c:v>
                </c:pt>
                <c:pt idx="1004">
                  <c:v>21.6843589977275</c:v>
                </c:pt>
                <c:pt idx="1005">
                  <c:v>21.6589812951247</c:v>
                </c:pt>
                <c:pt idx="1006">
                  <c:v>21.632164352793499</c:v>
                </c:pt>
                <c:pt idx="1007">
                  <c:v>21.605883304436301</c:v>
                </c:pt>
                <c:pt idx="1008">
                  <c:v>21.579250554509802</c:v>
                </c:pt>
                <c:pt idx="1009">
                  <c:v>21.553575278165098</c:v>
                </c:pt>
                <c:pt idx="1010">
                  <c:v>21.529498602872401</c:v>
                </c:pt>
                <c:pt idx="1011">
                  <c:v>21.505174391064099</c:v>
                </c:pt>
                <c:pt idx="1012">
                  <c:v>21.481598312835899</c:v>
                </c:pt>
                <c:pt idx="1013">
                  <c:v>21.458842304969799</c:v>
                </c:pt>
                <c:pt idx="1014">
                  <c:v>21.426653813073699</c:v>
                </c:pt>
                <c:pt idx="1015">
                  <c:v>21.403479527530799</c:v>
                </c:pt>
                <c:pt idx="1016">
                  <c:v>21.380830906809599</c:v>
                </c:pt>
                <c:pt idx="1017">
                  <c:v>21.3456648652359</c:v>
                </c:pt>
                <c:pt idx="1018">
                  <c:v>21.3098778583912</c:v>
                </c:pt>
                <c:pt idx="1019">
                  <c:v>21.274973828896702</c:v>
                </c:pt>
                <c:pt idx="1020">
                  <c:v>21.241471825123998</c:v>
                </c:pt>
                <c:pt idx="1021">
                  <c:v>21.208780266872701</c:v>
                </c:pt>
                <c:pt idx="1022">
                  <c:v>21.1863899991178</c:v>
                </c:pt>
                <c:pt idx="1023">
                  <c:v>21.164445319333701</c:v>
                </c:pt>
                <c:pt idx="1024">
                  <c:v>21.134207205448</c:v>
                </c:pt>
                <c:pt idx="1025">
                  <c:v>21.1044358288352</c:v>
                </c:pt>
                <c:pt idx="1026">
                  <c:v>21.0759694824416</c:v>
                </c:pt>
                <c:pt idx="1027">
                  <c:v>21.048602634490098</c:v>
                </c:pt>
                <c:pt idx="1028">
                  <c:v>21.022220505206199</c:v>
                </c:pt>
                <c:pt idx="1029">
                  <c:v>20.985263150113301</c:v>
                </c:pt>
                <c:pt idx="1030">
                  <c:v>20.947176791519201</c:v>
                </c:pt>
                <c:pt idx="1031">
                  <c:v>20.908304160855799</c:v>
                </c:pt>
                <c:pt idx="1032">
                  <c:v>20.8674132380646</c:v>
                </c:pt>
                <c:pt idx="1033">
                  <c:v>20.844024070516699</c:v>
                </c:pt>
                <c:pt idx="1034">
                  <c:v>20.8243756961479</c:v>
                </c:pt>
                <c:pt idx="1035">
                  <c:v>20.805133551987701</c:v>
                </c:pt>
                <c:pt idx="1036">
                  <c:v>20.787708904747699</c:v>
                </c:pt>
                <c:pt idx="1037">
                  <c:v>20.769128709627498</c:v>
                </c:pt>
                <c:pt idx="1038">
                  <c:v>20.754820131033899</c:v>
                </c:pt>
                <c:pt idx="1039">
                  <c:v>20.741991306361498</c:v>
                </c:pt>
                <c:pt idx="1040">
                  <c:v>20.733175424206799</c:v>
                </c:pt>
                <c:pt idx="1041">
                  <c:v>20.719577964761601</c:v>
                </c:pt>
                <c:pt idx="1042">
                  <c:v>20.709120864508101</c:v>
                </c:pt>
                <c:pt idx="1043">
                  <c:v>20.699436476738899</c:v>
                </c:pt>
                <c:pt idx="1044">
                  <c:v>20.683551859095001</c:v>
                </c:pt>
                <c:pt idx="1045">
                  <c:v>20.670683632580801</c:v>
                </c:pt>
                <c:pt idx="1046">
                  <c:v>20.659004674984502</c:v>
                </c:pt>
                <c:pt idx="1047">
                  <c:v>20.648575556000999</c:v>
                </c:pt>
                <c:pt idx="1048">
                  <c:v>20.64396467241</c:v>
                </c:pt>
                <c:pt idx="1049">
                  <c:v>20.640033157360101</c:v>
                </c:pt>
                <c:pt idx="1050">
                  <c:v>20.636502349491</c:v>
                </c:pt>
                <c:pt idx="1051">
                  <c:v>20.6327152388826</c:v>
                </c:pt>
                <c:pt idx="1052">
                  <c:v>20.630761040925599</c:v>
                </c:pt>
                <c:pt idx="1053">
                  <c:v>20.628040189518401</c:v>
                </c:pt>
                <c:pt idx="1054">
                  <c:v>20.6265180830598</c:v>
                </c:pt>
                <c:pt idx="1055">
                  <c:v>20.626284480440901</c:v>
                </c:pt>
                <c:pt idx="1056">
                  <c:v>20.6259151554416</c:v>
                </c:pt>
                <c:pt idx="1057">
                  <c:v>20.6245423513936</c:v>
                </c:pt>
                <c:pt idx="1058">
                  <c:v>20.623159434502501</c:v>
                </c:pt>
                <c:pt idx="1059">
                  <c:v>20.621591560325101</c:v>
                </c:pt>
                <c:pt idx="1060">
                  <c:v>20.620514140778202</c:v>
                </c:pt>
                <c:pt idx="1061">
                  <c:v>20.6194971233285</c:v>
                </c:pt>
                <c:pt idx="1062">
                  <c:v>20.618794291872899</c:v>
                </c:pt>
                <c:pt idx="1063">
                  <c:v>20.6189092155591</c:v>
                </c:pt>
                <c:pt idx="1064">
                  <c:v>20.621019849893599</c:v>
                </c:pt>
                <c:pt idx="1065">
                  <c:v>20.619325975351401</c:v>
                </c:pt>
                <c:pt idx="1066">
                  <c:v>20.619506229929801</c:v>
                </c:pt>
                <c:pt idx="1067">
                  <c:v>20.6205051102786</c:v>
                </c:pt>
                <c:pt idx="1068">
                  <c:v>20.6198191159537</c:v>
                </c:pt>
                <c:pt idx="1069">
                  <c:v>20.618736727511301</c:v>
                </c:pt>
                <c:pt idx="1070">
                  <c:v>20.617533045320599</c:v>
                </c:pt>
                <c:pt idx="1071">
                  <c:v>20.615923854039199</c:v>
                </c:pt>
                <c:pt idx="1072">
                  <c:v>20.613254133462402</c:v>
                </c:pt>
                <c:pt idx="1073">
                  <c:v>20.610656274399201</c:v>
                </c:pt>
                <c:pt idx="1074">
                  <c:v>20.6095847394981</c:v>
                </c:pt>
                <c:pt idx="1075">
                  <c:v>20.610590364293198</c:v>
                </c:pt>
                <c:pt idx="1076">
                  <c:v>20.611858790035399</c:v>
                </c:pt>
                <c:pt idx="1077">
                  <c:v>20.613573482341</c:v>
                </c:pt>
                <c:pt idx="1078">
                  <c:v>20.615571740663199</c:v>
                </c:pt>
                <c:pt idx="1079">
                  <c:v>20.618525262158698</c:v>
                </c:pt>
                <c:pt idx="1080">
                  <c:v>20.622819562291699</c:v>
                </c:pt>
                <c:pt idx="1081">
                  <c:v>20.625693869814</c:v>
                </c:pt>
                <c:pt idx="1082">
                  <c:v>20.6282997922577</c:v>
                </c:pt>
                <c:pt idx="1083">
                  <c:v>20.631085526708802</c:v>
                </c:pt>
                <c:pt idx="1084">
                  <c:v>20.634363119671399</c:v>
                </c:pt>
                <c:pt idx="1085">
                  <c:v>20.6374764442048</c:v>
                </c:pt>
                <c:pt idx="1086">
                  <c:v>20.640623614915501</c:v>
                </c:pt>
                <c:pt idx="1087">
                  <c:v>20.620572617262901</c:v>
                </c:pt>
                <c:pt idx="1088">
                  <c:v>20.614650490312201</c:v>
                </c:pt>
                <c:pt idx="1089">
                  <c:v>20.609153121833899</c:v>
                </c:pt>
                <c:pt idx="1090">
                  <c:v>20.611922251997299</c:v>
                </c:pt>
                <c:pt idx="1091">
                  <c:v>20.615303094366102</c:v>
                </c:pt>
                <c:pt idx="1092">
                  <c:v>20.6195387800568</c:v>
                </c:pt>
                <c:pt idx="1093">
                  <c:v>20.625164283092001</c:v>
                </c:pt>
                <c:pt idx="1094">
                  <c:v>20.628113462221801</c:v>
                </c:pt>
                <c:pt idx="1095">
                  <c:v>20.638305440847802</c:v>
                </c:pt>
                <c:pt idx="1096">
                  <c:v>20.637272201838101</c:v>
                </c:pt>
                <c:pt idx="1097">
                  <c:v>20.638413348222599</c:v>
                </c:pt>
                <c:pt idx="1098">
                  <c:v>20.639920142768901</c:v>
                </c:pt>
                <c:pt idx="1099">
                  <c:v>20.649924181399602</c:v>
                </c:pt>
                <c:pt idx="1100">
                  <c:v>20.6676496274954</c:v>
                </c:pt>
                <c:pt idx="1101">
                  <c:v>20.6854513138437</c:v>
                </c:pt>
                <c:pt idx="1102">
                  <c:v>20.694787022345398</c:v>
                </c:pt>
                <c:pt idx="1103">
                  <c:v>20.715283794043302</c:v>
                </c:pt>
                <c:pt idx="1104">
                  <c:v>20.747153343495299</c:v>
                </c:pt>
                <c:pt idx="1105">
                  <c:v>20.773502368073899</c:v>
                </c:pt>
                <c:pt idx="1106">
                  <c:v>20.7960838502465</c:v>
                </c:pt>
                <c:pt idx="1107">
                  <c:v>20.808631859942999</c:v>
                </c:pt>
                <c:pt idx="1108">
                  <c:v>20.821308241813998</c:v>
                </c:pt>
                <c:pt idx="1109">
                  <c:v>20.832868902300198</c:v>
                </c:pt>
                <c:pt idx="1110">
                  <c:v>20.848416482119799</c:v>
                </c:pt>
                <c:pt idx="1111">
                  <c:v>20.850986198616901</c:v>
                </c:pt>
                <c:pt idx="1112">
                  <c:v>20.846692630608999</c:v>
                </c:pt>
                <c:pt idx="1113">
                  <c:v>20.842297421732201</c:v>
                </c:pt>
                <c:pt idx="1114">
                  <c:v>20.838304727195499</c:v>
                </c:pt>
                <c:pt idx="1115">
                  <c:v>20.835519227658001</c:v>
                </c:pt>
                <c:pt idx="1116">
                  <c:v>20.833293648376699</c:v>
                </c:pt>
                <c:pt idx="1117">
                  <c:v>20.842053595778602</c:v>
                </c:pt>
                <c:pt idx="1118">
                  <c:v>20.839317601462</c:v>
                </c:pt>
                <c:pt idx="1119">
                  <c:v>20.824436725788001</c:v>
                </c:pt>
                <c:pt idx="1120">
                  <c:v>20.810135246386899</c:v>
                </c:pt>
                <c:pt idx="1121">
                  <c:v>20.825225436626301</c:v>
                </c:pt>
                <c:pt idx="1122">
                  <c:v>20.840779508951201</c:v>
                </c:pt>
                <c:pt idx="1123">
                  <c:v>20.856425897262099</c:v>
                </c:pt>
                <c:pt idx="1124">
                  <c:v>20.871592896030698</c:v>
                </c:pt>
                <c:pt idx="1125">
                  <c:v>20.885007481556201</c:v>
                </c:pt>
                <c:pt idx="1126">
                  <c:v>20.892747217889099</c:v>
                </c:pt>
                <c:pt idx="1127">
                  <c:v>20.872435853394101</c:v>
                </c:pt>
                <c:pt idx="1128">
                  <c:v>20.855473459797299</c:v>
                </c:pt>
                <c:pt idx="1129">
                  <c:v>20.833071320627202</c:v>
                </c:pt>
                <c:pt idx="1130">
                  <c:v>20.814985935242099</c:v>
                </c:pt>
                <c:pt idx="1131">
                  <c:v>20.7975053703017</c:v>
                </c:pt>
                <c:pt idx="1132">
                  <c:v>20.7809835452396</c:v>
                </c:pt>
                <c:pt idx="1133">
                  <c:v>20.7610630629752</c:v>
                </c:pt>
                <c:pt idx="1134">
                  <c:v>20.741965304423299</c:v>
                </c:pt>
                <c:pt idx="1135">
                  <c:v>20.7367485194445</c:v>
                </c:pt>
                <c:pt idx="1136">
                  <c:v>20.727071434667401</c:v>
                </c:pt>
                <c:pt idx="1137">
                  <c:v>20.740582560283901</c:v>
                </c:pt>
                <c:pt idx="1138">
                  <c:v>20.753655536361901</c:v>
                </c:pt>
                <c:pt idx="1139">
                  <c:v>20.756939491039901</c:v>
                </c:pt>
                <c:pt idx="1140">
                  <c:v>20.770331892435902</c:v>
                </c:pt>
                <c:pt idx="1141">
                  <c:v>20.782547849667001</c:v>
                </c:pt>
                <c:pt idx="1142">
                  <c:v>20.790596964350701</c:v>
                </c:pt>
                <c:pt idx="1143">
                  <c:v>20.796672868692202</c:v>
                </c:pt>
                <c:pt idx="1144">
                  <c:v>20.7939125319566</c:v>
                </c:pt>
                <c:pt idx="1145">
                  <c:v>20.793546049852399</c:v>
                </c:pt>
                <c:pt idx="1146">
                  <c:v>20.792440819975202</c:v>
                </c:pt>
                <c:pt idx="1147">
                  <c:v>20.794850224644399</c:v>
                </c:pt>
                <c:pt idx="1148">
                  <c:v>20.797611400208201</c:v>
                </c:pt>
                <c:pt idx="1149">
                  <c:v>20.8023496193669</c:v>
                </c:pt>
                <c:pt idx="1150">
                  <c:v>20.8076249821973</c:v>
                </c:pt>
                <c:pt idx="1151">
                  <c:v>20.8138527174602</c:v>
                </c:pt>
                <c:pt idx="1152">
                  <c:v>20.8197104575525</c:v>
                </c:pt>
                <c:pt idx="1153">
                  <c:v>20.824697972566199</c:v>
                </c:pt>
                <c:pt idx="1154">
                  <c:v>20.8304854143203</c:v>
                </c:pt>
                <c:pt idx="1155">
                  <c:v>20.836977633543398</c:v>
                </c:pt>
                <c:pt idx="1156">
                  <c:v>20.843577025037</c:v>
                </c:pt>
                <c:pt idx="1157">
                  <c:v>20.839538896185701</c:v>
                </c:pt>
                <c:pt idx="1158">
                  <c:v>20.836709244278499</c:v>
                </c:pt>
                <c:pt idx="1159">
                  <c:v>20.835106956335199</c:v>
                </c:pt>
                <c:pt idx="1160">
                  <c:v>20.836856590375401</c:v>
                </c:pt>
                <c:pt idx="1161">
                  <c:v>20.831172827528501</c:v>
                </c:pt>
                <c:pt idx="1162">
                  <c:v>20.826027021377399</c:v>
                </c:pt>
                <c:pt idx="1163">
                  <c:v>20.818492579943001</c:v>
                </c:pt>
                <c:pt idx="1164">
                  <c:v>20.807532252841</c:v>
                </c:pt>
                <c:pt idx="1165">
                  <c:v>20.796590196357599</c:v>
                </c:pt>
                <c:pt idx="1166">
                  <c:v>20.785609241735902</c:v>
                </c:pt>
                <c:pt idx="1167">
                  <c:v>20.778346453144401</c:v>
                </c:pt>
                <c:pt idx="1168">
                  <c:v>20.7707995017679</c:v>
                </c:pt>
                <c:pt idx="1169">
                  <c:v>20.7630549636221</c:v>
                </c:pt>
                <c:pt idx="1170">
                  <c:v>20.755057255447198</c:v>
                </c:pt>
                <c:pt idx="1171">
                  <c:v>20.740472706404798</c:v>
                </c:pt>
                <c:pt idx="1172">
                  <c:v>20.725946316928098</c:v>
                </c:pt>
                <c:pt idx="1173">
                  <c:v>20.725901754496899</c:v>
                </c:pt>
                <c:pt idx="1174">
                  <c:v>20.729162749227299</c:v>
                </c:pt>
                <c:pt idx="1175">
                  <c:v>20.7322825197963</c:v>
                </c:pt>
                <c:pt idx="1176">
                  <c:v>20.733748221526699</c:v>
                </c:pt>
                <c:pt idx="1177">
                  <c:v>20.735246934265302</c:v>
                </c:pt>
                <c:pt idx="1178">
                  <c:v>20.7366422378553</c:v>
                </c:pt>
                <c:pt idx="1179">
                  <c:v>20.738585018591198</c:v>
                </c:pt>
                <c:pt idx="1180">
                  <c:v>20.740766540189401</c:v>
                </c:pt>
                <c:pt idx="1181">
                  <c:v>20.746721339137402</c:v>
                </c:pt>
                <c:pt idx="1182">
                  <c:v>20.753011569866</c:v>
                </c:pt>
                <c:pt idx="1183">
                  <c:v>20.761030988526699</c:v>
                </c:pt>
                <c:pt idx="1184">
                  <c:v>20.769446842031499</c:v>
                </c:pt>
                <c:pt idx="1185">
                  <c:v>20.7708526517984</c:v>
                </c:pt>
                <c:pt idx="1186">
                  <c:v>20.772440718546999</c:v>
                </c:pt>
                <c:pt idx="1187">
                  <c:v>20.775498672829301</c:v>
                </c:pt>
                <c:pt idx="1188">
                  <c:v>20.7806356106938</c:v>
                </c:pt>
                <c:pt idx="1189">
                  <c:v>20.786704175073702</c:v>
                </c:pt>
                <c:pt idx="1190">
                  <c:v>20.792701985498802</c:v>
                </c:pt>
                <c:pt idx="1191">
                  <c:v>20.798869195157099</c:v>
                </c:pt>
                <c:pt idx="1192">
                  <c:v>20.8047116686156</c:v>
                </c:pt>
                <c:pt idx="1193">
                  <c:v>20.802836350767301</c:v>
                </c:pt>
                <c:pt idx="1194">
                  <c:v>20.8107913011401</c:v>
                </c:pt>
                <c:pt idx="1195">
                  <c:v>20.807584040960201</c:v>
                </c:pt>
                <c:pt idx="1196">
                  <c:v>20.805411408294301</c:v>
                </c:pt>
                <c:pt idx="1197">
                  <c:v>20.803262699672601</c:v>
                </c:pt>
                <c:pt idx="1198">
                  <c:v>20.8015673493578</c:v>
                </c:pt>
                <c:pt idx="1199">
                  <c:v>20.819464241379901</c:v>
                </c:pt>
                <c:pt idx="1200">
                  <c:v>20.837563916910899</c:v>
                </c:pt>
                <c:pt idx="1201">
                  <c:v>20.8657809678154</c:v>
                </c:pt>
                <c:pt idx="1202">
                  <c:v>20.8907808859786</c:v>
                </c:pt>
                <c:pt idx="1203">
                  <c:v>20.909489047350199</c:v>
                </c:pt>
                <c:pt idx="1204">
                  <c:v>20.926541660866601</c:v>
                </c:pt>
                <c:pt idx="1205">
                  <c:v>20.9459905262562</c:v>
                </c:pt>
                <c:pt idx="1206">
                  <c:v>20.9623391169938</c:v>
                </c:pt>
                <c:pt idx="1207">
                  <c:v>20.977936924438598</c:v>
                </c:pt>
                <c:pt idx="1208">
                  <c:v>21.001427224211898</c:v>
                </c:pt>
                <c:pt idx="1209">
                  <c:v>21.018897545217499</c:v>
                </c:pt>
                <c:pt idx="1210">
                  <c:v>21.0354914483956</c:v>
                </c:pt>
                <c:pt idx="1211">
                  <c:v>21.0531542078539</c:v>
                </c:pt>
                <c:pt idx="1212">
                  <c:v>21.0703726141315</c:v>
                </c:pt>
                <c:pt idx="1213">
                  <c:v>21.086557804355699</c:v>
                </c:pt>
                <c:pt idx="1214">
                  <c:v>21.102319214404801</c:v>
                </c:pt>
                <c:pt idx="1215">
                  <c:v>21.118973712881601</c:v>
                </c:pt>
                <c:pt idx="1216">
                  <c:v>21.136910226561199</c:v>
                </c:pt>
                <c:pt idx="1217">
                  <c:v>21.152808654021101</c:v>
                </c:pt>
                <c:pt idx="1218">
                  <c:v>21.165219938207201</c:v>
                </c:pt>
                <c:pt idx="1219">
                  <c:v>21.175267590112199</c:v>
                </c:pt>
                <c:pt idx="1220">
                  <c:v>21.186963982648098</c:v>
                </c:pt>
                <c:pt idx="1221">
                  <c:v>21.199361228369298</c:v>
                </c:pt>
                <c:pt idx="1222">
                  <c:v>21.206992919381801</c:v>
                </c:pt>
                <c:pt idx="1223">
                  <c:v>21.214299880387902</c:v>
                </c:pt>
                <c:pt idx="1224">
                  <c:v>21.219770320211001</c:v>
                </c:pt>
                <c:pt idx="1225">
                  <c:v>21.224415226958701</c:v>
                </c:pt>
                <c:pt idx="1226">
                  <c:v>21.217923519134199</c:v>
                </c:pt>
                <c:pt idx="1227">
                  <c:v>21.214822411813401</c:v>
                </c:pt>
                <c:pt idx="1228">
                  <c:v>21.211636720298099</c:v>
                </c:pt>
                <c:pt idx="1229">
                  <c:v>21.210574925964401</c:v>
                </c:pt>
                <c:pt idx="1230">
                  <c:v>21.209182269061401</c:v>
                </c:pt>
                <c:pt idx="1231">
                  <c:v>21.205944378175701</c:v>
                </c:pt>
                <c:pt idx="1232">
                  <c:v>21.2026190887307</c:v>
                </c:pt>
                <c:pt idx="1233">
                  <c:v>21.199099747487601</c:v>
                </c:pt>
                <c:pt idx="1234">
                  <c:v>21.196370048131399</c:v>
                </c:pt>
                <c:pt idx="1235">
                  <c:v>21.195177786738501</c:v>
                </c:pt>
                <c:pt idx="1236">
                  <c:v>21.193288494777899</c:v>
                </c:pt>
                <c:pt idx="1237">
                  <c:v>21.191968774585401</c:v>
                </c:pt>
                <c:pt idx="1238">
                  <c:v>21.189782822799302</c:v>
                </c:pt>
                <c:pt idx="1239">
                  <c:v>21.187591818122101</c:v>
                </c:pt>
                <c:pt idx="1240">
                  <c:v>21.186681915876001</c:v>
                </c:pt>
                <c:pt idx="1241">
                  <c:v>21.185560914174101</c:v>
                </c:pt>
                <c:pt idx="1242">
                  <c:v>21.1843191539141</c:v>
                </c:pt>
                <c:pt idx="1243">
                  <c:v>21.182391702043599</c:v>
                </c:pt>
                <c:pt idx="1244">
                  <c:v>21.178992043496901</c:v>
                </c:pt>
                <c:pt idx="1245">
                  <c:v>21.175203397584401</c:v>
                </c:pt>
                <c:pt idx="1246">
                  <c:v>21.172102965954199</c:v>
                </c:pt>
                <c:pt idx="1247">
                  <c:v>21.167127665832499</c:v>
                </c:pt>
                <c:pt idx="1248">
                  <c:v>21.163441632813601</c:v>
                </c:pt>
                <c:pt idx="1249">
                  <c:v>21.157922747746898</c:v>
                </c:pt>
                <c:pt idx="1250">
                  <c:v>21.152646783539101</c:v>
                </c:pt>
                <c:pt idx="1251">
                  <c:v>21.147651399865701</c:v>
                </c:pt>
                <c:pt idx="1252">
                  <c:v>21.142986707379102</c:v>
                </c:pt>
                <c:pt idx="1253">
                  <c:v>21.138334328474102</c:v>
                </c:pt>
                <c:pt idx="1254">
                  <c:v>21.132588532871299</c:v>
                </c:pt>
                <c:pt idx="1255">
                  <c:v>21.125306762751102</c:v>
                </c:pt>
                <c:pt idx="1256">
                  <c:v>21.1190774260429</c:v>
                </c:pt>
                <c:pt idx="1257">
                  <c:v>21.1121832351945</c:v>
                </c:pt>
                <c:pt idx="1258">
                  <c:v>21.103680115553502</c:v>
                </c:pt>
                <c:pt idx="1259">
                  <c:v>21.094122175277001</c:v>
                </c:pt>
                <c:pt idx="1260">
                  <c:v>21.084477914940798</c:v>
                </c:pt>
                <c:pt idx="1261">
                  <c:v>21.068994451331299</c:v>
                </c:pt>
                <c:pt idx="1262">
                  <c:v>21.053642335036301</c:v>
                </c:pt>
                <c:pt idx="1263">
                  <c:v>21.035812170424901</c:v>
                </c:pt>
                <c:pt idx="1264">
                  <c:v>21.015041130146699</c:v>
                </c:pt>
                <c:pt idx="1265">
                  <c:v>20.993873720101298</c:v>
                </c:pt>
                <c:pt idx="1266">
                  <c:v>20.973264328816601</c:v>
                </c:pt>
                <c:pt idx="1267">
                  <c:v>20.952456172510502</c:v>
                </c:pt>
                <c:pt idx="1268">
                  <c:v>20.9263402381644</c:v>
                </c:pt>
                <c:pt idx="1269">
                  <c:v>20.918321921789801</c:v>
                </c:pt>
                <c:pt idx="1270">
                  <c:v>20.910503102667899</c:v>
                </c:pt>
                <c:pt idx="1271">
                  <c:v>20.881803712643698</c:v>
                </c:pt>
                <c:pt idx="1272">
                  <c:v>20.86437769786</c:v>
                </c:pt>
                <c:pt idx="1273">
                  <c:v>20.849423396370899</c:v>
                </c:pt>
                <c:pt idx="1274">
                  <c:v>20.8240288904579</c:v>
                </c:pt>
                <c:pt idx="1275">
                  <c:v>20.798411361922099</c:v>
                </c:pt>
                <c:pt idx="1276">
                  <c:v>20.773760861136001</c:v>
                </c:pt>
                <c:pt idx="1277">
                  <c:v>20.753069645124398</c:v>
                </c:pt>
                <c:pt idx="1278">
                  <c:v>20.734549271203601</c:v>
                </c:pt>
                <c:pt idx="1279">
                  <c:v>20.7166933694797</c:v>
                </c:pt>
                <c:pt idx="1280">
                  <c:v>20.698696895662199</c:v>
                </c:pt>
                <c:pt idx="1281">
                  <c:v>20.6816290008457</c:v>
                </c:pt>
                <c:pt idx="1282">
                  <c:v>20.663628224666201</c:v>
                </c:pt>
                <c:pt idx="1283">
                  <c:v>20.6424986011409</c:v>
                </c:pt>
                <c:pt idx="1284">
                  <c:v>20.613333822158399</c:v>
                </c:pt>
                <c:pt idx="1285">
                  <c:v>20.5835195221687</c:v>
                </c:pt>
                <c:pt idx="1286">
                  <c:v>20.5482529939204</c:v>
                </c:pt>
                <c:pt idx="1287">
                  <c:v>20.511407916655902</c:v>
                </c:pt>
                <c:pt idx="1288">
                  <c:v>20.474832233790998</c:v>
                </c:pt>
                <c:pt idx="1289">
                  <c:v>20.429752323314499</c:v>
                </c:pt>
                <c:pt idx="1290">
                  <c:v>20.3833230854604</c:v>
                </c:pt>
                <c:pt idx="1291">
                  <c:v>20.3373677740197</c:v>
                </c:pt>
                <c:pt idx="1292">
                  <c:v>20.291206352018399</c:v>
                </c:pt>
                <c:pt idx="1293">
                  <c:v>20.244769686591098</c:v>
                </c:pt>
                <c:pt idx="1294">
                  <c:v>20.198197502758699</c:v>
                </c:pt>
                <c:pt idx="1295">
                  <c:v>20.151692575814799</c:v>
                </c:pt>
                <c:pt idx="1296">
                  <c:v>20.105058338789998</c:v>
                </c:pt>
                <c:pt idx="1297">
                  <c:v>20.067432310901999</c:v>
                </c:pt>
                <c:pt idx="1298">
                  <c:v>20.029488132505801</c:v>
                </c:pt>
                <c:pt idx="1299">
                  <c:v>19.9922864091523</c:v>
                </c:pt>
                <c:pt idx="1300">
                  <c:v>19.948937749274499</c:v>
                </c:pt>
                <c:pt idx="1301">
                  <c:v>19.906178794735698</c:v>
                </c:pt>
                <c:pt idx="1302">
                  <c:v>19.864574791958098</c:v>
                </c:pt>
                <c:pt idx="1303">
                  <c:v>19.8250435890773</c:v>
                </c:pt>
                <c:pt idx="1304">
                  <c:v>19.784847711810901</c:v>
                </c:pt>
                <c:pt idx="1305">
                  <c:v>19.745744693045701</c:v>
                </c:pt>
                <c:pt idx="1306">
                  <c:v>19.7019736686516</c:v>
                </c:pt>
                <c:pt idx="1307">
                  <c:v>19.661786163586001</c:v>
                </c:pt>
                <c:pt idx="1308">
                  <c:v>19.6202476253331</c:v>
                </c:pt>
                <c:pt idx="1309">
                  <c:v>19.580102072849499</c:v>
                </c:pt>
                <c:pt idx="1310">
                  <c:v>19.538284334307601</c:v>
                </c:pt>
                <c:pt idx="1311">
                  <c:v>19.496659512492901</c:v>
                </c:pt>
                <c:pt idx="1312">
                  <c:v>19.455479419820101</c:v>
                </c:pt>
                <c:pt idx="1313">
                  <c:v>19.4134072107259</c:v>
                </c:pt>
                <c:pt idx="1314">
                  <c:v>19.379782510747201</c:v>
                </c:pt>
                <c:pt idx="1315">
                  <c:v>19.347433675619701</c:v>
                </c:pt>
                <c:pt idx="1316">
                  <c:v>19.315945680174998</c:v>
                </c:pt>
                <c:pt idx="1317">
                  <c:v>19.282421500794001</c:v>
                </c:pt>
                <c:pt idx="1318">
                  <c:v>19.2476869189836</c:v>
                </c:pt>
                <c:pt idx="1319">
                  <c:v>19.212458538153001</c:v>
                </c:pt>
                <c:pt idx="1320">
                  <c:v>19.176833139356699</c:v>
                </c:pt>
                <c:pt idx="1321">
                  <c:v>19.143035314538398</c:v>
                </c:pt>
                <c:pt idx="1322">
                  <c:v>19.110758661020899</c:v>
                </c:pt>
                <c:pt idx="1323">
                  <c:v>19.079619110510102</c:v>
                </c:pt>
                <c:pt idx="1324">
                  <c:v>19.049200440918099</c:v>
                </c:pt>
                <c:pt idx="1325">
                  <c:v>19.019041617650601</c:v>
                </c:pt>
                <c:pt idx="1326">
                  <c:v>18.9902696232229</c:v>
                </c:pt>
                <c:pt idx="1327">
                  <c:v>18.959492414051599</c:v>
                </c:pt>
                <c:pt idx="1328">
                  <c:v>18.930595737982401</c:v>
                </c:pt>
                <c:pt idx="1329">
                  <c:v>18.8947042569975</c:v>
                </c:pt>
                <c:pt idx="1330">
                  <c:v>18.859614634935198</c:v>
                </c:pt>
                <c:pt idx="1331">
                  <c:v>18.8409068859096</c:v>
                </c:pt>
                <c:pt idx="1332">
                  <c:v>18.821792980908501</c:v>
                </c:pt>
                <c:pt idx="1333">
                  <c:v>18.802442926021602</c:v>
                </c:pt>
                <c:pt idx="1334">
                  <c:v>18.768711957569401</c:v>
                </c:pt>
                <c:pt idx="1335">
                  <c:v>18.740601355779798</c:v>
                </c:pt>
                <c:pt idx="1336">
                  <c:v>18.7155431619829</c:v>
                </c:pt>
                <c:pt idx="1337">
                  <c:v>18.690647879160998</c:v>
                </c:pt>
                <c:pt idx="1338">
                  <c:v>18.6797621846232</c:v>
                </c:pt>
                <c:pt idx="1339">
                  <c:v>18.669403030601799</c:v>
                </c:pt>
                <c:pt idx="1340">
                  <c:v>18.645422981246</c:v>
                </c:pt>
                <c:pt idx="1341">
                  <c:v>18.627797310443899</c:v>
                </c:pt>
                <c:pt idx="1342">
                  <c:v>18.5948977713443</c:v>
                </c:pt>
                <c:pt idx="1343">
                  <c:v>18.561715634645498</c:v>
                </c:pt>
                <c:pt idx="1344">
                  <c:v>18.530141737885799</c:v>
                </c:pt>
                <c:pt idx="1345">
                  <c:v>18.4988572820833</c:v>
                </c:pt>
                <c:pt idx="1346">
                  <c:v>18.468899486148299</c:v>
                </c:pt>
                <c:pt idx="1347">
                  <c:v>18.4373542590996</c:v>
                </c:pt>
                <c:pt idx="1348">
                  <c:v>18.438186680964801</c:v>
                </c:pt>
                <c:pt idx="1349">
                  <c:v>18.4559263111612</c:v>
                </c:pt>
                <c:pt idx="1350">
                  <c:v>18.483286126614701</c:v>
                </c:pt>
                <c:pt idx="1351">
                  <c:v>18.5058459582655</c:v>
                </c:pt>
                <c:pt idx="1352">
                  <c:v>18.528660226582101</c:v>
                </c:pt>
                <c:pt idx="1353">
                  <c:v>18.550181287496599</c:v>
                </c:pt>
                <c:pt idx="1354">
                  <c:v>18.5737609401315</c:v>
                </c:pt>
                <c:pt idx="1355">
                  <c:v>18.5933985774005</c:v>
                </c:pt>
                <c:pt idx="1356">
                  <c:v>18.6130744478358</c:v>
                </c:pt>
                <c:pt idx="1357">
                  <c:v>18.627897336130399</c:v>
                </c:pt>
                <c:pt idx="1358">
                  <c:v>18.6413862071424</c:v>
                </c:pt>
                <c:pt idx="1359">
                  <c:v>18.654589520339201</c:v>
                </c:pt>
                <c:pt idx="1360">
                  <c:v>18.6675502299423</c:v>
                </c:pt>
                <c:pt idx="1361">
                  <c:v>18.680490528774602</c:v>
                </c:pt>
                <c:pt idx="1362">
                  <c:v>18.692819578352999</c:v>
                </c:pt>
                <c:pt idx="1363">
                  <c:v>18.704582083239799</c:v>
                </c:pt>
                <c:pt idx="1364">
                  <c:v>18.720568445748398</c:v>
                </c:pt>
                <c:pt idx="1365">
                  <c:v>18.7371609143146</c:v>
                </c:pt>
                <c:pt idx="1366">
                  <c:v>18.754539897312601</c:v>
                </c:pt>
                <c:pt idx="1367">
                  <c:v>18.770089545749901</c:v>
                </c:pt>
                <c:pt idx="1368">
                  <c:v>18.786207296415899</c:v>
                </c:pt>
                <c:pt idx="1369">
                  <c:v>18.802990064197001</c:v>
                </c:pt>
                <c:pt idx="1370">
                  <c:v>18.820113977111902</c:v>
                </c:pt>
                <c:pt idx="1371">
                  <c:v>18.837969804912401</c:v>
                </c:pt>
                <c:pt idx="1372">
                  <c:v>18.855144496956701</c:v>
                </c:pt>
                <c:pt idx="1373">
                  <c:v>18.872129653194499</c:v>
                </c:pt>
                <c:pt idx="1374">
                  <c:v>18.898352575565301</c:v>
                </c:pt>
                <c:pt idx="1375">
                  <c:v>18.919981258889901</c:v>
                </c:pt>
                <c:pt idx="1376">
                  <c:v>18.940228525589699</c:v>
                </c:pt>
                <c:pt idx="1377">
                  <c:v>18.949073834118799</c:v>
                </c:pt>
                <c:pt idx="1378">
                  <c:v>18.958983619687199</c:v>
                </c:pt>
                <c:pt idx="1379">
                  <c:v>18.969205440840099</c:v>
                </c:pt>
                <c:pt idx="1380">
                  <c:v>18.977853296552301</c:v>
                </c:pt>
                <c:pt idx="1381">
                  <c:v>18.988754969006798</c:v>
                </c:pt>
                <c:pt idx="1382">
                  <c:v>18.9969039270938</c:v>
                </c:pt>
                <c:pt idx="1383">
                  <c:v>19.010253582431499</c:v>
                </c:pt>
                <c:pt idx="1384">
                  <c:v>19.026066339327901</c:v>
                </c:pt>
                <c:pt idx="1385">
                  <c:v>19.0393840272991</c:v>
                </c:pt>
                <c:pt idx="1386">
                  <c:v>19.053738453592398</c:v>
                </c:pt>
                <c:pt idx="1387">
                  <c:v>19.068494627365698</c:v>
                </c:pt>
                <c:pt idx="1388">
                  <c:v>19.0898851791532</c:v>
                </c:pt>
                <c:pt idx="1389">
                  <c:v>19.106759109026601</c:v>
                </c:pt>
                <c:pt idx="1390">
                  <c:v>19.114811798664402</c:v>
                </c:pt>
                <c:pt idx="1391">
                  <c:v>19.100615671067199</c:v>
                </c:pt>
                <c:pt idx="1392">
                  <c:v>19.086396260678899</c:v>
                </c:pt>
                <c:pt idx="1393">
                  <c:v>19.0692820878701</c:v>
                </c:pt>
                <c:pt idx="1394">
                  <c:v>19.052203555580999</c:v>
                </c:pt>
                <c:pt idx="1395">
                  <c:v>19.0360366093477</c:v>
                </c:pt>
                <c:pt idx="1396">
                  <c:v>19.020992820348098</c:v>
                </c:pt>
                <c:pt idx="1397">
                  <c:v>19.0071181290078</c:v>
                </c:pt>
                <c:pt idx="1398">
                  <c:v>18.9953916587619</c:v>
                </c:pt>
                <c:pt idx="1399">
                  <c:v>18.983523338501101</c:v>
                </c:pt>
                <c:pt idx="1400">
                  <c:v>18.975807005716899</c:v>
                </c:pt>
                <c:pt idx="1401">
                  <c:v>18.967893361084801</c:v>
                </c:pt>
                <c:pt idx="1402">
                  <c:v>18.972765763722599</c:v>
                </c:pt>
                <c:pt idx="1403">
                  <c:v>18.9761030553029</c:v>
                </c:pt>
                <c:pt idx="1404">
                  <c:v>18.991947481856201</c:v>
                </c:pt>
                <c:pt idx="1405">
                  <c:v>19.0069957001189</c:v>
                </c:pt>
                <c:pt idx="1406">
                  <c:v>19.021343546207198</c:v>
                </c:pt>
                <c:pt idx="1407">
                  <c:v>19.0293269611055</c:v>
                </c:pt>
                <c:pt idx="1408">
                  <c:v>19.047108704620101</c:v>
                </c:pt>
                <c:pt idx="1409">
                  <c:v>19.065726931950099</c:v>
                </c:pt>
                <c:pt idx="1410">
                  <c:v>19.0826789232331</c:v>
                </c:pt>
                <c:pt idx="1411">
                  <c:v>19.0992146389471</c:v>
                </c:pt>
                <c:pt idx="1412">
                  <c:v>19.115817462335102</c:v>
                </c:pt>
                <c:pt idx="1413">
                  <c:v>19.131773826522899</c:v>
                </c:pt>
                <c:pt idx="1414">
                  <c:v>19.147948772584201</c:v>
                </c:pt>
                <c:pt idx="1415">
                  <c:v>19.1655731796195</c:v>
                </c:pt>
                <c:pt idx="1416">
                  <c:v>19.179771722415001</c:v>
                </c:pt>
                <c:pt idx="1417">
                  <c:v>19.184764884358</c:v>
                </c:pt>
                <c:pt idx="1418">
                  <c:v>19.1993887970043</c:v>
                </c:pt>
                <c:pt idx="1419">
                  <c:v>19.2061122003728</c:v>
                </c:pt>
                <c:pt idx="1420">
                  <c:v>19.221088234488601</c:v>
                </c:pt>
                <c:pt idx="1421">
                  <c:v>19.238321020967099</c:v>
                </c:pt>
                <c:pt idx="1422">
                  <c:v>19.235769858246201</c:v>
                </c:pt>
                <c:pt idx="1423">
                  <c:v>19.234444120314102</c:v>
                </c:pt>
                <c:pt idx="1424">
                  <c:v>19.2333841387332</c:v>
                </c:pt>
                <c:pt idx="1425">
                  <c:v>19.231465979479999</c:v>
                </c:pt>
                <c:pt idx="1426">
                  <c:v>19.229082848020902</c:v>
                </c:pt>
                <c:pt idx="1427">
                  <c:v>19.2187740102727</c:v>
                </c:pt>
                <c:pt idx="1428">
                  <c:v>19.2072829024724</c:v>
                </c:pt>
                <c:pt idx="1429">
                  <c:v>19.195671294804601</c:v>
                </c:pt>
                <c:pt idx="1430">
                  <c:v>19.187129793299398</c:v>
                </c:pt>
                <c:pt idx="1431">
                  <c:v>19.205881602133601</c:v>
                </c:pt>
                <c:pt idx="1432">
                  <c:v>19.196198502336401</c:v>
                </c:pt>
                <c:pt idx="1433">
                  <c:v>19.185762834558801</c:v>
                </c:pt>
                <c:pt idx="1434">
                  <c:v>19.175420756737701</c:v>
                </c:pt>
                <c:pt idx="1435">
                  <c:v>19.1622978681552</c:v>
                </c:pt>
                <c:pt idx="1436">
                  <c:v>19.17954302631</c:v>
                </c:pt>
                <c:pt idx="1437">
                  <c:v>19.1881995096645</c:v>
                </c:pt>
                <c:pt idx="1438">
                  <c:v>19.197432496591698</c:v>
                </c:pt>
                <c:pt idx="1439">
                  <c:v>19.1766643367549</c:v>
                </c:pt>
                <c:pt idx="1440">
                  <c:v>19.156825613593501</c:v>
                </c:pt>
                <c:pt idx="1441">
                  <c:v>19.133645940631801</c:v>
                </c:pt>
                <c:pt idx="1442">
                  <c:v>19.109380029379199</c:v>
                </c:pt>
                <c:pt idx="1443">
                  <c:v>19.079063941035599</c:v>
                </c:pt>
                <c:pt idx="1444">
                  <c:v>19.050141929170699</c:v>
                </c:pt>
                <c:pt idx="1445">
                  <c:v>19.022937397774101</c:v>
                </c:pt>
                <c:pt idx="1446">
                  <c:v>18.995459461202199</c:v>
                </c:pt>
                <c:pt idx="1447">
                  <c:v>18.966877679157601</c:v>
                </c:pt>
                <c:pt idx="1448">
                  <c:v>18.9394652791736</c:v>
                </c:pt>
                <c:pt idx="1449">
                  <c:v>18.9131367844696</c:v>
                </c:pt>
                <c:pt idx="1450">
                  <c:v>18.893220722573201</c:v>
                </c:pt>
                <c:pt idx="1451">
                  <c:v>18.869155697633701</c:v>
                </c:pt>
                <c:pt idx="1452">
                  <c:v>18.844887889765999</c:v>
                </c:pt>
                <c:pt idx="1453">
                  <c:v>18.8178608815155</c:v>
                </c:pt>
                <c:pt idx="1454">
                  <c:v>18.7858689095874</c:v>
                </c:pt>
                <c:pt idx="1455">
                  <c:v>18.752713559089301</c:v>
                </c:pt>
                <c:pt idx="1456">
                  <c:v>18.719458705562001</c:v>
                </c:pt>
                <c:pt idx="1457">
                  <c:v>18.6900418895457</c:v>
                </c:pt>
                <c:pt idx="1458">
                  <c:v>18.665493614667</c:v>
                </c:pt>
                <c:pt idx="1459">
                  <c:v>18.632320115614501</c:v>
                </c:pt>
                <c:pt idx="1460">
                  <c:v>18.598888342849602</c:v>
                </c:pt>
                <c:pt idx="1461">
                  <c:v>18.565790247088199</c:v>
                </c:pt>
                <c:pt idx="1462">
                  <c:v>18.532315854737501</c:v>
                </c:pt>
                <c:pt idx="1463">
                  <c:v>18.4991979171139</c:v>
                </c:pt>
                <c:pt idx="1464">
                  <c:v>18.4732508971721</c:v>
                </c:pt>
                <c:pt idx="1465">
                  <c:v>18.444936040370202</c:v>
                </c:pt>
                <c:pt idx="1466">
                  <c:v>18.415291027336401</c:v>
                </c:pt>
                <c:pt idx="1467">
                  <c:v>18.388746285858002</c:v>
                </c:pt>
                <c:pt idx="1468">
                  <c:v>18.358811306838199</c:v>
                </c:pt>
                <c:pt idx="1469">
                  <c:v>18.330667165326901</c:v>
                </c:pt>
                <c:pt idx="1470">
                  <c:v>18.2939997629883</c:v>
                </c:pt>
                <c:pt idx="1471">
                  <c:v>18.2572083190943</c:v>
                </c:pt>
                <c:pt idx="1472">
                  <c:v>18.2197432223108</c:v>
                </c:pt>
                <c:pt idx="1473">
                  <c:v>18.1910265992266</c:v>
                </c:pt>
                <c:pt idx="1474">
                  <c:v>18.161573429439802</c:v>
                </c:pt>
                <c:pt idx="1475">
                  <c:v>18.133658482131601</c:v>
                </c:pt>
                <c:pt idx="1476">
                  <c:v>18.117643680478398</c:v>
                </c:pt>
                <c:pt idx="1477">
                  <c:v>18.081952377284502</c:v>
                </c:pt>
                <c:pt idx="1478">
                  <c:v>18.047578751262101</c:v>
                </c:pt>
                <c:pt idx="1479">
                  <c:v>18.015194407529801</c:v>
                </c:pt>
                <c:pt idx="1480">
                  <c:v>17.988485605145801</c:v>
                </c:pt>
                <c:pt idx="1481">
                  <c:v>17.960566923500799</c:v>
                </c:pt>
                <c:pt idx="1482">
                  <c:v>17.930941752238901</c:v>
                </c:pt>
                <c:pt idx="1483">
                  <c:v>17.899202618967902</c:v>
                </c:pt>
                <c:pt idx="1484">
                  <c:v>17.871803638992802</c:v>
                </c:pt>
                <c:pt idx="1485">
                  <c:v>17.840781511101699</c:v>
                </c:pt>
                <c:pt idx="1486">
                  <c:v>17.8097754487153</c:v>
                </c:pt>
                <c:pt idx="1487">
                  <c:v>17.801383407405101</c:v>
                </c:pt>
                <c:pt idx="1488">
                  <c:v>17.817640461784201</c:v>
                </c:pt>
                <c:pt idx="1489">
                  <c:v>17.8299313587051</c:v>
                </c:pt>
                <c:pt idx="1490">
                  <c:v>17.841422882939799</c:v>
                </c:pt>
                <c:pt idx="1491">
                  <c:v>17.852594000534001</c:v>
                </c:pt>
                <c:pt idx="1492">
                  <c:v>17.862147759277001</c:v>
                </c:pt>
                <c:pt idx="1493">
                  <c:v>17.860605475669502</c:v>
                </c:pt>
                <c:pt idx="1494">
                  <c:v>17.8585020317893</c:v>
                </c:pt>
                <c:pt idx="1495">
                  <c:v>17.849830983096702</c:v>
                </c:pt>
                <c:pt idx="1496">
                  <c:v>17.840948191143099</c:v>
                </c:pt>
                <c:pt idx="1497">
                  <c:v>17.8349987902956</c:v>
                </c:pt>
                <c:pt idx="1498">
                  <c:v>17.828608436089201</c:v>
                </c:pt>
                <c:pt idx="1499">
                  <c:v>17.8216630501237</c:v>
                </c:pt>
                <c:pt idx="1500">
                  <c:v>17.8125324664048</c:v>
                </c:pt>
                <c:pt idx="1501">
                  <c:v>17.803628183189101</c:v>
                </c:pt>
                <c:pt idx="1502">
                  <c:v>17.794825113807001</c:v>
                </c:pt>
                <c:pt idx="1503">
                  <c:v>17.785811584733299</c:v>
                </c:pt>
                <c:pt idx="1504">
                  <c:v>17.776368601726901</c:v>
                </c:pt>
                <c:pt idx="1505">
                  <c:v>17.769151182210901</c:v>
                </c:pt>
                <c:pt idx="1506">
                  <c:v>17.762085755431599</c:v>
                </c:pt>
                <c:pt idx="1507">
                  <c:v>17.7542712397121</c:v>
                </c:pt>
                <c:pt idx="1508">
                  <c:v>17.745939047356298</c:v>
                </c:pt>
                <c:pt idx="1509">
                  <c:v>17.7376763134647</c:v>
                </c:pt>
                <c:pt idx="1510">
                  <c:v>17.729845780875198</c:v>
                </c:pt>
                <c:pt idx="1511">
                  <c:v>17.714937476113899</c:v>
                </c:pt>
                <c:pt idx="1512">
                  <c:v>17.700068683604201</c:v>
                </c:pt>
                <c:pt idx="1513">
                  <c:v>17.685779631306001</c:v>
                </c:pt>
                <c:pt idx="1514">
                  <c:v>17.6764241048221</c:v>
                </c:pt>
                <c:pt idx="1515">
                  <c:v>17.678879143702598</c:v>
                </c:pt>
                <c:pt idx="1516">
                  <c:v>17.681567946878399</c:v>
                </c:pt>
                <c:pt idx="1517">
                  <c:v>17.684216767080802</c:v>
                </c:pt>
                <c:pt idx="1518">
                  <c:v>17.6805680522864</c:v>
                </c:pt>
                <c:pt idx="1519">
                  <c:v>17.6767156637253</c:v>
                </c:pt>
                <c:pt idx="1520">
                  <c:v>17.673013240518699</c:v>
                </c:pt>
                <c:pt idx="1521">
                  <c:v>17.669753708924201</c:v>
                </c:pt>
                <c:pt idx="1522">
                  <c:v>17.666708349920299</c:v>
                </c:pt>
                <c:pt idx="1523">
                  <c:v>17.663660778076501</c:v>
                </c:pt>
                <c:pt idx="1524">
                  <c:v>17.663026775349699</c:v>
                </c:pt>
                <c:pt idx="1525">
                  <c:v>17.662083198202701</c:v>
                </c:pt>
                <c:pt idx="1526">
                  <c:v>17.662180794376599</c:v>
                </c:pt>
                <c:pt idx="1527">
                  <c:v>17.656849768243799</c:v>
                </c:pt>
                <c:pt idx="1528">
                  <c:v>17.6435470977774</c:v>
                </c:pt>
                <c:pt idx="1529">
                  <c:v>17.631395359621902</c:v>
                </c:pt>
                <c:pt idx="1530">
                  <c:v>17.6238803105309</c:v>
                </c:pt>
                <c:pt idx="1531">
                  <c:v>17.616412832782999</c:v>
                </c:pt>
                <c:pt idx="1532">
                  <c:v>17.608911416265101</c:v>
                </c:pt>
                <c:pt idx="1533">
                  <c:v>17.599971004640999</c:v>
                </c:pt>
                <c:pt idx="1534">
                  <c:v>17.591060696664901</c:v>
                </c:pt>
                <c:pt idx="1535">
                  <c:v>17.5824194557824</c:v>
                </c:pt>
                <c:pt idx="1536">
                  <c:v>17.574061603461299</c:v>
                </c:pt>
                <c:pt idx="1537">
                  <c:v>17.565994189252802</c:v>
                </c:pt>
                <c:pt idx="1538">
                  <c:v>17.5599210182394</c:v>
                </c:pt>
                <c:pt idx="1539">
                  <c:v>17.551498560034702</c:v>
                </c:pt>
                <c:pt idx="1540">
                  <c:v>17.543071486731598</c:v>
                </c:pt>
                <c:pt idx="1541">
                  <c:v>17.535221646214801</c:v>
                </c:pt>
                <c:pt idx="1542">
                  <c:v>17.5278155488528</c:v>
                </c:pt>
                <c:pt idx="1543">
                  <c:v>17.523405831626501</c:v>
                </c:pt>
                <c:pt idx="1544">
                  <c:v>17.516590100243501</c:v>
                </c:pt>
                <c:pt idx="1545">
                  <c:v>17.509424253642901</c:v>
                </c:pt>
                <c:pt idx="1546">
                  <c:v>17.502335134241701</c:v>
                </c:pt>
                <c:pt idx="1547">
                  <c:v>17.497295762156899</c:v>
                </c:pt>
                <c:pt idx="1548">
                  <c:v>17.492375416240201</c:v>
                </c:pt>
                <c:pt idx="1549">
                  <c:v>17.4869717908403</c:v>
                </c:pt>
                <c:pt idx="1550">
                  <c:v>17.482239522853899</c:v>
                </c:pt>
                <c:pt idx="1551">
                  <c:v>17.4777323582123</c:v>
                </c:pt>
                <c:pt idx="1552">
                  <c:v>17.473643951646899</c:v>
                </c:pt>
                <c:pt idx="1553">
                  <c:v>17.4611059942366</c:v>
                </c:pt>
                <c:pt idx="1554">
                  <c:v>17.448995048291302</c:v>
                </c:pt>
                <c:pt idx="1555">
                  <c:v>17.4374041809094</c:v>
                </c:pt>
                <c:pt idx="1556">
                  <c:v>17.425666553834301</c:v>
                </c:pt>
                <c:pt idx="1557">
                  <c:v>17.415174444687999</c:v>
                </c:pt>
                <c:pt idx="1558">
                  <c:v>17.403930897203299</c:v>
                </c:pt>
                <c:pt idx="1559">
                  <c:v>17.393703054106101</c:v>
                </c:pt>
                <c:pt idx="1560">
                  <c:v>17.383922462536798</c:v>
                </c:pt>
                <c:pt idx="1561">
                  <c:v>17.374388725839601</c:v>
                </c:pt>
                <c:pt idx="1562">
                  <c:v>17.367677655284901</c:v>
                </c:pt>
                <c:pt idx="1563">
                  <c:v>17.361150259012501</c:v>
                </c:pt>
                <c:pt idx="1564">
                  <c:v>17.356157931667799</c:v>
                </c:pt>
                <c:pt idx="1565">
                  <c:v>17.349953633303201</c:v>
                </c:pt>
                <c:pt idx="1566">
                  <c:v>17.3389644338409</c:v>
                </c:pt>
                <c:pt idx="1567">
                  <c:v>17.328314308947299</c:v>
                </c:pt>
                <c:pt idx="1568">
                  <c:v>17.317882102214899</c:v>
                </c:pt>
                <c:pt idx="1569">
                  <c:v>17.307634512356501</c:v>
                </c:pt>
                <c:pt idx="1570">
                  <c:v>17.302422953235201</c:v>
                </c:pt>
                <c:pt idx="1571">
                  <c:v>17.2970416252031</c:v>
                </c:pt>
                <c:pt idx="1572">
                  <c:v>17.292780592359598</c:v>
                </c:pt>
                <c:pt idx="1573">
                  <c:v>17.283352727394501</c:v>
                </c:pt>
                <c:pt idx="1574">
                  <c:v>17.273628151860201</c:v>
                </c:pt>
                <c:pt idx="1575">
                  <c:v>17.2637575284419</c:v>
                </c:pt>
                <c:pt idx="1576">
                  <c:v>17.254722387355098</c:v>
                </c:pt>
                <c:pt idx="1577">
                  <c:v>17.241820351316001</c:v>
                </c:pt>
                <c:pt idx="1578">
                  <c:v>17.231478108665399</c:v>
                </c:pt>
                <c:pt idx="1579">
                  <c:v>17.218976534349199</c:v>
                </c:pt>
                <c:pt idx="1580">
                  <c:v>17.2065854644826</c:v>
                </c:pt>
                <c:pt idx="1581">
                  <c:v>17.1951188253129</c:v>
                </c:pt>
                <c:pt idx="1582">
                  <c:v>17.178402578244501</c:v>
                </c:pt>
                <c:pt idx="1583">
                  <c:v>17.1613552290485</c:v>
                </c:pt>
                <c:pt idx="1584">
                  <c:v>17.144957860561998</c:v>
                </c:pt>
                <c:pt idx="1585">
                  <c:v>17.121768107875901</c:v>
                </c:pt>
                <c:pt idx="1586">
                  <c:v>17.0976687408813</c:v>
                </c:pt>
                <c:pt idx="1587">
                  <c:v>17.0736097042445</c:v>
                </c:pt>
                <c:pt idx="1588">
                  <c:v>17.050362575340301</c:v>
                </c:pt>
                <c:pt idx="1589">
                  <c:v>17.0292244467147</c:v>
                </c:pt>
                <c:pt idx="1590">
                  <c:v>17.006581490406301</c:v>
                </c:pt>
                <c:pt idx="1591">
                  <c:v>16.993860290494499</c:v>
                </c:pt>
                <c:pt idx="1592">
                  <c:v>16.981051227109599</c:v>
                </c:pt>
                <c:pt idx="1593">
                  <c:v>16.965256313211899</c:v>
                </c:pt>
                <c:pt idx="1594">
                  <c:v>16.9507422765945</c:v>
                </c:pt>
                <c:pt idx="1595">
                  <c:v>16.935856392938302</c:v>
                </c:pt>
                <c:pt idx="1596">
                  <c:v>16.920514005236502</c:v>
                </c:pt>
                <c:pt idx="1597">
                  <c:v>16.905505994596201</c:v>
                </c:pt>
                <c:pt idx="1598">
                  <c:v>16.889495264011</c:v>
                </c:pt>
                <c:pt idx="1599">
                  <c:v>16.8724017927643</c:v>
                </c:pt>
                <c:pt idx="1600">
                  <c:v>16.853556964057699</c:v>
                </c:pt>
                <c:pt idx="1601">
                  <c:v>16.834520951344299</c:v>
                </c:pt>
                <c:pt idx="1602">
                  <c:v>16.8156680152909</c:v>
                </c:pt>
                <c:pt idx="1603">
                  <c:v>16.797579249325601</c:v>
                </c:pt>
                <c:pt idx="1604">
                  <c:v>16.7785875599495</c:v>
                </c:pt>
                <c:pt idx="1605">
                  <c:v>16.7594882832115</c:v>
                </c:pt>
                <c:pt idx="1606">
                  <c:v>16.745402513031099</c:v>
                </c:pt>
                <c:pt idx="1607">
                  <c:v>16.730940324973201</c:v>
                </c:pt>
                <c:pt idx="1608">
                  <c:v>16.716858946894899</c:v>
                </c:pt>
                <c:pt idx="1609">
                  <c:v>16.702445469456499</c:v>
                </c:pt>
                <c:pt idx="1610">
                  <c:v>16.691845032720899</c:v>
                </c:pt>
                <c:pt idx="1611">
                  <c:v>16.681610474135098</c:v>
                </c:pt>
                <c:pt idx="1612">
                  <c:v>16.672071160387699</c:v>
                </c:pt>
                <c:pt idx="1613">
                  <c:v>16.6608132341524</c:v>
                </c:pt>
                <c:pt idx="1614">
                  <c:v>16.658839544667</c:v>
                </c:pt>
                <c:pt idx="1615">
                  <c:v>16.655549701616199</c:v>
                </c:pt>
                <c:pt idx="1616">
                  <c:v>16.652009145983101</c:v>
                </c:pt>
                <c:pt idx="1617">
                  <c:v>16.649505465374499</c:v>
                </c:pt>
                <c:pt idx="1618">
                  <c:v>16.646937705038599</c:v>
                </c:pt>
                <c:pt idx="1619">
                  <c:v>16.6425277597078</c:v>
                </c:pt>
                <c:pt idx="1620">
                  <c:v>16.638597088532599</c:v>
                </c:pt>
                <c:pt idx="1621">
                  <c:v>16.6340043835642</c:v>
                </c:pt>
                <c:pt idx="1622">
                  <c:v>16.6315389976529</c:v>
                </c:pt>
                <c:pt idx="1623">
                  <c:v>16.626731108286101</c:v>
                </c:pt>
                <c:pt idx="1624">
                  <c:v>16.6238619992655</c:v>
                </c:pt>
                <c:pt idx="1625">
                  <c:v>16.6191623450996</c:v>
                </c:pt>
                <c:pt idx="1626">
                  <c:v>16.614415086464199</c:v>
                </c:pt>
                <c:pt idx="1627">
                  <c:v>16.609951439545402</c:v>
                </c:pt>
                <c:pt idx="1628">
                  <c:v>16.608282164147099</c:v>
                </c:pt>
                <c:pt idx="1629">
                  <c:v>16.601000664038899</c:v>
                </c:pt>
                <c:pt idx="1630">
                  <c:v>16.591984340598199</c:v>
                </c:pt>
                <c:pt idx="1631">
                  <c:v>16.583279901139999</c:v>
                </c:pt>
                <c:pt idx="1632">
                  <c:v>16.574170658244299</c:v>
                </c:pt>
                <c:pt idx="1633">
                  <c:v>16.565186557514899</c:v>
                </c:pt>
                <c:pt idx="1634">
                  <c:v>16.558081657614999</c:v>
                </c:pt>
                <c:pt idx="1635">
                  <c:v>16.549705496575001</c:v>
                </c:pt>
                <c:pt idx="1636">
                  <c:v>16.546163405259801</c:v>
                </c:pt>
                <c:pt idx="1637">
                  <c:v>16.542807029757501</c:v>
                </c:pt>
                <c:pt idx="1638">
                  <c:v>16.535942784566402</c:v>
                </c:pt>
                <c:pt idx="1639">
                  <c:v>16.517434441801399</c:v>
                </c:pt>
                <c:pt idx="1640">
                  <c:v>16.499883745330202</c:v>
                </c:pt>
                <c:pt idx="1641">
                  <c:v>16.4818804931441</c:v>
                </c:pt>
                <c:pt idx="1642">
                  <c:v>16.462975158382498</c:v>
                </c:pt>
                <c:pt idx="1643">
                  <c:v>16.444045306898602</c:v>
                </c:pt>
                <c:pt idx="1644">
                  <c:v>16.448163520059101</c:v>
                </c:pt>
                <c:pt idx="1645">
                  <c:v>16.428797472229601</c:v>
                </c:pt>
                <c:pt idx="1646">
                  <c:v>16.4099188288227</c:v>
                </c:pt>
                <c:pt idx="1647">
                  <c:v>16.384742146699001</c:v>
                </c:pt>
                <c:pt idx="1648">
                  <c:v>16.3738231683046</c:v>
                </c:pt>
                <c:pt idx="1649">
                  <c:v>16.361675844818201</c:v>
                </c:pt>
                <c:pt idx="1650">
                  <c:v>16.3618282455726</c:v>
                </c:pt>
                <c:pt idx="1651">
                  <c:v>16.362037194415901</c:v>
                </c:pt>
                <c:pt idx="1652">
                  <c:v>16.361902743642698</c:v>
                </c:pt>
                <c:pt idx="1653">
                  <c:v>16.353493257807401</c:v>
                </c:pt>
                <c:pt idx="1654">
                  <c:v>16.34449173222</c:v>
                </c:pt>
                <c:pt idx="1655">
                  <c:v>16.335035209106898</c:v>
                </c:pt>
                <c:pt idx="1656">
                  <c:v>16.325376119637699</c:v>
                </c:pt>
                <c:pt idx="1657">
                  <c:v>16.3159146969464</c:v>
                </c:pt>
                <c:pt idx="1658">
                  <c:v>16.295713412998499</c:v>
                </c:pt>
                <c:pt idx="1659">
                  <c:v>16.2796144784276</c:v>
                </c:pt>
                <c:pt idx="1660">
                  <c:v>16.263591095840699</c:v>
                </c:pt>
                <c:pt idx="1661">
                  <c:v>16.240432660178801</c:v>
                </c:pt>
                <c:pt idx="1662">
                  <c:v>16.2251948354833</c:v>
                </c:pt>
                <c:pt idx="1663">
                  <c:v>16.209493660843201</c:v>
                </c:pt>
                <c:pt idx="1664">
                  <c:v>16.1916371842484</c:v>
                </c:pt>
                <c:pt idx="1665">
                  <c:v>16.174911982866501</c:v>
                </c:pt>
                <c:pt idx="1666">
                  <c:v>16.158959869175099</c:v>
                </c:pt>
                <c:pt idx="1667">
                  <c:v>16.1423381637014</c:v>
                </c:pt>
                <c:pt idx="1668">
                  <c:v>16.1259151133183</c:v>
                </c:pt>
                <c:pt idx="1669">
                  <c:v>16.109100572260701</c:v>
                </c:pt>
                <c:pt idx="1670">
                  <c:v>16.091883884101399</c:v>
                </c:pt>
                <c:pt idx="1671">
                  <c:v>16.074551940355299</c:v>
                </c:pt>
                <c:pt idx="1672">
                  <c:v>16.059429909960901</c:v>
                </c:pt>
                <c:pt idx="1673">
                  <c:v>16.0425858992194</c:v>
                </c:pt>
                <c:pt idx="1674">
                  <c:v>16.025895984111902</c:v>
                </c:pt>
                <c:pt idx="1675">
                  <c:v>16.009722570563</c:v>
                </c:pt>
                <c:pt idx="1676">
                  <c:v>15.9934095422048</c:v>
                </c:pt>
                <c:pt idx="1677">
                  <c:v>15.9755840936695</c:v>
                </c:pt>
                <c:pt idx="1678">
                  <c:v>15.9600207405079</c:v>
                </c:pt>
                <c:pt idx="1679">
                  <c:v>15.944319088359499</c:v>
                </c:pt>
                <c:pt idx="1680">
                  <c:v>15.928706994619001</c:v>
                </c:pt>
                <c:pt idx="1681">
                  <c:v>15.913435218544</c:v>
                </c:pt>
                <c:pt idx="1682">
                  <c:v>15.8960297275723</c:v>
                </c:pt>
                <c:pt idx="1683">
                  <c:v>15.8801110600089</c:v>
                </c:pt>
                <c:pt idx="1684">
                  <c:v>15.864496094817101</c:v>
                </c:pt>
                <c:pt idx="1685">
                  <c:v>15.848881579852099</c:v>
                </c:pt>
                <c:pt idx="1686">
                  <c:v>15.833527280486599</c:v>
                </c:pt>
                <c:pt idx="1687">
                  <c:v>15.817614362316901</c:v>
                </c:pt>
                <c:pt idx="1688">
                  <c:v>15.797600046868</c:v>
                </c:pt>
                <c:pt idx="1689">
                  <c:v>15.7778580440783</c:v>
                </c:pt>
                <c:pt idx="1690">
                  <c:v>15.7588708010973</c:v>
                </c:pt>
                <c:pt idx="1691">
                  <c:v>15.7398459152827</c:v>
                </c:pt>
                <c:pt idx="1692">
                  <c:v>15.7196330126545</c:v>
                </c:pt>
                <c:pt idx="1693">
                  <c:v>15.6984348140195</c:v>
                </c:pt>
                <c:pt idx="1694">
                  <c:v>15.6775212136129</c:v>
                </c:pt>
                <c:pt idx="1695">
                  <c:v>15.6564016503761</c:v>
                </c:pt>
                <c:pt idx="1696">
                  <c:v>15.6359298755489</c:v>
                </c:pt>
                <c:pt idx="1697">
                  <c:v>15.614657980511399</c:v>
                </c:pt>
                <c:pt idx="1698">
                  <c:v>15.593406150730599</c:v>
                </c:pt>
                <c:pt idx="1699">
                  <c:v>15.5725097956872</c:v>
                </c:pt>
                <c:pt idx="1700">
                  <c:v>15.562513962712</c:v>
                </c:pt>
                <c:pt idx="1701">
                  <c:v>15.5591439442266</c:v>
                </c:pt>
                <c:pt idx="1702">
                  <c:v>15.555405279029801</c:v>
                </c:pt>
                <c:pt idx="1703">
                  <c:v>15.551556588895799</c:v>
                </c:pt>
                <c:pt idx="1704">
                  <c:v>15.547841890667399</c:v>
                </c:pt>
                <c:pt idx="1705">
                  <c:v>15.5447043775913</c:v>
                </c:pt>
                <c:pt idx="1706">
                  <c:v>15.5408759443034</c:v>
                </c:pt>
                <c:pt idx="1707">
                  <c:v>15.5373611310395</c:v>
                </c:pt>
                <c:pt idx="1708">
                  <c:v>15.536672813737299</c:v>
                </c:pt>
                <c:pt idx="1709">
                  <c:v>15.532175334868001</c:v>
                </c:pt>
                <c:pt idx="1710">
                  <c:v>15.527908111795201</c:v>
                </c:pt>
                <c:pt idx="1711">
                  <c:v>15.5236727318094</c:v>
                </c:pt>
                <c:pt idx="1712">
                  <c:v>15.519734621826199</c:v>
                </c:pt>
                <c:pt idx="1713">
                  <c:v>15.511692987744301</c:v>
                </c:pt>
                <c:pt idx="1714">
                  <c:v>15.5079273205922</c:v>
                </c:pt>
                <c:pt idx="1715">
                  <c:v>15.502189042106499</c:v>
                </c:pt>
                <c:pt idx="1716">
                  <c:v>15.4997180613432</c:v>
                </c:pt>
                <c:pt idx="1717">
                  <c:v>15.4974528986496</c:v>
                </c:pt>
                <c:pt idx="1718">
                  <c:v>15.493076891355599</c:v>
                </c:pt>
                <c:pt idx="1719">
                  <c:v>15.4878197996295</c:v>
                </c:pt>
                <c:pt idx="1720">
                  <c:v>15.4820620099712</c:v>
                </c:pt>
                <c:pt idx="1721">
                  <c:v>15.463022411342299</c:v>
                </c:pt>
                <c:pt idx="1722">
                  <c:v>15.443957757724201</c:v>
                </c:pt>
                <c:pt idx="1723">
                  <c:v>15.4248504895577</c:v>
                </c:pt>
                <c:pt idx="1724">
                  <c:v>15.4064012892898</c:v>
                </c:pt>
                <c:pt idx="1725">
                  <c:v>15.388041902545099</c:v>
                </c:pt>
                <c:pt idx="1726">
                  <c:v>15.3690352791411</c:v>
                </c:pt>
                <c:pt idx="1727">
                  <c:v>15.349855573729</c:v>
                </c:pt>
                <c:pt idx="1728">
                  <c:v>15.331303093929799</c:v>
                </c:pt>
                <c:pt idx="1729">
                  <c:v>15.3121074103094</c:v>
                </c:pt>
                <c:pt idx="1730">
                  <c:v>15.294004489454901</c:v>
                </c:pt>
                <c:pt idx="1731">
                  <c:v>15.2761038864451</c:v>
                </c:pt>
                <c:pt idx="1732">
                  <c:v>15.2583013164246</c:v>
                </c:pt>
                <c:pt idx="1733">
                  <c:v>15.239850717964</c:v>
                </c:pt>
                <c:pt idx="1734">
                  <c:v>15.2215621309543</c:v>
                </c:pt>
                <c:pt idx="1735">
                  <c:v>15.2042407561055</c:v>
                </c:pt>
                <c:pt idx="1736">
                  <c:v>15.188170987133001</c:v>
                </c:pt>
                <c:pt idx="1737">
                  <c:v>15.170879463360301</c:v>
                </c:pt>
                <c:pt idx="1738">
                  <c:v>15.1539711276685</c:v>
                </c:pt>
                <c:pt idx="1739">
                  <c:v>15.1371632105018</c:v>
                </c:pt>
                <c:pt idx="1740">
                  <c:v>15.123725912169601</c:v>
                </c:pt>
                <c:pt idx="1741">
                  <c:v>15.1102827034037</c:v>
                </c:pt>
                <c:pt idx="1742">
                  <c:v>15.093802789060801</c:v>
                </c:pt>
                <c:pt idx="1743">
                  <c:v>15.0793499220543</c:v>
                </c:pt>
                <c:pt idx="1744">
                  <c:v>15.065449824563</c:v>
                </c:pt>
                <c:pt idx="1745">
                  <c:v>15.052117504021799</c:v>
                </c:pt>
                <c:pt idx="1746">
                  <c:v>15.039533670291901</c:v>
                </c:pt>
                <c:pt idx="1747">
                  <c:v>15.0248874700362</c:v>
                </c:pt>
                <c:pt idx="1748">
                  <c:v>15.008872395492</c:v>
                </c:pt>
                <c:pt idx="1749">
                  <c:v>14.993720674358499</c:v>
                </c:pt>
                <c:pt idx="1750">
                  <c:v>14.9775360248825</c:v>
                </c:pt>
                <c:pt idx="1751">
                  <c:v>14.9613800136616</c:v>
                </c:pt>
                <c:pt idx="1752">
                  <c:v>14.9477546434278</c:v>
                </c:pt>
                <c:pt idx="1753">
                  <c:v>14.934707997517</c:v>
                </c:pt>
                <c:pt idx="1754">
                  <c:v>14.9218297711486</c:v>
                </c:pt>
                <c:pt idx="1755">
                  <c:v>14.909815528837401</c:v>
                </c:pt>
                <c:pt idx="1756">
                  <c:v>14.898326409714601</c:v>
                </c:pt>
                <c:pt idx="1757">
                  <c:v>14.888770574799899</c:v>
                </c:pt>
                <c:pt idx="1758">
                  <c:v>14.8794215626491</c:v>
                </c:pt>
                <c:pt idx="1759">
                  <c:v>14.8676790078549</c:v>
                </c:pt>
                <c:pt idx="1760">
                  <c:v>14.856119376670501</c:v>
                </c:pt>
                <c:pt idx="1761">
                  <c:v>14.844424886525101</c:v>
                </c:pt>
                <c:pt idx="1762">
                  <c:v>14.8327381592294</c:v>
                </c:pt>
                <c:pt idx="1763">
                  <c:v>14.821424751330101</c:v>
                </c:pt>
                <c:pt idx="1764">
                  <c:v>14.809660259039999</c:v>
                </c:pt>
                <c:pt idx="1765">
                  <c:v>14.7992419450886</c:v>
                </c:pt>
                <c:pt idx="1766">
                  <c:v>14.7895155172247</c:v>
                </c:pt>
                <c:pt idx="1767">
                  <c:v>14.777399900234601</c:v>
                </c:pt>
                <c:pt idx="1768">
                  <c:v>14.7658669461985</c:v>
                </c:pt>
                <c:pt idx="1769">
                  <c:v>14.754469655251</c:v>
                </c:pt>
                <c:pt idx="1770">
                  <c:v>14.745042153432101</c:v>
                </c:pt>
                <c:pt idx="1771">
                  <c:v>14.735716783288501</c:v>
                </c:pt>
                <c:pt idx="1772">
                  <c:v>14.7264337487352</c:v>
                </c:pt>
                <c:pt idx="1773">
                  <c:v>14.718197000440201</c:v>
                </c:pt>
                <c:pt idx="1774">
                  <c:v>14.710086448614801</c:v>
                </c:pt>
                <c:pt idx="1775">
                  <c:v>14.701958560122799</c:v>
                </c:pt>
                <c:pt idx="1776">
                  <c:v>14.694837432315699</c:v>
                </c:pt>
                <c:pt idx="1777">
                  <c:v>14.6882985213519</c:v>
                </c:pt>
                <c:pt idx="1778">
                  <c:v>14.681211552505101</c:v>
                </c:pt>
                <c:pt idx="1779">
                  <c:v>14.6746318995413</c:v>
                </c:pt>
                <c:pt idx="1780">
                  <c:v>14.666150862933801</c:v>
                </c:pt>
                <c:pt idx="1781">
                  <c:v>14.6575555868764</c:v>
                </c:pt>
                <c:pt idx="1782">
                  <c:v>14.6516581449391</c:v>
                </c:pt>
                <c:pt idx="1783">
                  <c:v>14.6460777680368</c:v>
                </c:pt>
                <c:pt idx="1784">
                  <c:v>14.642800464062001</c:v>
                </c:pt>
                <c:pt idx="1785">
                  <c:v>14.6395112605635</c:v>
                </c:pt>
                <c:pt idx="1786">
                  <c:v>14.636457675882401</c:v>
                </c:pt>
                <c:pt idx="1787">
                  <c:v>14.6336324357008</c:v>
                </c:pt>
                <c:pt idx="1788">
                  <c:v>14.631627458197</c:v>
                </c:pt>
                <c:pt idx="1789">
                  <c:v>14.631680292085999</c:v>
                </c:pt>
                <c:pt idx="1790">
                  <c:v>14.6308041637588</c:v>
                </c:pt>
                <c:pt idx="1791">
                  <c:v>14.629736105699299</c:v>
                </c:pt>
                <c:pt idx="1792">
                  <c:v>14.628276216141099</c:v>
                </c:pt>
                <c:pt idx="1793">
                  <c:v>14.6166619965005</c:v>
                </c:pt>
                <c:pt idx="1794">
                  <c:v>14.6054480916759</c:v>
                </c:pt>
                <c:pt idx="1795">
                  <c:v>14.595642814627199</c:v>
                </c:pt>
                <c:pt idx="1796">
                  <c:v>14.5860866252413</c:v>
                </c:pt>
                <c:pt idx="1797">
                  <c:v>14.577046685278599</c:v>
                </c:pt>
                <c:pt idx="1798">
                  <c:v>14.5673424059199</c:v>
                </c:pt>
                <c:pt idx="1799">
                  <c:v>14.557409100031601</c:v>
                </c:pt>
                <c:pt idx="1800">
                  <c:v>14.548164400349499</c:v>
                </c:pt>
                <c:pt idx="1801">
                  <c:v>14.5390332786373</c:v>
                </c:pt>
                <c:pt idx="1802">
                  <c:v>14.531108564982899</c:v>
                </c:pt>
                <c:pt idx="1803">
                  <c:v>14.523492074129701</c:v>
                </c:pt>
                <c:pt idx="1804">
                  <c:v>14.515915658787801</c:v>
                </c:pt>
                <c:pt idx="1805">
                  <c:v>14.507030773057499</c:v>
                </c:pt>
                <c:pt idx="1806">
                  <c:v>14.4983268480888</c:v>
                </c:pt>
                <c:pt idx="1807">
                  <c:v>14.488685612337701</c:v>
                </c:pt>
                <c:pt idx="1808">
                  <c:v>14.4790200250768</c:v>
                </c:pt>
                <c:pt idx="1809">
                  <c:v>14.4691325394817</c:v>
                </c:pt>
                <c:pt idx="1810">
                  <c:v>14.4612499747057</c:v>
                </c:pt>
                <c:pt idx="1811">
                  <c:v>14.4534840449307</c:v>
                </c:pt>
                <c:pt idx="1812">
                  <c:v>14.4438539798847</c:v>
                </c:pt>
                <c:pt idx="1813">
                  <c:v>14.4353177776105</c:v>
                </c:pt>
                <c:pt idx="1814">
                  <c:v>14.4268605235838</c:v>
                </c:pt>
                <c:pt idx="1815">
                  <c:v>14.419610572635101</c:v>
                </c:pt>
                <c:pt idx="1816">
                  <c:v>14.409611936119701</c:v>
                </c:pt>
                <c:pt idx="1817">
                  <c:v>14.3951527160963</c:v>
                </c:pt>
                <c:pt idx="1818">
                  <c:v>14.380368913159</c:v>
                </c:pt>
                <c:pt idx="1819">
                  <c:v>14.364495083068199</c:v>
                </c:pt>
                <c:pt idx="1820">
                  <c:v>14.3456321741587</c:v>
                </c:pt>
                <c:pt idx="1821">
                  <c:v>14.3231352690721</c:v>
                </c:pt>
                <c:pt idx="1822">
                  <c:v>14.303743527732999</c:v>
                </c:pt>
                <c:pt idx="1823">
                  <c:v>14.286803312042</c:v>
                </c:pt>
                <c:pt idx="1824">
                  <c:v>14.267037821202599</c:v>
                </c:pt>
                <c:pt idx="1825">
                  <c:v>14.246719538957199</c:v>
                </c:pt>
                <c:pt idx="1826">
                  <c:v>14.225743987145201</c:v>
                </c:pt>
                <c:pt idx="1827">
                  <c:v>14.2071457313754</c:v>
                </c:pt>
                <c:pt idx="1828">
                  <c:v>14.1878308809041</c:v>
                </c:pt>
                <c:pt idx="1829">
                  <c:v>14.170630325188499</c:v>
                </c:pt>
                <c:pt idx="1830">
                  <c:v>14.1534030356054</c:v>
                </c:pt>
                <c:pt idx="1831">
                  <c:v>14.136444799653701</c:v>
                </c:pt>
                <c:pt idx="1832">
                  <c:v>14.119686574114199</c:v>
                </c:pt>
                <c:pt idx="1833">
                  <c:v>14.0999421991134</c:v>
                </c:pt>
                <c:pt idx="1834">
                  <c:v>14.0820949047251</c:v>
                </c:pt>
                <c:pt idx="1835">
                  <c:v>14.064514694384499</c:v>
                </c:pt>
                <c:pt idx="1836">
                  <c:v>14.048361021937</c:v>
                </c:pt>
                <c:pt idx="1837">
                  <c:v>14.024826380958199</c:v>
                </c:pt>
                <c:pt idx="1838">
                  <c:v>14.0066439795826</c:v>
                </c:pt>
                <c:pt idx="1839">
                  <c:v>13.990203773396299</c:v>
                </c:pt>
                <c:pt idx="1840">
                  <c:v>13.9755976065527</c:v>
                </c:pt>
                <c:pt idx="1841">
                  <c:v>13.9564179458675</c:v>
                </c:pt>
                <c:pt idx="1842">
                  <c:v>13.931676314514901</c:v>
                </c:pt>
                <c:pt idx="1843">
                  <c:v>13.910709528628701</c:v>
                </c:pt>
                <c:pt idx="1844">
                  <c:v>13.8861908111672</c:v>
                </c:pt>
                <c:pt idx="1845">
                  <c:v>13.8640785554804</c:v>
                </c:pt>
                <c:pt idx="1846">
                  <c:v>13.841959874790099</c:v>
                </c:pt>
                <c:pt idx="1847">
                  <c:v>13.8196690969861</c:v>
                </c:pt>
                <c:pt idx="1848">
                  <c:v>13.8021596931635</c:v>
                </c:pt>
                <c:pt idx="1849">
                  <c:v>13.783913418873</c:v>
                </c:pt>
                <c:pt idx="1850">
                  <c:v>13.765357708135699</c:v>
                </c:pt>
                <c:pt idx="1851">
                  <c:v>13.747213599206001</c:v>
                </c:pt>
                <c:pt idx="1852">
                  <c:v>13.7271245760233</c:v>
                </c:pt>
                <c:pt idx="1853">
                  <c:v>13.702827873266701</c:v>
                </c:pt>
                <c:pt idx="1854">
                  <c:v>13.679012125043601</c:v>
                </c:pt>
                <c:pt idx="1855">
                  <c:v>13.655589044374899</c:v>
                </c:pt>
                <c:pt idx="1856">
                  <c:v>13.635595976097999</c:v>
                </c:pt>
                <c:pt idx="1857">
                  <c:v>13.615501505874199</c:v>
                </c:pt>
                <c:pt idx="1858">
                  <c:v>13.595632031115301</c:v>
                </c:pt>
                <c:pt idx="1859">
                  <c:v>13.5689963652631</c:v>
                </c:pt>
                <c:pt idx="1860">
                  <c:v>13.5425227990506</c:v>
                </c:pt>
                <c:pt idx="1861">
                  <c:v>13.5281821201658</c:v>
                </c:pt>
                <c:pt idx="1862">
                  <c:v>13.5139273415235</c:v>
                </c:pt>
                <c:pt idx="1863">
                  <c:v>13.494474650860599</c:v>
                </c:pt>
                <c:pt idx="1864">
                  <c:v>13.4759316695527</c:v>
                </c:pt>
                <c:pt idx="1865">
                  <c:v>13.471884278091499</c:v>
                </c:pt>
                <c:pt idx="1866">
                  <c:v>13.460288902811101</c:v>
                </c:pt>
                <c:pt idx="1867">
                  <c:v>13.4442221704173</c:v>
                </c:pt>
                <c:pt idx="1868">
                  <c:v>13.4292460502488</c:v>
                </c:pt>
                <c:pt idx="1869">
                  <c:v>13.419151092899099</c:v>
                </c:pt>
                <c:pt idx="1870">
                  <c:v>13.4099158447954</c:v>
                </c:pt>
                <c:pt idx="1871">
                  <c:v>13.3998183228671</c:v>
                </c:pt>
                <c:pt idx="1872">
                  <c:v>13.3888623793138</c:v>
                </c:pt>
                <c:pt idx="1873">
                  <c:v>13.377696280857601</c:v>
                </c:pt>
                <c:pt idx="1874">
                  <c:v>13.368553185832701</c:v>
                </c:pt>
                <c:pt idx="1875">
                  <c:v>13.361123185563001</c:v>
                </c:pt>
                <c:pt idx="1876">
                  <c:v>13.3511883480662</c:v>
                </c:pt>
                <c:pt idx="1877">
                  <c:v>13.3401910939124</c:v>
                </c:pt>
                <c:pt idx="1878">
                  <c:v>13.3291297806283</c:v>
                </c:pt>
                <c:pt idx="1879">
                  <c:v>13.315506662066699</c:v>
                </c:pt>
                <c:pt idx="1880">
                  <c:v>13.302315563841599</c:v>
                </c:pt>
                <c:pt idx="1881">
                  <c:v>13.2882923910509</c:v>
                </c:pt>
                <c:pt idx="1882">
                  <c:v>13.2721860467613</c:v>
                </c:pt>
                <c:pt idx="1883">
                  <c:v>13.2560636596679</c:v>
                </c:pt>
                <c:pt idx="1884">
                  <c:v>13.2429813605689</c:v>
                </c:pt>
                <c:pt idx="1885">
                  <c:v>13.229762169411501</c:v>
                </c:pt>
                <c:pt idx="1886">
                  <c:v>13.217729640583</c:v>
                </c:pt>
                <c:pt idx="1887">
                  <c:v>13.2053494075563</c:v>
                </c:pt>
                <c:pt idx="1888">
                  <c:v>13.1925724646017</c:v>
                </c:pt>
                <c:pt idx="1889">
                  <c:v>13.175988938318</c:v>
                </c:pt>
                <c:pt idx="1890">
                  <c:v>13.160251793374799</c:v>
                </c:pt>
                <c:pt idx="1891">
                  <c:v>13.145070249990001</c:v>
                </c:pt>
                <c:pt idx="1892">
                  <c:v>13.1310742812945</c:v>
                </c:pt>
                <c:pt idx="1893">
                  <c:v>13.116364510685001</c:v>
                </c:pt>
                <c:pt idx="1894">
                  <c:v>13.0998541586168</c:v>
                </c:pt>
                <c:pt idx="1895">
                  <c:v>13.084131267069299</c:v>
                </c:pt>
                <c:pt idx="1896">
                  <c:v>13.069867626237</c:v>
                </c:pt>
                <c:pt idx="1897">
                  <c:v>13.054049977980499</c:v>
                </c:pt>
                <c:pt idx="1898">
                  <c:v>13.037729931048</c:v>
                </c:pt>
                <c:pt idx="1899">
                  <c:v>13.021510930648301</c:v>
                </c:pt>
                <c:pt idx="1900">
                  <c:v>13.0052597357284</c:v>
                </c:pt>
                <c:pt idx="1901">
                  <c:v>12.996377478062501</c:v>
                </c:pt>
                <c:pt idx="1902">
                  <c:v>12.9877509968131</c:v>
                </c:pt>
                <c:pt idx="1903">
                  <c:v>12.9798258391091</c:v>
                </c:pt>
                <c:pt idx="1904">
                  <c:v>12.958765329186701</c:v>
                </c:pt>
                <c:pt idx="1905">
                  <c:v>12.939102811532001</c:v>
                </c:pt>
                <c:pt idx="1906">
                  <c:v>12.9309468214562</c:v>
                </c:pt>
                <c:pt idx="1907">
                  <c:v>12.9228743989009</c:v>
                </c:pt>
                <c:pt idx="1908">
                  <c:v>12.914295976730701</c:v>
                </c:pt>
                <c:pt idx="1909">
                  <c:v>12.907648685827199</c:v>
                </c:pt>
                <c:pt idx="1910">
                  <c:v>12.9008800565292</c:v>
                </c:pt>
                <c:pt idx="1911">
                  <c:v>12.8938862561523</c:v>
                </c:pt>
                <c:pt idx="1912">
                  <c:v>12.886433112266699</c:v>
                </c:pt>
                <c:pt idx="1913">
                  <c:v>12.877415128790201</c:v>
                </c:pt>
                <c:pt idx="1914">
                  <c:v>12.8688341598655</c:v>
                </c:pt>
                <c:pt idx="1915">
                  <c:v>12.861198951921599</c:v>
                </c:pt>
                <c:pt idx="1916">
                  <c:v>12.855465791364599</c:v>
                </c:pt>
                <c:pt idx="1917">
                  <c:v>12.849443631491299</c:v>
                </c:pt>
                <c:pt idx="1918">
                  <c:v>12.825653043373901</c:v>
                </c:pt>
                <c:pt idx="1919">
                  <c:v>12.8028840507992</c:v>
                </c:pt>
                <c:pt idx="1920">
                  <c:v>12.7910075643616</c:v>
                </c:pt>
                <c:pt idx="1921">
                  <c:v>12.7798216645675</c:v>
                </c:pt>
                <c:pt idx="1922">
                  <c:v>12.7671953661436</c:v>
                </c:pt>
                <c:pt idx="1923">
                  <c:v>12.7458125205596</c:v>
                </c:pt>
                <c:pt idx="1924">
                  <c:v>12.7230870225677</c:v>
                </c:pt>
                <c:pt idx="1925">
                  <c:v>12.6979947266416</c:v>
                </c:pt>
                <c:pt idx="1926">
                  <c:v>12.6778266771744</c:v>
                </c:pt>
                <c:pt idx="1927">
                  <c:v>12.656557363626</c:v>
                </c:pt>
                <c:pt idx="1928">
                  <c:v>12.6382308965359</c:v>
                </c:pt>
                <c:pt idx="1929">
                  <c:v>12.620145955515801</c:v>
                </c:pt>
                <c:pt idx="1930">
                  <c:v>12.601771226059</c:v>
                </c:pt>
                <c:pt idx="1931">
                  <c:v>12.5843775892887</c:v>
                </c:pt>
                <c:pt idx="1932">
                  <c:v>12.5714691937187</c:v>
                </c:pt>
                <c:pt idx="1933">
                  <c:v>12.559088702598499</c:v>
                </c:pt>
                <c:pt idx="1934">
                  <c:v>12.5463439926436</c:v>
                </c:pt>
                <c:pt idx="1935">
                  <c:v>12.533357793440199</c:v>
                </c:pt>
                <c:pt idx="1936">
                  <c:v>12.518648228343899</c:v>
                </c:pt>
                <c:pt idx="1937">
                  <c:v>12.506962093690801</c:v>
                </c:pt>
                <c:pt idx="1938">
                  <c:v>12.4958693012219</c:v>
                </c:pt>
                <c:pt idx="1939">
                  <c:v>12.497124338462299</c:v>
                </c:pt>
                <c:pt idx="1940">
                  <c:v>12.488682064786801</c:v>
                </c:pt>
                <c:pt idx="1941">
                  <c:v>12.478744032804199</c:v>
                </c:pt>
                <c:pt idx="1942">
                  <c:v>12.477430907799199</c:v>
                </c:pt>
                <c:pt idx="1943">
                  <c:v>12.4758856513554</c:v>
                </c:pt>
                <c:pt idx="1944">
                  <c:v>12.4740713492343</c:v>
                </c:pt>
                <c:pt idx="1945">
                  <c:v>12.4720298237931</c:v>
                </c:pt>
                <c:pt idx="1946">
                  <c:v>12.4752292322536</c:v>
                </c:pt>
                <c:pt idx="1947">
                  <c:v>12.4751200987464</c:v>
                </c:pt>
                <c:pt idx="1948">
                  <c:v>12.4756872756669</c:v>
                </c:pt>
                <c:pt idx="1949">
                  <c:v>12.480000883086801</c:v>
                </c:pt>
                <c:pt idx="1950">
                  <c:v>12.484041156048701</c:v>
                </c:pt>
                <c:pt idx="1951">
                  <c:v>12.488194057282801</c:v>
                </c:pt>
                <c:pt idx="1952">
                  <c:v>12.492756126119801</c:v>
                </c:pt>
                <c:pt idx="1953">
                  <c:v>12.499289409563699</c:v>
                </c:pt>
                <c:pt idx="1954">
                  <c:v>12.5060214391019</c:v>
                </c:pt>
                <c:pt idx="1955">
                  <c:v>12.513171899997101</c:v>
                </c:pt>
                <c:pt idx="1956">
                  <c:v>12.5205912582975</c:v>
                </c:pt>
                <c:pt idx="1957">
                  <c:v>12.527347172337899</c:v>
                </c:pt>
                <c:pt idx="1958">
                  <c:v>12.5343803990419</c:v>
                </c:pt>
                <c:pt idx="1959">
                  <c:v>12.5376727060349</c:v>
                </c:pt>
                <c:pt idx="1960">
                  <c:v>12.545721238410399</c:v>
                </c:pt>
                <c:pt idx="1961">
                  <c:v>12.554284558260999</c:v>
                </c:pt>
                <c:pt idx="1962">
                  <c:v>12.5630301806491</c:v>
                </c:pt>
                <c:pt idx="1963">
                  <c:v>12.5719966389935</c:v>
                </c:pt>
                <c:pt idx="1964">
                  <c:v>12.5811122628612</c:v>
                </c:pt>
                <c:pt idx="1965">
                  <c:v>12.590228344622201</c:v>
                </c:pt>
                <c:pt idx="1966">
                  <c:v>12.589629708111801</c:v>
                </c:pt>
                <c:pt idx="1967">
                  <c:v>12.589667801860999</c:v>
                </c:pt>
                <c:pt idx="1968">
                  <c:v>12.590023557507701</c:v>
                </c:pt>
                <c:pt idx="1969">
                  <c:v>12.5942432141873</c:v>
                </c:pt>
                <c:pt idx="1970">
                  <c:v>12.599516017146801</c:v>
                </c:pt>
                <c:pt idx="1971">
                  <c:v>12.6062273920287</c:v>
                </c:pt>
                <c:pt idx="1972">
                  <c:v>12.6126054186525</c:v>
                </c:pt>
                <c:pt idx="1973">
                  <c:v>12.614850995433899</c:v>
                </c:pt>
                <c:pt idx="1974">
                  <c:v>12.6194158537444</c:v>
                </c:pt>
                <c:pt idx="1975">
                  <c:v>12.6233242582719</c:v>
                </c:pt>
                <c:pt idx="1976">
                  <c:v>12.6274063763928</c:v>
                </c:pt>
                <c:pt idx="1977">
                  <c:v>12.6318214682302</c:v>
                </c:pt>
                <c:pt idx="1978">
                  <c:v>12.635948543416101</c:v>
                </c:pt>
                <c:pt idx="1979">
                  <c:v>12.630463275862301</c:v>
                </c:pt>
                <c:pt idx="1980">
                  <c:v>12.624865274669</c:v>
                </c:pt>
                <c:pt idx="1981">
                  <c:v>12.6195099047266</c:v>
                </c:pt>
                <c:pt idx="1982">
                  <c:v>12.617181082967001</c:v>
                </c:pt>
                <c:pt idx="1983">
                  <c:v>12.624439974143099</c:v>
                </c:pt>
                <c:pt idx="1984">
                  <c:v>12.6319375756632</c:v>
                </c:pt>
                <c:pt idx="1985">
                  <c:v>12.6305839645908</c:v>
                </c:pt>
                <c:pt idx="1986">
                  <c:v>12.629277236458901</c:v>
                </c:pt>
                <c:pt idx="1987">
                  <c:v>12.6279595337</c:v>
                </c:pt>
                <c:pt idx="1988">
                  <c:v>12.632886522691001</c:v>
                </c:pt>
                <c:pt idx="1989">
                  <c:v>12.638110022286901</c:v>
                </c:pt>
                <c:pt idx="1990">
                  <c:v>12.6440074876597</c:v>
                </c:pt>
                <c:pt idx="1991">
                  <c:v>12.649917811250299</c:v>
                </c:pt>
                <c:pt idx="1992">
                  <c:v>12.654905362688099</c:v>
                </c:pt>
                <c:pt idx="1993">
                  <c:v>12.6560899807551</c:v>
                </c:pt>
                <c:pt idx="1994">
                  <c:v>12.6573663049709</c:v>
                </c:pt>
                <c:pt idx="1995">
                  <c:v>12.6611778414235</c:v>
                </c:pt>
                <c:pt idx="1996">
                  <c:v>12.664276663669</c:v>
                </c:pt>
                <c:pt idx="1997">
                  <c:v>12.668265801410501</c:v>
                </c:pt>
                <c:pt idx="1998">
                  <c:v>12.672285605785801</c:v>
                </c:pt>
                <c:pt idx="1999">
                  <c:v>12.676203349049301</c:v>
                </c:pt>
                <c:pt idx="2000">
                  <c:v>12.6798303292817</c:v>
                </c:pt>
                <c:pt idx="2001">
                  <c:v>12.6845002597</c:v>
                </c:pt>
                <c:pt idx="2002">
                  <c:v>12.688664680559601</c:v>
                </c:pt>
                <c:pt idx="2003">
                  <c:v>12.693661882146399</c:v>
                </c:pt>
                <c:pt idx="2004">
                  <c:v>12.7063355052391</c:v>
                </c:pt>
                <c:pt idx="2005">
                  <c:v>12.7189964961392</c:v>
                </c:pt>
                <c:pt idx="2006">
                  <c:v>12.732633104398399</c:v>
                </c:pt>
                <c:pt idx="2007">
                  <c:v>12.748442798981101</c:v>
                </c:pt>
                <c:pt idx="2008">
                  <c:v>12.767265197995499</c:v>
                </c:pt>
                <c:pt idx="2009">
                  <c:v>12.786658859978401</c:v>
                </c:pt>
                <c:pt idx="2010">
                  <c:v>12.789469864945399</c:v>
                </c:pt>
                <c:pt idx="2011">
                  <c:v>12.7928476826471</c:v>
                </c:pt>
                <c:pt idx="2012">
                  <c:v>12.796908145407</c:v>
                </c:pt>
                <c:pt idx="2013">
                  <c:v>12.8005135485938</c:v>
                </c:pt>
                <c:pt idx="2014">
                  <c:v>12.8067788343066</c:v>
                </c:pt>
                <c:pt idx="2015">
                  <c:v>12.813293914724399</c:v>
                </c:pt>
                <c:pt idx="2016">
                  <c:v>12.8184532684877</c:v>
                </c:pt>
                <c:pt idx="2017">
                  <c:v>12.826103017712001</c:v>
                </c:pt>
                <c:pt idx="2018">
                  <c:v>12.8316553184724</c:v>
                </c:pt>
                <c:pt idx="2019">
                  <c:v>12.8379601195033</c:v>
                </c:pt>
                <c:pt idx="2020">
                  <c:v>12.842973438701801</c:v>
                </c:pt>
                <c:pt idx="2021">
                  <c:v>12.8492774542486</c:v>
                </c:pt>
                <c:pt idx="2022">
                  <c:v>12.856109793660099</c:v>
                </c:pt>
                <c:pt idx="2023">
                  <c:v>12.8637086656276</c:v>
                </c:pt>
                <c:pt idx="2024">
                  <c:v>12.8718303213208</c:v>
                </c:pt>
                <c:pt idx="2025">
                  <c:v>12.8803429723613</c:v>
                </c:pt>
                <c:pt idx="2026">
                  <c:v>12.8897014284851</c:v>
                </c:pt>
                <c:pt idx="2027">
                  <c:v>12.900359141754601</c:v>
                </c:pt>
                <c:pt idx="2028">
                  <c:v>12.911158796118199</c:v>
                </c:pt>
                <c:pt idx="2029">
                  <c:v>12.9137943212266</c:v>
                </c:pt>
                <c:pt idx="2030">
                  <c:v>12.914184538651201</c:v>
                </c:pt>
                <c:pt idx="2031">
                  <c:v>12.914295907824901</c:v>
                </c:pt>
                <c:pt idx="2032">
                  <c:v>12.9115690784982</c:v>
                </c:pt>
                <c:pt idx="2033">
                  <c:v>12.9134481168155</c:v>
                </c:pt>
                <c:pt idx="2034">
                  <c:v>12.9166294755909</c:v>
                </c:pt>
                <c:pt idx="2035">
                  <c:v>12.920130132491</c:v>
                </c:pt>
                <c:pt idx="2036">
                  <c:v>12.9243184189556</c:v>
                </c:pt>
                <c:pt idx="2037">
                  <c:v>12.928330965285999</c:v>
                </c:pt>
                <c:pt idx="2038">
                  <c:v>12.932110283859799</c:v>
                </c:pt>
                <c:pt idx="2039">
                  <c:v>12.937216679457601</c:v>
                </c:pt>
                <c:pt idx="2040">
                  <c:v>12.9438441389073</c:v>
                </c:pt>
                <c:pt idx="2041">
                  <c:v>12.948599379282401</c:v>
                </c:pt>
                <c:pt idx="2042">
                  <c:v>12.9511422839172</c:v>
                </c:pt>
                <c:pt idx="2043">
                  <c:v>12.9544594463802</c:v>
                </c:pt>
                <c:pt idx="2044">
                  <c:v>12.957299885928601</c:v>
                </c:pt>
                <c:pt idx="2045">
                  <c:v>12.9584091426245</c:v>
                </c:pt>
                <c:pt idx="2046">
                  <c:v>12.9593544911355</c:v>
                </c:pt>
                <c:pt idx="2047">
                  <c:v>12.9603667250461</c:v>
                </c:pt>
                <c:pt idx="2048">
                  <c:v>12.959100574765399</c:v>
                </c:pt>
                <c:pt idx="2049">
                  <c:v>12.943917829776799</c:v>
                </c:pt>
                <c:pt idx="2050">
                  <c:v>12.940257480244</c:v>
                </c:pt>
                <c:pt idx="2051">
                  <c:v>12.9258649446296</c:v>
                </c:pt>
                <c:pt idx="2052">
                  <c:v>12.9105117835964</c:v>
                </c:pt>
                <c:pt idx="2053">
                  <c:v>12.9104064796314</c:v>
                </c:pt>
                <c:pt idx="2054">
                  <c:v>12.910473678873499</c:v>
                </c:pt>
                <c:pt idx="2055">
                  <c:v>12.9114226147992</c:v>
                </c:pt>
                <c:pt idx="2056">
                  <c:v>12.912524811995899</c:v>
                </c:pt>
                <c:pt idx="2057">
                  <c:v>12.9143209057594</c:v>
                </c:pt>
                <c:pt idx="2058">
                  <c:v>12.9162468921767</c:v>
                </c:pt>
                <c:pt idx="2059">
                  <c:v>12.8970422783906</c:v>
                </c:pt>
                <c:pt idx="2060">
                  <c:v>12.8764643050031</c:v>
                </c:pt>
                <c:pt idx="2061">
                  <c:v>12.8551107195131</c:v>
                </c:pt>
                <c:pt idx="2062">
                  <c:v>12.8363587113094</c:v>
                </c:pt>
                <c:pt idx="2063">
                  <c:v>12.81465829459</c:v>
                </c:pt>
                <c:pt idx="2064">
                  <c:v>12.794380476788801</c:v>
                </c:pt>
                <c:pt idx="2065">
                  <c:v>12.776435306342499</c:v>
                </c:pt>
                <c:pt idx="2066">
                  <c:v>12.761070625003301</c:v>
                </c:pt>
                <c:pt idx="2067">
                  <c:v>12.7432058312338</c:v>
                </c:pt>
                <c:pt idx="2068">
                  <c:v>12.725604557027101</c:v>
                </c:pt>
                <c:pt idx="2069">
                  <c:v>12.7087024175562</c:v>
                </c:pt>
                <c:pt idx="2070">
                  <c:v>12.692032917940301</c:v>
                </c:pt>
                <c:pt idx="2071">
                  <c:v>12.679166029144101</c:v>
                </c:pt>
                <c:pt idx="2072">
                  <c:v>12.6660857200543</c:v>
                </c:pt>
                <c:pt idx="2073">
                  <c:v>12.668579115817201</c:v>
                </c:pt>
                <c:pt idx="2074">
                  <c:v>12.6714396427008</c:v>
                </c:pt>
                <c:pt idx="2075">
                  <c:v>12.6751169316326</c:v>
                </c:pt>
                <c:pt idx="2076">
                  <c:v>12.679216248201699</c:v>
                </c:pt>
                <c:pt idx="2077">
                  <c:v>12.682068345113001</c:v>
                </c:pt>
                <c:pt idx="2078">
                  <c:v>12.686063973337401</c:v>
                </c:pt>
                <c:pt idx="2079">
                  <c:v>12.6905925749987</c:v>
                </c:pt>
                <c:pt idx="2080">
                  <c:v>12.694738438169701</c:v>
                </c:pt>
                <c:pt idx="2081">
                  <c:v>12.699747993772499</c:v>
                </c:pt>
                <c:pt idx="2082">
                  <c:v>12.705123358349899</c:v>
                </c:pt>
                <c:pt idx="2083">
                  <c:v>12.709964045284</c:v>
                </c:pt>
                <c:pt idx="2084">
                  <c:v>12.715449999078601</c:v>
                </c:pt>
                <c:pt idx="2085">
                  <c:v>12.721226295179401</c:v>
                </c:pt>
                <c:pt idx="2086">
                  <c:v>12.727872282943</c:v>
                </c:pt>
                <c:pt idx="2087">
                  <c:v>12.7309568103449</c:v>
                </c:pt>
                <c:pt idx="2088">
                  <c:v>12.7335478331504</c:v>
                </c:pt>
                <c:pt idx="2089">
                  <c:v>12.736399333829899</c:v>
                </c:pt>
                <c:pt idx="2090">
                  <c:v>12.7398945439326</c:v>
                </c:pt>
                <c:pt idx="2091">
                  <c:v>12.745527039931901</c:v>
                </c:pt>
                <c:pt idx="2092">
                  <c:v>12.751504266884799</c:v>
                </c:pt>
                <c:pt idx="2093">
                  <c:v>12.757450295004601</c:v>
                </c:pt>
                <c:pt idx="2094">
                  <c:v>12.763458080708199</c:v>
                </c:pt>
                <c:pt idx="2095">
                  <c:v>12.7702158764285</c:v>
                </c:pt>
                <c:pt idx="2096">
                  <c:v>12.7770734447452</c:v>
                </c:pt>
                <c:pt idx="2097">
                  <c:v>12.7840134325065</c:v>
                </c:pt>
                <c:pt idx="2098">
                  <c:v>12.7909451072672</c:v>
                </c:pt>
                <c:pt idx="2099">
                  <c:v>12.7982692336938</c:v>
                </c:pt>
                <c:pt idx="2100">
                  <c:v>12.8052989882964</c:v>
                </c:pt>
                <c:pt idx="2101">
                  <c:v>12.8120345980644</c:v>
                </c:pt>
                <c:pt idx="2102">
                  <c:v>12.819528378588601</c:v>
                </c:pt>
                <c:pt idx="2103">
                  <c:v>12.827774722509799</c:v>
                </c:pt>
                <c:pt idx="2104">
                  <c:v>12.835804866537201</c:v>
                </c:pt>
                <c:pt idx="2105">
                  <c:v>12.843157966165601</c:v>
                </c:pt>
                <c:pt idx="2106">
                  <c:v>12.852101298490201</c:v>
                </c:pt>
                <c:pt idx="2107">
                  <c:v>12.864120597522399</c:v>
                </c:pt>
                <c:pt idx="2108">
                  <c:v>12.8750241957421</c:v>
                </c:pt>
                <c:pt idx="2109">
                  <c:v>12.882747040731401</c:v>
                </c:pt>
                <c:pt idx="2110">
                  <c:v>12.8903208525798</c:v>
                </c:pt>
                <c:pt idx="2111">
                  <c:v>12.8985450092483</c:v>
                </c:pt>
                <c:pt idx="2112">
                  <c:v>12.903963774356001</c:v>
                </c:pt>
                <c:pt idx="2113">
                  <c:v>12.9097491151011</c:v>
                </c:pt>
                <c:pt idx="2114">
                  <c:v>12.9149618942839</c:v>
                </c:pt>
                <c:pt idx="2115">
                  <c:v>12.923803162905701</c:v>
                </c:pt>
                <c:pt idx="2116">
                  <c:v>12.932586967757199</c:v>
                </c:pt>
                <c:pt idx="2117">
                  <c:v>12.938016086024</c:v>
                </c:pt>
                <c:pt idx="2118">
                  <c:v>12.942036633331</c:v>
                </c:pt>
                <c:pt idx="2119">
                  <c:v>12.946810349126199</c:v>
                </c:pt>
                <c:pt idx="2120">
                  <c:v>12.937689839520001</c:v>
                </c:pt>
                <c:pt idx="2121">
                  <c:v>12.928649135347101</c:v>
                </c:pt>
                <c:pt idx="2122">
                  <c:v>12.935279609417</c:v>
                </c:pt>
                <c:pt idx="2123">
                  <c:v>12.942527408030299</c:v>
                </c:pt>
                <c:pt idx="2124">
                  <c:v>12.949279942410399</c:v>
                </c:pt>
                <c:pt idx="2125">
                  <c:v>12.960406295070101</c:v>
                </c:pt>
                <c:pt idx="2126">
                  <c:v>12.9697419374492</c:v>
                </c:pt>
                <c:pt idx="2127">
                  <c:v>12.9790476222328</c:v>
                </c:pt>
                <c:pt idx="2128">
                  <c:v>12.988425353257901</c:v>
                </c:pt>
                <c:pt idx="2129">
                  <c:v>12.9981001558552</c:v>
                </c:pt>
                <c:pt idx="2130">
                  <c:v>12.987944427402599</c:v>
                </c:pt>
                <c:pt idx="2131">
                  <c:v>12.991290409723</c:v>
                </c:pt>
                <c:pt idx="2132">
                  <c:v>13.0195969330707</c:v>
                </c:pt>
                <c:pt idx="2133">
                  <c:v>13.0477563295469</c:v>
                </c:pt>
                <c:pt idx="2134">
                  <c:v>13.0757525821867</c:v>
                </c:pt>
                <c:pt idx="2135">
                  <c:v>13.103666119148601</c:v>
                </c:pt>
                <c:pt idx="2136">
                  <c:v>13.1319488809013</c:v>
                </c:pt>
                <c:pt idx="2137">
                  <c:v>13.159968993461</c:v>
                </c:pt>
                <c:pt idx="2138">
                  <c:v>13.1880996035922</c:v>
                </c:pt>
                <c:pt idx="2139">
                  <c:v>13.2156710109653</c:v>
                </c:pt>
                <c:pt idx="2140">
                  <c:v>13.24581769609</c:v>
                </c:pt>
                <c:pt idx="2141">
                  <c:v>13.2757711075933</c:v>
                </c:pt>
                <c:pt idx="2142">
                  <c:v>13.3062027814464</c:v>
                </c:pt>
                <c:pt idx="2143">
                  <c:v>13.336780492980701</c:v>
                </c:pt>
                <c:pt idx="2144">
                  <c:v>13.3671823574025</c:v>
                </c:pt>
                <c:pt idx="2145">
                  <c:v>13.397064679091899</c:v>
                </c:pt>
                <c:pt idx="2146">
                  <c:v>13.4215540314344</c:v>
                </c:pt>
                <c:pt idx="2147">
                  <c:v>13.4462468198981</c:v>
                </c:pt>
                <c:pt idx="2148">
                  <c:v>13.470436196076699</c:v>
                </c:pt>
                <c:pt idx="2149">
                  <c:v>13.494012030436799</c:v>
                </c:pt>
                <c:pt idx="2150">
                  <c:v>13.5176041602284</c:v>
                </c:pt>
                <c:pt idx="2151">
                  <c:v>13.5404486273834</c:v>
                </c:pt>
                <c:pt idx="2152">
                  <c:v>13.5630350784456</c:v>
                </c:pt>
                <c:pt idx="2153">
                  <c:v>13.5865116717553</c:v>
                </c:pt>
                <c:pt idx="2154">
                  <c:v>13.6075964576423</c:v>
                </c:pt>
                <c:pt idx="2155">
                  <c:v>13.634000969833201</c:v>
                </c:pt>
                <c:pt idx="2156">
                  <c:v>13.6604322051263</c:v>
                </c:pt>
                <c:pt idx="2157">
                  <c:v>13.6808105357835</c:v>
                </c:pt>
                <c:pt idx="2158">
                  <c:v>13.7055639565087</c:v>
                </c:pt>
                <c:pt idx="2159">
                  <c:v>13.730179913679899</c:v>
                </c:pt>
                <c:pt idx="2160">
                  <c:v>13.7546586931721</c:v>
                </c:pt>
                <c:pt idx="2161">
                  <c:v>13.7789438561426</c:v>
                </c:pt>
                <c:pt idx="2162">
                  <c:v>13.8058532166372</c:v>
                </c:pt>
                <c:pt idx="2163">
                  <c:v>13.8326035312231</c:v>
                </c:pt>
                <c:pt idx="2164">
                  <c:v>13.859445573278199</c:v>
                </c:pt>
                <c:pt idx="2165">
                  <c:v>13.886516361781499</c:v>
                </c:pt>
                <c:pt idx="2166">
                  <c:v>13.915092616799599</c:v>
                </c:pt>
                <c:pt idx="2167">
                  <c:v>13.942734833262</c:v>
                </c:pt>
                <c:pt idx="2168">
                  <c:v>13.9660538491009</c:v>
                </c:pt>
                <c:pt idx="2169">
                  <c:v>13.990190553665</c:v>
                </c:pt>
                <c:pt idx="2170">
                  <c:v>14.012845549563099</c:v>
                </c:pt>
                <c:pt idx="2171">
                  <c:v>14.0342187275799</c:v>
                </c:pt>
                <c:pt idx="2172">
                  <c:v>14.055713560771601</c:v>
                </c:pt>
                <c:pt idx="2173">
                  <c:v>14.077380251712899</c:v>
                </c:pt>
                <c:pt idx="2174">
                  <c:v>14.099540176408601</c:v>
                </c:pt>
                <c:pt idx="2175">
                  <c:v>14.1211799718691</c:v>
                </c:pt>
                <c:pt idx="2176">
                  <c:v>14.143154999699799</c:v>
                </c:pt>
                <c:pt idx="2177">
                  <c:v>14.164624511508199</c:v>
                </c:pt>
                <c:pt idx="2178">
                  <c:v>14.186228338074001</c:v>
                </c:pt>
                <c:pt idx="2179">
                  <c:v>14.2078959681564</c:v>
                </c:pt>
                <c:pt idx="2180">
                  <c:v>14.229728047772801</c:v>
                </c:pt>
                <c:pt idx="2181">
                  <c:v>14.252166518804399</c:v>
                </c:pt>
                <c:pt idx="2182">
                  <c:v>14.274260748396699</c:v>
                </c:pt>
                <c:pt idx="2183">
                  <c:v>14.296334833442</c:v>
                </c:pt>
                <c:pt idx="2184">
                  <c:v>14.3173273189649</c:v>
                </c:pt>
                <c:pt idx="2185">
                  <c:v>14.3381718583754</c:v>
                </c:pt>
                <c:pt idx="2186">
                  <c:v>14.358571758772401</c:v>
                </c:pt>
                <c:pt idx="2187">
                  <c:v>14.377704640418401</c:v>
                </c:pt>
                <c:pt idx="2188">
                  <c:v>14.3921415920997</c:v>
                </c:pt>
                <c:pt idx="2189">
                  <c:v>14.4119910501463</c:v>
                </c:pt>
                <c:pt idx="2190">
                  <c:v>14.431833691526601</c:v>
                </c:pt>
                <c:pt idx="2191">
                  <c:v>14.452613949948899</c:v>
                </c:pt>
                <c:pt idx="2192">
                  <c:v>14.4704082784866</c:v>
                </c:pt>
                <c:pt idx="2193">
                  <c:v>14.4881544779747</c:v>
                </c:pt>
                <c:pt idx="2194">
                  <c:v>14.5067588319598</c:v>
                </c:pt>
                <c:pt idx="2195">
                  <c:v>14.523329757031799</c:v>
                </c:pt>
                <c:pt idx="2196">
                  <c:v>14.540161199277399</c:v>
                </c:pt>
                <c:pt idx="2197">
                  <c:v>14.5565446795438</c:v>
                </c:pt>
                <c:pt idx="2198">
                  <c:v>14.5726437266222</c:v>
                </c:pt>
                <c:pt idx="2199">
                  <c:v>14.5923571694312</c:v>
                </c:pt>
                <c:pt idx="2200">
                  <c:v>14.610591432789899</c:v>
                </c:pt>
                <c:pt idx="2201">
                  <c:v>14.6302753078621</c:v>
                </c:pt>
                <c:pt idx="2202">
                  <c:v>14.652807231604701</c:v>
                </c:pt>
                <c:pt idx="2203">
                  <c:v>14.6739791359353</c:v>
                </c:pt>
                <c:pt idx="2204">
                  <c:v>14.6988587445292</c:v>
                </c:pt>
                <c:pt idx="2205">
                  <c:v>14.723282220793401</c:v>
                </c:pt>
                <c:pt idx="2206">
                  <c:v>14.745520632608899</c:v>
                </c:pt>
                <c:pt idx="2207">
                  <c:v>14.7678729292096</c:v>
                </c:pt>
                <c:pt idx="2208">
                  <c:v>14.791294277638601</c:v>
                </c:pt>
                <c:pt idx="2209">
                  <c:v>14.8146987973305</c:v>
                </c:pt>
                <c:pt idx="2210">
                  <c:v>14.839430700136599</c:v>
                </c:pt>
                <c:pt idx="2211">
                  <c:v>14.867571608935901</c:v>
                </c:pt>
                <c:pt idx="2212">
                  <c:v>14.893701114141701</c:v>
                </c:pt>
                <c:pt idx="2213">
                  <c:v>14.920681354624699</c:v>
                </c:pt>
                <c:pt idx="2214">
                  <c:v>14.9487707157804</c:v>
                </c:pt>
                <c:pt idx="2215">
                  <c:v>14.973062780976701</c:v>
                </c:pt>
                <c:pt idx="2216">
                  <c:v>14.9975769020015</c:v>
                </c:pt>
                <c:pt idx="2217">
                  <c:v>15.017792882055</c:v>
                </c:pt>
                <c:pt idx="2218">
                  <c:v>15.039359835095</c:v>
                </c:pt>
                <c:pt idx="2219">
                  <c:v>15.061607048720701</c:v>
                </c:pt>
                <c:pt idx="2220">
                  <c:v>15.083954051132199</c:v>
                </c:pt>
                <c:pt idx="2221">
                  <c:v>15.1050649489113</c:v>
                </c:pt>
                <c:pt idx="2222">
                  <c:v>15.1251819542926</c:v>
                </c:pt>
                <c:pt idx="2223">
                  <c:v>15.1463370217733</c:v>
                </c:pt>
                <c:pt idx="2224">
                  <c:v>15.169263555365401</c:v>
                </c:pt>
                <c:pt idx="2225">
                  <c:v>15.193155955406899</c:v>
                </c:pt>
                <c:pt idx="2226">
                  <c:v>15.2152838704703</c:v>
                </c:pt>
                <c:pt idx="2227">
                  <c:v>15.2410686299066</c:v>
                </c:pt>
                <c:pt idx="2228">
                  <c:v>15.263904692660599</c:v>
                </c:pt>
                <c:pt idx="2229">
                  <c:v>15.2868444910732</c:v>
                </c:pt>
                <c:pt idx="2230">
                  <c:v>15.309537473506101</c:v>
                </c:pt>
                <c:pt idx="2231">
                  <c:v>15.3363734028568</c:v>
                </c:pt>
                <c:pt idx="2232">
                  <c:v>15.3669399590064</c:v>
                </c:pt>
                <c:pt idx="2233">
                  <c:v>15.4008870338298</c:v>
                </c:pt>
                <c:pt idx="2234">
                  <c:v>15.4366305241885</c:v>
                </c:pt>
                <c:pt idx="2235">
                  <c:v>15.4720995153928</c:v>
                </c:pt>
                <c:pt idx="2236">
                  <c:v>15.5074078638019</c:v>
                </c:pt>
                <c:pt idx="2237">
                  <c:v>15.5421029917543</c:v>
                </c:pt>
                <c:pt idx="2238">
                  <c:v>15.576285735224101</c:v>
                </c:pt>
                <c:pt idx="2239">
                  <c:v>15.610408882032299</c:v>
                </c:pt>
                <c:pt idx="2240">
                  <c:v>15.641239732261001</c:v>
                </c:pt>
                <c:pt idx="2241">
                  <c:v>15.671423907078101</c:v>
                </c:pt>
                <c:pt idx="2242">
                  <c:v>15.7001149659523</c:v>
                </c:pt>
                <c:pt idx="2243">
                  <c:v>15.7286350028574</c:v>
                </c:pt>
                <c:pt idx="2244">
                  <c:v>15.7579763721502</c:v>
                </c:pt>
                <c:pt idx="2245">
                  <c:v>15.7867929639743</c:v>
                </c:pt>
                <c:pt idx="2246">
                  <c:v>15.8176118420945</c:v>
                </c:pt>
                <c:pt idx="2247">
                  <c:v>15.8480847434681</c:v>
                </c:pt>
                <c:pt idx="2248">
                  <c:v>15.87782350728</c:v>
                </c:pt>
                <c:pt idx="2249">
                  <c:v>15.9070696496605</c:v>
                </c:pt>
                <c:pt idx="2250">
                  <c:v>15.9356103834312</c:v>
                </c:pt>
                <c:pt idx="2251">
                  <c:v>15.963246959808901</c:v>
                </c:pt>
                <c:pt idx="2252">
                  <c:v>15.991213162185099</c:v>
                </c:pt>
                <c:pt idx="2253">
                  <c:v>16.024356588672699</c:v>
                </c:pt>
                <c:pt idx="2254">
                  <c:v>16.053771490716301</c:v>
                </c:pt>
                <c:pt idx="2255">
                  <c:v>16.085902920228399</c:v>
                </c:pt>
                <c:pt idx="2256">
                  <c:v>16.116831703703301</c:v>
                </c:pt>
                <c:pt idx="2257">
                  <c:v>16.1466378019527</c:v>
                </c:pt>
                <c:pt idx="2258">
                  <c:v>16.1734602114573</c:v>
                </c:pt>
                <c:pt idx="2259">
                  <c:v>16.200188950200999</c:v>
                </c:pt>
                <c:pt idx="2260">
                  <c:v>16.2268588195438</c:v>
                </c:pt>
                <c:pt idx="2261">
                  <c:v>16.2477612386791</c:v>
                </c:pt>
                <c:pt idx="2262">
                  <c:v>16.265779671023299</c:v>
                </c:pt>
                <c:pt idx="2263">
                  <c:v>16.283883841005999</c:v>
                </c:pt>
                <c:pt idx="2264">
                  <c:v>16.303690952067601</c:v>
                </c:pt>
                <c:pt idx="2265">
                  <c:v>16.324103015031</c:v>
                </c:pt>
                <c:pt idx="2266">
                  <c:v>16.343468261766699</c:v>
                </c:pt>
                <c:pt idx="2267">
                  <c:v>16.3627343395219</c:v>
                </c:pt>
                <c:pt idx="2268">
                  <c:v>16.382077268179899</c:v>
                </c:pt>
                <c:pt idx="2269">
                  <c:v>16.401811803651999</c:v>
                </c:pt>
                <c:pt idx="2270">
                  <c:v>16.420585187555002</c:v>
                </c:pt>
                <c:pt idx="2271">
                  <c:v>16.433823888392102</c:v>
                </c:pt>
                <c:pt idx="2272">
                  <c:v>16.446601467381601</c:v>
                </c:pt>
                <c:pt idx="2273">
                  <c:v>16.461629982291299</c:v>
                </c:pt>
                <c:pt idx="2274">
                  <c:v>16.4768876095096</c:v>
                </c:pt>
                <c:pt idx="2275">
                  <c:v>16.491962327168999</c:v>
                </c:pt>
                <c:pt idx="2276">
                  <c:v>16.5069522595123</c:v>
                </c:pt>
                <c:pt idx="2277">
                  <c:v>16.5172100981132</c:v>
                </c:pt>
                <c:pt idx="2278">
                  <c:v>16.528133820573899</c:v>
                </c:pt>
                <c:pt idx="2279">
                  <c:v>16.541596871050299</c:v>
                </c:pt>
                <c:pt idx="2280">
                  <c:v>16.555479847867801</c:v>
                </c:pt>
                <c:pt idx="2281">
                  <c:v>16.583049976580899</c:v>
                </c:pt>
                <c:pt idx="2282">
                  <c:v>16.611331292946002</c:v>
                </c:pt>
                <c:pt idx="2283">
                  <c:v>16.639696413121101</c:v>
                </c:pt>
                <c:pt idx="2284">
                  <c:v>16.674374746361501</c:v>
                </c:pt>
                <c:pt idx="2285">
                  <c:v>16.7090843761919</c:v>
                </c:pt>
                <c:pt idx="2286">
                  <c:v>16.7436795600272</c:v>
                </c:pt>
                <c:pt idx="2287">
                  <c:v>16.776804172906001</c:v>
                </c:pt>
                <c:pt idx="2288">
                  <c:v>16.8104279788196</c:v>
                </c:pt>
                <c:pt idx="2289">
                  <c:v>16.842717640839101</c:v>
                </c:pt>
                <c:pt idx="2290">
                  <c:v>16.872185954806099</c:v>
                </c:pt>
                <c:pt idx="2291">
                  <c:v>16.9060700071532</c:v>
                </c:pt>
                <c:pt idx="2292">
                  <c:v>16.9399723599496</c:v>
                </c:pt>
                <c:pt idx="2293">
                  <c:v>16.9734722674268</c:v>
                </c:pt>
                <c:pt idx="2294">
                  <c:v>16.999668451524698</c:v>
                </c:pt>
                <c:pt idx="2295">
                  <c:v>17.0260824715184</c:v>
                </c:pt>
                <c:pt idx="2296">
                  <c:v>17.053875995078698</c:v>
                </c:pt>
                <c:pt idx="2297">
                  <c:v>17.082123820681801</c:v>
                </c:pt>
                <c:pt idx="2298">
                  <c:v>17.110355452913399</c:v>
                </c:pt>
                <c:pt idx="2299">
                  <c:v>17.138295010280601</c:v>
                </c:pt>
                <c:pt idx="2300">
                  <c:v>17.166114008475599</c:v>
                </c:pt>
                <c:pt idx="2301">
                  <c:v>17.194228183019199</c:v>
                </c:pt>
                <c:pt idx="2302">
                  <c:v>17.223417834422602</c:v>
                </c:pt>
                <c:pt idx="2303">
                  <c:v>17.253674252664499</c:v>
                </c:pt>
                <c:pt idx="2304">
                  <c:v>17.284795340888898</c:v>
                </c:pt>
                <c:pt idx="2305">
                  <c:v>17.3159324441135</c:v>
                </c:pt>
                <c:pt idx="2306">
                  <c:v>17.346178652834698</c:v>
                </c:pt>
                <c:pt idx="2307">
                  <c:v>17.352191207060599</c:v>
                </c:pt>
                <c:pt idx="2308">
                  <c:v>17.359931264443802</c:v>
                </c:pt>
                <c:pt idx="2309">
                  <c:v>17.367504903984901</c:v>
                </c:pt>
                <c:pt idx="2310">
                  <c:v>17.3791780724498</c:v>
                </c:pt>
                <c:pt idx="2311">
                  <c:v>17.370262937508301</c:v>
                </c:pt>
                <c:pt idx="2312">
                  <c:v>17.366578581902601</c:v>
                </c:pt>
                <c:pt idx="2313">
                  <c:v>17.364040302887801</c:v>
                </c:pt>
                <c:pt idx="2314">
                  <c:v>17.354462309767602</c:v>
                </c:pt>
                <c:pt idx="2315">
                  <c:v>17.344805603965799</c:v>
                </c:pt>
                <c:pt idx="2316">
                  <c:v>17.3305266372864</c:v>
                </c:pt>
                <c:pt idx="2317">
                  <c:v>17.315986204182199</c:v>
                </c:pt>
                <c:pt idx="2318">
                  <c:v>17.301590899368499</c:v>
                </c:pt>
                <c:pt idx="2319">
                  <c:v>17.2872153963344</c:v>
                </c:pt>
                <c:pt idx="2320">
                  <c:v>17.272357214652999</c:v>
                </c:pt>
                <c:pt idx="2321">
                  <c:v>17.2575343082387</c:v>
                </c:pt>
                <c:pt idx="2322">
                  <c:v>17.2429041303904</c:v>
                </c:pt>
                <c:pt idx="2323">
                  <c:v>17.228064216166398</c:v>
                </c:pt>
                <c:pt idx="2324">
                  <c:v>17.213455095473901</c:v>
                </c:pt>
                <c:pt idx="2325">
                  <c:v>17.199279370726</c:v>
                </c:pt>
                <c:pt idx="2326">
                  <c:v>17.187772629355798</c:v>
                </c:pt>
                <c:pt idx="2327">
                  <c:v>17.176404006611001</c:v>
                </c:pt>
                <c:pt idx="2328">
                  <c:v>17.165053357121501</c:v>
                </c:pt>
                <c:pt idx="2329">
                  <c:v>17.157656526269498</c:v>
                </c:pt>
                <c:pt idx="2330">
                  <c:v>17.1503868768521</c:v>
                </c:pt>
                <c:pt idx="2331">
                  <c:v>17.1456925771657</c:v>
                </c:pt>
                <c:pt idx="2332">
                  <c:v>17.1395791255745</c:v>
                </c:pt>
                <c:pt idx="2333">
                  <c:v>17.128793673538301</c:v>
                </c:pt>
                <c:pt idx="2334">
                  <c:v>17.1169244445536</c:v>
                </c:pt>
                <c:pt idx="2335">
                  <c:v>17.1051131579596</c:v>
                </c:pt>
                <c:pt idx="2336">
                  <c:v>17.092920219637701</c:v>
                </c:pt>
                <c:pt idx="2337">
                  <c:v>17.0857490243177</c:v>
                </c:pt>
                <c:pt idx="2338">
                  <c:v>17.0791457288224</c:v>
                </c:pt>
                <c:pt idx="2339">
                  <c:v>17.066160434548799</c:v>
                </c:pt>
                <c:pt idx="2340">
                  <c:v>17.0527314949023</c:v>
                </c:pt>
                <c:pt idx="2341">
                  <c:v>17.040244934314401</c:v>
                </c:pt>
                <c:pt idx="2342">
                  <c:v>17.032415326583902</c:v>
                </c:pt>
                <c:pt idx="2343">
                  <c:v>17.0190331284394</c:v>
                </c:pt>
                <c:pt idx="2344">
                  <c:v>17.011060468671602</c:v>
                </c:pt>
                <c:pt idx="2345">
                  <c:v>17.003936071893499</c:v>
                </c:pt>
                <c:pt idx="2346">
                  <c:v>16.993597119925699</c:v>
                </c:pt>
                <c:pt idx="2347">
                  <c:v>16.981150645340701</c:v>
                </c:pt>
                <c:pt idx="2348">
                  <c:v>16.969186697025499</c:v>
                </c:pt>
                <c:pt idx="2349">
                  <c:v>16.957978577956901</c:v>
                </c:pt>
                <c:pt idx="2350">
                  <c:v>16.946812584975699</c:v>
                </c:pt>
                <c:pt idx="2351">
                  <c:v>16.935958474148599</c:v>
                </c:pt>
                <c:pt idx="2352">
                  <c:v>16.925191267558802</c:v>
                </c:pt>
                <c:pt idx="2353">
                  <c:v>16.914635030088299</c:v>
                </c:pt>
                <c:pt idx="2354">
                  <c:v>16.898938250643599</c:v>
                </c:pt>
                <c:pt idx="2355">
                  <c:v>16.8829385223084</c:v>
                </c:pt>
                <c:pt idx="2356">
                  <c:v>16.861835053108901</c:v>
                </c:pt>
                <c:pt idx="2357">
                  <c:v>16.844476545519299</c:v>
                </c:pt>
                <c:pt idx="2358">
                  <c:v>16.831035206662001</c:v>
                </c:pt>
                <c:pt idx="2359">
                  <c:v>16.812322252511201</c:v>
                </c:pt>
                <c:pt idx="2360">
                  <c:v>16.794133534233598</c:v>
                </c:pt>
                <c:pt idx="2361">
                  <c:v>16.776304526209699</c:v>
                </c:pt>
                <c:pt idx="2362">
                  <c:v>16.758038706727898</c:v>
                </c:pt>
                <c:pt idx="2363">
                  <c:v>16.739761928061501</c:v>
                </c:pt>
                <c:pt idx="2364">
                  <c:v>16.720494451394899</c:v>
                </c:pt>
                <c:pt idx="2365">
                  <c:v>16.7011930079601</c:v>
                </c:pt>
                <c:pt idx="2366">
                  <c:v>16.681331329365602</c:v>
                </c:pt>
                <c:pt idx="2367">
                  <c:v>16.661670207762199</c:v>
                </c:pt>
                <c:pt idx="2368">
                  <c:v>16.6426660667105</c:v>
                </c:pt>
                <c:pt idx="2369">
                  <c:v>16.623267573539</c:v>
                </c:pt>
                <c:pt idx="2370">
                  <c:v>16.609552457628201</c:v>
                </c:pt>
                <c:pt idx="2371">
                  <c:v>16.592595651857302</c:v>
                </c:pt>
                <c:pt idx="2372">
                  <c:v>16.575655676617</c:v>
                </c:pt>
                <c:pt idx="2373">
                  <c:v>16.559036987353199</c:v>
                </c:pt>
                <c:pt idx="2374">
                  <c:v>16.5413531589153</c:v>
                </c:pt>
                <c:pt idx="2375">
                  <c:v>16.523784906284099</c:v>
                </c:pt>
                <c:pt idx="2376">
                  <c:v>16.5062837303973</c:v>
                </c:pt>
                <c:pt idx="2377">
                  <c:v>16.488805977577599</c:v>
                </c:pt>
                <c:pt idx="2378">
                  <c:v>16.4708080615124</c:v>
                </c:pt>
                <c:pt idx="2379">
                  <c:v>16.453424688991301</c:v>
                </c:pt>
                <c:pt idx="2380">
                  <c:v>16.440636847935099</c:v>
                </c:pt>
                <c:pt idx="2381">
                  <c:v>16.427528117406801</c:v>
                </c:pt>
                <c:pt idx="2382">
                  <c:v>16.414114779517799</c:v>
                </c:pt>
                <c:pt idx="2383">
                  <c:v>16.400828343534201</c:v>
                </c:pt>
                <c:pt idx="2384">
                  <c:v>16.387864002621001</c:v>
                </c:pt>
                <c:pt idx="2385">
                  <c:v>16.371786194352602</c:v>
                </c:pt>
                <c:pt idx="2386">
                  <c:v>16.3557274698768</c:v>
                </c:pt>
                <c:pt idx="2387">
                  <c:v>16.339826231489202</c:v>
                </c:pt>
                <c:pt idx="2388">
                  <c:v>16.3255842219233</c:v>
                </c:pt>
                <c:pt idx="2389">
                  <c:v>16.311499246462901</c:v>
                </c:pt>
                <c:pt idx="2390">
                  <c:v>16.3006190722102</c:v>
                </c:pt>
                <c:pt idx="2391">
                  <c:v>16.302620664113</c:v>
                </c:pt>
                <c:pt idx="2392">
                  <c:v>16.304994338212801</c:v>
                </c:pt>
                <c:pt idx="2393">
                  <c:v>16.2887928016834</c:v>
                </c:pt>
                <c:pt idx="2394">
                  <c:v>16.272527720172501</c:v>
                </c:pt>
                <c:pt idx="2395">
                  <c:v>16.254611236006198</c:v>
                </c:pt>
                <c:pt idx="2396">
                  <c:v>16.235982955861299</c:v>
                </c:pt>
                <c:pt idx="2397">
                  <c:v>16.217587688641402</c:v>
                </c:pt>
                <c:pt idx="2398">
                  <c:v>16.199543566933801</c:v>
                </c:pt>
                <c:pt idx="2399">
                  <c:v>16.181540399062801</c:v>
                </c:pt>
                <c:pt idx="2400">
                  <c:v>16.164541370209701</c:v>
                </c:pt>
                <c:pt idx="2401">
                  <c:v>16.147223754634201</c:v>
                </c:pt>
                <c:pt idx="2402">
                  <c:v>16.130326144172301</c:v>
                </c:pt>
                <c:pt idx="2403">
                  <c:v>16.113206915857599</c:v>
                </c:pt>
                <c:pt idx="2404">
                  <c:v>16.0963001208465</c:v>
                </c:pt>
                <c:pt idx="2405">
                  <c:v>16.0793656258566</c:v>
                </c:pt>
                <c:pt idx="2406">
                  <c:v>16.0624500558148</c:v>
                </c:pt>
                <c:pt idx="2407">
                  <c:v>16.045688744997499</c:v>
                </c:pt>
                <c:pt idx="2408">
                  <c:v>16.029233493898399</c:v>
                </c:pt>
                <c:pt idx="2409">
                  <c:v>16.012830049963998</c:v>
                </c:pt>
                <c:pt idx="2410">
                  <c:v>15.9963423447658</c:v>
                </c:pt>
                <c:pt idx="2411">
                  <c:v>15.980064685640199</c:v>
                </c:pt>
                <c:pt idx="2412">
                  <c:v>15.963910366334099</c:v>
                </c:pt>
                <c:pt idx="2413">
                  <c:v>15.9470238784132</c:v>
                </c:pt>
                <c:pt idx="2414">
                  <c:v>15.926826190815</c:v>
                </c:pt>
                <c:pt idx="2415">
                  <c:v>15.906870275290601</c:v>
                </c:pt>
                <c:pt idx="2416">
                  <c:v>15.8884376564109</c:v>
                </c:pt>
                <c:pt idx="2417">
                  <c:v>15.8696315047602</c:v>
                </c:pt>
                <c:pt idx="2418">
                  <c:v>15.850287624963199</c:v>
                </c:pt>
                <c:pt idx="2419">
                  <c:v>15.830847294832701</c:v>
                </c:pt>
                <c:pt idx="2420">
                  <c:v>15.8121597174248</c:v>
                </c:pt>
                <c:pt idx="2421">
                  <c:v>15.792311675914499</c:v>
                </c:pt>
                <c:pt idx="2422">
                  <c:v>15.772459041792001</c:v>
                </c:pt>
                <c:pt idx="2423">
                  <c:v>15.7526805127027</c:v>
                </c:pt>
                <c:pt idx="2424">
                  <c:v>15.730010466523501</c:v>
                </c:pt>
                <c:pt idx="2425">
                  <c:v>15.7072249658098</c:v>
                </c:pt>
                <c:pt idx="2426">
                  <c:v>15.684457021943199</c:v>
                </c:pt>
                <c:pt idx="2427">
                  <c:v>15.662016304348301</c:v>
                </c:pt>
                <c:pt idx="2428">
                  <c:v>15.640065322532299</c:v>
                </c:pt>
                <c:pt idx="2429">
                  <c:v>15.617486282405601</c:v>
                </c:pt>
                <c:pt idx="2430">
                  <c:v>15.594771661431301</c:v>
                </c:pt>
                <c:pt idx="2431">
                  <c:v>15.5722683363422</c:v>
                </c:pt>
                <c:pt idx="2432">
                  <c:v>15.550688589179099</c:v>
                </c:pt>
                <c:pt idx="2433">
                  <c:v>15.5284761713284</c:v>
                </c:pt>
                <c:pt idx="2434">
                  <c:v>15.5062428072579</c:v>
                </c:pt>
                <c:pt idx="2435">
                  <c:v>15.485675687654201</c:v>
                </c:pt>
                <c:pt idx="2436">
                  <c:v>15.465024551411201</c:v>
                </c:pt>
                <c:pt idx="2437">
                  <c:v>15.444799299025</c:v>
                </c:pt>
                <c:pt idx="2438">
                  <c:v>15.4228863295831</c:v>
                </c:pt>
                <c:pt idx="2439">
                  <c:v>15.3995206511159</c:v>
                </c:pt>
                <c:pt idx="2440">
                  <c:v>15.3764495431511</c:v>
                </c:pt>
                <c:pt idx="2441">
                  <c:v>15.3527500411031</c:v>
                </c:pt>
                <c:pt idx="2442">
                  <c:v>15.3289321137095</c:v>
                </c:pt>
                <c:pt idx="2443">
                  <c:v>15.308041814315301</c:v>
                </c:pt>
                <c:pt idx="2444">
                  <c:v>15.287958710153401</c:v>
                </c:pt>
                <c:pt idx="2445">
                  <c:v>15.268115999430499</c:v>
                </c:pt>
                <c:pt idx="2446">
                  <c:v>15.2473402292368</c:v>
                </c:pt>
                <c:pt idx="2447">
                  <c:v>15.2266035078069</c:v>
                </c:pt>
                <c:pt idx="2448">
                  <c:v>15.205802892276999</c:v>
                </c:pt>
                <c:pt idx="2449">
                  <c:v>15.1882795915303</c:v>
                </c:pt>
                <c:pt idx="2450">
                  <c:v>15.1669943458934</c:v>
                </c:pt>
                <c:pt idx="2451">
                  <c:v>15.1497148841593</c:v>
                </c:pt>
                <c:pt idx="2452">
                  <c:v>15.132620515314599</c:v>
                </c:pt>
                <c:pt idx="2453">
                  <c:v>15.114636721642601</c:v>
                </c:pt>
                <c:pt idx="2454">
                  <c:v>15.0974633611911</c:v>
                </c:pt>
                <c:pt idx="2455">
                  <c:v>15.080671393622399</c:v>
                </c:pt>
                <c:pt idx="2456">
                  <c:v>15.065451941384399</c:v>
                </c:pt>
                <c:pt idx="2457">
                  <c:v>15.0502098383933</c:v>
                </c:pt>
                <c:pt idx="2458">
                  <c:v>15.034289953794</c:v>
                </c:pt>
                <c:pt idx="2459">
                  <c:v>15.018195340507299</c:v>
                </c:pt>
                <c:pt idx="2460">
                  <c:v>15.002169020657901</c:v>
                </c:pt>
                <c:pt idx="2461">
                  <c:v>14.982441758509299</c:v>
                </c:pt>
                <c:pt idx="2462">
                  <c:v>14.961774122437999</c:v>
                </c:pt>
                <c:pt idx="2463">
                  <c:v>14.9413270307855</c:v>
                </c:pt>
                <c:pt idx="2464">
                  <c:v>14.9210608270416</c:v>
                </c:pt>
                <c:pt idx="2465">
                  <c:v>14.9008314706468</c:v>
                </c:pt>
                <c:pt idx="2466">
                  <c:v>14.880625574012299</c:v>
                </c:pt>
                <c:pt idx="2467">
                  <c:v>14.860776774049301</c:v>
                </c:pt>
                <c:pt idx="2468">
                  <c:v>14.8414158023617</c:v>
                </c:pt>
                <c:pt idx="2469">
                  <c:v>14.8220745608594</c:v>
                </c:pt>
                <c:pt idx="2470">
                  <c:v>14.799815734949799</c:v>
                </c:pt>
                <c:pt idx="2471">
                  <c:v>14.779959094531501</c:v>
                </c:pt>
                <c:pt idx="2472">
                  <c:v>14.761672089751601</c:v>
                </c:pt>
                <c:pt idx="2473">
                  <c:v>14.7428016617075</c:v>
                </c:pt>
                <c:pt idx="2474">
                  <c:v>14.723984815213999</c:v>
                </c:pt>
                <c:pt idx="2475">
                  <c:v>14.705173821821001</c:v>
                </c:pt>
                <c:pt idx="2476">
                  <c:v>14.6877553995418</c:v>
                </c:pt>
                <c:pt idx="2477">
                  <c:v>14.670912894669</c:v>
                </c:pt>
                <c:pt idx="2478">
                  <c:v>14.6541661009104</c:v>
                </c:pt>
                <c:pt idx="2479">
                  <c:v>14.6374721964762</c:v>
                </c:pt>
                <c:pt idx="2480">
                  <c:v>14.621124913094199</c:v>
                </c:pt>
                <c:pt idx="2481">
                  <c:v>14.604323136602099</c:v>
                </c:pt>
                <c:pt idx="2482">
                  <c:v>14.5853173745699</c:v>
                </c:pt>
                <c:pt idx="2483">
                  <c:v>14.566479060679301</c:v>
                </c:pt>
                <c:pt idx="2484">
                  <c:v>14.5492106251374</c:v>
                </c:pt>
                <c:pt idx="2485">
                  <c:v>14.532959541128101</c:v>
                </c:pt>
                <c:pt idx="2486">
                  <c:v>14.516588427473801</c:v>
                </c:pt>
                <c:pt idx="2487">
                  <c:v>14.500595310452001</c:v>
                </c:pt>
                <c:pt idx="2488">
                  <c:v>14.4873648050032</c:v>
                </c:pt>
                <c:pt idx="2489">
                  <c:v>14.474224786402401</c:v>
                </c:pt>
                <c:pt idx="2490">
                  <c:v>14.461183505254599</c:v>
                </c:pt>
                <c:pt idx="2491">
                  <c:v>14.449896389890499</c:v>
                </c:pt>
                <c:pt idx="2492">
                  <c:v>14.4388265813002</c:v>
                </c:pt>
                <c:pt idx="2493">
                  <c:v>14.4277902485955</c:v>
                </c:pt>
                <c:pt idx="2494">
                  <c:v>14.4144796446335</c:v>
                </c:pt>
                <c:pt idx="2495">
                  <c:v>14.402028449505099</c:v>
                </c:pt>
                <c:pt idx="2496">
                  <c:v>14.389815105849699</c:v>
                </c:pt>
                <c:pt idx="2497">
                  <c:v>14.379556319926801</c:v>
                </c:pt>
                <c:pt idx="2498">
                  <c:v>14.369313330164699</c:v>
                </c:pt>
                <c:pt idx="2499">
                  <c:v>14.3585871713146</c:v>
                </c:pt>
                <c:pt idx="2500">
                  <c:v>14.3480657563459</c:v>
                </c:pt>
                <c:pt idx="2501">
                  <c:v>14.337534581547599</c:v>
                </c:pt>
                <c:pt idx="2502">
                  <c:v>14.3270306038984</c:v>
                </c:pt>
                <c:pt idx="2503">
                  <c:v>14.3165095018876</c:v>
                </c:pt>
                <c:pt idx="2504">
                  <c:v>14.3059781546404</c:v>
                </c:pt>
                <c:pt idx="2505">
                  <c:v>14.2958665028808</c:v>
                </c:pt>
                <c:pt idx="2506">
                  <c:v>14.285413412905401</c:v>
                </c:pt>
                <c:pt idx="2507">
                  <c:v>14.2749885447352</c:v>
                </c:pt>
                <c:pt idx="2508">
                  <c:v>14.264977116645801</c:v>
                </c:pt>
                <c:pt idx="2509">
                  <c:v>14.255229563251399</c:v>
                </c:pt>
                <c:pt idx="2510">
                  <c:v>14.2425666517941</c:v>
                </c:pt>
                <c:pt idx="2511">
                  <c:v>14.230070689067899</c:v>
                </c:pt>
                <c:pt idx="2512">
                  <c:v>14.2176186274495</c:v>
                </c:pt>
                <c:pt idx="2513">
                  <c:v>14.2051694353808</c:v>
                </c:pt>
                <c:pt idx="2514">
                  <c:v>14.1926944791423</c:v>
                </c:pt>
                <c:pt idx="2515">
                  <c:v>14.180431677056999</c:v>
                </c:pt>
                <c:pt idx="2516">
                  <c:v>14.1689037721028</c:v>
                </c:pt>
                <c:pt idx="2517">
                  <c:v>14.157599422400599</c:v>
                </c:pt>
                <c:pt idx="2518">
                  <c:v>14.145764657958001</c:v>
                </c:pt>
                <c:pt idx="2519">
                  <c:v>14.1334585323987</c:v>
                </c:pt>
                <c:pt idx="2520">
                  <c:v>14.121203356671099</c:v>
                </c:pt>
                <c:pt idx="2521">
                  <c:v>14.108938823683401</c:v>
                </c:pt>
                <c:pt idx="2522">
                  <c:v>14.0966849364496</c:v>
                </c:pt>
                <c:pt idx="2523">
                  <c:v>14.083911199522699</c:v>
                </c:pt>
                <c:pt idx="2524">
                  <c:v>14.071317146869299</c:v>
                </c:pt>
                <c:pt idx="2525">
                  <c:v>14.0610321543904</c:v>
                </c:pt>
                <c:pt idx="2526">
                  <c:v>14.050838461671701</c:v>
                </c:pt>
                <c:pt idx="2527">
                  <c:v>14.040546985672</c:v>
                </c:pt>
                <c:pt idx="2528">
                  <c:v>14.0291830174677</c:v>
                </c:pt>
                <c:pt idx="2529">
                  <c:v>14.0181532227364</c:v>
                </c:pt>
                <c:pt idx="2530">
                  <c:v>14.0039490208627</c:v>
                </c:pt>
                <c:pt idx="2531">
                  <c:v>13.9898193355116</c:v>
                </c:pt>
                <c:pt idx="2532">
                  <c:v>13.975586297434299</c:v>
                </c:pt>
                <c:pt idx="2533">
                  <c:v>13.961269148918101</c:v>
                </c:pt>
                <c:pt idx="2534">
                  <c:v>13.9468689720679</c:v>
                </c:pt>
                <c:pt idx="2535">
                  <c:v>13.932990616142799</c:v>
                </c:pt>
                <c:pt idx="2536">
                  <c:v>13.9194151409729</c:v>
                </c:pt>
                <c:pt idx="2537">
                  <c:v>13.905016338233199</c:v>
                </c:pt>
                <c:pt idx="2538">
                  <c:v>13.890604309096201</c:v>
                </c:pt>
                <c:pt idx="2539">
                  <c:v>13.8763230918848</c:v>
                </c:pt>
                <c:pt idx="2540">
                  <c:v>13.8652023782843</c:v>
                </c:pt>
                <c:pt idx="2541">
                  <c:v>13.8540201033274</c:v>
                </c:pt>
                <c:pt idx="2542">
                  <c:v>13.8428790209799</c:v>
                </c:pt>
                <c:pt idx="2543">
                  <c:v>13.8292047278473</c:v>
                </c:pt>
                <c:pt idx="2544">
                  <c:v>13.8159065122419</c:v>
                </c:pt>
                <c:pt idx="2545">
                  <c:v>13.802617721425699</c:v>
                </c:pt>
                <c:pt idx="2546">
                  <c:v>13.7894179648797</c:v>
                </c:pt>
                <c:pt idx="2547">
                  <c:v>13.7768725788148</c:v>
                </c:pt>
                <c:pt idx="2548">
                  <c:v>13.764084114874001</c:v>
                </c:pt>
                <c:pt idx="2549">
                  <c:v>13.7512157901373</c:v>
                </c:pt>
                <c:pt idx="2550">
                  <c:v>13.7381918048022</c:v>
                </c:pt>
                <c:pt idx="2551">
                  <c:v>13.725567006695099</c:v>
                </c:pt>
                <c:pt idx="2552">
                  <c:v>13.7142120777154</c:v>
                </c:pt>
                <c:pt idx="2553">
                  <c:v>13.707941893350901</c:v>
                </c:pt>
                <c:pt idx="2554">
                  <c:v>13.7021348990899</c:v>
                </c:pt>
                <c:pt idx="2555">
                  <c:v>13.696472668429401</c:v>
                </c:pt>
                <c:pt idx="2556">
                  <c:v>13.690864528165401</c:v>
                </c:pt>
                <c:pt idx="2557">
                  <c:v>13.6853390775112</c:v>
                </c:pt>
                <c:pt idx="2558">
                  <c:v>13.6798976823556</c:v>
                </c:pt>
                <c:pt idx="2559">
                  <c:v>13.674510796239501</c:v>
                </c:pt>
                <c:pt idx="2560">
                  <c:v>13.6692378471363</c:v>
                </c:pt>
                <c:pt idx="2561">
                  <c:v>13.6641903464905</c:v>
                </c:pt>
                <c:pt idx="2562">
                  <c:v>13.6588997396107</c:v>
                </c:pt>
                <c:pt idx="2563">
                  <c:v>13.6536885087091</c:v>
                </c:pt>
                <c:pt idx="2564">
                  <c:v>13.6485263707683</c:v>
                </c:pt>
                <c:pt idx="2565">
                  <c:v>13.6438006575833</c:v>
                </c:pt>
                <c:pt idx="2566">
                  <c:v>13.640460172484101</c:v>
                </c:pt>
                <c:pt idx="2567">
                  <c:v>13.637323079598501</c:v>
                </c:pt>
                <c:pt idx="2568">
                  <c:v>13.634208186882899</c:v>
                </c:pt>
                <c:pt idx="2569">
                  <c:v>13.624233676904</c:v>
                </c:pt>
                <c:pt idx="2570">
                  <c:v>13.6193586813305</c:v>
                </c:pt>
                <c:pt idx="2571">
                  <c:v>13.609157297011199</c:v>
                </c:pt>
                <c:pt idx="2572">
                  <c:v>13.5989121411501</c:v>
                </c:pt>
                <c:pt idx="2573">
                  <c:v>13.594122759197299</c:v>
                </c:pt>
                <c:pt idx="2574">
                  <c:v>13.5837335506231</c:v>
                </c:pt>
                <c:pt idx="2575">
                  <c:v>13.5734646012294</c:v>
                </c:pt>
                <c:pt idx="2576">
                  <c:v>13.569026541228</c:v>
                </c:pt>
                <c:pt idx="2577">
                  <c:v>13.558361800223199</c:v>
                </c:pt>
                <c:pt idx="2578">
                  <c:v>13.5478185357076</c:v>
                </c:pt>
                <c:pt idx="2579">
                  <c:v>13.5384308343163</c:v>
                </c:pt>
                <c:pt idx="2580">
                  <c:v>13.529764119183699</c:v>
                </c:pt>
                <c:pt idx="2581">
                  <c:v>13.520384835106199</c:v>
                </c:pt>
                <c:pt idx="2582">
                  <c:v>13.5198443935165</c:v>
                </c:pt>
                <c:pt idx="2583">
                  <c:v>13.5101843432675</c:v>
                </c:pt>
                <c:pt idx="2584">
                  <c:v>13.4986435301253</c:v>
                </c:pt>
                <c:pt idx="2585">
                  <c:v>13.4908073976937</c:v>
                </c:pt>
                <c:pt idx="2586">
                  <c:v>13.4834710315374</c:v>
                </c:pt>
                <c:pt idx="2587">
                  <c:v>13.4750014706757</c:v>
                </c:pt>
                <c:pt idx="2588">
                  <c:v>13.4652138725338</c:v>
                </c:pt>
                <c:pt idx="2589">
                  <c:v>13.4579148875071</c:v>
                </c:pt>
                <c:pt idx="2590">
                  <c:v>13.456333103187699</c:v>
                </c:pt>
                <c:pt idx="2591">
                  <c:v>13.4546825222107</c:v>
                </c:pt>
                <c:pt idx="2592">
                  <c:v>13.454174861411101</c:v>
                </c:pt>
                <c:pt idx="2593">
                  <c:v>13.4529308933528</c:v>
                </c:pt>
                <c:pt idx="2594">
                  <c:v>13.451953491498401</c:v>
                </c:pt>
                <c:pt idx="2595">
                  <c:v>13.4514710971158</c:v>
                </c:pt>
                <c:pt idx="2596">
                  <c:v>13.450579834060299</c:v>
                </c:pt>
                <c:pt idx="2597">
                  <c:v>13.4496836759348</c:v>
                </c:pt>
                <c:pt idx="2598">
                  <c:v>13.448862601200601</c:v>
                </c:pt>
                <c:pt idx="2599">
                  <c:v>13.448413123294801</c:v>
                </c:pt>
                <c:pt idx="2600">
                  <c:v>13.447605988985799</c:v>
                </c:pt>
                <c:pt idx="2601">
                  <c:v>13.443939642925001</c:v>
                </c:pt>
                <c:pt idx="2602">
                  <c:v>13.4334478887054</c:v>
                </c:pt>
                <c:pt idx="2603">
                  <c:v>13.422827977151201</c:v>
                </c:pt>
                <c:pt idx="2604">
                  <c:v>13.4130678658434</c:v>
                </c:pt>
                <c:pt idx="2605">
                  <c:v>13.404442648810599</c:v>
                </c:pt>
                <c:pt idx="2606">
                  <c:v>13.395236680656</c:v>
                </c:pt>
                <c:pt idx="2607">
                  <c:v>13.3861464512315</c:v>
                </c:pt>
                <c:pt idx="2608">
                  <c:v>13.374957484771899</c:v>
                </c:pt>
                <c:pt idx="2609">
                  <c:v>13.362041524116499</c:v>
                </c:pt>
                <c:pt idx="2610">
                  <c:v>13.3488143781359</c:v>
                </c:pt>
                <c:pt idx="2611">
                  <c:v>13.335730740291</c:v>
                </c:pt>
                <c:pt idx="2612">
                  <c:v>13.322530846207099</c:v>
                </c:pt>
                <c:pt idx="2613">
                  <c:v>13.3092774624438</c:v>
                </c:pt>
                <c:pt idx="2614">
                  <c:v>13.296301078764399</c:v>
                </c:pt>
                <c:pt idx="2615">
                  <c:v>13.283789683834501</c:v>
                </c:pt>
                <c:pt idx="2616">
                  <c:v>13.271472967686201</c:v>
                </c:pt>
                <c:pt idx="2617">
                  <c:v>13.259883945297901</c:v>
                </c:pt>
                <c:pt idx="2618">
                  <c:v>13.248687391131201</c:v>
                </c:pt>
                <c:pt idx="2619">
                  <c:v>13.237513242588999</c:v>
                </c:pt>
                <c:pt idx="2620">
                  <c:v>13.226667447020899</c:v>
                </c:pt>
                <c:pt idx="2621">
                  <c:v>13.2154706321324</c:v>
                </c:pt>
                <c:pt idx="2622">
                  <c:v>13.2047933672578</c:v>
                </c:pt>
                <c:pt idx="2623">
                  <c:v>13.193797207958299</c:v>
                </c:pt>
                <c:pt idx="2624">
                  <c:v>13.1828500667844</c:v>
                </c:pt>
                <c:pt idx="2625">
                  <c:v>13.172193295060699</c:v>
                </c:pt>
                <c:pt idx="2626">
                  <c:v>13.161541615916001</c:v>
                </c:pt>
                <c:pt idx="2627">
                  <c:v>13.1507987172697</c:v>
                </c:pt>
                <c:pt idx="2628">
                  <c:v>13.139901530437299</c:v>
                </c:pt>
                <c:pt idx="2629">
                  <c:v>13.1291025457845</c:v>
                </c:pt>
                <c:pt idx="2630">
                  <c:v>13.118458001582599</c:v>
                </c:pt>
                <c:pt idx="2631">
                  <c:v>13.108108131461</c:v>
                </c:pt>
                <c:pt idx="2632">
                  <c:v>13.0978175355821</c:v>
                </c:pt>
                <c:pt idx="2633">
                  <c:v>13.087527056564101</c:v>
                </c:pt>
                <c:pt idx="2634">
                  <c:v>13.077335347553401</c:v>
                </c:pt>
                <c:pt idx="2635">
                  <c:v>13.067280406986299</c:v>
                </c:pt>
                <c:pt idx="2636">
                  <c:v>13.056869144693801</c:v>
                </c:pt>
                <c:pt idx="2637">
                  <c:v>13.047033803607</c:v>
                </c:pt>
                <c:pt idx="2638">
                  <c:v>13.037147157314701</c:v>
                </c:pt>
                <c:pt idx="2639">
                  <c:v>13.026838916297701</c:v>
                </c:pt>
                <c:pt idx="2640">
                  <c:v>13.0163619768659</c:v>
                </c:pt>
                <c:pt idx="2641">
                  <c:v>13.005941971300199</c:v>
                </c:pt>
                <c:pt idx="2642">
                  <c:v>12.9941433240358</c:v>
                </c:pt>
                <c:pt idx="2643">
                  <c:v>12.983077711662499</c:v>
                </c:pt>
                <c:pt idx="2644">
                  <c:v>12.972338959499201</c:v>
                </c:pt>
                <c:pt idx="2645">
                  <c:v>12.961528700721299</c:v>
                </c:pt>
                <c:pt idx="2646">
                  <c:v>12.9507684155598</c:v>
                </c:pt>
                <c:pt idx="2647">
                  <c:v>12.939541956799101</c:v>
                </c:pt>
                <c:pt idx="2648">
                  <c:v>12.928659239205899</c:v>
                </c:pt>
                <c:pt idx="2649">
                  <c:v>12.917681427965301</c:v>
                </c:pt>
                <c:pt idx="2650">
                  <c:v>12.906162762394599</c:v>
                </c:pt>
                <c:pt idx="2651">
                  <c:v>12.8946787554137</c:v>
                </c:pt>
                <c:pt idx="2652">
                  <c:v>12.8833152010942</c:v>
                </c:pt>
                <c:pt idx="2653">
                  <c:v>12.8721192701058</c:v>
                </c:pt>
                <c:pt idx="2654">
                  <c:v>12.860995082382001</c:v>
                </c:pt>
                <c:pt idx="2655">
                  <c:v>12.850416079696499</c:v>
                </c:pt>
                <c:pt idx="2656">
                  <c:v>12.837936779863901</c:v>
                </c:pt>
                <c:pt idx="2657">
                  <c:v>12.8256307713225</c:v>
                </c:pt>
                <c:pt idx="2658">
                  <c:v>12.8133449004024</c:v>
                </c:pt>
                <c:pt idx="2659">
                  <c:v>12.8019065046026</c:v>
                </c:pt>
                <c:pt idx="2660">
                  <c:v>12.790820942782601</c:v>
                </c:pt>
                <c:pt idx="2661">
                  <c:v>12.7800079256362</c:v>
                </c:pt>
                <c:pt idx="2662">
                  <c:v>12.769079694021499</c:v>
                </c:pt>
                <c:pt idx="2663">
                  <c:v>12.7581858916692</c:v>
                </c:pt>
                <c:pt idx="2664">
                  <c:v>12.747341572505199</c:v>
                </c:pt>
                <c:pt idx="2665">
                  <c:v>12.736517494864</c:v>
                </c:pt>
                <c:pt idx="2666">
                  <c:v>12.7256263010918</c:v>
                </c:pt>
                <c:pt idx="2667">
                  <c:v>12.7148022885978</c:v>
                </c:pt>
                <c:pt idx="2668">
                  <c:v>12.704112571402201</c:v>
                </c:pt>
                <c:pt idx="2669">
                  <c:v>12.6934825872407</c:v>
                </c:pt>
                <c:pt idx="2670">
                  <c:v>12.6807606473722</c:v>
                </c:pt>
                <c:pt idx="2671">
                  <c:v>12.668137840929999</c:v>
                </c:pt>
                <c:pt idx="2672">
                  <c:v>12.6563844687412</c:v>
                </c:pt>
                <c:pt idx="2673">
                  <c:v>12.6453963090489</c:v>
                </c:pt>
                <c:pt idx="2674">
                  <c:v>12.6344667230609</c:v>
                </c:pt>
                <c:pt idx="2675">
                  <c:v>12.623771807653</c:v>
                </c:pt>
                <c:pt idx="2676">
                  <c:v>12.614562770005501</c:v>
                </c:pt>
                <c:pt idx="2677">
                  <c:v>12.605265709596701</c:v>
                </c:pt>
                <c:pt idx="2678">
                  <c:v>12.5950818103057</c:v>
                </c:pt>
                <c:pt idx="2679">
                  <c:v>12.5838655625582</c:v>
                </c:pt>
                <c:pt idx="2680">
                  <c:v>12.574381870708701</c:v>
                </c:pt>
                <c:pt idx="2681">
                  <c:v>12.565958720180401</c:v>
                </c:pt>
                <c:pt idx="2682">
                  <c:v>12.5575909499731</c:v>
                </c:pt>
                <c:pt idx="2683">
                  <c:v>12.549269390516899</c:v>
                </c:pt>
                <c:pt idx="2684">
                  <c:v>12.540998091386401</c:v>
                </c:pt>
                <c:pt idx="2685">
                  <c:v>12.533300086574201</c:v>
                </c:pt>
                <c:pt idx="2686">
                  <c:v>12.5257966745675</c:v>
                </c:pt>
                <c:pt idx="2687">
                  <c:v>12.5202821724716</c:v>
                </c:pt>
                <c:pt idx="2688">
                  <c:v>12.5134646389407</c:v>
                </c:pt>
                <c:pt idx="2689">
                  <c:v>12.506706657953901</c:v>
                </c:pt>
                <c:pt idx="2690">
                  <c:v>12.499994316494501</c:v>
                </c:pt>
                <c:pt idx="2691">
                  <c:v>12.4950302879361</c:v>
                </c:pt>
                <c:pt idx="2692">
                  <c:v>12.4891251860205</c:v>
                </c:pt>
                <c:pt idx="2693">
                  <c:v>12.4832979424488</c:v>
                </c:pt>
                <c:pt idx="2694">
                  <c:v>12.4774686654899</c:v>
                </c:pt>
                <c:pt idx="2695">
                  <c:v>12.471986508790501</c:v>
                </c:pt>
                <c:pt idx="2696">
                  <c:v>12.467569432339699</c:v>
                </c:pt>
                <c:pt idx="2697">
                  <c:v>12.460887413922499</c:v>
                </c:pt>
                <c:pt idx="2698">
                  <c:v>12.454272241011401</c:v>
                </c:pt>
                <c:pt idx="2699">
                  <c:v>12.4478962125952</c:v>
                </c:pt>
                <c:pt idx="2700">
                  <c:v>12.4418456205648</c:v>
                </c:pt>
                <c:pt idx="2701">
                  <c:v>12.436044804577</c:v>
                </c:pt>
                <c:pt idx="2702">
                  <c:v>12.431333865367</c:v>
                </c:pt>
                <c:pt idx="2703">
                  <c:v>12.4266515072612</c:v>
                </c:pt>
                <c:pt idx="2704">
                  <c:v>12.4219996356171</c:v>
                </c:pt>
                <c:pt idx="2705">
                  <c:v>12.417539367759501</c:v>
                </c:pt>
                <c:pt idx="2706">
                  <c:v>12.413083231577099</c:v>
                </c:pt>
                <c:pt idx="2707">
                  <c:v>12.409937131461</c:v>
                </c:pt>
                <c:pt idx="2708">
                  <c:v>12.4033812779054</c:v>
                </c:pt>
                <c:pt idx="2709">
                  <c:v>12.398377218074099</c:v>
                </c:pt>
                <c:pt idx="2710">
                  <c:v>12.3929052219473</c:v>
                </c:pt>
                <c:pt idx="2711">
                  <c:v>12.3870671175548</c:v>
                </c:pt>
                <c:pt idx="2712">
                  <c:v>12.380967013795599</c:v>
                </c:pt>
                <c:pt idx="2713">
                  <c:v>12.3751811997272</c:v>
                </c:pt>
                <c:pt idx="2714">
                  <c:v>12.3682356929713</c:v>
                </c:pt>
                <c:pt idx="2715">
                  <c:v>12.3613495908345</c:v>
                </c:pt>
                <c:pt idx="2716">
                  <c:v>12.354560481036399</c:v>
                </c:pt>
                <c:pt idx="2717">
                  <c:v>12.3484469354472</c:v>
                </c:pt>
                <c:pt idx="2718">
                  <c:v>12.342459301469599</c:v>
                </c:pt>
                <c:pt idx="2719">
                  <c:v>12.3379883638236</c:v>
                </c:pt>
                <c:pt idx="2720">
                  <c:v>12.3341780216263</c:v>
                </c:pt>
                <c:pt idx="2721">
                  <c:v>12.330192127535399</c:v>
                </c:pt>
                <c:pt idx="2722">
                  <c:v>12.3262764865246</c:v>
                </c:pt>
                <c:pt idx="2723">
                  <c:v>12.3223305415359</c:v>
                </c:pt>
                <c:pt idx="2724">
                  <c:v>12.3184005396266</c:v>
                </c:pt>
                <c:pt idx="2725">
                  <c:v>12.314350431604</c:v>
                </c:pt>
                <c:pt idx="2726">
                  <c:v>12.3112760301899</c:v>
                </c:pt>
                <c:pt idx="2727">
                  <c:v>12.3085796127808</c:v>
                </c:pt>
                <c:pt idx="2728">
                  <c:v>12.306318588740501</c:v>
                </c:pt>
                <c:pt idx="2729">
                  <c:v>12.3041346128791</c:v>
                </c:pt>
                <c:pt idx="2730">
                  <c:v>12.301667824742699</c:v>
                </c:pt>
                <c:pt idx="2731">
                  <c:v>12.2991028278696</c:v>
                </c:pt>
                <c:pt idx="2732">
                  <c:v>12.295725718249701</c:v>
                </c:pt>
                <c:pt idx="2733">
                  <c:v>12.291848460869099</c:v>
                </c:pt>
                <c:pt idx="2734">
                  <c:v>12.2881173206434</c:v>
                </c:pt>
                <c:pt idx="2735">
                  <c:v>12.284402121811199</c:v>
                </c:pt>
                <c:pt idx="2736">
                  <c:v>12.2808258853675</c:v>
                </c:pt>
                <c:pt idx="2737">
                  <c:v>12.277352621999601</c:v>
                </c:pt>
                <c:pt idx="2738">
                  <c:v>12.273669801068101</c:v>
                </c:pt>
                <c:pt idx="2739">
                  <c:v>12.270029153647499</c:v>
                </c:pt>
                <c:pt idx="2740">
                  <c:v>12.2663322710569</c:v>
                </c:pt>
                <c:pt idx="2741">
                  <c:v>12.2626638527911</c:v>
                </c:pt>
                <c:pt idx="2742">
                  <c:v>12.2589585690384</c:v>
                </c:pt>
                <c:pt idx="2743">
                  <c:v>12.2554971829928</c:v>
                </c:pt>
                <c:pt idx="2744">
                  <c:v>12.2521872562283</c:v>
                </c:pt>
                <c:pt idx="2745">
                  <c:v>12.249104490546699</c:v>
                </c:pt>
                <c:pt idx="2746">
                  <c:v>12.247934173146399</c:v>
                </c:pt>
                <c:pt idx="2747">
                  <c:v>12.246812421485901</c:v>
                </c:pt>
                <c:pt idx="2748">
                  <c:v>12.245831842986799</c:v>
                </c:pt>
                <c:pt idx="2749">
                  <c:v>12.2450737408058</c:v>
                </c:pt>
                <c:pt idx="2750">
                  <c:v>12.2442036009031</c:v>
                </c:pt>
                <c:pt idx="2751">
                  <c:v>12.2436674217863</c:v>
                </c:pt>
                <c:pt idx="2752">
                  <c:v>12.243142012651299</c:v>
                </c:pt>
                <c:pt idx="2753">
                  <c:v>12.242669815098401</c:v>
                </c:pt>
                <c:pt idx="2754">
                  <c:v>12.2423681343165</c:v>
                </c:pt>
                <c:pt idx="2755">
                  <c:v>12.242162076639399</c:v>
                </c:pt>
                <c:pt idx="2756">
                  <c:v>12.241978537024901</c:v>
                </c:pt>
                <c:pt idx="2757">
                  <c:v>12.2417638751413</c:v>
                </c:pt>
                <c:pt idx="2758">
                  <c:v>12.242033618537199</c:v>
                </c:pt>
                <c:pt idx="2759">
                  <c:v>12.242407651071799</c:v>
                </c:pt>
                <c:pt idx="2760">
                  <c:v>12.2433931895314</c:v>
                </c:pt>
                <c:pt idx="2761">
                  <c:v>12.244032519085099</c:v>
                </c:pt>
                <c:pt idx="2762">
                  <c:v>12.2447818631556</c:v>
                </c:pt>
                <c:pt idx="2763">
                  <c:v>12.2455444821009</c:v>
                </c:pt>
                <c:pt idx="2764">
                  <c:v>12.2462650856809</c:v>
                </c:pt>
                <c:pt idx="2765">
                  <c:v>12.246848949404599</c:v>
                </c:pt>
                <c:pt idx="2766">
                  <c:v>12.2478029851048</c:v>
                </c:pt>
                <c:pt idx="2767">
                  <c:v>12.248857922534601</c:v>
                </c:pt>
                <c:pt idx="2768">
                  <c:v>12.249680535051899</c:v>
                </c:pt>
                <c:pt idx="2769">
                  <c:v>12.2485175334457</c:v>
                </c:pt>
                <c:pt idx="2770">
                  <c:v>12.2493643313917</c:v>
                </c:pt>
                <c:pt idx="2771">
                  <c:v>12.249987875212801</c:v>
                </c:pt>
                <c:pt idx="2772">
                  <c:v>12.2505460028986</c:v>
                </c:pt>
                <c:pt idx="2773">
                  <c:v>12.2510634754048</c:v>
                </c:pt>
                <c:pt idx="2774">
                  <c:v>12.2503235106826</c:v>
                </c:pt>
                <c:pt idx="2775">
                  <c:v>12.2498084719122</c:v>
                </c:pt>
                <c:pt idx="2776">
                  <c:v>12.2494442654551</c:v>
                </c:pt>
                <c:pt idx="2777">
                  <c:v>12.2507093852279</c:v>
                </c:pt>
                <c:pt idx="2778">
                  <c:v>12.2520530806793</c:v>
                </c:pt>
                <c:pt idx="2779">
                  <c:v>12.253585858406399</c:v>
                </c:pt>
                <c:pt idx="2780">
                  <c:v>12.255209017662301</c:v>
                </c:pt>
                <c:pt idx="2781">
                  <c:v>12.2562768731985</c:v>
                </c:pt>
                <c:pt idx="2782">
                  <c:v>12.257775709348699</c:v>
                </c:pt>
                <c:pt idx="2783">
                  <c:v>12.259740604883399</c:v>
                </c:pt>
                <c:pt idx="2784">
                  <c:v>12.261476991979199</c:v>
                </c:pt>
                <c:pt idx="2785">
                  <c:v>12.263966997527501</c:v>
                </c:pt>
                <c:pt idx="2786">
                  <c:v>12.267628076523801</c:v>
                </c:pt>
                <c:pt idx="2787">
                  <c:v>12.270651914441</c:v>
                </c:pt>
                <c:pt idx="2788">
                  <c:v>12.2737534438726</c:v>
                </c:pt>
                <c:pt idx="2789">
                  <c:v>12.2750641703584</c:v>
                </c:pt>
                <c:pt idx="2790">
                  <c:v>12.2764330529363</c:v>
                </c:pt>
                <c:pt idx="2791">
                  <c:v>12.277795733977401</c:v>
                </c:pt>
                <c:pt idx="2792">
                  <c:v>12.2791825863696</c:v>
                </c:pt>
                <c:pt idx="2793">
                  <c:v>12.280995735965901</c:v>
                </c:pt>
                <c:pt idx="2794">
                  <c:v>12.283199708142501</c:v>
                </c:pt>
                <c:pt idx="2795">
                  <c:v>12.2867894057811</c:v>
                </c:pt>
                <c:pt idx="2796">
                  <c:v>12.2905485725299</c:v>
                </c:pt>
                <c:pt idx="2797">
                  <c:v>12.2944261347736</c:v>
                </c:pt>
                <c:pt idx="2798">
                  <c:v>12.2990885449919</c:v>
                </c:pt>
                <c:pt idx="2799">
                  <c:v>12.303824851520201</c:v>
                </c:pt>
                <c:pt idx="2800">
                  <c:v>12.3085588979484</c:v>
                </c:pt>
                <c:pt idx="2801">
                  <c:v>12.3134057175451</c:v>
                </c:pt>
                <c:pt idx="2802">
                  <c:v>12.318256346916399</c:v>
                </c:pt>
                <c:pt idx="2803">
                  <c:v>12.322949343412001</c:v>
                </c:pt>
                <c:pt idx="2804">
                  <c:v>12.326916241613599</c:v>
                </c:pt>
                <c:pt idx="2805">
                  <c:v>12.331337761768699</c:v>
                </c:pt>
                <c:pt idx="2806">
                  <c:v>12.3370403902655</c:v>
                </c:pt>
                <c:pt idx="2807">
                  <c:v>12.3413058179666</c:v>
                </c:pt>
                <c:pt idx="2808">
                  <c:v>12.346844620336601</c:v>
                </c:pt>
                <c:pt idx="2809">
                  <c:v>12.351306721931399</c:v>
                </c:pt>
                <c:pt idx="2810">
                  <c:v>12.355428712456501</c:v>
                </c:pt>
                <c:pt idx="2811">
                  <c:v>12.3599112484795</c:v>
                </c:pt>
                <c:pt idx="2812">
                  <c:v>12.3641780616524</c:v>
                </c:pt>
                <c:pt idx="2813">
                  <c:v>12.3684337586587</c:v>
                </c:pt>
                <c:pt idx="2814">
                  <c:v>12.3731160326699</c:v>
                </c:pt>
                <c:pt idx="2815">
                  <c:v>12.378062734961301</c:v>
                </c:pt>
                <c:pt idx="2816">
                  <c:v>12.3827523008597</c:v>
                </c:pt>
                <c:pt idx="2817">
                  <c:v>12.3874279363732</c:v>
                </c:pt>
                <c:pt idx="2818">
                  <c:v>12.3921349480414</c:v>
                </c:pt>
                <c:pt idx="2819">
                  <c:v>12.3968749032751</c:v>
                </c:pt>
                <c:pt idx="2820">
                  <c:v>12.4017758970618</c:v>
                </c:pt>
                <c:pt idx="2821">
                  <c:v>12.408180435233101</c:v>
                </c:pt>
                <c:pt idx="2822">
                  <c:v>12.415271289447499</c:v>
                </c:pt>
                <c:pt idx="2823">
                  <c:v>12.422402332071099</c:v>
                </c:pt>
                <c:pt idx="2824">
                  <c:v>12.4276082687142</c:v>
                </c:pt>
                <c:pt idx="2825">
                  <c:v>12.4326915538546</c:v>
                </c:pt>
                <c:pt idx="2826">
                  <c:v>12.437608088695701</c:v>
                </c:pt>
                <c:pt idx="2827">
                  <c:v>12.4424322588258</c:v>
                </c:pt>
                <c:pt idx="2828">
                  <c:v>12.4473693552354</c:v>
                </c:pt>
                <c:pt idx="2829">
                  <c:v>12.4522651402162</c:v>
                </c:pt>
                <c:pt idx="2830">
                  <c:v>12.457314420766499</c:v>
                </c:pt>
                <c:pt idx="2831">
                  <c:v>12.4627074664866</c:v>
                </c:pt>
                <c:pt idx="2832">
                  <c:v>12.4677618894488</c:v>
                </c:pt>
                <c:pt idx="2833">
                  <c:v>12.4719634539314</c:v>
                </c:pt>
                <c:pt idx="2834">
                  <c:v>12.4752354487142</c:v>
                </c:pt>
                <c:pt idx="2835">
                  <c:v>12.4775080122466</c:v>
                </c:pt>
                <c:pt idx="2836">
                  <c:v>12.479638541729299</c:v>
                </c:pt>
                <c:pt idx="2837">
                  <c:v>12.482006738879701</c:v>
                </c:pt>
                <c:pt idx="2838">
                  <c:v>12.484409608223499</c:v>
                </c:pt>
                <c:pt idx="2839">
                  <c:v>12.486586141909299</c:v>
                </c:pt>
                <c:pt idx="2840">
                  <c:v>12.4889117807719</c:v>
                </c:pt>
                <c:pt idx="2841">
                  <c:v>12.490043067285001</c:v>
                </c:pt>
                <c:pt idx="2842">
                  <c:v>12.4911828087183</c:v>
                </c:pt>
                <c:pt idx="2843">
                  <c:v>12.492420922732499</c:v>
                </c:pt>
                <c:pt idx="2844">
                  <c:v>12.493747274144299</c:v>
                </c:pt>
                <c:pt idx="2845">
                  <c:v>12.495076930166499</c:v>
                </c:pt>
                <c:pt idx="2846">
                  <c:v>12.492891193038499</c:v>
                </c:pt>
                <c:pt idx="2847">
                  <c:v>12.4908404922519</c:v>
                </c:pt>
                <c:pt idx="2848">
                  <c:v>12.4885683646865</c:v>
                </c:pt>
                <c:pt idx="2849">
                  <c:v>12.488208370742001</c:v>
                </c:pt>
                <c:pt idx="2850">
                  <c:v>12.487267581095599</c:v>
                </c:pt>
                <c:pt idx="2851">
                  <c:v>12.4861362249778</c:v>
                </c:pt>
                <c:pt idx="2852">
                  <c:v>12.4862456651664</c:v>
                </c:pt>
                <c:pt idx="2853">
                  <c:v>12.4865106115196</c:v>
                </c:pt>
                <c:pt idx="2854">
                  <c:v>12.4868752268747</c:v>
                </c:pt>
                <c:pt idx="2855">
                  <c:v>12.487291651808601</c:v>
                </c:pt>
                <c:pt idx="2856">
                  <c:v>12.4877751447222</c:v>
                </c:pt>
                <c:pt idx="2857">
                  <c:v>12.488278528841199</c:v>
                </c:pt>
                <c:pt idx="2858">
                  <c:v>12.488930584499</c:v>
                </c:pt>
                <c:pt idx="2859">
                  <c:v>12.4895605631988</c:v>
                </c:pt>
                <c:pt idx="2860">
                  <c:v>12.490301081901499</c:v>
                </c:pt>
                <c:pt idx="2861">
                  <c:v>12.4910560138322</c:v>
                </c:pt>
                <c:pt idx="2862">
                  <c:v>12.492228963693799</c:v>
                </c:pt>
                <c:pt idx="2863">
                  <c:v>12.490498924638899</c:v>
                </c:pt>
                <c:pt idx="2864">
                  <c:v>12.488396769203</c:v>
                </c:pt>
                <c:pt idx="2865">
                  <c:v>12.486064513372799</c:v>
                </c:pt>
                <c:pt idx="2866">
                  <c:v>12.483805549667601</c:v>
                </c:pt>
                <c:pt idx="2867">
                  <c:v>12.481565500121601</c:v>
                </c:pt>
                <c:pt idx="2868">
                  <c:v>12.4780844394691</c:v>
                </c:pt>
                <c:pt idx="2869">
                  <c:v>12.4744647697792</c:v>
                </c:pt>
                <c:pt idx="2870">
                  <c:v>12.470875372279799</c:v>
                </c:pt>
                <c:pt idx="2871">
                  <c:v>12.469260683934101</c:v>
                </c:pt>
                <c:pt idx="2872">
                  <c:v>12.4678400225683</c:v>
                </c:pt>
                <c:pt idx="2873">
                  <c:v>12.464013443156601</c:v>
                </c:pt>
                <c:pt idx="2874">
                  <c:v>12.460235260125801</c:v>
                </c:pt>
                <c:pt idx="2875">
                  <c:v>12.456576780033901</c:v>
                </c:pt>
                <c:pt idx="2876">
                  <c:v>12.4529237116722</c:v>
                </c:pt>
                <c:pt idx="2877">
                  <c:v>12.451498835747101</c:v>
                </c:pt>
                <c:pt idx="2878">
                  <c:v>12.449819008415799</c:v>
                </c:pt>
                <c:pt idx="2879">
                  <c:v>12.455857566798599</c:v>
                </c:pt>
                <c:pt idx="2880">
                  <c:v>12.4644570716698</c:v>
                </c:pt>
                <c:pt idx="2881">
                  <c:v>12.4710983168931</c:v>
                </c:pt>
                <c:pt idx="2882">
                  <c:v>12.4700124227665</c:v>
                </c:pt>
                <c:pt idx="2883">
                  <c:v>12.470037382792</c:v>
                </c:pt>
                <c:pt idx="2884">
                  <c:v>12.470354473305401</c:v>
                </c:pt>
                <c:pt idx="2885">
                  <c:v>12.4707110801616</c:v>
                </c:pt>
                <c:pt idx="2886">
                  <c:v>12.4709812718426</c:v>
                </c:pt>
                <c:pt idx="2887">
                  <c:v>12.471105371531999</c:v>
                </c:pt>
                <c:pt idx="2888">
                  <c:v>12.4708766009137</c:v>
                </c:pt>
                <c:pt idx="2889">
                  <c:v>12.4707363299806</c:v>
                </c:pt>
                <c:pt idx="2890">
                  <c:v>12.470639343693801</c:v>
                </c:pt>
                <c:pt idx="2891">
                  <c:v>12.470649544651</c:v>
                </c:pt>
                <c:pt idx="2892">
                  <c:v>12.4707244720845</c:v>
                </c:pt>
                <c:pt idx="2893">
                  <c:v>12.471225159482801</c:v>
                </c:pt>
                <c:pt idx="2894">
                  <c:v>12.4708460874932</c:v>
                </c:pt>
                <c:pt idx="2895">
                  <c:v>12.471896778652701</c:v>
                </c:pt>
                <c:pt idx="2896">
                  <c:v>12.471451903018</c:v>
                </c:pt>
                <c:pt idx="2897">
                  <c:v>12.4710954277068</c:v>
                </c:pt>
                <c:pt idx="2898">
                  <c:v>12.470775488424101</c:v>
                </c:pt>
                <c:pt idx="2899">
                  <c:v>12.471011868269899</c:v>
                </c:pt>
                <c:pt idx="2900">
                  <c:v>12.4750227667405</c:v>
                </c:pt>
                <c:pt idx="2901">
                  <c:v>12.4790861020847</c:v>
                </c:pt>
                <c:pt idx="2902">
                  <c:v>12.4843149047654</c:v>
                </c:pt>
                <c:pt idx="2903">
                  <c:v>12.493300950787299</c:v>
                </c:pt>
                <c:pt idx="2904">
                  <c:v>12.5004814170257</c:v>
                </c:pt>
                <c:pt idx="2905">
                  <c:v>12.508054741511</c:v>
                </c:pt>
                <c:pt idx="2906">
                  <c:v>12.5156696758221</c:v>
                </c:pt>
                <c:pt idx="2907">
                  <c:v>12.519673298704699</c:v>
                </c:pt>
                <c:pt idx="2908">
                  <c:v>12.5288351315415</c:v>
                </c:pt>
                <c:pt idx="2909">
                  <c:v>12.531482935820099</c:v>
                </c:pt>
                <c:pt idx="2910">
                  <c:v>12.53505829184</c:v>
                </c:pt>
                <c:pt idx="2911">
                  <c:v>12.538555688892499</c:v>
                </c:pt>
                <c:pt idx="2912">
                  <c:v>12.5422704405422</c:v>
                </c:pt>
                <c:pt idx="2913">
                  <c:v>12.545923189843901</c:v>
                </c:pt>
                <c:pt idx="2914">
                  <c:v>12.549772305528601</c:v>
                </c:pt>
                <c:pt idx="2915">
                  <c:v>12.556020654584801</c:v>
                </c:pt>
                <c:pt idx="2916">
                  <c:v>12.562065650369901</c:v>
                </c:pt>
                <c:pt idx="2917">
                  <c:v>12.568435752417001</c:v>
                </c:pt>
                <c:pt idx="2918">
                  <c:v>12.5750258823011</c:v>
                </c:pt>
                <c:pt idx="2919">
                  <c:v>12.5819216502261</c:v>
                </c:pt>
                <c:pt idx="2920">
                  <c:v>12.5887798314621</c:v>
                </c:pt>
                <c:pt idx="2921">
                  <c:v>12.5954232528393</c:v>
                </c:pt>
                <c:pt idx="2922">
                  <c:v>12.600536917045201</c:v>
                </c:pt>
                <c:pt idx="2923">
                  <c:v>12.6058233719074</c:v>
                </c:pt>
                <c:pt idx="2924">
                  <c:v>12.614729296830999</c:v>
                </c:pt>
                <c:pt idx="2925">
                  <c:v>12.623862853149401</c:v>
                </c:pt>
                <c:pt idx="2926">
                  <c:v>12.6329395914846</c:v>
                </c:pt>
                <c:pt idx="2927">
                  <c:v>12.642495802503801</c:v>
                </c:pt>
                <c:pt idx="2928">
                  <c:v>12.652178420575201</c:v>
                </c:pt>
                <c:pt idx="2929">
                  <c:v>12.6610860138174</c:v>
                </c:pt>
                <c:pt idx="2930">
                  <c:v>12.6701240299963</c:v>
                </c:pt>
                <c:pt idx="2931">
                  <c:v>12.6791194107373</c:v>
                </c:pt>
                <c:pt idx="2932">
                  <c:v>12.687126343407799</c:v>
                </c:pt>
                <c:pt idx="2933">
                  <c:v>12.6927524895254</c:v>
                </c:pt>
                <c:pt idx="2934">
                  <c:v>12.6984932397464</c:v>
                </c:pt>
                <c:pt idx="2935">
                  <c:v>12.704315735763901</c:v>
                </c:pt>
                <c:pt idx="2936">
                  <c:v>12.7102336525599</c:v>
                </c:pt>
                <c:pt idx="2937">
                  <c:v>12.716591324181399</c:v>
                </c:pt>
                <c:pt idx="2938">
                  <c:v>12.7227741273073</c:v>
                </c:pt>
                <c:pt idx="2939">
                  <c:v>12.7295229134939</c:v>
                </c:pt>
                <c:pt idx="2940">
                  <c:v>12.7317432712374</c:v>
                </c:pt>
                <c:pt idx="2941">
                  <c:v>12.7387313706427</c:v>
                </c:pt>
                <c:pt idx="2942">
                  <c:v>12.7461847767501</c:v>
                </c:pt>
                <c:pt idx="2943">
                  <c:v>12.754437759321901</c:v>
                </c:pt>
                <c:pt idx="2944">
                  <c:v>12.7619750491793</c:v>
                </c:pt>
                <c:pt idx="2945">
                  <c:v>12.769612164611299</c:v>
                </c:pt>
                <c:pt idx="2946">
                  <c:v>12.7724325722636</c:v>
                </c:pt>
                <c:pt idx="2947">
                  <c:v>12.778851511128099</c:v>
                </c:pt>
                <c:pt idx="2948">
                  <c:v>12.784673690219799</c:v>
                </c:pt>
                <c:pt idx="2949">
                  <c:v>12.791822233494401</c:v>
                </c:pt>
                <c:pt idx="2950">
                  <c:v>12.7968697102029</c:v>
                </c:pt>
                <c:pt idx="2951">
                  <c:v>12.802239469327599</c:v>
                </c:pt>
                <c:pt idx="2952">
                  <c:v>12.807292797059</c:v>
                </c:pt>
                <c:pt idx="2953">
                  <c:v>12.8116055102352</c:v>
                </c:pt>
                <c:pt idx="2954">
                  <c:v>12.8288442585139</c:v>
                </c:pt>
                <c:pt idx="2955">
                  <c:v>12.8438944798459</c:v>
                </c:pt>
                <c:pt idx="2956">
                  <c:v>12.8611216978824</c:v>
                </c:pt>
                <c:pt idx="2957">
                  <c:v>12.8783763257074</c:v>
                </c:pt>
                <c:pt idx="2958">
                  <c:v>12.895751816207699</c:v>
                </c:pt>
                <c:pt idx="2959">
                  <c:v>12.913284609367199</c:v>
                </c:pt>
                <c:pt idx="2960">
                  <c:v>12.933465980052601</c:v>
                </c:pt>
                <c:pt idx="2961">
                  <c:v>12.952503646388999</c:v>
                </c:pt>
                <c:pt idx="2962">
                  <c:v>12.970324998741001</c:v>
                </c:pt>
                <c:pt idx="2963">
                  <c:v>12.974179711033999</c:v>
                </c:pt>
                <c:pt idx="2964">
                  <c:v>12.977990727101499</c:v>
                </c:pt>
                <c:pt idx="2965">
                  <c:v>12.987926617436001</c:v>
                </c:pt>
                <c:pt idx="2966">
                  <c:v>12.996621377322001</c:v>
                </c:pt>
                <c:pt idx="2967">
                  <c:v>13.0052729212199</c:v>
                </c:pt>
                <c:pt idx="2968">
                  <c:v>13.0147948041691</c:v>
                </c:pt>
                <c:pt idx="2969">
                  <c:v>13.023852739997601</c:v>
                </c:pt>
                <c:pt idx="2970">
                  <c:v>13.033122624186401</c:v>
                </c:pt>
                <c:pt idx="2971">
                  <c:v>13.0424805151592</c:v>
                </c:pt>
                <c:pt idx="2972">
                  <c:v>13.0521719056009</c:v>
                </c:pt>
                <c:pt idx="2973">
                  <c:v>13.0582827847015</c:v>
                </c:pt>
                <c:pt idx="2974">
                  <c:v>13.064136081512601</c:v>
                </c:pt>
                <c:pt idx="2975">
                  <c:v>13.071205038292099</c:v>
                </c:pt>
                <c:pt idx="2976">
                  <c:v>13.081940695900601</c:v>
                </c:pt>
                <c:pt idx="2977">
                  <c:v>13.0888474146583</c:v>
                </c:pt>
                <c:pt idx="2978">
                  <c:v>13.095286768982801</c:v>
                </c:pt>
                <c:pt idx="2979">
                  <c:v>13.1012806455259</c:v>
                </c:pt>
                <c:pt idx="2980">
                  <c:v>13.107132234892401</c:v>
                </c:pt>
                <c:pt idx="2981">
                  <c:v>13.114378376513701</c:v>
                </c:pt>
                <c:pt idx="2982">
                  <c:v>13.1217372168562</c:v>
                </c:pt>
                <c:pt idx="2983">
                  <c:v>13.1292906815578</c:v>
                </c:pt>
                <c:pt idx="2984">
                  <c:v>13.1371154639737</c:v>
                </c:pt>
                <c:pt idx="2985">
                  <c:v>13.139417722883699</c:v>
                </c:pt>
                <c:pt idx="2986">
                  <c:v>13.141611721261199</c:v>
                </c:pt>
                <c:pt idx="2987">
                  <c:v>13.1444104240356</c:v>
                </c:pt>
                <c:pt idx="2988">
                  <c:v>13.1473439694095</c:v>
                </c:pt>
                <c:pt idx="2989">
                  <c:v>13.152372508189799</c:v>
                </c:pt>
                <c:pt idx="2990">
                  <c:v>13.1575624687285</c:v>
                </c:pt>
                <c:pt idx="2991">
                  <c:v>13.164862948656801</c:v>
                </c:pt>
                <c:pt idx="2992">
                  <c:v>13.1720846941312</c:v>
                </c:pt>
                <c:pt idx="2993">
                  <c:v>13.180114129194401</c:v>
                </c:pt>
                <c:pt idx="2994">
                  <c:v>13.1876998182273</c:v>
                </c:pt>
                <c:pt idx="2995">
                  <c:v>13.195270404774799</c:v>
                </c:pt>
                <c:pt idx="2996">
                  <c:v>13.1980478619484</c:v>
                </c:pt>
                <c:pt idx="2997">
                  <c:v>13.194024726569999</c:v>
                </c:pt>
                <c:pt idx="2998">
                  <c:v>13.190706772839899</c:v>
                </c:pt>
                <c:pt idx="2999">
                  <c:v>13.184845761659799</c:v>
                </c:pt>
                <c:pt idx="3000">
                  <c:v>13.1819626533483</c:v>
                </c:pt>
                <c:pt idx="3001">
                  <c:v>13.178657154042201</c:v>
                </c:pt>
                <c:pt idx="3002">
                  <c:v>13.1755093177487</c:v>
                </c:pt>
                <c:pt idx="3003">
                  <c:v>13.171713861652201</c:v>
                </c:pt>
                <c:pt idx="3004">
                  <c:v>13.1676116068661</c:v>
                </c:pt>
                <c:pt idx="3005">
                  <c:v>13.1666715164724</c:v>
                </c:pt>
                <c:pt idx="3006">
                  <c:v>13.1646686029629</c:v>
                </c:pt>
                <c:pt idx="3007">
                  <c:v>13.1667247972093</c:v>
                </c:pt>
                <c:pt idx="3008">
                  <c:v>13.1662109826795</c:v>
                </c:pt>
                <c:pt idx="3009">
                  <c:v>13.1665323834515</c:v>
                </c:pt>
                <c:pt idx="3010">
                  <c:v>13.166792716027601</c:v>
                </c:pt>
                <c:pt idx="3011">
                  <c:v>13.1673496448548</c:v>
                </c:pt>
                <c:pt idx="3012">
                  <c:v>13.167713906694299</c:v>
                </c:pt>
                <c:pt idx="3013">
                  <c:v>13.168385150651099</c:v>
                </c:pt>
                <c:pt idx="3014">
                  <c:v>13.1692126636128</c:v>
                </c:pt>
                <c:pt idx="3015">
                  <c:v>13.169659007767599</c:v>
                </c:pt>
                <c:pt idx="3016">
                  <c:v>13.170242474977099</c:v>
                </c:pt>
                <c:pt idx="3017">
                  <c:v>13.171626478353399</c:v>
                </c:pt>
                <c:pt idx="3018">
                  <c:v>13.1734607783608</c:v>
                </c:pt>
                <c:pt idx="3019">
                  <c:v>13.1745170695817</c:v>
                </c:pt>
                <c:pt idx="3020">
                  <c:v>13.1752924102442</c:v>
                </c:pt>
                <c:pt idx="3021">
                  <c:v>13.176298486744001</c:v>
                </c:pt>
                <c:pt idx="3022">
                  <c:v>13.1793574211751</c:v>
                </c:pt>
                <c:pt idx="3023">
                  <c:v>13.182694300614401</c:v>
                </c:pt>
                <c:pt idx="3024">
                  <c:v>13.1844570919527</c:v>
                </c:pt>
                <c:pt idx="3025">
                  <c:v>13.186033948230801</c:v>
                </c:pt>
                <c:pt idx="3026">
                  <c:v>13.1883202978489</c:v>
                </c:pt>
                <c:pt idx="3027">
                  <c:v>13.190727979243499</c:v>
                </c:pt>
                <c:pt idx="3028">
                  <c:v>13.193209549289</c:v>
                </c:pt>
                <c:pt idx="3029">
                  <c:v>13.195004296490501</c:v>
                </c:pt>
                <c:pt idx="3030">
                  <c:v>13.196230217721901</c:v>
                </c:pt>
                <c:pt idx="3031">
                  <c:v>13.1982860831158</c:v>
                </c:pt>
                <c:pt idx="3032">
                  <c:v>13.2003740077777</c:v>
                </c:pt>
                <c:pt idx="3033">
                  <c:v>13.2034639509125</c:v>
                </c:pt>
                <c:pt idx="3034">
                  <c:v>13.2040880590281</c:v>
                </c:pt>
                <c:pt idx="3035">
                  <c:v>13.2046068592516</c:v>
                </c:pt>
                <c:pt idx="3036">
                  <c:v>13.2051841329528</c:v>
                </c:pt>
                <c:pt idx="3037">
                  <c:v>13.205299664824199</c:v>
                </c:pt>
                <c:pt idx="3038">
                  <c:v>13.2049943680566</c:v>
                </c:pt>
                <c:pt idx="3039">
                  <c:v>13.2100773451909</c:v>
                </c:pt>
                <c:pt idx="3040">
                  <c:v>13.215022370106601</c:v>
                </c:pt>
                <c:pt idx="3041">
                  <c:v>13.2196066243131</c:v>
                </c:pt>
                <c:pt idx="3042">
                  <c:v>13.2242504330516</c:v>
                </c:pt>
                <c:pt idx="3043">
                  <c:v>13.227484098339801</c:v>
                </c:pt>
                <c:pt idx="3044">
                  <c:v>13.2307543806045</c:v>
                </c:pt>
                <c:pt idx="3045">
                  <c:v>13.234097423324901</c:v>
                </c:pt>
                <c:pt idx="3046">
                  <c:v>13.2376321892151</c:v>
                </c:pt>
                <c:pt idx="3047">
                  <c:v>13.2413834645349</c:v>
                </c:pt>
                <c:pt idx="3048">
                  <c:v>13.2460054601876</c:v>
                </c:pt>
                <c:pt idx="3049">
                  <c:v>13.2511271867763</c:v>
                </c:pt>
                <c:pt idx="3050">
                  <c:v>13.255691762998101</c:v>
                </c:pt>
                <c:pt idx="3051">
                  <c:v>13.2611605131129</c:v>
                </c:pt>
                <c:pt idx="3052">
                  <c:v>13.266767129232401</c:v>
                </c:pt>
                <c:pt idx="3053">
                  <c:v>13.272374466776601</c:v>
                </c:pt>
                <c:pt idx="3054">
                  <c:v>13.2778118520344</c:v>
                </c:pt>
                <c:pt idx="3055">
                  <c:v>13.2833956354348</c:v>
                </c:pt>
                <c:pt idx="3056">
                  <c:v>13.2891008135562</c:v>
                </c:pt>
                <c:pt idx="3057">
                  <c:v>13.2948703123079</c:v>
                </c:pt>
                <c:pt idx="3058">
                  <c:v>13.299057803261199</c:v>
                </c:pt>
                <c:pt idx="3059">
                  <c:v>13.3036906262993</c:v>
                </c:pt>
                <c:pt idx="3060">
                  <c:v>13.308402975426301</c:v>
                </c:pt>
                <c:pt idx="3061">
                  <c:v>13.3134059023622</c:v>
                </c:pt>
                <c:pt idx="3062">
                  <c:v>13.316563932565799</c:v>
                </c:pt>
                <c:pt idx="3063">
                  <c:v>13.320099210112399</c:v>
                </c:pt>
                <c:pt idx="3064">
                  <c:v>13.3260536069998</c:v>
                </c:pt>
                <c:pt idx="3065">
                  <c:v>13.3321104177168</c:v>
                </c:pt>
                <c:pt idx="3066">
                  <c:v>13.3374913543598</c:v>
                </c:pt>
                <c:pt idx="3067">
                  <c:v>13.342947283725</c:v>
                </c:pt>
                <c:pt idx="3068">
                  <c:v>13.3522926878771</c:v>
                </c:pt>
                <c:pt idx="3069">
                  <c:v>13.361792423731099</c:v>
                </c:pt>
                <c:pt idx="3070">
                  <c:v>13.370982719451099</c:v>
                </c:pt>
                <c:pt idx="3071">
                  <c:v>13.3804837460355</c:v>
                </c:pt>
                <c:pt idx="3072">
                  <c:v>13.390159907156599</c:v>
                </c:pt>
                <c:pt idx="3073">
                  <c:v>13.399860974586099</c:v>
                </c:pt>
                <c:pt idx="3074">
                  <c:v>13.4099888966321</c:v>
                </c:pt>
                <c:pt idx="3075">
                  <c:v>13.420582270801299</c:v>
                </c:pt>
                <c:pt idx="3076">
                  <c:v>13.4267002262493</c:v>
                </c:pt>
                <c:pt idx="3077">
                  <c:v>13.434630469475399</c:v>
                </c:pt>
                <c:pt idx="3078">
                  <c:v>13.441851032049501</c:v>
                </c:pt>
                <c:pt idx="3079">
                  <c:v>13.4501757002767</c:v>
                </c:pt>
                <c:pt idx="3080">
                  <c:v>13.457117536390401</c:v>
                </c:pt>
                <c:pt idx="3081">
                  <c:v>13.4656249169534</c:v>
                </c:pt>
                <c:pt idx="3082">
                  <c:v>13.474314696945401</c:v>
                </c:pt>
                <c:pt idx="3083">
                  <c:v>13.4850290405663</c:v>
                </c:pt>
                <c:pt idx="3084">
                  <c:v>13.495703913350701</c:v>
                </c:pt>
                <c:pt idx="3085">
                  <c:v>13.5053803726508</c:v>
                </c:pt>
                <c:pt idx="3086">
                  <c:v>13.5149541702728</c:v>
                </c:pt>
                <c:pt idx="3087">
                  <c:v>13.523990846399901</c:v>
                </c:pt>
                <c:pt idx="3088">
                  <c:v>13.5362752122546</c:v>
                </c:pt>
                <c:pt idx="3089">
                  <c:v>13.5451746063681</c:v>
                </c:pt>
                <c:pt idx="3090">
                  <c:v>13.5549542381266</c:v>
                </c:pt>
                <c:pt idx="3091">
                  <c:v>13.55253816662</c:v>
                </c:pt>
                <c:pt idx="3092">
                  <c:v>13.5502579391799</c:v>
                </c:pt>
                <c:pt idx="3093">
                  <c:v>13.548083825560701</c:v>
                </c:pt>
                <c:pt idx="3094">
                  <c:v>13.546680476902999</c:v>
                </c:pt>
                <c:pt idx="3095">
                  <c:v>13.545092003077601</c:v>
                </c:pt>
                <c:pt idx="3096">
                  <c:v>13.544921984278499</c:v>
                </c:pt>
                <c:pt idx="3097">
                  <c:v>13.5444718300148</c:v>
                </c:pt>
                <c:pt idx="3098">
                  <c:v>13.5442404882773</c:v>
                </c:pt>
                <c:pt idx="3099">
                  <c:v>13.5442555859211</c:v>
                </c:pt>
                <c:pt idx="3100">
                  <c:v>13.5443501600886</c:v>
                </c:pt>
                <c:pt idx="3101">
                  <c:v>13.5446636352314</c:v>
                </c:pt>
                <c:pt idx="3102">
                  <c:v>13.5398163203955</c:v>
                </c:pt>
                <c:pt idx="3103">
                  <c:v>13.540141591624399</c:v>
                </c:pt>
                <c:pt idx="3104">
                  <c:v>13.5428356575429</c:v>
                </c:pt>
                <c:pt idx="3105">
                  <c:v>13.542437764031099</c:v>
                </c:pt>
                <c:pt idx="3106">
                  <c:v>13.543797175251401</c:v>
                </c:pt>
                <c:pt idx="3107">
                  <c:v>13.545062251538999</c:v>
                </c:pt>
                <c:pt idx="3108">
                  <c:v>13.546394688954599</c:v>
                </c:pt>
                <c:pt idx="3109">
                  <c:v>13.555778923546701</c:v>
                </c:pt>
                <c:pt idx="3110">
                  <c:v>13.565202192973199</c:v>
                </c:pt>
                <c:pt idx="3111">
                  <c:v>13.574651118297201</c:v>
                </c:pt>
                <c:pt idx="3112">
                  <c:v>13.5834655928651</c:v>
                </c:pt>
                <c:pt idx="3113">
                  <c:v>13.5838805494477</c:v>
                </c:pt>
                <c:pt idx="3114">
                  <c:v>13.5842447112685</c:v>
                </c:pt>
                <c:pt idx="3115">
                  <c:v>13.5903005066604</c:v>
                </c:pt>
                <c:pt idx="3116">
                  <c:v>13.591418837352499</c:v>
                </c:pt>
                <c:pt idx="3117">
                  <c:v>13.590437847621001</c:v>
                </c:pt>
                <c:pt idx="3118">
                  <c:v>13.5900219771649</c:v>
                </c:pt>
                <c:pt idx="3119">
                  <c:v>13.5891368782027</c:v>
                </c:pt>
                <c:pt idx="3120">
                  <c:v>13.5902400506522</c:v>
                </c:pt>
                <c:pt idx="3121">
                  <c:v>13.591233354081499</c:v>
                </c:pt>
                <c:pt idx="3122">
                  <c:v>13.5922123063387</c:v>
                </c:pt>
                <c:pt idx="3123">
                  <c:v>13.589312012916601</c:v>
                </c:pt>
                <c:pt idx="3124">
                  <c:v>13.586410702415099</c:v>
                </c:pt>
                <c:pt idx="3125">
                  <c:v>13.583524521108799</c:v>
                </c:pt>
                <c:pt idx="3126">
                  <c:v>13.5807983464942</c:v>
                </c:pt>
                <c:pt idx="3127">
                  <c:v>13.5796997710561</c:v>
                </c:pt>
                <c:pt idx="3128">
                  <c:v>13.5782329385328</c:v>
                </c:pt>
                <c:pt idx="3129">
                  <c:v>13.5798444860191</c:v>
                </c:pt>
                <c:pt idx="3130">
                  <c:v>13.5814681950242</c:v>
                </c:pt>
                <c:pt idx="3131">
                  <c:v>13.583330912192899</c:v>
                </c:pt>
                <c:pt idx="3132">
                  <c:v>13.583481745773099</c:v>
                </c:pt>
                <c:pt idx="3133">
                  <c:v>13.5836539350008</c:v>
                </c:pt>
                <c:pt idx="3134">
                  <c:v>13.5860446653486</c:v>
                </c:pt>
                <c:pt idx="3135">
                  <c:v>13.5871133594067</c:v>
                </c:pt>
                <c:pt idx="3136">
                  <c:v>13.5878502652868</c:v>
                </c:pt>
                <c:pt idx="3137">
                  <c:v>13.594508792788901</c:v>
                </c:pt>
                <c:pt idx="3138">
                  <c:v>13.601314024646801</c:v>
                </c:pt>
                <c:pt idx="3139">
                  <c:v>13.6074262902823</c:v>
                </c:pt>
                <c:pt idx="3140">
                  <c:v>13.613856002711399</c:v>
                </c:pt>
                <c:pt idx="3141">
                  <c:v>13.6174203997757</c:v>
                </c:pt>
                <c:pt idx="3142">
                  <c:v>13.6175794507375</c:v>
                </c:pt>
                <c:pt idx="3143">
                  <c:v>13.6178573562821</c:v>
                </c:pt>
                <c:pt idx="3144">
                  <c:v>13.6235055972758</c:v>
                </c:pt>
                <c:pt idx="3145">
                  <c:v>13.626324386412699</c:v>
                </c:pt>
                <c:pt idx="3146">
                  <c:v>13.629075350810799</c:v>
                </c:pt>
                <c:pt idx="3147">
                  <c:v>13.6338548508625</c:v>
                </c:pt>
                <c:pt idx="3148">
                  <c:v>13.638452288226301</c:v>
                </c:pt>
                <c:pt idx="3149">
                  <c:v>13.641585561237701</c:v>
                </c:pt>
                <c:pt idx="3150">
                  <c:v>13.644925337811699</c:v>
                </c:pt>
                <c:pt idx="3151">
                  <c:v>13.648410943441601</c:v>
                </c:pt>
                <c:pt idx="3152">
                  <c:v>13.6525199678421</c:v>
                </c:pt>
                <c:pt idx="3153">
                  <c:v>13.6523372375317</c:v>
                </c:pt>
                <c:pt idx="3154">
                  <c:v>13.652201989592999</c:v>
                </c:pt>
                <c:pt idx="3155">
                  <c:v>13.651089508324</c:v>
                </c:pt>
                <c:pt idx="3156">
                  <c:v>13.6494391485367</c:v>
                </c:pt>
                <c:pt idx="3157">
                  <c:v>13.649078377737901</c:v>
                </c:pt>
                <c:pt idx="3158">
                  <c:v>13.647585264359201</c:v>
                </c:pt>
                <c:pt idx="3159">
                  <c:v>13.647022202442001</c:v>
                </c:pt>
                <c:pt idx="3160">
                  <c:v>13.65001032422</c:v>
                </c:pt>
                <c:pt idx="3161">
                  <c:v>13.6530092683701</c:v>
                </c:pt>
                <c:pt idx="3162">
                  <c:v>13.6558441896817</c:v>
                </c:pt>
                <c:pt idx="3163">
                  <c:v>13.655798422447701</c:v>
                </c:pt>
                <c:pt idx="3164">
                  <c:v>13.656232551705701</c:v>
                </c:pt>
                <c:pt idx="3165">
                  <c:v>13.6593465750822</c:v>
                </c:pt>
                <c:pt idx="3166">
                  <c:v>13.662632939163901</c:v>
                </c:pt>
                <c:pt idx="3167">
                  <c:v>13.6568331468361</c:v>
                </c:pt>
                <c:pt idx="3168">
                  <c:v>13.6466168692672</c:v>
                </c:pt>
                <c:pt idx="3169">
                  <c:v>13.6366453163965</c:v>
                </c:pt>
                <c:pt idx="3170">
                  <c:v>13.6262928480916</c:v>
                </c:pt>
                <c:pt idx="3171">
                  <c:v>13.616054564079199</c:v>
                </c:pt>
                <c:pt idx="3172">
                  <c:v>13.6109094745524</c:v>
                </c:pt>
                <c:pt idx="3173">
                  <c:v>13.606077695208601</c:v>
                </c:pt>
                <c:pt idx="3174">
                  <c:v>13.601507868408801</c:v>
                </c:pt>
                <c:pt idx="3175">
                  <c:v>13.605787097695099</c:v>
                </c:pt>
                <c:pt idx="3176">
                  <c:v>13.6098896120284</c:v>
                </c:pt>
                <c:pt idx="3177">
                  <c:v>13.614045233428</c:v>
                </c:pt>
                <c:pt idx="3178">
                  <c:v>13.618404174616</c:v>
                </c:pt>
                <c:pt idx="3179">
                  <c:v>13.618726828505601</c:v>
                </c:pt>
                <c:pt idx="3180">
                  <c:v>13.624154083087101</c:v>
                </c:pt>
                <c:pt idx="3181">
                  <c:v>13.6279195430938</c:v>
                </c:pt>
                <c:pt idx="3182">
                  <c:v>13.632909840548701</c:v>
                </c:pt>
                <c:pt idx="3183">
                  <c:v>13.636892327341499</c:v>
                </c:pt>
                <c:pt idx="3184">
                  <c:v>13.6419592684516</c:v>
                </c:pt>
                <c:pt idx="3185">
                  <c:v>13.647677151357</c:v>
                </c:pt>
                <c:pt idx="3186">
                  <c:v>13.6533235003717</c:v>
                </c:pt>
                <c:pt idx="3187">
                  <c:v>13.6589723523121</c:v>
                </c:pt>
                <c:pt idx="3188">
                  <c:v>13.664593053328501</c:v>
                </c:pt>
                <c:pt idx="3189">
                  <c:v>13.670128932150099</c:v>
                </c:pt>
                <c:pt idx="3190">
                  <c:v>13.675859880275899</c:v>
                </c:pt>
                <c:pt idx="3191">
                  <c:v>13.6816645275676</c:v>
                </c:pt>
                <c:pt idx="3192">
                  <c:v>13.687631400628799</c:v>
                </c:pt>
                <c:pt idx="3193">
                  <c:v>13.692854976419699</c:v>
                </c:pt>
                <c:pt idx="3194">
                  <c:v>13.697091097191899</c:v>
                </c:pt>
                <c:pt idx="3195">
                  <c:v>13.702651714342</c:v>
                </c:pt>
                <c:pt idx="3196">
                  <c:v>13.708247699937999</c:v>
                </c:pt>
                <c:pt idx="3197">
                  <c:v>13.7137670380815</c:v>
                </c:pt>
                <c:pt idx="3198">
                  <c:v>13.718280058458101</c:v>
                </c:pt>
                <c:pt idx="3199">
                  <c:v>13.7227539870357</c:v>
                </c:pt>
                <c:pt idx="3200">
                  <c:v>13.727357204710399</c:v>
                </c:pt>
                <c:pt idx="3201">
                  <c:v>13.732249624027499</c:v>
                </c:pt>
                <c:pt idx="3202">
                  <c:v>13.7368590839031</c:v>
                </c:pt>
                <c:pt idx="3203">
                  <c:v>13.740937542004801</c:v>
                </c:pt>
                <c:pt idx="3204">
                  <c:v>13.744617387959799</c:v>
                </c:pt>
                <c:pt idx="3205">
                  <c:v>13.7490848552219</c:v>
                </c:pt>
                <c:pt idx="3206">
                  <c:v>13.753646198097501</c:v>
                </c:pt>
                <c:pt idx="3207">
                  <c:v>13.7581965050436</c:v>
                </c:pt>
                <c:pt idx="3208">
                  <c:v>13.7627757373211</c:v>
                </c:pt>
                <c:pt idx="3209">
                  <c:v>13.7674650474309</c:v>
                </c:pt>
                <c:pt idx="3210">
                  <c:v>13.7633663812086</c:v>
                </c:pt>
                <c:pt idx="3211">
                  <c:v>13.758996194333401</c:v>
                </c:pt>
                <c:pt idx="3212">
                  <c:v>13.754822695821799</c:v>
                </c:pt>
                <c:pt idx="3213">
                  <c:v>13.751137336133199</c:v>
                </c:pt>
                <c:pt idx="3214">
                  <c:v>13.7462357210965</c:v>
                </c:pt>
                <c:pt idx="3215">
                  <c:v>13.7421471600631</c:v>
                </c:pt>
                <c:pt idx="3216">
                  <c:v>13.738184443624201</c:v>
                </c:pt>
                <c:pt idx="3217">
                  <c:v>13.732450245042701</c:v>
                </c:pt>
                <c:pt idx="3218">
                  <c:v>13.7292607726969</c:v>
                </c:pt>
                <c:pt idx="3219">
                  <c:v>13.726139003486001</c:v>
                </c:pt>
                <c:pt idx="3220">
                  <c:v>13.723180997057399</c:v>
                </c:pt>
                <c:pt idx="3221">
                  <c:v>13.7171996377225</c:v>
                </c:pt>
                <c:pt idx="3222">
                  <c:v>13.711207307560599</c:v>
                </c:pt>
                <c:pt idx="3223">
                  <c:v>13.706495696772301</c:v>
                </c:pt>
                <c:pt idx="3224">
                  <c:v>13.699989384917799</c:v>
                </c:pt>
                <c:pt idx="3225">
                  <c:v>13.693154012634899</c:v>
                </c:pt>
                <c:pt idx="3226">
                  <c:v>13.6863616265177</c:v>
                </c:pt>
                <c:pt idx="3227">
                  <c:v>13.6795559335661</c:v>
                </c:pt>
                <c:pt idx="3228">
                  <c:v>13.672746921347001</c:v>
                </c:pt>
                <c:pt idx="3229">
                  <c:v>13.663600933115299</c:v>
                </c:pt>
                <c:pt idx="3230">
                  <c:v>13.6545016757801</c:v>
                </c:pt>
                <c:pt idx="3231">
                  <c:v>13.6464233362484</c:v>
                </c:pt>
                <c:pt idx="3232">
                  <c:v>13.6381972220612</c:v>
                </c:pt>
                <c:pt idx="3233">
                  <c:v>13.6296468739066</c:v>
                </c:pt>
                <c:pt idx="3234">
                  <c:v>13.621033422115399</c:v>
                </c:pt>
                <c:pt idx="3235">
                  <c:v>13.6124941235077</c:v>
                </c:pt>
                <c:pt idx="3236">
                  <c:v>13.6044362951029</c:v>
                </c:pt>
                <c:pt idx="3237">
                  <c:v>13.594894269754599</c:v>
                </c:pt>
                <c:pt idx="3238">
                  <c:v>13.5865282134039</c:v>
                </c:pt>
                <c:pt idx="3239">
                  <c:v>13.578176261700101</c:v>
                </c:pt>
                <c:pt idx="3240">
                  <c:v>13.5697898069588</c:v>
                </c:pt>
                <c:pt idx="3241">
                  <c:v>13.5615275344646</c:v>
                </c:pt>
                <c:pt idx="3242">
                  <c:v>13.553414102676401</c:v>
                </c:pt>
                <c:pt idx="3243">
                  <c:v>13.5452912067183</c:v>
                </c:pt>
                <c:pt idx="3244">
                  <c:v>13.537188955006201</c:v>
                </c:pt>
                <c:pt idx="3245">
                  <c:v>13.5290074951672</c:v>
                </c:pt>
                <c:pt idx="3246">
                  <c:v>13.520763089924101</c:v>
                </c:pt>
                <c:pt idx="3247">
                  <c:v>13.5126318702438</c:v>
                </c:pt>
                <c:pt idx="3248">
                  <c:v>13.503429907160999</c:v>
                </c:pt>
                <c:pt idx="3249">
                  <c:v>13.494241702777201</c:v>
                </c:pt>
                <c:pt idx="3250">
                  <c:v>13.485158787665499</c:v>
                </c:pt>
                <c:pt idx="3251">
                  <c:v>13.476312444005501</c:v>
                </c:pt>
                <c:pt idx="3252">
                  <c:v>13.4674773892802</c:v>
                </c:pt>
                <c:pt idx="3253">
                  <c:v>13.4585373219165</c:v>
                </c:pt>
                <c:pt idx="3254">
                  <c:v>13.449710338391601</c:v>
                </c:pt>
                <c:pt idx="3255">
                  <c:v>13.4445796984617</c:v>
                </c:pt>
                <c:pt idx="3256">
                  <c:v>13.439212490605399</c:v>
                </c:pt>
                <c:pt idx="3257">
                  <c:v>13.4322693647502</c:v>
                </c:pt>
                <c:pt idx="3258">
                  <c:v>13.4248656454821</c:v>
                </c:pt>
                <c:pt idx="3259">
                  <c:v>13.415319255121799</c:v>
                </c:pt>
                <c:pt idx="3260">
                  <c:v>13.407608256806601</c:v>
                </c:pt>
                <c:pt idx="3261">
                  <c:v>13.399947480049301</c:v>
                </c:pt>
                <c:pt idx="3262">
                  <c:v>13.3925496714491</c:v>
                </c:pt>
                <c:pt idx="3263">
                  <c:v>13.385183641711</c:v>
                </c:pt>
                <c:pt idx="3264">
                  <c:v>13.376883559488601</c:v>
                </c:pt>
                <c:pt idx="3265">
                  <c:v>13.368646311969799</c:v>
                </c:pt>
                <c:pt idx="3266">
                  <c:v>13.361677178250799</c:v>
                </c:pt>
                <c:pt idx="3267">
                  <c:v>13.3555821095767</c:v>
                </c:pt>
                <c:pt idx="3268">
                  <c:v>13.3484004354523</c:v>
                </c:pt>
                <c:pt idx="3269">
                  <c:v>13.3411034932442</c:v>
                </c:pt>
                <c:pt idx="3270">
                  <c:v>13.333935753691099</c:v>
                </c:pt>
                <c:pt idx="3271">
                  <c:v>13.327491208860099</c:v>
                </c:pt>
                <c:pt idx="3272">
                  <c:v>13.3209814167195</c:v>
                </c:pt>
                <c:pt idx="3273">
                  <c:v>13.3140670309319</c:v>
                </c:pt>
                <c:pt idx="3274">
                  <c:v>13.3069691502879</c:v>
                </c:pt>
                <c:pt idx="3275">
                  <c:v>13.2981283893973</c:v>
                </c:pt>
                <c:pt idx="3276">
                  <c:v>13.2880174457725</c:v>
                </c:pt>
                <c:pt idx="3277">
                  <c:v>13.279374164191299</c:v>
                </c:pt>
                <c:pt idx="3278">
                  <c:v>13.269895784077899</c:v>
                </c:pt>
                <c:pt idx="3279">
                  <c:v>13.260509048455001</c:v>
                </c:pt>
                <c:pt idx="3280">
                  <c:v>13.2509035040126</c:v>
                </c:pt>
                <c:pt idx="3281">
                  <c:v>13.2413473680833</c:v>
                </c:pt>
                <c:pt idx="3282">
                  <c:v>13.229596257128501</c:v>
                </c:pt>
                <c:pt idx="3283">
                  <c:v>13.217864992848099</c:v>
                </c:pt>
                <c:pt idx="3284">
                  <c:v>13.2064510672651</c:v>
                </c:pt>
                <c:pt idx="3285">
                  <c:v>13.195086789044501</c:v>
                </c:pt>
                <c:pt idx="3286">
                  <c:v>13.184009135527999</c:v>
                </c:pt>
                <c:pt idx="3287">
                  <c:v>13.172186576347</c:v>
                </c:pt>
                <c:pt idx="3288">
                  <c:v>13.1608151769189</c:v>
                </c:pt>
                <c:pt idx="3289">
                  <c:v>13.150983502956899</c:v>
                </c:pt>
                <c:pt idx="3290">
                  <c:v>13.141296618534</c:v>
                </c:pt>
                <c:pt idx="3291">
                  <c:v>13.131457244686599</c:v>
                </c:pt>
                <c:pt idx="3292">
                  <c:v>13.1214886602049</c:v>
                </c:pt>
                <c:pt idx="3293">
                  <c:v>13.1125871338301</c:v>
                </c:pt>
                <c:pt idx="3294">
                  <c:v>13.1040133885298</c:v>
                </c:pt>
                <c:pt idx="3295">
                  <c:v>13.0959536628657</c:v>
                </c:pt>
                <c:pt idx="3296">
                  <c:v>13.0878409732038</c:v>
                </c:pt>
                <c:pt idx="3297">
                  <c:v>13.0797735109819</c:v>
                </c:pt>
                <c:pt idx="3298">
                  <c:v>13.0716921113504</c:v>
                </c:pt>
                <c:pt idx="3299">
                  <c:v>13.0617318820862</c:v>
                </c:pt>
                <c:pt idx="3300">
                  <c:v>13.053564010994499</c:v>
                </c:pt>
                <c:pt idx="3301">
                  <c:v>13.045468858710301</c:v>
                </c:pt>
                <c:pt idx="3302">
                  <c:v>13.037486934634</c:v>
                </c:pt>
                <c:pt idx="3303">
                  <c:v>13.0288609124377</c:v>
                </c:pt>
                <c:pt idx="3304">
                  <c:v>13.0217535588489</c:v>
                </c:pt>
                <c:pt idx="3305">
                  <c:v>13.015551838233501</c:v>
                </c:pt>
                <c:pt idx="3306">
                  <c:v>13.0093674922253</c:v>
                </c:pt>
                <c:pt idx="3307">
                  <c:v>13.003372224276999</c:v>
                </c:pt>
                <c:pt idx="3308">
                  <c:v>12.997438232258</c:v>
                </c:pt>
                <c:pt idx="3309">
                  <c:v>12.9849810480749</c:v>
                </c:pt>
                <c:pt idx="3310">
                  <c:v>12.9734002849414</c:v>
                </c:pt>
                <c:pt idx="3311">
                  <c:v>12.961384458041101</c:v>
                </c:pt>
                <c:pt idx="3312">
                  <c:v>12.9483504932033</c:v>
                </c:pt>
                <c:pt idx="3313">
                  <c:v>12.935552813717701</c:v>
                </c:pt>
                <c:pt idx="3314">
                  <c:v>12.923680748381299</c:v>
                </c:pt>
                <c:pt idx="3315">
                  <c:v>12.9118580060324</c:v>
                </c:pt>
                <c:pt idx="3316">
                  <c:v>12.899959470367399</c:v>
                </c:pt>
                <c:pt idx="3317">
                  <c:v>12.887604949739901</c:v>
                </c:pt>
                <c:pt idx="3318">
                  <c:v>12.8754980536439</c:v>
                </c:pt>
                <c:pt idx="3319">
                  <c:v>12.862446451787999</c:v>
                </c:pt>
                <c:pt idx="3320">
                  <c:v>12.8494094813505</c:v>
                </c:pt>
                <c:pt idx="3321">
                  <c:v>12.837292961150499</c:v>
                </c:pt>
                <c:pt idx="3322">
                  <c:v>12.8249297362294</c:v>
                </c:pt>
                <c:pt idx="3323">
                  <c:v>12.8127925775054</c:v>
                </c:pt>
                <c:pt idx="3324">
                  <c:v>12.800746051477001</c:v>
                </c:pt>
                <c:pt idx="3325">
                  <c:v>12.788884809713901</c:v>
                </c:pt>
                <c:pt idx="3326">
                  <c:v>12.7795354772256</c:v>
                </c:pt>
                <c:pt idx="3327">
                  <c:v>12.770333143560901</c:v>
                </c:pt>
                <c:pt idx="3328">
                  <c:v>12.761160498789501</c:v>
                </c:pt>
                <c:pt idx="3329">
                  <c:v>12.7520964139164</c:v>
                </c:pt>
                <c:pt idx="3330">
                  <c:v>12.746072005305001</c:v>
                </c:pt>
                <c:pt idx="3331">
                  <c:v>12.740122887117799</c:v>
                </c:pt>
                <c:pt idx="3332">
                  <c:v>12.7315588202963</c:v>
                </c:pt>
                <c:pt idx="3333">
                  <c:v>12.7250743109943</c:v>
                </c:pt>
                <c:pt idx="3334">
                  <c:v>12.7187659793435</c:v>
                </c:pt>
                <c:pt idx="3335">
                  <c:v>12.710146005293501</c:v>
                </c:pt>
                <c:pt idx="3336">
                  <c:v>12.701097550873399</c:v>
                </c:pt>
                <c:pt idx="3337">
                  <c:v>12.6921144452812</c:v>
                </c:pt>
                <c:pt idx="3338">
                  <c:v>12.6831883187815</c:v>
                </c:pt>
                <c:pt idx="3339">
                  <c:v>12.6744674335237</c:v>
                </c:pt>
                <c:pt idx="3340">
                  <c:v>12.665791515065999</c:v>
                </c:pt>
                <c:pt idx="3341">
                  <c:v>12.660201391862101</c:v>
                </c:pt>
                <c:pt idx="3342">
                  <c:v>12.6524834677053</c:v>
                </c:pt>
                <c:pt idx="3343">
                  <c:v>12.645914245779201</c:v>
                </c:pt>
                <c:pt idx="3344">
                  <c:v>12.639052836567</c:v>
                </c:pt>
                <c:pt idx="3345">
                  <c:v>12.6322121228407</c:v>
                </c:pt>
                <c:pt idx="3346">
                  <c:v>12.6248555977878</c:v>
                </c:pt>
                <c:pt idx="3347">
                  <c:v>12.617526275689499</c:v>
                </c:pt>
                <c:pt idx="3348">
                  <c:v>12.609082599139199</c:v>
                </c:pt>
                <c:pt idx="3349">
                  <c:v>12.5985973181962</c:v>
                </c:pt>
                <c:pt idx="3350">
                  <c:v>12.5908694816391</c:v>
                </c:pt>
                <c:pt idx="3351">
                  <c:v>12.5831194633273</c:v>
                </c:pt>
                <c:pt idx="3352">
                  <c:v>12.5754390732268</c:v>
                </c:pt>
                <c:pt idx="3353">
                  <c:v>12.5651208567645</c:v>
                </c:pt>
                <c:pt idx="3354">
                  <c:v>12.5548579917995</c:v>
                </c:pt>
                <c:pt idx="3355">
                  <c:v>12.544671440057</c:v>
                </c:pt>
                <c:pt idx="3356">
                  <c:v>12.5345192204959</c:v>
                </c:pt>
                <c:pt idx="3357">
                  <c:v>12.527174182340101</c:v>
                </c:pt>
                <c:pt idx="3358">
                  <c:v>12.5197546050151</c:v>
                </c:pt>
                <c:pt idx="3359">
                  <c:v>12.509863974153401</c:v>
                </c:pt>
                <c:pt idx="3360">
                  <c:v>12.5001266426958</c:v>
                </c:pt>
                <c:pt idx="3361">
                  <c:v>12.4903843578711</c:v>
                </c:pt>
                <c:pt idx="3362">
                  <c:v>12.480751989246899</c:v>
                </c:pt>
                <c:pt idx="3363">
                  <c:v>12.472123997771201</c:v>
                </c:pt>
                <c:pt idx="3364">
                  <c:v>12.4633527002722</c:v>
                </c:pt>
                <c:pt idx="3365">
                  <c:v>12.4545643152709</c:v>
                </c:pt>
                <c:pt idx="3366">
                  <c:v>12.4461528983988</c:v>
                </c:pt>
                <c:pt idx="3367">
                  <c:v>12.4375755124245</c:v>
                </c:pt>
                <c:pt idx="3368">
                  <c:v>12.428815619645301</c:v>
                </c:pt>
                <c:pt idx="3369">
                  <c:v>12.420009924783599</c:v>
                </c:pt>
                <c:pt idx="3370">
                  <c:v>12.411270914279401</c:v>
                </c:pt>
                <c:pt idx="3371">
                  <c:v>12.4024081009907</c:v>
                </c:pt>
                <c:pt idx="3372">
                  <c:v>12.393722951096001</c:v>
                </c:pt>
                <c:pt idx="3373">
                  <c:v>12.3851047946373</c:v>
                </c:pt>
                <c:pt idx="3374">
                  <c:v>12.376588230166499</c:v>
                </c:pt>
                <c:pt idx="3375">
                  <c:v>12.368165616227801</c:v>
                </c:pt>
                <c:pt idx="3376">
                  <c:v>12.3583980376394</c:v>
                </c:pt>
                <c:pt idx="3377">
                  <c:v>12.350170925322001</c:v>
                </c:pt>
                <c:pt idx="3378">
                  <c:v>12.341872140440399</c:v>
                </c:pt>
                <c:pt idx="3379">
                  <c:v>12.333590554624999</c:v>
                </c:pt>
                <c:pt idx="3380">
                  <c:v>12.327734750406901</c:v>
                </c:pt>
                <c:pt idx="3381">
                  <c:v>12.320427173914901</c:v>
                </c:pt>
                <c:pt idx="3382">
                  <c:v>12.312999896556301</c:v>
                </c:pt>
                <c:pt idx="3383">
                  <c:v>12.305607506503501</c:v>
                </c:pt>
                <c:pt idx="3384">
                  <c:v>12.2983112123911</c:v>
                </c:pt>
                <c:pt idx="3385">
                  <c:v>12.288681905389801</c:v>
                </c:pt>
                <c:pt idx="3386">
                  <c:v>12.279059254283201</c:v>
                </c:pt>
                <c:pt idx="3387">
                  <c:v>12.269772867783599</c:v>
                </c:pt>
                <c:pt idx="3388">
                  <c:v>12.263028453549101</c:v>
                </c:pt>
                <c:pt idx="3389">
                  <c:v>12.2542169288475</c:v>
                </c:pt>
                <c:pt idx="3390">
                  <c:v>12.245479076026401</c:v>
                </c:pt>
                <c:pt idx="3391">
                  <c:v>12.2341165396632</c:v>
                </c:pt>
                <c:pt idx="3392">
                  <c:v>12.2247833063599</c:v>
                </c:pt>
                <c:pt idx="3393">
                  <c:v>12.2160511162284</c:v>
                </c:pt>
                <c:pt idx="3394">
                  <c:v>12.2095724442086</c:v>
                </c:pt>
                <c:pt idx="3395">
                  <c:v>12.202445475596299</c:v>
                </c:pt>
                <c:pt idx="3396">
                  <c:v>12.1954664162634</c:v>
                </c:pt>
                <c:pt idx="3397">
                  <c:v>12.1885763300726</c:v>
                </c:pt>
                <c:pt idx="3398">
                  <c:v>12.1826848415953</c:v>
                </c:pt>
                <c:pt idx="3399">
                  <c:v>12.1762455361491</c:v>
                </c:pt>
                <c:pt idx="3400">
                  <c:v>12.169891394012501</c:v>
                </c:pt>
                <c:pt idx="3401">
                  <c:v>12.1639909057929</c:v>
                </c:pt>
                <c:pt idx="3402">
                  <c:v>12.158105314603899</c:v>
                </c:pt>
                <c:pt idx="3403">
                  <c:v>12.1520973267321</c:v>
                </c:pt>
                <c:pt idx="3404">
                  <c:v>12.146135212276301</c:v>
                </c:pt>
                <c:pt idx="3405">
                  <c:v>12.1408363607423</c:v>
                </c:pt>
                <c:pt idx="3406">
                  <c:v>12.135530650177101</c:v>
                </c:pt>
                <c:pt idx="3407">
                  <c:v>12.1306775828106</c:v>
                </c:pt>
                <c:pt idx="3408">
                  <c:v>12.1261359945025</c:v>
                </c:pt>
                <c:pt idx="3409">
                  <c:v>12.121650615059799</c:v>
                </c:pt>
                <c:pt idx="3410">
                  <c:v>12.117982186700599</c:v>
                </c:pt>
                <c:pt idx="3411">
                  <c:v>12.113299300181099</c:v>
                </c:pt>
                <c:pt idx="3412">
                  <c:v>12.108660237552201</c:v>
                </c:pt>
                <c:pt idx="3413">
                  <c:v>12.104031590107301</c:v>
                </c:pt>
                <c:pt idx="3414">
                  <c:v>12.0995594174916</c:v>
                </c:pt>
                <c:pt idx="3415">
                  <c:v>12.095097406479001</c:v>
                </c:pt>
                <c:pt idx="3416">
                  <c:v>12.0906769972772</c:v>
                </c:pt>
                <c:pt idx="3417">
                  <c:v>12.086302926968999</c:v>
                </c:pt>
                <c:pt idx="3418">
                  <c:v>12.0803077627295</c:v>
                </c:pt>
                <c:pt idx="3419">
                  <c:v>12.0763281953432</c:v>
                </c:pt>
                <c:pt idx="3420">
                  <c:v>12.072686751533</c:v>
                </c:pt>
                <c:pt idx="3421">
                  <c:v>12.068429884566999</c:v>
                </c:pt>
                <c:pt idx="3422">
                  <c:v>12.0642235206546</c:v>
                </c:pt>
                <c:pt idx="3423">
                  <c:v>12.0598716546963</c:v>
                </c:pt>
                <c:pt idx="3424">
                  <c:v>12.0554306126106</c:v>
                </c:pt>
                <c:pt idx="3425">
                  <c:v>12.051137402177</c:v>
                </c:pt>
                <c:pt idx="3426">
                  <c:v>12.047339102527999</c:v>
                </c:pt>
                <c:pt idx="3427">
                  <c:v>12.042202966843901</c:v>
                </c:pt>
                <c:pt idx="3428">
                  <c:v>12.037342221144799</c:v>
                </c:pt>
                <c:pt idx="3429">
                  <c:v>12.0329315394199</c:v>
                </c:pt>
                <c:pt idx="3430">
                  <c:v>12.028717725025199</c:v>
                </c:pt>
                <c:pt idx="3431">
                  <c:v>12.022874881444899</c:v>
                </c:pt>
                <c:pt idx="3432">
                  <c:v>12.0177359640542</c:v>
                </c:pt>
                <c:pt idx="3433">
                  <c:v>12.012950286271501</c:v>
                </c:pt>
                <c:pt idx="3434">
                  <c:v>12.0077523377971</c:v>
                </c:pt>
                <c:pt idx="3435">
                  <c:v>12.0029453302596</c:v>
                </c:pt>
                <c:pt idx="3436">
                  <c:v>11.998217615928301</c:v>
                </c:pt>
                <c:pt idx="3437">
                  <c:v>11.994294844426699</c:v>
                </c:pt>
                <c:pt idx="3438">
                  <c:v>11.9902505276663</c:v>
                </c:pt>
                <c:pt idx="3439">
                  <c:v>11.986309728341</c:v>
                </c:pt>
                <c:pt idx="3440">
                  <c:v>11.981838971336201</c:v>
                </c:pt>
                <c:pt idx="3441">
                  <c:v>11.980908604776699</c:v>
                </c:pt>
                <c:pt idx="3442">
                  <c:v>11.9799859862907</c:v>
                </c:pt>
                <c:pt idx="3443">
                  <c:v>11.979241023815</c:v>
                </c:pt>
                <c:pt idx="3444">
                  <c:v>11.976614630580899</c:v>
                </c:pt>
                <c:pt idx="3445">
                  <c:v>11.9722577798297</c:v>
                </c:pt>
                <c:pt idx="3446">
                  <c:v>11.968115676526599</c:v>
                </c:pt>
                <c:pt idx="3447">
                  <c:v>11.966007710383201</c:v>
                </c:pt>
                <c:pt idx="3448">
                  <c:v>11.963971894143199</c:v>
                </c:pt>
                <c:pt idx="3449">
                  <c:v>11.9600803230531</c:v>
                </c:pt>
                <c:pt idx="3450">
                  <c:v>11.956236957084601</c:v>
                </c:pt>
                <c:pt idx="3451">
                  <c:v>11.9517891955108</c:v>
                </c:pt>
                <c:pt idx="3452">
                  <c:v>11.948081385083601</c:v>
                </c:pt>
                <c:pt idx="3453">
                  <c:v>11.943212589331001</c:v>
                </c:pt>
                <c:pt idx="3454">
                  <c:v>11.9372932325001</c:v>
                </c:pt>
                <c:pt idx="3455">
                  <c:v>11.9314106064532</c:v>
                </c:pt>
                <c:pt idx="3456">
                  <c:v>11.925589399206</c:v>
                </c:pt>
                <c:pt idx="3457">
                  <c:v>11.919787401172</c:v>
                </c:pt>
                <c:pt idx="3458">
                  <c:v>11.9141638464042</c:v>
                </c:pt>
                <c:pt idx="3459">
                  <c:v>11.9086710216067</c:v>
                </c:pt>
                <c:pt idx="3460">
                  <c:v>11.9028761751725</c:v>
                </c:pt>
                <c:pt idx="3461">
                  <c:v>11.8971737694011</c:v>
                </c:pt>
                <c:pt idx="3462">
                  <c:v>11.8915561447199</c:v>
                </c:pt>
                <c:pt idx="3463">
                  <c:v>11.886095559416001</c:v>
                </c:pt>
                <c:pt idx="3464">
                  <c:v>11.8797435502174</c:v>
                </c:pt>
                <c:pt idx="3465">
                  <c:v>11.8733896150531</c:v>
                </c:pt>
                <c:pt idx="3466">
                  <c:v>11.8669593173178</c:v>
                </c:pt>
                <c:pt idx="3467">
                  <c:v>11.860652149986899</c:v>
                </c:pt>
                <c:pt idx="3468">
                  <c:v>11.854729462422499</c:v>
                </c:pt>
                <c:pt idx="3469">
                  <c:v>11.8489059468401</c:v>
                </c:pt>
                <c:pt idx="3470">
                  <c:v>11.842995212841</c:v>
                </c:pt>
                <c:pt idx="3471">
                  <c:v>11.8362427763605</c:v>
                </c:pt>
                <c:pt idx="3472">
                  <c:v>11.8299294129363</c:v>
                </c:pt>
                <c:pt idx="3473">
                  <c:v>11.8231401057682</c:v>
                </c:pt>
                <c:pt idx="3474">
                  <c:v>11.816504530489</c:v>
                </c:pt>
                <c:pt idx="3475">
                  <c:v>11.809371819181401</c:v>
                </c:pt>
                <c:pt idx="3476">
                  <c:v>11.802308761893199</c:v>
                </c:pt>
                <c:pt idx="3477">
                  <c:v>11.794473131061901</c:v>
                </c:pt>
                <c:pt idx="3478">
                  <c:v>11.7871978120262</c:v>
                </c:pt>
                <c:pt idx="3479">
                  <c:v>11.7796238106449</c:v>
                </c:pt>
                <c:pt idx="3480">
                  <c:v>11.77189177232</c:v>
                </c:pt>
                <c:pt idx="3481">
                  <c:v>11.7642586581887</c:v>
                </c:pt>
                <c:pt idx="3482">
                  <c:v>11.7566816906497</c:v>
                </c:pt>
                <c:pt idx="3483">
                  <c:v>11.7492707578512</c:v>
                </c:pt>
                <c:pt idx="3484">
                  <c:v>11.7403916612835</c:v>
                </c:pt>
                <c:pt idx="3485">
                  <c:v>11.7324650167788</c:v>
                </c:pt>
                <c:pt idx="3486">
                  <c:v>11.724462920842299</c:v>
                </c:pt>
                <c:pt idx="3487">
                  <c:v>11.716495427366</c:v>
                </c:pt>
                <c:pt idx="3488">
                  <c:v>11.706656600543599</c:v>
                </c:pt>
                <c:pt idx="3489">
                  <c:v>11.6967121870015</c:v>
                </c:pt>
                <c:pt idx="3490">
                  <c:v>11.686018359205301</c:v>
                </c:pt>
                <c:pt idx="3491">
                  <c:v>11.6752278963371</c:v>
                </c:pt>
                <c:pt idx="3492">
                  <c:v>11.6644046923173</c:v>
                </c:pt>
                <c:pt idx="3493">
                  <c:v>11.6532100424013</c:v>
                </c:pt>
                <c:pt idx="3494">
                  <c:v>11.6443821762269</c:v>
                </c:pt>
                <c:pt idx="3495">
                  <c:v>11.635483540708799</c:v>
                </c:pt>
                <c:pt idx="3496">
                  <c:v>11.6265374908543</c:v>
                </c:pt>
                <c:pt idx="3497">
                  <c:v>11.6181369382839</c:v>
                </c:pt>
                <c:pt idx="3498">
                  <c:v>11.609844304625099</c:v>
                </c:pt>
                <c:pt idx="3499">
                  <c:v>11.601258492054599</c:v>
                </c:pt>
                <c:pt idx="3500">
                  <c:v>11.595910348824299</c:v>
                </c:pt>
                <c:pt idx="3501">
                  <c:v>11.589857766102</c:v>
                </c:pt>
                <c:pt idx="3502">
                  <c:v>11.5838410964861</c:v>
                </c:pt>
                <c:pt idx="3503">
                  <c:v>11.577887654582501</c:v>
                </c:pt>
                <c:pt idx="3504">
                  <c:v>11.571278691049301</c:v>
                </c:pt>
                <c:pt idx="3505">
                  <c:v>11.564697788233801</c:v>
                </c:pt>
                <c:pt idx="3506">
                  <c:v>11.559052789678701</c:v>
                </c:pt>
                <c:pt idx="3507">
                  <c:v>11.5530586384582</c:v>
                </c:pt>
                <c:pt idx="3508">
                  <c:v>11.547260475717099</c:v>
                </c:pt>
                <c:pt idx="3509">
                  <c:v>11.541523274427799</c:v>
                </c:pt>
                <c:pt idx="3510">
                  <c:v>11.5340366603654</c:v>
                </c:pt>
                <c:pt idx="3511">
                  <c:v>11.5281796852562</c:v>
                </c:pt>
                <c:pt idx="3512">
                  <c:v>11.522444237773399</c:v>
                </c:pt>
                <c:pt idx="3513">
                  <c:v>11.5168446440904</c:v>
                </c:pt>
                <c:pt idx="3514">
                  <c:v>11.5111958966173</c:v>
                </c:pt>
                <c:pt idx="3515">
                  <c:v>11.510647006017599</c:v>
                </c:pt>
                <c:pt idx="3516">
                  <c:v>11.5103339476118</c:v>
                </c:pt>
                <c:pt idx="3517">
                  <c:v>11.5092355574218</c:v>
                </c:pt>
                <c:pt idx="3518">
                  <c:v>11.508214793492501</c:v>
                </c:pt>
                <c:pt idx="3519">
                  <c:v>11.5071870906722</c:v>
                </c:pt>
                <c:pt idx="3520">
                  <c:v>11.5062628177026</c:v>
                </c:pt>
                <c:pt idx="3521">
                  <c:v>11.5054999099931</c:v>
                </c:pt>
                <c:pt idx="3522">
                  <c:v>11.5046439193175</c:v>
                </c:pt>
                <c:pt idx="3523">
                  <c:v>11.503777046910001</c:v>
                </c:pt>
                <c:pt idx="3524">
                  <c:v>11.5029910114893</c:v>
                </c:pt>
                <c:pt idx="3525">
                  <c:v>11.5022344829577</c:v>
                </c:pt>
                <c:pt idx="3526">
                  <c:v>11.501477575032499</c:v>
                </c:pt>
                <c:pt idx="3527">
                  <c:v>11.500713064162399</c:v>
                </c:pt>
                <c:pt idx="3528">
                  <c:v>11.4999759022107</c:v>
                </c:pt>
                <c:pt idx="3529">
                  <c:v>11.497503603814</c:v>
                </c:pt>
                <c:pt idx="3530">
                  <c:v>11.495193210859799</c:v>
                </c:pt>
                <c:pt idx="3531">
                  <c:v>11.493171548568601</c:v>
                </c:pt>
                <c:pt idx="3532">
                  <c:v>11.4928167729765</c:v>
                </c:pt>
                <c:pt idx="3533">
                  <c:v>11.4922956933524</c:v>
                </c:pt>
                <c:pt idx="3534">
                  <c:v>11.4917995020077</c:v>
                </c:pt>
                <c:pt idx="3535">
                  <c:v>11.491135540825899</c:v>
                </c:pt>
                <c:pt idx="3536">
                  <c:v>11.4907598211904</c:v>
                </c:pt>
                <c:pt idx="3537">
                  <c:v>11.490367715479699</c:v>
                </c:pt>
                <c:pt idx="3538">
                  <c:v>11.490099249576099</c:v>
                </c:pt>
                <c:pt idx="3539">
                  <c:v>11.4898047461652</c:v>
                </c:pt>
                <c:pt idx="3540">
                  <c:v>11.489715031829199</c:v>
                </c:pt>
                <c:pt idx="3541">
                  <c:v>11.4888942801302</c:v>
                </c:pt>
                <c:pt idx="3542">
                  <c:v>11.486043231461</c:v>
                </c:pt>
                <c:pt idx="3543">
                  <c:v>11.484513247648801</c:v>
                </c:pt>
                <c:pt idx="3544">
                  <c:v>11.483015640421799</c:v>
                </c:pt>
                <c:pt idx="3545">
                  <c:v>11.478924533776899</c:v>
                </c:pt>
                <c:pt idx="3546">
                  <c:v>11.474896389846</c:v>
                </c:pt>
                <c:pt idx="3547">
                  <c:v>11.470737123781801</c:v>
                </c:pt>
                <c:pt idx="3548">
                  <c:v>11.4623510253133</c:v>
                </c:pt>
                <c:pt idx="3549">
                  <c:v>11.454211183783199</c:v>
                </c:pt>
                <c:pt idx="3550">
                  <c:v>11.4471204457376</c:v>
                </c:pt>
                <c:pt idx="3551">
                  <c:v>11.439793878845601</c:v>
                </c:pt>
                <c:pt idx="3552">
                  <c:v>11.433090598575699</c:v>
                </c:pt>
                <c:pt idx="3553">
                  <c:v>11.427050305448001</c:v>
                </c:pt>
                <c:pt idx="3554">
                  <c:v>11.4241555744042</c:v>
                </c:pt>
                <c:pt idx="3555">
                  <c:v>11.4243543997228</c:v>
                </c:pt>
                <c:pt idx="3556">
                  <c:v>11.4233190866494</c:v>
                </c:pt>
                <c:pt idx="3557">
                  <c:v>11.4213367856836</c:v>
                </c:pt>
                <c:pt idx="3558">
                  <c:v>11.419273787731401</c:v>
                </c:pt>
                <c:pt idx="3559">
                  <c:v>11.4173796235269</c:v>
                </c:pt>
                <c:pt idx="3560">
                  <c:v>11.417795253534701</c:v>
                </c:pt>
                <c:pt idx="3561">
                  <c:v>11.416281748222</c:v>
                </c:pt>
                <c:pt idx="3562">
                  <c:v>11.4163823048472</c:v>
                </c:pt>
                <c:pt idx="3563">
                  <c:v>11.4164373989934</c:v>
                </c:pt>
                <c:pt idx="3564">
                  <c:v>11.4170305049776</c:v>
                </c:pt>
                <c:pt idx="3565">
                  <c:v>11.4177362238848</c:v>
                </c:pt>
                <c:pt idx="3566">
                  <c:v>11.416542890283999</c:v>
                </c:pt>
                <c:pt idx="3567">
                  <c:v>11.412044377907</c:v>
                </c:pt>
                <c:pt idx="3568">
                  <c:v>11.4075608454004</c:v>
                </c:pt>
                <c:pt idx="3569">
                  <c:v>11.4056852670534</c:v>
                </c:pt>
                <c:pt idx="3570">
                  <c:v>11.403906372592299</c:v>
                </c:pt>
                <c:pt idx="3571">
                  <c:v>11.402303643356101</c:v>
                </c:pt>
                <c:pt idx="3572">
                  <c:v>11.398289798355499</c:v>
                </c:pt>
                <c:pt idx="3573">
                  <c:v>11.393540018246799</c:v>
                </c:pt>
                <c:pt idx="3574">
                  <c:v>11.3885629306632</c:v>
                </c:pt>
                <c:pt idx="3575">
                  <c:v>11.3838523083539</c:v>
                </c:pt>
                <c:pt idx="3576">
                  <c:v>11.379427908153501</c:v>
                </c:pt>
                <c:pt idx="3577">
                  <c:v>11.375109453525999</c:v>
                </c:pt>
                <c:pt idx="3578">
                  <c:v>11.371447338557701</c:v>
                </c:pt>
                <c:pt idx="3579">
                  <c:v>11.367839350906801</c:v>
                </c:pt>
                <c:pt idx="3580">
                  <c:v>11.3643006866787</c:v>
                </c:pt>
                <c:pt idx="3581">
                  <c:v>11.363259521162799</c:v>
                </c:pt>
                <c:pt idx="3582">
                  <c:v>11.362169584677901</c:v>
                </c:pt>
                <c:pt idx="3583">
                  <c:v>11.3602848547728</c:v>
                </c:pt>
                <c:pt idx="3584">
                  <c:v>11.3584471091262</c:v>
                </c:pt>
                <c:pt idx="3585">
                  <c:v>11.3566688832829</c:v>
                </c:pt>
                <c:pt idx="3586">
                  <c:v>11.354742987150701</c:v>
                </c:pt>
                <c:pt idx="3587">
                  <c:v>11.352836681389499</c:v>
                </c:pt>
                <c:pt idx="3588">
                  <c:v>11.3510286852789</c:v>
                </c:pt>
                <c:pt idx="3589">
                  <c:v>11.349029851272199</c:v>
                </c:pt>
                <c:pt idx="3590">
                  <c:v>11.355038894408301</c:v>
                </c:pt>
                <c:pt idx="3591">
                  <c:v>11.360847111784</c:v>
                </c:pt>
                <c:pt idx="3592">
                  <c:v>11.366549790491099</c:v>
                </c:pt>
                <c:pt idx="3593">
                  <c:v>11.3727338610109</c:v>
                </c:pt>
                <c:pt idx="3594">
                  <c:v>11.3787892690712</c:v>
                </c:pt>
                <c:pt idx="3595">
                  <c:v>11.3851502636186</c:v>
                </c:pt>
                <c:pt idx="3596">
                  <c:v>11.3906884627972</c:v>
                </c:pt>
                <c:pt idx="3597">
                  <c:v>11.3891758281523</c:v>
                </c:pt>
                <c:pt idx="3598">
                  <c:v>11.387651223057301</c:v>
                </c:pt>
                <c:pt idx="3599">
                  <c:v>11.3861575580079</c:v>
                </c:pt>
                <c:pt idx="3600">
                  <c:v>11.384786286467</c:v>
                </c:pt>
                <c:pt idx="3601">
                  <c:v>11.384544646034801</c:v>
                </c:pt>
                <c:pt idx="3602">
                  <c:v>11.384131893111601</c:v>
                </c:pt>
                <c:pt idx="3603">
                  <c:v>11.3837050632704</c:v>
                </c:pt>
                <c:pt idx="3604">
                  <c:v>11.3829120716318</c:v>
                </c:pt>
                <c:pt idx="3605">
                  <c:v>11.3824933019147</c:v>
                </c:pt>
                <c:pt idx="3606">
                  <c:v>11.3889490991151</c:v>
                </c:pt>
                <c:pt idx="3607">
                  <c:v>11.3885318789882</c:v>
                </c:pt>
                <c:pt idx="3608">
                  <c:v>11.3882349108942</c:v>
                </c:pt>
                <c:pt idx="3609">
                  <c:v>11.3880264777207</c:v>
                </c:pt>
                <c:pt idx="3610">
                  <c:v>11.387745246401799</c:v>
                </c:pt>
                <c:pt idx="3611">
                  <c:v>11.3874673514586</c:v>
                </c:pt>
                <c:pt idx="3612">
                  <c:v>11.387220894318601</c:v>
                </c:pt>
                <c:pt idx="3613">
                  <c:v>11.3868025335564</c:v>
                </c:pt>
                <c:pt idx="3614">
                  <c:v>11.3866492892999</c:v>
                </c:pt>
                <c:pt idx="3615">
                  <c:v>11.3863633473393</c:v>
                </c:pt>
                <c:pt idx="3616">
                  <c:v>11.3928507940738</c:v>
                </c:pt>
                <c:pt idx="3617">
                  <c:v>11.399235645187099</c:v>
                </c:pt>
                <c:pt idx="3618">
                  <c:v>11.3992799036113</c:v>
                </c:pt>
                <c:pt idx="3619">
                  <c:v>11.398984079273101</c:v>
                </c:pt>
                <c:pt idx="3620">
                  <c:v>11.398688849706501</c:v>
                </c:pt>
                <c:pt idx="3621">
                  <c:v>11.3981982322723</c:v>
                </c:pt>
                <c:pt idx="3622">
                  <c:v>11.3977349801226</c:v>
                </c:pt>
                <c:pt idx="3623">
                  <c:v>11.397159286741701</c:v>
                </c:pt>
                <c:pt idx="3624">
                  <c:v>11.3960502992163</c:v>
                </c:pt>
                <c:pt idx="3625">
                  <c:v>11.3946286686924</c:v>
                </c:pt>
                <c:pt idx="3626">
                  <c:v>11.3932226571155</c:v>
                </c:pt>
                <c:pt idx="3627">
                  <c:v>11.3918703424648</c:v>
                </c:pt>
                <c:pt idx="3628">
                  <c:v>11.3906532450263</c:v>
                </c:pt>
                <c:pt idx="3629">
                  <c:v>11.389777324449801</c:v>
                </c:pt>
                <c:pt idx="3630">
                  <c:v>11.388783114210799</c:v>
                </c:pt>
                <c:pt idx="3631">
                  <c:v>11.3875553372479</c:v>
                </c:pt>
                <c:pt idx="3632">
                  <c:v>11.386301534964</c:v>
                </c:pt>
                <c:pt idx="3633">
                  <c:v>11.3850128798352</c:v>
                </c:pt>
                <c:pt idx="3634">
                  <c:v>11.383832361155999</c:v>
                </c:pt>
                <c:pt idx="3635">
                  <c:v>11.3837955365124</c:v>
                </c:pt>
                <c:pt idx="3636">
                  <c:v>11.384076950674601</c:v>
                </c:pt>
                <c:pt idx="3637">
                  <c:v>11.384431741007001</c:v>
                </c:pt>
                <c:pt idx="3638">
                  <c:v>11.384820637627501</c:v>
                </c:pt>
                <c:pt idx="3639">
                  <c:v>11.3850527603465</c:v>
                </c:pt>
                <c:pt idx="3640">
                  <c:v>11.385080685497201</c:v>
                </c:pt>
                <c:pt idx="3641">
                  <c:v>11.385486172552</c:v>
                </c:pt>
                <c:pt idx="3642">
                  <c:v>11.3859507040567</c:v>
                </c:pt>
                <c:pt idx="3643">
                  <c:v>11.3852765581348</c:v>
                </c:pt>
                <c:pt idx="3644">
                  <c:v>11.384272185696</c:v>
                </c:pt>
                <c:pt idx="3645">
                  <c:v>11.383272308763701</c:v>
                </c:pt>
                <c:pt idx="3646">
                  <c:v>11.3824058129306</c:v>
                </c:pt>
                <c:pt idx="3647">
                  <c:v>11.3814728858453</c:v>
                </c:pt>
                <c:pt idx="3648">
                  <c:v>11.380364104096101</c:v>
                </c:pt>
                <c:pt idx="3649">
                  <c:v>11.3791633541415</c:v>
                </c:pt>
                <c:pt idx="3650">
                  <c:v>11.3789779061342</c:v>
                </c:pt>
                <c:pt idx="3651">
                  <c:v>11.378093818523499</c:v>
                </c:pt>
                <c:pt idx="3652">
                  <c:v>11.377693323953499</c:v>
                </c:pt>
                <c:pt idx="3653">
                  <c:v>11.3771794493726</c:v>
                </c:pt>
                <c:pt idx="3654">
                  <c:v>11.3767797236699</c:v>
                </c:pt>
                <c:pt idx="3655">
                  <c:v>11.3764411007033</c:v>
                </c:pt>
                <c:pt idx="3656">
                  <c:v>11.376107319031201</c:v>
                </c:pt>
                <c:pt idx="3657">
                  <c:v>11.3757441345216</c:v>
                </c:pt>
                <c:pt idx="3658">
                  <c:v>11.372354011351799</c:v>
                </c:pt>
                <c:pt idx="3659">
                  <c:v>11.371625311134199</c:v>
                </c:pt>
                <c:pt idx="3660">
                  <c:v>11.3707757307411</c:v>
                </c:pt>
                <c:pt idx="3661">
                  <c:v>11.3698426153812</c:v>
                </c:pt>
                <c:pt idx="3662">
                  <c:v>11.3688782394323</c:v>
                </c:pt>
                <c:pt idx="3663">
                  <c:v>11.364934300864</c:v>
                </c:pt>
                <c:pt idx="3664">
                  <c:v>11.3609713166612</c:v>
                </c:pt>
                <c:pt idx="3665">
                  <c:v>11.356983975793799</c:v>
                </c:pt>
                <c:pt idx="3666">
                  <c:v>11.353001380055201</c:v>
                </c:pt>
                <c:pt idx="3667">
                  <c:v>11.349043460200001</c:v>
                </c:pt>
                <c:pt idx="3668">
                  <c:v>11.345110967294101</c:v>
                </c:pt>
                <c:pt idx="3669">
                  <c:v>11.3412704096149</c:v>
                </c:pt>
                <c:pt idx="3670">
                  <c:v>11.3373640783855</c:v>
                </c:pt>
                <c:pt idx="3671">
                  <c:v>11.3331619974551</c:v>
                </c:pt>
                <c:pt idx="3672">
                  <c:v>11.3294768134928</c:v>
                </c:pt>
                <c:pt idx="3673">
                  <c:v>11.325121321781999</c:v>
                </c:pt>
                <c:pt idx="3674">
                  <c:v>11.3208204648415</c:v>
                </c:pt>
                <c:pt idx="3675">
                  <c:v>11.3163560206045</c:v>
                </c:pt>
                <c:pt idx="3676">
                  <c:v>11.3116275806633</c:v>
                </c:pt>
                <c:pt idx="3677">
                  <c:v>11.3069110831446</c:v>
                </c:pt>
                <c:pt idx="3678">
                  <c:v>11.302383731154</c:v>
                </c:pt>
                <c:pt idx="3679">
                  <c:v>11.2979473786586</c:v>
                </c:pt>
                <c:pt idx="3680">
                  <c:v>11.2934421145921</c:v>
                </c:pt>
                <c:pt idx="3681">
                  <c:v>11.2890227636679</c:v>
                </c:pt>
                <c:pt idx="3682">
                  <c:v>11.2844095287288</c:v>
                </c:pt>
                <c:pt idx="3683">
                  <c:v>11.280142211451899</c:v>
                </c:pt>
                <c:pt idx="3684">
                  <c:v>11.2759089728644</c:v>
                </c:pt>
                <c:pt idx="3685">
                  <c:v>11.270820286388201</c:v>
                </c:pt>
                <c:pt idx="3686">
                  <c:v>11.2657542657306</c:v>
                </c:pt>
                <c:pt idx="3687">
                  <c:v>11.2606775142399</c:v>
                </c:pt>
                <c:pt idx="3688">
                  <c:v>11.256334436973599</c:v>
                </c:pt>
                <c:pt idx="3689">
                  <c:v>11.250534062315699</c:v>
                </c:pt>
                <c:pt idx="3690">
                  <c:v>11.2448464498648</c:v>
                </c:pt>
                <c:pt idx="3691">
                  <c:v>11.2412959969772</c:v>
                </c:pt>
                <c:pt idx="3692">
                  <c:v>11.237739115261601</c:v>
                </c:pt>
                <c:pt idx="3693">
                  <c:v>11.233114236124401</c:v>
                </c:pt>
                <c:pt idx="3694">
                  <c:v>11.2282793965595</c:v>
                </c:pt>
                <c:pt idx="3695">
                  <c:v>11.2326748874604</c:v>
                </c:pt>
                <c:pt idx="3696">
                  <c:v>11.234510955349</c:v>
                </c:pt>
                <c:pt idx="3697">
                  <c:v>11.234778418183501</c:v>
                </c:pt>
                <c:pt idx="3698">
                  <c:v>11.2364122153454</c:v>
                </c:pt>
                <c:pt idx="3699">
                  <c:v>11.2386624163129</c:v>
                </c:pt>
                <c:pt idx="3700">
                  <c:v>11.240738027688399</c:v>
                </c:pt>
                <c:pt idx="3701">
                  <c:v>11.243639105217801</c:v>
                </c:pt>
                <c:pt idx="3702">
                  <c:v>11.2471322600187</c:v>
                </c:pt>
                <c:pt idx="3703">
                  <c:v>11.2504872584592</c:v>
                </c:pt>
                <c:pt idx="3704">
                  <c:v>11.2539002570997</c:v>
                </c:pt>
                <c:pt idx="3705">
                  <c:v>11.2557464059007</c:v>
                </c:pt>
                <c:pt idx="3706">
                  <c:v>11.258835262517801</c:v>
                </c:pt>
                <c:pt idx="3707">
                  <c:v>11.2617291465659</c:v>
                </c:pt>
                <c:pt idx="3708">
                  <c:v>11.261514012867201</c:v>
                </c:pt>
                <c:pt idx="3709">
                  <c:v>11.2623510328311</c:v>
                </c:pt>
                <c:pt idx="3710">
                  <c:v>11.263981115854</c:v>
                </c:pt>
                <c:pt idx="3711">
                  <c:v>11.265612403337601</c:v>
                </c:pt>
                <c:pt idx="3712">
                  <c:v>11.2702323984843</c:v>
                </c:pt>
                <c:pt idx="3713">
                  <c:v>11.272523379961299</c:v>
                </c:pt>
                <c:pt idx="3714">
                  <c:v>11.274195737917299</c:v>
                </c:pt>
                <c:pt idx="3715">
                  <c:v>11.2745030163913</c:v>
                </c:pt>
                <c:pt idx="3716">
                  <c:v>11.2750126995915</c:v>
                </c:pt>
                <c:pt idx="3717">
                  <c:v>11.2755352833604</c:v>
                </c:pt>
                <c:pt idx="3718">
                  <c:v>11.2761010375872</c:v>
                </c:pt>
                <c:pt idx="3719">
                  <c:v>11.278312855870301</c:v>
                </c:pt>
                <c:pt idx="3720">
                  <c:v>11.2810886411709</c:v>
                </c:pt>
                <c:pt idx="3721">
                  <c:v>11.283856469583499</c:v>
                </c:pt>
                <c:pt idx="3722">
                  <c:v>11.2867146671461</c:v>
                </c:pt>
                <c:pt idx="3723">
                  <c:v>11.2896535751572</c:v>
                </c:pt>
                <c:pt idx="3724">
                  <c:v>11.2929332079263</c:v>
                </c:pt>
                <c:pt idx="3725">
                  <c:v>11.2960732289791</c:v>
                </c:pt>
                <c:pt idx="3726">
                  <c:v>11.299796179701699</c:v>
                </c:pt>
                <c:pt idx="3727">
                  <c:v>11.303737376537301</c:v>
                </c:pt>
                <c:pt idx="3728">
                  <c:v>11.307664611401099</c:v>
                </c:pt>
                <c:pt idx="3729">
                  <c:v>11.3115577274065</c:v>
                </c:pt>
                <c:pt idx="3730">
                  <c:v>11.315437333827701</c:v>
                </c:pt>
                <c:pt idx="3731">
                  <c:v>11.319308160994099</c:v>
                </c:pt>
                <c:pt idx="3732">
                  <c:v>11.3246246578358</c:v>
                </c:pt>
                <c:pt idx="3733">
                  <c:v>11.3284814746441</c:v>
                </c:pt>
                <c:pt idx="3734">
                  <c:v>11.3318129302942</c:v>
                </c:pt>
                <c:pt idx="3735">
                  <c:v>11.334905949764</c:v>
                </c:pt>
                <c:pt idx="3736">
                  <c:v>11.338024375919501</c:v>
                </c:pt>
                <c:pt idx="3737">
                  <c:v>11.341081894018201</c:v>
                </c:pt>
                <c:pt idx="3738">
                  <c:v>11.347489627697</c:v>
                </c:pt>
                <c:pt idx="3739">
                  <c:v>11.354347604901299</c:v>
                </c:pt>
                <c:pt idx="3740">
                  <c:v>11.361109452828799</c:v>
                </c:pt>
                <c:pt idx="3741">
                  <c:v>11.3675737220952</c:v>
                </c:pt>
                <c:pt idx="3742">
                  <c:v>11.3739259710631</c:v>
                </c:pt>
                <c:pt idx="3743">
                  <c:v>11.3801599933681</c:v>
                </c:pt>
                <c:pt idx="3744">
                  <c:v>11.386511469285701</c:v>
                </c:pt>
                <c:pt idx="3745">
                  <c:v>11.392746589737699</c:v>
                </c:pt>
                <c:pt idx="3746">
                  <c:v>11.398943137942499</c:v>
                </c:pt>
                <c:pt idx="3747">
                  <c:v>11.4050906672227</c:v>
                </c:pt>
                <c:pt idx="3748">
                  <c:v>11.4117308111223</c:v>
                </c:pt>
                <c:pt idx="3749">
                  <c:v>11.4182956838875</c:v>
                </c:pt>
                <c:pt idx="3750">
                  <c:v>11.4248355591494</c:v>
                </c:pt>
                <c:pt idx="3751">
                  <c:v>11.4309236633844</c:v>
                </c:pt>
                <c:pt idx="3752">
                  <c:v>11.438260967979099</c:v>
                </c:pt>
                <c:pt idx="3753">
                  <c:v>11.4451241988417</c:v>
                </c:pt>
                <c:pt idx="3754">
                  <c:v>11.452235431220901</c:v>
                </c:pt>
                <c:pt idx="3755">
                  <c:v>11.459409825944199</c:v>
                </c:pt>
                <c:pt idx="3756">
                  <c:v>11.4669290640848</c:v>
                </c:pt>
                <c:pt idx="3757">
                  <c:v>11.4740569087291</c:v>
                </c:pt>
                <c:pt idx="3758">
                  <c:v>11.480886964422201</c:v>
                </c:pt>
                <c:pt idx="3759">
                  <c:v>11.4884088708961</c:v>
                </c:pt>
                <c:pt idx="3760">
                  <c:v>11.4952975166846</c:v>
                </c:pt>
                <c:pt idx="3761">
                  <c:v>11.502307929243299</c:v>
                </c:pt>
                <c:pt idx="3762">
                  <c:v>11.5096919068639</c:v>
                </c:pt>
                <c:pt idx="3763">
                  <c:v>11.5174276746241</c:v>
                </c:pt>
                <c:pt idx="3764">
                  <c:v>11.525380213818799</c:v>
                </c:pt>
                <c:pt idx="3765">
                  <c:v>11.533285710074299</c:v>
                </c:pt>
                <c:pt idx="3766">
                  <c:v>11.5412256956067</c:v>
                </c:pt>
                <c:pt idx="3767">
                  <c:v>11.548846994917501</c:v>
                </c:pt>
                <c:pt idx="3768">
                  <c:v>11.556596827458</c:v>
                </c:pt>
                <c:pt idx="3769">
                  <c:v>11.5641710967795</c:v>
                </c:pt>
                <c:pt idx="3770">
                  <c:v>11.5720425908388</c:v>
                </c:pt>
                <c:pt idx="3771">
                  <c:v>11.5793742284192</c:v>
                </c:pt>
                <c:pt idx="3772">
                  <c:v>11.587128267433499</c:v>
                </c:pt>
                <c:pt idx="3773">
                  <c:v>11.595510459866199</c:v>
                </c:pt>
                <c:pt idx="3774">
                  <c:v>11.6033368065756</c:v>
                </c:pt>
                <c:pt idx="3775">
                  <c:v>11.609371710808601</c:v>
                </c:pt>
                <c:pt idx="3776">
                  <c:v>11.6144324376081</c:v>
                </c:pt>
                <c:pt idx="3777">
                  <c:v>11.618058084666201</c:v>
                </c:pt>
                <c:pt idx="3778">
                  <c:v>11.6216640321711</c:v>
                </c:pt>
                <c:pt idx="3779">
                  <c:v>11.6245278255084</c:v>
                </c:pt>
                <c:pt idx="3780">
                  <c:v>11.6271852196416</c:v>
                </c:pt>
                <c:pt idx="3781">
                  <c:v>11.629871074253799</c:v>
                </c:pt>
                <c:pt idx="3782">
                  <c:v>11.6312831846283</c:v>
                </c:pt>
                <c:pt idx="3783">
                  <c:v>11.632869322718699</c:v>
                </c:pt>
                <c:pt idx="3784">
                  <c:v>11.634606210366</c:v>
                </c:pt>
                <c:pt idx="3785">
                  <c:v>11.635224814665801</c:v>
                </c:pt>
                <c:pt idx="3786">
                  <c:v>11.635867621229099</c:v>
                </c:pt>
                <c:pt idx="3787">
                  <c:v>11.6377079235648</c:v>
                </c:pt>
                <c:pt idx="3788">
                  <c:v>11.639611965701</c:v>
                </c:pt>
                <c:pt idx="3789">
                  <c:v>11.6418172134491</c:v>
                </c:pt>
                <c:pt idx="3790">
                  <c:v>11.6441398819802</c:v>
                </c:pt>
                <c:pt idx="3791">
                  <c:v>11.6464800939283</c:v>
                </c:pt>
                <c:pt idx="3792">
                  <c:v>11.6488539304785</c:v>
                </c:pt>
                <c:pt idx="3793">
                  <c:v>11.650968243942099</c:v>
                </c:pt>
                <c:pt idx="3794">
                  <c:v>11.652414031804801</c:v>
                </c:pt>
                <c:pt idx="3795">
                  <c:v>11.6481951189086</c:v>
                </c:pt>
                <c:pt idx="3796">
                  <c:v>11.6429202238639</c:v>
                </c:pt>
                <c:pt idx="3797">
                  <c:v>11.6394611894122</c:v>
                </c:pt>
                <c:pt idx="3798">
                  <c:v>11.6352216773195</c:v>
                </c:pt>
                <c:pt idx="3799">
                  <c:v>11.632198552873</c:v>
                </c:pt>
                <c:pt idx="3800">
                  <c:v>11.6290365119961</c:v>
                </c:pt>
                <c:pt idx="3801">
                  <c:v>11.6289673631181</c:v>
                </c:pt>
                <c:pt idx="3802">
                  <c:v>11.628589869632799</c:v>
                </c:pt>
                <c:pt idx="3803">
                  <c:v>11.6284284598445</c:v>
                </c:pt>
                <c:pt idx="3804">
                  <c:v>11.627397631225699</c:v>
                </c:pt>
                <c:pt idx="3805">
                  <c:v>11.626461290117501</c:v>
                </c:pt>
                <c:pt idx="3806">
                  <c:v>11.627562662386801</c:v>
                </c:pt>
                <c:pt idx="3807">
                  <c:v>11.628064987746299</c:v>
                </c:pt>
                <c:pt idx="3808">
                  <c:v>11.6263608165567</c:v>
                </c:pt>
                <c:pt idx="3809">
                  <c:v>11.6229018863686</c:v>
                </c:pt>
                <c:pt idx="3810">
                  <c:v>11.6193116483996</c:v>
                </c:pt>
                <c:pt idx="3811">
                  <c:v>11.615723611670299</c:v>
                </c:pt>
                <c:pt idx="3812">
                  <c:v>11.612084552983401</c:v>
                </c:pt>
                <c:pt idx="3813">
                  <c:v>11.610562693934799</c:v>
                </c:pt>
                <c:pt idx="3814">
                  <c:v>11.6090319637085</c:v>
                </c:pt>
                <c:pt idx="3815">
                  <c:v>11.616246168840799</c:v>
                </c:pt>
                <c:pt idx="3816">
                  <c:v>11.6232629362884</c:v>
                </c:pt>
                <c:pt idx="3817">
                  <c:v>11.630086677612701</c:v>
                </c:pt>
                <c:pt idx="3818">
                  <c:v>11.636879286972199</c:v>
                </c:pt>
                <c:pt idx="3819">
                  <c:v>11.6428813733403</c:v>
                </c:pt>
                <c:pt idx="3820">
                  <c:v>11.649122803424399</c:v>
                </c:pt>
                <c:pt idx="3821">
                  <c:v>11.6553042163179</c:v>
                </c:pt>
                <c:pt idx="3822">
                  <c:v>11.661347769856199</c:v>
                </c:pt>
                <c:pt idx="3823">
                  <c:v>11.667381467059499</c:v>
                </c:pt>
                <c:pt idx="3824">
                  <c:v>11.6721126920133</c:v>
                </c:pt>
                <c:pt idx="3825">
                  <c:v>11.6769171099881</c:v>
                </c:pt>
                <c:pt idx="3826">
                  <c:v>11.6810225728577</c:v>
                </c:pt>
                <c:pt idx="3827">
                  <c:v>11.6860494077319</c:v>
                </c:pt>
                <c:pt idx="3828">
                  <c:v>11.6906325358994</c:v>
                </c:pt>
                <c:pt idx="3829">
                  <c:v>11.6949858936787</c:v>
                </c:pt>
                <c:pt idx="3830">
                  <c:v>11.6979443471966</c:v>
                </c:pt>
                <c:pt idx="3831">
                  <c:v>11.7014375264264</c:v>
                </c:pt>
                <c:pt idx="3832">
                  <c:v>11.7063212802378</c:v>
                </c:pt>
                <c:pt idx="3833">
                  <c:v>11.711075121514201</c:v>
                </c:pt>
                <c:pt idx="3834">
                  <c:v>11.703942589464299</c:v>
                </c:pt>
                <c:pt idx="3835">
                  <c:v>11.6968167682058</c:v>
                </c:pt>
                <c:pt idx="3836">
                  <c:v>11.6848578855951</c:v>
                </c:pt>
                <c:pt idx="3837">
                  <c:v>11.6734270599447</c:v>
                </c:pt>
                <c:pt idx="3838">
                  <c:v>11.6715469101308</c:v>
                </c:pt>
                <c:pt idx="3839">
                  <c:v>11.6697361744475</c:v>
                </c:pt>
                <c:pt idx="3840">
                  <c:v>11.668033821620901</c:v>
                </c:pt>
                <c:pt idx="3841">
                  <c:v>11.6573419702303</c:v>
                </c:pt>
                <c:pt idx="3842">
                  <c:v>11.646644933688201</c:v>
                </c:pt>
                <c:pt idx="3843">
                  <c:v>11.635644162418201</c:v>
                </c:pt>
                <c:pt idx="3844">
                  <c:v>11.6242604183113</c:v>
                </c:pt>
                <c:pt idx="3845">
                  <c:v>11.612260117371701</c:v>
                </c:pt>
                <c:pt idx="3846">
                  <c:v>11.599469122422001</c:v>
                </c:pt>
                <c:pt idx="3847">
                  <c:v>11.5891995592117</c:v>
                </c:pt>
                <c:pt idx="3848">
                  <c:v>11.576878101448401</c:v>
                </c:pt>
                <c:pt idx="3849">
                  <c:v>11.564528096110701</c:v>
                </c:pt>
                <c:pt idx="3850">
                  <c:v>11.5538268415805</c:v>
                </c:pt>
                <c:pt idx="3851">
                  <c:v>11.5430160739686</c:v>
                </c:pt>
                <c:pt idx="3852">
                  <c:v>11.5319828094489</c:v>
                </c:pt>
                <c:pt idx="3853">
                  <c:v>11.5209872958395</c:v>
                </c:pt>
                <c:pt idx="3854">
                  <c:v>11.5101080835146</c:v>
                </c:pt>
                <c:pt idx="3855">
                  <c:v>11.499477335802601</c:v>
                </c:pt>
                <c:pt idx="3856">
                  <c:v>11.489102414908199</c:v>
                </c:pt>
                <c:pt idx="3857">
                  <c:v>11.4749756010963</c:v>
                </c:pt>
                <c:pt idx="3858">
                  <c:v>11.463453810079001</c:v>
                </c:pt>
                <c:pt idx="3859">
                  <c:v>11.4520254797495</c:v>
                </c:pt>
                <c:pt idx="3860">
                  <c:v>11.441365836286201</c:v>
                </c:pt>
                <c:pt idx="3861">
                  <c:v>11.4296325020073</c:v>
                </c:pt>
                <c:pt idx="3862">
                  <c:v>11.418151991539901</c:v>
                </c:pt>
                <c:pt idx="3863">
                  <c:v>11.4118932330059</c:v>
                </c:pt>
                <c:pt idx="3864">
                  <c:v>11.4159735778311</c:v>
                </c:pt>
                <c:pt idx="3865">
                  <c:v>11.422608972981999</c:v>
                </c:pt>
                <c:pt idx="3866">
                  <c:v>11.4275084664887</c:v>
                </c:pt>
                <c:pt idx="3867">
                  <c:v>11.4292741068464</c:v>
                </c:pt>
                <c:pt idx="3868">
                  <c:v>11.4309708160079</c:v>
                </c:pt>
                <c:pt idx="3869">
                  <c:v>11.4330922303616</c:v>
                </c:pt>
                <c:pt idx="3870">
                  <c:v>11.4355266435962</c:v>
                </c:pt>
                <c:pt idx="3871">
                  <c:v>11.4379841059529</c:v>
                </c:pt>
                <c:pt idx="3872">
                  <c:v>11.4387928857023</c:v>
                </c:pt>
                <c:pt idx="3873">
                  <c:v>11.438836847854599</c:v>
                </c:pt>
                <c:pt idx="3874">
                  <c:v>11.4386226317413</c:v>
                </c:pt>
                <c:pt idx="3875">
                  <c:v>11.438525872154701</c:v>
                </c:pt>
                <c:pt idx="3876">
                  <c:v>11.438541707048</c:v>
                </c:pt>
                <c:pt idx="3877">
                  <c:v>11.435895127921</c:v>
                </c:pt>
                <c:pt idx="3878">
                  <c:v>11.433291370234899</c:v>
                </c:pt>
                <c:pt idx="3879">
                  <c:v>11.433987279976</c:v>
                </c:pt>
                <c:pt idx="3880">
                  <c:v>11.434832214683601</c:v>
                </c:pt>
                <c:pt idx="3881">
                  <c:v>11.435690076890801</c:v>
                </c:pt>
                <c:pt idx="3882">
                  <c:v>11.4364966298526</c:v>
                </c:pt>
                <c:pt idx="3883">
                  <c:v>11.4374575035274</c:v>
                </c:pt>
                <c:pt idx="3884">
                  <c:v>11.438641583238301</c:v>
                </c:pt>
                <c:pt idx="3885">
                  <c:v>11.439975228145901</c:v>
                </c:pt>
                <c:pt idx="3886">
                  <c:v>11.441432658897501</c:v>
                </c:pt>
                <c:pt idx="3887">
                  <c:v>11.4428631572593</c:v>
                </c:pt>
                <c:pt idx="3888">
                  <c:v>11.445429163791299</c:v>
                </c:pt>
                <c:pt idx="3889">
                  <c:v>11.4479754249062</c:v>
                </c:pt>
                <c:pt idx="3890">
                  <c:v>11.445791709360201</c:v>
                </c:pt>
                <c:pt idx="3891">
                  <c:v>11.443603157375</c:v>
                </c:pt>
                <c:pt idx="3892">
                  <c:v>11.441632467150599</c:v>
                </c:pt>
                <c:pt idx="3893">
                  <c:v>11.440992098462401</c:v>
                </c:pt>
                <c:pt idx="3894">
                  <c:v>11.4403938622137</c:v>
                </c:pt>
                <c:pt idx="3895">
                  <c:v>11.4397844161269</c:v>
                </c:pt>
                <c:pt idx="3896">
                  <c:v>11.4392274501709</c:v>
                </c:pt>
                <c:pt idx="3897">
                  <c:v>11.445070279423501</c:v>
                </c:pt>
                <c:pt idx="3898">
                  <c:v>11.452331331609299</c:v>
                </c:pt>
                <c:pt idx="3899">
                  <c:v>11.459789312647899</c:v>
                </c:pt>
                <c:pt idx="3900">
                  <c:v>11.467749284961201</c:v>
                </c:pt>
                <c:pt idx="3901">
                  <c:v>11.4752109894975</c:v>
                </c:pt>
                <c:pt idx="3902">
                  <c:v>11.4838288158015</c:v>
                </c:pt>
                <c:pt idx="3903">
                  <c:v>11.4924228976348</c:v>
                </c:pt>
                <c:pt idx="3904">
                  <c:v>11.480120444009801</c:v>
                </c:pt>
                <c:pt idx="3905">
                  <c:v>11.46734163913</c:v>
                </c:pt>
                <c:pt idx="3906">
                  <c:v>11.4548690540457</c:v>
                </c:pt>
                <c:pt idx="3907">
                  <c:v>11.4423966952815</c:v>
                </c:pt>
                <c:pt idx="3908">
                  <c:v>11.429598301708401</c:v>
                </c:pt>
                <c:pt idx="3909">
                  <c:v>11.4168783054435</c:v>
                </c:pt>
                <c:pt idx="3910">
                  <c:v>11.4074672388558</c:v>
                </c:pt>
                <c:pt idx="3911">
                  <c:v>11.3983396234383</c:v>
                </c:pt>
                <c:pt idx="3912">
                  <c:v>11.389501492724801</c:v>
                </c:pt>
                <c:pt idx="3913">
                  <c:v>11.3777816229523</c:v>
                </c:pt>
                <c:pt idx="3914">
                  <c:v>11.366787076483501</c:v>
                </c:pt>
                <c:pt idx="3915">
                  <c:v>11.3557787658529</c:v>
                </c:pt>
                <c:pt idx="3916">
                  <c:v>11.3448310650164</c:v>
                </c:pt>
                <c:pt idx="3917">
                  <c:v>11.3336164438916</c:v>
                </c:pt>
                <c:pt idx="3918">
                  <c:v>11.3218410018006</c:v>
                </c:pt>
                <c:pt idx="3919">
                  <c:v>11.3109851225359</c:v>
                </c:pt>
                <c:pt idx="3920">
                  <c:v>11.300139526411201</c:v>
                </c:pt>
                <c:pt idx="3921">
                  <c:v>11.289044101137801</c:v>
                </c:pt>
                <c:pt idx="3922">
                  <c:v>11.277346791930499</c:v>
                </c:pt>
                <c:pt idx="3923">
                  <c:v>11.265924065851401</c:v>
                </c:pt>
                <c:pt idx="3924">
                  <c:v>11.254296218491</c:v>
                </c:pt>
                <c:pt idx="3925">
                  <c:v>11.242673043355801</c:v>
                </c:pt>
                <c:pt idx="3926">
                  <c:v>11.231075506382901</c:v>
                </c:pt>
                <c:pt idx="3927">
                  <c:v>11.219497585769799</c:v>
                </c:pt>
                <c:pt idx="3928">
                  <c:v>11.208609254831501</c:v>
                </c:pt>
                <c:pt idx="3929">
                  <c:v>11.196290352859901</c:v>
                </c:pt>
                <c:pt idx="3930">
                  <c:v>11.184328592162601</c:v>
                </c:pt>
                <c:pt idx="3931">
                  <c:v>11.172430358748001</c:v>
                </c:pt>
                <c:pt idx="3932">
                  <c:v>11.160558122221</c:v>
                </c:pt>
                <c:pt idx="3933">
                  <c:v>11.1488206010537</c:v>
                </c:pt>
                <c:pt idx="3934">
                  <c:v>11.137123147813799</c:v>
                </c:pt>
                <c:pt idx="3935">
                  <c:v>11.124690829629699</c:v>
                </c:pt>
                <c:pt idx="3936">
                  <c:v>11.112339986810399</c:v>
                </c:pt>
                <c:pt idx="3937">
                  <c:v>11.099915878539299</c:v>
                </c:pt>
                <c:pt idx="3938">
                  <c:v>11.0875767619308</c:v>
                </c:pt>
                <c:pt idx="3939">
                  <c:v>11.075012141498799</c:v>
                </c:pt>
                <c:pt idx="3940">
                  <c:v>11.066914932812301</c:v>
                </c:pt>
                <c:pt idx="3941">
                  <c:v>11.058695212931999</c:v>
                </c:pt>
                <c:pt idx="3942">
                  <c:v>11.0502065824751</c:v>
                </c:pt>
                <c:pt idx="3943">
                  <c:v>11.0420377854488</c:v>
                </c:pt>
                <c:pt idx="3944">
                  <c:v>11.033366628697999</c:v>
                </c:pt>
                <c:pt idx="3945">
                  <c:v>11.0251368148136</c:v>
                </c:pt>
                <c:pt idx="3946">
                  <c:v>11.0179565135267</c:v>
                </c:pt>
                <c:pt idx="3947">
                  <c:v>11.0107738776438</c:v>
                </c:pt>
                <c:pt idx="3948">
                  <c:v>11.0037199433783</c:v>
                </c:pt>
                <c:pt idx="3949">
                  <c:v>10.996861447064299</c:v>
                </c:pt>
                <c:pt idx="3950">
                  <c:v>10.990127277719701</c:v>
                </c:pt>
                <c:pt idx="3951">
                  <c:v>10.9845445917645</c:v>
                </c:pt>
                <c:pt idx="3952">
                  <c:v>10.978192321950599</c:v>
                </c:pt>
                <c:pt idx="3953">
                  <c:v>10.971637805413</c:v>
                </c:pt>
                <c:pt idx="3954">
                  <c:v>10.964958903122699</c:v>
                </c:pt>
                <c:pt idx="3955">
                  <c:v>10.958211153193</c:v>
                </c:pt>
                <c:pt idx="3956">
                  <c:v>10.9513060888527</c:v>
                </c:pt>
                <c:pt idx="3957">
                  <c:v>10.944058563396601</c:v>
                </c:pt>
                <c:pt idx="3958">
                  <c:v>10.937896754059</c:v>
                </c:pt>
                <c:pt idx="3959">
                  <c:v>10.931827529775401</c:v>
                </c:pt>
                <c:pt idx="3960">
                  <c:v>10.9268163211466</c:v>
                </c:pt>
                <c:pt idx="3961">
                  <c:v>10.9206133376465</c:v>
                </c:pt>
                <c:pt idx="3962">
                  <c:v>10.9156235243138</c:v>
                </c:pt>
                <c:pt idx="3963">
                  <c:v>10.909552690177501</c:v>
                </c:pt>
                <c:pt idx="3964">
                  <c:v>10.904026612017001</c:v>
                </c:pt>
                <c:pt idx="3965">
                  <c:v>10.8980882462987</c:v>
                </c:pt>
                <c:pt idx="3966">
                  <c:v>10.893106612642001</c:v>
                </c:pt>
                <c:pt idx="3967">
                  <c:v>10.8871688060386</c:v>
                </c:pt>
                <c:pt idx="3968">
                  <c:v>10.878916789187899</c:v>
                </c:pt>
                <c:pt idx="3969">
                  <c:v>10.870886024652201</c:v>
                </c:pt>
                <c:pt idx="3970">
                  <c:v>10.8629866007503</c:v>
                </c:pt>
                <c:pt idx="3971">
                  <c:v>10.8552452060934</c:v>
                </c:pt>
                <c:pt idx="3972">
                  <c:v>10.8498037620756</c:v>
                </c:pt>
                <c:pt idx="3973">
                  <c:v>10.8441786506366</c:v>
                </c:pt>
                <c:pt idx="3974">
                  <c:v>10.8384527677193</c:v>
                </c:pt>
                <c:pt idx="3975">
                  <c:v>10.832578562561901</c:v>
                </c:pt>
                <c:pt idx="3976">
                  <c:v>10.826455029301799</c:v>
                </c:pt>
                <c:pt idx="3977">
                  <c:v>10.8203857266173</c:v>
                </c:pt>
                <c:pt idx="3978">
                  <c:v>10.8154470276158</c:v>
                </c:pt>
                <c:pt idx="3979">
                  <c:v>10.810416922116501</c:v>
                </c:pt>
                <c:pt idx="3980">
                  <c:v>10.8052536729389</c:v>
                </c:pt>
                <c:pt idx="3981">
                  <c:v>10.8001625444853</c:v>
                </c:pt>
                <c:pt idx="3982">
                  <c:v>10.795031139118301</c:v>
                </c:pt>
                <c:pt idx="3983">
                  <c:v>10.792656732379299</c:v>
                </c:pt>
                <c:pt idx="3984">
                  <c:v>10.7902738910597</c:v>
                </c:pt>
                <c:pt idx="3985">
                  <c:v>10.788084819179501</c:v>
                </c:pt>
                <c:pt idx="3986">
                  <c:v>10.786302477756699</c:v>
                </c:pt>
                <c:pt idx="3987">
                  <c:v>10.784495640565201</c:v>
                </c:pt>
                <c:pt idx="3988">
                  <c:v>10.778840414680101</c:v>
                </c:pt>
                <c:pt idx="3989">
                  <c:v>10.7732095982938</c:v>
                </c:pt>
                <c:pt idx="3990">
                  <c:v>10.7706348980635</c:v>
                </c:pt>
                <c:pt idx="3991">
                  <c:v>10.768074769566599</c:v>
                </c:pt>
                <c:pt idx="3992">
                  <c:v>10.766891838385201</c:v>
                </c:pt>
                <c:pt idx="3993">
                  <c:v>10.765656404507901</c:v>
                </c:pt>
                <c:pt idx="3994">
                  <c:v>10.759141223624299</c:v>
                </c:pt>
                <c:pt idx="3995">
                  <c:v>10.7526989083483</c:v>
                </c:pt>
                <c:pt idx="3996">
                  <c:v>10.746407641852599</c:v>
                </c:pt>
                <c:pt idx="3997">
                  <c:v>10.7439089491914</c:v>
                </c:pt>
                <c:pt idx="3998">
                  <c:v>10.742322255070601</c:v>
                </c:pt>
                <c:pt idx="3999">
                  <c:v>10.7407615647192</c:v>
                </c:pt>
                <c:pt idx="4000">
                  <c:v>10.7391927657411</c:v>
                </c:pt>
                <c:pt idx="4001">
                  <c:v>10.7374377408659</c:v>
                </c:pt>
                <c:pt idx="4002">
                  <c:v>10.735549209823899</c:v>
                </c:pt>
                <c:pt idx="4003">
                  <c:v>10.7325573030787</c:v>
                </c:pt>
                <c:pt idx="4004">
                  <c:v>10.729171492645699</c:v>
                </c:pt>
                <c:pt idx="4005">
                  <c:v>10.7259701525465</c:v>
                </c:pt>
                <c:pt idx="4006">
                  <c:v>10.7232317095492</c:v>
                </c:pt>
                <c:pt idx="4007">
                  <c:v>10.7199321824801</c:v>
                </c:pt>
                <c:pt idx="4008">
                  <c:v>10.716563108534</c:v>
                </c:pt>
                <c:pt idx="4009">
                  <c:v>10.713640577278399</c:v>
                </c:pt>
                <c:pt idx="4010">
                  <c:v>10.710390533849001</c:v>
                </c:pt>
                <c:pt idx="4011">
                  <c:v>10.707567945986099</c:v>
                </c:pt>
                <c:pt idx="4012">
                  <c:v>10.704305562060799</c:v>
                </c:pt>
                <c:pt idx="4013">
                  <c:v>10.701485213109301</c:v>
                </c:pt>
                <c:pt idx="4014">
                  <c:v>10.698752116603099</c:v>
                </c:pt>
                <c:pt idx="4015">
                  <c:v>10.6958907264184</c:v>
                </c:pt>
                <c:pt idx="4016">
                  <c:v>10.692863108565801</c:v>
                </c:pt>
                <c:pt idx="4017">
                  <c:v>10.6900011424522</c:v>
                </c:pt>
                <c:pt idx="4018">
                  <c:v>10.6871884614237</c:v>
                </c:pt>
                <c:pt idx="4019">
                  <c:v>10.684440305854199</c:v>
                </c:pt>
                <c:pt idx="4020">
                  <c:v>10.682099980054099</c:v>
                </c:pt>
                <c:pt idx="4021">
                  <c:v>10.679827957495601</c:v>
                </c:pt>
                <c:pt idx="4022">
                  <c:v>10.6776675114703</c:v>
                </c:pt>
                <c:pt idx="4023">
                  <c:v>10.6759686835704</c:v>
                </c:pt>
                <c:pt idx="4024">
                  <c:v>10.673936374169401</c:v>
                </c:pt>
                <c:pt idx="4025">
                  <c:v>10.6720767316475</c:v>
                </c:pt>
                <c:pt idx="4026">
                  <c:v>10.670342294518401</c:v>
                </c:pt>
                <c:pt idx="4027">
                  <c:v>10.6686987142769</c:v>
                </c:pt>
                <c:pt idx="4028">
                  <c:v>10.667503770339501</c:v>
                </c:pt>
                <c:pt idx="4029">
                  <c:v>10.6675052173234</c:v>
                </c:pt>
                <c:pt idx="4030">
                  <c:v>10.668652235215401</c:v>
                </c:pt>
                <c:pt idx="4031">
                  <c:v>10.6698263860808</c:v>
                </c:pt>
                <c:pt idx="4032">
                  <c:v>10.671375669044901</c:v>
                </c:pt>
                <c:pt idx="4033">
                  <c:v>10.6741328165227</c:v>
                </c:pt>
                <c:pt idx="4034">
                  <c:v>10.6756832625322</c:v>
                </c:pt>
                <c:pt idx="4035">
                  <c:v>10.677254790230499</c:v>
                </c:pt>
                <c:pt idx="4036">
                  <c:v>10.678898686658799</c:v>
                </c:pt>
                <c:pt idx="4037">
                  <c:v>10.6805468039215</c:v>
                </c:pt>
                <c:pt idx="4038">
                  <c:v>10.681989312596301</c:v>
                </c:pt>
                <c:pt idx="4039">
                  <c:v>10.683377302233399</c:v>
                </c:pt>
                <c:pt idx="4040">
                  <c:v>10.6848232552148</c:v>
                </c:pt>
                <c:pt idx="4041">
                  <c:v>10.687090059158299</c:v>
                </c:pt>
                <c:pt idx="4042">
                  <c:v>10.6893839755536</c:v>
                </c:pt>
                <c:pt idx="4043">
                  <c:v>10.6876848930211</c:v>
                </c:pt>
                <c:pt idx="4044">
                  <c:v>10.6860627537427</c:v>
                </c:pt>
                <c:pt idx="4045">
                  <c:v>10.6849959513735</c:v>
                </c:pt>
                <c:pt idx="4046">
                  <c:v>10.6842373900502</c:v>
                </c:pt>
                <c:pt idx="4047">
                  <c:v>10.6834990794187</c:v>
                </c:pt>
                <c:pt idx="4048">
                  <c:v>10.6827407675756</c:v>
                </c:pt>
                <c:pt idx="4049">
                  <c:v>10.6819919294835</c:v>
                </c:pt>
                <c:pt idx="4050">
                  <c:v>10.682871936998</c:v>
                </c:pt>
                <c:pt idx="4051">
                  <c:v>10.6868976797253</c:v>
                </c:pt>
                <c:pt idx="4052">
                  <c:v>10.691071675701201</c:v>
                </c:pt>
                <c:pt idx="4053">
                  <c:v>10.6983217466444</c:v>
                </c:pt>
                <c:pt idx="4054">
                  <c:v>10.705666874342599</c:v>
                </c:pt>
                <c:pt idx="4055">
                  <c:v>10.7131268006227</c:v>
                </c:pt>
                <c:pt idx="4056">
                  <c:v>10.7205144423445</c:v>
                </c:pt>
                <c:pt idx="4057">
                  <c:v>10.7267553871594</c:v>
                </c:pt>
                <c:pt idx="4058">
                  <c:v>10.730426501904301</c:v>
                </c:pt>
                <c:pt idx="4059">
                  <c:v>10.734153804909401</c:v>
                </c:pt>
                <c:pt idx="4060">
                  <c:v>10.7379103223721</c:v>
                </c:pt>
                <c:pt idx="4061">
                  <c:v>10.7416032769131</c:v>
                </c:pt>
                <c:pt idx="4062">
                  <c:v>10.7458719529302</c:v>
                </c:pt>
                <c:pt idx="4063">
                  <c:v>10.7499399644398</c:v>
                </c:pt>
                <c:pt idx="4064">
                  <c:v>10.7546516926951</c:v>
                </c:pt>
                <c:pt idx="4065">
                  <c:v>10.759320768517</c:v>
                </c:pt>
                <c:pt idx="4066">
                  <c:v>10.765292112307501</c:v>
                </c:pt>
                <c:pt idx="4067">
                  <c:v>10.7712474473665</c:v>
                </c:pt>
                <c:pt idx="4068">
                  <c:v>10.777402747986899</c:v>
                </c:pt>
                <c:pt idx="4069">
                  <c:v>10.783615406890901</c:v>
                </c:pt>
                <c:pt idx="4070">
                  <c:v>10.789795359115899</c:v>
                </c:pt>
                <c:pt idx="4071">
                  <c:v>10.795868956618399</c:v>
                </c:pt>
                <c:pt idx="4072">
                  <c:v>10.798726396554301</c:v>
                </c:pt>
                <c:pt idx="4073">
                  <c:v>10.8015556267469</c:v>
                </c:pt>
                <c:pt idx="4074">
                  <c:v>10.805642646262999</c:v>
                </c:pt>
                <c:pt idx="4075">
                  <c:v>10.809690009820599</c:v>
                </c:pt>
                <c:pt idx="4076">
                  <c:v>10.8141009792643</c:v>
                </c:pt>
                <c:pt idx="4077">
                  <c:v>10.8187983202378</c:v>
                </c:pt>
                <c:pt idx="4078">
                  <c:v>10.823862155858301</c:v>
                </c:pt>
                <c:pt idx="4079">
                  <c:v>10.828934588305801</c:v>
                </c:pt>
                <c:pt idx="4080">
                  <c:v>10.8341323709008</c:v>
                </c:pt>
                <c:pt idx="4081">
                  <c:v>10.839472818456199</c:v>
                </c:pt>
                <c:pt idx="4082">
                  <c:v>10.844887624239201</c:v>
                </c:pt>
                <c:pt idx="4083">
                  <c:v>10.850019733890599</c:v>
                </c:pt>
                <c:pt idx="4084">
                  <c:v>10.854761944951001</c:v>
                </c:pt>
                <c:pt idx="4085">
                  <c:v>10.8589301519951</c:v>
                </c:pt>
                <c:pt idx="4086">
                  <c:v>10.8631539409363</c:v>
                </c:pt>
                <c:pt idx="4087">
                  <c:v>10.867415246605701</c:v>
                </c:pt>
                <c:pt idx="4088">
                  <c:v>10.8717059432333</c:v>
                </c:pt>
                <c:pt idx="4089">
                  <c:v>10.8759764270376</c:v>
                </c:pt>
                <c:pt idx="4090">
                  <c:v>10.8803756339953</c:v>
                </c:pt>
                <c:pt idx="4091">
                  <c:v>10.8847712354154</c:v>
                </c:pt>
                <c:pt idx="4092">
                  <c:v>10.889153816656799</c:v>
                </c:pt>
                <c:pt idx="4093">
                  <c:v>10.8934887810886</c:v>
                </c:pt>
                <c:pt idx="4094">
                  <c:v>10.8978252448916</c:v>
                </c:pt>
                <c:pt idx="4095">
                  <c:v>10.9021321773373</c:v>
                </c:pt>
                <c:pt idx="4096">
                  <c:v>10.906419078840701</c:v>
                </c:pt>
                <c:pt idx="4097">
                  <c:v>10.910701175625601</c:v>
                </c:pt>
                <c:pt idx="4098">
                  <c:v>10.9151072304753</c:v>
                </c:pt>
                <c:pt idx="4099">
                  <c:v>10.9195604401769</c:v>
                </c:pt>
                <c:pt idx="4100">
                  <c:v>10.924082895382901</c:v>
                </c:pt>
                <c:pt idx="4101">
                  <c:v>10.9286354176178</c:v>
                </c:pt>
                <c:pt idx="4102">
                  <c:v>10.9334463755178</c:v>
                </c:pt>
                <c:pt idx="4103">
                  <c:v>10.938106737007599</c:v>
                </c:pt>
                <c:pt idx="4104">
                  <c:v>10.9405122500015</c:v>
                </c:pt>
                <c:pt idx="4105">
                  <c:v>10.9428671522355</c:v>
                </c:pt>
                <c:pt idx="4106">
                  <c:v>10.945216960932401</c:v>
                </c:pt>
                <c:pt idx="4107">
                  <c:v>10.947558549094399</c:v>
                </c:pt>
                <c:pt idx="4108">
                  <c:v>10.9499386192311</c:v>
                </c:pt>
                <c:pt idx="4109">
                  <c:v>10.9527141160839</c:v>
                </c:pt>
                <c:pt idx="4110">
                  <c:v>10.955262376757499</c:v>
                </c:pt>
                <c:pt idx="4111">
                  <c:v>10.9580153550544</c:v>
                </c:pt>
                <c:pt idx="4112">
                  <c:v>10.9605353832848</c:v>
                </c:pt>
                <c:pt idx="4113">
                  <c:v>10.963100018893201</c:v>
                </c:pt>
                <c:pt idx="4114">
                  <c:v>10.965578548804601</c:v>
                </c:pt>
                <c:pt idx="4115">
                  <c:v>10.9697127173264</c:v>
                </c:pt>
                <c:pt idx="4116">
                  <c:v>10.973869199388</c:v>
                </c:pt>
                <c:pt idx="4117">
                  <c:v>10.978064006510101</c:v>
                </c:pt>
                <c:pt idx="4118">
                  <c:v>10.982220550923399</c:v>
                </c:pt>
                <c:pt idx="4119">
                  <c:v>10.9850398507051</c:v>
                </c:pt>
                <c:pt idx="4120">
                  <c:v>10.987827420855</c:v>
                </c:pt>
                <c:pt idx="4121">
                  <c:v>10.9886242618665</c:v>
                </c:pt>
                <c:pt idx="4122">
                  <c:v>10.9894691313528</c:v>
                </c:pt>
                <c:pt idx="4123">
                  <c:v>10.990842173709099</c:v>
                </c:pt>
                <c:pt idx="4124">
                  <c:v>10.992531930761</c:v>
                </c:pt>
                <c:pt idx="4125">
                  <c:v>10.995024043652901</c:v>
                </c:pt>
                <c:pt idx="4126">
                  <c:v>10.997313592084399</c:v>
                </c:pt>
                <c:pt idx="4127">
                  <c:v>11.0009632506308</c:v>
                </c:pt>
                <c:pt idx="4128">
                  <c:v>11.004859994117201</c:v>
                </c:pt>
                <c:pt idx="4129">
                  <c:v>11.0089484147171</c:v>
                </c:pt>
                <c:pt idx="4130">
                  <c:v>11.0132013906446</c:v>
                </c:pt>
                <c:pt idx="4131">
                  <c:v>11.017239192217099</c:v>
                </c:pt>
                <c:pt idx="4132">
                  <c:v>11.021148230546</c:v>
                </c:pt>
                <c:pt idx="4133">
                  <c:v>11.0250653610026</c:v>
                </c:pt>
                <c:pt idx="4134">
                  <c:v>11.029024311834799</c:v>
                </c:pt>
                <c:pt idx="4135">
                  <c:v>11.032416173507601</c:v>
                </c:pt>
                <c:pt idx="4136">
                  <c:v>11.035763943752601</c:v>
                </c:pt>
                <c:pt idx="4137">
                  <c:v>11.0386905806367</c:v>
                </c:pt>
                <c:pt idx="4138">
                  <c:v>11.0406471725302</c:v>
                </c:pt>
                <c:pt idx="4139">
                  <c:v>11.043495100584501</c:v>
                </c:pt>
                <c:pt idx="4140">
                  <c:v>11.046664048880199</c:v>
                </c:pt>
                <c:pt idx="4141">
                  <c:v>11.049867756208601</c:v>
                </c:pt>
                <c:pt idx="4142">
                  <c:v>11.0567604536073</c:v>
                </c:pt>
                <c:pt idx="4143">
                  <c:v>11.0636351723424</c:v>
                </c:pt>
                <c:pt idx="4144">
                  <c:v>11.0705758670716</c:v>
                </c:pt>
                <c:pt idx="4145">
                  <c:v>11.0779044863222</c:v>
                </c:pt>
                <c:pt idx="4146">
                  <c:v>11.0854830724056</c:v>
                </c:pt>
                <c:pt idx="4147">
                  <c:v>11.093027304216299</c:v>
                </c:pt>
                <c:pt idx="4148">
                  <c:v>11.1002879041216</c:v>
                </c:pt>
                <c:pt idx="4149">
                  <c:v>11.107520045606201</c:v>
                </c:pt>
                <c:pt idx="4150">
                  <c:v>11.1147120691579</c:v>
                </c:pt>
                <c:pt idx="4151">
                  <c:v>11.121785266786601</c:v>
                </c:pt>
                <c:pt idx="4152">
                  <c:v>11.128670389181201</c:v>
                </c:pt>
                <c:pt idx="4153">
                  <c:v>11.135770613212101</c:v>
                </c:pt>
                <c:pt idx="4154">
                  <c:v>11.1427839280908</c:v>
                </c:pt>
                <c:pt idx="4155">
                  <c:v>11.149792045437</c:v>
                </c:pt>
                <c:pt idx="4156">
                  <c:v>11.156950323827401</c:v>
                </c:pt>
                <c:pt idx="4157">
                  <c:v>11.1640146145815</c:v>
                </c:pt>
                <c:pt idx="4158">
                  <c:v>11.170924871231099</c:v>
                </c:pt>
                <c:pt idx="4159">
                  <c:v>11.178301274075601</c:v>
                </c:pt>
                <c:pt idx="4160">
                  <c:v>11.1866341033352</c:v>
                </c:pt>
                <c:pt idx="4161">
                  <c:v>11.1946242189335</c:v>
                </c:pt>
                <c:pt idx="4162">
                  <c:v>11.202719824259001</c:v>
                </c:pt>
                <c:pt idx="4163">
                  <c:v>11.2108999107411</c:v>
                </c:pt>
                <c:pt idx="4164">
                  <c:v>11.2193946242725</c:v>
                </c:pt>
                <c:pt idx="4165">
                  <c:v>11.2278868582575</c:v>
                </c:pt>
                <c:pt idx="4166">
                  <c:v>11.236321631848099</c:v>
                </c:pt>
                <c:pt idx="4167">
                  <c:v>11.244477980675899</c:v>
                </c:pt>
                <c:pt idx="4168">
                  <c:v>11.252309551679099</c:v>
                </c:pt>
                <c:pt idx="4169">
                  <c:v>11.26019777792</c:v>
                </c:pt>
                <c:pt idx="4170">
                  <c:v>11.2680353504994</c:v>
                </c:pt>
                <c:pt idx="4171">
                  <c:v>11.275831960594701</c:v>
                </c:pt>
                <c:pt idx="4172">
                  <c:v>11.2836742009411</c:v>
                </c:pt>
                <c:pt idx="4173">
                  <c:v>11.291593283467501</c:v>
                </c:pt>
                <c:pt idx="4174">
                  <c:v>11.2995091711425</c:v>
                </c:pt>
                <c:pt idx="4175">
                  <c:v>11.3073503367672</c:v>
                </c:pt>
                <c:pt idx="4176">
                  <c:v>11.3151242270223</c:v>
                </c:pt>
                <c:pt idx="4177">
                  <c:v>11.322783478445301</c:v>
                </c:pt>
                <c:pt idx="4178">
                  <c:v>11.3304071329589</c:v>
                </c:pt>
                <c:pt idx="4179">
                  <c:v>11.337954808400299</c:v>
                </c:pt>
                <c:pt idx="4180">
                  <c:v>11.345488965265501</c:v>
                </c:pt>
                <c:pt idx="4181">
                  <c:v>11.353060703001001</c:v>
                </c:pt>
                <c:pt idx="4182">
                  <c:v>11.3602207780553</c:v>
                </c:pt>
                <c:pt idx="4183">
                  <c:v>11.3669001965128</c:v>
                </c:pt>
                <c:pt idx="4184">
                  <c:v>11.372342294169799</c:v>
                </c:pt>
                <c:pt idx="4185">
                  <c:v>11.3777648039084</c:v>
                </c:pt>
                <c:pt idx="4186">
                  <c:v>11.383136710747699</c:v>
                </c:pt>
                <c:pt idx="4187">
                  <c:v>11.3879699934849</c:v>
                </c:pt>
                <c:pt idx="4188">
                  <c:v>11.392420786402599</c:v>
                </c:pt>
                <c:pt idx="4189">
                  <c:v>11.396872719648901</c:v>
                </c:pt>
                <c:pt idx="4190">
                  <c:v>11.4011621306488</c:v>
                </c:pt>
                <c:pt idx="4191">
                  <c:v>11.4045584414157</c:v>
                </c:pt>
                <c:pt idx="4192">
                  <c:v>11.408620631939501</c:v>
                </c:pt>
                <c:pt idx="4193">
                  <c:v>11.4120381261402</c:v>
                </c:pt>
                <c:pt idx="4194">
                  <c:v>11.4140306238191</c:v>
                </c:pt>
                <c:pt idx="4195">
                  <c:v>11.414950752883501</c:v>
                </c:pt>
                <c:pt idx="4196">
                  <c:v>11.4157922618823</c:v>
                </c:pt>
                <c:pt idx="4197">
                  <c:v>11.416622598957799</c:v>
                </c:pt>
                <c:pt idx="4198">
                  <c:v>11.4173978418441</c:v>
                </c:pt>
                <c:pt idx="4199">
                  <c:v>11.418508473368901</c:v>
                </c:pt>
                <c:pt idx="4200">
                  <c:v>11.4195469754816</c:v>
                </c:pt>
                <c:pt idx="4201">
                  <c:v>11.4208147250928</c:v>
                </c:pt>
                <c:pt idx="4202">
                  <c:v>11.4233023433098</c:v>
                </c:pt>
                <c:pt idx="4203">
                  <c:v>11.4255344159888</c:v>
                </c:pt>
                <c:pt idx="4204">
                  <c:v>11.4276586276056</c:v>
                </c:pt>
                <c:pt idx="4205">
                  <c:v>11.4298708229119</c:v>
                </c:pt>
                <c:pt idx="4206">
                  <c:v>11.4324401470717</c:v>
                </c:pt>
                <c:pt idx="4207">
                  <c:v>11.4350525176717</c:v>
                </c:pt>
                <c:pt idx="4208">
                  <c:v>11.4361131873718</c:v>
                </c:pt>
                <c:pt idx="4209">
                  <c:v>11.437175510503501</c:v>
                </c:pt>
                <c:pt idx="4210">
                  <c:v>11.4398209087053</c:v>
                </c:pt>
                <c:pt idx="4211">
                  <c:v>11.442475276219501</c:v>
                </c:pt>
                <c:pt idx="4212">
                  <c:v>11.4451235628818</c:v>
                </c:pt>
                <c:pt idx="4213">
                  <c:v>11.4477719378036</c:v>
                </c:pt>
                <c:pt idx="4214">
                  <c:v>11.4505238448995</c:v>
                </c:pt>
                <c:pt idx="4215">
                  <c:v>11.453471045597301</c:v>
                </c:pt>
                <c:pt idx="4216">
                  <c:v>11.4562221878939</c:v>
                </c:pt>
                <c:pt idx="4217">
                  <c:v>11.4588165820696</c:v>
                </c:pt>
                <c:pt idx="4218">
                  <c:v>11.461032001862201</c:v>
                </c:pt>
                <c:pt idx="4219">
                  <c:v>11.4632554434921</c:v>
                </c:pt>
                <c:pt idx="4220">
                  <c:v>11.4654730546876</c:v>
                </c:pt>
                <c:pt idx="4221">
                  <c:v>11.467775730875299</c:v>
                </c:pt>
                <c:pt idx="4222">
                  <c:v>11.4703053081824</c:v>
                </c:pt>
                <c:pt idx="4223">
                  <c:v>11.472968383586201</c:v>
                </c:pt>
                <c:pt idx="4224">
                  <c:v>11.475652634662501</c:v>
                </c:pt>
                <c:pt idx="4225">
                  <c:v>11.4783186980286</c:v>
                </c:pt>
                <c:pt idx="4226">
                  <c:v>11.4809648804332</c:v>
                </c:pt>
                <c:pt idx="4227">
                  <c:v>11.4836002174575</c:v>
                </c:pt>
                <c:pt idx="4228">
                  <c:v>11.4858653335134</c:v>
                </c:pt>
                <c:pt idx="4229">
                  <c:v>11.488289724744799</c:v>
                </c:pt>
                <c:pt idx="4230">
                  <c:v>11.4906954304293</c:v>
                </c:pt>
                <c:pt idx="4231">
                  <c:v>11.4931432850815</c:v>
                </c:pt>
                <c:pt idx="4232">
                  <c:v>11.496101245934501</c:v>
                </c:pt>
                <c:pt idx="4233">
                  <c:v>11.499047745618199</c:v>
                </c:pt>
                <c:pt idx="4234">
                  <c:v>11.5020545250674</c:v>
                </c:pt>
                <c:pt idx="4235">
                  <c:v>11.5050281071287</c:v>
                </c:pt>
                <c:pt idx="4236">
                  <c:v>11.5078600092221</c:v>
                </c:pt>
                <c:pt idx="4237">
                  <c:v>11.511161063695299</c:v>
                </c:pt>
                <c:pt idx="4238">
                  <c:v>11.513285534155999</c:v>
                </c:pt>
                <c:pt idx="4239">
                  <c:v>11.516346786027199</c:v>
                </c:pt>
                <c:pt idx="4240">
                  <c:v>11.518986391251101</c:v>
                </c:pt>
                <c:pt idx="4241">
                  <c:v>11.5223287003474</c:v>
                </c:pt>
                <c:pt idx="4242">
                  <c:v>11.526316451329199</c:v>
                </c:pt>
                <c:pt idx="4243">
                  <c:v>11.5303855706115</c:v>
                </c:pt>
                <c:pt idx="4244">
                  <c:v>11.534806218158</c:v>
                </c:pt>
                <c:pt idx="4245">
                  <c:v>11.538506421255899</c:v>
                </c:pt>
                <c:pt idx="4246">
                  <c:v>11.54186876442</c:v>
                </c:pt>
                <c:pt idx="4247">
                  <c:v>11.5457174595394</c:v>
                </c:pt>
                <c:pt idx="4248">
                  <c:v>11.5497783320368</c:v>
                </c:pt>
                <c:pt idx="4249">
                  <c:v>11.553943598418201</c:v>
                </c:pt>
                <c:pt idx="4250">
                  <c:v>11.557575836278</c:v>
                </c:pt>
                <c:pt idx="4251">
                  <c:v>11.561204045641199</c:v>
                </c:pt>
                <c:pt idx="4252">
                  <c:v>11.565651390659101</c:v>
                </c:pt>
                <c:pt idx="4253">
                  <c:v>11.5701722688207</c:v>
                </c:pt>
                <c:pt idx="4254">
                  <c:v>11.5711691759878</c:v>
                </c:pt>
                <c:pt idx="4255">
                  <c:v>11.5711911751155</c:v>
                </c:pt>
                <c:pt idx="4256">
                  <c:v>11.5721044387122</c:v>
                </c:pt>
                <c:pt idx="4257">
                  <c:v>11.572147944688799</c:v>
                </c:pt>
                <c:pt idx="4258">
                  <c:v>11.572166390689301</c:v>
                </c:pt>
                <c:pt idx="4259">
                  <c:v>11.5722595694183</c:v>
                </c:pt>
                <c:pt idx="4260">
                  <c:v>11.572338393811799</c:v>
                </c:pt>
                <c:pt idx="4261">
                  <c:v>11.5721847119323</c:v>
                </c:pt>
                <c:pt idx="4262">
                  <c:v>11.5727693738369</c:v>
                </c:pt>
                <c:pt idx="4263">
                  <c:v>11.573405823889299</c:v>
                </c:pt>
                <c:pt idx="4264">
                  <c:v>11.5737258084924</c:v>
                </c:pt>
                <c:pt idx="4265">
                  <c:v>11.5740307581188</c:v>
                </c:pt>
                <c:pt idx="4266">
                  <c:v>11.5743454451323</c:v>
                </c:pt>
                <c:pt idx="4267">
                  <c:v>11.5750734190265</c:v>
                </c:pt>
                <c:pt idx="4268">
                  <c:v>11.5758018158984</c:v>
                </c:pt>
                <c:pt idx="4269">
                  <c:v>11.5765585797527</c:v>
                </c:pt>
                <c:pt idx="4270">
                  <c:v>11.5772966423354</c:v>
                </c:pt>
                <c:pt idx="4271">
                  <c:v>11.5777921026176</c:v>
                </c:pt>
                <c:pt idx="4272">
                  <c:v>11.578220410748299</c:v>
                </c:pt>
                <c:pt idx="4273">
                  <c:v>11.577808772951</c:v>
                </c:pt>
                <c:pt idx="4274">
                  <c:v>11.5773287298318</c:v>
                </c:pt>
                <c:pt idx="4275">
                  <c:v>11.576418382740201</c:v>
                </c:pt>
                <c:pt idx="4276">
                  <c:v>11.5753514066135</c:v>
                </c:pt>
                <c:pt idx="4277">
                  <c:v>11.575185425755301</c:v>
                </c:pt>
                <c:pt idx="4278">
                  <c:v>11.5750268581893</c:v>
                </c:pt>
                <c:pt idx="4279">
                  <c:v>11.574878785162101</c:v>
                </c:pt>
                <c:pt idx="4280">
                  <c:v>11.574497261636701</c:v>
                </c:pt>
                <c:pt idx="4281">
                  <c:v>11.574044521321101</c:v>
                </c:pt>
                <c:pt idx="4282">
                  <c:v>11.5733911917126</c:v>
                </c:pt>
                <c:pt idx="4283">
                  <c:v>11.571542814096</c:v>
                </c:pt>
                <c:pt idx="4284">
                  <c:v>11.5712261825</c:v>
                </c:pt>
                <c:pt idx="4285">
                  <c:v>11.5709328963869</c:v>
                </c:pt>
                <c:pt idx="4286">
                  <c:v>11.5705806886114</c:v>
                </c:pt>
                <c:pt idx="4287">
                  <c:v>11.570198571787399</c:v>
                </c:pt>
                <c:pt idx="4288">
                  <c:v>11.5696362077529</c:v>
                </c:pt>
                <c:pt idx="4289">
                  <c:v>11.569234322905601</c:v>
                </c:pt>
                <c:pt idx="4290">
                  <c:v>11.568450258472801</c:v>
                </c:pt>
                <c:pt idx="4291">
                  <c:v>11.567649996500499</c:v>
                </c:pt>
                <c:pt idx="4292">
                  <c:v>11.5667310726392</c:v>
                </c:pt>
                <c:pt idx="4293">
                  <c:v>11.564787521218401</c:v>
                </c:pt>
                <c:pt idx="4294">
                  <c:v>11.563147867963099</c:v>
                </c:pt>
                <c:pt idx="4295">
                  <c:v>11.561453805498999</c:v>
                </c:pt>
                <c:pt idx="4296">
                  <c:v>11.5600342659066</c:v>
                </c:pt>
                <c:pt idx="4297">
                  <c:v>11.5585937007104</c:v>
                </c:pt>
                <c:pt idx="4298">
                  <c:v>11.5570511403953</c:v>
                </c:pt>
                <c:pt idx="4299">
                  <c:v>11.555279003704801</c:v>
                </c:pt>
                <c:pt idx="4300">
                  <c:v>11.553533251519299</c:v>
                </c:pt>
                <c:pt idx="4301">
                  <c:v>11.5518080989533</c:v>
                </c:pt>
                <c:pt idx="4302">
                  <c:v>11.5499684723901</c:v>
                </c:pt>
                <c:pt idx="4303">
                  <c:v>11.5481507711975</c:v>
                </c:pt>
                <c:pt idx="4304">
                  <c:v>11.5462887997239</c:v>
                </c:pt>
                <c:pt idx="4305">
                  <c:v>11.5444331717697</c:v>
                </c:pt>
                <c:pt idx="4306">
                  <c:v>11.5425972296691</c:v>
                </c:pt>
                <c:pt idx="4307">
                  <c:v>11.540605014841001</c:v>
                </c:pt>
                <c:pt idx="4308">
                  <c:v>11.5387643921395</c:v>
                </c:pt>
                <c:pt idx="4309">
                  <c:v>11.536969870269401</c:v>
                </c:pt>
                <c:pt idx="4310">
                  <c:v>11.535555854158901</c:v>
                </c:pt>
                <c:pt idx="4311">
                  <c:v>11.5342709789259</c:v>
                </c:pt>
                <c:pt idx="4312">
                  <c:v>11.5330043739887</c:v>
                </c:pt>
                <c:pt idx="4313">
                  <c:v>11.5307672668414</c:v>
                </c:pt>
                <c:pt idx="4314">
                  <c:v>11.527748090882501</c:v>
                </c:pt>
                <c:pt idx="4315">
                  <c:v>11.525903728003399</c:v>
                </c:pt>
                <c:pt idx="4316">
                  <c:v>11.524509342614801</c:v>
                </c:pt>
                <c:pt idx="4317">
                  <c:v>11.523254957727501</c:v>
                </c:pt>
                <c:pt idx="4318">
                  <c:v>11.520746509183599</c:v>
                </c:pt>
                <c:pt idx="4319">
                  <c:v>11.5168890075643</c:v>
                </c:pt>
                <c:pt idx="4320">
                  <c:v>11.513005080459401</c:v>
                </c:pt>
                <c:pt idx="4321">
                  <c:v>11.5097139477199</c:v>
                </c:pt>
                <c:pt idx="4322">
                  <c:v>11.504977081657</c:v>
                </c:pt>
                <c:pt idx="4323">
                  <c:v>11.500272088846099</c:v>
                </c:pt>
                <c:pt idx="4324">
                  <c:v>11.495793715608899</c:v>
                </c:pt>
                <c:pt idx="4325">
                  <c:v>11.49228865565</c:v>
                </c:pt>
                <c:pt idx="4326">
                  <c:v>11.4887924699613</c:v>
                </c:pt>
                <c:pt idx="4327">
                  <c:v>11.486853354592499</c:v>
                </c:pt>
                <c:pt idx="4328">
                  <c:v>11.4849436153693</c:v>
                </c:pt>
                <c:pt idx="4329">
                  <c:v>11.483144302201101</c:v>
                </c:pt>
                <c:pt idx="4330">
                  <c:v>11.4810937667517</c:v>
                </c:pt>
                <c:pt idx="4331">
                  <c:v>11.479052184422001</c:v>
                </c:pt>
                <c:pt idx="4332">
                  <c:v>11.477066032222099</c:v>
                </c:pt>
                <c:pt idx="4333">
                  <c:v>11.4749728319764</c:v>
                </c:pt>
                <c:pt idx="4334">
                  <c:v>11.4720540738731</c:v>
                </c:pt>
                <c:pt idx="4335">
                  <c:v>11.4691918319194</c:v>
                </c:pt>
                <c:pt idx="4336">
                  <c:v>11.4670134285182</c:v>
                </c:pt>
                <c:pt idx="4337">
                  <c:v>11.4647987342767</c:v>
                </c:pt>
                <c:pt idx="4338">
                  <c:v>11.461812239435</c:v>
                </c:pt>
                <c:pt idx="4339">
                  <c:v>11.4592269963623</c:v>
                </c:pt>
                <c:pt idx="4340">
                  <c:v>11.456666926872201</c:v>
                </c:pt>
                <c:pt idx="4341">
                  <c:v>11.453723096744801</c:v>
                </c:pt>
                <c:pt idx="4342">
                  <c:v>11.4510206364876</c:v>
                </c:pt>
                <c:pt idx="4343">
                  <c:v>11.448620419269499</c:v>
                </c:pt>
                <c:pt idx="4344">
                  <c:v>11.445147630298599</c:v>
                </c:pt>
                <c:pt idx="4345">
                  <c:v>11.4415796073305</c:v>
                </c:pt>
                <c:pt idx="4346">
                  <c:v>11.4380269622587</c:v>
                </c:pt>
                <c:pt idx="4347">
                  <c:v>11.434453917946101</c:v>
                </c:pt>
                <c:pt idx="4348">
                  <c:v>11.430046412701399</c:v>
                </c:pt>
                <c:pt idx="4349">
                  <c:v>11.4262954674988</c:v>
                </c:pt>
                <c:pt idx="4350">
                  <c:v>11.4223665923583</c:v>
                </c:pt>
                <c:pt idx="4351">
                  <c:v>11.4187628968512</c:v>
                </c:pt>
                <c:pt idx="4352">
                  <c:v>11.4152821047565</c:v>
                </c:pt>
                <c:pt idx="4353">
                  <c:v>11.4115623813525</c:v>
                </c:pt>
                <c:pt idx="4354">
                  <c:v>11.4079336558923</c:v>
                </c:pt>
                <c:pt idx="4355">
                  <c:v>11.405562780748999</c:v>
                </c:pt>
                <c:pt idx="4356">
                  <c:v>11.4020331836295</c:v>
                </c:pt>
                <c:pt idx="4357">
                  <c:v>11.398549506882301</c:v>
                </c:pt>
                <c:pt idx="4358">
                  <c:v>11.3950733609158</c:v>
                </c:pt>
                <c:pt idx="4359">
                  <c:v>11.391561464796601</c:v>
                </c:pt>
                <c:pt idx="4360">
                  <c:v>11.3885420075379</c:v>
                </c:pt>
                <c:pt idx="4361">
                  <c:v>11.3855382651517</c:v>
                </c:pt>
                <c:pt idx="4362">
                  <c:v>11.382410973297601</c:v>
                </c:pt>
                <c:pt idx="4363">
                  <c:v>11.379552895862799</c:v>
                </c:pt>
                <c:pt idx="4364">
                  <c:v>11.377011578922501</c:v>
                </c:pt>
                <c:pt idx="4365">
                  <c:v>11.373376875399</c:v>
                </c:pt>
                <c:pt idx="4366">
                  <c:v>11.369598646808701</c:v>
                </c:pt>
                <c:pt idx="4367">
                  <c:v>11.3658397345914</c:v>
                </c:pt>
                <c:pt idx="4368">
                  <c:v>11.3619425195077</c:v>
                </c:pt>
                <c:pt idx="4369">
                  <c:v>11.358123730422999</c:v>
                </c:pt>
                <c:pt idx="4370">
                  <c:v>11.3566327231422</c:v>
                </c:pt>
                <c:pt idx="4371">
                  <c:v>11.351817014057399</c:v>
                </c:pt>
                <c:pt idx="4372">
                  <c:v>11.3463276511925</c:v>
                </c:pt>
                <c:pt idx="4373">
                  <c:v>11.340826879895699</c:v>
                </c:pt>
                <c:pt idx="4374">
                  <c:v>11.3366783217758</c:v>
                </c:pt>
                <c:pt idx="4375">
                  <c:v>11.332692646937</c:v>
                </c:pt>
                <c:pt idx="4376">
                  <c:v>11.329110636713301</c:v>
                </c:pt>
                <c:pt idx="4377">
                  <c:v>11.324976072036099</c:v>
                </c:pt>
                <c:pt idx="4378">
                  <c:v>11.3207328767508</c:v>
                </c:pt>
                <c:pt idx="4379">
                  <c:v>11.3166917362161</c:v>
                </c:pt>
                <c:pt idx="4380">
                  <c:v>11.3118888628177</c:v>
                </c:pt>
                <c:pt idx="4381">
                  <c:v>11.3075205184513</c:v>
                </c:pt>
                <c:pt idx="4382">
                  <c:v>11.3029438465901</c:v>
                </c:pt>
                <c:pt idx="4383">
                  <c:v>11.2985663354018</c:v>
                </c:pt>
                <c:pt idx="4384">
                  <c:v>11.294189076178499</c:v>
                </c:pt>
                <c:pt idx="4385">
                  <c:v>11.289888823876399</c:v>
                </c:pt>
                <c:pt idx="4386">
                  <c:v>11.2855808898994</c:v>
                </c:pt>
                <c:pt idx="4387">
                  <c:v>11.280865793174</c:v>
                </c:pt>
                <c:pt idx="4388">
                  <c:v>11.276173950780899</c:v>
                </c:pt>
                <c:pt idx="4389">
                  <c:v>11.2715317208692</c:v>
                </c:pt>
                <c:pt idx="4390">
                  <c:v>11.2667694027305</c:v>
                </c:pt>
                <c:pt idx="4391">
                  <c:v>11.262020633264299</c:v>
                </c:pt>
                <c:pt idx="4392">
                  <c:v>11.2573298896053</c:v>
                </c:pt>
                <c:pt idx="4393">
                  <c:v>11.2526065445205</c:v>
                </c:pt>
                <c:pt idx="4394">
                  <c:v>11.2483347072905</c:v>
                </c:pt>
                <c:pt idx="4395">
                  <c:v>11.243776310465201</c:v>
                </c:pt>
                <c:pt idx="4396">
                  <c:v>11.2393592538899</c:v>
                </c:pt>
                <c:pt idx="4397">
                  <c:v>11.2349309028597</c:v>
                </c:pt>
                <c:pt idx="4398">
                  <c:v>11.2304998125369</c:v>
                </c:pt>
                <c:pt idx="4399">
                  <c:v>11.2258282236276</c:v>
                </c:pt>
                <c:pt idx="4400">
                  <c:v>11.2211678952924</c:v>
                </c:pt>
                <c:pt idx="4401">
                  <c:v>11.2166206749119</c:v>
                </c:pt>
                <c:pt idx="4402">
                  <c:v>11.2120887195849</c:v>
                </c:pt>
                <c:pt idx="4403">
                  <c:v>11.207556281577499</c:v>
                </c:pt>
                <c:pt idx="4404">
                  <c:v>11.203452510676</c:v>
                </c:pt>
                <c:pt idx="4405">
                  <c:v>11.199371082384999</c:v>
                </c:pt>
                <c:pt idx="4406">
                  <c:v>11.1951288313057</c:v>
                </c:pt>
                <c:pt idx="4407">
                  <c:v>11.1910786550986</c:v>
                </c:pt>
                <c:pt idx="4408">
                  <c:v>11.1869897780591</c:v>
                </c:pt>
                <c:pt idx="4409">
                  <c:v>11.1829601855472</c:v>
                </c:pt>
                <c:pt idx="4410">
                  <c:v>11.1798042252711</c:v>
                </c:pt>
                <c:pt idx="4411">
                  <c:v>11.178009745298899</c:v>
                </c:pt>
                <c:pt idx="4412">
                  <c:v>11.176223612501101</c:v>
                </c:pt>
                <c:pt idx="4413">
                  <c:v>11.1729503739252</c:v>
                </c:pt>
                <c:pt idx="4414">
                  <c:v>11.169663630583001</c:v>
                </c:pt>
                <c:pt idx="4415">
                  <c:v>11.166371752405199</c:v>
                </c:pt>
                <c:pt idx="4416">
                  <c:v>11.163069632627</c:v>
                </c:pt>
                <c:pt idx="4417">
                  <c:v>11.1597763319068</c:v>
                </c:pt>
                <c:pt idx="4418">
                  <c:v>11.155689918662899</c:v>
                </c:pt>
                <c:pt idx="4419">
                  <c:v>11.1515340312248</c:v>
                </c:pt>
                <c:pt idx="4420">
                  <c:v>11.147595651499699</c:v>
                </c:pt>
                <c:pt idx="4421">
                  <c:v>11.1439309143648</c:v>
                </c:pt>
                <c:pt idx="4422">
                  <c:v>11.140097810775099</c:v>
                </c:pt>
                <c:pt idx="4423">
                  <c:v>11.136254977998499</c:v>
                </c:pt>
                <c:pt idx="4424">
                  <c:v>11.132324711750799</c:v>
                </c:pt>
                <c:pt idx="4425">
                  <c:v>11.128434059506599</c:v>
                </c:pt>
                <c:pt idx="4426">
                  <c:v>11.1245605558808</c:v>
                </c:pt>
                <c:pt idx="4427">
                  <c:v>11.1207411388477</c:v>
                </c:pt>
                <c:pt idx="4428">
                  <c:v>11.1165709678406</c:v>
                </c:pt>
                <c:pt idx="4429">
                  <c:v>11.1122277181746</c:v>
                </c:pt>
                <c:pt idx="4430">
                  <c:v>11.1077265713934</c:v>
                </c:pt>
                <c:pt idx="4431">
                  <c:v>11.1032055542079</c:v>
                </c:pt>
                <c:pt idx="4432">
                  <c:v>11.0986799163942</c:v>
                </c:pt>
                <c:pt idx="4433">
                  <c:v>11.0941565603909</c:v>
                </c:pt>
                <c:pt idx="4434">
                  <c:v>11.0893134797111</c:v>
                </c:pt>
                <c:pt idx="4435">
                  <c:v>11.084393451534901</c:v>
                </c:pt>
                <c:pt idx="4436">
                  <c:v>11.079834992070801</c:v>
                </c:pt>
                <c:pt idx="4437">
                  <c:v>11.0748476485417</c:v>
                </c:pt>
                <c:pt idx="4438">
                  <c:v>11.0712318723838</c:v>
                </c:pt>
                <c:pt idx="4439">
                  <c:v>11.0687541121268</c:v>
                </c:pt>
                <c:pt idx="4440">
                  <c:v>11.0657160100358</c:v>
                </c:pt>
                <c:pt idx="4441">
                  <c:v>11.061587443607699</c:v>
                </c:pt>
                <c:pt idx="4442">
                  <c:v>11.057508227256401</c:v>
                </c:pt>
                <c:pt idx="4443">
                  <c:v>11.053314622674501</c:v>
                </c:pt>
                <c:pt idx="4444">
                  <c:v>11.0492474368702</c:v>
                </c:pt>
                <c:pt idx="4445">
                  <c:v>11.045476489714</c:v>
                </c:pt>
                <c:pt idx="4446">
                  <c:v>11.0412729772088</c:v>
                </c:pt>
                <c:pt idx="4447">
                  <c:v>11.038296323756001</c:v>
                </c:pt>
                <c:pt idx="4448">
                  <c:v>11.0339901814841</c:v>
                </c:pt>
                <c:pt idx="4449">
                  <c:v>11.028179483325101</c:v>
                </c:pt>
                <c:pt idx="4450">
                  <c:v>11.0224312247213</c:v>
                </c:pt>
                <c:pt idx="4451">
                  <c:v>11.0176093572165</c:v>
                </c:pt>
                <c:pt idx="4452">
                  <c:v>11.011912287503201</c:v>
                </c:pt>
                <c:pt idx="4453">
                  <c:v>11.003694097938901</c:v>
                </c:pt>
                <c:pt idx="4454">
                  <c:v>10.995698936604001</c:v>
                </c:pt>
                <c:pt idx="4455">
                  <c:v>10.988032746859499</c:v>
                </c:pt>
                <c:pt idx="4456">
                  <c:v>10.9804414244539</c:v>
                </c:pt>
                <c:pt idx="4457">
                  <c:v>10.972906057056299</c:v>
                </c:pt>
                <c:pt idx="4458">
                  <c:v>10.965389125720399</c:v>
                </c:pt>
                <c:pt idx="4459">
                  <c:v>10.959966808033499</c:v>
                </c:pt>
                <c:pt idx="4460">
                  <c:v>10.9550430246922</c:v>
                </c:pt>
                <c:pt idx="4461">
                  <c:v>10.950081763335501</c:v>
                </c:pt>
                <c:pt idx="4462">
                  <c:v>10.9450065422365</c:v>
                </c:pt>
                <c:pt idx="4463">
                  <c:v>10.9386851886232</c:v>
                </c:pt>
                <c:pt idx="4464">
                  <c:v>10.9322247371312</c:v>
                </c:pt>
                <c:pt idx="4465">
                  <c:v>10.925760779030099</c:v>
                </c:pt>
                <c:pt idx="4466">
                  <c:v>10.9194875622591</c:v>
                </c:pt>
                <c:pt idx="4467">
                  <c:v>10.9132137780093</c:v>
                </c:pt>
                <c:pt idx="4468">
                  <c:v>10.907008902863501</c:v>
                </c:pt>
                <c:pt idx="4469">
                  <c:v>10.900834814424099</c:v>
                </c:pt>
                <c:pt idx="4470">
                  <c:v>10.8951458631224</c:v>
                </c:pt>
                <c:pt idx="4471">
                  <c:v>10.889389431335401</c:v>
                </c:pt>
                <c:pt idx="4472">
                  <c:v>10.8835551653337</c:v>
                </c:pt>
                <c:pt idx="4473">
                  <c:v>10.877714240742399</c:v>
                </c:pt>
                <c:pt idx="4474">
                  <c:v>10.871896449508601</c:v>
                </c:pt>
                <c:pt idx="4475">
                  <c:v>10.8660734094858</c:v>
                </c:pt>
                <c:pt idx="4476">
                  <c:v>10.859798735180201</c:v>
                </c:pt>
                <c:pt idx="4477">
                  <c:v>10.853191405178</c:v>
                </c:pt>
                <c:pt idx="4478">
                  <c:v>10.8465907057374</c:v>
                </c:pt>
                <c:pt idx="4479">
                  <c:v>10.839972548226999</c:v>
                </c:pt>
                <c:pt idx="4480">
                  <c:v>10.8340262492239</c:v>
                </c:pt>
                <c:pt idx="4481">
                  <c:v>10.828228062609201</c:v>
                </c:pt>
                <c:pt idx="4482">
                  <c:v>10.8224327464903</c:v>
                </c:pt>
                <c:pt idx="4483">
                  <c:v>10.8166555441999</c:v>
                </c:pt>
                <c:pt idx="4484">
                  <c:v>10.810889177066199</c:v>
                </c:pt>
                <c:pt idx="4485">
                  <c:v>10.8051381678782</c:v>
                </c:pt>
                <c:pt idx="4486">
                  <c:v>10.798469674232001</c:v>
                </c:pt>
                <c:pt idx="4487">
                  <c:v>10.791859450138899</c:v>
                </c:pt>
                <c:pt idx="4488">
                  <c:v>10.786590216248999</c:v>
                </c:pt>
                <c:pt idx="4489">
                  <c:v>10.7820316201071</c:v>
                </c:pt>
                <c:pt idx="4490">
                  <c:v>10.7767978359526</c:v>
                </c:pt>
                <c:pt idx="4491">
                  <c:v>10.771551116314001</c:v>
                </c:pt>
                <c:pt idx="4492">
                  <c:v>10.7703641889505</c:v>
                </c:pt>
                <c:pt idx="4493">
                  <c:v>10.7691556600408</c:v>
                </c:pt>
                <c:pt idx="4494">
                  <c:v>10.767868864833</c:v>
                </c:pt>
                <c:pt idx="4495">
                  <c:v>10.7650548403837</c:v>
                </c:pt>
                <c:pt idx="4496">
                  <c:v>10.762223292710001</c:v>
                </c:pt>
                <c:pt idx="4497">
                  <c:v>10.759468310080599</c:v>
                </c:pt>
                <c:pt idx="4498">
                  <c:v>10.756262501043301</c:v>
                </c:pt>
                <c:pt idx="4499">
                  <c:v>10.753034683236701</c:v>
                </c:pt>
                <c:pt idx="4500">
                  <c:v>10.7515972457894</c:v>
                </c:pt>
                <c:pt idx="4501">
                  <c:v>10.7487138913</c:v>
                </c:pt>
                <c:pt idx="4502">
                  <c:v>10.745078317285801</c:v>
                </c:pt>
                <c:pt idx="4503">
                  <c:v>10.741351582459201</c:v>
                </c:pt>
                <c:pt idx="4504">
                  <c:v>10.7376083048001</c:v>
                </c:pt>
                <c:pt idx="4505">
                  <c:v>10.7379547609213</c:v>
                </c:pt>
                <c:pt idx="4506">
                  <c:v>10.7383270869563</c:v>
                </c:pt>
                <c:pt idx="4507">
                  <c:v>10.7387642510466</c:v>
                </c:pt>
                <c:pt idx="4508">
                  <c:v>10.7391478226434</c:v>
                </c:pt>
                <c:pt idx="4509">
                  <c:v>10.7395653427231</c:v>
                </c:pt>
                <c:pt idx="4510">
                  <c:v>10.7378294063734</c:v>
                </c:pt>
                <c:pt idx="4511">
                  <c:v>10.736060737924999</c:v>
                </c:pt>
                <c:pt idx="4512">
                  <c:v>10.7343222693219</c:v>
                </c:pt>
                <c:pt idx="4513">
                  <c:v>10.732589909772299</c:v>
                </c:pt>
                <c:pt idx="4514">
                  <c:v>10.730771208311699</c:v>
                </c:pt>
                <c:pt idx="4515">
                  <c:v>10.7289606034138</c:v>
                </c:pt>
                <c:pt idx="4516">
                  <c:v>10.730814652241</c:v>
                </c:pt>
                <c:pt idx="4517">
                  <c:v>10.7326610750535</c:v>
                </c:pt>
                <c:pt idx="4518">
                  <c:v>10.7329255784244</c:v>
                </c:pt>
                <c:pt idx="4519">
                  <c:v>10.7329808846091</c:v>
                </c:pt>
                <c:pt idx="4520">
                  <c:v>10.7330878022106</c:v>
                </c:pt>
                <c:pt idx="4521">
                  <c:v>10.731733199640701</c:v>
                </c:pt>
                <c:pt idx="4522">
                  <c:v>10.7304127950063</c:v>
                </c:pt>
                <c:pt idx="4523">
                  <c:v>10.7294375870942</c:v>
                </c:pt>
                <c:pt idx="4524">
                  <c:v>10.728428750938701</c:v>
                </c:pt>
                <c:pt idx="4525">
                  <c:v>10.7270388586692</c:v>
                </c:pt>
                <c:pt idx="4526">
                  <c:v>10.7255944430845</c:v>
                </c:pt>
                <c:pt idx="4527">
                  <c:v>10.7222685182796</c:v>
                </c:pt>
                <c:pt idx="4528">
                  <c:v>10.718901807228701</c:v>
                </c:pt>
                <c:pt idx="4529">
                  <c:v>10.7155660658368</c:v>
                </c:pt>
                <c:pt idx="4530">
                  <c:v>10.712231722141601</c:v>
                </c:pt>
                <c:pt idx="4531">
                  <c:v>10.7073094273488</c:v>
                </c:pt>
                <c:pt idx="4532">
                  <c:v>10.7027129062727</c:v>
                </c:pt>
                <c:pt idx="4533">
                  <c:v>10.6998097529763</c:v>
                </c:pt>
                <c:pt idx="4534">
                  <c:v>10.6969194082144</c:v>
                </c:pt>
                <c:pt idx="4535">
                  <c:v>10.694340399930001</c:v>
                </c:pt>
                <c:pt idx="4536">
                  <c:v>10.691757984045299</c:v>
                </c:pt>
                <c:pt idx="4537">
                  <c:v>10.689172987707201</c:v>
                </c:pt>
                <c:pt idx="4538">
                  <c:v>10.686520688586301</c:v>
                </c:pt>
                <c:pt idx="4539">
                  <c:v>10.683858983257201</c:v>
                </c:pt>
                <c:pt idx="4540">
                  <c:v>10.681198879777099</c:v>
                </c:pt>
                <c:pt idx="4541">
                  <c:v>10.6784423485402</c:v>
                </c:pt>
                <c:pt idx="4542">
                  <c:v>10.6755780710154</c:v>
                </c:pt>
                <c:pt idx="4543">
                  <c:v>10.6714909056258</c:v>
                </c:pt>
                <c:pt idx="4544">
                  <c:v>10.667084517213301</c:v>
                </c:pt>
                <c:pt idx="4545">
                  <c:v>10.661957229744299</c:v>
                </c:pt>
                <c:pt idx="4546">
                  <c:v>10.6567618094228</c:v>
                </c:pt>
                <c:pt idx="4547">
                  <c:v>10.651320753687701</c:v>
                </c:pt>
                <c:pt idx="4548">
                  <c:v>10.6457884913385</c:v>
                </c:pt>
                <c:pt idx="4549">
                  <c:v>10.6400922978673</c:v>
                </c:pt>
                <c:pt idx="4550">
                  <c:v>10.635860141595</c:v>
                </c:pt>
                <c:pt idx="4551">
                  <c:v>10.631532360784201</c:v>
                </c:pt>
                <c:pt idx="4552">
                  <c:v>10.627155421138999</c:v>
                </c:pt>
                <c:pt idx="4553">
                  <c:v>10.623011602029701</c:v>
                </c:pt>
                <c:pt idx="4554">
                  <c:v>10.618939747447801</c:v>
                </c:pt>
                <c:pt idx="4555">
                  <c:v>10.6149058044074</c:v>
                </c:pt>
                <c:pt idx="4556">
                  <c:v>10.6107399561521</c:v>
                </c:pt>
                <c:pt idx="4557">
                  <c:v>10.606626367474901</c:v>
                </c:pt>
                <c:pt idx="4558">
                  <c:v>10.6025552739</c:v>
                </c:pt>
                <c:pt idx="4559">
                  <c:v>10.599001676610399</c:v>
                </c:pt>
                <c:pt idx="4560">
                  <c:v>10.5970002389345</c:v>
                </c:pt>
                <c:pt idx="4561">
                  <c:v>10.594686077171</c:v>
                </c:pt>
                <c:pt idx="4562">
                  <c:v>10.5925812293722</c:v>
                </c:pt>
                <c:pt idx="4563">
                  <c:v>10.5889502119933</c:v>
                </c:pt>
                <c:pt idx="4564">
                  <c:v>10.587142560719499</c:v>
                </c:pt>
                <c:pt idx="4565">
                  <c:v>10.585396906221</c:v>
                </c:pt>
                <c:pt idx="4566">
                  <c:v>10.581751064534499</c:v>
                </c:pt>
                <c:pt idx="4567">
                  <c:v>10.5780623200216</c:v>
                </c:pt>
                <c:pt idx="4568">
                  <c:v>10.5734171642347</c:v>
                </c:pt>
                <c:pt idx="4569">
                  <c:v>10.5717696322967</c:v>
                </c:pt>
                <c:pt idx="4570">
                  <c:v>10.568151213081601</c:v>
                </c:pt>
                <c:pt idx="4571">
                  <c:v>10.5646525031206</c:v>
                </c:pt>
                <c:pt idx="4572">
                  <c:v>10.560953778059799</c:v>
                </c:pt>
                <c:pt idx="4573">
                  <c:v>10.558287932301999</c:v>
                </c:pt>
                <c:pt idx="4574">
                  <c:v>10.555617167317999</c:v>
                </c:pt>
                <c:pt idx="4575">
                  <c:v>10.5519032619729</c:v>
                </c:pt>
                <c:pt idx="4576">
                  <c:v>10.547737284727001</c:v>
                </c:pt>
                <c:pt idx="4577">
                  <c:v>10.543542576308999</c:v>
                </c:pt>
                <c:pt idx="4578">
                  <c:v>10.5410814311949</c:v>
                </c:pt>
                <c:pt idx="4579">
                  <c:v>10.5385367245394</c:v>
                </c:pt>
                <c:pt idx="4580">
                  <c:v>10.5365364777119</c:v>
                </c:pt>
                <c:pt idx="4581">
                  <c:v>10.5343122775694</c:v>
                </c:pt>
                <c:pt idx="4582">
                  <c:v>10.5318441008554</c:v>
                </c:pt>
                <c:pt idx="4583">
                  <c:v>10.529429145639901</c:v>
                </c:pt>
                <c:pt idx="4584">
                  <c:v>10.5266935084076</c:v>
                </c:pt>
                <c:pt idx="4585">
                  <c:v>10.523816604641601</c:v>
                </c:pt>
                <c:pt idx="4586">
                  <c:v>10.5215292168971</c:v>
                </c:pt>
                <c:pt idx="4587">
                  <c:v>10.5190397243862</c:v>
                </c:pt>
                <c:pt idx="4588">
                  <c:v>10.516652816137499</c:v>
                </c:pt>
                <c:pt idx="4589">
                  <c:v>10.514174659784899</c:v>
                </c:pt>
                <c:pt idx="4590">
                  <c:v>10.511809194162099</c:v>
                </c:pt>
                <c:pt idx="4591">
                  <c:v>10.509205537029899</c:v>
                </c:pt>
                <c:pt idx="4592">
                  <c:v>10.5066068523707</c:v>
                </c:pt>
                <c:pt idx="4593">
                  <c:v>10.504012890512801</c:v>
                </c:pt>
                <c:pt idx="4594">
                  <c:v>10.501417667860601</c:v>
                </c:pt>
                <c:pt idx="4595">
                  <c:v>10.4987830599223</c:v>
                </c:pt>
                <c:pt idx="4596">
                  <c:v>10.496295150580901</c:v>
                </c:pt>
                <c:pt idx="4597">
                  <c:v>10.492671061084</c:v>
                </c:pt>
                <c:pt idx="4598">
                  <c:v>10.4893101720772</c:v>
                </c:pt>
                <c:pt idx="4599">
                  <c:v>10.4855959027383</c:v>
                </c:pt>
                <c:pt idx="4600">
                  <c:v>10.481903687646801</c:v>
                </c:pt>
                <c:pt idx="4601">
                  <c:v>10.478733461152901</c:v>
                </c:pt>
                <c:pt idx="4602">
                  <c:v>10.4753440929594</c:v>
                </c:pt>
                <c:pt idx="4603">
                  <c:v>10.471961322472101</c:v>
                </c:pt>
                <c:pt idx="4604">
                  <c:v>10.4686081516129</c:v>
                </c:pt>
                <c:pt idx="4605">
                  <c:v>10.465251657504201</c:v>
                </c:pt>
                <c:pt idx="4606">
                  <c:v>10.461930865595701</c:v>
                </c:pt>
                <c:pt idx="4607">
                  <c:v>10.4585814838776</c:v>
                </c:pt>
                <c:pt idx="4608">
                  <c:v>10.455234118162</c:v>
                </c:pt>
                <c:pt idx="4609">
                  <c:v>10.451890786944499</c:v>
                </c:pt>
                <c:pt idx="4610">
                  <c:v>10.448299149726999</c:v>
                </c:pt>
                <c:pt idx="4611">
                  <c:v>10.4447073394768</c:v>
                </c:pt>
                <c:pt idx="4612">
                  <c:v>10.441063611028801</c:v>
                </c:pt>
                <c:pt idx="4613">
                  <c:v>10.4373778050869</c:v>
                </c:pt>
                <c:pt idx="4614">
                  <c:v>10.4336764598472</c:v>
                </c:pt>
                <c:pt idx="4615">
                  <c:v>10.4298607683876</c:v>
                </c:pt>
                <c:pt idx="4616">
                  <c:v>10.4261122449886</c:v>
                </c:pt>
                <c:pt idx="4617">
                  <c:v>10.4223396862381</c:v>
                </c:pt>
                <c:pt idx="4618">
                  <c:v>10.418560249998899</c:v>
                </c:pt>
                <c:pt idx="4619">
                  <c:v>10.414801703790801</c:v>
                </c:pt>
                <c:pt idx="4620">
                  <c:v>10.4104409805534</c:v>
                </c:pt>
                <c:pt idx="4621">
                  <c:v>10.4061316296483</c:v>
                </c:pt>
                <c:pt idx="4622">
                  <c:v>10.4019052997791</c:v>
                </c:pt>
                <c:pt idx="4623">
                  <c:v>10.3978804757008</c:v>
                </c:pt>
                <c:pt idx="4624">
                  <c:v>10.393995720258101</c:v>
                </c:pt>
                <c:pt idx="4625">
                  <c:v>10.390168826356099</c:v>
                </c:pt>
                <c:pt idx="4626">
                  <c:v>10.3862611435024</c:v>
                </c:pt>
                <c:pt idx="4627">
                  <c:v>10.3822300521754</c:v>
                </c:pt>
                <c:pt idx="4628">
                  <c:v>10.378165973309001</c:v>
                </c:pt>
                <c:pt idx="4629">
                  <c:v>10.3757146921148</c:v>
                </c:pt>
                <c:pt idx="4630">
                  <c:v>10.3731929023365</c:v>
                </c:pt>
                <c:pt idx="4631">
                  <c:v>10.369593372358</c:v>
                </c:pt>
                <c:pt idx="4632">
                  <c:v>10.3654421941877</c:v>
                </c:pt>
                <c:pt idx="4633">
                  <c:v>10.361348374376499</c:v>
                </c:pt>
                <c:pt idx="4634">
                  <c:v>10.357298635993001</c:v>
                </c:pt>
                <c:pt idx="4635">
                  <c:v>10.3533179200493</c:v>
                </c:pt>
                <c:pt idx="4636">
                  <c:v>10.349359487398599</c:v>
                </c:pt>
                <c:pt idx="4637">
                  <c:v>10.345403540230601</c:v>
                </c:pt>
                <c:pt idx="4638">
                  <c:v>10.3414529305365</c:v>
                </c:pt>
                <c:pt idx="4639">
                  <c:v>10.3382823969974</c:v>
                </c:pt>
                <c:pt idx="4640">
                  <c:v>10.334562452039799</c:v>
                </c:pt>
                <c:pt idx="4641">
                  <c:v>10.331753295101199</c:v>
                </c:pt>
                <c:pt idx="4642">
                  <c:v>10.3289946134409</c:v>
                </c:pt>
                <c:pt idx="4643">
                  <c:v>10.3264499525185</c:v>
                </c:pt>
                <c:pt idx="4644">
                  <c:v>10.324036882673701</c:v>
                </c:pt>
                <c:pt idx="4645">
                  <c:v>10.3208609475847</c:v>
                </c:pt>
                <c:pt idx="4646">
                  <c:v>10.3175723772226</c:v>
                </c:pt>
                <c:pt idx="4647">
                  <c:v>10.3140335326216</c:v>
                </c:pt>
                <c:pt idx="4648">
                  <c:v>10.310862316997801</c:v>
                </c:pt>
                <c:pt idx="4649">
                  <c:v>10.3076813875198</c:v>
                </c:pt>
                <c:pt idx="4650">
                  <c:v>10.303327490862801</c:v>
                </c:pt>
                <c:pt idx="4651">
                  <c:v>10.298965325116701</c:v>
                </c:pt>
                <c:pt idx="4652">
                  <c:v>10.294545228143001</c:v>
                </c:pt>
                <c:pt idx="4653">
                  <c:v>10.291362300873001</c:v>
                </c:pt>
                <c:pt idx="4654">
                  <c:v>10.288290083245901</c:v>
                </c:pt>
                <c:pt idx="4655">
                  <c:v>10.285206354763901</c:v>
                </c:pt>
                <c:pt idx="4656">
                  <c:v>10.2820435142582</c:v>
                </c:pt>
                <c:pt idx="4657">
                  <c:v>10.278756125729601</c:v>
                </c:pt>
                <c:pt idx="4658">
                  <c:v>10.2755756776262</c:v>
                </c:pt>
                <c:pt idx="4659">
                  <c:v>10.2730680188084</c:v>
                </c:pt>
                <c:pt idx="4660">
                  <c:v>10.270568152257701</c:v>
                </c:pt>
                <c:pt idx="4661">
                  <c:v>10.2673868603664</c:v>
                </c:pt>
                <c:pt idx="4662">
                  <c:v>10.2641640779532</c:v>
                </c:pt>
                <c:pt idx="4663">
                  <c:v>10.2609481025153</c:v>
                </c:pt>
                <c:pt idx="4664">
                  <c:v>10.257876350929401</c:v>
                </c:pt>
                <c:pt idx="4665">
                  <c:v>10.254306574782101</c:v>
                </c:pt>
                <c:pt idx="4666">
                  <c:v>10.250748504653</c:v>
                </c:pt>
                <c:pt idx="4667">
                  <c:v>10.247781017715001</c:v>
                </c:pt>
                <c:pt idx="4668">
                  <c:v>10.244817545245899</c:v>
                </c:pt>
                <c:pt idx="4669">
                  <c:v>10.2419699868107</c:v>
                </c:pt>
                <c:pt idx="4670">
                  <c:v>10.2387685835683</c:v>
                </c:pt>
                <c:pt idx="4671">
                  <c:v>10.2359479425891</c:v>
                </c:pt>
                <c:pt idx="4672">
                  <c:v>10.233231063341201</c:v>
                </c:pt>
                <c:pt idx="4673">
                  <c:v>10.232052339153</c:v>
                </c:pt>
                <c:pt idx="4674">
                  <c:v>10.2307447900118</c:v>
                </c:pt>
                <c:pt idx="4675">
                  <c:v>10.229436328838601</c:v>
                </c:pt>
                <c:pt idx="4676">
                  <c:v>10.228274593275801</c:v>
                </c:pt>
                <c:pt idx="4677">
                  <c:v>10.22729158394</c:v>
                </c:pt>
                <c:pt idx="4678">
                  <c:v>10.226475865665201</c:v>
                </c:pt>
                <c:pt idx="4679">
                  <c:v>10.2249116986236</c:v>
                </c:pt>
                <c:pt idx="4680">
                  <c:v>10.2236246619832</c:v>
                </c:pt>
                <c:pt idx="4681">
                  <c:v>10.2223457689488</c:v>
                </c:pt>
                <c:pt idx="4682">
                  <c:v>10.221083937612001</c:v>
                </c:pt>
                <c:pt idx="4683">
                  <c:v>10.219827373130499</c:v>
                </c:pt>
                <c:pt idx="4684">
                  <c:v>10.218569388662001</c:v>
                </c:pt>
                <c:pt idx="4685">
                  <c:v>10.217134263440199</c:v>
                </c:pt>
                <c:pt idx="4686">
                  <c:v>10.2156986594013</c:v>
                </c:pt>
                <c:pt idx="4687">
                  <c:v>10.2146074149705</c:v>
                </c:pt>
                <c:pt idx="4688">
                  <c:v>10.213427155206199</c:v>
                </c:pt>
                <c:pt idx="4689">
                  <c:v>10.212253236344599</c:v>
                </c:pt>
                <c:pt idx="4690">
                  <c:v>10.211070269255799</c:v>
                </c:pt>
                <c:pt idx="4691">
                  <c:v>10.210035560319501</c:v>
                </c:pt>
                <c:pt idx="4692">
                  <c:v>10.2089975781953</c:v>
                </c:pt>
                <c:pt idx="4693">
                  <c:v>10.207923094508599</c:v>
                </c:pt>
                <c:pt idx="4694">
                  <c:v>10.2068429242628</c:v>
                </c:pt>
                <c:pt idx="4695">
                  <c:v>10.205808827104899</c:v>
                </c:pt>
                <c:pt idx="4696">
                  <c:v>10.204859473589</c:v>
                </c:pt>
                <c:pt idx="4697">
                  <c:v>10.203918651482301</c:v>
                </c:pt>
                <c:pt idx="4698">
                  <c:v>10.202455115468201</c:v>
                </c:pt>
                <c:pt idx="4699">
                  <c:v>10.2016366859465</c:v>
                </c:pt>
                <c:pt idx="4700">
                  <c:v>10.200347618421199</c:v>
                </c:pt>
                <c:pt idx="4701">
                  <c:v>10.199507328056701</c:v>
                </c:pt>
                <c:pt idx="4702">
                  <c:v>10.197487022441999</c:v>
                </c:pt>
                <c:pt idx="4703">
                  <c:v>10.195463613488601</c:v>
                </c:pt>
                <c:pt idx="4704">
                  <c:v>10.1934469894867</c:v>
                </c:pt>
                <c:pt idx="4705">
                  <c:v>10.1920640810789</c:v>
                </c:pt>
                <c:pt idx="4706">
                  <c:v>10.1904642210215</c:v>
                </c:pt>
                <c:pt idx="4707">
                  <c:v>10.188844946994299</c:v>
                </c:pt>
                <c:pt idx="4708">
                  <c:v>10.1871875846418</c:v>
                </c:pt>
                <c:pt idx="4709">
                  <c:v>10.183760944216599</c:v>
                </c:pt>
                <c:pt idx="4710">
                  <c:v>10.180046027024099</c:v>
                </c:pt>
                <c:pt idx="4711">
                  <c:v>10.176692417821499</c:v>
                </c:pt>
                <c:pt idx="4712">
                  <c:v>10.173860639151799</c:v>
                </c:pt>
                <c:pt idx="4713">
                  <c:v>10.1710157958765</c:v>
                </c:pt>
                <c:pt idx="4714">
                  <c:v>10.1681442888804</c:v>
                </c:pt>
                <c:pt idx="4715">
                  <c:v>10.1652506794043</c:v>
                </c:pt>
                <c:pt idx="4716">
                  <c:v>10.1617450715882</c:v>
                </c:pt>
                <c:pt idx="4717">
                  <c:v>10.158361035387699</c:v>
                </c:pt>
                <c:pt idx="4718">
                  <c:v>10.155187077281299</c:v>
                </c:pt>
                <c:pt idx="4719">
                  <c:v>10.153261083803301</c:v>
                </c:pt>
                <c:pt idx="4720">
                  <c:v>10.1514320978903</c:v>
                </c:pt>
                <c:pt idx="4721">
                  <c:v>10.149390024973</c:v>
                </c:pt>
                <c:pt idx="4722">
                  <c:v>10.1473993002339</c:v>
                </c:pt>
                <c:pt idx="4723">
                  <c:v>10.1454349481218</c:v>
                </c:pt>
                <c:pt idx="4724">
                  <c:v>10.1434774775772</c:v>
                </c:pt>
                <c:pt idx="4725">
                  <c:v>10.140690366569</c:v>
                </c:pt>
                <c:pt idx="4726">
                  <c:v>10.137949874989999</c:v>
                </c:pt>
                <c:pt idx="4727">
                  <c:v>10.135214156820201</c:v>
                </c:pt>
                <c:pt idx="4728">
                  <c:v>10.1336232676155</c:v>
                </c:pt>
                <c:pt idx="4729">
                  <c:v>10.131984084293</c:v>
                </c:pt>
                <c:pt idx="4730">
                  <c:v>10.1303642424587</c:v>
                </c:pt>
                <c:pt idx="4731">
                  <c:v>10.128793031262299</c:v>
                </c:pt>
                <c:pt idx="4732">
                  <c:v>10.127215473333999</c:v>
                </c:pt>
                <c:pt idx="4733">
                  <c:v>10.124403956372801</c:v>
                </c:pt>
                <c:pt idx="4734">
                  <c:v>10.1222968406611</c:v>
                </c:pt>
                <c:pt idx="4735">
                  <c:v>10.1201913169467</c:v>
                </c:pt>
                <c:pt idx="4736">
                  <c:v>10.1181045509756</c:v>
                </c:pt>
                <c:pt idx="4737">
                  <c:v>10.1162561053426</c:v>
                </c:pt>
                <c:pt idx="4738">
                  <c:v>10.1140417543926</c:v>
                </c:pt>
                <c:pt idx="4739">
                  <c:v>10.1118356157956</c:v>
                </c:pt>
                <c:pt idx="4740">
                  <c:v>10.109629105694999</c:v>
                </c:pt>
                <c:pt idx="4741">
                  <c:v>10.1074250843836</c:v>
                </c:pt>
                <c:pt idx="4742">
                  <c:v>10.1051920799362</c:v>
                </c:pt>
                <c:pt idx="4743">
                  <c:v>10.101663051722699</c:v>
                </c:pt>
                <c:pt idx="4744">
                  <c:v>10.098116741547299</c:v>
                </c:pt>
                <c:pt idx="4745">
                  <c:v>10.0945316565832</c:v>
                </c:pt>
                <c:pt idx="4746">
                  <c:v>10.091366408182701</c:v>
                </c:pt>
                <c:pt idx="4747">
                  <c:v>10.0882232188857</c:v>
                </c:pt>
                <c:pt idx="4748">
                  <c:v>10.0850870626328</c:v>
                </c:pt>
                <c:pt idx="4749">
                  <c:v>10.0819694970507</c:v>
                </c:pt>
                <c:pt idx="4750">
                  <c:v>10.0782161585447</c:v>
                </c:pt>
                <c:pt idx="4751">
                  <c:v>10.0743778207228</c:v>
                </c:pt>
                <c:pt idx="4752">
                  <c:v>10.070820349307899</c:v>
                </c:pt>
                <c:pt idx="4753">
                  <c:v>10.0675318709908</c:v>
                </c:pt>
                <c:pt idx="4754">
                  <c:v>10.0642611748893</c:v>
                </c:pt>
                <c:pt idx="4755">
                  <c:v>10.060738953006</c:v>
                </c:pt>
                <c:pt idx="4756">
                  <c:v>10.057336689050199</c:v>
                </c:pt>
                <c:pt idx="4757">
                  <c:v>10.053898999723</c:v>
                </c:pt>
                <c:pt idx="4758">
                  <c:v>10.050609959840299</c:v>
                </c:pt>
                <c:pt idx="4759">
                  <c:v>10.0457841491354</c:v>
                </c:pt>
                <c:pt idx="4760">
                  <c:v>10.0414604911133</c:v>
                </c:pt>
                <c:pt idx="4761">
                  <c:v>10.0367387543518</c:v>
                </c:pt>
                <c:pt idx="4762">
                  <c:v>10.032672215479399</c:v>
                </c:pt>
                <c:pt idx="4763">
                  <c:v>10.0283669120208</c:v>
                </c:pt>
                <c:pt idx="4764">
                  <c:v>10.023189397510301</c:v>
                </c:pt>
                <c:pt idx="4765">
                  <c:v>10.0189744142059</c:v>
                </c:pt>
                <c:pt idx="4766">
                  <c:v>10.0146825615195</c:v>
                </c:pt>
                <c:pt idx="4767">
                  <c:v>10.011280837481999</c:v>
                </c:pt>
                <c:pt idx="4768">
                  <c:v>10.0078926309026</c:v>
                </c:pt>
                <c:pt idx="4769">
                  <c:v>10.0048000008</c:v>
                </c:pt>
                <c:pt idx="4770">
                  <c:v>10.001776310269699</c:v>
                </c:pt>
                <c:pt idx="4771">
                  <c:v>9.9986279030664402</c:v>
                </c:pt>
                <c:pt idx="4772">
                  <c:v>9.9968297198165192</c:v>
                </c:pt>
                <c:pt idx="4773">
                  <c:v>9.9950276472394606</c:v>
                </c:pt>
                <c:pt idx="4774">
                  <c:v>9.9918838972705295</c:v>
                </c:pt>
                <c:pt idx="4775">
                  <c:v>9.9892728777323292</c:v>
                </c:pt>
                <c:pt idx="4776">
                  <c:v>9.98626949965821</c:v>
                </c:pt>
                <c:pt idx="4777">
                  <c:v>9.9841301138816991</c:v>
                </c:pt>
                <c:pt idx="4778">
                  <c:v>9.9816288082311893</c:v>
                </c:pt>
                <c:pt idx="4779">
                  <c:v>9.9790850592038698</c:v>
                </c:pt>
                <c:pt idx="4780">
                  <c:v>9.97653125201224</c:v>
                </c:pt>
                <c:pt idx="4781">
                  <c:v>9.97394630811986</c:v>
                </c:pt>
                <c:pt idx="4782">
                  <c:v>9.9713740663989494</c:v>
                </c:pt>
                <c:pt idx="4783">
                  <c:v>9.9688326352816805</c:v>
                </c:pt>
                <c:pt idx="4784">
                  <c:v>9.9663057909972199</c:v>
                </c:pt>
                <c:pt idx="4785">
                  <c:v>9.9636976780417292</c:v>
                </c:pt>
                <c:pt idx="4786">
                  <c:v>9.9612407480324592</c:v>
                </c:pt>
                <c:pt idx="4787">
                  <c:v>9.9587513743619809</c:v>
                </c:pt>
                <c:pt idx="4788">
                  <c:v>9.9564638716633098</c:v>
                </c:pt>
                <c:pt idx="4789">
                  <c:v>9.9541724180384499</c:v>
                </c:pt>
                <c:pt idx="4790">
                  <c:v>9.9518499379781993</c:v>
                </c:pt>
                <c:pt idx="4791">
                  <c:v>9.9496321234698897</c:v>
                </c:pt>
                <c:pt idx="4792">
                  <c:v>9.9486734386434996</c:v>
                </c:pt>
                <c:pt idx="4793">
                  <c:v>9.9479383086574291</c:v>
                </c:pt>
                <c:pt idx="4794">
                  <c:v>9.9472002917291604</c:v>
                </c:pt>
                <c:pt idx="4795">
                  <c:v>9.9464877563496792</c:v>
                </c:pt>
                <c:pt idx="4796">
                  <c:v>9.9456292224428307</c:v>
                </c:pt>
                <c:pt idx="4797">
                  <c:v>9.9448434146631097</c:v>
                </c:pt>
                <c:pt idx="4798">
                  <c:v>9.9441088809077005</c:v>
                </c:pt>
                <c:pt idx="4799">
                  <c:v>9.9434149984075795</c:v>
                </c:pt>
                <c:pt idx="4800">
                  <c:v>9.9426906361135305</c:v>
                </c:pt>
                <c:pt idx="4801">
                  <c:v>9.9419182210546495</c:v>
                </c:pt>
                <c:pt idx="4802">
                  <c:v>9.9411502017643603</c:v>
                </c:pt>
                <c:pt idx="4803">
                  <c:v>9.9403809824124902</c:v>
                </c:pt>
                <c:pt idx="4804">
                  <c:v>9.9395212536507902</c:v>
                </c:pt>
                <c:pt idx="4805">
                  <c:v>9.9385136292236105</c:v>
                </c:pt>
                <c:pt idx="4806">
                  <c:v>9.9375758670866805</c:v>
                </c:pt>
                <c:pt idx="4807">
                  <c:v>9.9370414375716205</c:v>
                </c:pt>
                <c:pt idx="4808">
                  <c:v>9.9366488772049895</c:v>
                </c:pt>
                <c:pt idx="4809">
                  <c:v>9.9363693222561107</c:v>
                </c:pt>
                <c:pt idx="4810">
                  <c:v>9.9313738413943895</c:v>
                </c:pt>
                <c:pt idx="4811">
                  <c:v>9.9260078802442298</c:v>
                </c:pt>
                <c:pt idx="4812">
                  <c:v>9.9206635746954497</c:v>
                </c:pt>
                <c:pt idx="4813">
                  <c:v>9.9153119792214408</c:v>
                </c:pt>
                <c:pt idx="4814">
                  <c:v>9.9100386801717004</c:v>
                </c:pt>
                <c:pt idx="4815">
                  <c:v>9.9047472408892592</c:v>
                </c:pt>
                <c:pt idx="4816">
                  <c:v>9.9019440280990505</c:v>
                </c:pt>
                <c:pt idx="4817">
                  <c:v>9.8964939949336301</c:v>
                </c:pt>
                <c:pt idx="4818">
                  <c:v>9.8944301757552005</c:v>
                </c:pt>
                <c:pt idx="4819">
                  <c:v>9.89045756784326</c:v>
                </c:pt>
                <c:pt idx="4820">
                  <c:v>9.8864865094296803</c:v>
                </c:pt>
                <c:pt idx="4821">
                  <c:v>9.8816319660906302</c:v>
                </c:pt>
                <c:pt idx="4822">
                  <c:v>9.8767820721590098</c:v>
                </c:pt>
                <c:pt idx="4823">
                  <c:v>9.8719192228117603</c:v>
                </c:pt>
                <c:pt idx="4824">
                  <c:v>9.8670912641930997</c:v>
                </c:pt>
                <c:pt idx="4825">
                  <c:v>9.8620825498427802</c:v>
                </c:pt>
                <c:pt idx="4826">
                  <c:v>9.8571141625513103</c:v>
                </c:pt>
                <c:pt idx="4827">
                  <c:v>9.8523920056164602</c:v>
                </c:pt>
                <c:pt idx="4828">
                  <c:v>9.8452611640979502</c:v>
                </c:pt>
                <c:pt idx="4829">
                  <c:v>9.8381606422672103</c:v>
                </c:pt>
                <c:pt idx="4830">
                  <c:v>9.8324936225051598</c:v>
                </c:pt>
                <c:pt idx="4831">
                  <c:v>9.8271683096380809</c:v>
                </c:pt>
                <c:pt idx="4832">
                  <c:v>9.8217719810247495</c:v>
                </c:pt>
                <c:pt idx="4833">
                  <c:v>9.8159183598933897</c:v>
                </c:pt>
                <c:pt idx="4834">
                  <c:v>9.8109006022107508</c:v>
                </c:pt>
                <c:pt idx="4835">
                  <c:v>9.8046596322369695</c:v>
                </c:pt>
                <c:pt idx="4836">
                  <c:v>9.8000686736067504</c:v>
                </c:pt>
                <c:pt idx="4837">
                  <c:v>9.7954950629939699</c:v>
                </c:pt>
                <c:pt idx="4838">
                  <c:v>9.7906745788374803</c:v>
                </c:pt>
                <c:pt idx="4839">
                  <c:v>9.7854408469580907</c:v>
                </c:pt>
                <c:pt idx="4840">
                  <c:v>9.7801843735002691</c:v>
                </c:pt>
                <c:pt idx="4841">
                  <c:v>9.7740569766956806</c:v>
                </c:pt>
                <c:pt idx="4842">
                  <c:v>9.7682335780776892</c:v>
                </c:pt>
                <c:pt idx="4843">
                  <c:v>9.76242510551217</c:v>
                </c:pt>
                <c:pt idx="4844">
                  <c:v>9.7564901112778202</c:v>
                </c:pt>
                <c:pt idx="4845">
                  <c:v>9.7506512948173398</c:v>
                </c:pt>
                <c:pt idx="4846">
                  <c:v>9.7452777841991196</c:v>
                </c:pt>
                <c:pt idx="4847">
                  <c:v>9.7390566984087705</c:v>
                </c:pt>
                <c:pt idx="4848">
                  <c:v>9.7334658418720004</c:v>
                </c:pt>
                <c:pt idx="4849">
                  <c:v>9.7278625814621602</c:v>
                </c:pt>
                <c:pt idx="4850">
                  <c:v>9.7222602213293907</c:v>
                </c:pt>
                <c:pt idx="4851">
                  <c:v>9.71643366442194</c:v>
                </c:pt>
                <c:pt idx="4852">
                  <c:v>9.7107084047372201</c:v>
                </c:pt>
                <c:pt idx="4853">
                  <c:v>9.7049153613585002</c:v>
                </c:pt>
                <c:pt idx="4854">
                  <c:v>9.6988571719953498</c:v>
                </c:pt>
                <c:pt idx="4855">
                  <c:v>9.6927426264990899</c:v>
                </c:pt>
                <c:pt idx="4856">
                  <c:v>9.6900727082866194</c:v>
                </c:pt>
                <c:pt idx="4857">
                  <c:v>9.68741444956148</c:v>
                </c:pt>
                <c:pt idx="4858">
                  <c:v>9.6847475588345304</c:v>
                </c:pt>
                <c:pt idx="4859">
                  <c:v>9.6819067883727303</c:v>
                </c:pt>
                <c:pt idx="4860">
                  <c:v>9.6795352807072206</c:v>
                </c:pt>
                <c:pt idx="4861">
                  <c:v>9.6771349005529199</c:v>
                </c:pt>
                <c:pt idx="4862">
                  <c:v>9.6759494761019695</c:v>
                </c:pt>
                <c:pt idx="4863">
                  <c:v>9.6747515834695896</c:v>
                </c:pt>
                <c:pt idx="4864">
                  <c:v>9.6735509458849194</c:v>
                </c:pt>
                <c:pt idx="4865">
                  <c:v>9.6723397629105996</c:v>
                </c:pt>
                <c:pt idx="4866">
                  <c:v>9.6700949357702601</c:v>
                </c:pt>
                <c:pt idx="4867">
                  <c:v>9.6678562642095507</c:v>
                </c:pt>
                <c:pt idx="4868">
                  <c:v>9.66852643310866</c:v>
                </c:pt>
                <c:pt idx="4869">
                  <c:v>9.6775601128222206</c:v>
                </c:pt>
                <c:pt idx="4870">
                  <c:v>9.6860376675085007</c:v>
                </c:pt>
                <c:pt idx="4871">
                  <c:v>9.6945356006626504</c:v>
                </c:pt>
                <c:pt idx="4872">
                  <c:v>9.7029884749663609</c:v>
                </c:pt>
                <c:pt idx="4873">
                  <c:v>9.7115686164476198</c:v>
                </c:pt>
                <c:pt idx="4874">
                  <c:v>9.7199996482912994</c:v>
                </c:pt>
                <c:pt idx="4875">
                  <c:v>9.7282133583606996</c:v>
                </c:pt>
                <c:pt idx="4876">
                  <c:v>9.7364726864611608</c:v>
                </c:pt>
                <c:pt idx="4877">
                  <c:v>9.7447889855290306</c:v>
                </c:pt>
                <c:pt idx="4878">
                  <c:v>9.7531276149837005</c:v>
                </c:pt>
                <c:pt idx="4879">
                  <c:v>9.7617708217613401</c:v>
                </c:pt>
                <c:pt idx="4880">
                  <c:v>9.77028711016834</c:v>
                </c:pt>
                <c:pt idx="4881">
                  <c:v>9.7780830292961802</c:v>
                </c:pt>
                <c:pt idx="4882">
                  <c:v>9.7857434619233796</c:v>
                </c:pt>
                <c:pt idx="4883">
                  <c:v>9.7932995961069498</c:v>
                </c:pt>
                <c:pt idx="4884">
                  <c:v>9.8009066147344903</c:v>
                </c:pt>
                <c:pt idx="4885">
                  <c:v>9.8085582122806194</c:v>
                </c:pt>
                <c:pt idx="4886">
                  <c:v>9.8159568457546005</c:v>
                </c:pt>
                <c:pt idx="4887">
                  <c:v>9.8234107153252594</c:v>
                </c:pt>
                <c:pt idx="4888">
                  <c:v>9.8309122163998293</c:v>
                </c:pt>
                <c:pt idx="4889">
                  <c:v>9.8390893846031595</c:v>
                </c:pt>
                <c:pt idx="4890">
                  <c:v>9.8467586821561497</c:v>
                </c:pt>
                <c:pt idx="4891">
                  <c:v>9.8544590787828792</c:v>
                </c:pt>
                <c:pt idx="4892">
                  <c:v>9.8621077809093691</c:v>
                </c:pt>
                <c:pt idx="4893">
                  <c:v>9.8700857088856395</c:v>
                </c:pt>
                <c:pt idx="4894">
                  <c:v>9.8781353349843304</c:v>
                </c:pt>
                <c:pt idx="4895">
                  <c:v>9.8862395063436797</c:v>
                </c:pt>
                <c:pt idx="4896">
                  <c:v>9.8943782091484902</c:v>
                </c:pt>
                <c:pt idx="4897">
                  <c:v>9.9028906080743404</c:v>
                </c:pt>
                <c:pt idx="4898">
                  <c:v>9.9110035798635394</c:v>
                </c:pt>
                <c:pt idx="4899">
                  <c:v>9.9191776167619405</c:v>
                </c:pt>
                <c:pt idx="4900">
                  <c:v>9.9274554709278497</c:v>
                </c:pt>
                <c:pt idx="4901">
                  <c:v>9.9357207144686406</c:v>
                </c:pt>
                <c:pt idx="4902">
                  <c:v>9.9434133760889498</c:v>
                </c:pt>
                <c:pt idx="4903">
                  <c:v>9.9507862404201894</c:v>
                </c:pt>
                <c:pt idx="4904">
                  <c:v>9.9565008673754907</c:v>
                </c:pt>
                <c:pt idx="4905">
                  <c:v>9.9623838633876307</c:v>
                </c:pt>
                <c:pt idx="4906">
                  <c:v>9.9683241650484398</c:v>
                </c:pt>
                <c:pt idx="4907">
                  <c:v>9.9743924337334899</c:v>
                </c:pt>
                <c:pt idx="4908">
                  <c:v>9.9804922445875199</c:v>
                </c:pt>
                <c:pt idx="4909">
                  <c:v>9.9866035858107303</c:v>
                </c:pt>
                <c:pt idx="4910">
                  <c:v>9.9930920633681399</c:v>
                </c:pt>
                <c:pt idx="4911">
                  <c:v>9.9996515952401701</c:v>
                </c:pt>
                <c:pt idx="4912">
                  <c:v>10.006026394924501</c:v>
                </c:pt>
                <c:pt idx="4913">
                  <c:v>10.0124418747702</c:v>
                </c:pt>
                <c:pt idx="4914">
                  <c:v>10.018905204612199</c:v>
                </c:pt>
                <c:pt idx="4915">
                  <c:v>10.0252922443894</c:v>
                </c:pt>
                <c:pt idx="4916">
                  <c:v>10.0316511170113</c:v>
                </c:pt>
                <c:pt idx="4917">
                  <c:v>10.0381067764107</c:v>
                </c:pt>
                <c:pt idx="4918">
                  <c:v>10.0467417698648</c:v>
                </c:pt>
                <c:pt idx="4919">
                  <c:v>10.0556609742254</c:v>
                </c:pt>
                <c:pt idx="4920">
                  <c:v>10.064945009477301</c:v>
                </c:pt>
                <c:pt idx="4921">
                  <c:v>10.073786327355799</c:v>
                </c:pt>
                <c:pt idx="4922">
                  <c:v>10.0828222147563</c:v>
                </c:pt>
                <c:pt idx="4923">
                  <c:v>10.091918259863901</c:v>
                </c:pt>
                <c:pt idx="4924">
                  <c:v>10.101510266268701</c:v>
                </c:pt>
                <c:pt idx="4925">
                  <c:v>10.1113837030511</c:v>
                </c:pt>
                <c:pt idx="4926">
                  <c:v>10.1211132556036</c:v>
                </c:pt>
                <c:pt idx="4927">
                  <c:v>10.1306702198672</c:v>
                </c:pt>
                <c:pt idx="4928">
                  <c:v>10.1375624121798</c:v>
                </c:pt>
                <c:pt idx="4929">
                  <c:v>10.144528911482499</c:v>
                </c:pt>
                <c:pt idx="4930">
                  <c:v>10.152745118301899</c:v>
                </c:pt>
                <c:pt idx="4931">
                  <c:v>10.1613759204413</c:v>
                </c:pt>
                <c:pt idx="4932">
                  <c:v>10.169888631962699</c:v>
                </c:pt>
                <c:pt idx="4933">
                  <c:v>10.1783503425116</c:v>
                </c:pt>
                <c:pt idx="4934">
                  <c:v>10.1866675227968</c:v>
                </c:pt>
                <c:pt idx="4935">
                  <c:v>10.195247354252899</c:v>
                </c:pt>
                <c:pt idx="4936">
                  <c:v>10.203926439440099</c:v>
                </c:pt>
                <c:pt idx="4937">
                  <c:v>10.212358498978301</c:v>
                </c:pt>
                <c:pt idx="4938">
                  <c:v>10.2197807949577</c:v>
                </c:pt>
                <c:pt idx="4939">
                  <c:v>10.227281205046699</c:v>
                </c:pt>
                <c:pt idx="4940">
                  <c:v>10.237396473101899</c:v>
                </c:pt>
                <c:pt idx="4941">
                  <c:v>10.244308701116299</c:v>
                </c:pt>
                <c:pt idx="4942">
                  <c:v>10.2502589801067</c:v>
                </c:pt>
                <c:pt idx="4943">
                  <c:v>10.2569072337444</c:v>
                </c:pt>
                <c:pt idx="4944">
                  <c:v>10.263570757423301</c:v>
                </c:pt>
                <c:pt idx="4945">
                  <c:v>10.270106287130901</c:v>
                </c:pt>
                <c:pt idx="4946">
                  <c:v>10.276405907389099</c:v>
                </c:pt>
                <c:pt idx="4947">
                  <c:v>10.2829493015625</c:v>
                </c:pt>
                <c:pt idx="4948">
                  <c:v>10.28963136098</c:v>
                </c:pt>
                <c:pt idx="4949">
                  <c:v>10.2962794847256</c:v>
                </c:pt>
                <c:pt idx="4950">
                  <c:v>10.302979409059899</c:v>
                </c:pt>
                <c:pt idx="4951">
                  <c:v>10.309708628305</c:v>
                </c:pt>
                <c:pt idx="4952">
                  <c:v>10.317006197915701</c:v>
                </c:pt>
                <c:pt idx="4953">
                  <c:v>10.3243512799465</c:v>
                </c:pt>
                <c:pt idx="4954">
                  <c:v>10.332241105434401</c:v>
                </c:pt>
                <c:pt idx="4955">
                  <c:v>10.340327031493601</c:v>
                </c:pt>
                <c:pt idx="4956">
                  <c:v>10.344176133935701</c:v>
                </c:pt>
                <c:pt idx="4957">
                  <c:v>10.345595767185101</c:v>
                </c:pt>
                <c:pt idx="4958">
                  <c:v>10.346935090805999</c:v>
                </c:pt>
                <c:pt idx="4959">
                  <c:v>10.350183873106999</c:v>
                </c:pt>
                <c:pt idx="4960">
                  <c:v>10.3531655354757</c:v>
                </c:pt>
                <c:pt idx="4961">
                  <c:v>10.3561132340651</c:v>
                </c:pt>
                <c:pt idx="4962">
                  <c:v>10.359220721085901</c:v>
                </c:pt>
                <c:pt idx="4963">
                  <c:v>10.362628199815401</c:v>
                </c:pt>
                <c:pt idx="4964">
                  <c:v>10.365960242739799</c:v>
                </c:pt>
                <c:pt idx="4965">
                  <c:v>10.369319905777701</c:v>
                </c:pt>
                <c:pt idx="4966">
                  <c:v>10.3715963062304</c:v>
                </c:pt>
                <c:pt idx="4967">
                  <c:v>10.3739320511812</c:v>
                </c:pt>
                <c:pt idx="4968">
                  <c:v>10.376320343626301</c:v>
                </c:pt>
                <c:pt idx="4969">
                  <c:v>10.378709813562599</c:v>
                </c:pt>
                <c:pt idx="4970">
                  <c:v>10.3811100881227</c:v>
                </c:pt>
                <c:pt idx="4971">
                  <c:v>10.3830075547198</c:v>
                </c:pt>
                <c:pt idx="4972">
                  <c:v>10.3843096867922</c:v>
                </c:pt>
                <c:pt idx="4973">
                  <c:v>10.3856276799388</c:v>
                </c:pt>
                <c:pt idx="4974">
                  <c:v>10.3868740208351</c:v>
                </c:pt>
                <c:pt idx="4975">
                  <c:v>10.3882039510623</c:v>
                </c:pt>
                <c:pt idx="4976">
                  <c:v>10.3895888847908</c:v>
                </c:pt>
                <c:pt idx="4977">
                  <c:v>10.391116361849001</c:v>
                </c:pt>
                <c:pt idx="4978">
                  <c:v>10.393603163722499</c:v>
                </c:pt>
                <c:pt idx="4979">
                  <c:v>10.3961196414774</c:v>
                </c:pt>
                <c:pt idx="4980">
                  <c:v>10.3975053340502</c:v>
                </c:pt>
                <c:pt idx="4981">
                  <c:v>10.3989346924754</c:v>
                </c:pt>
                <c:pt idx="4982">
                  <c:v>10.4014788353937</c:v>
                </c:pt>
                <c:pt idx="4983">
                  <c:v>10.402778583156101</c:v>
                </c:pt>
                <c:pt idx="4984">
                  <c:v>10.407947462101999</c:v>
                </c:pt>
                <c:pt idx="4985">
                  <c:v>10.413101006939799</c:v>
                </c:pt>
                <c:pt idx="4986">
                  <c:v>10.4182762670121</c:v>
                </c:pt>
                <c:pt idx="4987">
                  <c:v>10.423120322266801</c:v>
                </c:pt>
                <c:pt idx="4988">
                  <c:v>10.426345839879801</c:v>
                </c:pt>
                <c:pt idx="4989">
                  <c:v>10.4295360064996</c:v>
                </c:pt>
                <c:pt idx="4990">
                  <c:v>10.433430814134701</c:v>
                </c:pt>
                <c:pt idx="4991">
                  <c:v>10.437069609912999</c:v>
                </c:pt>
                <c:pt idx="4992">
                  <c:v>10.440311023840501</c:v>
                </c:pt>
                <c:pt idx="4993">
                  <c:v>10.443592530838901</c:v>
                </c:pt>
                <c:pt idx="4994">
                  <c:v>10.447700347849601</c:v>
                </c:pt>
                <c:pt idx="4995">
                  <c:v>10.4519351192227</c:v>
                </c:pt>
                <c:pt idx="4996">
                  <c:v>10.4558196459196</c:v>
                </c:pt>
                <c:pt idx="4997">
                  <c:v>10.4600254992919</c:v>
                </c:pt>
                <c:pt idx="4998">
                  <c:v>10.469012710667</c:v>
                </c:pt>
                <c:pt idx="4999">
                  <c:v>10.4780701420546</c:v>
                </c:pt>
                <c:pt idx="5000">
                  <c:v>10.4823090121206</c:v>
                </c:pt>
                <c:pt idx="5001">
                  <c:v>10.4882917406759</c:v>
                </c:pt>
                <c:pt idx="5002">
                  <c:v>10.492106076358599</c:v>
                </c:pt>
                <c:pt idx="5003">
                  <c:v>10.496045093367099</c:v>
                </c:pt>
                <c:pt idx="5004">
                  <c:v>10.500099147536099</c:v>
                </c:pt>
                <c:pt idx="5005">
                  <c:v>10.5042037383579</c:v>
                </c:pt>
                <c:pt idx="5006">
                  <c:v>10.5095585571475</c:v>
                </c:pt>
                <c:pt idx="5007">
                  <c:v>10.5150733242958</c:v>
                </c:pt>
                <c:pt idx="5008">
                  <c:v>10.520533231311401</c:v>
                </c:pt>
                <c:pt idx="5009">
                  <c:v>10.5259218897999</c:v>
                </c:pt>
                <c:pt idx="5010">
                  <c:v>10.5318687443049</c:v>
                </c:pt>
                <c:pt idx="5011">
                  <c:v>10.5377064835914</c:v>
                </c:pt>
                <c:pt idx="5012">
                  <c:v>10.5436177578966</c:v>
                </c:pt>
                <c:pt idx="5013">
                  <c:v>10.549765668594199</c:v>
                </c:pt>
                <c:pt idx="5014">
                  <c:v>10.556204794540699</c:v>
                </c:pt>
                <c:pt idx="5015">
                  <c:v>10.5620753046906</c:v>
                </c:pt>
                <c:pt idx="5016">
                  <c:v>10.569789101289601</c:v>
                </c:pt>
                <c:pt idx="5017">
                  <c:v>10.5748634146257</c:v>
                </c:pt>
                <c:pt idx="5018">
                  <c:v>10.5817003319838</c:v>
                </c:pt>
                <c:pt idx="5019">
                  <c:v>10.588638302890701</c:v>
                </c:pt>
                <c:pt idx="5020">
                  <c:v>10.593771561369399</c:v>
                </c:pt>
                <c:pt idx="5021">
                  <c:v>10.598497489055401</c:v>
                </c:pt>
                <c:pt idx="5022">
                  <c:v>10.603302234265101</c:v>
                </c:pt>
                <c:pt idx="5023">
                  <c:v>10.602805778283599</c:v>
                </c:pt>
                <c:pt idx="5024">
                  <c:v>10.6070440081659</c:v>
                </c:pt>
                <c:pt idx="5025">
                  <c:v>10.612237384648401</c:v>
                </c:pt>
                <c:pt idx="5026">
                  <c:v>10.6127084521697</c:v>
                </c:pt>
                <c:pt idx="5027">
                  <c:v>10.6119244381093</c:v>
                </c:pt>
                <c:pt idx="5028">
                  <c:v>10.611010588709</c:v>
                </c:pt>
                <c:pt idx="5029">
                  <c:v>10.610122902388699</c:v>
                </c:pt>
                <c:pt idx="5030">
                  <c:v>10.6091853721124</c:v>
                </c:pt>
                <c:pt idx="5031">
                  <c:v>10.608222449762501</c:v>
                </c:pt>
                <c:pt idx="5032">
                  <c:v>10.6121103839293</c:v>
                </c:pt>
                <c:pt idx="5033">
                  <c:v>10.6111844798055</c:v>
                </c:pt>
                <c:pt idx="5034">
                  <c:v>10.610277991296099</c:v>
                </c:pt>
                <c:pt idx="5035">
                  <c:v>10.6093715508621</c:v>
                </c:pt>
                <c:pt idx="5036">
                  <c:v>10.608484360926299</c:v>
                </c:pt>
                <c:pt idx="5037">
                  <c:v>10.6074870344692</c:v>
                </c:pt>
                <c:pt idx="5038">
                  <c:v>10.6065343936719</c:v>
                </c:pt>
                <c:pt idx="5039">
                  <c:v>10.604933400775201</c:v>
                </c:pt>
                <c:pt idx="5040">
                  <c:v>10.603767783397201</c:v>
                </c:pt>
                <c:pt idx="5041">
                  <c:v>10.606899546284</c:v>
                </c:pt>
                <c:pt idx="5042">
                  <c:v>10.610017737008301</c:v>
                </c:pt>
                <c:pt idx="5043">
                  <c:v>10.611403138284</c:v>
                </c:pt>
                <c:pt idx="5044">
                  <c:v>10.6128720013718</c:v>
                </c:pt>
                <c:pt idx="5045">
                  <c:v>10.614271284287</c:v>
                </c:pt>
                <c:pt idx="5046">
                  <c:v>10.6158170550686</c:v>
                </c:pt>
                <c:pt idx="5047">
                  <c:v>10.6194007688685</c:v>
                </c:pt>
                <c:pt idx="5048">
                  <c:v>10.6231507107334</c:v>
                </c:pt>
                <c:pt idx="5049">
                  <c:v>10.6260848284379</c:v>
                </c:pt>
                <c:pt idx="5050">
                  <c:v>10.626275579788199</c:v>
                </c:pt>
                <c:pt idx="5051">
                  <c:v>10.6260618291995</c:v>
                </c:pt>
                <c:pt idx="5052">
                  <c:v>10.6258814485542</c:v>
                </c:pt>
                <c:pt idx="5053">
                  <c:v>10.626425840483201</c:v>
                </c:pt>
                <c:pt idx="5054">
                  <c:v>10.6269957652973</c:v>
                </c:pt>
                <c:pt idx="5055">
                  <c:v>10.627475595878799</c:v>
                </c:pt>
                <c:pt idx="5056">
                  <c:v>10.6278200492621</c:v>
                </c:pt>
                <c:pt idx="5057">
                  <c:v>10.628206110051901</c:v>
                </c:pt>
                <c:pt idx="5058">
                  <c:v>10.6288718858042</c:v>
                </c:pt>
                <c:pt idx="5059">
                  <c:v>10.6295869960492</c:v>
                </c:pt>
                <c:pt idx="5060">
                  <c:v>10.6299204901285</c:v>
                </c:pt>
                <c:pt idx="5061">
                  <c:v>10.6303106347692</c:v>
                </c:pt>
                <c:pt idx="5062">
                  <c:v>10.6307014966685</c:v>
                </c:pt>
                <c:pt idx="5063">
                  <c:v>10.628726711672501</c:v>
                </c:pt>
                <c:pt idx="5064">
                  <c:v>10.6320710578725</c:v>
                </c:pt>
                <c:pt idx="5065">
                  <c:v>10.6355101059963</c:v>
                </c:pt>
                <c:pt idx="5066">
                  <c:v>10.633682002251</c:v>
                </c:pt>
                <c:pt idx="5067">
                  <c:v>10.630822992806699</c:v>
                </c:pt>
                <c:pt idx="5068">
                  <c:v>10.627562286174999</c:v>
                </c:pt>
                <c:pt idx="5069">
                  <c:v>10.624306610448</c:v>
                </c:pt>
                <c:pt idx="5070">
                  <c:v>10.6217649676699</c:v>
                </c:pt>
                <c:pt idx="5071">
                  <c:v>10.618497813836001</c:v>
                </c:pt>
                <c:pt idx="5072">
                  <c:v>10.614697152484601</c:v>
                </c:pt>
                <c:pt idx="5073">
                  <c:v>10.610659111813501</c:v>
                </c:pt>
                <c:pt idx="5074">
                  <c:v>10.607912955698101</c:v>
                </c:pt>
                <c:pt idx="5075">
                  <c:v>10.6053799060809</c:v>
                </c:pt>
                <c:pt idx="5076">
                  <c:v>10.6008167340449</c:v>
                </c:pt>
                <c:pt idx="5077">
                  <c:v>10.59804021803</c:v>
                </c:pt>
                <c:pt idx="5078">
                  <c:v>10.5952199709889</c:v>
                </c:pt>
                <c:pt idx="5079">
                  <c:v>10.5926692002434</c:v>
                </c:pt>
                <c:pt idx="5080">
                  <c:v>10.5898363625705</c:v>
                </c:pt>
                <c:pt idx="5081">
                  <c:v>10.5895563852709</c:v>
                </c:pt>
                <c:pt idx="5082">
                  <c:v>10.5887614662447</c:v>
                </c:pt>
                <c:pt idx="5083">
                  <c:v>10.5879773850959</c:v>
                </c:pt>
                <c:pt idx="5084">
                  <c:v>10.587298770474099</c:v>
                </c:pt>
                <c:pt idx="5085">
                  <c:v>10.586701105674999</c:v>
                </c:pt>
                <c:pt idx="5086">
                  <c:v>10.583503647375499</c:v>
                </c:pt>
                <c:pt idx="5087">
                  <c:v>10.5792588326043</c:v>
                </c:pt>
                <c:pt idx="5088">
                  <c:v>10.576077591304699</c:v>
                </c:pt>
                <c:pt idx="5089">
                  <c:v>10.572338809359699</c:v>
                </c:pt>
                <c:pt idx="5090">
                  <c:v>10.5689766004764</c:v>
                </c:pt>
                <c:pt idx="5091">
                  <c:v>10.566782364886</c:v>
                </c:pt>
                <c:pt idx="5092">
                  <c:v>10.562519160478301</c:v>
                </c:pt>
                <c:pt idx="5093">
                  <c:v>10.558249289711201</c:v>
                </c:pt>
                <c:pt idx="5094">
                  <c:v>10.553997427357</c:v>
                </c:pt>
                <c:pt idx="5095">
                  <c:v>10.549731595253901</c:v>
                </c:pt>
                <c:pt idx="5096">
                  <c:v>10.5457337259243</c:v>
                </c:pt>
                <c:pt idx="5097">
                  <c:v>10.5408947046954</c:v>
                </c:pt>
                <c:pt idx="5098">
                  <c:v>10.536030824514</c:v>
                </c:pt>
                <c:pt idx="5099">
                  <c:v>10.533179903136499</c:v>
                </c:pt>
                <c:pt idx="5100">
                  <c:v>10.530306447983801</c:v>
                </c:pt>
                <c:pt idx="5101">
                  <c:v>10.5273289562221</c:v>
                </c:pt>
                <c:pt idx="5102">
                  <c:v>10.5231859821945</c:v>
                </c:pt>
                <c:pt idx="5103">
                  <c:v>10.519978572374701</c:v>
                </c:pt>
                <c:pt idx="5104">
                  <c:v>10.516773765745</c:v>
                </c:pt>
                <c:pt idx="5105">
                  <c:v>10.5139754901867</c:v>
                </c:pt>
                <c:pt idx="5106">
                  <c:v>10.5090792609384</c:v>
                </c:pt>
                <c:pt idx="5107">
                  <c:v>10.5063179708871</c:v>
                </c:pt>
                <c:pt idx="5108">
                  <c:v>10.5036663910203</c:v>
                </c:pt>
                <c:pt idx="5109">
                  <c:v>10.501399207821899</c:v>
                </c:pt>
                <c:pt idx="5110">
                  <c:v>10.498603498447601</c:v>
                </c:pt>
                <c:pt idx="5111">
                  <c:v>10.4954926096534</c:v>
                </c:pt>
                <c:pt idx="5112">
                  <c:v>10.492406285312001</c:v>
                </c:pt>
                <c:pt idx="5113">
                  <c:v>10.4893071837453</c:v>
                </c:pt>
                <c:pt idx="5114">
                  <c:v>10.482546323162399</c:v>
                </c:pt>
                <c:pt idx="5115">
                  <c:v>10.4789706629248</c:v>
                </c:pt>
                <c:pt idx="5116">
                  <c:v>10.4768260490562</c:v>
                </c:pt>
                <c:pt idx="5117">
                  <c:v>10.4789204621878</c:v>
                </c:pt>
                <c:pt idx="5118">
                  <c:v>10.481074490916599</c:v>
                </c:pt>
                <c:pt idx="5119">
                  <c:v>10.4832890883605</c:v>
                </c:pt>
                <c:pt idx="5120">
                  <c:v>10.479680310653899</c:v>
                </c:pt>
                <c:pt idx="5121">
                  <c:v>10.472752574060401</c:v>
                </c:pt>
                <c:pt idx="5122">
                  <c:v>10.4680493016214</c:v>
                </c:pt>
                <c:pt idx="5123">
                  <c:v>10.4633583692382</c:v>
                </c:pt>
                <c:pt idx="5124">
                  <c:v>10.4586028873407</c:v>
                </c:pt>
                <c:pt idx="5125">
                  <c:v>10.4539077011648</c:v>
                </c:pt>
                <c:pt idx="5126">
                  <c:v>10.448532282686401</c:v>
                </c:pt>
                <c:pt idx="5127">
                  <c:v>10.439539425037699</c:v>
                </c:pt>
                <c:pt idx="5128">
                  <c:v>10.4351872847525</c:v>
                </c:pt>
                <c:pt idx="5129">
                  <c:v>10.4309156659482</c:v>
                </c:pt>
                <c:pt idx="5130">
                  <c:v>10.4226694422783</c:v>
                </c:pt>
                <c:pt idx="5131">
                  <c:v>10.4143959992451</c:v>
                </c:pt>
                <c:pt idx="5132">
                  <c:v>10.4109634892515</c:v>
                </c:pt>
                <c:pt idx="5133">
                  <c:v>10.4075490072679</c:v>
                </c:pt>
                <c:pt idx="5134">
                  <c:v>10.4036990951082</c:v>
                </c:pt>
                <c:pt idx="5135">
                  <c:v>10.400245215694699</c:v>
                </c:pt>
                <c:pt idx="5136">
                  <c:v>10.398837780090201</c:v>
                </c:pt>
                <c:pt idx="5137">
                  <c:v>10.397448582100401</c:v>
                </c:pt>
                <c:pt idx="5138">
                  <c:v>10.3960760245354</c:v>
                </c:pt>
                <c:pt idx="5139">
                  <c:v>10.394731958543399</c:v>
                </c:pt>
                <c:pt idx="5140">
                  <c:v>10.3967127474754</c:v>
                </c:pt>
                <c:pt idx="5141">
                  <c:v>10.3986684405604</c:v>
                </c:pt>
                <c:pt idx="5142">
                  <c:v>10.400619179530899</c:v>
                </c:pt>
                <c:pt idx="5143">
                  <c:v>10.4025986987835</c:v>
                </c:pt>
                <c:pt idx="5144">
                  <c:v>10.404937006293199</c:v>
                </c:pt>
                <c:pt idx="5145">
                  <c:v>10.407281870669999</c:v>
                </c:pt>
                <c:pt idx="5146">
                  <c:v>10.4096874294024</c:v>
                </c:pt>
                <c:pt idx="5147">
                  <c:v>10.4130260660658</c:v>
                </c:pt>
                <c:pt idx="5148">
                  <c:v>10.4163769543622</c:v>
                </c:pt>
                <c:pt idx="5149">
                  <c:v>10.419760116792601</c:v>
                </c:pt>
                <c:pt idx="5150">
                  <c:v>10.423135255854101</c:v>
                </c:pt>
                <c:pt idx="5151">
                  <c:v>10.422479766025701</c:v>
                </c:pt>
                <c:pt idx="5152">
                  <c:v>10.4244684576661</c:v>
                </c:pt>
                <c:pt idx="5153">
                  <c:v>10.424348274251299</c:v>
                </c:pt>
                <c:pt idx="5154">
                  <c:v>10.4240846129206</c:v>
                </c:pt>
                <c:pt idx="5155">
                  <c:v>10.425054975819201</c:v>
                </c:pt>
                <c:pt idx="5156">
                  <c:v>10.4277409886523</c:v>
                </c:pt>
                <c:pt idx="5157">
                  <c:v>10.4286722076674</c:v>
                </c:pt>
                <c:pt idx="5158">
                  <c:v>10.4258649978067</c:v>
                </c:pt>
                <c:pt idx="5159">
                  <c:v>10.4229082217908</c:v>
                </c:pt>
                <c:pt idx="5160">
                  <c:v>10.4201370110657</c:v>
                </c:pt>
                <c:pt idx="5161">
                  <c:v>10.41798476013</c:v>
                </c:pt>
                <c:pt idx="5162">
                  <c:v>10.4148437486944</c:v>
                </c:pt>
                <c:pt idx="5163">
                  <c:v>10.411568782722499</c:v>
                </c:pt>
                <c:pt idx="5164">
                  <c:v>10.408313671963599</c:v>
                </c:pt>
                <c:pt idx="5165">
                  <c:v>10.404091274691</c:v>
                </c:pt>
                <c:pt idx="5166">
                  <c:v>10.400770182213201</c:v>
                </c:pt>
                <c:pt idx="5167">
                  <c:v>10.4000927257177</c:v>
                </c:pt>
                <c:pt idx="5168">
                  <c:v>10.3988723935439</c:v>
                </c:pt>
                <c:pt idx="5169">
                  <c:v>10.3976553753904</c:v>
                </c:pt>
                <c:pt idx="5170">
                  <c:v>10.397443252459</c:v>
                </c:pt>
                <c:pt idx="5171">
                  <c:v>10.397109636393401</c:v>
                </c:pt>
                <c:pt idx="5172">
                  <c:v>10.397571080362001</c:v>
                </c:pt>
                <c:pt idx="5173">
                  <c:v>10.3979219722615</c:v>
                </c:pt>
                <c:pt idx="5174">
                  <c:v>10.398275834950701</c:v>
                </c:pt>
                <c:pt idx="5175">
                  <c:v>10.397225919970399</c:v>
                </c:pt>
                <c:pt idx="5176">
                  <c:v>10.396270226985299</c:v>
                </c:pt>
                <c:pt idx="5177">
                  <c:v>10.395880993211</c:v>
                </c:pt>
                <c:pt idx="5178">
                  <c:v>10.394436854675799</c:v>
                </c:pt>
                <c:pt idx="5179">
                  <c:v>10.3930457455681</c:v>
                </c:pt>
                <c:pt idx="5180">
                  <c:v>10.3902304647767</c:v>
                </c:pt>
                <c:pt idx="5181">
                  <c:v>10.387034223409501</c:v>
                </c:pt>
                <c:pt idx="5182">
                  <c:v>10.383882425593599</c:v>
                </c:pt>
                <c:pt idx="5183">
                  <c:v>10.380117919034699</c:v>
                </c:pt>
                <c:pt idx="5184">
                  <c:v>10.3771501143205</c:v>
                </c:pt>
                <c:pt idx="5185">
                  <c:v>10.377447599709599</c:v>
                </c:pt>
                <c:pt idx="5186">
                  <c:v>10.377754598665099</c:v>
                </c:pt>
                <c:pt idx="5187">
                  <c:v>10.3795453300327</c:v>
                </c:pt>
                <c:pt idx="5188">
                  <c:v>10.3814330616252</c:v>
                </c:pt>
                <c:pt idx="5189">
                  <c:v>10.3817060238229</c:v>
                </c:pt>
                <c:pt idx="5190">
                  <c:v>10.381908957234799</c:v>
                </c:pt>
                <c:pt idx="5191">
                  <c:v>10.3806084997757</c:v>
                </c:pt>
                <c:pt idx="5192">
                  <c:v>10.379246694156601</c:v>
                </c:pt>
                <c:pt idx="5193">
                  <c:v>10.3778346534998</c:v>
                </c:pt>
                <c:pt idx="5194">
                  <c:v>10.3770233776804</c:v>
                </c:pt>
                <c:pt idx="5195">
                  <c:v>10.3770742482585</c:v>
                </c:pt>
                <c:pt idx="5196">
                  <c:v>10.3754951257991</c:v>
                </c:pt>
                <c:pt idx="5197">
                  <c:v>10.375650403829701</c:v>
                </c:pt>
                <c:pt idx="5198">
                  <c:v>10.372718463118099</c:v>
                </c:pt>
                <c:pt idx="5199">
                  <c:v>10.3698427800018</c:v>
                </c:pt>
                <c:pt idx="5200">
                  <c:v>10.367595093766999</c:v>
                </c:pt>
                <c:pt idx="5201">
                  <c:v>10.3650922439098</c:v>
                </c:pt>
                <c:pt idx="5202">
                  <c:v>10.3624511279505</c:v>
                </c:pt>
                <c:pt idx="5203">
                  <c:v>10.356179551602199</c:v>
                </c:pt>
                <c:pt idx="5204">
                  <c:v>10.3500247084528</c:v>
                </c:pt>
                <c:pt idx="5205">
                  <c:v>10.3438784832279</c:v>
                </c:pt>
                <c:pt idx="5206">
                  <c:v>10.3377141619931</c:v>
                </c:pt>
                <c:pt idx="5207">
                  <c:v>10.3311881725005</c:v>
                </c:pt>
                <c:pt idx="5208">
                  <c:v>10.326102468706701</c:v>
                </c:pt>
                <c:pt idx="5209">
                  <c:v>10.320516822921601</c:v>
                </c:pt>
                <c:pt idx="5210">
                  <c:v>10.315733579926</c:v>
                </c:pt>
                <c:pt idx="5211">
                  <c:v>10.310323320448701</c:v>
                </c:pt>
                <c:pt idx="5212">
                  <c:v>10.3045106018272</c:v>
                </c:pt>
                <c:pt idx="5213">
                  <c:v>10.296260084721601</c:v>
                </c:pt>
                <c:pt idx="5214">
                  <c:v>10.2880600655762</c:v>
                </c:pt>
                <c:pt idx="5215">
                  <c:v>10.279206884169</c:v>
                </c:pt>
                <c:pt idx="5216">
                  <c:v>10.2703842442361</c:v>
                </c:pt>
                <c:pt idx="5217">
                  <c:v>10.2616828713229</c:v>
                </c:pt>
                <c:pt idx="5218">
                  <c:v>10.2533221220407</c:v>
                </c:pt>
                <c:pt idx="5219">
                  <c:v>10.2454344301142</c:v>
                </c:pt>
                <c:pt idx="5220">
                  <c:v>10.238807226741899</c:v>
                </c:pt>
                <c:pt idx="5221">
                  <c:v>10.232227494302199</c:v>
                </c:pt>
                <c:pt idx="5222">
                  <c:v>10.2256254892262</c:v>
                </c:pt>
                <c:pt idx="5223">
                  <c:v>10.2184993971028</c:v>
                </c:pt>
                <c:pt idx="5224">
                  <c:v>10.211398182332101</c:v>
                </c:pt>
                <c:pt idx="5225">
                  <c:v>10.2043218361814</c:v>
                </c:pt>
                <c:pt idx="5226">
                  <c:v>10.1974478121932</c:v>
                </c:pt>
                <c:pt idx="5227">
                  <c:v>10.1905967471721</c:v>
                </c:pt>
                <c:pt idx="5228">
                  <c:v>10.185047725684701</c:v>
                </c:pt>
                <c:pt idx="5229">
                  <c:v>10.1792917054734</c:v>
                </c:pt>
                <c:pt idx="5230">
                  <c:v>10.174216936980301</c:v>
                </c:pt>
                <c:pt idx="5231">
                  <c:v>10.168945269025899</c:v>
                </c:pt>
                <c:pt idx="5232">
                  <c:v>10.163953764674099</c:v>
                </c:pt>
                <c:pt idx="5233">
                  <c:v>10.1589051548752</c:v>
                </c:pt>
                <c:pt idx="5234">
                  <c:v>10.152268406987901</c:v>
                </c:pt>
                <c:pt idx="5235">
                  <c:v>10.1457765699333</c:v>
                </c:pt>
                <c:pt idx="5236">
                  <c:v>10.139290397429001</c:v>
                </c:pt>
                <c:pt idx="5237">
                  <c:v>10.132343883184401</c:v>
                </c:pt>
                <c:pt idx="5238">
                  <c:v>10.1254542736564</c:v>
                </c:pt>
                <c:pt idx="5239">
                  <c:v>10.118418601624001</c:v>
                </c:pt>
                <c:pt idx="5240">
                  <c:v>10.1115745060339</c:v>
                </c:pt>
                <c:pt idx="5241">
                  <c:v>10.105016390951199</c:v>
                </c:pt>
                <c:pt idx="5242">
                  <c:v>10.0967916072316</c:v>
                </c:pt>
                <c:pt idx="5243">
                  <c:v>10.088805063745401</c:v>
                </c:pt>
                <c:pt idx="5244">
                  <c:v>10.080965198889601</c:v>
                </c:pt>
                <c:pt idx="5245">
                  <c:v>10.0731073904296</c:v>
                </c:pt>
                <c:pt idx="5246">
                  <c:v>10.0667598446817</c:v>
                </c:pt>
                <c:pt idx="5247">
                  <c:v>10.060377787679499</c:v>
                </c:pt>
                <c:pt idx="5248">
                  <c:v>10.0545420528438</c:v>
                </c:pt>
                <c:pt idx="5249">
                  <c:v>10.047956671423499</c:v>
                </c:pt>
                <c:pt idx="5250">
                  <c:v>10.0399894426027</c:v>
                </c:pt>
                <c:pt idx="5251">
                  <c:v>10.0341455589489</c:v>
                </c:pt>
                <c:pt idx="5252">
                  <c:v>10.0288126797576</c:v>
                </c:pt>
                <c:pt idx="5253">
                  <c:v>10.0235072707504</c:v>
                </c:pt>
                <c:pt idx="5254">
                  <c:v>10.0176849832005</c:v>
                </c:pt>
                <c:pt idx="5255">
                  <c:v>10.0116492744234</c:v>
                </c:pt>
                <c:pt idx="5256">
                  <c:v>10.0056430479973</c:v>
                </c:pt>
                <c:pt idx="5257">
                  <c:v>9.9996767863307596</c:v>
                </c:pt>
                <c:pt idx="5258">
                  <c:v>9.9949496574442502</c:v>
                </c:pt>
                <c:pt idx="5259">
                  <c:v>9.9910713545984002</c:v>
                </c:pt>
                <c:pt idx="5260">
                  <c:v>9.9871927425082099</c:v>
                </c:pt>
                <c:pt idx="5261">
                  <c:v>9.9833159594015299</c:v>
                </c:pt>
                <c:pt idx="5262">
                  <c:v>9.9793420540049702</c:v>
                </c:pt>
                <c:pt idx="5263">
                  <c:v>9.9753841483478105</c:v>
                </c:pt>
                <c:pt idx="5264">
                  <c:v>9.9758303213721309</c:v>
                </c:pt>
                <c:pt idx="5265">
                  <c:v>9.9748445563832799</c:v>
                </c:pt>
                <c:pt idx="5266">
                  <c:v>9.9735276007686693</c:v>
                </c:pt>
                <c:pt idx="5267">
                  <c:v>9.9723652525998805</c:v>
                </c:pt>
                <c:pt idx="5268">
                  <c:v>9.9712387751914804</c:v>
                </c:pt>
                <c:pt idx="5269">
                  <c:v>9.9673028257724603</c:v>
                </c:pt>
                <c:pt idx="5270">
                  <c:v>9.9633911582610608</c:v>
                </c:pt>
                <c:pt idx="5271">
                  <c:v>9.9601828199473594</c:v>
                </c:pt>
                <c:pt idx="5272">
                  <c:v>9.9568743029471705</c:v>
                </c:pt>
                <c:pt idx="5273">
                  <c:v>9.9576976730595899</c:v>
                </c:pt>
                <c:pt idx="5274">
                  <c:v>9.9585887869932908</c:v>
                </c:pt>
                <c:pt idx="5275">
                  <c:v>9.9594932897626691</c:v>
                </c:pt>
                <c:pt idx="5276">
                  <c:v>9.9562773313899608</c:v>
                </c:pt>
                <c:pt idx="5277">
                  <c:v>9.9531427577889104</c:v>
                </c:pt>
                <c:pt idx="5278">
                  <c:v>9.9500780912478994</c:v>
                </c:pt>
                <c:pt idx="5279">
                  <c:v>9.9470375995957401</c:v>
                </c:pt>
                <c:pt idx="5280">
                  <c:v>9.9440036197469102</c:v>
                </c:pt>
                <c:pt idx="5281">
                  <c:v>9.9451904490612399</c:v>
                </c:pt>
                <c:pt idx="5282">
                  <c:v>9.9465754788583105</c:v>
                </c:pt>
                <c:pt idx="5283">
                  <c:v>9.9479955481447</c:v>
                </c:pt>
                <c:pt idx="5284">
                  <c:v>9.94950369426385</c:v>
                </c:pt>
                <c:pt idx="5285">
                  <c:v>9.9510573572322798</c:v>
                </c:pt>
                <c:pt idx="5286">
                  <c:v>9.9528968544771104</c:v>
                </c:pt>
                <c:pt idx="5287">
                  <c:v>9.9548734042885592</c:v>
                </c:pt>
                <c:pt idx="5288">
                  <c:v>9.9568631396828096</c:v>
                </c:pt>
                <c:pt idx="5289">
                  <c:v>9.9588257097638699</c:v>
                </c:pt>
                <c:pt idx="5290">
                  <c:v>9.9617567527808806</c:v>
                </c:pt>
                <c:pt idx="5291">
                  <c:v>9.9645970142876692</c:v>
                </c:pt>
                <c:pt idx="5292">
                  <c:v>9.9667883649069005</c:v>
                </c:pt>
                <c:pt idx="5293">
                  <c:v>9.9690520430888103</c:v>
                </c:pt>
                <c:pt idx="5294">
                  <c:v>9.9713140856098406</c:v>
                </c:pt>
                <c:pt idx="5295">
                  <c:v>9.97363234928922</c:v>
                </c:pt>
                <c:pt idx="5296">
                  <c:v>9.9759803873363992</c:v>
                </c:pt>
                <c:pt idx="5297">
                  <c:v>9.9783338187954502</c:v>
                </c:pt>
                <c:pt idx="5298">
                  <c:v>9.98048658756184</c:v>
                </c:pt>
                <c:pt idx="5299">
                  <c:v>9.9784293225240308</c:v>
                </c:pt>
                <c:pt idx="5300">
                  <c:v>9.9762621762981496</c:v>
                </c:pt>
                <c:pt idx="5301">
                  <c:v>9.9740643366145498</c:v>
                </c:pt>
                <c:pt idx="5302">
                  <c:v>9.9718950402284108</c:v>
                </c:pt>
                <c:pt idx="5303">
                  <c:v>9.9698094879900303</c:v>
                </c:pt>
                <c:pt idx="5304">
                  <c:v>9.9687947947119699</c:v>
                </c:pt>
                <c:pt idx="5305">
                  <c:v>9.9680571451780509</c:v>
                </c:pt>
                <c:pt idx="5306">
                  <c:v>9.9673620821668099</c:v>
                </c:pt>
                <c:pt idx="5307">
                  <c:v>9.9666632868350007</c:v>
                </c:pt>
                <c:pt idx="5308">
                  <c:v>9.9662311168855293</c:v>
                </c:pt>
                <c:pt idx="5309">
                  <c:v>9.9658310402111994</c:v>
                </c:pt>
                <c:pt idx="5310">
                  <c:v>9.9658790599885005</c:v>
                </c:pt>
                <c:pt idx="5311">
                  <c:v>9.9680169682127797</c:v>
                </c:pt>
                <c:pt idx="5312">
                  <c:v>9.9715798420569204</c:v>
                </c:pt>
                <c:pt idx="5313">
                  <c:v>9.9716701036847297</c:v>
                </c:pt>
                <c:pt idx="5314">
                  <c:v>9.9717956027564707</c:v>
                </c:pt>
                <c:pt idx="5315">
                  <c:v>9.9704178949118099</c:v>
                </c:pt>
                <c:pt idx="5316">
                  <c:v>9.9704386162977503</c:v>
                </c:pt>
                <c:pt idx="5317">
                  <c:v>9.9701831809599195</c:v>
                </c:pt>
                <c:pt idx="5318">
                  <c:v>9.9719288623488591</c:v>
                </c:pt>
                <c:pt idx="5319">
                  <c:v>9.9736560329252892</c:v>
                </c:pt>
                <c:pt idx="5320">
                  <c:v>9.9753894762733104</c:v>
                </c:pt>
                <c:pt idx="5321">
                  <c:v>9.9769452608972706</c:v>
                </c:pt>
                <c:pt idx="5322">
                  <c:v>9.9791448507283107</c:v>
                </c:pt>
                <c:pt idx="5323">
                  <c:v>9.9801707072636994</c:v>
                </c:pt>
                <c:pt idx="5324">
                  <c:v>9.9812216340224502</c:v>
                </c:pt>
                <c:pt idx="5325">
                  <c:v>9.9823578729694908</c:v>
                </c:pt>
                <c:pt idx="5326">
                  <c:v>9.9835355094670692</c:v>
                </c:pt>
                <c:pt idx="5327">
                  <c:v>9.9847086432016496</c:v>
                </c:pt>
                <c:pt idx="5328">
                  <c:v>9.9834452038094401</c:v>
                </c:pt>
                <c:pt idx="5329">
                  <c:v>9.9822323689661197</c:v>
                </c:pt>
                <c:pt idx="5330">
                  <c:v>9.9845018422456402</c:v>
                </c:pt>
                <c:pt idx="5331">
                  <c:v>9.9868432964812008</c:v>
                </c:pt>
                <c:pt idx="5332">
                  <c:v>9.9857644741446006</c:v>
                </c:pt>
                <c:pt idx="5333">
                  <c:v>9.9841920297938298</c:v>
                </c:pt>
                <c:pt idx="5334">
                  <c:v>9.9866545017944599</c:v>
                </c:pt>
                <c:pt idx="5335">
                  <c:v>9.9891005751888393</c:v>
                </c:pt>
                <c:pt idx="5336">
                  <c:v>9.99147045263617</c:v>
                </c:pt>
                <c:pt idx="5337">
                  <c:v>9.9937693866059707</c:v>
                </c:pt>
                <c:pt idx="5338">
                  <c:v>9.9959129188769893</c:v>
                </c:pt>
                <c:pt idx="5339">
                  <c:v>9.9976689187318399</c:v>
                </c:pt>
                <c:pt idx="5340">
                  <c:v>10.002166841118401</c:v>
                </c:pt>
                <c:pt idx="5341">
                  <c:v>10.0066390483974</c:v>
                </c:pt>
                <c:pt idx="5342">
                  <c:v>10.011116079553499</c:v>
                </c:pt>
                <c:pt idx="5343">
                  <c:v>10.0156070579224</c:v>
                </c:pt>
                <c:pt idx="5344">
                  <c:v>10.0201766002697</c:v>
                </c:pt>
                <c:pt idx="5345">
                  <c:v>10.0247110620792</c:v>
                </c:pt>
                <c:pt idx="5346">
                  <c:v>10.029253161679099</c:v>
                </c:pt>
                <c:pt idx="5347">
                  <c:v>10.0338170722084</c:v>
                </c:pt>
                <c:pt idx="5348">
                  <c:v>10.036603283175801</c:v>
                </c:pt>
                <c:pt idx="5349">
                  <c:v>10.0413129805988</c:v>
                </c:pt>
                <c:pt idx="5350">
                  <c:v>10.0436167842832</c:v>
                </c:pt>
                <c:pt idx="5351">
                  <c:v>10.045924375798799</c:v>
                </c:pt>
                <c:pt idx="5352">
                  <c:v>10.048222510260601</c:v>
                </c:pt>
                <c:pt idx="5353">
                  <c:v>10.0515894696063</c:v>
                </c:pt>
                <c:pt idx="5354">
                  <c:v>10.054702953490199</c:v>
                </c:pt>
                <c:pt idx="5355">
                  <c:v>10.0579139031561</c:v>
                </c:pt>
                <c:pt idx="5356">
                  <c:v>10.0613479219524</c:v>
                </c:pt>
                <c:pt idx="5357">
                  <c:v>10.0647943817249</c:v>
                </c:pt>
                <c:pt idx="5358">
                  <c:v>10.0682535080006</c:v>
                </c:pt>
                <c:pt idx="5359">
                  <c:v>10.0714988848075</c:v>
                </c:pt>
                <c:pt idx="5360">
                  <c:v>10.0747380106472</c:v>
                </c:pt>
                <c:pt idx="5361">
                  <c:v>10.0776562249211</c:v>
                </c:pt>
                <c:pt idx="5362">
                  <c:v>10.0807015628586</c:v>
                </c:pt>
                <c:pt idx="5363">
                  <c:v>10.0850691089151</c:v>
                </c:pt>
                <c:pt idx="5364">
                  <c:v>10.0894521795038</c:v>
                </c:pt>
                <c:pt idx="5365">
                  <c:v>10.0905633256552</c:v>
                </c:pt>
                <c:pt idx="5366">
                  <c:v>10.091730988637501</c:v>
                </c:pt>
                <c:pt idx="5367">
                  <c:v>10.092910241511101</c:v>
                </c:pt>
                <c:pt idx="5368">
                  <c:v>10.094171335949</c:v>
                </c:pt>
                <c:pt idx="5369">
                  <c:v>10.096047119261501</c:v>
                </c:pt>
                <c:pt idx="5370">
                  <c:v>10.1004079284277</c:v>
                </c:pt>
                <c:pt idx="5371">
                  <c:v>10.105619545922799</c:v>
                </c:pt>
                <c:pt idx="5372">
                  <c:v>10.110472975686699</c:v>
                </c:pt>
                <c:pt idx="5373">
                  <c:v>10.1153482336648</c:v>
                </c:pt>
                <c:pt idx="5374">
                  <c:v>10.1201241486231</c:v>
                </c:pt>
                <c:pt idx="5375">
                  <c:v>10.122601468943</c:v>
                </c:pt>
                <c:pt idx="5376">
                  <c:v>10.125088420818299</c:v>
                </c:pt>
                <c:pt idx="5377">
                  <c:v>10.127870614785699</c:v>
                </c:pt>
                <c:pt idx="5378">
                  <c:v>10.130478454241601</c:v>
                </c:pt>
                <c:pt idx="5379">
                  <c:v>10.132985382568</c:v>
                </c:pt>
                <c:pt idx="5380">
                  <c:v>10.1352094883697</c:v>
                </c:pt>
                <c:pt idx="5381">
                  <c:v>10.1369303402896</c:v>
                </c:pt>
                <c:pt idx="5382">
                  <c:v>10.1386797175944</c:v>
                </c:pt>
                <c:pt idx="5383">
                  <c:v>10.1405607823424</c:v>
                </c:pt>
                <c:pt idx="5384">
                  <c:v>10.142439929199099</c:v>
                </c:pt>
                <c:pt idx="5385">
                  <c:v>10.1443348226759</c:v>
                </c:pt>
                <c:pt idx="5386">
                  <c:v>10.1425311481979</c:v>
                </c:pt>
                <c:pt idx="5387">
                  <c:v>10.1419595192337</c:v>
                </c:pt>
                <c:pt idx="5388">
                  <c:v>10.1416731322891</c:v>
                </c:pt>
                <c:pt idx="5389">
                  <c:v>10.1413757936421</c:v>
                </c:pt>
                <c:pt idx="5390">
                  <c:v>10.1411226811432</c:v>
                </c:pt>
                <c:pt idx="5391">
                  <c:v>10.144273322111101</c:v>
                </c:pt>
                <c:pt idx="5392">
                  <c:v>10.147434813253801</c:v>
                </c:pt>
                <c:pt idx="5393">
                  <c:v>10.149454000105001</c:v>
                </c:pt>
                <c:pt idx="5394">
                  <c:v>10.1526353338416</c:v>
                </c:pt>
                <c:pt idx="5395">
                  <c:v>10.1558962599734</c:v>
                </c:pt>
                <c:pt idx="5396">
                  <c:v>10.1589439877469</c:v>
                </c:pt>
                <c:pt idx="5397">
                  <c:v>10.1583000668748</c:v>
                </c:pt>
                <c:pt idx="5398">
                  <c:v>10.1570680092217</c:v>
                </c:pt>
                <c:pt idx="5399">
                  <c:v>10.155871595642299</c:v>
                </c:pt>
                <c:pt idx="5400">
                  <c:v>10.158229740630199</c:v>
                </c:pt>
                <c:pt idx="5401">
                  <c:v>10.160560738929901</c:v>
                </c:pt>
                <c:pt idx="5402">
                  <c:v>10.163862093018199</c:v>
                </c:pt>
                <c:pt idx="5403">
                  <c:v>10.1671418410057</c:v>
                </c:pt>
                <c:pt idx="5404">
                  <c:v>10.170317029144799</c:v>
                </c:pt>
                <c:pt idx="5405">
                  <c:v>10.173551900897801</c:v>
                </c:pt>
                <c:pt idx="5406">
                  <c:v>10.177391966135101</c:v>
                </c:pt>
                <c:pt idx="5407">
                  <c:v>10.181275506460899</c:v>
                </c:pt>
                <c:pt idx="5408">
                  <c:v>10.187467617506901</c:v>
                </c:pt>
                <c:pt idx="5409">
                  <c:v>10.1936059908739</c:v>
                </c:pt>
                <c:pt idx="5410">
                  <c:v>10.198010600798501</c:v>
                </c:pt>
                <c:pt idx="5411">
                  <c:v>10.2035516152069</c:v>
                </c:pt>
                <c:pt idx="5412">
                  <c:v>10.2093842080832</c:v>
                </c:pt>
                <c:pt idx="5413">
                  <c:v>10.215214755001799</c:v>
                </c:pt>
                <c:pt idx="5414">
                  <c:v>10.2210165411504</c:v>
                </c:pt>
                <c:pt idx="5415">
                  <c:v>10.226809343353899</c:v>
                </c:pt>
                <c:pt idx="5416">
                  <c:v>10.2325493591962</c:v>
                </c:pt>
                <c:pt idx="5417">
                  <c:v>10.238408220359901</c:v>
                </c:pt>
                <c:pt idx="5418">
                  <c:v>10.244310575384199</c:v>
                </c:pt>
                <c:pt idx="5419">
                  <c:v>10.250178793773401</c:v>
                </c:pt>
                <c:pt idx="5420">
                  <c:v>10.2561277444773</c:v>
                </c:pt>
                <c:pt idx="5421">
                  <c:v>10.2620430209594</c:v>
                </c:pt>
                <c:pt idx="5422">
                  <c:v>10.2685359166917</c:v>
                </c:pt>
                <c:pt idx="5423">
                  <c:v>10.2771752141782</c:v>
                </c:pt>
                <c:pt idx="5424">
                  <c:v>10.285781755879301</c:v>
                </c:pt>
                <c:pt idx="5425">
                  <c:v>10.2951276825611</c:v>
                </c:pt>
                <c:pt idx="5426">
                  <c:v>10.301588862661101</c:v>
                </c:pt>
                <c:pt idx="5427">
                  <c:v>10.3072939245163</c:v>
                </c:pt>
                <c:pt idx="5428">
                  <c:v>10.3135490266648</c:v>
                </c:pt>
                <c:pt idx="5429">
                  <c:v>10.3198766998858</c:v>
                </c:pt>
                <c:pt idx="5430">
                  <c:v>10.3261977154253</c:v>
                </c:pt>
                <c:pt idx="5431">
                  <c:v>10.3324489658498</c:v>
                </c:pt>
                <c:pt idx="5432">
                  <c:v>10.338827065008999</c:v>
                </c:pt>
                <c:pt idx="5433">
                  <c:v>10.345229728209199</c:v>
                </c:pt>
                <c:pt idx="5434">
                  <c:v>10.3516614746048</c:v>
                </c:pt>
                <c:pt idx="5435">
                  <c:v>10.3580858153677</c:v>
                </c:pt>
                <c:pt idx="5436">
                  <c:v>10.364579272089401</c:v>
                </c:pt>
                <c:pt idx="5437">
                  <c:v>10.3710779378314</c:v>
                </c:pt>
                <c:pt idx="5438">
                  <c:v>10.3774825249107</c:v>
                </c:pt>
                <c:pt idx="5439">
                  <c:v>10.3839292268239</c:v>
                </c:pt>
                <c:pt idx="5440">
                  <c:v>10.3902843920738</c:v>
                </c:pt>
                <c:pt idx="5441">
                  <c:v>10.396747031200301</c:v>
                </c:pt>
                <c:pt idx="5442">
                  <c:v>10.4032117531921</c:v>
                </c:pt>
                <c:pt idx="5443">
                  <c:v>10.4097324275111</c:v>
                </c:pt>
                <c:pt idx="5444">
                  <c:v>10.416103432877099</c:v>
                </c:pt>
                <c:pt idx="5445">
                  <c:v>10.422467008186199</c:v>
                </c:pt>
                <c:pt idx="5446">
                  <c:v>10.428805754970901</c:v>
                </c:pt>
                <c:pt idx="5447">
                  <c:v>10.4348005859548</c:v>
                </c:pt>
                <c:pt idx="5448">
                  <c:v>10.4407756219126</c:v>
                </c:pt>
                <c:pt idx="5449">
                  <c:v>10.4468159615378</c:v>
                </c:pt>
                <c:pt idx="5450">
                  <c:v>10.453029442636099</c:v>
                </c:pt>
                <c:pt idx="5451">
                  <c:v>10.4593100012076</c:v>
                </c:pt>
                <c:pt idx="5452">
                  <c:v>10.4655547369558</c:v>
                </c:pt>
                <c:pt idx="5453">
                  <c:v>10.4720066409335</c:v>
                </c:pt>
                <c:pt idx="5454">
                  <c:v>10.4784418983053</c:v>
                </c:pt>
                <c:pt idx="5455">
                  <c:v>10.487343153782399</c:v>
                </c:pt>
                <c:pt idx="5456">
                  <c:v>10.4986468768282</c:v>
                </c:pt>
                <c:pt idx="5457">
                  <c:v>10.506939946324399</c:v>
                </c:pt>
                <c:pt idx="5458">
                  <c:v>10.515178096832599</c:v>
                </c:pt>
                <c:pt idx="5459">
                  <c:v>10.523583110354499</c:v>
                </c:pt>
                <c:pt idx="5460">
                  <c:v>10.531861265395101</c:v>
                </c:pt>
                <c:pt idx="5461">
                  <c:v>10.542090337449199</c:v>
                </c:pt>
                <c:pt idx="5462">
                  <c:v>10.5525301224638</c:v>
                </c:pt>
                <c:pt idx="5463">
                  <c:v>10.5542559819364</c:v>
                </c:pt>
                <c:pt idx="5464">
                  <c:v>10.5651375529105</c:v>
                </c:pt>
                <c:pt idx="5465">
                  <c:v>10.571965662826599</c:v>
                </c:pt>
                <c:pt idx="5466">
                  <c:v>10.5787988004291</c:v>
                </c:pt>
                <c:pt idx="5467">
                  <c:v>10.5832119397665</c:v>
                </c:pt>
                <c:pt idx="5468">
                  <c:v>10.5868247082783</c:v>
                </c:pt>
                <c:pt idx="5469">
                  <c:v>10.5906052862717</c:v>
                </c:pt>
                <c:pt idx="5470">
                  <c:v>10.594390094865</c:v>
                </c:pt>
                <c:pt idx="5471">
                  <c:v>10.5983889355564</c:v>
                </c:pt>
                <c:pt idx="5472">
                  <c:v>10.602524448818601</c:v>
                </c:pt>
                <c:pt idx="5473">
                  <c:v>10.6102593000093</c:v>
                </c:pt>
                <c:pt idx="5474">
                  <c:v>10.6182779655408</c:v>
                </c:pt>
                <c:pt idx="5475">
                  <c:v>10.6260688503616</c:v>
                </c:pt>
                <c:pt idx="5476">
                  <c:v>10.633913958185</c:v>
                </c:pt>
                <c:pt idx="5477">
                  <c:v>10.642321753251601</c:v>
                </c:pt>
                <c:pt idx="5478">
                  <c:v>10.650719975595001</c:v>
                </c:pt>
                <c:pt idx="5479">
                  <c:v>10.6591229267147</c:v>
                </c:pt>
                <c:pt idx="5480">
                  <c:v>10.667135566893901</c:v>
                </c:pt>
                <c:pt idx="5481">
                  <c:v>10.675182885510999</c:v>
                </c:pt>
                <c:pt idx="5482">
                  <c:v>10.6829534427619</c:v>
                </c:pt>
                <c:pt idx="5483">
                  <c:v>10.6907430368134</c:v>
                </c:pt>
                <c:pt idx="5484">
                  <c:v>10.6984906109634</c:v>
                </c:pt>
                <c:pt idx="5485">
                  <c:v>10.7061817251513</c:v>
                </c:pt>
                <c:pt idx="5486">
                  <c:v>10.713709244941899</c:v>
                </c:pt>
                <c:pt idx="5487">
                  <c:v>10.7212924260566</c:v>
                </c:pt>
                <c:pt idx="5488">
                  <c:v>10.7288090534364</c:v>
                </c:pt>
                <c:pt idx="5489">
                  <c:v>10.736269885666299</c:v>
                </c:pt>
                <c:pt idx="5490">
                  <c:v>10.7451322545582</c:v>
                </c:pt>
                <c:pt idx="5491">
                  <c:v>10.7540335354203</c:v>
                </c:pt>
                <c:pt idx="5492">
                  <c:v>10.7627110959689</c:v>
                </c:pt>
                <c:pt idx="5493">
                  <c:v>10.7715671120836</c:v>
                </c:pt>
                <c:pt idx="5494">
                  <c:v>10.777286305575901</c:v>
                </c:pt>
                <c:pt idx="5495">
                  <c:v>10.7828128384182</c:v>
                </c:pt>
                <c:pt idx="5496">
                  <c:v>10.788284984698301</c:v>
                </c:pt>
                <c:pt idx="5497">
                  <c:v>10.795850058946501</c:v>
                </c:pt>
                <c:pt idx="5498">
                  <c:v>10.8033814928616</c:v>
                </c:pt>
                <c:pt idx="5499">
                  <c:v>10.8109336366895</c:v>
                </c:pt>
                <c:pt idx="5500">
                  <c:v>10.8190116167107</c:v>
                </c:pt>
                <c:pt idx="5501">
                  <c:v>10.827080492242899</c:v>
                </c:pt>
                <c:pt idx="5502">
                  <c:v>10.835156227805101</c:v>
                </c:pt>
                <c:pt idx="5503">
                  <c:v>10.843727725330499</c:v>
                </c:pt>
                <c:pt idx="5504">
                  <c:v>10.8567492267182</c:v>
                </c:pt>
                <c:pt idx="5505">
                  <c:v>10.8697156574539</c:v>
                </c:pt>
                <c:pt idx="5506">
                  <c:v>10.882699803723201</c:v>
                </c:pt>
                <c:pt idx="5507">
                  <c:v>10.894978601967599</c:v>
                </c:pt>
                <c:pt idx="5508">
                  <c:v>10.9072667076291</c:v>
                </c:pt>
                <c:pt idx="5509">
                  <c:v>10.919349964357</c:v>
                </c:pt>
                <c:pt idx="5510">
                  <c:v>10.9315157604376</c:v>
                </c:pt>
                <c:pt idx="5511">
                  <c:v>10.943352128546399</c:v>
                </c:pt>
                <c:pt idx="5512">
                  <c:v>10.9551950948746</c:v>
                </c:pt>
                <c:pt idx="5513">
                  <c:v>10.967030351717501</c:v>
                </c:pt>
                <c:pt idx="5514">
                  <c:v>10.978804490735399</c:v>
                </c:pt>
                <c:pt idx="5515">
                  <c:v>10.9905213240606</c:v>
                </c:pt>
                <c:pt idx="5516">
                  <c:v>10.996840358397501</c:v>
                </c:pt>
                <c:pt idx="5517">
                  <c:v>11.0031950659772</c:v>
                </c:pt>
                <c:pt idx="5518">
                  <c:v>11.0095513376867</c:v>
                </c:pt>
                <c:pt idx="5519">
                  <c:v>11.0201751978075</c:v>
                </c:pt>
                <c:pt idx="5520">
                  <c:v>11.0306063756704</c:v>
                </c:pt>
                <c:pt idx="5521">
                  <c:v>11.0407285211064</c:v>
                </c:pt>
                <c:pt idx="5522">
                  <c:v>11.050774445842301</c:v>
                </c:pt>
                <c:pt idx="5523">
                  <c:v>11.0608155261049</c:v>
                </c:pt>
                <c:pt idx="5524">
                  <c:v>11.0638205406621</c:v>
                </c:pt>
                <c:pt idx="5525">
                  <c:v>11.066851100153</c:v>
                </c:pt>
                <c:pt idx="5526">
                  <c:v>11.0698964472168</c:v>
                </c:pt>
                <c:pt idx="5527">
                  <c:v>11.071456452064799</c:v>
                </c:pt>
                <c:pt idx="5528">
                  <c:v>11.072302016340499</c:v>
                </c:pt>
                <c:pt idx="5529">
                  <c:v>11.074600357146799</c:v>
                </c:pt>
                <c:pt idx="5530">
                  <c:v>11.0755015157934</c:v>
                </c:pt>
                <c:pt idx="5531">
                  <c:v>11.0771197754594</c:v>
                </c:pt>
                <c:pt idx="5532">
                  <c:v>11.0786548521023</c:v>
                </c:pt>
                <c:pt idx="5533">
                  <c:v>11.080191170549099</c:v>
                </c:pt>
                <c:pt idx="5534">
                  <c:v>11.0815657987566</c:v>
                </c:pt>
                <c:pt idx="5535">
                  <c:v>11.082989486840701</c:v>
                </c:pt>
                <c:pt idx="5536">
                  <c:v>11.084420265449401</c:v>
                </c:pt>
                <c:pt idx="5537">
                  <c:v>11.086199644793201</c:v>
                </c:pt>
                <c:pt idx="5538">
                  <c:v>11.087069923659101</c:v>
                </c:pt>
                <c:pt idx="5539">
                  <c:v>11.089671395335101</c:v>
                </c:pt>
                <c:pt idx="5540">
                  <c:v>11.092535219526001</c:v>
                </c:pt>
                <c:pt idx="5541">
                  <c:v>11.0952773805679</c:v>
                </c:pt>
                <c:pt idx="5542">
                  <c:v>11.0986551553985</c:v>
                </c:pt>
                <c:pt idx="5543">
                  <c:v>11.102062711255799</c:v>
                </c:pt>
                <c:pt idx="5544">
                  <c:v>11.104154376548101</c:v>
                </c:pt>
                <c:pt idx="5545">
                  <c:v>11.106344984317399</c:v>
                </c:pt>
                <c:pt idx="5546">
                  <c:v>11.1085429581205</c:v>
                </c:pt>
                <c:pt idx="5547">
                  <c:v>11.1107539719795</c:v>
                </c:pt>
                <c:pt idx="5548">
                  <c:v>11.1129413330699</c:v>
                </c:pt>
                <c:pt idx="5549">
                  <c:v>11.1157621833474</c:v>
                </c:pt>
                <c:pt idx="5550">
                  <c:v>11.118648223310799</c:v>
                </c:pt>
                <c:pt idx="5551">
                  <c:v>11.121516674716201</c:v>
                </c:pt>
                <c:pt idx="5552">
                  <c:v>11.124489870391001</c:v>
                </c:pt>
                <c:pt idx="5553">
                  <c:v>11.1274282550423</c:v>
                </c:pt>
                <c:pt idx="5554">
                  <c:v>11.133518427980899</c:v>
                </c:pt>
                <c:pt idx="5555">
                  <c:v>11.139239579522901</c:v>
                </c:pt>
                <c:pt idx="5556">
                  <c:v>11.145637892615699</c:v>
                </c:pt>
                <c:pt idx="5557">
                  <c:v>11.152042711935</c:v>
                </c:pt>
                <c:pt idx="5558">
                  <c:v>11.1579519907514</c:v>
                </c:pt>
                <c:pt idx="5559">
                  <c:v>11.1645216727433</c:v>
                </c:pt>
                <c:pt idx="5560">
                  <c:v>11.1709654945602</c:v>
                </c:pt>
                <c:pt idx="5561">
                  <c:v>11.1774231538355</c:v>
                </c:pt>
                <c:pt idx="5562">
                  <c:v>11.1838967191783</c:v>
                </c:pt>
                <c:pt idx="5563">
                  <c:v>11.190450258979499</c:v>
                </c:pt>
                <c:pt idx="5564">
                  <c:v>11.197134349569099</c:v>
                </c:pt>
                <c:pt idx="5565">
                  <c:v>11.201015717153</c:v>
                </c:pt>
                <c:pt idx="5566">
                  <c:v>11.204773000920101</c:v>
                </c:pt>
                <c:pt idx="5567">
                  <c:v>11.2084088444598</c:v>
                </c:pt>
                <c:pt idx="5568">
                  <c:v>11.2119596635106</c:v>
                </c:pt>
                <c:pt idx="5569">
                  <c:v>11.2154721828039</c:v>
                </c:pt>
                <c:pt idx="5570">
                  <c:v>11.219682676169599</c:v>
                </c:pt>
                <c:pt idx="5571">
                  <c:v>11.223922896778401</c:v>
                </c:pt>
                <c:pt idx="5572">
                  <c:v>11.228211392313</c:v>
                </c:pt>
                <c:pt idx="5573">
                  <c:v>11.232646314271101</c:v>
                </c:pt>
                <c:pt idx="5574">
                  <c:v>11.2379881770346</c:v>
                </c:pt>
                <c:pt idx="5575">
                  <c:v>11.243317119745299</c:v>
                </c:pt>
                <c:pt idx="5576">
                  <c:v>11.2487511989537</c:v>
                </c:pt>
                <c:pt idx="5577">
                  <c:v>11.2541999508266</c:v>
                </c:pt>
                <c:pt idx="5578">
                  <c:v>11.259700562491799</c:v>
                </c:pt>
                <c:pt idx="5579">
                  <c:v>11.265828888449599</c:v>
                </c:pt>
                <c:pt idx="5580">
                  <c:v>11.2721327328884</c:v>
                </c:pt>
                <c:pt idx="5581">
                  <c:v>11.2785564220351</c:v>
                </c:pt>
                <c:pt idx="5582">
                  <c:v>11.285045856384601</c:v>
                </c:pt>
                <c:pt idx="5583">
                  <c:v>11.291592446546099</c:v>
                </c:pt>
                <c:pt idx="5584">
                  <c:v>11.298054664445299</c:v>
                </c:pt>
                <c:pt idx="5585">
                  <c:v>11.304560423319099</c:v>
                </c:pt>
                <c:pt idx="5586">
                  <c:v>11.3110202924837</c:v>
                </c:pt>
                <c:pt idx="5587">
                  <c:v>11.317463171165</c:v>
                </c:pt>
                <c:pt idx="5588">
                  <c:v>11.323979739021899</c:v>
                </c:pt>
                <c:pt idx="5589">
                  <c:v>11.332184009490501</c:v>
                </c:pt>
                <c:pt idx="5590">
                  <c:v>11.338803829656699</c:v>
                </c:pt>
                <c:pt idx="5591">
                  <c:v>11.3467605646814</c:v>
                </c:pt>
                <c:pt idx="5592">
                  <c:v>11.356541669883599</c:v>
                </c:pt>
                <c:pt idx="5593">
                  <c:v>11.3649632583742</c:v>
                </c:pt>
                <c:pt idx="5594">
                  <c:v>11.372793121470499</c:v>
                </c:pt>
                <c:pt idx="5595">
                  <c:v>11.380435715198701</c:v>
                </c:pt>
                <c:pt idx="5596">
                  <c:v>11.3885812151496</c:v>
                </c:pt>
                <c:pt idx="5597">
                  <c:v>11.3960186933197</c:v>
                </c:pt>
                <c:pt idx="5598">
                  <c:v>11.4011873043859</c:v>
                </c:pt>
                <c:pt idx="5599">
                  <c:v>11.4063785009097</c:v>
                </c:pt>
                <c:pt idx="5600">
                  <c:v>11.4128795425649</c:v>
                </c:pt>
                <c:pt idx="5601">
                  <c:v>11.4193734423786</c:v>
                </c:pt>
                <c:pt idx="5602">
                  <c:v>11.424538731944899</c:v>
                </c:pt>
                <c:pt idx="5603">
                  <c:v>11.4306640126019</c:v>
                </c:pt>
                <c:pt idx="5604">
                  <c:v>11.4368561907557</c:v>
                </c:pt>
                <c:pt idx="5605">
                  <c:v>11.442289112139401</c:v>
                </c:pt>
                <c:pt idx="5606">
                  <c:v>11.447809381282999</c:v>
                </c:pt>
                <c:pt idx="5607">
                  <c:v>11.453359034589001</c:v>
                </c:pt>
                <c:pt idx="5608">
                  <c:v>11.458860218776501</c:v>
                </c:pt>
                <c:pt idx="5609">
                  <c:v>11.4644864050086</c:v>
                </c:pt>
                <c:pt idx="5610">
                  <c:v>11.4704377927682</c:v>
                </c:pt>
                <c:pt idx="5611">
                  <c:v>11.476425491137</c:v>
                </c:pt>
                <c:pt idx="5612">
                  <c:v>11.482465899130901</c:v>
                </c:pt>
                <c:pt idx="5613">
                  <c:v>11.4884461183344</c:v>
                </c:pt>
                <c:pt idx="5614">
                  <c:v>11.4942806018776</c:v>
                </c:pt>
                <c:pt idx="5615">
                  <c:v>11.499902838041899</c:v>
                </c:pt>
                <c:pt idx="5616">
                  <c:v>11.5053128146318</c:v>
                </c:pt>
                <c:pt idx="5617">
                  <c:v>11.5095605307491</c:v>
                </c:pt>
                <c:pt idx="5618">
                  <c:v>11.513768678679501</c:v>
                </c:pt>
                <c:pt idx="5619">
                  <c:v>11.5179842100204</c:v>
                </c:pt>
                <c:pt idx="5620">
                  <c:v>11.522186557202501</c:v>
                </c:pt>
                <c:pt idx="5621">
                  <c:v>11.526305105459</c:v>
                </c:pt>
                <c:pt idx="5622">
                  <c:v>11.5307046819724</c:v>
                </c:pt>
                <c:pt idx="5623">
                  <c:v>11.535024008802599</c:v>
                </c:pt>
                <c:pt idx="5624">
                  <c:v>11.539007073765299</c:v>
                </c:pt>
                <c:pt idx="5625">
                  <c:v>11.5411722450116</c:v>
                </c:pt>
                <c:pt idx="5626">
                  <c:v>11.543340669734601</c:v>
                </c:pt>
                <c:pt idx="5627">
                  <c:v>11.545530462263899</c:v>
                </c:pt>
                <c:pt idx="5628">
                  <c:v>11.5477139605866</c:v>
                </c:pt>
                <c:pt idx="5629">
                  <c:v>11.549790040504901</c:v>
                </c:pt>
                <c:pt idx="5630">
                  <c:v>11.551698283907401</c:v>
                </c:pt>
                <c:pt idx="5631">
                  <c:v>11.553418896587001</c:v>
                </c:pt>
                <c:pt idx="5632">
                  <c:v>11.555195640332901</c:v>
                </c:pt>
                <c:pt idx="5633">
                  <c:v>11.556990496588201</c:v>
                </c:pt>
                <c:pt idx="5634">
                  <c:v>11.558390811862299</c:v>
                </c:pt>
                <c:pt idx="5635">
                  <c:v>11.5597369546064</c:v>
                </c:pt>
                <c:pt idx="5636">
                  <c:v>11.561070288514401</c:v>
                </c:pt>
                <c:pt idx="5637">
                  <c:v>11.562298540333201</c:v>
                </c:pt>
                <c:pt idx="5638">
                  <c:v>11.5635144496457</c:v>
                </c:pt>
                <c:pt idx="5639">
                  <c:v>11.564746964754701</c:v>
                </c:pt>
                <c:pt idx="5640">
                  <c:v>11.565943787823301</c:v>
                </c:pt>
                <c:pt idx="5641">
                  <c:v>11.567124452014401</c:v>
                </c:pt>
                <c:pt idx="5642">
                  <c:v>11.568325261182601</c:v>
                </c:pt>
                <c:pt idx="5643">
                  <c:v>11.5683525135104</c:v>
                </c:pt>
                <c:pt idx="5644">
                  <c:v>11.5695886560143</c:v>
                </c:pt>
                <c:pt idx="5645">
                  <c:v>11.570848702264099</c:v>
                </c:pt>
                <c:pt idx="5646">
                  <c:v>11.571548127950001</c:v>
                </c:pt>
                <c:pt idx="5647">
                  <c:v>11.5748445495084</c:v>
                </c:pt>
                <c:pt idx="5648">
                  <c:v>11.578110803076401</c:v>
                </c:pt>
                <c:pt idx="5649">
                  <c:v>11.582536608439501</c:v>
                </c:pt>
                <c:pt idx="5650">
                  <c:v>11.586936621574701</c:v>
                </c:pt>
                <c:pt idx="5651">
                  <c:v>11.591352086898199</c:v>
                </c:pt>
                <c:pt idx="5652">
                  <c:v>11.5957660747045</c:v>
                </c:pt>
                <c:pt idx="5653">
                  <c:v>11.599180739857401</c:v>
                </c:pt>
                <c:pt idx="5654">
                  <c:v>11.602652251554</c:v>
                </c:pt>
                <c:pt idx="5655">
                  <c:v>11.605777548104401</c:v>
                </c:pt>
                <c:pt idx="5656">
                  <c:v>11.608889114442899</c:v>
                </c:pt>
                <c:pt idx="5657">
                  <c:v>11.6121140256974</c:v>
                </c:pt>
                <c:pt idx="5658">
                  <c:v>11.615359773495101</c:v>
                </c:pt>
                <c:pt idx="5659">
                  <c:v>11.6184634459233</c:v>
                </c:pt>
                <c:pt idx="5660">
                  <c:v>11.622883168970001</c:v>
                </c:pt>
                <c:pt idx="5661">
                  <c:v>11.627372190525801</c:v>
                </c:pt>
                <c:pt idx="5662">
                  <c:v>11.6304893218492</c:v>
                </c:pt>
                <c:pt idx="5663">
                  <c:v>11.6333796883332</c:v>
                </c:pt>
                <c:pt idx="5664">
                  <c:v>11.6375119366752</c:v>
                </c:pt>
                <c:pt idx="5665">
                  <c:v>11.641780222320699</c:v>
                </c:pt>
                <c:pt idx="5666">
                  <c:v>11.646184701567</c:v>
                </c:pt>
                <c:pt idx="5667">
                  <c:v>11.6501369631556</c:v>
                </c:pt>
                <c:pt idx="5668">
                  <c:v>11.650582129123499</c:v>
                </c:pt>
                <c:pt idx="5669">
                  <c:v>11.651455610907799</c:v>
                </c:pt>
                <c:pt idx="5670">
                  <c:v>11.6529611604315</c:v>
                </c:pt>
                <c:pt idx="5671">
                  <c:v>11.6536602641338</c:v>
                </c:pt>
                <c:pt idx="5672">
                  <c:v>11.654743968771999</c:v>
                </c:pt>
                <c:pt idx="5673">
                  <c:v>11.656067375479999</c:v>
                </c:pt>
                <c:pt idx="5674">
                  <c:v>11.6573881620431</c:v>
                </c:pt>
                <c:pt idx="5675">
                  <c:v>11.6586131014736</c:v>
                </c:pt>
                <c:pt idx="5676">
                  <c:v>11.659839891776</c:v>
                </c:pt>
                <c:pt idx="5677">
                  <c:v>11.6609686543382</c:v>
                </c:pt>
                <c:pt idx="5678">
                  <c:v>11.661729371824499</c:v>
                </c:pt>
                <c:pt idx="5679">
                  <c:v>11.6623345262618</c:v>
                </c:pt>
                <c:pt idx="5680">
                  <c:v>11.662918846365301</c:v>
                </c:pt>
                <c:pt idx="5681">
                  <c:v>11.6635211515232</c:v>
                </c:pt>
                <c:pt idx="5682">
                  <c:v>11.6587532976855</c:v>
                </c:pt>
                <c:pt idx="5683">
                  <c:v>11.6551584149968</c:v>
                </c:pt>
                <c:pt idx="5684">
                  <c:v>11.651379341098499</c:v>
                </c:pt>
                <c:pt idx="5685">
                  <c:v>11.648607168985899</c:v>
                </c:pt>
                <c:pt idx="5686">
                  <c:v>11.6457782378313</c:v>
                </c:pt>
                <c:pt idx="5687">
                  <c:v>11.6429764692537</c:v>
                </c:pt>
                <c:pt idx="5688">
                  <c:v>11.6402234884831</c:v>
                </c:pt>
                <c:pt idx="5689">
                  <c:v>11.6386595535184</c:v>
                </c:pt>
                <c:pt idx="5690">
                  <c:v>11.635814854380801</c:v>
                </c:pt>
                <c:pt idx="5691">
                  <c:v>11.633001638816101</c:v>
                </c:pt>
                <c:pt idx="5692">
                  <c:v>11.6302196688109</c:v>
                </c:pt>
                <c:pt idx="5693">
                  <c:v>11.627873796078299</c:v>
                </c:pt>
                <c:pt idx="5694">
                  <c:v>11.6264047713215</c:v>
                </c:pt>
                <c:pt idx="5695">
                  <c:v>11.6228685146455</c:v>
                </c:pt>
                <c:pt idx="5696">
                  <c:v>11.6194760792601</c:v>
                </c:pt>
                <c:pt idx="5697">
                  <c:v>11.617405107577801</c:v>
                </c:pt>
                <c:pt idx="5698">
                  <c:v>11.6153506037172</c:v>
                </c:pt>
                <c:pt idx="5699">
                  <c:v>11.6145355347319</c:v>
                </c:pt>
                <c:pt idx="5700">
                  <c:v>11.612842473109501</c:v>
                </c:pt>
                <c:pt idx="5701">
                  <c:v>11.610994913951</c:v>
                </c:pt>
                <c:pt idx="5702">
                  <c:v>11.6091744576597</c:v>
                </c:pt>
                <c:pt idx="5703">
                  <c:v>11.6073582179654</c:v>
                </c:pt>
                <c:pt idx="5704">
                  <c:v>11.6055500115203</c:v>
                </c:pt>
                <c:pt idx="5705">
                  <c:v>11.603746977127299</c:v>
                </c:pt>
                <c:pt idx="5706">
                  <c:v>11.602004209654901</c:v>
                </c:pt>
                <c:pt idx="5707">
                  <c:v>11.6003238194102</c:v>
                </c:pt>
                <c:pt idx="5708">
                  <c:v>11.6011517938826</c:v>
                </c:pt>
                <c:pt idx="5709">
                  <c:v>11.602098683940101</c:v>
                </c:pt>
                <c:pt idx="5710">
                  <c:v>11.6012870404663</c:v>
                </c:pt>
                <c:pt idx="5711">
                  <c:v>11.600523781020801</c:v>
                </c:pt>
                <c:pt idx="5712">
                  <c:v>11.5998449104987</c:v>
                </c:pt>
                <c:pt idx="5713">
                  <c:v>11.599133564915</c:v>
                </c:pt>
                <c:pt idx="5714">
                  <c:v>11.597326731615899</c:v>
                </c:pt>
                <c:pt idx="5715">
                  <c:v>11.597451002501399</c:v>
                </c:pt>
                <c:pt idx="5716">
                  <c:v>11.5963527573217</c:v>
                </c:pt>
                <c:pt idx="5717">
                  <c:v>11.5952254645808</c:v>
                </c:pt>
                <c:pt idx="5718">
                  <c:v>11.5938899496368</c:v>
                </c:pt>
                <c:pt idx="5719">
                  <c:v>11.5925880110526</c:v>
                </c:pt>
                <c:pt idx="5720">
                  <c:v>11.591727728475</c:v>
                </c:pt>
                <c:pt idx="5721">
                  <c:v>11.590842990925101</c:v>
                </c:pt>
                <c:pt idx="5722">
                  <c:v>11.5899645599221</c:v>
                </c:pt>
                <c:pt idx="5723">
                  <c:v>11.5890687178573</c:v>
                </c:pt>
                <c:pt idx="5724">
                  <c:v>11.5882044552393</c:v>
                </c:pt>
                <c:pt idx="5725">
                  <c:v>11.586882196232001</c:v>
                </c:pt>
                <c:pt idx="5726">
                  <c:v>11.5850205741104</c:v>
                </c:pt>
                <c:pt idx="5727">
                  <c:v>11.583254461259999</c:v>
                </c:pt>
                <c:pt idx="5728">
                  <c:v>11.583303724528401</c:v>
                </c:pt>
                <c:pt idx="5729">
                  <c:v>11.583403075333999</c:v>
                </c:pt>
                <c:pt idx="5730">
                  <c:v>11.5838179012953</c:v>
                </c:pt>
                <c:pt idx="5731">
                  <c:v>11.5839664447864</c:v>
                </c:pt>
                <c:pt idx="5732">
                  <c:v>11.5840597077406</c:v>
                </c:pt>
                <c:pt idx="5733">
                  <c:v>11.582174766549</c:v>
                </c:pt>
                <c:pt idx="5734">
                  <c:v>11.5803641808302</c:v>
                </c:pt>
                <c:pt idx="5735">
                  <c:v>11.5802977605629</c:v>
                </c:pt>
                <c:pt idx="5736">
                  <c:v>11.580242202023699</c:v>
                </c:pt>
                <c:pt idx="5737">
                  <c:v>11.5801271744293</c:v>
                </c:pt>
                <c:pt idx="5738">
                  <c:v>11.580013350454401</c:v>
                </c:pt>
                <c:pt idx="5739">
                  <c:v>11.579845276766401</c:v>
                </c:pt>
                <c:pt idx="5740">
                  <c:v>11.579892922819401</c:v>
                </c:pt>
                <c:pt idx="5741">
                  <c:v>11.579766745654499</c:v>
                </c:pt>
                <c:pt idx="5742">
                  <c:v>11.5795396428527</c:v>
                </c:pt>
                <c:pt idx="5743">
                  <c:v>11.579480870949499</c:v>
                </c:pt>
                <c:pt idx="5744">
                  <c:v>11.5787131280017</c:v>
                </c:pt>
                <c:pt idx="5745">
                  <c:v>11.5770759195495</c:v>
                </c:pt>
                <c:pt idx="5746">
                  <c:v>11.5754591897342</c:v>
                </c:pt>
                <c:pt idx="5747">
                  <c:v>11.574764312190601</c:v>
                </c:pt>
                <c:pt idx="5748">
                  <c:v>11.5741728396835</c:v>
                </c:pt>
                <c:pt idx="5749">
                  <c:v>11.5735123206238</c:v>
                </c:pt>
                <c:pt idx="5750">
                  <c:v>11.5729493407487</c:v>
                </c:pt>
                <c:pt idx="5751">
                  <c:v>11.5735818388337</c:v>
                </c:pt>
                <c:pt idx="5752">
                  <c:v>11.574608374528101</c:v>
                </c:pt>
                <c:pt idx="5753">
                  <c:v>11.575802340122699</c:v>
                </c:pt>
                <c:pt idx="5754">
                  <c:v>11.5759135752483</c:v>
                </c:pt>
                <c:pt idx="5755">
                  <c:v>11.577200760635</c:v>
                </c:pt>
                <c:pt idx="5756">
                  <c:v>11.5772521677555</c:v>
                </c:pt>
                <c:pt idx="5757">
                  <c:v>11.5773693018874</c:v>
                </c:pt>
                <c:pt idx="5758">
                  <c:v>11.576872917649901</c:v>
                </c:pt>
                <c:pt idx="5759">
                  <c:v>11.576333213652401</c:v>
                </c:pt>
                <c:pt idx="5760">
                  <c:v>11.5768780789539</c:v>
                </c:pt>
                <c:pt idx="5761">
                  <c:v>11.5774765118794</c:v>
                </c:pt>
                <c:pt idx="5762">
                  <c:v>11.578043736462501</c:v>
                </c:pt>
                <c:pt idx="5763">
                  <c:v>11.5787106860612</c:v>
                </c:pt>
                <c:pt idx="5764">
                  <c:v>11.5793737669095</c:v>
                </c:pt>
                <c:pt idx="5765">
                  <c:v>11.5801121000582</c:v>
                </c:pt>
                <c:pt idx="5766">
                  <c:v>11.5808201372013</c:v>
                </c:pt>
                <c:pt idx="5767">
                  <c:v>11.583409848612501</c:v>
                </c:pt>
                <c:pt idx="5768">
                  <c:v>11.5859376684322</c:v>
                </c:pt>
                <c:pt idx="5769">
                  <c:v>11.590866660778801</c:v>
                </c:pt>
                <c:pt idx="5770">
                  <c:v>11.5958895596718</c:v>
                </c:pt>
                <c:pt idx="5771">
                  <c:v>11.5987217421302</c:v>
                </c:pt>
                <c:pt idx="5772">
                  <c:v>11.601010775157199</c:v>
                </c:pt>
                <c:pt idx="5773">
                  <c:v>11.6059882247304</c:v>
                </c:pt>
                <c:pt idx="5774">
                  <c:v>11.608589942213101</c:v>
                </c:pt>
                <c:pt idx="5775">
                  <c:v>11.613306454864</c:v>
                </c:pt>
                <c:pt idx="5776">
                  <c:v>11.618084188133</c:v>
                </c:pt>
                <c:pt idx="5777">
                  <c:v>11.6228953454633</c:v>
                </c:pt>
                <c:pt idx="5778">
                  <c:v>11.625355928735599</c:v>
                </c:pt>
                <c:pt idx="5779">
                  <c:v>11.627863902112299</c:v>
                </c:pt>
                <c:pt idx="5780">
                  <c:v>11.630388278936101</c:v>
                </c:pt>
                <c:pt idx="5781">
                  <c:v>11.6331388091899</c:v>
                </c:pt>
                <c:pt idx="5782">
                  <c:v>11.6357879339646</c:v>
                </c:pt>
                <c:pt idx="5783">
                  <c:v>11.6381449981101</c:v>
                </c:pt>
                <c:pt idx="5784">
                  <c:v>11.640705016896</c:v>
                </c:pt>
                <c:pt idx="5785">
                  <c:v>11.6405944925674</c:v>
                </c:pt>
                <c:pt idx="5786">
                  <c:v>11.6405935198806</c:v>
                </c:pt>
                <c:pt idx="5787">
                  <c:v>11.6421733908906</c:v>
                </c:pt>
                <c:pt idx="5788">
                  <c:v>11.6439012280178</c:v>
                </c:pt>
                <c:pt idx="5789">
                  <c:v>11.646976534542301</c:v>
                </c:pt>
                <c:pt idx="5790">
                  <c:v>11.650094681906101</c:v>
                </c:pt>
                <c:pt idx="5791">
                  <c:v>11.6540990712589</c:v>
                </c:pt>
                <c:pt idx="5792">
                  <c:v>11.657994425036</c:v>
                </c:pt>
                <c:pt idx="5793">
                  <c:v>11.661925359213599</c:v>
                </c:pt>
                <c:pt idx="5794">
                  <c:v>11.6656641786702</c:v>
                </c:pt>
                <c:pt idx="5795">
                  <c:v>11.6693601087588</c:v>
                </c:pt>
                <c:pt idx="5796">
                  <c:v>11.6699258499261</c:v>
                </c:pt>
                <c:pt idx="5797">
                  <c:v>11.669735097454</c:v>
                </c:pt>
                <c:pt idx="5798">
                  <c:v>11.6694916105546</c:v>
                </c:pt>
                <c:pt idx="5799">
                  <c:v>11.6691546060121</c:v>
                </c:pt>
                <c:pt idx="5800">
                  <c:v>11.6681392713067</c:v>
                </c:pt>
                <c:pt idx="5801">
                  <c:v>11.6690303036575</c:v>
                </c:pt>
                <c:pt idx="5802">
                  <c:v>11.668181816398601</c:v>
                </c:pt>
                <c:pt idx="5803">
                  <c:v>11.6673241329056</c:v>
                </c:pt>
                <c:pt idx="5804">
                  <c:v>11.6706099094338</c:v>
                </c:pt>
                <c:pt idx="5805">
                  <c:v>11.6717532402477</c:v>
                </c:pt>
                <c:pt idx="5806">
                  <c:v>11.672793476509399</c:v>
                </c:pt>
                <c:pt idx="5807">
                  <c:v>11.673858831303001</c:v>
                </c:pt>
                <c:pt idx="5808">
                  <c:v>11.6749629000085</c:v>
                </c:pt>
                <c:pt idx="5809">
                  <c:v>11.6761803131678</c:v>
                </c:pt>
                <c:pt idx="5810">
                  <c:v>11.6773830382526</c:v>
                </c:pt>
                <c:pt idx="5811">
                  <c:v>11.6782914031483</c:v>
                </c:pt>
                <c:pt idx="5812">
                  <c:v>11.679240577599501</c:v>
                </c:pt>
                <c:pt idx="5813">
                  <c:v>11.6809637680675</c:v>
                </c:pt>
                <c:pt idx="5814">
                  <c:v>11.6784898803235</c:v>
                </c:pt>
                <c:pt idx="5815">
                  <c:v>11.6760314001993</c:v>
                </c:pt>
                <c:pt idx="5816">
                  <c:v>11.673722350041899</c:v>
                </c:pt>
                <c:pt idx="5817">
                  <c:v>11.6685833856251</c:v>
                </c:pt>
                <c:pt idx="5818">
                  <c:v>11.665110936425</c:v>
                </c:pt>
                <c:pt idx="5819">
                  <c:v>11.6615835994959</c:v>
                </c:pt>
                <c:pt idx="5820">
                  <c:v>11.658104595447501</c:v>
                </c:pt>
                <c:pt idx="5821">
                  <c:v>11.654710921678101</c:v>
                </c:pt>
                <c:pt idx="5822">
                  <c:v>11.651334874112001</c:v>
                </c:pt>
                <c:pt idx="5823">
                  <c:v>11.6480927655609</c:v>
                </c:pt>
                <c:pt idx="5824">
                  <c:v>11.6456983496831</c:v>
                </c:pt>
                <c:pt idx="5825">
                  <c:v>11.6433525576051</c:v>
                </c:pt>
                <c:pt idx="5826">
                  <c:v>11.641025353559501</c:v>
                </c:pt>
                <c:pt idx="5827">
                  <c:v>11.637995215903</c:v>
                </c:pt>
                <c:pt idx="5828">
                  <c:v>11.6350280117653</c:v>
                </c:pt>
                <c:pt idx="5829">
                  <c:v>11.632319828695399</c:v>
                </c:pt>
                <c:pt idx="5830">
                  <c:v>11.629592511860899</c:v>
                </c:pt>
                <c:pt idx="5831">
                  <c:v>11.628055584419601</c:v>
                </c:pt>
                <c:pt idx="5832">
                  <c:v>11.626408899535001</c:v>
                </c:pt>
                <c:pt idx="5833">
                  <c:v>11.62481477777</c:v>
                </c:pt>
                <c:pt idx="5834">
                  <c:v>11.623579976092699</c:v>
                </c:pt>
                <c:pt idx="5835">
                  <c:v>11.622725033512699</c:v>
                </c:pt>
                <c:pt idx="5836">
                  <c:v>11.6218999654816</c:v>
                </c:pt>
                <c:pt idx="5837">
                  <c:v>11.6216177180437</c:v>
                </c:pt>
                <c:pt idx="5838">
                  <c:v>11.621309618887</c:v>
                </c:pt>
                <c:pt idx="5839">
                  <c:v>11.620362154499199</c:v>
                </c:pt>
                <c:pt idx="5840">
                  <c:v>11.6195470982555</c:v>
                </c:pt>
                <c:pt idx="5841">
                  <c:v>11.6191904287931</c:v>
                </c:pt>
                <c:pt idx="5842">
                  <c:v>11.6192286590649</c:v>
                </c:pt>
                <c:pt idx="5843">
                  <c:v>11.6193574373931</c:v>
                </c:pt>
                <c:pt idx="5844">
                  <c:v>11.619699556549399</c:v>
                </c:pt>
                <c:pt idx="5845">
                  <c:v>11.620043454870601</c:v>
                </c:pt>
                <c:pt idx="5846">
                  <c:v>11.619734692013299</c:v>
                </c:pt>
                <c:pt idx="5847">
                  <c:v>11.619464770651501</c:v>
                </c:pt>
                <c:pt idx="5848">
                  <c:v>11.6187893949729</c:v>
                </c:pt>
                <c:pt idx="5849">
                  <c:v>11.6180143943715</c:v>
                </c:pt>
                <c:pt idx="5850">
                  <c:v>11.6179227783432</c:v>
                </c:pt>
                <c:pt idx="5851">
                  <c:v>11.617871776819699</c:v>
                </c:pt>
                <c:pt idx="5852">
                  <c:v>11.6181587868428</c:v>
                </c:pt>
                <c:pt idx="5853">
                  <c:v>11.6187621343537</c:v>
                </c:pt>
                <c:pt idx="5854">
                  <c:v>11.6191172852731</c:v>
                </c:pt>
                <c:pt idx="5855">
                  <c:v>11.6203984606483</c:v>
                </c:pt>
                <c:pt idx="5856">
                  <c:v>11.6210625288871</c:v>
                </c:pt>
                <c:pt idx="5857">
                  <c:v>11.621810380529899</c:v>
                </c:pt>
                <c:pt idx="5858">
                  <c:v>11.621773173667201</c:v>
                </c:pt>
                <c:pt idx="5859">
                  <c:v>11.621542117239599</c:v>
                </c:pt>
                <c:pt idx="5860">
                  <c:v>11.621091612398899</c:v>
                </c:pt>
                <c:pt idx="5861">
                  <c:v>11.6221207161805</c:v>
                </c:pt>
                <c:pt idx="5862">
                  <c:v>11.621898836814401</c:v>
                </c:pt>
                <c:pt idx="5863">
                  <c:v>11.622182518170099</c:v>
                </c:pt>
                <c:pt idx="5864">
                  <c:v>11.622569710081599</c:v>
                </c:pt>
                <c:pt idx="5865">
                  <c:v>11.624320977609701</c:v>
                </c:pt>
                <c:pt idx="5866">
                  <c:v>11.6261021161516</c:v>
                </c:pt>
                <c:pt idx="5867">
                  <c:v>11.6278943014976</c:v>
                </c:pt>
                <c:pt idx="5868">
                  <c:v>11.6296585232909</c:v>
                </c:pt>
                <c:pt idx="5869">
                  <c:v>11.6313997365944</c:v>
                </c:pt>
                <c:pt idx="5870">
                  <c:v>11.632558451075001</c:v>
                </c:pt>
                <c:pt idx="5871">
                  <c:v>11.633762427726801</c:v>
                </c:pt>
                <c:pt idx="5872">
                  <c:v>11.6346663262901</c:v>
                </c:pt>
                <c:pt idx="5873">
                  <c:v>11.6357931537668</c:v>
                </c:pt>
                <c:pt idx="5874">
                  <c:v>11.636989271809</c:v>
                </c:pt>
                <c:pt idx="5875">
                  <c:v>11.6387616896083</c:v>
                </c:pt>
                <c:pt idx="5876">
                  <c:v>11.6405588643178</c:v>
                </c:pt>
                <c:pt idx="5877">
                  <c:v>11.642405123667601</c:v>
                </c:pt>
                <c:pt idx="5878">
                  <c:v>11.6442880788907</c:v>
                </c:pt>
                <c:pt idx="5879">
                  <c:v>11.6462024937411</c:v>
                </c:pt>
                <c:pt idx="5880">
                  <c:v>11.647316520748101</c:v>
                </c:pt>
                <c:pt idx="5881">
                  <c:v>11.6478193082168</c:v>
                </c:pt>
                <c:pt idx="5882">
                  <c:v>11.648395802718399</c:v>
                </c:pt>
                <c:pt idx="5883">
                  <c:v>11.6491314776599</c:v>
                </c:pt>
                <c:pt idx="5884">
                  <c:v>11.649972453829699</c:v>
                </c:pt>
                <c:pt idx="5885">
                  <c:v>11.650851267249999</c:v>
                </c:pt>
                <c:pt idx="5886">
                  <c:v>11.6517584392533</c:v>
                </c:pt>
                <c:pt idx="5887">
                  <c:v>11.6521349298246</c:v>
                </c:pt>
                <c:pt idx="5888">
                  <c:v>11.6524301054431</c:v>
                </c:pt>
                <c:pt idx="5889">
                  <c:v>11.6528914325014</c:v>
                </c:pt>
                <c:pt idx="5890">
                  <c:v>11.653228220197001</c:v>
                </c:pt>
                <c:pt idx="5891">
                  <c:v>11.6535484622905</c:v>
                </c:pt>
                <c:pt idx="5892">
                  <c:v>11.6539181678706</c:v>
                </c:pt>
                <c:pt idx="5893">
                  <c:v>11.6541852424797</c:v>
                </c:pt>
                <c:pt idx="5894">
                  <c:v>11.657571015292699</c:v>
                </c:pt>
                <c:pt idx="5895">
                  <c:v>11.661054273022</c:v>
                </c:pt>
                <c:pt idx="5896">
                  <c:v>11.664566729285999</c:v>
                </c:pt>
                <c:pt idx="5897">
                  <c:v>11.6681070571354</c:v>
                </c:pt>
                <c:pt idx="5898">
                  <c:v>11.671662864164199</c:v>
                </c:pt>
                <c:pt idx="5899">
                  <c:v>11.6768702447482</c:v>
                </c:pt>
                <c:pt idx="5900">
                  <c:v>11.6811844564441</c:v>
                </c:pt>
                <c:pt idx="5901">
                  <c:v>11.6840382117313</c:v>
                </c:pt>
                <c:pt idx="5902">
                  <c:v>11.6870087721773</c:v>
                </c:pt>
                <c:pt idx="5903">
                  <c:v>11.6900544772679</c:v>
                </c:pt>
                <c:pt idx="5904">
                  <c:v>11.693128748137701</c:v>
                </c:pt>
                <c:pt idx="5905">
                  <c:v>11.696229205826</c:v>
                </c:pt>
                <c:pt idx="5906">
                  <c:v>11.697398666127899</c:v>
                </c:pt>
                <c:pt idx="5907">
                  <c:v>11.700707173863099</c:v>
                </c:pt>
                <c:pt idx="5908">
                  <c:v>11.7040829365899</c:v>
                </c:pt>
                <c:pt idx="5909">
                  <c:v>11.707656877448001</c:v>
                </c:pt>
                <c:pt idx="5910">
                  <c:v>11.711532930960299</c:v>
                </c:pt>
                <c:pt idx="5911">
                  <c:v>11.715539188965399</c:v>
                </c:pt>
                <c:pt idx="5912">
                  <c:v>11.7192928480831</c:v>
                </c:pt>
                <c:pt idx="5913">
                  <c:v>11.722408453634801</c:v>
                </c:pt>
                <c:pt idx="5914">
                  <c:v>11.725772977705301</c:v>
                </c:pt>
                <c:pt idx="5915">
                  <c:v>11.7286071140686</c:v>
                </c:pt>
                <c:pt idx="5916">
                  <c:v>11.7332580962048</c:v>
                </c:pt>
                <c:pt idx="5917">
                  <c:v>11.7378219497826</c:v>
                </c:pt>
                <c:pt idx="5918">
                  <c:v>11.741076274501999</c:v>
                </c:pt>
                <c:pt idx="5919">
                  <c:v>11.7446924106855</c:v>
                </c:pt>
                <c:pt idx="5920">
                  <c:v>11.7479116200282</c:v>
                </c:pt>
                <c:pt idx="5921">
                  <c:v>11.751092795260099</c:v>
                </c:pt>
                <c:pt idx="5922">
                  <c:v>11.7523486715862</c:v>
                </c:pt>
                <c:pt idx="5923">
                  <c:v>11.753438488216201</c:v>
                </c:pt>
                <c:pt idx="5924">
                  <c:v>11.7548966359556</c:v>
                </c:pt>
                <c:pt idx="5925">
                  <c:v>11.7564344423674</c:v>
                </c:pt>
                <c:pt idx="5926">
                  <c:v>11.7579876299106</c:v>
                </c:pt>
                <c:pt idx="5927">
                  <c:v>11.7595253870484</c:v>
                </c:pt>
                <c:pt idx="5928">
                  <c:v>11.761069140574</c:v>
                </c:pt>
                <c:pt idx="5929">
                  <c:v>11.762304123317101</c:v>
                </c:pt>
                <c:pt idx="5930">
                  <c:v>11.762862922242199</c:v>
                </c:pt>
                <c:pt idx="5931">
                  <c:v>11.764130635168</c:v>
                </c:pt>
                <c:pt idx="5932">
                  <c:v>11.7651534167662</c:v>
                </c:pt>
                <c:pt idx="5933">
                  <c:v>11.766033731423301</c:v>
                </c:pt>
                <c:pt idx="5934">
                  <c:v>11.769287222434601</c:v>
                </c:pt>
                <c:pt idx="5935">
                  <c:v>11.7705866121211</c:v>
                </c:pt>
                <c:pt idx="5936">
                  <c:v>11.771930180883</c:v>
                </c:pt>
                <c:pt idx="5937">
                  <c:v>11.773350833865701</c:v>
                </c:pt>
                <c:pt idx="5938">
                  <c:v>11.7749028010383</c:v>
                </c:pt>
                <c:pt idx="5939">
                  <c:v>11.7766094824871</c:v>
                </c:pt>
                <c:pt idx="5940">
                  <c:v>11.7787122710258</c:v>
                </c:pt>
                <c:pt idx="5941">
                  <c:v>11.7822526009271</c:v>
                </c:pt>
                <c:pt idx="5942">
                  <c:v>11.7858375895315</c:v>
                </c:pt>
                <c:pt idx="5943">
                  <c:v>11.7906161499566</c:v>
                </c:pt>
                <c:pt idx="5944">
                  <c:v>11.796217864743401</c:v>
                </c:pt>
                <c:pt idx="5945">
                  <c:v>11.8018445876519</c:v>
                </c:pt>
                <c:pt idx="5946">
                  <c:v>11.8066908740938</c:v>
                </c:pt>
                <c:pt idx="5947">
                  <c:v>11.8115560570241</c:v>
                </c:pt>
                <c:pt idx="5948">
                  <c:v>11.816864921257199</c:v>
                </c:pt>
                <c:pt idx="5949">
                  <c:v>11.8209513474666</c:v>
                </c:pt>
                <c:pt idx="5950">
                  <c:v>11.8271902652455</c:v>
                </c:pt>
                <c:pt idx="5951">
                  <c:v>11.8344305285055</c:v>
                </c:pt>
                <c:pt idx="5952">
                  <c:v>11.841361512400001</c:v>
                </c:pt>
                <c:pt idx="5953">
                  <c:v>11.8472405198197</c:v>
                </c:pt>
                <c:pt idx="5954">
                  <c:v>11.851224430460499</c:v>
                </c:pt>
                <c:pt idx="5955">
                  <c:v>11.855240984967001</c:v>
                </c:pt>
                <c:pt idx="5956">
                  <c:v>11.8588433269422</c:v>
                </c:pt>
                <c:pt idx="5957">
                  <c:v>11.863055080974</c:v>
                </c:pt>
                <c:pt idx="5958">
                  <c:v>11.867327677760599</c:v>
                </c:pt>
                <c:pt idx="5959">
                  <c:v>11.873425158901201</c:v>
                </c:pt>
                <c:pt idx="5960">
                  <c:v>11.879463762160199</c:v>
                </c:pt>
                <c:pt idx="5961">
                  <c:v>11.885511230622599</c:v>
                </c:pt>
                <c:pt idx="5962">
                  <c:v>11.891607653464</c:v>
                </c:pt>
                <c:pt idx="5963">
                  <c:v>11.8977180736682</c:v>
                </c:pt>
                <c:pt idx="5964">
                  <c:v>11.903611948494</c:v>
                </c:pt>
                <c:pt idx="5965">
                  <c:v>11.909626860268601</c:v>
                </c:pt>
                <c:pt idx="5966">
                  <c:v>11.9156875843485</c:v>
                </c:pt>
                <c:pt idx="5967">
                  <c:v>11.9198888341576</c:v>
                </c:pt>
                <c:pt idx="5968">
                  <c:v>11.9233545126287</c:v>
                </c:pt>
                <c:pt idx="5969">
                  <c:v>11.9272211533538</c:v>
                </c:pt>
                <c:pt idx="5970">
                  <c:v>11.930943994976699</c:v>
                </c:pt>
                <c:pt idx="5971">
                  <c:v>11.934673297383799</c:v>
                </c:pt>
                <c:pt idx="5972">
                  <c:v>11.938437842232499</c:v>
                </c:pt>
                <c:pt idx="5973">
                  <c:v>11.942252093165401</c:v>
                </c:pt>
                <c:pt idx="5974">
                  <c:v>11.946055013090101</c:v>
                </c:pt>
                <c:pt idx="5975">
                  <c:v>11.950128601687499</c:v>
                </c:pt>
                <c:pt idx="5976">
                  <c:v>11.954027016912001</c:v>
                </c:pt>
                <c:pt idx="5977">
                  <c:v>11.956301503040599</c:v>
                </c:pt>
                <c:pt idx="5978">
                  <c:v>11.958744682926101</c:v>
                </c:pt>
                <c:pt idx="5979">
                  <c:v>11.9612513649182</c:v>
                </c:pt>
                <c:pt idx="5980">
                  <c:v>11.9639214591375</c:v>
                </c:pt>
                <c:pt idx="5981">
                  <c:v>11.9666024505336</c:v>
                </c:pt>
                <c:pt idx="5982">
                  <c:v>11.9697688741609</c:v>
                </c:pt>
                <c:pt idx="5983">
                  <c:v>11.9738449429142</c:v>
                </c:pt>
                <c:pt idx="5984">
                  <c:v>11.977959005698301</c:v>
                </c:pt>
                <c:pt idx="5985">
                  <c:v>11.982117820755599</c:v>
                </c:pt>
                <c:pt idx="5986">
                  <c:v>11.9862828524929</c:v>
                </c:pt>
                <c:pt idx="5987">
                  <c:v>11.9904854573648</c:v>
                </c:pt>
                <c:pt idx="5988">
                  <c:v>11.9943875926239</c:v>
                </c:pt>
                <c:pt idx="5989">
                  <c:v>11.9975979398445</c:v>
                </c:pt>
                <c:pt idx="5990">
                  <c:v>12.001509758658599</c:v>
                </c:pt>
                <c:pt idx="5991">
                  <c:v>12.005107268951701</c:v>
                </c:pt>
                <c:pt idx="5992">
                  <c:v>12.008558115486499</c:v>
                </c:pt>
                <c:pt idx="5993">
                  <c:v>12.012812849749199</c:v>
                </c:pt>
                <c:pt idx="5994">
                  <c:v>12.018912669031099</c:v>
                </c:pt>
                <c:pt idx="5995">
                  <c:v>12.0237071326102</c:v>
                </c:pt>
                <c:pt idx="5996">
                  <c:v>12.027752731177401</c:v>
                </c:pt>
                <c:pt idx="5997">
                  <c:v>12.031746425443</c:v>
                </c:pt>
                <c:pt idx="5998">
                  <c:v>12.0359435094133</c:v>
                </c:pt>
                <c:pt idx="5999">
                  <c:v>12.039918411698901</c:v>
                </c:pt>
                <c:pt idx="6000">
                  <c:v>12.040707348891599</c:v>
                </c:pt>
                <c:pt idx="6001">
                  <c:v>12.0422406957913</c:v>
                </c:pt>
                <c:pt idx="6002">
                  <c:v>12.0437490831417</c:v>
                </c:pt>
                <c:pt idx="6003">
                  <c:v>12.047538467924699</c:v>
                </c:pt>
                <c:pt idx="6004">
                  <c:v>12.0505540875854</c:v>
                </c:pt>
                <c:pt idx="6005">
                  <c:v>12.053690869964401</c:v>
                </c:pt>
                <c:pt idx="6006">
                  <c:v>12.0569019236074</c:v>
                </c:pt>
                <c:pt idx="6007">
                  <c:v>12.0601386083493</c:v>
                </c:pt>
                <c:pt idx="6008">
                  <c:v>12.0634819854517</c:v>
                </c:pt>
                <c:pt idx="6009">
                  <c:v>12.0670370761143</c:v>
                </c:pt>
                <c:pt idx="6010">
                  <c:v>12.0703547065009</c:v>
                </c:pt>
                <c:pt idx="6011">
                  <c:v>12.0736940652714</c:v>
                </c:pt>
                <c:pt idx="6012">
                  <c:v>12.0770766434258</c:v>
                </c:pt>
                <c:pt idx="6013">
                  <c:v>12.080353717050601</c:v>
                </c:pt>
                <c:pt idx="6014">
                  <c:v>12.08135657309</c:v>
                </c:pt>
                <c:pt idx="6015">
                  <c:v>12.0773110142052</c:v>
                </c:pt>
                <c:pt idx="6016">
                  <c:v>12.073270782670299</c:v>
                </c:pt>
                <c:pt idx="6017">
                  <c:v>12.069340026073</c:v>
                </c:pt>
                <c:pt idx="6018">
                  <c:v>12.0656759956979</c:v>
                </c:pt>
                <c:pt idx="6019">
                  <c:v>12.062080545378899</c:v>
                </c:pt>
                <c:pt idx="6020">
                  <c:v>12.058514757333599</c:v>
                </c:pt>
                <c:pt idx="6021">
                  <c:v>12.05379141205</c:v>
                </c:pt>
                <c:pt idx="6022">
                  <c:v>12.0488931066046</c:v>
                </c:pt>
                <c:pt idx="6023">
                  <c:v>12.043917491806299</c:v>
                </c:pt>
                <c:pt idx="6024">
                  <c:v>12.0389790039141</c:v>
                </c:pt>
                <c:pt idx="6025">
                  <c:v>12.034040444961899</c:v>
                </c:pt>
                <c:pt idx="6026">
                  <c:v>12.029783614841399</c:v>
                </c:pt>
                <c:pt idx="6027">
                  <c:v>12.0253832723168</c:v>
                </c:pt>
                <c:pt idx="6028">
                  <c:v>12.020996768961799</c:v>
                </c:pt>
                <c:pt idx="6029">
                  <c:v>12.0154806695025</c:v>
                </c:pt>
                <c:pt idx="6030">
                  <c:v>12.0100667686691</c:v>
                </c:pt>
                <c:pt idx="6031">
                  <c:v>12.0046651519111</c:v>
                </c:pt>
                <c:pt idx="6032">
                  <c:v>11.9992277555227</c:v>
                </c:pt>
                <c:pt idx="6033">
                  <c:v>11.994024835916299</c:v>
                </c:pt>
                <c:pt idx="6034">
                  <c:v>11.991844454415199</c:v>
                </c:pt>
                <c:pt idx="6035">
                  <c:v>11.988959043890899</c:v>
                </c:pt>
                <c:pt idx="6036">
                  <c:v>11.9861216661113</c:v>
                </c:pt>
                <c:pt idx="6037">
                  <c:v>11.983947098921099</c:v>
                </c:pt>
                <c:pt idx="6038">
                  <c:v>11.9834888118018</c:v>
                </c:pt>
                <c:pt idx="6039">
                  <c:v>11.981495096779099</c:v>
                </c:pt>
                <c:pt idx="6040">
                  <c:v>11.9801488600989</c:v>
                </c:pt>
                <c:pt idx="6041">
                  <c:v>11.9788116346548</c:v>
                </c:pt>
                <c:pt idx="6042">
                  <c:v>11.9774838922503</c:v>
                </c:pt>
                <c:pt idx="6043">
                  <c:v>11.976111745240701</c:v>
                </c:pt>
                <c:pt idx="6044">
                  <c:v>11.9747151167032</c:v>
                </c:pt>
                <c:pt idx="6045">
                  <c:v>11.973277881267199</c:v>
                </c:pt>
                <c:pt idx="6046">
                  <c:v>11.971923064766701</c:v>
                </c:pt>
                <c:pt idx="6047">
                  <c:v>11.9707286472878</c:v>
                </c:pt>
                <c:pt idx="6048">
                  <c:v>11.9695465277804</c:v>
                </c:pt>
                <c:pt idx="6049">
                  <c:v>11.968359573367801</c:v>
                </c:pt>
                <c:pt idx="6050">
                  <c:v>11.9671854411914</c:v>
                </c:pt>
                <c:pt idx="6051">
                  <c:v>11.966292457113999</c:v>
                </c:pt>
                <c:pt idx="6052">
                  <c:v>11.9654054832951</c:v>
                </c:pt>
                <c:pt idx="6053">
                  <c:v>11.9676888383533</c:v>
                </c:pt>
                <c:pt idx="6054">
                  <c:v>11.9702599621557</c:v>
                </c:pt>
                <c:pt idx="6055">
                  <c:v>11.973015372735899</c:v>
                </c:pt>
                <c:pt idx="6056">
                  <c:v>11.9766152498481</c:v>
                </c:pt>
                <c:pt idx="6057">
                  <c:v>11.9802118318357</c:v>
                </c:pt>
                <c:pt idx="6058">
                  <c:v>11.9822930438695</c:v>
                </c:pt>
                <c:pt idx="6059">
                  <c:v>11.9821473318736</c:v>
                </c:pt>
                <c:pt idx="6060">
                  <c:v>11.982048637738499</c:v>
                </c:pt>
                <c:pt idx="6061">
                  <c:v>11.983462100712201</c:v>
                </c:pt>
                <c:pt idx="6062">
                  <c:v>11.9830601372663</c:v>
                </c:pt>
                <c:pt idx="6063">
                  <c:v>11.9827119204026</c:v>
                </c:pt>
                <c:pt idx="6064">
                  <c:v>11.983198446246799</c:v>
                </c:pt>
                <c:pt idx="6065">
                  <c:v>11.983690757542901</c:v>
                </c:pt>
                <c:pt idx="6066">
                  <c:v>11.9844267440987</c:v>
                </c:pt>
                <c:pt idx="6067">
                  <c:v>11.9850641410733</c:v>
                </c:pt>
                <c:pt idx="6068">
                  <c:v>11.9857211384659</c:v>
                </c:pt>
                <c:pt idx="6069">
                  <c:v>11.986450675903299</c:v>
                </c:pt>
                <c:pt idx="6070">
                  <c:v>11.9881400230417</c:v>
                </c:pt>
                <c:pt idx="6071">
                  <c:v>11.9885320268904</c:v>
                </c:pt>
                <c:pt idx="6072">
                  <c:v>11.988949039150301</c:v>
                </c:pt>
                <c:pt idx="6073">
                  <c:v>11.9897786901412</c:v>
                </c:pt>
                <c:pt idx="6074">
                  <c:v>11.990618050986701</c:v>
                </c:pt>
                <c:pt idx="6075">
                  <c:v>11.993114814322601</c:v>
                </c:pt>
                <c:pt idx="6076">
                  <c:v>11.995647857334999</c:v>
                </c:pt>
                <c:pt idx="6077">
                  <c:v>11.9981242840386</c:v>
                </c:pt>
                <c:pt idx="6078">
                  <c:v>12.0011462630456</c:v>
                </c:pt>
                <c:pt idx="6079">
                  <c:v>12.0041683042167</c:v>
                </c:pt>
                <c:pt idx="6080">
                  <c:v>12.006004647498701</c:v>
                </c:pt>
                <c:pt idx="6081">
                  <c:v>12.0058683546533</c:v>
                </c:pt>
                <c:pt idx="6082">
                  <c:v>12.0079350586894</c:v>
                </c:pt>
                <c:pt idx="6083">
                  <c:v>12.0087963679954</c:v>
                </c:pt>
                <c:pt idx="6084">
                  <c:v>12.009149349851199</c:v>
                </c:pt>
                <c:pt idx="6085">
                  <c:v>12.009516524473501</c:v>
                </c:pt>
                <c:pt idx="6086">
                  <c:v>12.0098679004019</c:v>
                </c:pt>
                <c:pt idx="6087">
                  <c:v>12.011401833435601</c:v>
                </c:pt>
                <c:pt idx="6088">
                  <c:v>12.0167460890247</c:v>
                </c:pt>
                <c:pt idx="6089">
                  <c:v>12.022929101403699</c:v>
                </c:pt>
                <c:pt idx="6090">
                  <c:v>12.028635111196801</c:v>
                </c:pt>
                <c:pt idx="6091">
                  <c:v>12.0344773810353</c:v>
                </c:pt>
                <c:pt idx="6092">
                  <c:v>12.038325138199101</c:v>
                </c:pt>
                <c:pt idx="6093">
                  <c:v>12.042187014903901</c:v>
                </c:pt>
                <c:pt idx="6094">
                  <c:v>12.046035348734399</c:v>
                </c:pt>
                <c:pt idx="6095">
                  <c:v>12.0505084460496</c:v>
                </c:pt>
                <c:pt idx="6096">
                  <c:v>12.054686684721601</c:v>
                </c:pt>
                <c:pt idx="6097">
                  <c:v>12.0589586033551</c:v>
                </c:pt>
                <c:pt idx="6098">
                  <c:v>12.0633184752893</c:v>
                </c:pt>
                <c:pt idx="6099">
                  <c:v>12.0668497120711</c:v>
                </c:pt>
                <c:pt idx="6100">
                  <c:v>12.070848393243899</c:v>
                </c:pt>
                <c:pt idx="6101">
                  <c:v>12.076740082895499</c:v>
                </c:pt>
                <c:pt idx="6102">
                  <c:v>12.0813858557883</c:v>
                </c:pt>
                <c:pt idx="6103">
                  <c:v>12.0861391944626</c:v>
                </c:pt>
                <c:pt idx="6104">
                  <c:v>12.091704589796301</c:v>
                </c:pt>
                <c:pt idx="6105">
                  <c:v>12.0980420589821</c:v>
                </c:pt>
                <c:pt idx="6106">
                  <c:v>12.1026127552968</c:v>
                </c:pt>
                <c:pt idx="6107">
                  <c:v>12.107225713491699</c:v>
                </c:pt>
                <c:pt idx="6108">
                  <c:v>12.112579311969</c:v>
                </c:pt>
                <c:pt idx="6109">
                  <c:v>12.1179493327919</c:v>
                </c:pt>
                <c:pt idx="6110">
                  <c:v>12.1233851865925</c:v>
                </c:pt>
                <c:pt idx="6111">
                  <c:v>12.1298859661041</c:v>
                </c:pt>
                <c:pt idx="6112">
                  <c:v>12.136475854321301</c:v>
                </c:pt>
                <c:pt idx="6113">
                  <c:v>12.141636846866501</c:v>
                </c:pt>
                <c:pt idx="6114">
                  <c:v>12.1468346038163</c:v>
                </c:pt>
                <c:pt idx="6115">
                  <c:v>12.1537899616754</c:v>
                </c:pt>
                <c:pt idx="6116">
                  <c:v>12.16081743026</c:v>
                </c:pt>
                <c:pt idx="6117">
                  <c:v>12.1678655212409</c:v>
                </c:pt>
                <c:pt idx="6118">
                  <c:v>12.173498040589701</c:v>
                </c:pt>
                <c:pt idx="6119">
                  <c:v>12.177696312075399</c:v>
                </c:pt>
                <c:pt idx="6120">
                  <c:v>12.1819868629402</c:v>
                </c:pt>
                <c:pt idx="6121">
                  <c:v>12.186285738611099</c:v>
                </c:pt>
                <c:pt idx="6122">
                  <c:v>12.188912312883399</c:v>
                </c:pt>
                <c:pt idx="6123">
                  <c:v>12.191560096357501</c:v>
                </c:pt>
                <c:pt idx="6124">
                  <c:v>12.196028204431901</c:v>
                </c:pt>
                <c:pt idx="6125">
                  <c:v>12.200522944265201</c:v>
                </c:pt>
                <c:pt idx="6126">
                  <c:v>12.2050336778961</c:v>
                </c:pt>
                <c:pt idx="6127">
                  <c:v>12.2079861901349</c:v>
                </c:pt>
                <c:pt idx="6128">
                  <c:v>12.214406358879099</c:v>
                </c:pt>
                <c:pt idx="6129">
                  <c:v>12.219859974077201</c:v>
                </c:pt>
                <c:pt idx="6130">
                  <c:v>12.2253474781697</c:v>
                </c:pt>
                <c:pt idx="6131">
                  <c:v>12.2307763690706</c:v>
                </c:pt>
                <c:pt idx="6132">
                  <c:v>12.239045096941201</c:v>
                </c:pt>
                <c:pt idx="6133">
                  <c:v>12.2450036895906</c:v>
                </c:pt>
                <c:pt idx="6134">
                  <c:v>12.2502439952546</c:v>
                </c:pt>
                <c:pt idx="6135">
                  <c:v>12.255737597854401</c:v>
                </c:pt>
                <c:pt idx="6136">
                  <c:v>12.261294717375501</c:v>
                </c:pt>
                <c:pt idx="6137">
                  <c:v>12.266797019374099</c:v>
                </c:pt>
                <c:pt idx="6138">
                  <c:v>12.272391417171001</c:v>
                </c:pt>
                <c:pt idx="6139">
                  <c:v>12.278116385402599</c:v>
                </c:pt>
                <c:pt idx="6140">
                  <c:v>12.283838710201</c:v>
                </c:pt>
                <c:pt idx="6141">
                  <c:v>12.289608875624999</c:v>
                </c:pt>
                <c:pt idx="6142">
                  <c:v>12.295405682294399</c:v>
                </c:pt>
                <c:pt idx="6143">
                  <c:v>12.301038967027299</c:v>
                </c:pt>
                <c:pt idx="6144">
                  <c:v>12.3065739412424</c:v>
                </c:pt>
                <c:pt idx="6145">
                  <c:v>12.312079368393899</c:v>
                </c:pt>
                <c:pt idx="6146">
                  <c:v>12.320195666596801</c:v>
                </c:pt>
                <c:pt idx="6147">
                  <c:v>12.3283736900172</c:v>
                </c:pt>
                <c:pt idx="6148">
                  <c:v>12.333271243416</c:v>
                </c:pt>
                <c:pt idx="6149">
                  <c:v>12.337819960765801</c:v>
                </c:pt>
                <c:pt idx="6150">
                  <c:v>12.343223566694</c:v>
                </c:pt>
                <c:pt idx="6151">
                  <c:v>12.348710763674701</c:v>
                </c:pt>
                <c:pt idx="6152">
                  <c:v>12.353762598367</c:v>
                </c:pt>
                <c:pt idx="6153">
                  <c:v>12.359041172886499</c:v>
                </c:pt>
                <c:pt idx="6154">
                  <c:v>12.3643347638883</c:v>
                </c:pt>
                <c:pt idx="6155">
                  <c:v>12.368244791319899</c:v>
                </c:pt>
                <c:pt idx="6156">
                  <c:v>12.372238912114399</c:v>
                </c:pt>
                <c:pt idx="6157">
                  <c:v>12.3764313999372</c:v>
                </c:pt>
                <c:pt idx="6158">
                  <c:v>12.3779531880849</c:v>
                </c:pt>
                <c:pt idx="6159">
                  <c:v>12.379820187376</c:v>
                </c:pt>
                <c:pt idx="6160">
                  <c:v>12.3818774445323</c:v>
                </c:pt>
                <c:pt idx="6161">
                  <c:v>12.383928236125399</c:v>
                </c:pt>
                <c:pt idx="6162">
                  <c:v>12.3862604154174</c:v>
                </c:pt>
                <c:pt idx="6163">
                  <c:v>12.3889220963621</c:v>
                </c:pt>
                <c:pt idx="6164">
                  <c:v>12.391226082339299</c:v>
                </c:pt>
                <c:pt idx="6165">
                  <c:v>12.393664820233001</c:v>
                </c:pt>
                <c:pt idx="6166">
                  <c:v>12.396013133271801</c:v>
                </c:pt>
                <c:pt idx="6167">
                  <c:v>12.399711327512801</c:v>
                </c:pt>
                <c:pt idx="6168">
                  <c:v>12.403414450959</c:v>
                </c:pt>
                <c:pt idx="6169">
                  <c:v>12.407187820844401</c:v>
                </c:pt>
                <c:pt idx="6170">
                  <c:v>12.411625648314899</c:v>
                </c:pt>
                <c:pt idx="6171">
                  <c:v>12.415222542888699</c:v>
                </c:pt>
                <c:pt idx="6172">
                  <c:v>12.419004396120201</c:v>
                </c:pt>
                <c:pt idx="6173">
                  <c:v>12.422856864736501</c:v>
                </c:pt>
                <c:pt idx="6174">
                  <c:v>12.427090087927599</c:v>
                </c:pt>
                <c:pt idx="6175">
                  <c:v>12.431329257122201</c:v>
                </c:pt>
                <c:pt idx="6176">
                  <c:v>12.435672115650201</c:v>
                </c:pt>
                <c:pt idx="6177">
                  <c:v>12.4388534266046</c:v>
                </c:pt>
                <c:pt idx="6178">
                  <c:v>12.441998878774299</c:v>
                </c:pt>
                <c:pt idx="6179">
                  <c:v>12.445141784824299</c:v>
                </c:pt>
                <c:pt idx="6180">
                  <c:v>12.448228798318</c:v>
                </c:pt>
                <c:pt idx="6181">
                  <c:v>12.4513060680242</c:v>
                </c:pt>
                <c:pt idx="6182">
                  <c:v>12.4545230793308</c:v>
                </c:pt>
                <c:pt idx="6183">
                  <c:v>12.4591590756079</c:v>
                </c:pt>
                <c:pt idx="6184">
                  <c:v>12.4615038136384</c:v>
                </c:pt>
                <c:pt idx="6185">
                  <c:v>12.4638534405483</c:v>
                </c:pt>
                <c:pt idx="6186">
                  <c:v>12.4661661346132</c:v>
                </c:pt>
                <c:pt idx="6187">
                  <c:v>12.469161446724399</c:v>
                </c:pt>
                <c:pt idx="6188">
                  <c:v>12.4717609918963</c:v>
                </c:pt>
                <c:pt idx="6189">
                  <c:v>12.4743607730504</c:v>
                </c:pt>
                <c:pt idx="6190">
                  <c:v>12.4770060839201</c:v>
                </c:pt>
                <c:pt idx="6191">
                  <c:v>12.479635607148699</c:v>
                </c:pt>
                <c:pt idx="6192">
                  <c:v>12.482596168436899</c:v>
                </c:pt>
                <c:pt idx="6193">
                  <c:v>12.485116936949799</c:v>
                </c:pt>
                <c:pt idx="6194">
                  <c:v>12.4879092710558</c:v>
                </c:pt>
                <c:pt idx="6195">
                  <c:v>12.490754579197599</c:v>
                </c:pt>
                <c:pt idx="6196">
                  <c:v>12.493643043914201</c:v>
                </c:pt>
                <c:pt idx="6197">
                  <c:v>12.4962504363272</c:v>
                </c:pt>
                <c:pt idx="6198">
                  <c:v>12.498849446147799</c:v>
                </c:pt>
                <c:pt idx="6199">
                  <c:v>12.50139910743</c:v>
                </c:pt>
                <c:pt idx="6200">
                  <c:v>12.5034344490299</c:v>
                </c:pt>
                <c:pt idx="6201">
                  <c:v>12.505433097876301</c:v>
                </c:pt>
                <c:pt idx="6202">
                  <c:v>12.5080172439176</c:v>
                </c:pt>
                <c:pt idx="6203">
                  <c:v>12.5108271653414</c:v>
                </c:pt>
                <c:pt idx="6204">
                  <c:v>12.5138996138583</c:v>
                </c:pt>
                <c:pt idx="6205">
                  <c:v>12.51697258183</c:v>
                </c:pt>
                <c:pt idx="6206">
                  <c:v>12.521039595118401</c:v>
                </c:pt>
                <c:pt idx="6207">
                  <c:v>12.523890322319399</c:v>
                </c:pt>
                <c:pt idx="6208">
                  <c:v>12.526873034478401</c:v>
                </c:pt>
                <c:pt idx="6209">
                  <c:v>12.5300626403385</c:v>
                </c:pt>
                <c:pt idx="6210">
                  <c:v>12.533182917446799</c:v>
                </c:pt>
                <c:pt idx="6211">
                  <c:v>12.5366008755985</c:v>
                </c:pt>
                <c:pt idx="6212">
                  <c:v>12.540017177432601</c:v>
                </c:pt>
                <c:pt idx="6213">
                  <c:v>12.542466140542</c:v>
                </c:pt>
                <c:pt idx="6214">
                  <c:v>12.5449496518514</c:v>
                </c:pt>
                <c:pt idx="6215">
                  <c:v>12.5480987952305</c:v>
                </c:pt>
                <c:pt idx="6216">
                  <c:v>12.5510516608435</c:v>
                </c:pt>
                <c:pt idx="6217">
                  <c:v>12.5539547021049</c:v>
                </c:pt>
                <c:pt idx="6218">
                  <c:v>12.556600882045601</c:v>
                </c:pt>
                <c:pt idx="6219">
                  <c:v>12.5580687043631</c:v>
                </c:pt>
                <c:pt idx="6220">
                  <c:v>12.5595606008067</c:v>
                </c:pt>
                <c:pt idx="6221">
                  <c:v>12.561073227843</c:v>
                </c:pt>
                <c:pt idx="6222">
                  <c:v>12.5628785117213</c:v>
                </c:pt>
                <c:pt idx="6223">
                  <c:v>12.564712598706199</c:v>
                </c:pt>
                <c:pt idx="6224">
                  <c:v>12.5665494504373</c:v>
                </c:pt>
                <c:pt idx="6225">
                  <c:v>12.5687237480145</c:v>
                </c:pt>
                <c:pt idx="6226">
                  <c:v>12.570921699855999</c:v>
                </c:pt>
                <c:pt idx="6227">
                  <c:v>12.5728883435548</c:v>
                </c:pt>
                <c:pt idx="6228">
                  <c:v>12.5747361111258</c:v>
                </c:pt>
                <c:pt idx="6229">
                  <c:v>12.577561581828</c:v>
                </c:pt>
                <c:pt idx="6230">
                  <c:v>12.581305488303199</c:v>
                </c:pt>
                <c:pt idx="6231">
                  <c:v>12.5850362622927</c:v>
                </c:pt>
                <c:pt idx="6232">
                  <c:v>12.587856668179301</c:v>
                </c:pt>
                <c:pt idx="6233">
                  <c:v>12.590691378601299</c:v>
                </c:pt>
                <c:pt idx="6234">
                  <c:v>12.593538479286099</c:v>
                </c:pt>
                <c:pt idx="6235">
                  <c:v>12.5972970637873</c:v>
                </c:pt>
                <c:pt idx="6236">
                  <c:v>12.6010994751823</c:v>
                </c:pt>
                <c:pt idx="6237">
                  <c:v>12.6049276737669</c:v>
                </c:pt>
                <c:pt idx="6238">
                  <c:v>12.6106667234593</c:v>
                </c:pt>
                <c:pt idx="6239">
                  <c:v>12.6140473206735</c:v>
                </c:pt>
                <c:pt idx="6240">
                  <c:v>12.6174423947782</c:v>
                </c:pt>
                <c:pt idx="6241">
                  <c:v>12.6203763386417</c:v>
                </c:pt>
                <c:pt idx="6242">
                  <c:v>12.624099901387501</c:v>
                </c:pt>
                <c:pt idx="6243">
                  <c:v>12.6278163598852</c:v>
                </c:pt>
                <c:pt idx="6244">
                  <c:v>12.6315165097137</c:v>
                </c:pt>
                <c:pt idx="6245">
                  <c:v>12.634762309392899</c:v>
                </c:pt>
                <c:pt idx="6246">
                  <c:v>12.6378829115407</c:v>
                </c:pt>
                <c:pt idx="6247">
                  <c:v>12.6410153188731</c:v>
                </c:pt>
                <c:pt idx="6248">
                  <c:v>12.6435263290752</c:v>
                </c:pt>
                <c:pt idx="6249">
                  <c:v>12.6450492159157</c:v>
                </c:pt>
                <c:pt idx="6250">
                  <c:v>12.645631052077</c:v>
                </c:pt>
                <c:pt idx="6251">
                  <c:v>12.6467390632979</c:v>
                </c:pt>
                <c:pt idx="6252">
                  <c:v>12.6474735373495</c:v>
                </c:pt>
                <c:pt idx="6253">
                  <c:v>12.6482211260643</c:v>
                </c:pt>
                <c:pt idx="6254">
                  <c:v>12.648936523740399</c:v>
                </c:pt>
                <c:pt idx="6255">
                  <c:v>12.6507736088036</c:v>
                </c:pt>
                <c:pt idx="6256">
                  <c:v>12.651854126166601</c:v>
                </c:pt>
                <c:pt idx="6257">
                  <c:v>12.6529306081935</c:v>
                </c:pt>
                <c:pt idx="6258">
                  <c:v>12.654356096090501</c:v>
                </c:pt>
                <c:pt idx="6259">
                  <c:v>12.6558238949819</c:v>
                </c:pt>
                <c:pt idx="6260">
                  <c:v>12.657737533593499</c:v>
                </c:pt>
                <c:pt idx="6261">
                  <c:v>12.6587213644691</c:v>
                </c:pt>
                <c:pt idx="6262">
                  <c:v>12.6592191005271</c:v>
                </c:pt>
                <c:pt idx="6263">
                  <c:v>12.6597336493403</c:v>
                </c:pt>
                <c:pt idx="6264">
                  <c:v>12.660223044236499</c:v>
                </c:pt>
                <c:pt idx="6265">
                  <c:v>12.6614054778761</c:v>
                </c:pt>
                <c:pt idx="6266">
                  <c:v>12.662086970400701</c:v>
                </c:pt>
                <c:pt idx="6267">
                  <c:v>12.6627389331115</c:v>
                </c:pt>
                <c:pt idx="6268">
                  <c:v>12.6633451477192</c:v>
                </c:pt>
                <c:pt idx="6269">
                  <c:v>12.6644612250895</c:v>
                </c:pt>
                <c:pt idx="6270">
                  <c:v>12.6655478069666</c:v>
                </c:pt>
                <c:pt idx="6271">
                  <c:v>12.6665429641941</c:v>
                </c:pt>
                <c:pt idx="6272">
                  <c:v>12.670738630858599</c:v>
                </c:pt>
                <c:pt idx="6273">
                  <c:v>12.6703108205883</c:v>
                </c:pt>
                <c:pt idx="6274">
                  <c:v>12.670425158998301</c:v>
                </c:pt>
                <c:pt idx="6275">
                  <c:v>12.670066227070301</c:v>
                </c:pt>
                <c:pt idx="6276">
                  <c:v>12.669545814165099</c:v>
                </c:pt>
                <c:pt idx="6277">
                  <c:v>12.669006186201299</c:v>
                </c:pt>
                <c:pt idx="6278">
                  <c:v>12.6684815601569</c:v>
                </c:pt>
                <c:pt idx="6279">
                  <c:v>12.670304140931499</c:v>
                </c:pt>
                <c:pt idx="6280">
                  <c:v>12.6702486145878</c:v>
                </c:pt>
                <c:pt idx="6281">
                  <c:v>12.670222698104499</c:v>
                </c:pt>
                <c:pt idx="6282">
                  <c:v>12.6701224353907</c:v>
                </c:pt>
                <c:pt idx="6283">
                  <c:v>12.669879786128201</c:v>
                </c:pt>
                <c:pt idx="6284">
                  <c:v>12.6695051604546</c:v>
                </c:pt>
                <c:pt idx="6285">
                  <c:v>12.6700454369103</c:v>
                </c:pt>
                <c:pt idx="6286">
                  <c:v>12.671527181430999</c:v>
                </c:pt>
                <c:pt idx="6287">
                  <c:v>12.670105539025</c:v>
                </c:pt>
                <c:pt idx="6288">
                  <c:v>12.6695797688289</c:v>
                </c:pt>
                <c:pt idx="6289">
                  <c:v>12.6677114788507</c:v>
                </c:pt>
                <c:pt idx="6290">
                  <c:v>12.6659460187406</c:v>
                </c:pt>
                <c:pt idx="6291">
                  <c:v>12.664170860927101</c:v>
                </c:pt>
                <c:pt idx="6292">
                  <c:v>12.662272513018801</c:v>
                </c:pt>
                <c:pt idx="6293">
                  <c:v>12.6620092316497</c:v>
                </c:pt>
                <c:pt idx="6294">
                  <c:v>12.6617691567173</c:v>
                </c:pt>
                <c:pt idx="6295">
                  <c:v>12.6615813701981</c:v>
                </c:pt>
                <c:pt idx="6296">
                  <c:v>12.662636232024999</c:v>
                </c:pt>
                <c:pt idx="6297">
                  <c:v>12.6628400834924</c:v>
                </c:pt>
                <c:pt idx="6298">
                  <c:v>12.6645038798556</c:v>
                </c:pt>
                <c:pt idx="6299">
                  <c:v>12.6669217082228</c:v>
                </c:pt>
                <c:pt idx="6300">
                  <c:v>12.668196215237501</c:v>
                </c:pt>
                <c:pt idx="6301">
                  <c:v>12.6695898075382</c:v>
                </c:pt>
                <c:pt idx="6302">
                  <c:v>12.670975962577</c:v>
                </c:pt>
                <c:pt idx="6303">
                  <c:v>12.6724118943545</c:v>
                </c:pt>
                <c:pt idx="6304">
                  <c:v>12.6737903080625</c:v>
                </c:pt>
                <c:pt idx="6305">
                  <c:v>12.6751970279521</c:v>
                </c:pt>
                <c:pt idx="6306">
                  <c:v>12.677118774537</c:v>
                </c:pt>
                <c:pt idx="6307">
                  <c:v>12.6793034097778</c:v>
                </c:pt>
                <c:pt idx="6308">
                  <c:v>12.681494678066001</c:v>
                </c:pt>
                <c:pt idx="6309">
                  <c:v>12.6841680820548</c:v>
                </c:pt>
                <c:pt idx="6310">
                  <c:v>12.687366238034601</c:v>
                </c:pt>
                <c:pt idx="6311">
                  <c:v>12.6901546334751</c:v>
                </c:pt>
                <c:pt idx="6312">
                  <c:v>12.6929679713109</c:v>
                </c:pt>
                <c:pt idx="6313">
                  <c:v>12.695783158892301</c:v>
                </c:pt>
                <c:pt idx="6314">
                  <c:v>12.698855726883901</c:v>
                </c:pt>
                <c:pt idx="6315">
                  <c:v>12.701901773758401</c:v>
                </c:pt>
                <c:pt idx="6316">
                  <c:v>12.704092909448001</c:v>
                </c:pt>
                <c:pt idx="6317">
                  <c:v>12.7063679205745</c:v>
                </c:pt>
                <c:pt idx="6318">
                  <c:v>12.709080080761799</c:v>
                </c:pt>
                <c:pt idx="6319">
                  <c:v>12.7129964402819</c:v>
                </c:pt>
                <c:pt idx="6320">
                  <c:v>12.715631157511799</c:v>
                </c:pt>
                <c:pt idx="6321">
                  <c:v>12.7182332738964</c:v>
                </c:pt>
                <c:pt idx="6322">
                  <c:v>12.720821824377399</c:v>
                </c:pt>
                <c:pt idx="6323">
                  <c:v>12.724219868713799</c:v>
                </c:pt>
                <c:pt idx="6324">
                  <c:v>12.727663377355199</c:v>
                </c:pt>
                <c:pt idx="6325">
                  <c:v>12.730498189458499</c:v>
                </c:pt>
                <c:pt idx="6326">
                  <c:v>12.7334103480273</c:v>
                </c:pt>
                <c:pt idx="6327">
                  <c:v>12.7355245726887</c:v>
                </c:pt>
                <c:pt idx="6328">
                  <c:v>12.7376884318195</c:v>
                </c:pt>
                <c:pt idx="6329">
                  <c:v>12.740274309014101</c:v>
                </c:pt>
                <c:pt idx="6330">
                  <c:v>12.7428935455064</c:v>
                </c:pt>
                <c:pt idx="6331">
                  <c:v>12.7455494733846</c:v>
                </c:pt>
                <c:pt idx="6332">
                  <c:v>12.748133844851001</c:v>
                </c:pt>
                <c:pt idx="6333">
                  <c:v>12.7483260145414</c:v>
                </c:pt>
                <c:pt idx="6334">
                  <c:v>12.7506603770907</c:v>
                </c:pt>
                <c:pt idx="6335">
                  <c:v>12.753074352699301</c:v>
                </c:pt>
                <c:pt idx="6336">
                  <c:v>12.755817406447299</c:v>
                </c:pt>
                <c:pt idx="6337">
                  <c:v>12.7582815910924</c:v>
                </c:pt>
                <c:pt idx="6338">
                  <c:v>12.760820864758101</c:v>
                </c:pt>
                <c:pt idx="6339">
                  <c:v>12.763369321257301</c:v>
                </c:pt>
                <c:pt idx="6340">
                  <c:v>12.7679176043408</c:v>
                </c:pt>
                <c:pt idx="6341">
                  <c:v>12.7723447292353</c:v>
                </c:pt>
                <c:pt idx="6342">
                  <c:v>12.776490548500201</c:v>
                </c:pt>
                <c:pt idx="6343">
                  <c:v>12.781704258915999</c:v>
                </c:pt>
                <c:pt idx="6344">
                  <c:v>12.786932118924399</c:v>
                </c:pt>
                <c:pt idx="6345">
                  <c:v>12.792156001950501</c:v>
                </c:pt>
                <c:pt idx="6346">
                  <c:v>12.795836992034401</c:v>
                </c:pt>
                <c:pt idx="6347">
                  <c:v>12.7994461572814</c:v>
                </c:pt>
                <c:pt idx="6348">
                  <c:v>12.8031341978011</c:v>
                </c:pt>
                <c:pt idx="6349">
                  <c:v>12.806802439928999</c:v>
                </c:pt>
                <c:pt idx="6350">
                  <c:v>12.8078590331901</c:v>
                </c:pt>
                <c:pt idx="6351">
                  <c:v>12.8091379630622</c:v>
                </c:pt>
                <c:pt idx="6352">
                  <c:v>12.809713358688199</c:v>
                </c:pt>
                <c:pt idx="6353">
                  <c:v>12.810512993441399</c:v>
                </c:pt>
                <c:pt idx="6354">
                  <c:v>12.8112827266101</c:v>
                </c:pt>
                <c:pt idx="6355">
                  <c:v>12.812159311508401</c:v>
                </c:pt>
                <c:pt idx="6356">
                  <c:v>12.8124025485057</c:v>
                </c:pt>
                <c:pt idx="6357">
                  <c:v>12.8126777829992</c:v>
                </c:pt>
                <c:pt idx="6358">
                  <c:v>12.811476835381001</c:v>
                </c:pt>
                <c:pt idx="6359">
                  <c:v>12.8104355119877</c:v>
                </c:pt>
                <c:pt idx="6360">
                  <c:v>12.811373571133201</c:v>
                </c:pt>
                <c:pt idx="6361">
                  <c:v>12.812348179447699</c:v>
                </c:pt>
                <c:pt idx="6362">
                  <c:v>12.8131750848057</c:v>
                </c:pt>
                <c:pt idx="6363">
                  <c:v>12.814021526358101</c:v>
                </c:pt>
                <c:pt idx="6364">
                  <c:v>12.8150430035918</c:v>
                </c:pt>
                <c:pt idx="6365">
                  <c:v>12.816209495315601</c:v>
                </c:pt>
                <c:pt idx="6366">
                  <c:v>12.814983295839699</c:v>
                </c:pt>
                <c:pt idx="6367">
                  <c:v>12.814159440410601</c:v>
                </c:pt>
                <c:pt idx="6368">
                  <c:v>12.814978051886699</c:v>
                </c:pt>
                <c:pt idx="6369">
                  <c:v>12.8158182625452</c:v>
                </c:pt>
                <c:pt idx="6370">
                  <c:v>12.8165259716757</c:v>
                </c:pt>
                <c:pt idx="6371">
                  <c:v>12.8176602862351</c:v>
                </c:pt>
                <c:pt idx="6372">
                  <c:v>12.817673222954999</c:v>
                </c:pt>
                <c:pt idx="6373">
                  <c:v>12.8182968746495</c:v>
                </c:pt>
                <c:pt idx="6374">
                  <c:v>12.818946574038799</c:v>
                </c:pt>
                <c:pt idx="6375">
                  <c:v>12.8201442014772</c:v>
                </c:pt>
                <c:pt idx="6376">
                  <c:v>12.821500909725099</c:v>
                </c:pt>
                <c:pt idx="6377">
                  <c:v>12.820485980179001</c:v>
                </c:pt>
                <c:pt idx="6378">
                  <c:v>12.8211506308417</c:v>
                </c:pt>
                <c:pt idx="6379">
                  <c:v>12.821917669049499</c:v>
                </c:pt>
                <c:pt idx="6380">
                  <c:v>12.822229837564</c:v>
                </c:pt>
                <c:pt idx="6381">
                  <c:v>12.8222168835249</c:v>
                </c:pt>
                <c:pt idx="6382">
                  <c:v>12.8222144938514</c:v>
                </c:pt>
                <c:pt idx="6383">
                  <c:v>12.8221870138212</c:v>
                </c:pt>
                <c:pt idx="6384">
                  <c:v>12.8222581495992</c:v>
                </c:pt>
                <c:pt idx="6385">
                  <c:v>12.822330070675999</c:v>
                </c:pt>
                <c:pt idx="6386">
                  <c:v>12.8222071602807</c:v>
                </c:pt>
                <c:pt idx="6387">
                  <c:v>12.822059405442699</c:v>
                </c:pt>
                <c:pt idx="6388">
                  <c:v>12.8218876878685</c:v>
                </c:pt>
                <c:pt idx="6389">
                  <c:v>12.821789754419999</c:v>
                </c:pt>
                <c:pt idx="6390">
                  <c:v>12.8217604070355</c:v>
                </c:pt>
                <c:pt idx="6391">
                  <c:v>12.821751437211899</c:v>
                </c:pt>
                <c:pt idx="6392">
                  <c:v>12.821303008700999</c:v>
                </c:pt>
                <c:pt idx="6393">
                  <c:v>12.820823487346299</c:v>
                </c:pt>
                <c:pt idx="6394">
                  <c:v>12.8206722800305</c:v>
                </c:pt>
                <c:pt idx="6395">
                  <c:v>12.8206538968685</c:v>
                </c:pt>
                <c:pt idx="6396">
                  <c:v>12.8215076986393</c:v>
                </c:pt>
                <c:pt idx="6397">
                  <c:v>12.822030656494499</c:v>
                </c:pt>
                <c:pt idx="6398">
                  <c:v>12.822557897905501</c:v>
                </c:pt>
                <c:pt idx="6399">
                  <c:v>12.823200036054899</c:v>
                </c:pt>
                <c:pt idx="6400">
                  <c:v>12.8243401574567</c:v>
                </c:pt>
                <c:pt idx="6401">
                  <c:v>12.825469537479099</c:v>
                </c:pt>
                <c:pt idx="6402">
                  <c:v>12.8267019665216</c:v>
                </c:pt>
                <c:pt idx="6403">
                  <c:v>12.827527966352401</c:v>
                </c:pt>
                <c:pt idx="6404">
                  <c:v>12.8282485717134</c:v>
                </c:pt>
                <c:pt idx="6405">
                  <c:v>12.828864420528699</c:v>
                </c:pt>
                <c:pt idx="6406">
                  <c:v>12.8295180894212</c:v>
                </c:pt>
                <c:pt idx="6407">
                  <c:v>12.8306600726205</c:v>
                </c:pt>
                <c:pt idx="6408">
                  <c:v>12.831852888042301</c:v>
                </c:pt>
                <c:pt idx="6409">
                  <c:v>12.8330341194774</c:v>
                </c:pt>
                <c:pt idx="6410">
                  <c:v>12.834317473621599</c:v>
                </c:pt>
                <c:pt idx="6411">
                  <c:v>12.834984631603399</c:v>
                </c:pt>
                <c:pt idx="6412">
                  <c:v>12.8356649856151</c:v>
                </c:pt>
                <c:pt idx="6413">
                  <c:v>12.836229036714199</c:v>
                </c:pt>
                <c:pt idx="6414">
                  <c:v>12.8360538657754</c:v>
                </c:pt>
                <c:pt idx="6415">
                  <c:v>12.835722592088899</c:v>
                </c:pt>
                <c:pt idx="6416">
                  <c:v>12.835474068023499</c:v>
                </c:pt>
                <c:pt idx="6417">
                  <c:v>12.8352681623949</c:v>
                </c:pt>
                <c:pt idx="6418">
                  <c:v>12.8350980093511</c:v>
                </c:pt>
                <c:pt idx="6419">
                  <c:v>12.8349607428543</c:v>
                </c:pt>
                <c:pt idx="6420">
                  <c:v>12.834827747663001</c:v>
                </c:pt>
                <c:pt idx="6421">
                  <c:v>12.835038526825</c:v>
                </c:pt>
                <c:pt idx="6422">
                  <c:v>12.836105172273401</c:v>
                </c:pt>
                <c:pt idx="6423">
                  <c:v>12.836865688898801</c:v>
                </c:pt>
                <c:pt idx="6424">
                  <c:v>12.8369067664437</c:v>
                </c:pt>
                <c:pt idx="6425">
                  <c:v>12.8379352309477</c:v>
                </c:pt>
                <c:pt idx="6426">
                  <c:v>12.8375733696565</c:v>
                </c:pt>
                <c:pt idx="6427">
                  <c:v>12.8370373330529</c:v>
                </c:pt>
                <c:pt idx="6428">
                  <c:v>12.8369977416732</c:v>
                </c:pt>
                <c:pt idx="6429">
                  <c:v>12.836964974090399</c:v>
                </c:pt>
                <c:pt idx="6430">
                  <c:v>12.8369408801113</c:v>
                </c:pt>
                <c:pt idx="6431">
                  <c:v>12.8366352070095</c:v>
                </c:pt>
                <c:pt idx="6432">
                  <c:v>12.836112374067</c:v>
                </c:pt>
                <c:pt idx="6433">
                  <c:v>12.835960126573401</c:v>
                </c:pt>
                <c:pt idx="6434">
                  <c:v>12.835886174923299</c:v>
                </c:pt>
                <c:pt idx="6435">
                  <c:v>12.8358169617367</c:v>
                </c:pt>
                <c:pt idx="6436">
                  <c:v>12.836770726650199</c:v>
                </c:pt>
                <c:pt idx="6437">
                  <c:v>12.837773356032001</c:v>
                </c:pt>
                <c:pt idx="6438">
                  <c:v>12.837141060253201</c:v>
                </c:pt>
                <c:pt idx="6439">
                  <c:v>12.8364412703189</c:v>
                </c:pt>
                <c:pt idx="6440">
                  <c:v>12.8356671285049</c:v>
                </c:pt>
                <c:pt idx="6441">
                  <c:v>12.835798710509801</c:v>
                </c:pt>
                <c:pt idx="6442">
                  <c:v>12.835945812001301</c:v>
                </c:pt>
                <c:pt idx="6443">
                  <c:v>12.8361341784464</c:v>
                </c:pt>
                <c:pt idx="6444">
                  <c:v>12.8362687728709</c:v>
                </c:pt>
                <c:pt idx="6445">
                  <c:v>12.836428853443</c:v>
                </c:pt>
                <c:pt idx="6446">
                  <c:v>12.836602019406801</c:v>
                </c:pt>
                <c:pt idx="6447">
                  <c:v>12.836177837442399</c:v>
                </c:pt>
                <c:pt idx="6448">
                  <c:v>12.835910105712401</c:v>
                </c:pt>
                <c:pt idx="6449">
                  <c:v>12.837120346475199</c:v>
                </c:pt>
                <c:pt idx="6450">
                  <c:v>12.8384395983821</c:v>
                </c:pt>
                <c:pt idx="6451">
                  <c:v>12.839787766284701</c:v>
                </c:pt>
                <c:pt idx="6452">
                  <c:v>12.841233869815399</c:v>
                </c:pt>
                <c:pt idx="6453">
                  <c:v>12.8420847299468</c:v>
                </c:pt>
                <c:pt idx="6454">
                  <c:v>12.843501653377601</c:v>
                </c:pt>
                <c:pt idx="6455">
                  <c:v>12.845135717333299</c:v>
                </c:pt>
                <c:pt idx="6456">
                  <c:v>12.8466210930345</c:v>
                </c:pt>
                <c:pt idx="6457">
                  <c:v>12.8473844173012</c:v>
                </c:pt>
                <c:pt idx="6458">
                  <c:v>12.8481833105647</c:v>
                </c:pt>
                <c:pt idx="6459">
                  <c:v>12.848984392148299</c:v>
                </c:pt>
                <c:pt idx="6460">
                  <c:v>12.8498048271775</c:v>
                </c:pt>
                <c:pt idx="6461">
                  <c:v>12.850680852114699</c:v>
                </c:pt>
                <c:pt idx="6462">
                  <c:v>12.8521947321717</c:v>
                </c:pt>
                <c:pt idx="6463">
                  <c:v>12.8536743032681</c:v>
                </c:pt>
                <c:pt idx="6464">
                  <c:v>12.8540334181828</c:v>
                </c:pt>
                <c:pt idx="6465">
                  <c:v>12.8536354169721</c:v>
                </c:pt>
                <c:pt idx="6466">
                  <c:v>12.853594775588499</c:v>
                </c:pt>
                <c:pt idx="6467">
                  <c:v>12.854109822279</c:v>
                </c:pt>
                <c:pt idx="6468">
                  <c:v>12.853998017416</c:v>
                </c:pt>
                <c:pt idx="6469">
                  <c:v>12.854035599655001</c:v>
                </c:pt>
                <c:pt idx="6470">
                  <c:v>12.854080439505999</c:v>
                </c:pt>
                <c:pt idx="6471">
                  <c:v>12.8539811930565</c:v>
                </c:pt>
                <c:pt idx="6472">
                  <c:v>12.85402596095</c:v>
                </c:pt>
                <c:pt idx="6473">
                  <c:v>12.854159509254201</c:v>
                </c:pt>
                <c:pt idx="6474">
                  <c:v>12.8544137832291</c:v>
                </c:pt>
                <c:pt idx="6475">
                  <c:v>12.8543922329529</c:v>
                </c:pt>
                <c:pt idx="6476">
                  <c:v>12.8543909312853</c:v>
                </c:pt>
                <c:pt idx="6477">
                  <c:v>12.8540570169221</c:v>
                </c:pt>
                <c:pt idx="6478">
                  <c:v>12.8537285573332</c:v>
                </c:pt>
                <c:pt idx="6479">
                  <c:v>12.853402375189001</c:v>
                </c:pt>
                <c:pt idx="6480">
                  <c:v>12.8530987933711</c:v>
                </c:pt>
                <c:pt idx="6481">
                  <c:v>12.8537272734107</c:v>
                </c:pt>
                <c:pt idx="6482">
                  <c:v>12.854345379111599</c:v>
                </c:pt>
                <c:pt idx="6483">
                  <c:v>12.8551387868101</c:v>
                </c:pt>
                <c:pt idx="6484">
                  <c:v>12.856405011767601</c:v>
                </c:pt>
                <c:pt idx="6485">
                  <c:v>12.856670136475</c:v>
                </c:pt>
                <c:pt idx="6486">
                  <c:v>12.856813402237099</c:v>
                </c:pt>
                <c:pt idx="6487">
                  <c:v>12.857110276691101</c:v>
                </c:pt>
                <c:pt idx="6488">
                  <c:v>12.857450871447099</c:v>
                </c:pt>
                <c:pt idx="6489">
                  <c:v>12.8573329034084</c:v>
                </c:pt>
                <c:pt idx="6490">
                  <c:v>12.8573663108854</c:v>
                </c:pt>
                <c:pt idx="6491">
                  <c:v>12.8574406040388</c:v>
                </c:pt>
                <c:pt idx="6492">
                  <c:v>12.857489210769399</c:v>
                </c:pt>
                <c:pt idx="6493">
                  <c:v>12.857553408830499</c:v>
                </c:pt>
                <c:pt idx="6494">
                  <c:v>12.857626997324401</c:v>
                </c:pt>
                <c:pt idx="6495">
                  <c:v>12.8577069050529</c:v>
                </c:pt>
                <c:pt idx="6496">
                  <c:v>12.857936479678701</c:v>
                </c:pt>
                <c:pt idx="6497">
                  <c:v>12.8580528257653</c:v>
                </c:pt>
                <c:pt idx="6498">
                  <c:v>12.858167022432101</c:v>
                </c:pt>
                <c:pt idx="6499">
                  <c:v>12.8583256016503</c:v>
                </c:pt>
                <c:pt idx="6500">
                  <c:v>12.8585559151438</c:v>
                </c:pt>
                <c:pt idx="6501">
                  <c:v>12.8588235581693</c:v>
                </c:pt>
                <c:pt idx="6502">
                  <c:v>12.8582599989583</c:v>
                </c:pt>
                <c:pt idx="6503">
                  <c:v>12.8576165245202</c:v>
                </c:pt>
                <c:pt idx="6504">
                  <c:v>12.8573512420935</c:v>
                </c:pt>
                <c:pt idx="6505">
                  <c:v>12.857166345311301</c:v>
                </c:pt>
                <c:pt idx="6506">
                  <c:v>12.8564994112752</c:v>
                </c:pt>
                <c:pt idx="6507">
                  <c:v>12.855865052055799</c:v>
                </c:pt>
                <c:pt idx="6508">
                  <c:v>12.854462895253</c:v>
                </c:pt>
                <c:pt idx="6509">
                  <c:v>12.8530355449049</c:v>
                </c:pt>
                <c:pt idx="6510">
                  <c:v>12.851533407472401</c:v>
                </c:pt>
                <c:pt idx="6511">
                  <c:v>12.8500938095736</c:v>
                </c:pt>
                <c:pt idx="6512">
                  <c:v>12.848858846189</c:v>
                </c:pt>
                <c:pt idx="6513">
                  <c:v>12.8477555587317</c:v>
                </c:pt>
                <c:pt idx="6514">
                  <c:v>12.8466041770823</c:v>
                </c:pt>
                <c:pt idx="6515">
                  <c:v>12.845412328115501</c:v>
                </c:pt>
                <c:pt idx="6516">
                  <c:v>12.844227693018199</c:v>
                </c:pt>
                <c:pt idx="6517">
                  <c:v>12.842959082174801</c:v>
                </c:pt>
                <c:pt idx="6518">
                  <c:v>12.841833845781901</c:v>
                </c:pt>
                <c:pt idx="6519">
                  <c:v>12.8414009107113</c:v>
                </c:pt>
                <c:pt idx="6520">
                  <c:v>12.8402137851671</c:v>
                </c:pt>
                <c:pt idx="6521">
                  <c:v>12.8389645576669</c:v>
                </c:pt>
                <c:pt idx="6522">
                  <c:v>12.8377996491737</c:v>
                </c:pt>
                <c:pt idx="6523">
                  <c:v>12.8365717122761</c:v>
                </c:pt>
                <c:pt idx="6524">
                  <c:v>12.835298555542099</c:v>
                </c:pt>
                <c:pt idx="6525">
                  <c:v>12.8342466121609</c:v>
                </c:pt>
                <c:pt idx="6526">
                  <c:v>12.8331640799745</c:v>
                </c:pt>
                <c:pt idx="6527">
                  <c:v>12.832091591711601</c:v>
                </c:pt>
                <c:pt idx="6528">
                  <c:v>12.8310296081626</c:v>
                </c:pt>
                <c:pt idx="6529">
                  <c:v>12.829971488925301</c:v>
                </c:pt>
                <c:pt idx="6530">
                  <c:v>12.828844199998599</c:v>
                </c:pt>
                <c:pt idx="6531">
                  <c:v>12.8277578939653</c:v>
                </c:pt>
                <c:pt idx="6532">
                  <c:v>12.8266496698857</c:v>
                </c:pt>
                <c:pt idx="6533">
                  <c:v>12.8255768489351</c:v>
                </c:pt>
                <c:pt idx="6534">
                  <c:v>12.8237637750233</c:v>
                </c:pt>
                <c:pt idx="6535">
                  <c:v>12.821973974034201</c:v>
                </c:pt>
                <c:pt idx="6536">
                  <c:v>12.820114074616001</c:v>
                </c:pt>
                <c:pt idx="6537">
                  <c:v>12.818267502046201</c:v>
                </c:pt>
                <c:pt idx="6538">
                  <c:v>12.814079730416299</c:v>
                </c:pt>
                <c:pt idx="6539">
                  <c:v>12.809796131891099</c:v>
                </c:pt>
                <c:pt idx="6540">
                  <c:v>12.8078091913954</c:v>
                </c:pt>
                <c:pt idx="6541">
                  <c:v>12.8034937003958</c:v>
                </c:pt>
                <c:pt idx="6542">
                  <c:v>12.799056464772899</c:v>
                </c:pt>
                <c:pt idx="6543">
                  <c:v>12.79462215095</c:v>
                </c:pt>
                <c:pt idx="6544">
                  <c:v>12.791176388447701</c:v>
                </c:pt>
                <c:pt idx="6545">
                  <c:v>12.7875743885382</c:v>
                </c:pt>
                <c:pt idx="6546">
                  <c:v>12.783925098743399</c:v>
                </c:pt>
                <c:pt idx="6547">
                  <c:v>12.780777829464601</c:v>
                </c:pt>
                <c:pt idx="6548">
                  <c:v>12.7773140088005</c:v>
                </c:pt>
                <c:pt idx="6549">
                  <c:v>12.773862758265199</c:v>
                </c:pt>
                <c:pt idx="6550">
                  <c:v>12.7687178079169</c:v>
                </c:pt>
                <c:pt idx="6551">
                  <c:v>12.763594198044499</c:v>
                </c:pt>
                <c:pt idx="6552">
                  <c:v>12.758365223144001</c:v>
                </c:pt>
                <c:pt idx="6553">
                  <c:v>12.7532537323093</c:v>
                </c:pt>
                <c:pt idx="6554">
                  <c:v>12.7481549913529</c:v>
                </c:pt>
                <c:pt idx="6555">
                  <c:v>12.743112453075099</c:v>
                </c:pt>
                <c:pt idx="6556">
                  <c:v>12.7380725869495</c:v>
                </c:pt>
                <c:pt idx="6557">
                  <c:v>12.7330411172761</c:v>
                </c:pt>
                <c:pt idx="6558">
                  <c:v>12.727861166875501</c:v>
                </c:pt>
                <c:pt idx="6559">
                  <c:v>12.7225023234222</c:v>
                </c:pt>
                <c:pt idx="6560">
                  <c:v>12.716966249774501</c:v>
                </c:pt>
                <c:pt idx="6561">
                  <c:v>12.7114454020174</c:v>
                </c:pt>
                <c:pt idx="6562">
                  <c:v>12.7059092328844</c:v>
                </c:pt>
                <c:pt idx="6563">
                  <c:v>12.7004075566648</c:v>
                </c:pt>
                <c:pt idx="6564">
                  <c:v>12.694159240962501</c:v>
                </c:pt>
                <c:pt idx="6565">
                  <c:v>12.6877110942516</c:v>
                </c:pt>
                <c:pt idx="6566">
                  <c:v>12.6815919914154</c:v>
                </c:pt>
                <c:pt idx="6567">
                  <c:v>12.675343740916899</c:v>
                </c:pt>
                <c:pt idx="6568">
                  <c:v>12.6688586946683</c:v>
                </c:pt>
                <c:pt idx="6569">
                  <c:v>12.6622150501678</c:v>
                </c:pt>
                <c:pt idx="6570">
                  <c:v>12.6549818848196</c:v>
                </c:pt>
                <c:pt idx="6571">
                  <c:v>12.648812695079799</c:v>
                </c:pt>
                <c:pt idx="6572">
                  <c:v>12.642665904912599</c:v>
                </c:pt>
                <c:pt idx="6573">
                  <c:v>12.6367385025881</c:v>
                </c:pt>
                <c:pt idx="6574">
                  <c:v>12.631382396722501</c:v>
                </c:pt>
                <c:pt idx="6575">
                  <c:v>12.625833006268</c:v>
                </c:pt>
                <c:pt idx="6576">
                  <c:v>12.6203124252565</c:v>
                </c:pt>
                <c:pt idx="6577">
                  <c:v>12.614408253215499</c:v>
                </c:pt>
                <c:pt idx="6578">
                  <c:v>12.608641757189501</c:v>
                </c:pt>
                <c:pt idx="6579">
                  <c:v>12.602873402539901</c:v>
                </c:pt>
                <c:pt idx="6580">
                  <c:v>12.5971512760814</c:v>
                </c:pt>
                <c:pt idx="6581">
                  <c:v>12.5913963444016</c:v>
                </c:pt>
                <c:pt idx="6582">
                  <c:v>12.5856885223016</c:v>
                </c:pt>
                <c:pt idx="6583">
                  <c:v>12.5800116617729</c:v>
                </c:pt>
                <c:pt idx="6584">
                  <c:v>12.5744094848241</c:v>
                </c:pt>
                <c:pt idx="6585">
                  <c:v>12.568834510101601</c:v>
                </c:pt>
                <c:pt idx="6586">
                  <c:v>12.563260513369899</c:v>
                </c:pt>
                <c:pt idx="6587">
                  <c:v>12.557665561924701</c:v>
                </c:pt>
                <c:pt idx="6588">
                  <c:v>12.5525947027773</c:v>
                </c:pt>
                <c:pt idx="6589">
                  <c:v>12.5470437889397</c:v>
                </c:pt>
                <c:pt idx="6590">
                  <c:v>12.541501748105199</c:v>
                </c:pt>
                <c:pt idx="6591">
                  <c:v>12.535984558755301</c:v>
                </c:pt>
                <c:pt idx="6592">
                  <c:v>12.5304391371004</c:v>
                </c:pt>
                <c:pt idx="6593">
                  <c:v>12.524554124185601</c:v>
                </c:pt>
                <c:pt idx="6594">
                  <c:v>12.518618177785401</c:v>
                </c:pt>
                <c:pt idx="6595">
                  <c:v>12.512772041488899</c:v>
                </c:pt>
                <c:pt idx="6596">
                  <c:v>12.507685112077001</c:v>
                </c:pt>
                <c:pt idx="6597">
                  <c:v>12.5026639600331</c:v>
                </c:pt>
                <c:pt idx="6598">
                  <c:v>12.4977262283609</c:v>
                </c:pt>
                <c:pt idx="6599">
                  <c:v>12.490845417906099</c:v>
                </c:pt>
                <c:pt idx="6600">
                  <c:v>12.484015457823601</c:v>
                </c:pt>
                <c:pt idx="6601">
                  <c:v>12.4771940992991</c:v>
                </c:pt>
                <c:pt idx="6602">
                  <c:v>12.470112594949001</c:v>
                </c:pt>
                <c:pt idx="6603">
                  <c:v>12.463381126772401</c:v>
                </c:pt>
                <c:pt idx="6604">
                  <c:v>12.4572714258379</c:v>
                </c:pt>
                <c:pt idx="6605">
                  <c:v>12.451051954798601</c:v>
                </c:pt>
                <c:pt idx="6606">
                  <c:v>12.4441182911012</c:v>
                </c:pt>
                <c:pt idx="6607">
                  <c:v>12.438106247703899</c:v>
                </c:pt>
                <c:pt idx="6608">
                  <c:v>12.4317181120305</c:v>
                </c:pt>
                <c:pt idx="6609">
                  <c:v>12.4253483631185</c:v>
                </c:pt>
                <c:pt idx="6610">
                  <c:v>12.419330761849199</c:v>
                </c:pt>
                <c:pt idx="6611">
                  <c:v>12.413413627644101</c:v>
                </c:pt>
                <c:pt idx="6612">
                  <c:v>12.407508744354301</c:v>
                </c:pt>
                <c:pt idx="6613">
                  <c:v>12.4013433955962</c:v>
                </c:pt>
                <c:pt idx="6614">
                  <c:v>12.3951619415368</c:v>
                </c:pt>
                <c:pt idx="6615">
                  <c:v>12.388953012649299</c:v>
                </c:pt>
                <c:pt idx="6616">
                  <c:v>12.3827398097482</c:v>
                </c:pt>
                <c:pt idx="6617">
                  <c:v>12.3765269967887</c:v>
                </c:pt>
                <c:pt idx="6618">
                  <c:v>12.3703106333188</c:v>
                </c:pt>
                <c:pt idx="6619">
                  <c:v>12.364938304837301</c:v>
                </c:pt>
                <c:pt idx="6620">
                  <c:v>12.3589038997379</c:v>
                </c:pt>
                <c:pt idx="6621">
                  <c:v>12.3533628880233</c:v>
                </c:pt>
                <c:pt idx="6622">
                  <c:v>12.3478373760409</c:v>
                </c:pt>
                <c:pt idx="6623">
                  <c:v>12.3423462893223</c:v>
                </c:pt>
                <c:pt idx="6624">
                  <c:v>12.336877295311901</c:v>
                </c:pt>
                <c:pt idx="6625">
                  <c:v>12.3313690254225</c:v>
                </c:pt>
                <c:pt idx="6626">
                  <c:v>12.3257418305733</c:v>
                </c:pt>
                <c:pt idx="6627">
                  <c:v>12.320113466467999</c:v>
                </c:pt>
                <c:pt idx="6628">
                  <c:v>12.314515058991701</c:v>
                </c:pt>
                <c:pt idx="6629">
                  <c:v>12.3089160904631</c:v>
                </c:pt>
                <c:pt idx="6630">
                  <c:v>12.3032860431828</c:v>
                </c:pt>
                <c:pt idx="6631">
                  <c:v>12.297663063984199</c:v>
                </c:pt>
                <c:pt idx="6632">
                  <c:v>12.292026171874801</c:v>
                </c:pt>
                <c:pt idx="6633">
                  <c:v>12.286367260447401</c:v>
                </c:pt>
                <c:pt idx="6634">
                  <c:v>12.2805828558448</c:v>
                </c:pt>
                <c:pt idx="6635">
                  <c:v>12.274760173553799</c:v>
                </c:pt>
                <c:pt idx="6636">
                  <c:v>12.2690293557794</c:v>
                </c:pt>
                <c:pt idx="6637">
                  <c:v>12.2633759991636</c:v>
                </c:pt>
                <c:pt idx="6638">
                  <c:v>12.2576222407672</c:v>
                </c:pt>
                <c:pt idx="6639">
                  <c:v>12.2519306295207</c:v>
                </c:pt>
                <c:pt idx="6640">
                  <c:v>12.2461764419632</c:v>
                </c:pt>
                <c:pt idx="6641">
                  <c:v>12.2404595710893</c:v>
                </c:pt>
                <c:pt idx="6642">
                  <c:v>12.234752742435299</c:v>
                </c:pt>
                <c:pt idx="6643">
                  <c:v>12.229162608519401</c:v>
                </c:pt>
                <c:pt idx="6644">
                  <c:v>12.2232518839375</c:v>
                </c:pt>
                <c:pt idx="6645">
                  <c:v>12.217348688385</c:v>
                </c:pt>
                <c:pt idx="6646">
                  <c:v>12.211484015393999</c:v>
                </c:pt>
                <c:pt idx="6647">
                  <c:v>12.205771899892699</c:v>
                </c:pt>
                <c:pt idx="6648">
                  <c:v>12.2000996105665</c:v>
                </c:pt>
                <c:pt idx="6649">
                  <c:v>12.1944700067978</c:v>
                </c:pt>
                <c:pt idx="6650">
                  <c:v>12.1889833429618</c:v>
                </c:pt>
                <c:pt idx="6651">
                  <c:v>12.1834884134462</c:v>
                </c:pt>
                <c:pt idx="6652">
                  <c:v>12.1780166886365</c:v>
                </c:pt>
                <c:pt idx="6653">
                  <c:v>12.1727725615417</c:v>
                </c:pt>
                <c:pt idx="6654">
                  <c:v>12.1691683205687</c:v>
                </c:pt>
                <c:pt idx="6655">
                  <c:v>12.1656092284337</c:v>
                </c:pt>
                <c:pt idx="6656">
                  <c:v>12.161963148728899</c:v>
                </c:pt>
                <c:pt idx="6657">
                  <c:v>12.158037011840401</c:v>
                </c:pt>
                <c:pt idx="6658">
                  <c:v>12.1542199161537</c:v>
                </c:pt>
                <c:pt idx="6659">
                  <c:v>12.148954179217499</c:v>
                </c:pt>
                <c:pt idx="6660">
                  <c:v>12.143418488962901</c:v>
                </c:pt>
                <c:pt idx="6661">
                  <c:v>12.1382194695527</c:v>
                </c:pt>
                <c:pt idx="6662">
                  <c:v>12.132357629704901</c:v>
                </c:pt>
                <c:pt idx="6663">
                  <c:v>12.126499053171701</c:v>
                </c:pt>
                <c:pt idx="6664">
                  <c:v>12.1205115321664</c:v>
                </c:pt>
                <c:pt idx="6665">
                  <c:v>12.1158625780536</c:v>
                </c:pt>
                <c:pt idx="6666">
                  <c:v>12.1100240300366</c:v>
                </c:pt>
                <c:pt idx="6667">
                  <c:v>12.104437751938599</c:v>
                </c:pt>
                <c:pt idx="6668">
                  <c:v>12.098445409155399</c:v>
                </c:pt>
                <c:pt idx="6669">
                  <c:v>12.0924615030686</c:v>
                </c:pt>
                <c:pt idx="6670">
                  <c:v>12.087696627047499</c:v>
                </c:pt>
                <c:pt idx="6671">
                  <c:v>12.082944023383099</c:v>
                </c:pt>
                <c:pt idx="6672">
                  <c:v>12.078178978539899</c:v>
                </c:pt>
                <c:pt idx="6673">
                  <c:v>12.073385613281401</c:v>
                </c:pt>
                <c:pt idx="6674">
                  <c:v>12.069025835812401</c:v>
                </c:pt>
                <c:pt idx="6675">
                  <c:v>12.0631122437198</c:v>
                </c:pt>
                <c:pt idx="6676">
                  <c:v>12.057223970611499</c:v>
                </c:pt>
                <c:pt idx="6677">
                  <c:v>12.052515379370901</c:v>
                </c:pt>
                <c:pt idx="6678">
                  <c:v>12.0478724422764</c:v>
                </c:pt>
                <c:pt idx="6679">
                  <c:v>12.0432355318984</c:v>
                </c:pt>
                <c:pt idx="6680">
                  <c:v>12.037625458726501</c:v>
                </c:pt>
                <c:pt idx="6681">
                  <c:v>12.0309805038407</c:v>
                </c:pt>
                <c:pt idx="6682">
                  <c:v>12.0244030111451</c:v>
                </c:pt>
                <c:pt idx="6683">
                  <c:v>12.0177930075199</c:v>
                </c:pt>
                <c:pt idx="6684">
                  <c:v>12.011272086222</c:v>
                </c:pt>
                <c:pt idx="6685">
                  <c:v>12.0036356339291</c:v>
                </c:pt>
                <c:pt idx="6686">
                  <c:v>11.9961070900568</c:v>
                </c:pt>
                <c:pt idx="6687">
                  <c:v>11.9890682930943</c:v>
                </c:pt>
                <c:pt idx="6688">
                  <c:v>11.981926288485999</c:v>
                </c:pt>
                <c:pt idx="6689">
                  <c:v>11.9747849759408</c:v>
                </c:pt>
                <c:pt idx="6690">
                  <c:v>11.9676873963486</c:v>
                </c:pt>
                <c:pt idx="6691">
                  <c:v>11.959993675648899</c:v>
                </c:pt>
                <c:pt idx="6692">
                  <c:v>11.952317365144401</c:v>
                </c:pt>
                <c:pt idx="6693">
                  <c:v>11.9466707502557</c:v>
                </c:pt>
                <c:pt idx="6694">
                  <c:v>11.9418162663397</c:v>
                </c:pt>
                <c:pt idx="6695">
                  <c:v>11.937156718492099</c:v>
                </c:pt>
                <c:pt idx="6696">
                  <c:v>11.9324723071715</c:v>
                </c:pt>
                <c:pt idx="6697">
                  <c:v>11.9277878197883</c:v>
                </c:pt>
                <c:pt idx="6698">
                  <c:v>11.9231027776234</c:v>
                </c:pt>
                <c:pt idx="6699">
                  <c:v>11.9184434048226</c:v>
                </c:pt>
                <c:pt idx="6700">
                  <c:v>11.9144325545626</c:v>
                </c:pt>
                <c:pt idx="6701">
                  <c:v>11.911107526763001</c:v>
                </c:pt>
                <c:pt idx="6702">
                  <c:v>11.907808643900101</c:v>
                </c:pt>
                <c:pt idx="6703">
                  <c:v>11.9027114922716</c:v>
                </c:pt>
                <c:pt idx="6704">
                  <c:v>11.8974366277918</c:v>
                </c:pt>
                <c:pt idx="6705">
                  <c:v>11.892172146561199</c:v>
                </c:pt>
                <c:pt idx="6706">
                  <c:v>11.8869082829119</c:v>
                </c:pt>
                <c:pt idx="6707">
                  <c:v>11.880826248438501</c:v>
                </c:pt>
                <c:pt idx="6708">
                  <c:v>11.873808114985</c:v>
                </c:pt>
                <c:pt idx="6709">
                  <c:v>11.866974533283299</c:v>
                </c:pt>
                <c:pt idx="6710">
                  <c:v>11.8611414253385</c:v>
                </c:pt>
                <c:pt idx="6711">
                  <c:v>11.8546566418791</c:v>
                </c:pt>
                <c:pt idx="6712">
                  <c:v>11.848210201640301</c:v>
                </c:pt>
                <c:pt idx="6713">
                  <c:v>11.842439434501101</c:v>
                </c:pt>
                <c:pt idx="6714">
                  <c:v>11.8366461360489</c:v>
                </c:pt>
                <c:pt idx="6715">
                  <c:v>11.8299000928927</c:v>
                </c:pt>
                <c:pt idx="6716">
                  <c:v>11.8233035480004</c:v>
                </c:pt>
                <c:pt idx="6717">
                  <c:v>11.816622846454401</c:v>
                </c:pt>
                <c:pt idx="6718">
                  <c:v>11.8109791721426</c:v>
                </c:pt>
                <c:pt idx="6719">
                  <c:v>11.8066877017121</c:v>
                </c:pt>
                <c:pt idx="6720">
                  <c:v>11.8016756795049</c:v>
                </c:pt>
                <c:pt idx="6721">
                  <c:v>11.7966364833293</c:v>
                </c:pt>
                <c:pt idx="6722">
                  <c:v>11.7915996775275</c:v>
                </c:pt>
                <c:pt idx="6723">
                  <c:v>11.7845653082019</c:v>
                </c:pt>
                <c:pt idx="6724">
                  <c:v>11.7790408893761</c:v>
                </c:pt>
                <c:pt idx="6725">
                  <c:v>11.7741258374237</c:v>
                </c:pt>
                <c:pt idx="6726">
                  <c:v>11.7686392770824</c:v>
                </c:pt>
                <c:pt idx="6727">
                  <c:v>11.7638520881492</c:v>
                </c:pt>
                <c:pt idx="6728">
                  <c:v>11.7571139187926</c:v>
                </c:pt>
                <c:pt idx="6729">
                  <c:v>11.7510503499033</c:v>
                </c:pt>
                <c:pt idx="6730">
                  <c:v>11.7450107010987</c:v>
                </c:pt>
                <c:pt idx="6731">
                  <c:v>11.7389882908901</c:v>
                </c:pt>
                <c:pt idx="6732">
                  <c:v>11.7323383035404</c:v>
                </c:pt>
                <c:pt idx="6733">
                  <c:v>11.727638056174399</c:v>
                </c:pt>
                <c:pt idx="6734">
                  <c:v>11.7286046813868</c:v>
                </c:pt>
                <c:pt idx="6735">
                  <c:v>11.7295971903674</c:v>
                </c:pt>
                <c:pt idx="6736">
                  <c:v>11.7305883654185</c:v>
                </c:pt>
                <c:pt idx="6737">
                  <c:v>11.731598964681901</c:v>
                </c:pt>
                <c:pt idx="6738">
                  <c:v>11.732999286839799</c:v>
                </c:pt>
                <c:pt idx="6739">
                  <c:v>11.7341440778017</c:v>
                </c:pt>
                <c:pt idx="6740">
                  <c:v>11.7354575495986</c:v>
                </c:pt>
                <c:pt idx="6741">
                  <c:v>11.737895501523701</c:v>
                </c:pt>
                <c:pt idx="6742">
                  <c:v>11.7391448424116</c:v>
                </c:pt>
                <c:pt idx="6743">
                  <c:v>11.7379395278987</c:v>
                </c:pt>
                <c:pt idx="6744">
                  <c:v>11.7402721748737</c:v>
                </c:pt>
                <c:pt idx="6745">
                  <c:v>11.742648173542801</c:v>
                </c:pt>
                <c:pt idx="6746">
                  <c:v>11.742434308181201</c:v>
                </c:pt>
                <c:pt idx="6747">
                  <c:v>11.7459456006395</c:v>
                </c:pt>
                <c:pt idx="6748">
                  <c:v>11.7494495564733</c:v>
                </c:pt>
                <c:pt idx="6749">
                  <c:v>11.752976425588001</c:v>
                </c:pt>
                <c:pt idx="6750">
                  <c:v>11.756525250355001</c:v>
                </c:pt>
                <c:pt idx="6751">
                  <c:v>11.76007886068</c:v>
                </c:pt>
                <c:pt idx="6752">
                  <c:v>11.759521948438399</c:v>
                </c:pt>
                <c:pt idx="6753">
                  <c:v>11.7589764232228</c:v>
                </c:pt>
                <c:pt idx="6754">
                  <c:v>11.758383976891</c:v>
                </c:pt>
                <c:pt idx="6755">
                  <c:v>11.7581130973465</c:v>
                </c:pt>
                <c:pt idx="6756">
                  <c:v>11.7573861090859</c:v>
                </c:pt>
                <c:pt idx="6757">
                  <c:v>11.756953618331901</c:v>
                </c:pt>
                <c:pt idx="6758">
                  <c:v>11.756494811584201</c:v>
                </c:pt>
                <c:pt idx="6759">
                  <c:v>11.7560378880309</c:v>
                </c:pt>
                <c:pt idx="6760">
                  <c:v>11.755363304478699</c:v>
                </c:pt>
                <c:pt idx="6761">
                  <c:v>11.7547750212719</c:v>
                </c:pt>
                <c:pt idx="6762">
                  <c:v>11.7542390410627</c:v>
                </c:pt>
                <c:pt idx="6763">
                  <c:v>11.753528945552601</c:v>
                </c:pt>
                <c:pt idx="6764">
                  <c:v>11.752840332729599</c:v>
                </c:pt>
                <c:pt idx="6765">
                  <c:v>11.7522733461212</c:v>
                </c:pt>
                <c:pt idx="6766">
                  <c:v>11.7510836782971</c:v>
                </c:pt>
                <c:pt idx="6767">
                  <c:v>11.750029841488301</c:v>
                </c:pt>
                <c:pt idx="6768">
                  <c:v>11.7489698022403</c:v>
                </c:pt>
                <c:pt idx="6769">
                  <c:v>11.747901975225</c:v>
                </c:pt>
                <c:pt idx="6770">
                  <c:v>11.7467299889706</c:v>
                </c:pt>
                <c:pt idx="6771">
                  <c:v>11.7457921722031</c:v>
                </c:pt>
                <c:pt idx="6772">
                  <c:v>11.744910589791001</c:v>
                </c:pt>
                <c:pt idx="6773">
                  <c:v>11.7442513739779</c:v>
                </c:pt>
                <c:pt idx="6774">
                  <c:v>11.7436654328489</c:v>
                </c:pt>
                <c:pt idx="6775">
                  <c:v>11.7430000004204</c:v>
                </c:pt>
                <c:pt idx="6776">
                  <c:v>11.7403881303266</c:v>
                </c:pt>
                <c:pt idx="6777">
                  <c:v>11.737798832313199</c:v>
                </c:pt>
                <c:pt idx="6778">
                  <c:v>11.735201796796501</c:v>
                </c:pt>
                <c:pt idx="6779">
                  <c:v>11.7354299641125</c:v>
                </c:pt>
                <c:pt idx="6780">
                  <c:v>11.7334747240354</c:v>
                </c:pt>
                <c:pt idx="6781">
                  <c:v>11.7315253881911</c:v>
                </c:pt>
                <c:pt idx="6782">
                  <c:v>11.729591490567101</c:v>
                </c:pt>
                <c:pt idx="6783">
                  <c:v>11.7276692137024</c:v>
                </c:pt>
                <c:pt idx="6784">
                  <c:v>11.725746935902301</c:v>
                </c:pt>
                <c:pt idx="6785">
                  <c:v>11.7238277188567</c:v>
                </c:pt>
                <c:pt idx="6786">
                  <c:v>11.720714908221099</c:v>
                </c:pt>
                <c:pt idx="6787">
                  <c:v>11.7185826313065</c:v>
                </c:pt>
                <c:pt idx="6788">
                  <c:v>11.716372969780901</c:v>
                </c:pt>
                <c:pt idx="6789">
                  <c:v>11.7141302580869</c:v>
                </c:pt>
                <c:pt idx="6790">
                  <c:v>11.711916991255199</c:v>
                </c:pt>
                <c:pt idx="6791">
                  <c:v>11.7097625902438</c:v>
                </c:pt>
                <c:pt idx="6792">
                  <c:v>11.7076189657801</c:v>
                </c:pt>
                <c:pt idx="6793">
                  <c:v>11.7054618561505</c:v>
                </c:pt>
                <c:pt idx="6794">
                  <c:v>11.703557453661499</c:v>
                </c:pt>
                <c:pt idx="6795">
                  <c:v>11.7016151444443</c:v>
                </c:pt>
                <c:pt idx="6796">
                  <c:v>11.699648222959</c:v>
                </c:pt>
                <c:pt idx="6797">
                  <c:v>11.697748939273101</c:v>
                </c:pt>
                <c:pt idx="6798">
                  <c:v>11.695848928814801</c:v>
                </c:pt>
                <c:pt idx="6799">
                  <c:v>11.6940311641562</c:v>
                </c:pt>
                <c:pt idx="6800">
                  <c:v>11.692236509578001</c:v>
                </c:pt>
                <c:pt idx="6801">
                  <c:v>11.690493427705899</c:v>
                </c:pt>
                <c:pt idx="6802">
                  <c:v>11.687765185510001</c:v>
                </c:pt>
                <c:pt idx="6803">
                  <c:v>11.686056683531801</c:v>
                </c:pt>
                <c:pt idx="6804">
                  <c:v>11.6864100438702</c:v>
                </c:pt>
                <c:pt idx="6805">
                  <c:v>11.686765544904899</c:v>
                </c:pt>
                <c:pt idx="6806">
                  <c:v>11.684871523634801</c:v>
                </c:pt>
                <c:pt idx="6807">
                  <c:v>11.682995896665201</c:v>
                </c:pt>
                <c:pt idx="6808">
                  <c:v>11.6812080068634</c:v>
                </c:pt>
                <c:pt idx="6809">
                  <c:v>11.679419009742</c:v>
                </c:pt>
                <c:pt idx="6810">
                  <c:v>11.6798599546921</c:v>
                </c:pt>
                <c:pt idx="6811">
                  <c:v>11.680343328977999</c:v>
                </c:pt>
                <c:pt idx="6812">
                  <c:v>11.680604709942401</c:v>
                </c:pt>
                <c:pt idx="6813">
                  <c:v>11.678269488246</c:v>
                </c:pt>
                <c:pt idx="6814">
                  <c:v>11.6759571464535</c:v>
                </c:pt>
                <c:pt idx="6815">
                  <c:v>11.673778202709601</c:v>
                </c:pt>
                <c:pt idx="6816">
                  <c:v>11.671586697350801</c:v>
                </c:pt>
                <c:pt idx="6817">
                  <c:v>11.669403001356301</c:v>
                </c:pt>
                <c:pt idx="6818">
                  <c:v>11.6672166355806</c:v>
                </c:pt>
                <c:pt idx="6819">
                  <c:v>11.6650585918206</c:v>
                </c:pt>
                <c:pt idx="6820">
                  <c:v>11.663153120695201</c:v>
                </c:pt>
                <c:pt idx="6821">
                  <c:v>11.661318901425901</c:v>
                </c:pt>
                <c:pt idx="6822">
                  <c:v>11.659500157908299</c:v>
                </c:pt>
                <c:pt idx="6823">
                  <c:v>11.6576949800631</c:v>
                </c:pt>
                <c:pt idx="6824">
                  <c:v>11.6580167087755</c:v>
                </c:pt>
                <c:pt idx="6825">
                  <c:v>11.6583604981824</c:v>
                </c:pt>
                <c:pt idx="6826">
                  <c:v>11.658448343187599</c:v>
                </c:pt>
                <c:pt idx="6827">
                  <c:v>11.6585668569072</c:v>
                </c:pt>
                <c:pt idx="6828">
                  <c:v>11.655961224824599</c:v>
                </c:pt>
                <c:pt idx="6829">
                  <c:v>11.654083127039</c:v>
                </c:pt>
                <c:pt idx="6830">
                  <c:v>11.6520757545346</c:v>
                </c:pt>
                <c:pt idx="6831">
                  <c:v>11.650087304875299</c:v>
                </c:pt>
                <c:pt idx="6832">
                  <c:v>11.6481293958509</c:v>
                </c:pt>
                <c:pt idx="6833">
                  <c:v>11.646198588377301</c:v>
                </c:pt>
                <c:pt idx="6834">
                  <c:v>11.6444818003792</c:v>
                </c:pt>
                <c:pt idx="6835">
                  <c:v>11.642953280398499</c:v>
                </c:pt>
                <c:pt idx="6836">
                  <c:v>11.641490002187799</c:v>
                </c:pt>
                <c:pt idx="6837">
                  <c:v>11.640049793631499</c:v>
                </c:pt>
                <c:pt idx="6838">
                  <c:v>11.6384074430146</c:v>
                </c:pt>
                <c:pt idx="6839">
                  <c:v>11.6367776811258</c:v>
                </c:pt>
                <c:pt idx="6840">
                  <c:v>11.6353447926132</c:v>
                </c:pt>
                <c:pt idx="6841">
                  <c:v>11.6337243081185</c:v>
                </c:pt>
                <c:pt idx="6842">
                  <c:v>11.6323250152578</c:v>
                </c:pt>
                <c:pt idx="6843">
                  <c:v>11.630940387782999</c:v>
                </c:pt>
                <c:pt idx="6844">
                  <c:v>11.629556118261499</c:v>
                </c:pt>
                <c:pt idx="6845">
                  <c:v>11.6279192926634</c:v>
                </c:pt>
                <c:pt idx="6846">
                  <c:v>11.6262474676581</c:v>
                </c:pt>
                <c:pt idx="6847">
                  <c:v>11.624505718013101</c:v>
                </c:pt>
                <c:pt idx="6848">
                  <c:v>11.6225214267012</c:v>
                </c:pt>
                <c:pt idx="6849">
                  <c:v>11.620858305529101</c:v>
                </c:pt>
                <c:pt idx="6850">
                  <c:v>11.619215722077101</c:v>
                </c:pt>
                <c:pt idx="6851">
                  <c:v>11.6173146445191</c:v>
                </c:pt>
                <c:pt idx="6852">
                  <c:v>11.6154311430237</c:v>
                </c:pt>
                <c:pt idx="6853">
                  <c:v>11.613572845185701</c:v>
                </c:pt>
                <c:pt idx="6854">
                  <c:v>11.6117006485456</c:v>
                </c:pt>
                <c:pt idx="6855">
                  <c:v>11.6100702549685</c:v>
                </c:pt>
                <c:pt idx="6856">
                  <c:v>11.6082343980624</c:v>
                </c:pt>
                <c:pt idx="6857">
                  <c:v>11.606294286888801</c:v>
                </c:pt>
                <c:pt idx="6858">
                  <c:v>11.604364237955901</c:v>
                </c:pt>
                <c:pt idx="6859">
                  <c:v>11.602341569325899</c:v>
                </c:pt>
                <c:pt idx="6860">
                  <c:v>11.6003067667301</c:v>
                </c:pt>
                <c:pt idx="6861">
                  <c:v>11.5983153509363</c:v>
                </c:pt>
                <c:pt idx="6862">
                  <c:v>11.596288176405899</c:v>
                </c:pt>
                <c:pt idx="6863">
                  <c:v>11.594244315782101</c:v>
                </c:pt>
                <c:pt idx="6864">
                  <c:v>11.592146197719</c:v>
                </c:pt>
                <c:pt idx="6865">
                  <c:v>11.590220192403899</c:v>
                </c:pt>
                <c:pt idx="6866">
                  <c:v>11.588071046147901</c:v>
                </c:pt>
                <c:pt idx="6867">
                  <c:v>11.5859281164074</c:v>
                </c:pt>
                <c:pt idx="6868">
                  <c:v>11.5838111077255</c:v>
                </c:pt>
                <c:pt idx="6869">
                  <c:v>11.581676898654401</c:v>
                </c:pt>
                <c:pt idx="6870">
                  <c:v>11.579520656829001</c:v>
                </c:pt>
                <c:pt idx="6871">
                  <c:v>11.5773734819936</c:v>
                </c:pt>
                <c:pt idx="6872">
                  <c:v>11.576250070848999</c:v>
                </c:pt>
                <c:pt idx="6873">
                  <c:v>11.5751641935571</c:v>
                </c:pt>
                <c:pt idx="6874">
                  <c:v>11.5741377707147</c:v>
                </c:pt>
                <c:pt idx="6875">
                  <c:v>11.573113694755101</c:v>
                </c:pt>
                <c:pt idx="6876">
                  <c:v>11.571131449722801</c:v>
                </c:pt>
                <c:pt idx="6877">
                  <c:v>11.569157251463601</c:v>
                </c:pt>
                <c:pt idx="6878">
                  <c:v>11.5667886522395</c:v>
                </c:pt>
                <c:pt idx="6879">
                  <c:v>11.5643340642063</c:v>
                </c:pt>
                <c:pt idx="6880">
                  <c:v>11.561902855794999</c:v>
                </c:pt>
                <c:pt idx="6881">
                  <c:v>11.5595397804653</c:v>
                </c:pt>
                <c:pt idx="6882">
                  <c:v>11.5572588941303</c:v>
                </c:pt>
                <c:pt idx="6883">
                  <c:v>11.555061156468099</c:v>
                </c:pt>
                <c:pt idx="6884">
                  <c:v>11.5531536120581</c:v>
                </c:pt>
                <c:pt idx="6885">
                  <c:v>11.551245249114601</c:v>
                </c:pt>
                <c:pt idx="6886">
                  <c:v>11.549395873154401</c:v>
                </c:pt>
                <c:pt idx="6887">
                  <c:v>11.5476119589561</c:v>
                </c:pt>
                <c:pt idx="6888">
                  <c:v>11.5457969439666</c:v>
                </c:pt>
                <c:pt idx="6889">
                  <c:v>11.5448081252884</c:v>
                </c:pt>
                <c:pt idx="6890">
                  <c:v>11.5438279359176</c:v>
                </c:pt>
                <c:pt idx="6891">
                  <c:v>11.5428239477612</c:v>
                </c:pt>
                <c:pt idx="6892">
                  <c:v>11.5417241087554</c:v>
                </c:pt>
                <c:pt idx="6893">
                  <c:v>11.540657426192499</c:v>
                </c:pt>
                <c:pt idx="6894">
                  <c:v>11.5387922215138</c:v>
                </c:pt>
                <c:pt idx="6895">
                  <c:v>11.5370247396999</c:v>
                </c:pt>
                <c:pt idx="6896">
                  <c:v>11.535294070705801</c:v>
                </c:pt>
                <c:pt idx="6897">
                  <c:v>11.533534299661101</c:v>
                </c:pt>
                <c:pt idx="6898">
                  <c:v>11.531769503959</c:v>
                </c:pt>
                <c:pt idx="6899">
                  <c:v>11.5300321971011</c:v>
                </c:pt>
                <c:pt idx="6900">
                  <c:v>11.5283201336792</c:v>
                </c:pt>
                <c:pt idx="6901">
                  <c:v>11.5268027437141</c:v>
                </c:pt>
                <c:pt idx="6902">
                  <c:v>11.525336271759301</c:v>
                </c:pt>
                <c:pt idx="6903">
                  <c:v>11.523880421863099</c:v>
                </c:pt>
                <c:pt idx="6904">
                  <c:v>11.522264490242801</c:v>
                </c:pt>
                <c:pt idx="6905">
                  <c:v>11.5209955633854</c:v>
                </c:pt>
                <c:pt idx="6906">
                  <c:v>11.5197363042254</c:v>
                </c:pt>
                <c:pt idx="6907">
                  <c:v>11.518490077208099</c:v>
                </c:pt>
                <c:pt idx="6908">
                  <c:v>11.5172182241832</c:v>
                </c:pt>
                <c:pt idx="6909">
                  <c:v>11.5158231265594</c:v>
                </c:pt>
                <c:pt idx="6910">
                  <c:v>11.5143642472817</c:v>
                </c:pt>
                <c:pt idx="6911">
                  <c:v>11.5138589270805</c:v>
                </c:pt>
                <c:pt idx="6912">
                  <c:v>11.512009791060301</c:v>
                </c:pt>
                <c:pt idx="6913">
                  <c:v>11.5104431017508</c:v>
                </c:pt>
                <c:pt idx="6914">
                  <c:v>11.5089220840183</c:v>
                </c:pt>
                <c:pt idx="6915">
                  <c:v>11.5074013957106</c:v>
                </c:pt>
                <c:pt idx="6916">
                  <c:v>11.5059168567409</c:v>
                </c:pt>
                <c:pt idx="6917">
                  <c:v>11.5044007521686</c:v>
                </c:pt>
                <c:pt idx="6918">
                  <c:v>11.502879780803401</c:v>
                </c:pt>
                <c:pt idx="6919">
                  <c:v>11.5013796877733</c:v>
                </c:pt>
                <c:pt idx="6920">
                  <c:v>11.4999715392846</c:v>
                </c:pt>
                <c:pt idx="6921">
                  <c:v>11.4983688912505</c:v>
                </c:pt>
                <c:pt idx="6922">
                  <c:v>11.4967798487721</c:v>
                </c:pt>
                <c:pt idx="6923">
                  <c:v>11.496215321652199</c:v>
                </c:pt>
                <c:pt idx="6924">
                  <c:v>11.4955754779602</c:v>
                </c:pt>
                <c:pt idx="6925">
                  <c:v>11.4950262526679</c:v>
                </c:pt>
                <c:pt idx="6926">
                  <c:v>11.494589099081599</c:v>
                </c:pt>
                <c:pt idx="6927">
                  <c:v>11.494295484081899</c:v>
                </c:pt>
                <c:pt idx="6928">
                  <c:v>11.494472752000201</c:v>
                </c:pt>
                <c:pt idx="6929">
                  <c:v>11.494318513390301</c:v>
                </c:pt>
                <c:pt idx="6930">
                  <c:v>11.494184196546</c:v>
                </c:pt>
                <c:pt idx="6931">
                  <c:v>11.494010386943801</c:v>
                </c:pt>
                <c:pt idx="6932">
                  <c:v>11.493802113897599</c:v>
                </c:pt>
                <c:pt idx="6933">
                  <c:v>11.493622444926</c:v>
                </c:pt>
                <c:pt idx="6934">
                  <c:v>11.4934583933371</c:v>
                </c:pt>
                <c:pt idx="6935">
                  <c:v>11.493299703917501</c:v>
                </c:pt>
                <c:pt idx="6936">
                  <c:v>11.493139936142599</c:v>
                </c:pt>
                <c:pt idx="6937">
                  <c:v>11.4930448982754</c:v>
                </c:pt>
                <c:pt idx="6938">
                  <c:v>11.492975521445899</c:v>
                </c:pt>
                <c:pt idx="6939">
                  <c:v>11.492934534795999</c:v>
                </c:pt>
                <c:pt idx="6940">
                  <c:v>11.492291985129199</c:v>
                </c:pt>
                <c:pt idx="6941">
                  <c:v>11.4916597898143</c:v>
                </c:pt>
                <c:pt idx="6942">
                  <c:v>11.491043667631599</c:v>
                </c:pt>
                <c:pt idx="6943">
                  <c:v>11.490443615308299</c:v>
                </c:pt>
                <c:pt idx="6944">
                  <c:v>11.4898481854732</c:v>
                </c:pt>
                <c:pt idx="6945">
                  <c:v>11.489247249806899</c:v>
                </c:pt>
                <c:pt idx="6946">
                  <c:v>11.488673817223299</c:v>
                </c:pt>
                <c:pt idx="6947">
                  <c:v>11.4880929002047</c:v>
                </c:pt>
                <c:pt idx="6948">
                  <c:v>11.487507669934301</c:v>
                </c:pt>
                <c:pt idx="6949">
                  <c:v>11.4876227116892</c:v>
                </c:pt>
                <c:pt idx="6950">
                  <c:v>11.48775154824</c:v>
                </c:pt>
                <c:pt idx="6951">
                  <c:v>11.4879163489568</c:v>
                </c:pt>
                <c:pt idx="6952">
                  <c:v>11.4881447226413</c:v>
                </c:pt>
                <c:pt idx="6953">
                  <c:v>11.488348148442</c:v>
                </c:pt>
                <c:pt idx="6954">
                  <c:v>11.4884336882707</c:v>
                </c:pt>
                <c:pt idx="6955">
                  <c:v>11.488531703664</c:v>
                </c:pt>
                <c:pt idx="6956">
                  <c:v>11.488503924219501</c:v>
                </c:pt>
                <c:pt idx="6957">
                  <c:v>11.4884799126604</c:v>
                </c:pt>
                <c:pt idx="6958">
                  <c:v>11.488460908664401</c:v>
                </c:pt>
                <c:pt idx="6959">
                  <c:v>11.4884096190838</c:v>
                </c:pt>
                <c:pt idx="6960">
                  <c:v>11.4883649241228</c:v>
                </c:pt>
                <c:pt idx="6961">
                  <c:v>11.488331589087901</c:v>
                </c:pt>
                <c:pt idx="6962">
                  <c:v>11.488314379278201</c:v>
                </c:pt>
                <c:pt idx="6963">
                  <c:v>11.4882980328249</c:v>
                </c:pt>
                <c:pt idx="6964">
                  <c:v>11.487763840383201</c:v>
                </c:pt>
                <c:pt idx="6965">
                  <c:v>11.487247900122799</c:v>
                </c:pt>
                <c:pt idx="6966">
                  <c:v>11.488416705670399</c:v>
                </c:pt>
                <c:pt idx="6967">
                  <c:v>11.4896572110853</c:v>
                </c:pt>
                <c:pt idx="6968">
                  <c:v>11.491010295402001</c:v>
                </c:pt>
                <c:pt idx="6969">
                  <c:v>11.4922663247215</c:v>
                </c:pt>
                <c:pt idx="6970">
                  <c:v>11.493528267992501</c:v>
                </c:pt>
                <c:pt idx="6971">
                  <c:v>11.4967615791809</c:v>
                </c:pt>
                <c:pt idx="6972">
                  <c:v>11.5000384546496</c:v>
                </c:pt>
                <c:pt idx="6973">
                  <c:v>11.502734208075299</c:v>
                </c:pt>
                <c:pt idx="6974">
                  <c:v>11.5054478474833</c:v>
                </c:pt>
                <c:pt idx="6975">
                  <c:v>11.508172932833901</c:v>
                </c:pt>
                <c:pt idx="6976">
                  <c:v>11.5116412698969</c:v>
                </c:pt>
                <c:pt idx="6977">
                  <c:v>11.515139990906601</c:v>
                </c:pt>
                <c:pt idx="6978">
                  <c:v>11.5185555391941</c:v>
                </c:pt>
                <c:pt idx="6979">
                  <c:v>11.5193054193909</c:v>
                </c:pt>
                <c:pt idx="6980">
                  <c:v>11.520052525501301</c:v>
                </c:pt>
                <c:pt idx="6981">
                  <c:v>11.520814058258599</c:v>
                </c:pt>
                <c:pt idx="6982">
                  <c:v>11.521579121889699</c:v>
                </c:pt>
                <c:pt idx="6983">
                  <c:v>11.5223555723201</c:v>
                </c:pt>
                <c:pt idx="6984">
                  <c:v>11.5231161288668</c:v>
                </c:pt>
                <c:pt idx="6985">
                  <c:v>11.5239039934836</c:v>
                </c:pt>
                <c:pt idx="6986">
                  <c:v>11.5248913020892</c:v>
                </c:pt>
                <c:pt idx="6987">
                  <c:v>11.5260536827466</c:v>
                </c:pt>
                <c:pt idx="6988">
                  <c:v>11.5270611505528</c:v>
                </c:pt>
                <c:pt idx="6989">
                  <c:v>11.5280153389812</c:v>
                </c:pt>
                <c:pt idx="6990">
                  <c:v>11.5290303023787</c:v>
                </c:pt>
                <c:pt idx="6991">
                  <c:v>11.529699553581001</c:v>
                </c:pt>
                <c:pt idx="6992">
                  <c:v>11.530366290819</c:v>
                </c:pt>
                <c:pt idx="6993">
                  <c:v>11.531209264664501</c:v>
                </c:pt>
                <c:pt idx="6994">
                  <c:v>11.532641511241</c:v>
                </c:pt>
                <c:pt idx="6995">
                  <c:v>11.5340792265511</c:v>
                </c:pt>
                <c:pt idx="6996">
                  <c:v>11.537327880702399</c:v>
                </c:pt>
                <c:pt idx="6997">
                  <c:v>11.538743603642599</c:v>
                </c:pt>
                <c:pt idx="6998">
                  <c:v>11.540161072583301</c:v>
                </c:pt>
                <c:pt idx="6999">
                  <c:v>11.541591706853501</c:v>
                </c:pt>
                <c:pt idx="7000">
                  <c:v>11.543014783122</c:v>
                </c:pt>
                <c:pt idx="7001">
                  <c:v>11.5457956157751</c:v>
                </c:pt>
                <c:pt idx="7002">
                  <c:v>11.548406357224</c:v>
                </c:pt>
                <c:pt idx="7003">
                  <c:v>11.5510339068236</c:v>
                </c:pt>
                <c:pt idx="7004">
                  <c:v>11.5536593888681</c:v>
                </c:pt>
                <c:pt idx="7005">
                  <c:v>11.556291383686199</c:v>
                </c:pt>
                <c:pt idx="7006">
                  <c:v>11.558932710886801</c:v>
                </c:pt>
                <c:pt idx="7007">
                  <c:v>11.559777195115</c:v>
                </c:pt>
                <c:pt idx="7008">
                  <c:v>11.56053739042</c:v>
                </c:pt>
                <c:pt idx="7009">
                  <c:v>11.5612975577009</c:v>
                </c:pt>
                <c:pt idx="7010">
                  <c:v>11.5623526179773</c:v>
                </c:pt>
                <c:pt idx="7011">
                  <c:v>11.5634434074837</c:v>
                </c:pt>
                <c:pt idx="7012">
                  <c:v>11.5647075112644</c:v>
                </c:pt>
                <c:pt idx="7013">
                  <c:v>11.566015359789199</c:v>
                </c:pt>
                <c:pt idx="7014">
                  <c:v>11.569334777961201</c:v>
                </c:pt>
                <c:pt idx="7015">
                  <c:v>11.572659889799001</c:v>
                </c:pt>
                <c:pt idx="7016">
                  <c:v>11.5743399388151</c:v>
                </c:pt>
                <c:pt idx="7017">
                  <c:v>11.5751672443341</c:v>
                </c:pt>
                <c:pt idx="7018">
                  <c:v>11.575953324504001</c:v>
                </c:pt>
                <c:pt idx="7019">
                  <c:v>11.5768069646128</c:v>
                </c:pt>
                <c:pt idx="7020">
                  <c:v>11.5776727933549</c:v>
                </c:pt>
                <c:pt idx="7021">
                  <c:v>11.5796180776155</c:v>
                </c:pt>
                <c:pt idx="7022">
                  <c:v>11.581734707746699</c:v>
                </c:pt>
                <c:pt idx="7023">
                  <c:v>11.5838511336524</c:v>
                </c:pt>
                <c:pt idx="7024">
                  <c:v>11.5850760455303</c:v>
                </c:pt>
                <c:pt idx="7025">
                  <c:v>11.5860993672049</c:v>
                </c:pt>
                <c:pt idx="7026">
                  <c:v>11.586905700886</c:v>
                </c:pt>
                <c:pt idx="7027">
                  <c:v>11.587705038473</c:v>
                </c:pt>
                <c:pt idx="7028">
                  <c:v>11.5883371684177</c:v>
                </c:pt>
                <c:pt idx="7029">
                  <c:v>11.589231722888</c:v>
                </c:pt>
                <c:pt idx="7030">
                  <c:v>11.5900745509073</c:v>
                </c:pt>
                <c:pt idx="7031">
                  <c:v>11.591471912580699</c:v>
                </c:pt>
                <c:pt idx="7032">
                  <c:v>11.5925519309178</c:v>
                </c:pt>
                <c:pt idx="7033">
                  <c:v>11.593944738690301</c:v>
                </c:pt>
                <c:pt idx="7034">
                  <c:v>11.5963369725246</c:v>
                </c:pt>
                <c:pt idx="7035">
                  <c:v>11.5979592882695</c:v>
                </c:pt>
                <c:pt idx="7036">
                  <c:v>11.5984423874424</c:v>
                </c:pt>
                <c:pt idx="7037">
                  <c:v>11.598920247589</c:v>
                </c:pt>
                <c:pt idx="7038">
                  <c:v>11.5992528242533</c:v>
                </c:pt>
                <c:pt idx="7039">
                  <c:v>11.599811141386899</c:v>
                </c:pt>
                <c:pt idx="7040">
                  <c:v>11.6003774725159</c:v>
                </c:pt>
                <c:pt idx="7041">
                  <c:v>11.600956344293801</c:v>
                </c:pt>
                <c:pt idx="7042">
                  <c:v>11.601056989101901</c:v>
                </c:pt>
                <c:pt idx="7043">
                  <c:v>11.6028743504513</c:v>
                </c:pt>
                <c:pt idx="7044">
                  <c:v>11.605999254576201</c:v>
                </c:pt>
                <c:pt idx="7045">
                  <c:v>11.6078038980278</c:v>
                </c:pt>
                <c:pt idx="7046">
                  <c:v>11.6096418791996</c:v>
                </c:pt>
                <c:pt idx="7047">
                  <c:v>11.6114812000006</c:v>
                </c:pt>
                <c:pt idx="7048">
                  <c:v>11.6134432956175</c:v>
                </c:pt>
                <c:pt idx="7049">
                  <c:v>11.6154165625539</c:v>
                </c:pt>
                <c:pt idx="7050">
                  <c:v>11.617428445541901</c:v>
                </c:pt>
                <c:pt idx="7051">
                  <c:v>11.619419758335299</c:v>
                </c:pt>
                <c:pt idx="7052">
                  <c:v>11.6213527962001</c:v>
                </c:pt>
                <c:pt idx="7053">
                  <c:v>11.623291058706</c:v>
                </c:pt>
                <c:pt idx="7054">
                  <c:v>11.6252433816672</c:v>
                </c:pt>
                <c:pt idx="7055">
                  <c:v>11.6272308249874</c:v>
                </c:pt>
                <c:pt idx="7056">
                  <c:v>11.6278240157641</c:v>
                </c:pt>
                <c:pt idx="7057">
                  <c:v>11.628401551260399</c:v>
                </c:pt>
                <c:pt idx="7058">
                  <c:v>11.628996319530801</c:v>
                </c:pt>
                <c:pt idx="7059">
                  <c:v>11.629707572881101</c:v>
                </c:pt>
                <c:pt idx="7060">
                  <c:v>11.6304551129637</c:v>
                </c:pt>
                <c:pt idx="7061">
                  <c:v>11.631213188046599</c:v>
                </c:pt>
                <c:pt idx="7062">
                  <c:v>11.6319783535483</c:v>
                </c:pt>
                <c:pt idx="7063">
                  <c:v>11.6327646895696</c:v>
                </c:pt>
                <c:pt idx="7064">
                  <c:v>11.633551451110201</c:v>
                </c:pt>
                <c:pt idx="7065">
                  <c:v>11.634310008567899</c:v>
                </c:pt>
                <c:pt idx="7066">
                  <c:v>11.635025585361801</c:v>
                </c:pt>
                <c:pt idx="7067">
                  <c:v>11.635781947488001</c:v>
                </c:pt>
                <c:pt idx="7068">
                  <c:v>11.636541766751</c:v>
                </c:pt>
                <c:pt idx="7069">
                  <c:v>11.637261979541</c:v>
                </c:pt>
                <c:pt idx="7070">
                  <c:v>11.6379348756524</c:v>
                </c:pt>
                <c:pt idx="7071">
                  <c:v>11.6406165255083</c:v>
                </c:pt>
                <c:pt idx="7072">
                  <c:v>11.643307741531</c:v>
                </c:pt>
                <c:pt idx="7073">
                  <c:v>11.646084552557999</c:v>
                </c:pt>
                <c:pt idx="7074">
                  <c:v>11.649052814210799</c:v>
                </c:pt>
                <c:pt idx="7075">
                  <c:v>11.6519367354077</c:v>
                </c:pt>
                <c:pt idx="7076">
                  <c:v>11.654839947978401</c:v>
                </c:pt>
                <c:pt idx="7077">
                  <c:v>11.657734208697599</c:v>
                </c:pt>
                <c:pt idx="7078">
                  <c:v>11.6604754807439</c:v>
                </c:pt>
                <c:pt idx="7079">
                  <c:v>11.6610352506853</c:v>
                </c:pt>
                <c:pt idx="7080">
                  <c:v>11.6616417564613</c:v>
                </c:pt>
                <c:pt idx="7081">
                  <c:v>11.662241363919099</c:v>
                </c:pt>
                <c:pt idx="7082">
                  <c:v>11.6638801343083</c:v>
                </c:pt>
                <c:pt idx="7083">
                  <c:v>11.6655244931911</c:v>
                </c:pt>
                <c:pt idx="7084">
                  <c:v>11.667188743173901</c:v>
                </c:pt>
                <c:pt idx="7085">
                  <c:v>11.668021417411</c:v>
                </c:pt>
                <c:pt idx="7086">
                  <c:v>11.6687818723076</c:v>
                </c:pt>
                <c:pt idx="7087">
                  <c:v>11.6695509633181</c:v>
                </c:pt>
                <c:pt idx="7088">
                  <c:v>11.670485568694501</c:v>
                </c:pt>
                <c:pt idx="7089">
                  <c:v>11.671466885638401</c:v>
                </c:pt>
                <c:pt idx="7090">
                  <c:v>11.6724266569405</c:v>
                </c:pt>
                <c:pt idx="7091">
                  <c:v>11.673369106027399</c:v>
                </c:pt>
                <c:pt idx="7092">
                  <c:v>11.674358736436099</c:v>
                </c:pt>
                <c:pt idx="7093">
                  <c:v>11.6753266563086</c:v>
                </c:pt>
                <c:pt idx="7094">
                  <c:v>11.6763553951532</c:v>
                </c:pt>
                <c:pt idx="7095">
                  <c:v>11.677661621839</c:v>
                </c:pt>
                <c:pt idx="7096">
                  <c:v>11.680060816401401</c:v>
                </c:pt>
                <c:pt idx="7097">
                  <c:v>11.6824702146218</c:v>
                </c:pt>
                <c:pt idx="7098">
                  <c:v>11.6850415958396</c:v>
                </c:pt>
                <c:pt idx="7099">
                  <c:v>11.6874507187567</c:v>
                </c:pt>
                <c:pt idx="7100">
                  <c:v>11.6897424821358</c:v>
                </c:pt>
                <c:pt idx="7101">
                  <c:v>11.690465705127799</c:v>
                </c:pt>
                <c:pt idx="7102">
                  <c:v>11.6911623113836</c:v>
                </c:pt>
                <c:pt idx="7103">
                  <c:v>11.691763577759</c:v>
                </c:pt>
                <c:pt idx="7104">
                  <c:v>11.692382947369801</c:v>
                </c:pt>
                <c:pt idx="7105">
                  <c:v>11.693652744326799</c:v>
                </c:pt>
                <c:pt idx="7106">
                  <c:v>11.694858775994399</c:v>
                </c:pt>
                <c:pt idx="7107">
                  <c:v>11.6959005331711</c:v>
                </c:pt>
                <c:pt idx="7108">
                  <c:v>11.6969002625416</c:v>
                </c:pt>
                <c:pt idx="7109">
                  <c:v>11.697877020090999</c:v>
                </c:pt>
                <c:pt idx="7110">
                  <c:v>11.6988599441434</c:v>
                </c:pt>
                <c:pt idx="7111">
                  <c:v>11.699866738992201</c:v>
                </c:pt>
                <c:pt idx="7112">
                  <c:v>11.7008954952842</c:v>
                </c:pt>
                <c:pt idx="7113">
                  <c:v>11.702935773297</c:v>
                </c:pt>
                <c:pt idx="7114">
                  <c:v>11.703883141716201</c:v>
                </c:pt>
                <c:pt idx="7115">
                  <c:v>11.705015606641201</c:v>
                </c:pt>
                <c:pt idx="7116">
                  <c:v>11.705332994595199</c:v>
                </c:pt>
                <c:pt idx="7117">
                  <c:v>11.7057011837946</c:v>
                </c:pt>
                <c:pt idx="7118">
                  <c:v>11.7061561543716</c:v>
                </c:pt>
                <c:pt idx="7119">
                  <c:v>11.706824278945501</c:v>
                </c:pt>
                <c:pt idx="7120">
                  <c:v>11.7074548655904</c:v>
                </c:pt>
                <c:pt idx="7121">
                  <c:v>11.7079359292128</c:v>
                </c:pt>
                <c:pt idx="7122">
                  <c:v>11.708381995789001</c:v>
                </c:pt>
                <c:pt idx="7123">
                  <c:v>11.708836916879999</c:v>
                </c:pt>
                <c:pt idx="7124">
                  <c:v>11.709885503514201</c:v>
                </c:pt>
                <c:pt idx="7125">
                  <c:v>11.710927808226099</c:v>
                </c:pt>
                <c:pt idx="7126">
                  <c:v>11.7120133322898</c:v>
                </c:pt>
                <c:pt idx="7127">
                  <c:v>11.713116109027901</c:v>
                </c:pt>
                <c:pt idx="7128">
                  <c:v>11.714773892037099</c:v>
                </c:pt>
                <c:pt idx="7129">
                  <c:v>11.7159269666355</c:v>
                </c:pt>
                <c:pt idx="7130">
                  <c:v>11.7185332753035</c:v>
                </c:pt>
                <c:pt idx="7131">
                  <c:v>11.7204613405579</c:v>
                </c:pt>
                <c:pt idx="7132">
                  <c:v>11.722400524676999</c:v>
                </c:pt>
                <c:pt idx="7133">
                  <c:v>11.724313871167</c:v>
                </c:pt>
                <c:pt idx="7134">
                  <c:v>11.7261401048344</c:v>
                </c:pt>
                <c:pt idx="7135">
                  <c:v>11.727980075114701</c:v>
                </c:pt>
                <c:pt idx="7136">
                  <c:v>11.730554542887299</c:v>
                </c:pt>
                <c:pt idx="7137">
                  <c:v>11.7331965736341</c:v>
                </c:pt>
                <c:pt idx="7138">
                  <c:v>11.7358556206798</c:v>
                </c:pt>
                <c:pt idx="7139">
                  <c:v>11.7387736318066</c:v>
                </c:pt>
                <c:pt idx="7140">
                  <c:v>11.7417111948025</c:v>
                </c:pt>
                <c:pt idx="7141">
                  <c:v>11.7447932384687</c:v>
                </c:pt>
                <c:pt idx="7142">
                  <c:v>11.7476802455525</c:v>
                </c:pt>
                <c:pt idx="7143">
                  <c:v>11.751308101006099</c:v>
                </c:pt>
                <c:pt idx="7144">
                  <c:v>11.7538231004112</c:v>
                </c:pt>
                <c:pt idx="7145">
                  <c:v>11.756388918958301</c:v>
                </c:pt>
                <c:pt idx="7146">
                  <c:v>11.75889336102</c:v>
                </c:pt>
                <c:pt idx="7147">
                  <c:v>11.761547798374901</c:v>
                </c:pt>
                <c:pt idx="7148">
                  <c:v>11.764223872322001</c:v>
                </c:pt>
                <c:pt idx="7149">
                  <c:v>11.7671758799488</c:v>
                </c:pt>
                <c:pt idx="7150">
                  <c:v>11.770143070546</c:v>
                </c:pt>
                <c:pt idx="7151">
                  <c:v>11.772934267073399</c:v>
                </c:pt>
                <c:pt idx="7152">
                  <c:v>11.7756862451337</c:v>
                </c:pt>
                <c:pt idx="7153">
                  <c:v>11.7783998484805</c:v>
                </c:pt>
                <c:pt idx="7154">
                  <c:v>11.7811224633333</c:v>
                </c:pt>
                <c:pt idx="7155">
                  <c:v>11.7842838848062</c:v>
                </c:pt>
                <c:pt idx="7156">
                  <c:v>11.7873575998658</c:v>
                </c:pt>
                <c:pt idx="7157">
                  <c:v>11.7904608015786</c:v>
                </c:pt>
                <c:pt idx="7158">
                  <c:v>11.793704727058101</c:v>
                </c:pt>
                <c:pt idx="7159">
                  <c:v>11.796963835782</c:v>
                </c:pt>
                <c:pt idx="7160">
                  <c:v>11.8003324018763</c:v>
                </c:pt>
                <c:pt idx="7161">
                  <c:v>11.8036904506121</c:v>
                </c:pt>
                <c:pt idx="7162">
                  <c:v>11.807069399228499</c:v>
                </c:pt>
                <c:pt idx="7163">
                  <c:v>11.810462092821</c:v>
                </c:pt>
                <c:pt idx="7164">
                  <c:v>11.8136969073926</c:v>
                </c:pt>
                <c:pt idx="7165">
                  <c:v>11.8169421294694</c:v>
                </c:pt>
                <c:pt idx="7166">
                  <c:v>11.8191260977722</c:v>
                </c:pt>
                <c:pt idx="7167">
                  <c:v>11.821342838211001</c:v>
                </c:pt>
                <c:pt idx="7168">
                  <c:v>11.8235323932687</c:v>
                </c:pt>
                <c:pt idx="7169">
                  <c:v>11.8257362937353</c:v>
                </c:pt>
                <c:pt idx="7170">
                  <c:v>11.8278520870637</c:v>
                </c:pt>
                <c:pt idx="7171">
                  <c:v>11.8300407701</c:v>
                </c:pt>
                <c:pt idx="7172">
                  <c:v>11.832244173763801</c:v>
                </c:pt>
                <c:pt idx="7173">
                  <c:v>11.834446334016301</c:v>
                </c:pt>
                <c:pt idx="7174">
                  <c:v>11.8366393696496</c:v>
                </c:pt>
                <c:pt idx="7175">
                  <c:v>11.838795599273499</c:v>
                </c:pt>
                <c:pt idx="7176">
                  <c:v>11.8409607421028</c:v>
                </c:pt>
                <c:pt idx="7177">
                  <c:v>11.8431443333375</c:v>
                </c:pt>
                <c:pt idx="7178">
                  <c:v>11.845321575896801</c:v>
                </c:pt>
                <c:pt idx="7179">
                  <c:v>11.8476559378123</c:v>
                </c:pt>
                <c:pt idx="7180">
                  <c:v>11.850408677497599</c:v>
                </c:pt>
                <c:pt idx="7181">
                  <c:v>11.853184574769701</c:v>
                </c:pt>
                <c:pt idx="7182">
                  <c:v>11.855851716311999</c:v>
                </c:pt>
                <c:pt idx="7183">
                  <c:v>11.8585311598586</c:v>
                </c:pt>
                <c:pt idx="7184">
                  <c:v>11.8612062136584</c:v>
                </c:pt>
                <c:pt idx="7185">
                  <c:v>11.8638735373976</c:v>
                </c:pt>
                <c:pt idx="7186">
                  <c:v>11.8665212076911</c:v>
                </c:pt>
                <c:pt idx="7187">
                  <c:v>11.869181170169799</c:v>
                </c:pt>
                <c:pt idx="7188">
                  <c:v>11.871851276605</c:v>
                </c:pt>
                <c:pt idx="7189">
                  <c:v>11.8745312860156</c:v>
                </c:pt>
                <c:pt idx="7190">
                  <c:v>11.877205459307699</c:v>
                </c:pt>
                <c:pt idx="7191">
                  <c:v>11.879853528453699</c:v>
                </c:pt>
                <c:pt idx="7192">
                  <c:v>11.882386505055401</c:v>
                </c:pt>
                <c:pt idx="7193">
                  <c:v>11.8849388232724</c:v>
                </c:pt>
                <c:pt idx="7194">
                  <c:v>11.8874890746315</c:v>
                </c:pt>
                <c:pt idx="7195">
                  <c:v>11.890059191889</c:v>
                </c:pt>
                <c:pt idx="7196">
                  <c:v>11.8925445718913</c:v>
                </c:pt>
                <c:pt idx="7197">
                  <c:v>11.895145803005301</c:v>
                </c:pt>
                <c:pt idx="7198">
                  <c:v>11.898838571905699</c:v>
                </c:pt>
                <c:pt idx="7199">
                  <c:v>11.9024221489368</c:v>
                </c:pt>
                <c:pt idx="7200">
                  <c:v>11.906212459272201</c:v>
                </c:pt>
                <c:pt idx="7201">
                  <c:v>11.909827088438201</c:v>
                </c:pt>
                <c:pt idx="7202">
                  <c:v>11.913901368781699</c:v>
                </c:pt>
                <c:pt idx="7203">
                  <c:v>11.91798625781</c:v>
                </c:pt>
                <c:pt idx="7204">
                  <c:v>11.922086429552101</c:v>
                </c:pt>
                <c:pt idx="7205">
                  <c:v>11.926197113948501</c:v>
                </c:pt>
                <c:pt idx="7206">
                  <c:v>11.9301898295864</c:v>
                </c:pt>
                <c:pt idx="7207">
                  <c:v>11.934204493465099</c:v>
                </c:pt>
                <c:pt idx="7208">
                  <c:v>11.9384095332834</c:v>
                </c:pt>
                <c:pt idx="7209">
                  <c:v>11.941998498134</c:v>
                </c:pt>
                <c:pt idx="7210">
                  <c:v>11.945610495753</c:v>
                </c:pt>
                <c:pt idx="7211">
                  <c:v>11.949234080022901</c:v>
                </c:pt>
                <c:pt idx="7212">
                  <c:v>11.952869372563001</c:v>
                </c:pt>
                <c:pt idx="7213">
                  <c:v>11.9565646970605</c:v>
                </c:pt>
                <c:pt idx="7214">
                  <c:v>11.9603241977232</c:v>
                </c:pt>
                <c:pt idx="7215">
                  <c:v>11.9640941808064</c:v>
                </c:pt>
                <c:pt idx="7216">
                  <c:v>11.967839130646301</c:v>
                </c:pt>
                <c:pt idx="7217">
                  <c:v>11.9715669419927</c:v>
                </c:pt>
                <c:pt idx="7218">
                  <c:v>11.975547022893601</c:v>
                </c:pt>
                <c:pt idx="7219">
                  <c:v>11.979523177840401</c:v>
                </c:pt>
                <c:pt idx="7220">
                  <c:v>11.983731092509901</c:v>
                </c:pt>
                <c:pt idx="7221">
                  <c:v>11.988005628876399</c:v>
                </c:pt>
                <c:pt idx="7222">
                  <c:v>11.9923724632975</c:v>
                </c:pt>
                <c:pt idx="7223">
                  <c:v>11.9965926775601</c:v>
                </c:pt>
                <c:pt idx="7224">
                  <c:v>12.0008152286313</c:v>
                </c:pt>
                <c:pt idx="7225">
                  <c:v>12.004946871015299</c:v>
                </c:pt>
                <c:pt idx="7226">
                  <c:v>12.0090819035105</c:v>
                </c:pt>
                <c:pt idx="7227">
                  <c:v>12.013240361743801</c:v>
                </c:pt>
                <c:pt idx="7228">
                  <c:v>12.0174519108258</c:v>
                </c:pt>
                <c:pt idx="7229">
                  <c:v>12.0215875077606</c:v>
                </c:pt>
                <c:pt idx="7230">
                  <c:v>12.0257442109198</c:v>
                </c:pt>
                <c:pt idx="7231">
                  <c:v>12.0298216286276</c:v>
                </c:pt>
                <c:pt idx="7232">
                  <c:v>12.0339044518494</c:v>
                </c:pt>
                <c:pt idx="7233">
                  <c:v>12.037929876258699</c:v>
                </c:pt>
                <c:pt idx="7234">
                  <c:v>12.0419557592926</c:v>
                </c:pt>
                <c:pt idx="7235">
                  <c:v>12.0459592104019</c:v>
                </c:pt>
                <c:pt idx="7236">
                  <c:v>12.049709091132501</c:v>
                </c:pt>
                <c:pt idx="7237">
                  <c:v>12.0534845001678</c:v>
                </c:pt>
                <c:pt idx="7238">
                  <c:v>12.0574095537318</c:v>
                </c:pt>
                <c:pt idx="7239">
                  <c:v>12.061380561435</c:v>
                </c:pt>
                <c:pt idx="7240">
                  <c:v>12.065819736496501</c:v>
                </c:pt>
                <c:pt idx="7241">
                  <c:v>12.070128053804</c:v>
                </c:pt>
                <c:pt idx="7242">
                  <c:v>12.0744696518915</c:v>
                </c:pt>
                <c:pt idx="7243">
                  <c:v>12.0788228927006</c:v>
                </c:pt>
                <c:pt idx="7244">
                  <c:v>12.0832712152183</c:v>
                </c:pt>
                <c:pt idx="7245">
                  <c:v>12.0876787314798</c:v>
                </c:pt>
                <c:pt idx="7246">
                  <c:v>12.0920769139826</c:v>
                </c:pt>
                <c:pt idx="7247">
                  <c:v>12.0964712307303</c:v>
                </c:pt>
                <c:pt idx="7248">
                  <c:v>12.1009010374502</c:v>
                </c:pt>
                <c:pt idx="7249">
                  <c:v>12.1053999304259</c:v>
                </c:pt>
                <c:pt idx="7250">
                  <c:v>12.1092464588003</c:v>
                </c:pt>
                <c:pt idx="7251">
                  <c:v>12.1130144158299</c:v>
                </c:pt>
                <c:pt idx="7252">
                  <c:v>12.1167912025465</c:v>
                </c:pt>
                <c:pt idx="7253">
                  <c:v>12.1205724619526</c:v>
                </c:pt>
                <c:pt idx="7254">
                  <c:v>12.1243829035076</c:v>
                </c:pt>
                <c:pt idx="7255">
                  <c:v>12.128087305193599</c:v>
                </c:pt>
                <c:pt idx="7256">
                  <c:v>12.131730387488901</c:v>
                </c:pt>
                <c:pt idx="7257">
                  <c:v>12.135381288781799</c:v>
                </c:pt>
                <c:pt idx="7258">
                  <c:v>12.137222809826801</c:v>
                </c:pt>
                <c:pt idx="7259">
                  <c:v>12.139129849046</c:v>
                </c:pt>
                <c:pt idx="7260">
                  <c:v>12.1403107573217</c:v>
                </c:pt>
                <c:pt idx="7261">
                  <c:v>12.142318605001201</c:v>
                </c:pt>
                <c:pt idx="7262">
                  <c:v>12.1443207682024</c:v>
                </c:pt>
                <c:pt idx="7263">
                  <c:v>12.1463931201049</c:v>
                </c:pt>
                <c:pt idx="7264">
                  <c:v>12.148488391129799</c:v>
                </c:pt>
                <c:pt idx="7265">
                  <c:v>12.150708488847901</c:v>
                </c:pt>
                <c:pt idx="7266">
                  <c:v>12.152746221112301</c:v>
                </c:pt>
                <c:pt idx="7267">
                  <c:v>12.1546838286908</c:v>
                </c:pt>
                <c:pt idx="7268">
                  <c:v>12.156584096268199</c:v>
                </c:pt>
                <c:pt idx="7269">
                  <c:v>12.1581150532612</c:v>
                </c:pt>
                <c:pt idx="7270">
                  <c:v>12.1598525644264</c:v>
                </c:pt>
                <c:pt idx="7271">
                  <c:v>12.16150826342</c:v>
                </c:pt>
                <c:pt idx="7272">
                  <c:v>12.1629532609108</c:v>
                </c:pt>
                <c:pt idx="7273">
                  <c:v>12.1644083622826</c:v>
                </c:pt>
                <c:pt idx="7274">
                  <c:v>12.166833745448001</c:v>
                </c:pt>
                <c:pt idx="7275">
                  <c:v>12.169247133391901</c:v>
                </c:pt>
                <c:pt idx="7276">
                  <c:v>12.171649396080801</c:v>
                </c:pt>
                <c:pt idx="7277">
                  <c:v>12.174032665844299</c:v>
                </c:pt>
                <c:pt idx="7278">
                  <c:v>12.1764863673754</c:v>
                </c:pt>
                <c:pt idx="7279">
                  <c:v>12.179187305495301</c:v>
                </c:pt>
                <c:pt idx="7280">
                  <c:v>12.1819259007349</c:v>
                </c:pt>
                <c:pt idx="7281">
                  <c:v>12.184740976067999</c:v>
                </c:pt>
                <c:pt idx="7282">
                  <c:v>12.187509408390801</c:v>
                </c:pt>
                <c:pt idx="7283">
                  <c:v>12.1902679805891</c:v>
                </c:pt>
                <c:pt idx="7284">
                  <c:v>12.193082637788899</c:v>
                </c:pt>
                <c:pt idx="7285">
                  <c:v>12.195950197176</c:v>
                </c:pt>
                <c:pt idx="7286">
                  <c:v>12.198816927604</c:v>
                </c:pt>
                <c:pt idx="7287">
                  <c:v>12.2017009477467</c:v>
                </c:pt>
                <c:pt idx="7288">
                  <c:v>12.2044269037129</c:v>
                </c:pt>
                <c:pt idx="7289">
                  <c:v>12.2072929141461</c:v>
                </c:pt>
                <c:pt idx="7290">
                  <c:v>12.210161888417399</c:v>
                </c:pt>
                <c:pt idx="7291">
                  <c:v>12.2130478358185</c:v>
                </c:pt>
                <c:pt idx="7292">
                  <c:v>12.2158521953088</c:v>
                </c:pt>
                <c:pt idx="7293">
                  <c:v>12.2187138816507</c:v>
                </c:pt>
                <c:pt idx="7294">
                  <c:v>12.221578534475499</c:v>
                </c:pt>
                <c:pt idx="7295">
                  <c:v>12.2244378975712</c:v>
                </c:pt>
                <c:pt idx="7296">
                  <c:v>12.227247772860199</c:v>
                </c:pt>
                <c:pt idx="7297">
                  <c:v>12.230016416547</c:v>
                </c:pt>
                <c:pt idx="7298">
                  <c:v>12.2328118647093</c:v>
                </c:pt>
                <c:pt idx="7299">
                  <c:v>12.2356188575652</c:v>
                </c:pt>
                <c:pt idx="7300">
                  <c:v>12.238322335611199</c:v>
                </c:pt>
                <c:pt idx="7301">
                  <c:v>12.239527807862199</c:v>
                </c:pt>
                <c:pt idx="7302">
                  <c:v>12.240625151264499</c:v>
                </c:pt>
                <c:pt idx="7303">
                  <c:v>12.241739907432001</c:v>
                </c:pt>
                <c:pt idx="7304">
                  <c:v>12.242660011125601</c:v>
                </c:pt>
                <c:pt idx="7305">
                  <c:v>12.2435550260989</c:v>
                </c:pt>
                <c:pt idx="7306">
                  <c:v>12.2469109199457</c:v>
                </c:pt>
                <c:pt idx="7307">
                  <c:v>12.2502193217176</c:v>
                </c:pt>
                <c:pt idx="7308">
                  <c:v>12.253534588707</c:v>
                </c:pt>
                <c:pt idx="7309">
                  <c:v>12.2569301616484</c:v>
                </c:pt>
                <c:pt idx="7310">
                  <c:v>12.260137116153301</c:v>
                </c:pt>
                <c:pt idx="7311">
                  <c:v>12.2626728151491</c:v>
                </c:pt>
                <c:pt idx="7312">
                  <c:v>12.2652437317309</c:v>
                </c:pt>
                <c:pt idx="7313">
                  <c:v>12.2681277753762</c:v>
                </c:pt>
                <c:pt idx="7314">
                  <c:v>12.270635774280001</c:v>
                </c:pt>
                <c:pt idx="7315">
                  <c:v>12.273153624616899</c:v>
                </c:pt>
                <c:pt idx="7316">
                  <c:v>12.2757596862136</c:v>
                </c:pt>
                <c:pt idx="7317">
                  <c:v>12.278610009667901</c:v>
                </c:pt>
                <c:pt idx="7318">
                  <c:v>12.2815169468112</c:v>
                </c:pt>
                <c:pt idx="7319">
                  <c:v>12.2843535577826</c:v>
                </c:pt>
                <c:pt idx="7320">
                  <c:v>12.287319243803299</c:v>
                </c:pt>
                <c:pt idx="7321">
                  <c:v>12.290529532983401</c:v>
                </c:pt>
                <c:pt idx="7322">
                  <c:v>12.2938286140987</c:v>
                </c:pt>
                <c:pt idx="7323">
                  <c:v>12.296963598215299</c:v>
                </c:pt>
                <c:pt idx="7324">
                  <c:v>12.2999514581853</c:v>
                </c:pt>
                <c:pt idx="7325">
                  <c:v>12.3028425012421</c:v>
                </c:pt>
                <c:pt idx="7326">
                  <c:v>12.3058330537988</c:v>
                </c:pt>
                <c:pt idx="7327">
                  <c:v>12.3088557354664</c:v>
                </c:pt>
                <c:pt idx="7328">
                  <c:v>12.3119075329154</c:v>
                </c:pt>
                <c:pt idx="7329">
                  <c:v>12.3150103777766</c:v>
                </c:pt>
                <c:pt idx="7330">
                  <c:v>12.3176465643096</c:v>
                </c:pt>
                <c:pt idx="7331">
                  <c:v>12.320320961427599</c:v>
                </c:pt>
                <c:pt idx="7332">
                  <c:v>12.3229949214758</c:v>
                </c:pt>
                <c:pt idx="7333">
                  <c:v>12.3256370101866</c:v>
                </c:pt>
                <c:pt idx="7334">
                  <c:v>12.3284550153748</c:v>
                </c:pt>
                <c:pt idx="7335">
                  <c:v>12.330081040194299</c:v>
                </c:pt>
                <c:pt idx="7336">
                  <c:v>12.3317513409465</c:v>
                </c:pt>
                <c:pt idx="7337">
                  <c:v>12.3334706845461</c:v>
                </c:pt>
                <c:pt idx="7338">
                  <c:v>12.3343802626189</c:v>
                </c:pt>
                <c:pt idx="7339">
                  <c:v>12.335215546585999</c:v>
                </c:pt>
                <c:pt idx="7340">
                  <c:v>12.3355443858156</c:v>
                </c:pt>
                <c:pt idx="7341">
                  <c:v>12.335727252414401</c:v>
                </c:pt>
                <c:pt idx="7342">
                  <c:v>12.335868190870199</c:v>
                </c:pt>
                <c:pt idx="7343">
                  <c:v>12.336546877904899</c:v>
                </c:pt>
                <c:pt idx="7344">
                  <c:v>12.337218161087099</c:v>
                </c:pt>
                <c:pt idx="7345">
                  <c:v>12.337961295201399</c:v>
                </c:pt>
                <c:pt idx="7346">
                  <c:v>12.3387381318877</c:v>
                </c:pt>
                <c:pt idx="7347">
                  <c:v>12.339653098786799</c:v>
                </c:pt>
                <c:pt idx="7348">
                  <c:v>12.340807113607299</c:v>
                </c:pt>
                <c:pt idx="7349">
                  <c:v>12.342121722483499</c:v>
                </c:pt>
                <c:pt idx="7350">
                  <c:v>12.3435026001921</c:v>
                </c:pt>
                <c:pt idx="7351">
                  <c:v>12.344944976231901</c:v>
                </c:pt>
                <c:pt idx="7352">
                  <c:v>12.345792139097499</c:v>
                </c:pt>
                <c:pt idx="7353">
                  <c:v>12.346805429078399</c:v>
                </c:pt>
                <c:pt idx="7354">
                  <c:v>12.347564339085199</c:v>
                </c:pt>
                <c:pt idx="7355">
                  <c:v>12.348371743984099</c:v>
                </c:pt>
                <c:pt idx="7356">
                  <c:v>12.3491864564556</c:v>
                </c:pt>
                <c:pt idx="7357">
                  <c:v>12.350012848260301</c:v>
                </c:pt>
                <c:pt idx="7358">
                  <c:v>12.351144241265899</c:v>
                </c:pt>
                <c:pt idx="7359">
                  <c:v>12.351769146116</c:v>
                </c:pt>
                <c:pt idx="7360">
                  <c:v>12.352122871707101</c:v>
                </c:pt>
                <c:pt idx="7361">
                  <c:v>12.352526801537399</c:v>
                </c:pt>
                <c:pt idx="7362">
                  <c:v>12.3524054175058</c:v>
                </c:pt>
                <c:pt idx="7363">
                  <c:v>12.352304578600499</c:v>
                </c:pt>
                <c:pt idx="7364">
                  <c:v>12.352991732091199</c:v>
                </c:pt>
                <c:pt idx="7365">
                  <c:v>12.3537165221741</c:v>
                </c:pt>
                <c:pt idx="7366">
                  <c:v>12.354263261573401</c:v>
                </c:pt>
                <c:pt idx="7367">
                  <c:v>12.3553338807898</c:v>
                </c:pt>
                <c:pt idx="7368">
                  <c:v>12.3564153202316</c:v>
                </c:pt>
                <c:pt idx="7369">
                  <c:v>12.356681995932</c:v>
                </c:pt>
                <c:pt idx="7370">
                  <c:v>12.3576074847019</c:v>
                </c:pt>
                <c:pt idx="7371">
                  <c:v>12.357845114715699</c:v>
                </c:pt>
                <c:pt idx="7372">
                  <c:v>12.358031307532301</c:v>
                </c:pt>
                <c:pt idx="7373">
                  <c:v>12.3580964610218</c:v>
                </c:pt>
                <c:pt idx="7374">
                  <c:v>12.3581406472571</c:v>
                </c:pt>
                <c:pt idx="7375">
                  <c:v>12.3581363557025</c:v>
                </c:pt>
                <c:pt idx="7376">
                  <c:v>12.358126607621299</c:v>
                </c:pt>
                <c:pt idx="7377">
                  <c:v>12.357941733164401</c:v>
                </c:pt>
                <c:pt idx="7378">
                  <c:v>12.3580318036944</c:v>
                </c:pt>
                <c:pt idx="7379">
                  <c:v>12.358262811265099</c:v>
                </c:pt>
                <c:pt idx="7380">
                  <c:v>12.358495810596899</c:v>
                </c:pt>
                <c:pt idx="7381">
                  <c:v>12.358775298866</c:v>
                </c:pt>
                <c:pt idx="7382">
                  <c:v>12.3590330617216</c:v>
                </c:pt>
                <c:pt idx="7383">
                  <c:v>12.3594129027985</c:v>
                </c:pt>
                <c:pt idx="7384">
                  <c:v>12.359799259168501</c:v>
                </c:pt>
                <c:pt idx="7385">
                  <c:v>12.360196490723199</c:v>
                </c:pt>
                <c:pt idx="7386">
                  <c:v>12.360604594942499</c:v>
                </c:pt>
                <c:pt idx="7387">
                  <c:v>12.3609747318543</c:v>
                </c:pt>
                <c:pt idx="7388">
                  <c:v>12.361480824111799</c:v>
                </c:pt>
                <c:pt idx="7389">
                  <c:v>12.3619634166379</c:v>
                </c:pt>
                <c:pt idx="7390">
                  <c:v>12.362404898578101</c:v>
                </c:pt>
                <c:pt idx="7391">
                  <c:v>12.3628178997348</c:v>
                </c:pt>
                <c:pt idx="7392">
                  <c:v>12.363094055390301</c:v>
                </c:pt>
                <c:pt idx="7393">
                  <c:v>12.3633349733353</c:v>
                </c:pt>
                <c:pt idx="7394">
                  <c:v>12.363465195171701</c:v>
                </c:pt>
                <c:pt idx="7395">
                  <c:v>12.362827318965101</c:v>
                </c:pt>
                <c:pt idx="7396">
                  <c:v>12.361736752189801</c:v>
                </c:pt>
                <c:pt idx="7397">
                  <c:v>12.3607128810866</c:v>
                </c:pt>
                <c:pt idx="7398">
                  <c:v>12.359669018130001</c:v>
                </c:pt>
                <c:pt idx="7399">
                  <c:v>12.358618987727899</c:v>
                </c:pt>
                <c:pt idx="7400">
                  <c:v>12.357783086023099</c:v>
                </c:pt>
                <c:pt idx="7401">
                  <c:v>12.356956270405099</c:v>
                </c:pt>
                <c:pt idx="7402">
                  <c:v>12.3561224043289</c:v>
                </c:pt>
                <c:pt idx="7403">
                  <c:v>12.355225863296299</c:v>
                </c:pt>
                <c:pt idx="7404">
                  <c:v>12.354041725901</c:v>
                </c:pt>
                <c:pt idx="7405">
                  <c:v>12.353254021341501</c:v>
                </c:pt>
                <c:pt idx="7406">
                  <c:v>12.352464845414801</c:v>
                </c:pt>
                <c:pt idx="7407">
                  <c:v>12.352281034415901</c:v>
                </c:pt>
                <c:pt idx="7408">
                  <c:v>12.3521988928632</c:v>
                </c:pt>
                <c:pt idx="7409">
                  <c:v>12.3518312968671</c:v>
                </c:pt>
                <c:pt idx="7410">
                  <c:v>12.3511437204646</c:v>
                </c:pt>
                <c:pt idx="7411">
                  <c:v>12.3508211819249</c:v>
                </c:pt>
                <c:pt idx="7412">
                  <c:v>12.3505010006917</c:v>
                </c:pt>
                <c:pt idx="7413">
                  <c:v>12.350150749690201</c:v>
                </c:pt>
                <c:pt idx="7414">
                  <c:v>12.3499063204405</c:v>
                </c:pt>
                <c:pt idx="7415">
                  <c:v>12.3492106596049</c:v>
                </c:pt>
                <c:pt idx="7416">
                  <c:v>12.3485006069923</c:v>
                </c:pt>
                <c:pt idx="7417">
                  <c:v>12.347781405480999</c:v>
                </c:pt>
                <c:pt idx="7418">
                  <c:v>12.3475652220545</c:v>
                </c:pt>
                <c:pt idx="7419">
                  <c:v>12.3473675570753</c:v>
                </c:pt>
                <c:pt idx="7420">
                  <c:v>12.347095857725</c:v>
                </c:pt>
                <c:pt idx="7421">
                  <c:v>12.346862693380601</c:v>
                </c:pt>
                <c:pt idx="7422">
                  <c:v>12.346628961058199</c:v>
                </c:pt>
                <c:pt idx="7423">
                  <c:v>12.346632432088001</c:v>
                </c:pt>
                <c:pt idx="7424">
                  <c:v>12.346631489906899</c:v>
                </c:pt>
                <c:pt idx="7425">
                  <c:v>12.347793455942099</c:v>
                </c:pt>
                <c:pt idx="7426">
                  <c:v>12.349012565799001</c:v>
                </c:pt>
                <c:pt idx="7427">
                  <c:v>12.350233000865799</c:v>
                </c:pt>
                <c:pt idx="7428">
                  <c:v>12.350956199550801</c:v>
                </c:pt>
                <c:pt idx="7429">
                  <c:v>12.3516921473146</c:v>
                </c:pt>
                <c:pt idx="7430">
                  <c:v>12.352437027056499</c:v>
                </c:pt>
                <c:pt idx="7431">
                  <c:v>12.353184160645901</c:v>
                </c:pt>
                <c:pt idx="7432">
                  <c:v>12.3538746980208</c:v>
                </c:pt>
                <c:pt idx="7433">
                  <c:v>12.355053283917</c:v>
                </c:pt>
                <c:pt idx="7434">
                  <c:v>12.356293937219901</c:v>
                </c:pt>
                <c:pt idx="7435">
                  <c:v>12.357554922585299</c:v>
                </c:pt>
                <c:pt idx="7436">
                  <c:v>12.358880731019999</c:v>
                </c:pt>
                <c:pt idx="7437">
                  <c:v>12.3602802921455</c:v>
                </c:pt>
                <c:pt idx="7438">
                  <c:v>12.3616127037852</c:v>
                </c:pt>
                <c:pt idx="7439">
                  <c:v>12.362644855637599</c:v>
                </c:pt>
                <c:pt idx="7440">
                  <c:v>12.3636773591821</c:v>
                </c:pt>
                <c:pt idx="7441">
                  <c:v>12.3647919826644</c:v>
                </c:pt>
                <c:pt idx="7442">
                  <c:v>12.365948592745299</c:v>
                </c:pt>
                <c:pt idx="7443">
                  <c:v>12.3671056472726</c:v>
                </c:pt>
                <c:pt idx="7444">
                  <c:v>12.3682801695044</c:v>
                </c:pt>
                <c:pt idx="7445">
                  <c:v>12.3694745412889</c:v>
                </c:pt>
                <c:pt idx="7446">
                  <c:v>12.3706941624707</c:v>
                </c:pt>
                <c:pt idx="7447">
                  <c:v>12.371913110361</c:v>
                </c:pt>
                <c:pt idx="7448">
                  <c:v>12.372639212419401</c:v>
                </c:pt>
                <c:pt idx="7449">
                  <c:v>12.3733530650834</c:v>
                </c:pt>
                <c:pt idx="7450">
                  <c:v>12.3725190288198</c:v>
                </c:pt>
                <c:pt idx="7451">
                  <c:v>12.3716927910033</c:v>
                </c:pt>
                <c:pt idx="7452">
                  <c:v>12.3708102850618</c:v>
                </c:pt>
                <c:pt idx="7453">
                  <c:v>12.369950061186</c:v>
                </c:pt>
                <c:pt idx="7454">
                  <c:v>12.3691268986064</c:v>
                </c:pt>
                <c:pt idx="7455">
                  <c:v>12.3685248130916</c:v>
                </c:pt>
                <c:pt idx="7456">
                  <c:v>12.3679311699675</c:v>
                </c:pt>
                <c:pt idx="7457">
                  <c:v>12.3673607191651</c:v>
                </c:pt>
                <c:pt idx="7458">
                  <c:v>12.3667991527974</c:v>
                </c:pt>
                <c:pt idx="7459">
                  <c:v>12.366315609474499</c:v>
                </c:pt>
                <c:pt idx="7460">
                  <c:v>12.3664269712015</c:v>
                </c:pt>
                <c:pt idx="7461">
                  <c:v>12.3665732208714</c:v>
                </c:pt>
                <c:pt idx="7462">
                  <c:v>12.3667290623324</c:v>
                </c:pt>
                <c:pt idx="7463">
                  <c:v>12.3667501894599</c:v>
                </c:pt>
                <c:pt idx="7464">
                  <c:v>12.368346312412299</c:v>
                </c:pt>
                <c:pt idx="7465">
                  <c:v>12.3699462327773</c:v>
                </c:pt>
                <c:pt idx="7466">
                  <c:v>12.371746288634199</c:v>
                </c:pt>
                <c:pt idx="7467">
                  <c:v>12.3735483625413</c:v>
                </c:pt>
                <c:pt idx="7468">
                  <c:v>12.375452544043799</c:v>
                </c:pt>
                <c:pt idx="7469">
                  <c:v>12.3773607886399</c:v>
                </c:pt>
                <c:pt idx="7470">
                  <c:v>12.379281676900799</c:v>
                </c:pt>
                <c:pt idx="7471">
                  <c:v>12.3812171136716</c:v>
                </c:pt>
                <c:pt idx="7472">
                  <c:v>12.3831489766304</c:v>
                </c:pt>
                <c:pt idx="7473">
                  <c:v>12.3850715412154</c:v>
                </c:pt>
                <c:pt idx="7474">
                  <c:v>12.3869905269505</c:v>
                </c:pt>
                <c:pt idx="7475">
                  <c:v>12.3889106996793</c:v>
                </c:pt>
                <c:pt idx="7476">
                  <c:v>12.3882193847842</c:v>
                </c:pt>
                <c:pt idx="7477">
                  <c:v>12.387518618186901</c:v>
                </c:pt>
                <c:pt idx="7478">
                  <c:v>12.3883664026382</c:v>
                </c:pt>
                <c:pt idx="7479">
                  <c:v>12.3874931800084</c:v>
                </c:pt>
                <c:pt idx="7480">
                  <c:v>12.386619315081401</c:v>
                </c:pt>
                <c:pt idx="7481">
                  <c:v>12.3858063720159</c:v>
                </c:pt>
                <c:pt idx="7482">
                  <c:v>12.385009184600699</c:v>
                </c:pt>
                <c:pt idx="7483">
                  <c:v>12.384210514569901</c:v>
                </c:pt>
                <c:pt idx="7484">
                  <c:v>12.383420777733001</c:v>
                </c:pt>
                <c:pt idx="7485">
                  <c:v>12.3826369894504</c:v>
                </c:pt>
                <c:pt idx="7486">
                  <c:v>12.3816235347196</c:v>
                </c:pt>
                <c:pt idx="7487">
                  <c:v>12.3813783887556</c:v>
                </c:pt>
                <c:pt idx="7488">
                  <c:v>12.381036869973901</c:v>
                </c:pt>
                <c:pt idx="7489">
                  <c:v>12.380033087958701</c:v>
                </c:pt>
                <c:pt idx="7490">
                  <c:v>12.3795910204283</c:v>
                </c:pt>
                <c:pt idx="7491">
                  <c:v>12.3791433186719</c:v>
                </c:pt>
                <c:pt idx="7492">
                  <c:v>12.378673290403899</c:v>
                </c:pt>
                <c:pt idx="7493">
                  <c:v>12.378197621938501</c:v>
                </c:pt>
                <c:pt idx="7494">
                  <c:v>12.3777374528177</c:v>
                </c:pt>
                <c:pt idx="7495">
                  <c:v>12.3752265966083</c:v>
                </c:pt>
                <c:pt idx="7496">
                  <c:v>12.373295068932601</c:v>
                </c:pt>
                <c:pt idx="7497">
                  <c:v>12.3710562686533</c:v>
                </c:pt>
                <c:pt idx="7498">
                  <c:v>12.3688027168768</c:v>
                </c:pt>
                <c:pt idx="7499">
                  <c:v>12.3682854634762</c:v>
                </c:pt>
                <c:pt idx="7500">
                  <c:v>12.3678121475817</c:v>
                </c:pt>
                <c:pt idx="7501">
                  <c:v>12.3672976354651</c:v>
                </c:pt>
                <c:pt idx="7502">
                  <c:v>12.3673743119707</c:v>
                </c:pt>
                <c:pt idx="7503">
                  <c:v>12.367546014146701</c:v>
                </c:pt>
                <c:pt idx="7504">
                  <c:v>12.3677606765508</c:v>
                </c:pt>
                <c:pt idx="7505">
                  <c:v>12.368075516284</c:v>
                </c:pt>
                <c:pt idx="7506">
                  <c:v>12.367986345604701</c:v>
                </c:pt>
                <c:pt idx="7507">
                  <c:v>12.3677513180992</c:v>
                </c:pt>
                <c:pt idx="7508">
                  <c:v>12.3677532417174</c:v>
                </c:pt>
                <c:pt idx="7509">
                  <c:v>12.367865661949899</c:v>
                </c:pt>
                <c:pt idx="7510">
                  <c:v>12.367996195601</c:v>
                </c:pt>
                <c:pt idx="7511">
                  <c:v>12.368643391569</c:v>
                </c:pt>
                <c:pt idx="7512">
                  <c:v>12.369438735065801</c:v>
                </c:pt>
                <c:pt idx="7513">
                  <c:v>12.370512577831899</c:v>
                </c:pt>
                <c:pt idx="7514">
                  <c:v>12.3716026569638</c:v>
                </c:pt>
                <c:pt idx="7515">
                  <c:v>12.3726860818098</c:v>
                </c:pt>
                <c:pt idx="7516">
                  <c:v>12.373734239669799</c:v>
                </c:pt>
                <c:pt idx="7517">
                  <c:v>12.3746625804477</c:v>
                </c:pt>
                <c:pt idx="7518">
                  <c:v>12.375614737585201</c:v>
                </c:pt>
                <c:pt idx="7519">
                  <c:v>12.376564189077399</c:v>
                </c:pt>
                <c:pt idx="7520">
                  <c:v>12.377487804822101</c:v>
                </c:pt>
                <c:pt idx="7521">
                  <c:v>12.378455482326901</c:v>
                </c:pt>
                <c:pt idx="7522">
                  <c:v>12.379043127876701</c:v>
                </c:pt>
                <c:pt idx="7523">
                  <c:v>12.3795047745476</c:v>
                </c:pt>
                <c:pt idx="7524">
                  <c:v>12.379732511496201</c:v>
                </c:pt>
                <c:pt idx="7525">
                  <c:v>12.3798541936078</c:v>
                </c:pt>
                <c:pt idx="7526">
                  <c:v>12.3800204943196</c:v>
                </c:pt>
                <c:pt idx="7527">
                  <c:v>12.380231100784099</c:v>
                </c:pt>
                <c:pt idx="7528">
                  <c:v>12.381376267962001</c:v>
                </c:pt>
                <c:pt idx="7529">
                  <c:v>12.3816108198248</c:v>
                </c:pt>
                <c:pt idx="7530">
                  <c:v>12.382649279159599</c:v>
                </c:pt>
                <c:pt idx="7531">
                  <c:v>12.383651541357599</c:v>
                </c:pt>
                <c:pt idx="7532">
                  <c:v>12.3846526927199</c:v>
                </c:pt>
                <c:pt idx="7533">
                  <c:v>12.3857091257905</c:v>
                </c:pt>
                <c:pt idx="7534">
                  <c:v>12.386633772728899</c:v>
                </c:pt>
                <c:pt idx="7535">
                  <c:v>12.387558356700801</c:v>
                </c:pt>
                <c:pt idx="7536">
                  <c:v>12.388439133829401</c:v>
                </c:pt>
                <c:pt idx="7537">
                  <c:v>12.3889791283192</c:v>
                </c:pt>
                <c:pt idx="7538">
                  <c:v>12.3881114872511</c:v>
                </c:pt>
                <c:pt idx="7539">
                  <c:v>12.387338981551601</c:v>
                </c:pt>
                <c:pt idx="7540">
                  <c:v>12.386807260119699</c:v>
                </c:pt>
                <c:pt idx="7541">
                  <c:v>12.386189140551799</c:v>
                </c:pt>
                <c:pt idx="7542">
                  <c:v>12.385687863128799</c:v>
                </c:pt>
                <c:pt idx="7543">
                  <c:v>12.3852188644919</c:v>
                </c:pt>
                <c:pt idx="7544">
                  <c:v>12.3845901763663</c:v>
                </c:pt>
                <c:pt idx="7545">
                  <c:v>12.3840045613625</c:v>
                </c:pt>
                <c:pt idx="7546">
                  <c:v>12.3831304120426</c:v>
                </c:pt>
                <c:pt idx="7547">
                  <c:v>12.382259999799301</c:v>
                </c:pt>
                <c:pt idx="7548">
                  <c:v>12.381404193164901</c:v>
                </c:pt>
                <c:pt idx="7549">
                  <c:v>12.380813812806601</c:v>
                </c:pt>
                <c:pt idx="7550">
                  <c:v>12.380245552317399</c:v>
                </c:pt>
                <c:pt idx="7551">
                  <c:v>12.3796674053971</c:v>
                </c:pt>
                <c:pt idx="7552">
                  <c:v>12.3788412716015</c:v>
                </c:pt>
                <c:pt idx="7553">
                  <c:v>12.3783250141362</c:v>
                </c:pt>
                <c:pt idx="7554">
                  <c:v>12.377654841882</c:v>
                </c:pt>
                <c:pt idx="7555">
                  <c:v>12.3769269693054</c:v>
                </c:pt>
                <c:pt idx="7556">
                  <c:v>12.376201904457201</c:v>
                </c:pt>
                <c:pt idx="7557">
                  <c:v>12.375558128706</c:v>
                </c:pt>
                <c:pt idx="7558">
                  <c:v>12.374698729619199</c:v>
                </c:pt>
                <c:pt idx="7559">
                  <c:v>12.3741547034516</c:v>
                </c:pt>
                <c:pt idx="7560">
                  <c:v>12.3733351863522</c:v>
                </c:pt>
                <c:pt idx="7561">
                  <c:v>12.372561098976</c:v>
                </c:pt>
                <c:pt idx="7562">
                  <c:v>12.3717862223053</c:v>
                </c:pt>
                <c:pt idx="7563">
                  <c:v>12.370886429054901</c:v>
                </c:pt>
                <c:pt idx="7564">
                  <c:v>12.3701065660797</c:v>
                </c:pt>
                <c:pt idx="7565">
                  <c:v>12.369533537733799</c:v>
                </c:pt>
                <c:pt idx="7566">
                  <c:v>12.3690505620282</c:v>
                </c:pt>
                <c:pt idx="7567">
                  <c:v>12.368560804566</c:v>
                </c:pt>
                <c:pt idx="7568">
                  <c:v>12.368077614908101</c:v>
                </c:pt>
                <c:pt idx="7569">
                  <c:v>12.367758601972501</c:v>
                </c:pt>
                <c:pt idx="7570">
                  <c:v>12.367438668860199</c:v>
                </c:pt>
                <c:pt idx="7571">
                  <c:v>12.3671239563705</c:v>
                </c:pt>
                <c:pt idx="7572">
                  <c:v>12.3668034790684</c:v>
                </c:pt>
                <c:pt idx="7573">
                  <c:v>12.366800208157599</c:v>
                </c:pt>
                <c:pt idx="7574">
                  <c:v>12.3667168558423</c:v>
                </c:pt>
                <c:pt idx="7575">
                  <c:v>12.3668324395234</c:v>
                </c:pt>
                <c:pt idx="7576">
                  <c:v>12.366929727119601</c:v>
                </c:pt>
                <c:pt idx="7577">
                  <c:v>12.3667532469095</c:v>
                </c:pt>
                <c:pt idx="7578">
                  <c:v>12.3665803817434</c:v>
                </c:pt>
                <c:pt idx="7579">
                  <c:v>12.3664435548898</c:v>
                </c:pt>
                <c:pt idx="7580">
                  <c:v>12.3663132007882</c:v>
                </c:pt>
                <c:pt idx="7581">
                  <c:v>12.366412933061</c:v>
                </c:pt>
                <c:pt idx="7582">
                  <c:v>12.3662773287679</c:v>
                </c:pt>
                <c:pt idx="7583">
                  <c:v>12.366418966268499</c:v>
                </c:pt>
                <c:pt idx="7584">
                  <c:v>12.366478037654</c:v>
                </c:pt>
                <c:pt idx="7585">
                  <c:v>12.3665016086481</c:v>
                </c:pt>
                <c:pt idx="7586">
                  <c:v>12.366580955038501</c:v>
                </c:pt>
                <c:pt idx="7587">
                  <c:v>12.367059501567301</c:v>
                </c:pt>
                <c:pt idx="7588">
                  <c:v>12.3675976777747</c:v>
                </c:pt>
                <c:pt idx="7589">
                  <c:v>12.3681609097837</c:v>
                </c:pt>
                <c:pt idx="7590">
                  <c:v>12.368840217567801</c:v>
                </c:pt>
                <c:pt idx="7591">
                  <c:v>12.369532602414001</c:v>
                </c:pt>
                <c:pt idx="7592">
                  <c:v>12.370237108763201</c:v>
                </c:pt>
                <c:pt idx="7593">
                  <c:v>12.3709575494274</c:v>
                </c:pt>
                <c:pt idx="7594">
                  <c:v>12.3717910733934</c:v>
                </c:pt>
                <c:pt idx="7595">
                  <c:v>12.3726437738068</c:v>
                </c:pt>
                <c:pt idx="7596">
                  <c:v>12.3734250434198</c:v>
                </c:pt>
                <c:pt idx="7597">
                  <c:v>12.3743294511629</c:v>
                </c:pt>
                <c:pt idx="7598">
                  <c:v>12.375246085075901</c:v>
                </c:pt>
                <c:pt idx="7599">
                  <c:v>12.375957331335201</c:v>
                </c:pt>
                <c:pt idx="7600">
                  <c:v>12.376911507700299</c:v>
                </c:pt>
                <c:pt idx="7601">
                  <c:v>12.377587171583199</c:v>
                </c:pt>
                <c:pt idx="7602">
                  <c:v>12.3789313160375</c:v>
                </c:pt>
                <c:pt idx="7603">
                  <c:v>12.380167809488899</c:v>
                </c:pt>
                <c:pt idx="7604">
                  <c:v>12.381422884234</c:v>
                </c:pt>
                <c:pt idx="7605">
                  <c:v>12.3827089359661</c:v>
                </c:pt>
                <c:pt idx="7606">
                  <c:v>12.383989722993</c:v>
                </c:pt>
                <c:pt idx="7607">
                  <c:v>12.3852665427342</c:v>
                </c:pt>
                <c:pt idx="7608">
                  <c:v>12.385648667198501</c:v>
                </c:pt>
                <c:pt idx="7609">
                  <c:v>12.3859641255412</c:v>
                </c:pt>
                <c:pt idx="7610">
                  <c:v>12.3873119392816</c:v>
                </c:pt>
                <c:pt idx="7611">
                  <c:v>12.388672671101499</c:v>
                </c:pt>
                <c:pt idx="7612">
                  <c:v>12.390196570568</c:v>
                </c:pt>
                <c:pt idx="7613">
                  <c:v>12.391416936577199</c:v>
                </c:pt>
                <c:pt idx="7614">
                  <c:v>12.392606689381401</c:v>
                </c:pt>
                <c:pt idx="7615">
                  <c:v>12.3935626667467</c:v>
                </c:pt>
                <c:pt idx="7616">
                  <c:v>12.3945033231669</c:v>
                </c:pt>
                <c:pt idx="7617">
                  <c:v>12.3958029028572</c:v>
                </c:pt>
                <c:pt idx="7618">
                  <c:v>12.3970854488828</c:v>
                </c:pt>
                <c:pt idx="7619">
                  <c:v>12.3984207397927</c:v>
                </c:pt>
                <c:pt idx="7620">
                  <c:v>12.399146359444901</c:v>
                </c:pt>
                <c:pt idx="7621">
                  <c:v>12.3992941855177</c:v>
                </c:pt>
                <c:pt idx="7622">
                  <c:v>12.3994513763014</c:v>
                </c:pt>
                <c:pt idx="7623">
                  <c:v>12.3994687351341</c:v>
                </c:pt>
                <c:pt idx="7624">
                  <c:v>12.3995377527842</c:v>
                </c:pt>
                <c:pt idx="7625">
                  <c:v>12.3995944873865</c:v>
                </c:pt>
                <c:pt idx="7626">
                  <c:v>12.399566080361399</c:v>
                </c:pt>
                <c:pt idx="7627">
                  <c:v>12.3998336818808</c:v>
                </c:pt>
                <c:pt idx="7628">
                  <c:v>12.400149632286301</c:v>
                </c:pt>
                <c:pt idx="7629">
                  <c:v>12.400422481780399</c:v>
                </c:pt>
                <c:pt idx="7630">
                  <c:v>12.4011174250269</c:v>
                </c:pt>
                <c:pt idx="7631">
                  <c:v>12.401778447400099</c:v>
                </c:pt>
                <c:pt idx="7632">
                  <c:v>12.4025407867545</c:v>
                </c:pt>
                <c:pt idx="7633">
                  <c:v>12.4032985834986</c:v>
                </c:pt>
                <c:pt idx="7634">
                  <c:v>12.4037641327608</c:v>
                </c:pt>
                <c:pt idx="7635">
                  <c:v>12.4042843990302</c:v>
                </c:pt>
                <c:pt idx="7636">
                  <c:v>12.405096165340399</c:v>
                </c:pt>
                <c:pt idx="7637">
                  <c:v>12.405936312176699</c:v>
                </c:pt>
                <c:pt idx="7638">
                  <c:v>12.406727028670099</c:v>
                </c:pt>
                <c:pt idx="7639">
                  <c:v>12.4075156126225</c:v>
                </c:pt>
                <c:pt idx="7640">
                  <c:v>12.4084585172233</c:v>
                </c:pt>
                <c:pt idx="7641">
                  <c:v>12.4093877630457</c:v>
                </c:pt>
                <c:pt idx="7642">
                  <c:v>12.410257338508501</c:v>
                </c:pt>
                <c:pt idx="7643">
                  <c:v>12.411120593102799</c:v>
                </c:pt>
                <c:pt idx="7644">
                  <c:v>12.411991622892</c:v>
                </c:pt>
                <c:pt idx="7645">
                  <c:v>12.4128645248617</c:v>
                </c:pt>
                <c:pt idx="7646">
                  <c:v>12.413750071000299</c:v>
                </c:pt>
                <c:pt idx="7647">
                  <c:v>12.4146000986606</c:v>
                </c:pt>
                <c:pt idx="7648">
                  <c:v>12.4154441696516</c:v>
                </c:pt>
                <c:pt idx="7649">
                  <c:v>12.4161876985207</c:v>
                </c:pt>
                <c:pt idx="7650">
                  <c:v>12.416921491337</c:v>
                </c:pt>
                <c:pt idx="7651">
                  <c:v>12.4177446082647</c:v>
                </c:pt>
                <c:pt idx="7652">
                  <c:v>12.418584679898601</c:v>
                </c:pt>
                <c:pt idx="7653">
                  <c:v>12.419428352686801</c:v>
                </c:pt>
                <c:pt idx="7654">
                  <c:v>12.420473530937601</c:v>
                </c:pt>
                <c:pt idx="7655">
                  <c:v>12.420955010364899</c:v>
                </c:pt>
                <c:pt idx="7656">
                  <c:v>12.421429580439</c:v>
                </c:pt>
                <c:pt idx="7657">
                  <c:v>12.4217674959697</c:v>
                </c:pt>
                <c:pt idx="7658">
                  <c:v>12.422098442427799</c:v>
                </c:pt>
                <c:pt idx="7659">
                  <c:v>12.4228318271972</c:v>
                </c:pt>
                <c:pt idx="7660">
                  <c:v>12.423248390821501</c:v>
                </c:pt>
                <c:pt idx="7661">
                  <c:v>12.4236587017728</c:v>
                </c:pt>
                <c:pt idx="7662">
                  <c:v>12.4240716084316</c:v>
                </c:pt>
                <c:pt idx="7663">
                  <c:v>12.4202962370493</c:v>
                </c:pt>
                <c:pt idx="7664">
                  <c:v>12.4165100661991</c:v>
                </c:pt>
                <c:pt idx="7665">
                  <c:v>12.4128723104826</c:v>
                </c:pt>
                <c:pt idx="7666">
                  <c:v>12.409234777756801</c:v>
                </c:pt>
                <c:pt idx="7667">
                  <c:v>12.4102133223534</c:v>
                </c:pt>
                <c:pt idx="7668">
                  <c:v>12.410923558030399</c:v>
                </c:pt>
                <c:pt idx="7669">
                  <c:v>12.411702174556501</c:v>
                </c:pt>
                <c:pt idx="7670">
                  <c:v>12.412483680378701</c:v>
                </c:pt>
                <c:pt idx="7671">
                  <c:v>12.4133478498235</c:v>
                </c:pt>
                <c:pt idx="7672">
                  <c:v>12.414338873778499</c:v>
                </c:pt>
                <c:pt idx="7673">
                  <c:v>12.415320204310699</c:v>
                </c:pt>
                <c:pt idx="7674">
                  <c:v>12.416297563091399</c:v>
                </c:pt>
                <c:pt idx="7675">
                  <c:v>12.417371960489101</c:v>
                </c:pt>
                <c:pt idx="7676">
                  <c:v>12.4183828806117</c:v>
                </c:pt>
                <c:pt idx="7677">
                  <c:v>12.4194252458365</c:v>
                </c:pt>
                <c:pt idx="7678">
                  <c:v>12.420441710018499</c:v>
                </c:pt>
                <c:pt idx="7679">
                  <c:v>12.4213912647937</c:v>
                </c:pt>
                <c:pt idx="7680">
                  <c:v>12.4221575615276</c:v>
                </c:pt>
                <c:pt idx="7681">
                  <c:v>12.422776692462</c:v>
                </c:pt>
                <c:pt idx="7682">
                  <c:v>12.423366133092101</c:v>
                </c:pt>
                <c:pt idx="7683">
                  <c:v>12.4242755558683</c:v>
                </c:pt>
                <c:pt idx="7684">
                  <c:v>12.4249814734293</c:v>
                </c:pt>
                <c:pt idx="7685">
                  <c:v>12.425721566970299</c:v>
                </c:pt>
                <c:pt idx="7686">
                  <c:v>12.4264967894057</c:v>
                </c:pt>
                <c:pt idx="7687">
                  <c:v>12.4274147838576</c:v>
                </c:pt>
                <c:pt idx="7688">
                  <c:v>12.4283907294231</c:v>
                </c:pt>
                <c:pt idx="7689">
                  <c:v>12.428988488818</c:v>
                </c:pt>
                <c:pt idx="7690">
                  <c:v>12.429045832538</c:v>
                </c:pt>
                <c:pt idx="7691">
                  <c:v>12.428984358705501</c:v>
                </c:pt>
                <c:pt idx="7692">
                  <c:v>12.4289223127164</c:v>
                </c:pt>
                <c:pt idx="7693">
                  <c:v>12.4288984922481</c:v>
                </c:pt>
                <c:pt idx="7694">
                  <c:v>12.428706504810201</c:v>
                </c:pt>
                <c:pt idx="7695">
                  <c:v>12.428522515396001</c:v>
                </c:pt>
                <c:pt idx="7696">
                  <c:v>12.4283517688703</c:v>
                </c:pt>
                <c:pt idx="7697">
                  <c:v>12.4281799597721</c:v>
                </c:pt>
                <c:pt idx="7698">
                  <c:v>12.427967987105299</c:v>
                </c:pt>
                <c:pt idx="7699">
                  <c:v>12.428339194736999</c:v>
                </c:pt>
                <c:pt idx="7700">
                  <c:v>12.428824677778</c:v>
                </c:pt>
                <c:pt idx="7701">
                  <c:v>12.429245002976799</c:v>
                </c:pt>
                <c:pt idx="7702">
                  <c:v>12.428478066785299</c:v>
                </c:pt>
                <c:pt idx="7703">
                  <c:v>12.4275452085203</c:v>
                </c:pt>
                <c:pt idx="7704">
                  <c:v>12.4278607753683</c:v>
                </c:pt>
                <c:pt idx="7705">
                  <c:v>12.4282256281004</c:v>
                </c:pt>
                <c:pt idx="7706">
                  <c:v>12.4286848081148</c:v>
                </c:pt>
                <c:pt idx="7707">
                  <c:v>12.4291512071516</c:v>
                </c:pt>
                <c:pt idx="7708">
                  <c:v>12.429626731352201</c:v>
                </c:pt>
                <c:pt idx="7709">
                  <c:v>12.4300773619696</c:v>
                </c:pt>
                <c:pt idx="7710">
                  <c:v>12.430550458657301</c:v>
                </c:pt>
                <c:pt idx="7711">
                  <c:v>12.4310872394566</c:v>
                </c:pt>
                <c:pt idx="7712">
                  <c:v>12.4316532014636</c:v>
                </c:pt>
                <c:pt idx="7713">
                  <c:v>12.432385469539099</c:v>
                </c:pt>
                <c:pt idx="7714">
                  <c:v>12.433130570757299</c:v>
                </c:pt>
                <c:pt idx="7715">
                  <c:v>12.433859566987699</c:v>
                </c:pt>
                <c:pt idx="7716">
                  <c:v>12.4346516628499</c:v>
                </c:pt>
                <c:pt idx="7717">
                  <c:v>12.435481888058201</c:v>
                </c:pt>
                <c:pt idx="7718">
                  <c:v>12.436305895471801</c:v>
                </c:pt>
                <c:pt idx="7719">
                  <c:v>12.437140373110701</c:v>
                </c:pt>
                <c:pt idx="7720">
                  <c:v>12.4379886575594</c:v>
                </c:pt>
                <c:pt idx="7721">
                  <c:v>12.438806878528201</c:v>
                </c:pt>
                <c:pt idx="7722">
                  <c:v>12.4397596577213</c:v>
                </c:pt>
                <c:pt idx="7723">
                  <c:v>12.440725246887601</c:v>
                </c:pt>
                <c:pt idx="7724">
                  <c:v>12.4416836175601</c:v>
                </c:pt>
                <c:pt idx="7725">
                  <c:v>12.442267680515201</c:v>
                </c:pt>
                <c:pt idx="7726">
                  <c:v>12.442852124862</c:v>
                </c:pt>
                <c:pt idx="7727">
                  <c:v>12.4432805370779</c:v>
                </c:pt>
                <c:pt idx="7728">
                  <c:v>12.4435940843815</c:v>
                </c:pt>
                <c:pt idx="7729">
                  <c:v>12.443725287000101</c:v>
                </c:pt>
                <c:pt idx="7730">
                  <c:v>12.443886073807199</c:v>
                </c:pt>
                <c:pt idx="7731">
                  <c:v>12.4437843600174</c:v>
                </c:pt>
                <c:pt idx="7732">
                  <c:v>12.4436859933777</c:v>
                </c:pt>
                <c:pt idx="7733">
                  <c:v>12.443581161071</c:v>
                </c:pt>
                <c:pt idx="7734">
                  <c:v>12.443460606115901</c:v>
                </c:pt>
                <c:pt idx="7735">
                  <c:v>12.4434178070976</c:v>
                </c:pt>
                <c:pt idx="7736">
                  <c:v>12.4436417106507</c:v>
                </c:pt>
                <c:pt idx="7737">
                  <c:v>12.4438690107354</c:v>
                </c:pt>
                <c:pt idx="7738">
                  <c:v>12.444151204902999</c:v>
                </c:pt>
                <c:pt idx="7739">
                  <c:v>12.444558047716701</c:v>
                </c:pt>
                <c:pt idx="7740">
                  <c:v>12.444957537576</c:v>
                </c:pt>
                <c:pt idx="7741">
                  <c:v>12.4453718790846</c:v>
                </c:pt>
                <c:pt idx="7742">
                  <c:v>12.445910038874599</c:v>
                </c:pt>
                <c:pt idx="7743">
                  <c:v>12.446158259285999</c:v>
                </c:pt>
                <c:pt idx="7744">
                  <c:v>12.446347019898299</c:v>
                </c:pt>
                <c:pt idx="7745">
                  <c:v>12.446543629006801</c:v>
                </c:pt>
                <c:pt idx="7746">
                  <c:v>12.4470161155947</c:v>
                </c:pt>
                <c:pt idx="7747">
                  <c:v>12.4475098708169</c:v>
                </c:pt>
                <c:pt idx="7748">
                  <c:v>12.4479681777329</c:v>
                </c:pt>
                <c:pt idx="7749">
                  <c:v>12.447502449240099</c:v>
                </c:pt>
                <c:pt idx="7750">
                  <c:v>12.4465911783876</c:v>
                </c:pt>
                <c:pt idx="7751">
                  <c:v>12.4456792381363</c:v>
                </c:pt>
                <c:pt idx="7752">
                  <c:v>12.4447569346172</c:v>
                </c:pt>
                <c:pt idx="7753">
                  <c:v>12.443841627202399</c:v>
                </c:pt>
                <c:pt idx="7754">
                  <c:v>12.4430225316411</c:v>
                </c:pt>
                <c:pt idx="7755">
                  <c:v>12.443043006959</c:v>
                </c:pt>
                <c:pt idx="7756">
                  <c:v>12.443134166676501</c:v>
                </c:pt>
                <c:pt idx="7757">
                  <c:v>12.444300911625399</c:v>
                </c:pt>
                <c:pt idx="7758">
                  <c:v>12.445432196297</c:v>
                </c:pt>
                <c:pt idx="7759">
                  <c:v>12.4454951543795</c:v>
                </c:pt>
                <c:pt idx="7760">
                  <c:v>12.4455126336179</c:v>
                </c:pt>
                <c:pt idx="7761">
                  <c:v>12.4455218979994</c:v>
                </c:pt>
                <c:pt idx="7762">
                  <c:v>12.445662884521401</c:v>
                </c:pt>
                <c:pt idx="7763">
                  <c:v>12.446397481431701</c:v>
                </c:pt>
                <c:pt idx="7764">
                  <c:v>12.4470166514278</c:v>
                </c:pt>
                <c:pt idx="7765">
                  <c:v>12.4476565200181</c:v>
                </c:pt>
                <c:pt idx="7766">
                  <c:v>12.448304101633701</c:v>
                </c:pt>
                <c:pt idx="7767">
                  <c:v>12.4489565368581</c:v>
                </c:pt>
                <c:pt idx="7768">
                  <c:v>12.4496090589391</c:v>
                </c:pt>
                <c:pt idx="7769">
                  <c:v>12.4502075696404</c:v>
                </c:pt>
                <c:pt idx="7770">
                  <c:v>12.4508557902526</c:v>
                </c:pt>
                <c:pt idx="7771">
                  <c:v>12.451530834319</c:v>
                </c:pt>
                <c:pt idx="7772">
                  <c:v>12.4522015017074</c:v>
                </c:pt>
                <c:pt idx="7773">
                  <c:v>12.4530760065945</c:v>
                </c:pt>
                <c:pt idx="7774">
                  <c:v>12.453960120180501</c:v>
                </c:pt>
                <c:pt idx="7775">
                  <c:v>12.4548357241431</c:v>
                </c:pt>
                <c:pt idx="7776">
                  <c:v>12.4557146880059</c:v>
                </c:pt>
                <c:pt idx="7777">
                  <c:v>12.457347915204201</c:v>
                </c:pt>
                <c:pt idx="7778">
                  <c:v>12.458836673490501</c:v>
                </c:pt>
                <c:pt idx="7779">
                  <c:v>12.4603459774429</c:v>
                </c:pt>
                <c:pt idx="7780">
                  <c:v>12.461755716112901</c:v>
                </c:pt>
                <c:pt idx="7781">
                  <c:v>12.463197920099301</c:v>
                </c:pt>
                <c:pt idx="7782">
                  <c:v>12.464623036853199</c:v>
                </c:pt>
                <c:pt idx="7783">
                  <c:v>12.466018775315099</c:v>
                </c:pt>
                <c:pt idx="7784">
                  <c:v>12.467418461329</c:v>
                </c:pt>
                <c:pt idx="7785">
                  <c:v>12.468844984400301</c:v>
                </c:pt>
                <c:pt idx="7786">
                  <c:v>12.4704034118871</c:v>
                </c:pt>
                <c:pt idx="7787">
                  <c:v>12.4718941402728</c:v>
                </c:pt>
                <c:pt idx="7788">
                  <c:v>12.4730738071286</c:v>
                </c:pt>
                <c:pt idx="7789">
                  <c:v>12.4741812159576</c:v>
                </c:pt>
                <c:pt idx="7790">
                  <c:v>12.475336160208901</c:v>
                </c:pt>
                <c:pt idx="7791">
                  <c:v>12.476545329151399</c:v>
                </c:pt>
                <c:pt idx="7792">
                  <c:v>12.47777183068</c:v>
                </c:pt>
                <c:pt idx="7793">
                  <c:v>12.4792462332454</c:v>
                </c:pt>
                <c:pt idx="7794">
                  <c:v>12.480702960252801</c:v>
                </c:pt>
                <c:pt idx="7795">
                  <c:v>12.482178774662399</c:v>
                </c:pt>
                <c:pt idx="7796">
                  <c:v>12.4834497195704</c:v>
                </c:pt>
                <c:pt idx="7797">
                  <c:v>12.484739791454</c:v>
                </c:pt>
                <c:pt idx="7798">
                  <c:v>12.4861935583664</c:v>
                </c:pt>
                <c:pt idx="7799">
                  <c:v>12.4875282146402</c:v>
                </c:pt>
                <c:pt idx="7800">
                  <c:v>12.488878360832301</c:v>
                </c:pt>
                <c:pt idx="7801">
                  <c:v>12.4903196175879</c:v>
                </c:pt>
                <c:pt idx="7802">
                  <c:v>12.491915814799899</c:v>
                </c:pt>
                <c:pt idx="7803">
                  <c:v>12.4935439843059</c:v>
                </c:pt>
                <c:pt idx="7804">
                  <c:v>12.495324401082801</c:v>
                </c:pt>
                <c:pt idx="7805">
                  <c:v>12.497130532482901</c:v>
                </c:pt>
                <c:pt idx="7806">
                  <c:v>12.498921372377399</c:v>
                </c:pt>
                <c:pt idx="7807">
                  <c:v>12.500717903479901</c:v>
                </c:pt>
                <c:pt idx="7808">
                  <c:v>12.5025287107501</c:v>
                </c:pt>
                <c:pt idx="7809">
                  <c:v>12.5043518887417</c:v>
                </c:pt>
                <c:pt idx="7810">
                  <c:v>12.5062200369488</c:v>
                </c:pt>
                <c:pt idx="7811">
                  <c:v>12.508068133848999</c:v>
                </c:pt>
                <c:pt idx="7812">
                  <c:v>12.5098616812122</c:v>
                </c:pt>
                <c:pt idx="7813">
                  <c:v>12.5117765474115</c:v>
                </c:pt>
                <c:pt idx="7814">
                  <c:v>12.513931158936</c:v>
                </c:pt>
                <c:pt idx="7815">
                  <c:v>12.5161096642969</c:v>
                </c:pt>
                <c:pt idx="7816">
                  <c:v>12.518326909065699</c:v>
                </c:pt>
                <c:pt idx="7817">
                  <c:v>12.520315543787801</c:v>
                </c:pt>
                <c:pt idx="7818">
                  <c:v>12.522367264352299</c:v>
                </c:pt>
                <c:pt idx="7819">
                  <c:v>12.524164444409299</c:v>
                </c:pt>
                <c:pt idx="7820">
                  <c:v>12.5259222052753</c:v>
                </c:pt>
                <c:pt idx="7821">
                  <c:v>12.527702550361401</c:v>
                </c:pt>
                <c:pt idx="7822">
                  <c:v>12.529493610789499</c:v>
                </c:pt>
                <c:pt idx="7823">
                  <c:v>12.5324083578016</c:v>
                </c:pt>
                <c:pt idx="7824">
                  <c:v>12.5353386181297</c:v>
                </c:pt>
                <c:pt idx="7825">
                  <c:v>12.537131429755901</c:v>
                </c:pt>
                <c:pt idx="7826">
                  <c:v>12.538960019048</c:v>
                </c:pt>
                <c:pt idx="7827">
                  <c:v>12.5408374261552</c:v>
                </c:pt>
                <c:pt idx="7828">
                  <c:v>12.5428267702992</c:v>
                </c:pt>
                <c:pt idx="7829">
                  <c:v>12.5448094937608</c:v>
                </c:pt>
                <c:pt idx="7830">
                  <c:v>12.546803287918401</c:v>
                </c:pt>
                <c:pt idx="7831">
                  <c:v>12.5499518505118</c:v>
                </c:pt>
                <c:pt idx="7832">
                  <c:v>12.553097720421899</c:v>
                </c:pt>
                <c:pt idx="7833">
                  <c:v>12.5550501424063</c:v>
                </c:pt>
                <c:pt idx="7834">
                  <c:v>12.556917072327099</c:v>
                </c:pt>
                <c:pt idx="7835">
                  <c:v>12.558791767684401</c:v>
                </c:pt>
                <c:pt idx="7836">
                  <c:v>12.5606780451195</c:v>
                </c:pt>
                <c:pt idx="7837">
                  <c:v>12.562568855056201</c:v>
                </c:pt>
                <c:pt idx="7838">
                  <c:v>12.5644449254603</c:v>
                </c:pt>
                <c:pt idx="7839">
                  <c:v>12.566337352205</c:v>
                </c:pt>
                <c:pt idx="7840">
                  <c:v>12.568306218753399</c:v>
                </c:pt>
                <c:pt idx="7841">
                  <c:v>12.570276186824801</c:v>
                </c:pt>
                <c:pt idx="7842">
                  <c:v>12.572215787165799</c:v>
                </c:pt>
                <c:pt idx="7843">
                  <c:v>12.5741284681461</c:v>
                </c:pt>
                <c:pt idx="7844">
                  <c:v>12.5759701473223</c:v>
                </c:pt>
                <c:pt idx="7845">
                  <c:v>12.5778248701499</c:v>
                </c:pt>
                <c:pt idx="7846">
                  <c:v>12.5796235142518</c:v>
                </c:pt>
                <c:pt idx="7847">
                  <c:v>12.581414953254701</c:v>
                </c:pt>
                <c:pt idx="7848">
                  <c:v>12.583218403738501</c:v>
                </c:pt>
                <c:pt idx="7849">
                  <c:v>12.585034425987701</c:v>
                </c:pt>
                <c:pt idx="7850">
                  <c:v>12.586783454531201</c:v>
                </c:pt>
                <c:pt idx="7851">
                  <c:v>12.588517821310599</c:v>
                </c:pt>
                <c:pt idx="7852">
                  <c:v>12.5902117930813</c:v>
                </c:pt>
                <c:pt idx="7853">
                  <c:v>12.591905004066501</c:v>
                </c:pt>
                <c:pt idx="7854">
                  <c:v>12.5935771503726</c:v>
                </c:pt>
                <c:pt idx="7855">
                  <c:v>12.5953477598713</c:v>
                </c:pt>
                <c:pt idx="7856">
                  <c:v>12.597125007296601</c:v>
                </c:pt>
                <c:pt idx="7857">
                  <c:v>12.598795780539399</c:v>
                </c:pt>
                <c:pt idx="7858">
                  <c:v>12.600473301317001</c:v>
                </c:pt>
                <c:pt idx="7859">
                  <c:v>12.6021720275827</c:v>
                </c:pt>
                <c:pt idx="7860">
                  <c:v>12.603890531063399</c:v>
                </c:pt>
                <c:pt idx="7861">
                  <c:v>12.605624522469601</c:v>
                </c:pt>
                <c:pt idx="7862">
                  <c:v>12.607401660608</c:v>
                </c:pt>
                <c:pt idx="7863">
                  <c:v>12.6092401670656</c:v>
                </c:pt>
                <c:pt idx="7864">
                  <c:v>12.6110703904105</c:v>
                </c:pt>
                <c:pt idx="7865">
                  <c:v>12.612903730844</c:v>
                </c:pt>
                <c:pt idx="7866">
                  <c:v>12.614759264100901</c:v>
                </c:pt>
                <c:pt idx="7867">
                  <c:v>12.6166684636882</c:v>
                </c:pt>
                <c:pt idx="7868">
                  <c:v>12.6187696146424</c:v>
                </c:pt>
                <c:pt idx="7869">
                  <c:v>12.6208645467257</c:v>
                </c:pt>
                <c:pt idx="7870">
                  <c:v>12.6229628600945</c:v>
                </c:pt>
                <c:pt idx="7871">
                  <c:v>12.625098619073</c:v>
                </c:pt>
                <c:pt idx="7872">
                  <c:v>12.627323906060999</c:v>
                </c:pt>
                <c:pt idx="7873">
                  <c:v>12.6295561247622</c:v>
                </c:pt>
                <c:pt idx="7874">
                  <c:v>12.6316894595913</c:v>
                </c:pt>
                <c:pt idx="7875">
                  <c:v>12.6329316994861</c:v>
                </c:pt>
                <c:pt idx="7876">
                  <c:v>12.6342387234525</c:v>
                </c:pt>
                <c:pt idx="7877">
                  <c:v>12.635545266805201</c:v>
                </c:pt>
                <c:pt idx="7878">
                  <c:v>12.636901877811701</c:v>
                </c:pt>
                <c:pt idx="7879">
                  <c:v>12.638259910132801</c:v>
                </c:pt>
                <c:pt idx="7880">
                  <c:v>12.6396258552956</c:v>
                </c:pt>
                <c:pt idx="7881">
                  <c:v>12.6409966703146</c:v>
                </c:pt>
                <c:pt idx="7882">
                  <c:v>12.642382274518001</c:v>
                </c:pt>
                <c:pt idx="7883">
                  <c:v>12.6438615807883</c:v>
                </c:pt>
                <c:pt idx="7884">
                  <c:v>12.645303918389899</c:v>
                </c:pt>
                <c:pt idx="7885">
                  <c:v>12.6467753564798</c:v>
                </c:pt>
                <c:pt idx="7886">
                  <c:v>12.6482530401129</c:v>
                </c:pt>
                <c:pt idx="7887">
                  <c:v>12.649015886673601</c:v>
                </c:pt>
                <c:pt idx="7888">
                  <c:v>12.6498699016985</c:v>
                </c:pt>
                <c:pt idx="7889">
                  <c:v>12.650713043399399</c:v>
                </c:pt>
                <c:pt idx="7890">
                  <c:v>12.6515576027679</c:v>
                </c:pt>
                <c:pt idx="7891">
                  <c:v>12.6531675418137</c:v>
                </c:pt>
                <c:pt idx="7892">
                  <c:v>12.654776944243601</c:v>
                </c:pt>
                <c:pt idx="7893">
                  <c:v>12.6563915333965</c:v>
                </c:pt>
                <c:pt idx="7894">
                  <c:v>12.6580046348442</c:v>
                </c:pt>
                <c:pt idx="7895">
                  <c:v>12.6590746320314</c:v>
                </c:pt>
                <c:pt idx="7896">
                  <c:v>12.6601126069342</c:v>
                </c:pt>
                <c:pt idx="7897">
                  <c:v>12.6610849460923</c:v>
                </c:pt>
                <c:pt idx="7898">
                  <c:v>12.6574056960905</c:v>
                </c:pt>
                <c:pt idx="7899">
                  <c:v>12.6550728424052</c:v>
                </c:pt>
                <c:pt idx="7900">
                  <c:v>12.6534118678849</c:v>
                </c:pt>
                <c:pt idx="7901">
                  <c:v>12.651998277468801</c:v>
                </c:pt>
                <c:pt idx="7902">
                  <c:v>12.650508232775699</c:v>
                </c:pt>
                <c:pt idx="7903">
                  <c:v>12.649045341406699</c:v>
                </c:pt>
                <c:pt idx="7904">
                  <c:v>12.647030766615</c:v>
                </c:pt>
                <c:pt idx="7905">
                  <c:v>12.644967662838701</c:v>
                </c:pt>
                <c:pt idx="7906">
                  <c:v>12.6434705625443</c:v>
                </c:pt>
                <c:pt idx="7907">
                  <c:v>12.6419701374707</c:v>
                </c:pt>
                <c:pt idx="7908">
                  <c:v>12.640429197472701</c:v>
                </c:pt>
                <c:pt idx="7909">
                  <c:v>12.638131167757701</c:v>
                </c:pt>
                <c:pt idx="7910">
                  <c:v>12.636066236590599</c:v>
                </c:pt>
                <c:pt idx="7911">
                  <c:v>12.633992173192601</c:v>
                </c:pt>
                <c:pt idx="7912">
                  <c:v>12.6319471270306</c:v>
                </c:pt>
                <c:pt idx="7913">
                  <c:v>12.629917749155499</c:v>
                </c:pt>
                <c:pt idx="7914">
                  <c:v>12.6278735244769</c:v>
                </c:pt>
                <c:pt idx="7915">
                  <c:v>12.6258296254494</c:v>
                </c:pt>
                <c:pt idx="7916">
                  <c:v>12.6237653448859</c:v>
                </c:pt>
                <c:pt idx="7917">
                  <c:v>12.621670857744601</c:v>
                </c:pt>
                <c:pt idx="7918">
                  <c:v>12.6195949576096</c:v>
                </c:pt>
                <c:pt idx="7919">
                  <c:v>12.6175155490824</c:v>
                </c:pt>
                <c:pt idx="7920">
                  <c:v>12.615449019568899</c:v>
                </c:pt>
                <c:pt idx="7921">
                  <c:v>12.6134030662512</c:v>
                </c:pt>
                <c:pt idx="7922">
                  <c:v>12.611346993249301</c:v>
                </c:pt>
                <c:pt idx="7923">
                  <c:v>12.609494537296101</c:v>
                </c:pt>
                <c:pt idx="7924">
                  <c:v>12.607745598045</c:v>
                </c:pt>
                <c:pt idx="7925">
                  <c:v>12.605854653662099</c:v>
                </c:pt>
                <c:pt idx="7926">
                  <c:v>12.603961363962</c:v>
                </c:pt>
                <c:pt idx="7927">
                  <c:v>12.6020685924631</c:v>
                </c:pt>
                <c:pt idx="7928">
                  <c:v>12.6007254380654</c:v>
                </c:pt>
                <c:pt idx="7929">
                  <c:v>12.5993790030931</c:v>
                </c:pt>
                <c:pt idx="7930">
                  <c:v>12.5980662521201</c:v>
                </c:pt>
                <c:pt idx="7931">
                  <c:v>12.597058922590801</c:v>
                </c:pt>
                <c:pt idx="7932">
                  <c:v>12.5960625863065</c:v>
                </c:pt>
                <c:pt idx="7933">
                  <c:v>12.5950168464404</c:v>
                </c:pt>
                <c:pt idx="7934">
                  <c:v>12.5940512999539</c:v>
                </c:pt>
                <c:pt idx="7935">
                  <c:v>12.5932827510505</c:v>
                </c:pt>
                <c:pt idx="7936">
                  <c:v>12.5922145749736</c:v>
                </c:pt>
                <c:pt idx="7937">
                  <c:v>12.5911555261447</c:v>
                </c:pt>
                <c:pt idx="7938">
                  <c:v>12.590099913241099</c:v>
                </c:pt>
                <c:pt idx="7939">
                  <c:v>12.5890629972269</c:v>
                </c:pt>
                <c:pt idx="7940">
                  <c:v>12.588097232359701</c:v>
                </c:pt>
                <c:pt idx="7941">
                  <c:v>12.587108239750499</c:v>
                </c:pt>
                <c:pt idx="7942">
                  <c:v>12.586093948009101</c:v>
                </c:pt>
                <c:pt idx="7943">
                  <c:v>12.585082284612399</c:v>
                </c:pt>
                <c:pt idx="7944">
                  <c:v>12.5841111752905</c:v>
                </c:pt>
                <c:pt idx="7945">
                  <c:v>12.583131065111999</c:v>
                </c:pt>
                <c:pt idx="7946">
                  <c:v>12.5821811744049</c:v>
                </c:pt>
                <c:pt idx="7947">
                  <c:v>12.581154228496899</c:v>
                </c:pt>
                <c:pt idx="7948">
                  <c:v>12.580075336595799</c:v>
                </c:pt>
                <c:pt idx="7949">
                  <c:v>12.578998859738901</c:v>
                </c:pt>
                <c:pt idx="7950">
                  <c:v>12.5779324289178</c:v>
                </c:pt>
                <c:pt idx="7951">
                  <c:v>12.576890350839999</c:v>
                </c:pt>
                <c:pt idx="7952">
                  <c:v>12.5759498747138</c:v>
                </c:pt>
                <c:pt idx="7953">
                  <c:v>12.574885098605099</c:v>
                </c:pt>
                <c:pt idx="7954">
                  <c:v>12.573825647525901</c:v>
                </c:pt>
                <c:pt idx="7955">
                  <c:v>12.5728905549194</c:v>
                </c:pt>
                <c:pt idx="7956">
                  <c:v>12.5719559449591</c:v>
                </c:pt>
                <c:pt idx="7957">
                  <c:v>12.5710615396614</c:v>
                </c:pt>
                <c:pt idx="7958">
                  <c:v>12.5702410865355</c:v>
                </c:pt>
                <c:pt idx="7959">
                  <c:v>12.5694473397128</c:v>
                </c:pt>
                <c:pt idx="7960">
                  <c:v>12.5686862158714</c:v>
                </c:pt>
                <c:pt idx="7961">
                  <c:v>12.567944654007199</c:v>
                </c:pt>
                <c:pt idx="7962">
                  <c:v>12.567187369638701</c:v>
                </c:pt>
                <c:pt idx="7963">
                  <c:v>12.566433437715499</c:v>
                </c:pt>
                <c:pt idx="7964">
                  <c:v>12.5656952574603</c:v>
                </c:pt>
                <c:pt idx="7965">
                  <c:v>12.564961386232101</c:v>
                </c:pt>
                <c:pt idx="7966">
                  <c:v>12.5641483331132</c:v>
                </c:pt>
                <c:pt idx="7967">
                  <c:v>12.563530174559199</c:v>
                </c:pt>
                <c:pt idx="7968">
                  <c:v>12.562775868622699</c:v>
                </c:pt>
                <c:pt idx="7969">
                  <c:v>12.5619998791139</c:v>
                </c:pt>
                <c:pt idx="7970">
                  <c:v>12.5611999465262</c:v>
                </c:pt>
                <c:pt idx="7971">
                  <c:v>12.560388582735399</c:v>
                </c:pt>
                <c:pt idx="7972">
                  <c:v>12.559647346153399</c:v>
                </c:pt>
                <c:pt idx="7973">
                  <c:v>12.5589224844973</c:v>
                </c:pt>
                <c:pt idx="7974">
                  <c:v>12.5582629342827</c:v>
                </c:pt>
                <c:pt idx="7975">
                  <c:v>12.557739850420701</c:v>
                </c:pt>
                <c:pt idx="7976">
                  <c:v>12.557259297538</c:v>
                </c:pt>
                <c:pt idx="7977">
                  <c:v>12.556785514387499</c:v>
                </c:pt>
                <c:pt idx="7978">
                  <c:v>12.5563790608212</c:v>
                </c:pt>
                <c:pt idx="7979">
                  <c:v>12.5559656726847</c:v>
                </c:pt>
                <c:pt idx="7980">
                  <c:v>12.5555747998092</c:v>
                </c:pt>
                <c:pt idx="7981">
                  <c:v>12.555204059586099</c:v>
                </c:pt>
                <c:pt idx="7982">
                  <c:v>12.5548519567963</c:v>
                </c:pt>
                <c:pt idx="7983">
                  <c:v>12.5543756455174</c:v>
                </c:pt>
                <c:pt idx="7984">
                  <c:v>12.5539056696619</c:v>
                </c:pt>
                <c:pt idx="7985">
                  <c:v>12.5534406004801</c:v>
                </c:pt>
                <c:pt idx="7986">
                  <c:v>12.5529790092149</c:v>
                </c:pt>
                <c:pt idx="7987">
                  <c:v>12.5525099303588</c:v>
                </c:pt>
                <c:pt idx="7988">
                  <c:v>12.551988489395599</c:v>
                </c:pt>
                <c:pt idx="7989">
                  <c:v>12.551493391606201</c:v>
                </c:pt>
                <c:pt idx="7990">
                  <c:v>12.550991260128299</c:v>
                </c:pt>
                <c:pt idx="7991">
                  <c:v>12.550537374627901</c:v>
                </c:pt>
                <c:pt idx="7992">
                  <c:v>12.550078066844501</c:v>
                </c:pt>
                <c:pt idx="7993">
                  <c:v>12.549628935726799</c:v>
                </c:pt>
                <c:pt idx="7994">
                  <c:v>12.549206629921599</c:v>
                </c:pt>
                <c:pt idx="7995">
                  <c:v>12.548822146387201</c:v>
                </c:pt>
                <c:pt idx="7996">
                  <c:v>12.548437816781099</c:v>
                </c:pt>
                <c:pt idx="7997">
                  <c:v>12.548055073398301</c:v>
                </c:pt>
                <c:pt idx="7998">
                  <c:v>12.547690607314401</c:v>
                </c:pt>
                <c:pt idx="7999">
                  <c:v>12.5473363140646</c:v>
                </c:pt>
                <c:pt idx="8000">
                  <c:v>12.547019851960901</c:v>
                </c:pt>
                <c:pt idx="8001">
                  <c:v>12.545343030738801</c:v>
                </c:pt>
                <c:pt idx="8002">
                  <c:v>12.544540389746301</c:v>
                </c:pt>
                <c:pt idx="8003">
                  <c:v>12.5436144860446</c:v>
                </c:pt>
                <c:pt idx="8004">
                  <c:v>12.542830553231999</c:v>
                </c:pt>
                <c:pt idx="8005">
                  <c:v>12.542038309651399</c:v>
                </c:pt>
                <c:pt idx="8006">
                  <c:v>12.541575582562301</c:v>
                </c:pt>
                <c:pt idx="8007">
                  <c:v>12.541116857627999</c:v>
                </c:pt>
                <c:pt idx="8008">
                  <c:v>12.540933837915301</c:v>
                </c:pt>
                <c:pt idx="8009">
                  <c:v>12.540588519066301</c:v>
                </c:pt>
                <c:pt idx="8010">
                  <c:v>12.540240682773801</c:v>
                </c:pt>
                <c:pt idx="8011">
                  <c:v>12.539002127263499</c:v>
                </c:pt>
                <c:pt idx="8012">
                  <c:v>12.5377333120332</c:v>
                </c:pt>
                <c:pt idx="8013">
                  <c:v>12.5364566484209</c:v>
                </c:pt>
                <c:pt idx="8014">
                  <c:v>12.535183580503301</c:v>
                </c:pt>
                <c:pt idx="8015">
                  <c:v>12.5340008926213</c:v>
                </c:pt>
                <c:pt idx="8016">
                  <c:v>12.5336637219976</c:v>
                </c:pt>
                <c:pt idx="8017">
                  <c:v>12.5332484748218</c:v>
                </c:pt>
                <c:pt idx="8018">
                  <c:v>12.532911255530101</c:v>
                </c:pt>
                <c:pt idx="8019">
                  <c:v>12.532579459652901</c:v>
                </c:pt>
                <c:pt idx="8020">
                  <c:v>12.5322551829891</c:v>
                </c:pt>
                <c:pt idx="8021">
                  <c:v>12.5319584526627</c:v>
                </c:pt>
                <c:pt idx="8022">
                  <c:v>12.5307703320101</c:v>
                </c:pt>
                <c:pt idx="8023">
                  <c:v>12.5295676919099</c:v>
                </c:pt>
                <c:pt idx="8024">
                  <c:v>12.5283572090357</c:v>
                </c:pt>
                <c:pt idx="8025">
                  <c:v>12.5271782410609</c:v>
                </c:pt>
                <c:pt idx="8026">
                  <c:v>12.5259794772658</c:v>
                </c:pt>
                <c:pt idx="8027">
                  <c:v>12.5247705247137</c:v>
                </c:pt>
                <c:pt idx="8028">
                  <c:v>12.523567328447699</c:v>
                </c:pt>
                <c:pt idx="8029">
                  <c:v>12.5224051589792</c:v>
                </c:pt>
                <c:pt idx="8030">
                  <c:v>12.521251463002001</c:v>
                </c:pt>
                <c:pt idx="8031">
                  <c:v>12.5201213867176</c:v>
                </c:pt>
                <c:pt idx="8032">
                  <c:v>12.5189929964996</c:v>
                </c:pt>
                <c:pt idx="8033">
                  <c:v>12.517910162244799</c:v>
                </c:pt>
                <c:pt idx="8034">
                  <c:v>12.5169286029539</c:v>
                </c:pt>
                <c:pt idx="8035">
                  <c:v>12.515315616126101</c:v>
                </c:pt>
                <c:pt idx="8036">
                  <c:v>12.513750279795101</c:v>
                </c:pt>
                <c:pt idx="8037">
                  <c:v>12.512184617524101</c:v>
                </c:pt>
                <c:pt idx="8038">
                  <c:v>12.510614116114599</c:v>
                </c:pt>
                <c:pt idx="8039">
                  <c:v>12.5091239573695</c:v>
                </c:pt>
                <c:pt idx="8040">
                  <c:v>12.507866458351</c:v>
                </c:pt>
                <c:pt idx="8041">
                  <c:v>12.506616457172401</c:v>
                </c:pt>
                <c:pt idx="8042">
                  <c:v>12.506786759366999</c:v>
                </c:pt>
                <c:pt idx="8043">
                  <c:v>12.5072657293737</c:v>
                </c:pt>
                <c:pt idx="8044">
                  <c:v>12.5076789938438</c:v>
                </c:pt>
                <c:pt idx="8045">
                  <c:v>12.5081174860002</c:v>
                </c:pt>
                <c:pt idx="8046">
                  <c:v>12.5084761209409</c:v>
                </c:pt>
                <c:pt idx="8047">
                  <c:v>12.5085621437765</c:v>
                </c:pt>
                <c:pt idx="8048">
                  <c:v>12.508688520509899</c:v>
                </c:pt>
                <c:pt idx="8049">
                  <c:v>12.508831949428901</c:v>
                </c:pt>
                <c:pt idx="8050">
                  <c:v>12.5089152992691</c:v>
                </c:pt>
                <c:pt idx="8051">
                  <c:v>12.5090750673924</c:v>
                </c:pt>
                <c:pt idx="8052">
                  <c:v>12.509232813432501</c:v>
                </c:pt>
                <c:pt idx="8053">
                  <c:v>12.509455914133801</c:v>
                </c:pt>
                <c:pt idx="8054">
                  <c:v>12.5090569378556</c:v>
                </c:pt>
                <c:pt idx="8055">
                  <c:v>12.5086688216666</c:v>
                </c:pt>
                <c:pt idx="8056">
                  <c:v>12.508399351847199</c:v>
                </c:pt>
                <c:pt idx="8057">
                  <c:v>12.508141701620399</c:v>
                </c:pt>
                <c:pt idx="8058">
                  <c:v>12.507830545241401</c:v>
                </c:pt>
                <c:pt idx="8059">
                  <c:v>12.507385193474001</c:v>
                </c:pt>
                <c:pt idx="8060">
                  <c:v>12.506957856297101</c:v>
                </c:pt>
                <c:pt idx="8061">
                  <c:v>12.5074539894776</c:v>
                </c:pt>
                <c:pt idx="8062">
                  <c:v>12.5083654189805</c:v>
                </c:pt>
                <c:pt idx="8063">
                  <c:v>12.5092834779539</c:v>
                </c:pt>
                <c:pt idx="8064">
                  <c:v>12.5102215192589</c:v>
                </c:pt>
                <c:pt idx="8065">
                  <c:v>12.511526681755401</c:v>
                </c:pt>
                <c:pt idx="8066">
                  <c:v>12.512705386484701</c:v>
                </c:pt>
                <c:pt idx="8067">
                  <c:v>12.513806832448701</c:v>
                </c:pt>
                <c:pt idx="8068">
                  <c:v>12.5153608338493</c:v>
                </c:pt>
                <c:pt idx="8069">
                  <c:v>12.516735248889701</c:v>
                </c:pt>
                <c:pt idx="8070">
                  <c:v>12.518126885020299</c:v>
                </c:pt>
                <c:pt idx="8071">
                  <c:v>12.518531052713101</c:v>
                </c:pt>
                <c:pt idx="8072">
                  <c:v>12.5192589058757</c:v>
                </c:pt>
                <c:pt idx="8073">
                  <c:v>12.519985849804</c:v>
                </c:pt>
                <c:pt idx="8074">
                  <c:v>12.520115800477599</c:v>
                </c:pt>
                <c:pt idx="8075">
                  <c:v>12.520267253362301</c:v>
                </c:pt>
                <c:pt idx="8076">
                  <c:v>12.5204449470525</c:v>
                </c:pt>
                <c:pt idx="8077">
                  <c:v>12.5206069334616</c:v>
                </c:pt>
                <c:pt idx="8078">
                  <c:v>12.5207861155454</c:v>
                </c:pt>
                <c:pt idx="8079">
                  <c:v>12.520970096716599</c:v>
                </c:pt>
                <c:pt idx="8080">
                  <c:v>12.521154021438001</c:v>
                </c:pt>
                <c:pt idx="8081">
                  <c:v>12.5215171469306</c:v>
                </c:pt>
                <c:pt idx="8082">
                  <c:v>12.5229260911963</c:v>
                </c:pt>
                <c:pt idx="8083">
                  <c:v>12.5243253511407</c:v>
                </c:pt>
                <c:pt idx="8084">
                  <c:v>12.525611929936099</c:v>
                </c:pt>
                <c:pt idx="8085">
                  <c:v>12.5265476329291</c:v>
                </c:pt>
                <c:pt idx="8086">
                  <c:v>12.527353517547301</c:v>
                </c:pt>
                <c:pt idx="8087">
                  <c:v>12.5281612533283</c:v>
                </c:pt>
                <c:pt idx="8088">
                  <c:v>12.5289708672928</c:v>
                </c:pt>
                <c:pt idx="8089">
                  <c:v>12.529728844230901</c:v>
                </c:pt>
                <c:pt idx="8090">
                  <c:v>12.5296821573843</c:v>
                </c:pt>
                <c:pt idx="8091">
                  <c:v>12.528519865626199</c:v>
                </c:pt>
                <c:pt idx="8092">
                  <c:v>12.527763601689299</c:v>
                </c:pt>
                <c:pt idx="8093">
                  <c:v>12.527002025659501</c:v>
                </c:pt>
                <c:pt idx="8094">
                  <c:v>12.5262237968044</c:v>
                </c:pt>
                <c:pt idx="8095">
                  <c:v>12.5254350267435</c:v>
                </c:pt>
                <c:pt idx="8096">
                  <c:v>12.524524334554201</c:v>
                </c:pt>
                <c:pt idx="8097">
                  <c:v>12.523626972210799</c:v>
                </c:pt>
                <c:pt idx="8098">
                  <c:v>12.5216564244596</c:v>
                </c:pt>
                <c:pt idx="8099">
                  <c:v>12.5200904347085</c:v>
                </c:pt>
                <c:pt idx="8100">
                  <c:v>12.5186120224318</c:v>
                </c:pt>
                <c:pt idx="8101">
                  <c:v>12.5171250752581</c:v>
                </c:pt>
                <c:pt idx="8102">
                  <c:v>12.5156443758406</c:v>
                </c:pt>
                <c:pt idx="8103">
                  <c:v>12.514105459719699</c:v>
                </c:pt>
                <c:pt idx="8104">
                  <c:v>12.5127609891841</c:v>
                </c:pt>
                <c:pt idx="8105">
                  <c:v>12.510116278808299</c:v>
                </c:pt>
                <c:pt idx="8106">
                  <c:v>12.507616683586599</c:v>
                </c:pt>
                <c:pt idx="8107">
                  <c:v>12.5051865785545</c:v>
                </c:pt>
                <c:pt idx="8108">
                  <c:v>12.502664811924101</c:v>
                </c:pt>
                <c:pt idx="8109">
                  <c:v>12.5010078573894</c:v>
                </c:pt>
                <c:pt idx="8110">
                  <c:v>12.499329963058001</c:v>
                </c:pt>
                <c:pt idx="8111">
                  <c:v>12.4976830873983</c:v>
                </c:pt>
                <c:pt idx="8112">
                  <c:v>12.4960452921406</c:v>
                </c:pt>
                <c:pt idx="8113">
                  <c:v>12.494229654002099</c:v>
                </c:pt>
                <c:pt idx="8114">
                  <c:v>12.4924393025538</c:v>
                </c:pt>
                <c:pt idx="8115">
                  <c:v>12.490890087785999</c:v>
                </c:pt>
                <c:pt idx="8116">
                  <c:v>12.489346635559601</c:v>
                </c:pt>
                <c:pt idx="8117">
                  <c:v>12.4878205436241</c:v>
                </c:pt>
                <c:pt idx="8118">
                  <c:v>12.486199591111101</c:v>
                </c:pt>
                <c:pt idx="8119">
                  <c:v>12.4854144476939</c:v>
                </c:pt>
                <c:pt idx="8120">
                  <c:v>12.484638210112101</c:v>
                </c:pt>
                <c:pt idx="8121">
                  <c:v>12.4840272831141</c:v>
                </c:pt>
                <c:pt idx="8122">
                  <c:v>12.483424873583299</c:v>
                </c:pt>
                <c:pt idx="8123">
                  <c:v>12.4826274945652</c:v>
                </c:pt>
                <c:pt idx="8124">
                  <c:v>12.4822174814152</c:v>
                </c:pt>
                <c:pt idx="8125">
                  <c:v>12.4815684296429</c:v>
                </c:pt>
                <c:pt idx="8126">
                  <c:v>12.479531340069</c:v>
                </c:pt>
                <c:pt idx="8127">
                  <c:v>12.4775075421851</c:v>
                </c:pt>
                <c:pt idx="8128">
                  <c:v>12.4757377621871</c:v>
                </c:pt>
                <c:pt idx="8129">
                  <c:v>12.4739832174838</c:v>
                </c:pt>
                <c:pt idx="8130">
                  <c:v>12.4722677489346</c:v>
                </c:pt>
                <c:pt idx="8131">
                  <c:v>12.4705923092036</c:v>
                </c:pt>
                <c:pt idx="8132">
                  <c:v>12.468932101736801</c:v>
                </c:pt>
                <c:pt idx="8133">
                  <c:v>12.467037575672199</c:v>
                </c:pt>
                <c:pt idx="8134">
                  <c:v>12.465362716667</c:v>
                </c:pt>
                <c:pt idx="8135">
                  <c:v>12.4636997541967</c:v>
                </c:pt>
                <c:pt idx="8136">
                  <c:v>12.461724928156601</c:v>
                </c:pt>
                <c:pt idx="8137">
                  <c:v>12.4593953221225</c:v>
                </c:pt>
                <c:pt idx="8138">
                  <c:v>12.4570523504078</c:v>
                </c:pt>
                <c:pt idx="8139">
                  <c:v>12.454516721137701</c:v>
                </c:pt>
                <c:pt idx="8140">
                  <c:v>12.451977260711599</c:v>
                </c:pt>
                <c:pt idx="8141">
                  <c:v>12.4491417905449</c:v>
                </c:pt>
                <c:pt idx="8142">
                  <c:v>12.446618347206901</c:v>
                </c:pt>
                <c:pt idx="8143">
                  <c:v>12.4441043924077</c:v>
                </c:pt>
                <c:pt idx="8144">
                  <c:v>12.4415765598392</c:v>
                </c:pt>
                <c:pt idx="8145">
                  <c:v>12.4396941886507</c:v>
                </c:pt>
                <c:pt idx="8146">
                  <c:v>12.4377935271669</c:v>
                </c:pt>
                <c:pt idx="8147">
                  <c:v>12.43588887195</c:v>
                </c:pt>
                <c:pt idx="8148">
                  <c:v>12.4330766443352</c:v>
                </c:pt>
                <c:pt idx="8149">
                  <c:v>12.4296073974953</c:v>
                </c:pt>
                <c:pt idx="8150">
                  <c:v>12.426155155392401</c:v>
                </c:pt>
                <c:pt idx="8151">
                  <c:v>12.4240727553856</c:v>
                </c:pt>
                <c:pt idx="8152">
                  <c:v>12.4220540966607</c:v>
                </c:pt>
                <c:pt idx="8153">
                  <c:v>12.419973829817501</c:v>
                </c:pt>
                <c:pt idx="8154">
                  <c:v>12.4179687870019</c:v>
                </c:pt>
                <c:pt idx="8155">
                  <c:v>12.4159245269433</c:v>
                </c:pt>
                <c:pt idx="8156">
                  <c:v>12.414080615436299</c:v>
                </c:pt>
                <c:pt idx="8157">
                  <c:v>12.4122498719435</c:v>
                </c:pt>
                <c:pt idx="8158">
                  <c:v>12.410560878496799</c:v>
                </c:pt>
                <c:pt idx="8159">
                  <c:v>12.4089350478776</c:v>
                </c:pt>
                <c:pt idx="8160">
                  <c:v>12.4070429673809</c:v>
                </c:pt>
                <c:pt idx="8161">
                  <c:v>12.405158575301</c:v>
                </c:pt>
                <c:pt idx="8162">
                  <c:v>12.4030423480139</c:v>
                </c:pt>
                <c:pt idx="8163">
                  <c:v>12.4011030363963</c:v>
                </c:pt>
                <c:pt idx="8164">
                  <c:v>12.3991369744647</c:v>
                </c:pt>
                <c:pt idx="8165">
                  <c:v>12.3972061415248</c:v>
                </c:pt>
                <c:pt idx="8166">
                  <c:v>12.3953530512612</c:v>
                </c:pt>
                <c:pt idx="8167">
                  <c:v>12.3935406274225</c:v>
                </c:pt>
                <c:pt idx="8168">
                  <c:v>12.3917712429917</c:v>
                </c:pt>
                <c:pt idx="8169">
                  <c:v>12.389937663285</c:v>
                </c:pt>
                <c:pt idx="8170">
                  <c:v>12.388110689689899</c:v>
                </c:pt>
                <c:pt idx="8171">
                  <c:v>12.386228986261299</c:v>
                </c:pt>
                <c:pt idx="8172">
                  <c:v>12.3844192315699</c:v>
                </c:pt>
                <c:pt idx="8173">
                  <c:v>12.381776123209701</c:v>
                </c:pt>
                <c:pt idx="8174">
                  <c:v>12.3799141643475</c:v>
                </c:pt>
                <c:pt idx="8175">
                  <c:v>12.3780597031217</c:v>
                </c:pt>
                <c:pt idx="8176">
                  <c:v>12.3761955729261</c:v>
                </c:pt>
                <c:pt idx="8177">
                  <c:v>12.3734877801009</c:v>
                </c:pt>
                <c:pt idx="8178">
                  <c:v>12.369290161767401</c:v>
                </c:pt>
                <c:pt idx="8179">
                  <c:v>12.3651934693274</c:v>
                </c:pt>
                <c:pt idx="8180">
                  <c:v>12.3616343544907</c:v>
                </c:pt>
                <c:pt idx="8181">
                  <c:v>12.358161811346401</c:v>
                </c:pt>
                <c:pt idx="8182">
                  <c:v>12.354698883315301</c:v>
                </c:pt>
                <c:pt idx="8183">
                  <c:v>12.351179423708199</c:v>
                </c:pt>
                <c:pt idx="8184">
                  <c:v>12.347723169399799</c:v>
                </c:pt>
                <c:pt idx="8185">
                  <c:v>12.344260421027601</c:v>
                </c:pt>
                <c:pt idx="8186">
                  <c:v>12.340561644663699</c:v>
                </c:pt>
                <c:pt idx="8187">
                  <c:v>12.336826242192499</c:v>
                </c:pt>
                <c:pt idx="8188">
                  <c:v>12.333090378614701</c:v>
                </c:pt>
                <c:pt idx="8189">
                  <c:v>12.329533764546101</c:v>
                </c:pt>
                <c:pt idx="8190">
                  <c:v>12.326331950822301</c:v>
                </c:pt>
                <c:pt idx="8191">
                  <c:v>12.323165095162</c:v>
                </c:pt>
                <c:pt idx="8192">
                  <c:v>12.319886048207801</c:v>
                </c:pt>
                <c:pt idx="8193">
                  <c:v>12.3166071765379</c:v>
                </c:pt>
                <c:pt idx="8194">
                  <c:v>12.3133214619646</c:v>
                </c:pt>
                <c:pt idx="8195">
                  <c:v>12.3100678860445</c:v>
                </c:pt>
                <c:pt idx="8196">
                  <c:v>12.3067986979629</c:v>
                </c:pt>
                <c:pt idx="8197">
                  <c:v>12.3035554485094</c:v>
                </c:pt>
                <c:pt idx="8198">
                  <c:v>12.301104354734701</c:v>
                </c:pt>
                <c:pt idx="8199">
                  <c:v>12.2986420408883</c:v>
                </c:pt>
                <c:pt idx="8200">
                  <c:v>12.296186216053901</c:v>
                </c:pt>
                <c:pt idx="8201">
                  <c:v>12.2940047953012</c:v>
                </c:pt>
                <c:pt idx="8202">
                  <c:v>12.2922308155359</c:v>
                </c:pt>
                <c:pt idx="8203">
                  <c:v>12.2899123898365</c:v>
                </c:pt>
                <c:pt idx="8204">
                  <c:v>12.2876123499248</c:v>
                </c:pt>
                <c:pt idx="8205">
                  <c:v>12.2853535834012</c:v>
                </c:pt>
                <c:pt idx="8206">
                  <c:v>12.2831432742439</c:v>
                </c:pt>
                <c:pt idx="8207">
                  <c:v>12.2814543402521</c:v>
                </c:pt>
                <c:pt idx="8208">
                  <c:v>12.279697311061801</c:v>
                </c:pt>
                <c:pt idx="8209">
                  <c:v>12.277798430999599</c:v>
                </c:pt>
                <c:pt idx="8210">
                  <c:v>12.2766568720464</c:v>
                </c:pt>
                <c:pt idx="8211">
                  <c:v>12.274054819595801</c:v>
                </c:pt>
                <c:pt idx="8212">
                  <c:v>12.2713738657487</c:v>
                </c:pt>
                <c:pt idx="8213">
                  <c:v>12.268803533826899</c:v>
                </c:pt>
                <c:pt idx="8214">
                  <c:v>12.266230324207401</c:v>
                </c:pt>
                <c:pt idx="8215">
                  <c:v>12.263504635588401</c:v>
                </c:pt>
                <c:pt idx="8216">
                  <c:v>12.2608029625423</c:v>
                </c:pt>
                <c:pt idx="8217">
                  <c:v>12.2581323376422</c:v>
                </c:pt>
                <c:pt idx="8218">
                  <c:v>12.2554426084585</c:v>
                </c:pt>
                <c:pt idx="8219">
                  <c:v>12.2527843321642</c:v>
                </c:pt>
                <c:pt idx="8220">
                  <c:v>12.2501325399964</c:v>
                </c:pt>
                <c:pt idx="8221">
                  <c:v>12.2474810324644</c:v>
                </c:pt>
                <c:pt idx="8222">
                  <c:v>12.244842683554699</c:v>
                </c:pt>
                <c:pt idx="8223">
                  <c:v>12.242217270427201</c:v>
                </c:pt>
                <c:pt idx="8224">
                  <c:v>12.2407496352984</c:v>
                </c:pt>
                <c:pt idx="8225">
                  <c:v>12.2394737850548</c:v>
                </c:pt>
                <c:pt idx="8226">
                  <c:v>12.2382010441245</c:v>
                </c:pt>
                <c:pt idx="8227">
                  <c:v>12.2364101870279</c:v>
                </c:pt>
                <c:pt idx="8228">
                  <c:v>12.2345888561254</c:v>
                </c:pt>
                <c:pt idx="8229">
                  <c:v>12.2328120471588</c:v>
                </c:pt>
                <c:pt idx="8230">
                  <c:v>12.231166543156199</c:v>
                </c:pt>
                <c:pt idx="8231">
                  <c:v>12.2293595270773</c:v>
                </c:pt>
                <c:pt idx="8232">
                  <c:v>12.227559956273399</c:v>
                </c:pt>
                <c:pt idx="8233">
                  <c:v>12.2257497102463</c:v>
                </c:pt>
                <c:pt idx="8234">
                  <c:v>12.2241042496543</c:v>
                </c:pt>
                <c:pt idx="8235">
                  <c:v>12.222535855371</c:v>
                </c:pt>
                <c:pt idx="8236">
                  <c:v>12.221017818936801</c:v>
                </c:pt>
                <c:pt idx="8237">
                  <c:v>12.2201490143045</c:v>
                </c:pt>
                <c:pt idx="8238">
                  <c:v>12.2193047457178</c:v>
                </c:pt>
                <c:pt idx="8239">
                  <c:v>12.2184727029121</c:v>
                </c:pt>
                <c:pt idx="8240">
                  <c:v>12.21765002397</c:v>
                </c:pt>
                <c:pt idx="8241">
                  <c:v>12.216122495336</c:v>
                </c:pt>
                <c:pt idx="8242">
                  <c:v>12.214610854513399</c:v>
                </c:pt>
                <c:pt idx="8243">
                  <c:v>12.213011067869401</c:v>
                </c:pt>
                <c:pt idx="8244">
                  <c:v>12.211419534424699</c:v>
                </c:pt>
                <c:pt idx="8245">
                  <c:v>12.2098467432624</c:v>
                </c:pt>
                <c:pt idx="8246">
                  <c:v>12.2081578744226</c:v>
                </c:pt>
                <c:pt idx="8247">
                  <c:v>12.2067088597544</c:v>
                </c:pt>
                <c:pt idx="8248">
                  <c:v>12.205234686991099</c:v>
                </c:pt>
                <c:pt idx="8249">
                  <c:v>12.2038114458419</c:v>
                </c:pt>
                <c:pt idx="8250">
                  <c:v>12.202753030207701</c:v>
                </c:pt>
                <c:pt idx="8251">
                  <c:v>12.2018144159461</c:v>
                </c:pt>
                <c:pt idx="8252">
                  <c:v>12.200937547782299</c:v>
                </c:pt>
                <c:pt idx="8253">
                  <c:v>12.200072729617499</c:v>
                </c:pt>
                <c:pt idx="8254">
                  <c:v>12.1991770449961</c:v>
                </c:pt>
                <c:pt idx="8255">
                  <c:v>12.197939352976899</c:v>
                </c:pt>
                <c:pt idx="8256">
                  <c:v>12.1967150236995</c:v>
                </c:pt>
                <c:pt idx="8257">
                  <c:v>12.195421537818</c:v>
                </c:pt>
                <c:pt idx="8258">
                  <c:v>12.1947611513909</c:v>
                </c:pt>
                <c:pt idx="8259">
                  <c:v>12.194139356229099</c:v>
                </c:pt>
                <c:pt idx="8260">
                  <c:v>12.193563177925601</c:v>
                </c:pt>
                <c:pt idx="8261">
                  <c:v>12.1929897404929</c:v>
                </c:pt>
                <c:pt idx="8262">
                  <c:v>12.1923487338447</c:v>
                </c:pt>
                <c:pt idx="8263">
                  <c:v>12.1917923746163</c:v>
                </c:pt>
                <c:pt idx="8264">
                  <c:v>12.1901252810932</c:v>
                </c:pt>
                <c:pt idx="8265">
                  <c:v>12.188444790612101</c:v>
                </c:pt>
                <c:pt idx="8266">
                  <c:v>12.186782373119099</c:v>
                </c:pt>
                <c:pt idx="8267">
                  <c:v>12.1851256295299</c:v>
                </c:pt>
                <c:pt idx="8268">
                  <c:v>12.1835964463351</c:v>
                </c:pt>
                <c:pt idx="8269">
                  <c:v>12.1821378785344</c:v>
                </c:pt>
                <c:pt idx="8270">
                  <c:v>12.1805781848065</c:v>
                </c:pt>
                <c:pt idx="8271">
                  <c:v>12.179068997770001</c:v>
                </c:pt>
                <c:pt idx="8272">
                  <c:v>12.177344120786801</c:v>
                </c:pt>
                <c:pt idx="8273">
                  <c:v>12.1756502549029</c:v>
                </c:pt>
                <c:pt idx="8274">
                  <c:v>12.173959723789901</c:v>
                </c:pt>
                <c:pt idx="8275">
                  <c:v>12.1723335819323</c:v>
                </c:pt>
                <c:pt idx="8276">
                  <c:v>12.170695974001699</c:v>
                </c:pt>
                <c:pt idx="8277">
                  <c:v>12.168965925796501</c:v>
                </c:pt>
                <c:pt idx="8278">
                  <c:v>12.167110017274</c:v>
                </c:pt>
                <c:pt idx="8279">
                  <c:v>12.165383617471001</c:v>
                </c:pt>
                <c:pt idx="8280">
                  <c:v>12.163768365323</c:v>
                </c:pt>
                <c:pt idx="8281">
                  <c:v>12.1621674245498</c:v>
                </c:pt>
                <c:pt idx="8282">
                  <c:v>12.160700702186499</c:v>
                </c:pt>
                <c:pt idx="8283">
                  <c:v>12.159306103835901</c:v>
                </c:pt>
                <c:pt idx="8284">
                  <c:v>12.157974621401699</c:v>
                </c:pt>
                <c:pt idx="8285">
                  <c:v>12.1565392372156</c:v>
                </c:pt>
                <c:pt idx="8286">
                  <c:v>12.155275404887</c:v>
                </c:pt>
                <c:pt idx="8287">
                  <c:v>12.154110644268799</c:v>
                </c:pt>
                <c:pt idx="8288">
                  <c:v>12.152849451214299</c:v>
                </c:pt>
                <c:pt idx="8289">
                  <c:v>12.150752794084701</c:v>
                </c:pt>
                <c:pt idx="8290">
                  <c:v>12.148852486435899</c:v>
                </c:pt>
                <c:pt idx="8291">
                  <c:v>12.146958595481401</c:v>
                </c:pt>
                <c:pt idx="8292">
                  <c:v>12.1450264503271</c:v>
                </c:pt>
                <c:pt idx="8293">
                  <c:v>12.1433032000136</c:v>
                </c:pt>
                <c:pt idx="8294">
                  <c:v>12.1415257079856</c:v>
                </c:pt>
                <c:pt idx="8295">
                  <c:v>12.139728008046101</c:v>
                </c:pt>
                <c:pt idx="8296">
                  <c:v>12.1379358480711</c:v>
                </c:pt>
                <c:pt idx="8297">
                  <c:v>12.1366001958064</c:v>
                </c:pt>
                <c:pt idx="8298">
                  <c:v>12.1350882822474</c:v>
                </c:pt>
                <c:pt idx="8299">
                  <c:v>12.1338768179853</c:v>
                </c:pt>
                <c:pt idx="8300">
                  <c:v>12.1326831787412</c:v>
                </c:pt>
                <c:pt idx="8301">
                  <c:v>12.1315212437695</c:v>
                </c:pt>
                <c:pt idx="8302">
                  <c:v>12.130303749865799</c:v>
                </c:pt>
                <c:pt idx="8303">
                  <c:v>12.1290469074792</c:v>
                </c:pt>
                <c:pt idx="8304">
                  <c:v>12.127804597184699</c:v>
                </c:pt>
                <c:pt idx="8305">
                  <c:v>12.1265887378778</c:v>
                </c:pt>
                <c:pt idx="8306">
                  <c:v>12.125141912312801</c:v>
                </c:pt>
                <c:pt idx="8307">
                  <c:v>12.123691939552799</c:v>
                </c:pt>
                <c:pt idx="8308">
                  <c:v>12.1222320940345</c:v>
                </c:pt>
                <c:pt idx="8309">
                  <c:v>12.121025903646199</c:v>
                </c:pt>
                <c:pt idx="8310">
                  <c:v>12.119508397984299</c:v>
                </c:pt>
                <c:pt idx="8311">
                  <c:v>12.118014287619401</c:v>
                </c:pt>
                <c:pt idx="8312">
                  <c:v>12.116300102316201</c:v>
                </c:pt>
                <c:pt idx="8313">
                  <c:v>12.114596780382</c:v>
                </c:pt>
                <c:pt idx="8314">
                  <c:v>12.1129703196367</c:v>
                </c:pt>
                <c:pt idx="8315">
                  <c:v>12.1121367112084</c:v>
                </c:pt>
                <c:pt idx="8316">
                  <c:v>12.111374234710199</c:v>
                </c:pt>
                <c:pt idx="8317">
                  <c:v>12.1106085103631</c:v>
                </c:pt>
                <c:pt idx="8318">
                  <c:v>12.109084690500399</c:v>
                </c:pt>
                <c:pt idx="8319">
                  <c:v>12.1084242612149</c:v>
                </c:pt>
                <c:pt idx="8320">
                  <c:v>12.107780833645799</c:v>
                </c:pt>
                <c:pt idx="8321">
                  <c:v>12.107127772197099</c:v>
                </c:pt>
                <c:pt idx="8322">
                  <c:v>12.1062988575377</c:v>
                </c:pt>
                <c:pt idx="8323">
                  <c:v>12.1056097924758</c:v>
                </c:pt>
                <c:pt idx="8324">
                  <c:v>12.104939330278301</c:v>
                </c:pt>
                <c:pt idx="8325">
                  <c:v>12.103791922628099</c:v>
                </c:pt>
                <c:pt idx="8326">
                  <c:v>12.1017271033706</c:v>
                </c:pt>
                <c:pt idx="8327">
                  <c:v>12.099653790305201</c:v>
                </c:pt>
                <c:pt idx="8328">
                  <c:v>12.0975925491258</c:v>
                </c:pt>
                <c:pt idx="8329">
                  <c:v>12.095531745162599</c:v>
                </c:pt>
                <c:pt idx="8330">
                  <c:v>12.0935997437661</c:v>
                </c:pt>
                <c:pt idx="8331">
                  <c:v>12.0915111038587</c:v>
                </c:pt>
                <c:pt idx="8332">
                  <c:v>12.0902778148503</c:v>
                </c:pt>
                <c:pt idx="8333">
                  <c:v>12.0894896973704</c:v>
                </c:pt>
                <c:pt idx="8334">
                  <c:v>12.088769433827499</c:v>
                </c:pt>
                <c:pt idx="8335">
                  <c:v>12.0880684106406</c:v>
                </c:pt>
                <c:pt idx="8336">
                  <c:v>12.087408546247101</c:v>
                </c:pt>
                <c:pt idx="8337">
                  <c:v>12.0867522895525</c:v>
                </c:pt>
                <c:pt idx="8338">
                  <c:v>12.086101547744599</c:v>
                </c:pt>
                <c:pt idx="8339">
                  <c:v>12.085437247167199</c:v>
                </c:pt>
                <c:pt idx="8340">
                  <c:v>12.084785136848399</c:v>
                </c:pt>
                <c:pt idx="8341">
                  <c:v>12.0841537996696</c:v>
                </c:pt>
                <c:pt idx="8342">
                  <c:v>12.0835384670631</c:v>
                </c:pt>
                <c:pt idx="8343">
                  <c:v>12.082926741057801</c:v>
                </c:pt>
                <c:pt idx="8344">
                  <c:v>12.082260311276301</c:v>
                </c:pt>
                <c:pt idx="8345">
                  <c:v>12.08159986882</c:v>
                </c:pt>
                <c:pt idx="8346">
                  <c:v>12.0809563808511</c:v>
                </c:pt>
                <c:pt idx="8347">
                  <c:v>12.080329726796</c:v>
                </c:pt>
                <c:pt idx="8348">
                  <c:v>12.079531939980599</c:v>
                </c:pt>
                <c:pt idx="8349">
                  <c:v>12.078743614533099</c:v>
                </c:pt>
                <c:pt idx="8350">
                  <c:v>12.0781838910061</c:v>
                </c:pt>
                <c:pt idx="8351">
                  <c:v>12.077657316858801</c:v>
                </c:pt>
                <c:pt idx="8352">
                  <c:v>12.077138142660401</c:v>
                </c:pt>
                <c:pt idx="8353">
                  <c:v>12.076667051290199</c:v>
                </c:pt>
                <c:pt idx="8354">
                  <c:v>12.076059696942</c:v>
                </c:pt>
                <c:pt idx="8355">
                  <c:v>12.0757897088919</c:v>
                </c:pt>
                <c:pt idx="8356">
                  <c:v>12.0757087478247</c:v>
                </c:pt>
                <c:pt idx="8357">
                  <c:v>12.075471186864499</c:v>
                </c:pt>
                <c:pt idx="8358">
                  <c:v>12.075292366615599</c:v>
                </c:pt>
                <c:pt idx="8359">
                  <c:v>12.075301060143801</c:v>
                </c:pt>
                <c:pt idx="8360">
                  <c:v>12.0748781271138</c:v>
                </c:pt>
                <c:pt idx="8361">
                  <c:v>12.074374947432</c:v>
                </c:pt>
                <c:pt idx="8362">
                  <c:v>12.073955548517199</c:v>
                </c:pt>
                <c:pt idx="8363">
                  <c:v>12.073555067743399</c:v>
                </c:pt>
                <c:pt idx="8364">
                  <c:v>12.073153478134801</c:v>
                </c:pt>
                <c:pt idx="8365">
                  <c:v>12.072670671224801</c:v>
                </c:pt>
                <c:pt idx="8366">
                  <c:v>12.0722072816459</c:v>
                </c:pt>
                <c:pt idx="8367">
                  <c:v>12.071372203738999</c:v>
                </c:pt>
                <c:pt idx="8368">
                  <c:v>12.0705436573692</c:v>
                </c:pt>
                <c:pt idx="8369">
                  <c:v>12.0697861229143</c:v>
                </c:pt>
                <c:pt idx="8370">
                  <c:v>12.0690421757173</c:v>
                </c:pt>
                <c:pt idx="8371">
                  <c:v>12.068308535485601</c:v>
                </c:pt>
                <c:pt idx="8372">
                  <c:v>12.0675871932117</c:v>
                </c:pt>
                <c:pt idx="8373">
                  <c:v>12.0668763496514</c:v>
                </c:pt>
                <c:pt idx="8374">
                  <c:v>12.0661558822078</c:v>
                </c:pt>
                <c:pt idx="8375">
                  <c:v>12.065330190493</c:v>
                </c:pt>
                <c:pt idx="8376">
                  <c:v>12.0645549758258</c:v>
                </c:pt>
                <c:pt idx="8377">
                  <c:v>12.0638363625556</c:v>
                </c:pt>
                <c:pt idx="8378">
                  <c:v>12.063132956496601</c:v>
                </c:pt>
                <c:pt idx="8379">
                  <c:v>12.0625134226642</c:v>
                </c:pt>
                <c:pt idx="8380">
                  <c:v>12.0619082111499</c:v>
                </c:pt>
                <c:pt idx="8381">
                  <c:v>12.061377268192</c:v>
                </c:pt>
                <c:pt idx="8382">
                  <c:v>12.0610208324751</c:v>
                </c:pt>
                <c:pt idx="8383">
                  <c:v>12.060502702289901</c:v>
                </c:pt>
                <c:pt idx="8384">
                  <c:v>12.0598824567137</c:v>
                </c:pt>
                <c:pt idx="8385">
                  <c:v>12.0592531357378</c:v>
                </c:pt>
                <c:pt idx="8386">
                  <c:v>12.058598085222799</c:v>
                </c:pt>
                <c:pt idx="8387">
                  <c:v>12.0579408872835</c:v>
                </c:pt>
                <c:pt idx="8388">
                  <c:v>12.057333169626499</c:v>
                </c:pt>
                <c:pt idx="8389">
                  <c:v>12.0567264677402</c:v>
                </c:pt>
                <c:pt idx="8390">
                  <c:v>12.056066608128299</c:v>
                </c:pt>
                <c:pt idx="8391">
                  <c:v>12.055449618547501</c:v>
                </c:pt>
                <c:pt idx="8392">
                  <c:v>12.0546546751196</c:v>
                </c:pt>
                <c:pt idx="8393">
                  <c:v>12.0538948960535</c:v>
                </c:pt>
                <c:pt idx="8394">
                  <c:v>12.053223687474</c:v>
                </c:pt>
                <c:pt idx="8395">
                  <c:v>12.0524779714262</c:v>
                </c:pt>
                <c:pt idx="8396">
                  <c:v>12.051604615399</c:v>
                </c:pt>
                <c:pt idx="8397">
                  <c:v>12.050701583038901</c:v>
                </c:pt>
                <c:pt idx="8398">
                  <c:v>12.0499954365396</c:v>
                </c:pt>
                <c:pt idx="8399">
                  <c:v>12.0493398243551</c:v>
                </c:pt>
                <c:pt idx="8400">
                  <c:v>12.048649847176801</c:v>
                </c:pt>
                <c:pt idx="8401">
                  <c:v>12.047976070112201</c:v>
                </c:pt>
                <c:pt idx="8402">
                  <c:v>12.047297512790401</c:v>
                </c:pt>
                <c:pt idx="8403">
                  <c:v>12.0468371020341</c:v>
                </c:pt>
                <c:pt idx="8404">
                  <c:v>12.0463729397813</c:v>
                </c:pt>
                <c:pt idx="8405">
                  <c:v>12.045757562043701</c:v>
                </c:pt>
                <c:pt idx="8406">
                  <c:v>12.0453927534131</c:v>
                </c:pt>
                <c:pt idx="8407">
                  <c:v>12.0449376774892</c:v>
                </c:pt>
                <c:pt idx="8408">
                  <c:v>12.044468173774501</c:v>
                </c:pt>
                <c:pt idx="8409">
                  <c:v>12.043950863738401</c:v>
                </c:pt>
                <c:pt idx="8410">
                  <c:v>12.0431366810797</c:v>
                </c:pt>
                <c:pt idx="8411">
                  <c:v>12.042589059556899</c:v>
                </c:pt>
                <c:pt idx="8412">
                  <c:v>12.0420540428739</c:v>
                </c:pt>
                <c:pt idx="8413">
                  <c:v>12.0414300722036</c:v>
                </c:pt>
                <c:pt idx="8414">
                  <c:v>12.0408214396759</c:v>
                </c:pt>
                <c:pt idx="8415">
                  <c:v>12.0396853581841</c:v>
                </c:pt>
                <c:pt idx="8416">
                  <c:v>12.0385711173006</c:v>
                </c:pt>
                <c:pt idx="8417">
                  <c:v>12.0374481998468</c:v>
                </c:pt>
                <c:pt idx="8418">
                  <c:v>12.0362584614408</c:v>
                </c:pt>
                <c:pt idx="8419">
                  <c:v>12.035061967236899</c:v>
                </c:pt>
                <c:pt idx="8420">
                  <c:v>12.0339556563312</c:v>
                </c:pt>
                <c:pt idx="8421">
                  <c:v>12.032858799372701</c:v>
                </c:pt>
                <c:pt idx="8422">
                  <c:v>12.0317779833521</c:v>
                </c:pt>
                <c:pt idx="8423">
                  <c:v>12.0307275899363</c:v>
                </c:pt>
                <c:pt idx="8424">
                  <c:v>12.029683005980401</c:v>
                </c:pt>
                <c:pt idx="8425">
                  <c:v>12.027583904746299</c:v>
                </c:pt>
                <c:pt idx="8426">
                  <c:v>12.026453010186099</c:v>
                </c:pt>
                <c:pt idx="8427">
                  <c:v>12.025326332396901</c:v>
                </c:pt>
                <c:pt idx="8428">
                  <c:v>12.0242973365162</c:v>
                </c:pt>
                <c:pt idx="8429">
                  <c:v>12.0232726084764</c:v>
                </c:pt>
                <c:pt idx="8430">
                  <c:v>12.022272995791599</c:v>
                </c:pt>
                <c:pt idx="8431">
                  <c:v>12.021252995326799</c:v>
                </c:pt>
                <c:pt idx="8432">
                  <c:v>12.020271532353201</c:v>
                </c:pt>
                <c:pt idx="8433">
                  <c:v>12.018495895130499</c:v>
                </c:pt>
                <c:pt idx="8434">
                  <c:v>12.017140132410001</c:v>
                </c:pt>
                <c:pt idx="8435">
                  <c:v>12.0158557163259</c:v>
                </c:pt>
                <c:pt idx="8436">
                  <c:v>12.0145645722158</c:v>
                </c:pt>
                <c:pt idx="8437">
                  <c:v>12.013309963524801</c:v>
                </c:pt>
                <c:pt idx="8438">
                  <c:v>12.011915707044</c:v>
                </c:pt>
                <c:pt idx="8439">
                  <c:v>12.0106338969465</c:v>
                </c:pt>
                <c:pt idx="8440">
                  <c:v>12.0094044031776</c:v>
                </c:pt>
                <c:pt idx="8441">
                  <c:v>12.0081766813438</c:v>
                </c:pt>
                <c:pt idx="8442">
                  <c:v>12.006927843597801</c:v>
                </c:pt>
                <c:pt idx="8443">
                  <c:v>12.0056664733355</c:v>
                </c:pt>
                <c:pt idx="8444">
                  <c:v>12.0044738157734</c:v>
                </c:pt>
                <c:pt idx="8445">
                  <c:v>12.003056629221399</c:v>
                </c:pt>
                <c:pt idx="8446">
                  <c:v>12.001742283641001</c:v>
                </c:pt>
                <c:pt idx="8447">
                  <c:v>12.000461161279199</c:v>
                </c:pt>
                <c:pt idx="8448">
                  <c:v>11.9992302090415</c:v>
                </c:pt>
                <c:pt idx="8449">
                  <c:v>11.998651487334101</c:v>
                </c:pt>
                <c:pt idx="8450">
                  <c:v>11.998080147562799</c:v>
                </c:pt>
                <c:pt idx="8451">
                  <c:v>11.997512374733001</c:v>
                </c:pt>
                <c:pt idx="8452">
                  <c:v>11.996754864765601</c:v>
                </c:pt>
                <c:pt idx="8453">
                  <c:v>11.996102964201301</c:v>
                </c:pt>
                <c:pt idx="8454">
                  <c:v>11.995491823035</c:v>
                </c:pt>
                <c:pt idx="8455">
                  <c:v>11.9949090433407</c:v>
                </c:pt>
                <c:pt idx="8456">
                  <c:v>11.9943212463488</c:v>
                </c:pt>
                <c:pt idx="8457">
                  <c:v>11.99379423541</c:v>
                </c:pt>
                <c:pt idx="8458">
                  <c:v>11.9934205167473</c:v>
                </c:pt>
                <c:pt idx="8459">
                  <c:v>11.993126657244</c:v>
                </c:pt>
                <c:pt idx="8460">
                  <c:v>11.992713345124301</c:v>
                </c:pt>
                <c:pt idx="8461">
                  <c:v>11.9923188419507</c:v>
                </c:pt>
                <c:pt idx="8462">
                  <c:v>11.9919297961148</c:v>
                </c:pt>
                <c:pt idx="8463">
                  <c:v>11.991553836834999</c:v>
                </c:pt>
                <c:pt idx="8464">
                  <c:v>11.991141514681599</c:v>
                </c:pt>
                <c:pt idx="8465">
                  <c:v>11.990733713085501</c:v>
                </c:pt>
                <c:pt idx="8466">
                  <c:v>11.9901911955139</c:v>
                </c:pt>
                <c:pt idx="8467">
                  <c:v>11.9893105811348</c:v>
                </c:pt>
                <c:pt idx="8468">
                  <c:v>11.9885264833497</c:v>
                </c:pt>
                <c:pt idx="8469">
                  <c:v>11.987809933805201</c:v>
                </c:pt>
                <c:pt idx="8470">
                  <c:v>11.9872095246099</c:v>
                </c:pt>
                <c:pt idx="8471">
                  <c:v>11.9866203907649</c:v>
                </c:pt>
                <c:pt idx="8472">
                  <c:v>11.986032995199199</c:v>
                </c:pt>
                <c:pt idx="8473">
                  <c:v>11.985421111529501</c:v>
                </c:pt>
                <c:pt idx="8474">
                  <c:v>11.9848252705688</c:v>
                </c:pt>
                <c:pt idx="8475">
                  <c:v>11.9841410188747</c:v>
                </c:pt>
                <c:pt idx="8476">
                  <c:v>11.9834681246082</c:v>
                </c:pt>
                <c:pt idx="8477">
                  <c:v>11.982797050799601</c:v>
                </c:pt>
                <c:pt idx="8478">
                  <c:v>11.981668236132901</c:v>
                </c:pt>
                <c:pt idx="8479">
                  <c:v>11.980552575638001</c:v>
                </c:pt>
                <c:pt idx="8480">
                  <c:v>11.979489370084799</c:v>
                </c:pt>
                <c:pt idx="8481">
                  <c:v>11.978437398913499</c:v>
                </c:pt>
                <c:pt idx="8482">
                  <c:v>11.9774544765986</c:v>
                </c:pt>
                <c:pt idx="8483">
                  <c:v>11.9767940053866</c:v>
                </c:pt>
                <c:pt idx="8484">
                  <c:v>11.9761281139712</c:v>
                </c:pt>
                <c:pt idx="8485">
                  <c:v>11.9755199399345</c:v>
                </c:pt>
                <c:pt idx="8486">
                  <c:v>11.974868538861999</c:v>
                </c:pt>
                <c:pt idx="8487">
                  <c:v>11.974228270097001</c:v>
                </c:pt>
                <c:pt idx="8488">
                  <c:v>11.973542274186901</c:v>
                </c:pt>
                <c:pt idx="8489">
                  <c:v>11.972866439688501</c:v>
                </c:pt>
                <c:pt idx="8490">
                  <c:v>11.972218409520099</c:v>
                </c:pt>
                <c:pt idx="8491">
                  <c:v>11.969264453946399</c:v>
                </c:pt>
                <c:pt idx="8492">
                  <c:v>11.9673023059391</c:v>
                </c:pt>
                <c:pt idx="8493">
                  <c:v>11.965387782753</c:v>
                </c:pt>
                <c:pt idx="8494">
                  <c:v>11.9634813869258</c:v>
                </c:pt>
                <c:pt idx="8495">
                  <c:v>11.9612209513698</c:v>
                </c:pt>
                <c:pt idx="8496">
                  <c:v>11.9589655014261</c:v>
                </c:pt>
                <c:pt idx="8497">
                  <c:v>11.9567742042794</c:v>
                </c:pt>
                <c:pt idx="8498">
                  <c:v>11.9548152605109</c:v>
                </c:pt>
                <c:pt idx="8499">
                  <c:v>11.952833498939301</c:v>
                </c:pt>
                <c:pt idx="8500">
                  <c:v>11.9508565400858</c:v>
                </c:pt>
                <c:pt idx="8501">
                  <c:v>11.9489721222018</c:v>
                </c:pt>
                <c:pt idx="8502">
                  <c:v>11.947392134930601</c:v>
                </c:pt>
                <c:pt idx="8503">
                  <c:v>11.9460393471913</c:v>
                </c:pt>
                <c:pt idx="8504">
                  <c:v>11.9441959387509</c:v>
                </c:pt>
                <c:pt idx="8505">
                  <c:v>11.9423240930848</c:v>
                </c:pt>
                <c:pt idx="8506">
                  <c:v>11.940481866287699</c:v>
                </c:pt>
                <c:pt idx="8507">
                  <c:v>11.938681216816599</c:v>
                </c:pt>
                <c:pt idx="8508">
                  <c:v>11.9368811364865</c:v>
                </c:pt>
                <c:pt idx="8509">
                  <c:v>11.935090319492</c:v>
                </c:pt>
                <c:pt idx="8510">
                  <c:v>11.9337462506767</c:v>
                </c:pt>
                <c:pt idx="8511">
                  <c:v>11.932429130134301</c:v>
                </c:pt>
                <c:pt idx="8512">
                  <c:v>11.9311188365881</c:v>
                </c:pt>
                <c:pt idx="8513">
                  <c:v>11.9298103558523</c:v>
                </c:pt>
                <c:pt idx="8514">
                  <c:v>11.9299684656499</c:v>
                </c:pt>
                <c:pt idx="8515">
                  <c:v>11.9301395213535</c:v>
                </c:pt>
                <c:pt idx="8516">
                  <c:v>11.9314904628273</c:v>
                </c:pt>
                <c:pt idx="8517">
                  <c:v>11.932844365072301</c:v>
                </c:pt>
                <c:pt idx="8518">
                  <c:v>11.9342134342496</c:v>
                </c:pt>
                <c:pt idx="8519">
                  <c:v>11.9355982443528</c:v>
                </c:pt>
                <c:pt idx="8520">
                  <c:v>11.9370239931127</c:v>
                </c:pt>
                <c:pt idx="8521">
                  <c:v>11.9384534873269</c:v>
                </c:pt>
                <c:pt idx="8522">
                  <c:v>11.9388032691615</c:v>
                </c:pt>
                <c:pt idx="8523">
                  <c:v>11.940541837082501</c:v>
                </c:pt>
                <c:pt idx="8524">
                  <c:v>11.9422975798783</c:v>
                </c:pt>
                <c:pt idx="8525">
                  <c:v>11.9440561926939</c:v>
                </c:pt>
                <c:pt idx="8526">
                  <c:v>11.945825305174999</c:v>
                </c:pt>
                <c:pt idx="8527">
                  <c:v>11.9475624882242</c:v>
                </c:pt>
                <c:pt idx="8528">
                  <c:v>11.949317312853101</c:v>
                </c:pt>
                <c:pt idx="8529">
                  <c:v>11.951102200376701</c:v>
                </c:pt>
                <c:pt idx="8530">
                  <c:v>11.952917627771599</c:v>
                </c:pt>
                <c:pt idx="8531">
                  <c:v>11.9547387996359</c:v>
                </c:pt>
                <c:pt idx="8532">
                  <c:v>11.9545684387025</c:v>
                </c:pt>
                <c:pt idx="8533">
                  <c:v>11.956438211859201</c:v>
                </c:pt>
                <c:pt idx="8534">
                  <c:v>11.958312692551401</c:v>
                </c:pt>
                <c:pt idx="8535">
                  <c:v>11.960169590541801</c:v>
                </c:pt>
                <c:pt idx="8536">
                  <c:v>11.9616048225291</c:v>
                </c:pt>
                <c:pt idx="8537">
                  <c:v>11.962275682980099</c:v>
                </c:pt>
                <c:pt idx="8538">
                  <c:v>11.9637382801629</c:v>
                </c:pt>
                <c:pt idx="8539">
                  <c:v>11.964453380322</c:v>
                </c:pt>
                <c:pt idx="8540">
                  <c:v>11.965248730477001</c:v>
                </c:pt>
                <c:pt idx="8541">
                  <c:v>11.9660410210473</c:v>
                </c:pt>
                <c:pt idx="8542">
                  <c:v>11.967020527631799</c:v>
                </c:pt>
                <c:pt idx="8543">
                  <c:v>11.968123956911599</c:v>
                </c:pt>
                <c:pt idx="8544">
                  <c:v>11.9693492836878</c:v>
                </c:pt>
                <c:pt idx="8545">
                  <c:v>11.970534226881799</c:v>
                </c:pt>
                <c:pt idx="8546">
                  <c:v>11.9714445083998</c:v>
                </c:pt>
                <c:pt idx="8547">
                  <c:v>11.9723710487209</c:v>
                </c:pt>
                <c:pt idx="8548">
                  <c:v>11.9732241709326</c:v>
                </c:pt>
                <c:pt idx="8549">
                  <c:v>11.9710920466835</c:v>
                </c:pt>
                <c:pt idx="8550">
                  <c:v>11.9671566147547</c:v>
                </c:pt>
                <c:pt idx="8551">
                  <c:v>11.9653257448776</c:v>
                </c:pt>
                <c:pt idx="8552">
                  <c:v>11.9635134683112</c:v>
                </c:pt>
                <c:pt idx="8553">
                  <c:v>11.961699758023901</c:v>
                </c:pt>
                <c:pt idx="8554">
                  <c:v>11.960222397532201</c:v>
                </c:pt>
                <c:pt idx="8555">
                  <c:v>11.958767749683</c:v>
                </c:pt>
                <c:pt idx="8556">
                  <c:v>11.9573052977447</c:v>
                </c:pt>
                <c:pt idx="8557">
                  <c:v>11.955839810497199</c:v>
                </c:pt>
                <c:pt idx="8558">
                  <c:v>11.9545137404175</c:v>
                </c:pt>
                <c:pt idx="8559">
                  <c:v>11.953200843211</c:v>
                </c:pt>
                <c:pt idx="8560">
                  <c:v>11.951918346938299</c:v>
                </c:pt>
                <c:pt idx="8561">
                  <c:v>11.950635639494299</c:v>
                </c:pt>
                <c:pt idx="8562">
                  <c:v>11.949392465551</c:v>
                </c:pt>
                <c:pt idx="8563">
                  <c:v>11.9510556411301</c:v>
                </c:pt>
                <c:pt idx="8564">
                  <c:v>11.952719512602</c:v>
                </c:pt>
                <c:pt idx="8565">
                  <c:v>11.9543440278036</c:v>
                </c:pt>
                <c:pt idx="8566">
                  <c:v>11.9559253681611</c:v>
                </c:pt>
                <c:pt idx="8567">
                  <c:v>11.9574798527329</c:v>
                </c:pt>
                <c:pt idx="8568">
                  <c:v>11.95902412879</c:v>
                </c:pt>
                <c:pt idx="8569">
                  <c:v>11.960513517590799</c:v>
                </c:pt>
                <c:pt idx="8570">
                  <c:v>11.962133186302699</c:v>
                </c:pt>
                <c:pt idx="8571">
                  <c:v>11.9638056121196</c:v>
                </c:pt>
                <c:pt idx="8572">
                  <c:v>11.965685724873</c:v>
                </c:pt>
                <c:pt idx="8573">
                  <c:v>11.9675484701513</c:v>
                </c:pt>
                <c:pt idx="8574">
                  <c:v>11.969464131697601</c:v>
                </c:pt>
                <c:pt idx="8575">
                  <c:v>11.968873049265801</c:v>
                </c:pt>
                <c:pt idx="8576">
                  <c:v>11.966487636179499</c:v>
                </c:pt>
                <c:pt idx="8577">
                  <c:v>11.964115503664299</c:v>
                </c:pt>
                <c:pt idx="8578">
                  <c:v>11.961764470323899</c:v>
                </c:pt>
                <c:pt idx="8579">
                  <c:v>11.9594295756931</c:v>
                </c:pt>
                <c:pt idx="8580">
                  <c:v>11.9571593566536</c:v>
                </c:pt>
                <c:pt idx="8581">
                  <c:v>11.954939406688901</c:v>
                </c:pt>
                <c:pt idx="8582">
                  <c:v>11.9526511622916</c:v>
                </c:pt>
                <c:pt idx="8583">
                  <c:v>11.9503694742536</c:v>
                </c:pt>
                <c:pt idx="8584">
                  <c:v>11.948052476979001</c:v>
                </c:pt>
                <c:pt idx="8585">
                  <c:v>11.9456627853209</c:v>
                </c:pt>
                <c:pt idx="8586">
                  <c:v>11.943295489142701</c:v>
                </c:pt>
                <c:pt idx="8587">
                  <c:v>11.9415295936963</c:v>
                </c:pt>
                <c:pt idx="8588">
                  <c:v>11.9398698763866</c:v>
                </c:pt>
                <c:pt idx="8589">
                  <c:v>11.938214768900201</c:v>
                </c:pt>
                <c:pt idx="8590">
                  <c:v>11.9361248027323</c:v>
                </c:pt>
                <c:pt idx="8591">
                  <c:v>11.9367164340859</c:v>
                </c:pt>
                <c:pt idx="8592">
                  <c:v>11.937331841774199</c:v>
                </c:pt>
                <c:pt idx="8593">
                  <c:v>11.9371151569191</c:v>
                </c:pt>
                <c:pt idx="8594">
                  <c:v>11.937384411621901</c:v>
                </c:pt>
                <c:pt idx="8595">
                  <c:v>11.9375660796514</c:v>
                </c:pt>
                <c:pt idx="8596">
                  <c:v>11.9373117655581</c:v>
                </c:pt>
                <c:pt idx="8597">
                  <c:v>11.937751804687901</c:v>
                </c:pt>
                <c:pt idx="8598">
                  <c:v>11.9380647570491</c:v>
                </c:pt>
                <c:pt idx="8599">
                  <c:v>11.9385970920966</c:v>
                </c:pt>
                <c:pt idx="8600">
                  <c:v>11.9392024774038</c:v>
                </c:pt>
                <c:pt idx="8601">
                  <c:v>11.940111073888</c:v>
                </c:pt>
                <c:pt idx="8602">
                  <c:v>11.9407864581024</c:v>
                </c:pt>
                <c:pt idx="8603">
                  <c:v>11.9409579375231</c:v>
                </c:pt>
                <c:pt idx="8604">
                  <c:v>11.941133495344999</c:v>
                </c:pt>
                <c:pt idx="8605">
                  <c:v>11.940662658760299</c:v>
                </c:pt>
                <c:pt idx="8606">
                  <c:v>11.9401941905353</c:v>
                </c:pt>
                <c:pt idx="8607">
                  <c:v>11.9397385806082</c:v>
                </c:pt>
                <c:pt idx="8608">
                  <c:v>11.939287245423699</c:v>
                </c:pt>
                <c:pt idx="8609">
                  <c:v>11.9388459065338</c:v>
                </c:pt>
                <c:pt idx="8610">
                  <c:v>11.9390034051242</c:v>
                </c:pt>
                <c:pt idx="8611">
                  <c:v>11.939167122818599</c:v>
                </c:pt>
                <c:pt idx="8612">
                  <c:v>11.939663306206301</c:v>
                </c:pt>
                <c:pt idx="8613">
                  <c:v>11.939731214375101</c:v>
                </c:pt>
                <c:pt idx="8614">
                  <c:v>11.9397510081004</c:v>
                </c:pt>
                <c:pt idx="8615">
                  <c:v>11.9398149696269</c:v>
                </c:pt>
                <c:pt idx="8616">
                  <c:v>11.9395271843904</c:v>
                </c:pt>
                <c:pt idx="8617">
                  <c:v>11.9396435013033</c:v>
                </c:pt>
                <c:pt idx="8618">
                  <c:v>11.939703703307501</c:v>
                </c:pt>
                <c:pt idx="8619">
                  <c:v>11.9397805869409</c:v>
                </c:pt>
                <c:pt idx="8620">
                  <c:v>11.9399937604</c:v>
                </c:pt>
                <c:pt idx="8621">
                  <c:v>11.9400564253797</c:v>
                </c:pt>
                <c:pt idx="8622">
                  <c:v>11.9401414300547</c:v>
                </c:pt>
                <c:pt idx="8623">
                  <c:v>11.936917093643</c:v>
                </c:pt>
                <c:pt idx="8624">
                  <c:v>11.9336838780562</c:v>
                </c:pt>
                <c:pt idx="8625">
                  <c:v>11.930472970364599</c:v>
                </c:pt>
                <c:pt idx="8626">
                  <c:v>11.9272610359097</c:v>
                </c:pt>
                <c:pt idx="8627">
                  <c:v>11.9240495345458</c:v>
                </c:pt>
                <c:pt idx="8628">
                  <c:v>11.920985440639001</c:v>
                </c:pt>
                <c:pt idx="8629">
                  <c:v>11.917900732191301</c:v>
                </c:pt>
                <c:pt idx="8630">
                  <c:v>11.914752316671599</c:v>
                </c:pt>
                <c:pt idx="8631">
                  <c:v>11.912070706727</c:v>
                </c:pt>
                <c:pt idx="8632">
                  <c:v>11.9093931730891</c:v>
                </c:pt>
                <c:pt idx="8633">
                  <c:v>11.9093786003312</c:v>
                </c:pt>
                <c:pt idx="8634">
                  <c:v>11.909405166441401</c:v>
                </c:pt>
                <c:pt idx="8635">
                  <c:v>11.909388253640699</c:v>
                </c:pt>
                <c:pt idx="8636">
                  <c:v>11.9094007361703</c:v>
                </c:pt>
                <c:pt idx="8637">
                  <c:v>11.9093592148454</c:v>
                </c:pt>
                <c:pt idx="8638">
                  <c:v>11.9096896743472</c:v>
                </c:pt>
                <c:pt idx="8639">
                  <c:v>11.910339149530101</c:v>
                </c:pt>
                <c:pt idx="8640">
                  <c:v>11.911009975109399</c:v>
                </c:pt>
                <c:pt idx="8641">
                  <c:v>11.9095518228337</c:v>
                </c:pt>
                <c:pt idx="8642">
                  <c:v>11.908096704159799</c:v>
                </c:pt>
                <c:pt idx="8643">
                  <c:v>11.9066942080779</c:v>
                </c:pt>
                <c:pt idx="8644">
                  <c:v>11.905213177705599</c:v>
                </c:pt>
                <c:pt idx="8645">
                  <c:v>11.9038328805145</c:v>
                </c:pt>
                <c:pt idx="8646">
                  <c:v>11.901580811496601</c:v>
                </c:pt>
                <c:pt idx="8647">
                  <c:v>11.8993839294168</c:v>
                </c:pt>
                <c:pt idx="8648">
                  <c:v>11.8966935665158</c:v>
                </c:pt>
                <c:pt idx="8649">
                  <c:v>11.894016998117101</c:v>
                </c:pt>
                <c:pt idx="8650">
                  <c:v>11.8916663936887</c:v>
                </c:pt>
                <c:pt idx="8651">
                  <c:v>11.8901109746892</c:v>
                </c:pt>
                <c:pt idx="8652">
                  <c:v>11.8885858093688</c:v>
                </c:pt>
                <c:pt idx="8653">
                  <c:v>11.886462436797601</c:v>
                </c:pt>
                <c:pt idx="8654">
                  <c:v>11.882970583504299</c:v>
                </c:pt>
                <c:pt idx="8655">
                  <c:v>11.879470173699699</c:v>
                </c:pt>
                <c:pt idx="8656">
                  <c:v>11.8759736031635</c:v>
                </c:pt>
                <c:pt idx="8657">
                  <c:v>11.8723058396418</c:v>
                </c:pt>
                <c:pt idx="8658">
                  <c:v>11.8672666695317</c:v>
                </c:pt>
                <c:pt idx="8659">
                  <c:v>11.862602010393701</c:v>
                </c:pt>
                <c:pt idx="8660">
                  <c:v>11.857576687690701</c:v>
                </c:pt>
                <c:pt idx="8661">
                  <c:v>11.852563526261299</c:v>
                </c:pt>
                <c:pt idx="8662">
                  <c:v>11.8475650672983</c:v>
                </c:pt>
                <c:pt idx="8663">
                  <c:v>11.842581625930199</c:v>
                </c:pt>
                <c:pt idx="8664">
                  <c:v>11.8389780137509</c:v>
                </c:pt>
                <c:pt idx="8665">
                  <c:v>11.8377915774655</c:v>
                </c:pt>
                <c:pt idx="8666">
                  <c:v>11.8363611299726</c:v>
                </c:pt>
                <c:pt idx="8667">
                  <c:v>11.834947816193999</c:v>
                </c:pt>
                <c:pt idx="8668">
                  <c:v>11.8334942274744</c:v>
                </c:pt>
                <c:pt idx="8669">
                  <c:v>11.831937317738401</c:v>
                </c:pt>
                <c:pt idx="8670">
                  <c:v>11.830344367527699</c:v>
                </c:pt>
                <c:pt idx="8671">
                  <c:v>11.8306792006313</c:v>
                </c:pt>
                <c:pt idx="8672">
                  <c:v>11.828947043188199</c:v>
                </c:pt>
                <c:pt idx="8673">
                  <c:v>11.827126228908</c:v>
                </c:pt>
                <c:pt idx="8674">
                  <c:v>11.8252854197645</c:v>
                </c:pt>
                <c:pt idx="8675">
                  <c:v>11.823577677908499</c:v>
                </c:pt>
                <c:pt idx="8676">
                  <c:v>11.8219119248651</c:v>
                </c:pt>
                <c:pt idx="8677">
                  <c:v>11.8199713798421</c:v>
                </c:pt>
                <c:pt idx="8678">
                  <c:v>11.8201483408883</c:v>
                </c:pt>
                <c:pt idx="8679">
                  <c:v>11.8203322378303</c:v>
                </c:pt>
                <c:pt idx="8680">
                  <c:v>11.816603646470501</c:v>
                </c:pt>
                <c:pt idx="8681">
                  <c:v>11.8129192324473</c:v>
                </c:pt>
                <c:pt idx="8682">
                  <c:v>11.809227871026399</c:v>
                </c:pt>
                <c:pt idx="8683">
                  <c:v>11.8055452782367</c:v>
                </c:pt>
                <c:pt idx="8684">
                  <c:v>11.8018384999384</c:v>
                </c:pt>
                <c:pt idx="8685">
                  <c:v>11.7981440342352</c:v>
                </c:pt>
                <c:pt idx="8686">
                  <c:v>11.794399502058999</c:v>
                </c:pt>
                <c:pt idx="8687">
                  <c:v>11.7907157218918</c:v>
                </c:pt>
                <c:pt idx="8688">
                  <c:v>11.7874021675806</c:v>
                </c:pt>
                <c:pt idx="8689">
                  <c:v>11.784066782907599</c:v>
                </c:pt>
                <c:pt idx="8690">
                  <c:v>11.7812491341196</c:v>
                </c:pt>
                <c:pt idx="8691">
                  <c:v>11.7787395986975</c:v>
                </c:pt>
                <c:pt idx="8692">
                  <c:v>11.776441865366399</c:v>
                </c:pt>
                <c:pt idx="8693">
                  <c:v>11.774661912733499</c:v>
                </c:pt>
                <c:pt idx="8694">
                  <c:v>11.772556214667</c:v>
                </c:pt>
                <c:pt idx="8695">
                  <c:v>11.770211756831699</c:v>
                </c:pt>
                <c:pt idx="8696">
                  <c:v>11.7661713916858</c:v>
                </c:pt>
                <c:pt idx="8697">
                  <c:v>11.7638563821933</c:v>
                </c:pt>
                <c:pt idx="8698">
                  <c:v>11.7602034502821</c:v>
                </c:pt>
                <c:pt idx="8699">
                  <c:v>11.7559500449645</c:v>
                </c:pt>
                <c:pt idx="8700">
                  <c:v>11.7516590844424</c:v>
                </c:pt>
                <c:pt idx="8701">
                  <c:v>11.7488515491077</c:v>
                </c:pt>
                <c:pt idx="8702">
                  <c:v>11.746025582869301</c:v>
                </c:pt>
                <c:pt idx="8703">
                  <c:v>11.7432198083351</c:v>
                </c:pt>
                <c:pt idx="8704">
                  <c:v>11.739804579647901</c:v>
                </c:pt>
                <c:pt idx="8705">
                  <c:v>11.7358248926269</c:v>
                </c:pt>
                <c:pt idx="8706">
                  <c:v>11.7318529858894</c:v>
                </c:pt>
                <c:pt idx="8707">
                  <c:v>11.7278024292529</c:v>
                </c:pt>
                <c:pt idx="8708">
                  <c:v>11.7251315389188</c:v>
                </c:pt>
                <c:pt idx="8709">
                  <c:v>11.7234927005209</c:v>
                </c:pt>
                <c:pt idx="8710">
                  <c:v>11.721724271393001</c:v>
                </c:pt>
                <c:pt idx="8711">
                  <c:v>11.717903495083</c:v>
                </c:pt>
                <c:pt idx="8712">
                  <c:v>11.714081510064601</c:v>
                </c:pt>
                <c:pt idx="8713">
                  <c:v>11.712335747969499</c:v>
                </c:pt>
                <c:pt idx="8714">
                  <c:v>11.708541867607201</c:v>
                </c:pt>
                <c:pt idx="8715">
                  <c:v>11.7052199011561</c:v>
                </c:pt>
                <c:pt idx="8716">
                  <c:v>11.701908702911</c:v>
                </c:pt>
                <c:pt idx="8717">
                  <c:v>11.698584310927201</c:v>
                </c:pt>
                <c:pt idx="8718">
                  <c:v>11.6952854072377</c:v>
                </c:pt>
                <c:pt idx="8719">
                  <c:v>11.692011230195201</c:v>
                </c:pt>
                <c:pt idx="8720">
                  <c:v>11.6887279830792</c:v>
                </c:pt>
                <c:pt idx="8721">
                  <c:v>11.684693984500299</c:v>
                </c:pt>
                <c:pt idx="8722">
                  <c:v>11.6799605520788</c:v>
                </c:pt>
                <c:pt idx="8723">
                  <c:v>11.675186766189499</c:v>
                </c:pt>
                <c:pt idx="8724">
                  <c:v>11.6704236383226</c:v>
                </c:pt>
                <c:pt idx="8725">
                  <c:v>11.665391591841701</c:v>
                </c:pt>
                <c:pt idx="8726">
                  <c:v>11.660338674089401</c:v>
                </c:pt>
                <c:pt idx="8727">
                  <c:v>11.6553016123602</c:v>
                </c:pt>
                <c:pt idx="8728">
                  <c:v>11.6502918484969</c:v>
                </c:pt>
                <c:pt idx="8729">
                  <c:v>11.6461054605538</c:v>
                </c:pt>
                <c:pt idx="8730">
                  <c:v>11.641744030104901</c:v>
                </c:pt>
                <c:pt idx="8731">
                  <c:v>11.637402277747</c:v>
                </c:pt>
                <c:pt idx="8732">
                  <c:v>11.633035250103299</c:v>
                </c:pt>
                <c:pt idx="8733">
                  <c:v>11.628911753335601</c:v>
                </c:pt>
                <c:pt idx="8734">
                  <c:v>11.6247570881622</c:v>
                </c:pt>
                <c:pt idx="8735">
                  <c:v>11.6206115749739</c:v>
                </c:pt>
                <c:pt idx="8736">
                  <c:v>11.6164685358191</c:v>
                </c:pt>
                <c:pt idx="8737">
                  <c:v>11.612175190666999</c:v>
                </c:pt>
                <c:pt idx="8738">
                  <c:v>11.6078719448559</c:v>
                </c:pt>
                <c:pt idx="8739">
                  <c:v>11.6032295055748</c:v>
                </c:pt>
                <c:pt idx="8740">
                  <c:v>11.598699428524901</c:v>
                </c:pt>
                <c:pt idx="8741">
                  <c:v>11.5941058628008</c:v>
                </c:pt>
                <c:pt idx="8742">
                  <c:v>11.5893283647</c:v>
                </c:pt>
                <c:pt idx="8743">
                  <c:v>11.584533288470301</c:v>
                </c:pt>
                <c:pt idx="8744">
                  <c:v>11.579894052635201</c:v>
                </c:pt>
                <c:pt idx="8745">
                  <c:v>11.575155621361899</c:v>
                </c:pt>
                <c:pt idx="8746">
                  <c:v>11.570420627394499</c:v>
                </c:pt>
                <c:pt idx="8747">
                  <c:v>11.565635370779001</c:v>
                </c:pt>
                <c:pt idx="8748">
                  <c:v>11.5608540838967</c:v>
                </c:pt>
                <c:pt idx="8749">
                  <c:v>11.5558081476282</c:v>
                </c:pt>
                <c:pt idx="8750">
                  <c:v>11.5505502225461</c:v>
                </c:pt>
                <c:pt idx="8751">
                  <c:v>11.545268407278099</c:v>
                </c:pt>
                <c:pt idx="8752">
                  <c:v>11.5396466571495</c:v>
                </c:pt>
                <c:pt idx="8753">
                  <c:v>11.5343014107839</c:v>
                </c:pt>
                <c:pt idx="8754">
                  <c:v>11.528956387329901</c:v>
                </c:pt>
                <c:pt idx="8755">
                  <c:v>11.523478006096401</c:v>
                </c:pt>
                <c:pt idx="8756">
                  <c:v>11.5180312518641</c:v>
                </c:pt>
                <c:pt idx="8757">
                  <c:v>11.5125718761944</c:v>
                </c:pt>
                <c:pt idx="8758">
                  <c:v>11.507713713543099</c:v>
                </c:pt>
                <c:pt idx="8759">
                  <c:v>11.5028622416306</c:v>
                </c:pt>
                <c:pt idx="8760">
                  <c:v>11.4980385822911</c:v>
                </c:pt>
                <c:pt idx="8761">
                  <c:v>11.493229789844699</c:v>
                </c:pt>
                <c:pt idx="8762">
                  <c:v>11.4883671988768</c:v>
                </c:pt>
                <c:pt idx="8763">
                  <c:v>11.483536634037399</c:v>
                </c:pt>
                <c:pt idx="8764">
                  <c:v>11.4785919413907</c:v>
                </c:pt>
                <c:pt idx="8765">
                  <c:v>11.474984367669901</c:v>
                </c:pt>
                <c:pt idx="8766">
                  <c:v>11.471376787768101</c:v>
                </c:pt>
                <c:pt idx="8767">
                  <c:v>11.4657542064931</c:v>
                </c:pt>
                <c:pt idx="8768">
                  <c:v>11.460140072026</c:v>
                </c:pt>
                <c:pt idx="8769">
                  <c:v>11.454327533788099</c:v>
                </c:pt>
                <c:pt idx="8770">
                  <c:v>11.448848088228701</c:v>
                </c:pt>
                <c:pt idx="8771">
                  <c:v>11.4434169371614</c:v>
                </c:pt>
                <c:pt idx="8772">
                  <c:v>11.4379852396345</c:v>
                </c:pt>
                <c:pt idx="8773">
                  <c:v>11.432536582017701</c:v>
                </c:pt>
                <c:pt idx="8774">
                  <c:v>11.4270186182177</c:v>
                </c:pt>
                <c:pt idx="8775">
                  <c:v>11.4215014459761</c:v>
                </c:pt>
                <c:pt idx="8776">
                  <c:v>11.416367169294499</c:v>
                </c:pt>
                <c:pt idx="8777">
                  <c:v>11.411252638794201</c:v>
                </c:pt>
                <c:pt idx="8778">
                  <c:v>11.4061521306835</c:v>
                </c:pt>
                <c:pt idx="8779">
                  <c:v>11.401039894009701</c:v>
                </c:pt>
                <c:pt idx="8780">
                  <c:v>11.395579616617001</c:v>
                </c:pt>
                <c:pt idx="8781">
                  <c:v>11.390139657939899</c:v>
                </c:pt>
                <c:pt idx="8782">
                  <c:v>11.3848157513914</c:v>
                </c:pt>
                <c:pt idx="8783">
                  <c:v>11.379510291750901</c:v>
                </c:pt>
                <c:pt idx="8784">
                  <c:v>11.374325007061</c:v>
                </c:pt>
                <c:pt idx="8785">
                  <c:v>11.3686842774502</c:v>
                </c:pt>
                <c:pt idx="8786">
                  <c:v>11.3630652244002</c:v>
                </c:pt>
                <c:pt idx="8787">
                  <c:v>11.357926105451</c:v>
                </c:pt>
                <c:pt idx="8788">
                  <c:v>11.3526663629893</c:v>
                </c:pt>
                <c:pt idx="8789">
                  <c:v>11.347345104325999</c:v>
                </c:pt>
                <c:pt idx="8790">
                  <c:v>11.3420268455149</c:v>
                </c:pt>
                <c:pt idx="8791">
                  <c:v>11.336781065556901</c:v>
                </c:pt>
                <c:pt idx="8792">
                  <c:v>11.331534568801301</c:v>
                </c:pt>
                <c:pt idx="8793">
                  <c:v>11.3262790094486</c:v>
                </c:pt>
                <c:pt idx="8794">
                  <c:v>11.321041539784201</c:v>
                </c:pt>
                <c:pt idx="8795">
                  <c:v>11.3157515487573</c:v>
                </c:pt>
                <c:pt idx="8796">
                  <c:v>11.310464997797901</c:v>
                </c:pt>
                <c:pt idx="8797">
                  <c:v>11.3051827520015</c:v>
                </c:pt>
                <c:pt idx="8798">
                  <c:v>11.299929736256701</c:v>
                </c:pt>
                <c:pt idx="8799">
                  <c:v>11.294697366699999</c:v>
                </c:pt>
                <c:pt idx="8800">
                  <c:v>11.290156518005601</c:v>
                </c:pt>
                <c:pt idx="8801">
                  <c:v>11.285702374850599</c:v>
                </c:pt>
                <c:pt idx="8802">
                  <c:v>11.281481858026501</c:v>
                </c:pt>
                <c:pt idx="8803">
                  <c:v>11.2769580098148</c:v>
                </c:pt>
                <c:pt idx="8804">
                  <c:v>11.272438307493401</c:v>
                </c:pt>
                <c:pt idx="8805">
                  <c:v>11.2678829213949</c:v>
                </c:pt>
                <c:pt idx="8806">
                  <c:v>11.2627899796626</c:v>
                </c:pt>
                <c:pt idx="8807">
                  <c:v>11.2576943607299</c:v>
                </c:pt>
                <c:pt idx="8808">
                  <c:v>11.2525877189791</c:v>
                </c:pt>
                <c:pt idx="8809">
                  <c:v>11.248994289553201</c:v>
                </c:pt>
                <c:pt idx="8810">
                  <c:v>11.245419336646499</c:v>
                </c:pt>
                <c:pt idx="8811">
                  <c:v>11.2420110210294</c:v>
                </c:pt>
                <c:pt idx="8812">
                  <c:v>11.2386886935618</c:v>
                </c:pt>
                <c:pt idx="8813">
                  <c:v>11.2353875730649</c:v>
                </c:pt>
                <c:pt idx="8814">
                  <c:v>11.2320406403894</c:v>
                </c:pt>
                <c:pt idx="8815">
                  <c:v>11.2288036286627</c:v>
                </c:pt>
                <c:pt idx="8816">
                  <c:v>11.225655793560501</c:v>
                </c:pt>
                <c:pt idx="8817">
                  <c:v>11.221928779027101</c:v>
                </c:pt>
                <c:pt idx="8818">
                  <c:v>11.218274568292101</c:v>
                </c:pt>
                <c:pt idx="8819">
                  <c:v>11.214672888851799</c:v>
                </c:pt>
                <c:pt idx="8820">
                  <c:v>11.211068718580201</c:v>
                </c:pt>
                <c:pt idx="8821">
                  <c:v>11.2074735687012</c:v>
                </c:pt>
                <c:pt idx="8822">
                  <c:v>11.2038933737678</c:v>
                </c:pt>
                <c:pt idx="8823">
                  <c:v>11.200392780114401</c:v>
                </c:pt>
                <c:pt idx="8824">
                  <c:v>11.1968128862047</c:v>
                </c:pt>
                <c:pt idx="8825">
                  <c:v>11.193305200233899</c:v>
                </c:pt>
                <c:pt idx="8826">
                  <c:v>11.189859728121499</c:v>
                </c:pt>
                <c:pt idx="8827">
                  <c:v>11.1863891495851</c:v>
                </c:pt>
                <c:pt idx="8828">
                  <c:v>11.1832888865112</c:v>
                </c:pt>
                <c:pt idx="8829">
                  <c:v>11.180158568810601</c:v>
                </c:pt>
                <c:pt idx="8830">
                  <c:v>11.1761647708067</c:v>
                </c:pt>
                <c:pt idx="8831">
                  <c:v>11.172172886059199</c:v>
                </c:pt>
                <c:pt idx="8832">
                  <c:v>11.1681879202883</c:v>
                </c:pt>
                <c:pt idx="8833">
                  <c:v>11.163858577515301</c:v>
                </c:pt>
                <c:pt idx="8834">
                  <c:v>11.160141885352701</c:v>
                </c:pt>
                <c:pt idx="8835">
                  <c:v>11.1564362258946</c:v>
                </c:pt>
                <c:pt idx="8836">
                  <c:v>11.152719475531001</c:v>
                </c:pt>
                <c:pt idx="8837">
                  <c:v>11.149003465387599</c:v>
                </c:pt>
                <c:pt idx="8838">
                  <c:v>11.145304645237101</c:v>
                </c:pt>
                <c:pt idx="8839">
                  <c:v>11.141601317877701</c:v>
                </c:pt>
                <c:pt idx="8840">
                  <c:v>11.1381578516087</c:v>
                </c:pt>
                <c:pt idx="8841">
                  <c:v>11.1347247691881</c:v>
                </c:pt>
                <c:pt idx="8842">
                  <c:v>11.131350696151101</c:v>
                </c:pt>
                <c:pt idx="8843">
                  <c:v>11.128007952301299</c:v>
                </c:pt>
                <c:pt idx="8844">
                  <c:v>11.1246746021524</c:v>
                </c:pt>
                <c:pt idx="8845">
                  <c:v>11.1214440468411</c:v>
                </c:pt>
                <c:pt idx="8846">
                  <c:v>11.118216245039299</c:v>
                </c:pt>
                <c:pt idx="8847">
                  <c:v>11.1149706558842</c:v>
                </c:pt>
                <c:pt idx="8848">
                  <c:v>11.1118503334229</c:v>
                </c:pt>
                <c:pt idx="8849">
                  <c:v>11.108626957578799</c:v>
                </c:pt>
                <c:pt idx="8850">
                  <c:v>11.1053871545045</c:v>
                </c:pt>
                <c:pt idx="8851">
                  <c:v>11.102105506997001</c:v>
                </c:pt>
                <c:pt idx="8852">
                  <c:v>11.098891859535501</c:v>
                </c:pt>
                <c:pt idx="8853">
                  <c:v>11.095884481959301</c:v>
                </c:pt>
                <c:pt idx="8854">
                  <c:v>11.0928718762905</c:v>
                </c:pt>
                <c:pt idx="8855">
                  <c:v>11.0898752895552</c:v>
                </c:pt>
                <c:pt idx="8856">
                  <c:v>11.086965069104</c:v>
                </c:pt>
                <c:pt idx="8857">
                  <c:v>11.0840699102584</c:v>
                </c:pt>
                <c:pt idx="8858">
                  <c:v>11.081174553191399</c:v>
                </c:pt>
                <c:pt idx="8859">
                  <c:v>11.0783630959485</c:v>
                </c:pt>
                <c:pt idx="8860">
                  <c:v>11.07548536504</c:v>
                </c:pt>
                <c:pt idx="8861">
                  <c:v>11.072586451866</c:v>
                </c:pt>
                <c:pt idx="8862">
                  <c:v>11.069429928670599</c:v>
                </c:pt>
                <c:pt idx="8863">
                  <c:v>11.0648878851642</c:v>
                </c:pt>
                <c:pt idx="8864">
                  <c:v>11.0616017886585</c:v>
                </c:pt>
                <c:pt idx="8865">
                  <c:v>11.058323050368299</c:v>
                </c:pt>
                <c:pt idx="8866">
                  <c:v>11.0540302866003</c:v>
                </c:pt>
                <c:pt idx="8867">
                  <c:v>11.0497449189081</c:v>
                </c:pt>
                <c:pt idx="8868">
                  <c:v>11.045451687469001</c:v>
                </c:pt>
                <c:pt idx="8869">
                  <c:v>11.042278683435899</c:v>
                </c:pt>
                <c:pt idx="8870">
                  <c:v>11.0390571019273</c:v>
                </c:pt>
                <c:pt idx="8871">
                  <c:v>11.0356580997055</c:v>
                </c:pt>
                <c:pt idx="8872">
                  <c:v>11.0322625330585</c:v>
                </c:pt>
                <c:pt idx="8873">
                  <c:v>11.0289172798562</c:v>
                </c:pt>
                <c:pt idx="8874">
                  <c:v>11.0256303103171</c:v>
                </c:pt>
                <c:pt idx="8875">
                  <c:v>11.0223082121293</c:v>
                </c:pt>
                <c:pt idx="8876">
                  <c:v>11.0190701384369</c:v>
                </c:pt>
                <c:pt idx="8877">
                  <c:v>11.015611330700001</c:v>
                </c:pt>
                <c:pt idx="8878">
                  <c:v>11.0122695193333</c:v>
                </c:pt>
                <c:pt idx="8879">
                  <c:v>11.0089797303285</c:v>
                </c:pt>
                <c:pt idx="8880">
                  <c:v>11.0056460815579</c:v>
                </c:pt>
                <c:pt idx="8881">
                  <c:v>11.0023432856767</c:v>
                </c:pt>
                <c:pt idx="8882">
                  <c:v>10.999044788146801</c:v>
                </c:pt>
                <c:pt idx="8883">
                  <c:v>10.995760074188</c:v>
                </c:pt>
                <c:pt idx="8884">
                  <c:v>10.9924109758285</c:v>
                </c:pt>
                <c:pt idx="8885">
                  <c:v>10.9890251369703</c:v>
                </c:pt>
                <c:pt idx="8886">
                  <c:v>10.9856485780826</c:v>
                </c:pt>
                <c:pt idx="8887">
                  <c:v>10.9822063398659</c:v>
                </c:pt>
                <c:pt idx="8888">
                  <c:v>10.978761931217701</c:v>
                </c:pt>
                <c:pt idx="8889">
                  <c:v>10.975341340079201</c:v>
                </c:pt>
                <c:pt idx="8890">
                  <c:v>10.971947983303201</c:v>
                </c:pt>
                <c:pt idx="8891">
                  <c:v>10.968547415811001</c:v>
                </c:pt>
                <c:pt idx="8892">
                  <c:v>10.9651027807832</c:v>
                </c:pt>
                <c:pt idx="8893">
                  <c:v>10.961733963277</c:v>
                </c:pt>
                <c:pt idx="8894">
                  <c:v>10.958419372947199</c:v>
                </c:pt>
                <c:pt idx="8895">
                  <c:v>10.9550033313557</c:v>
                </c:pt>
                <c:pt idx="8896">
                  <c:v>10.9515908348152</c:v>
                </c:pt>
                <c:pt idx="8897">
                  <c:v>10.948167338986799</c:v>
                </c:pt>
                <c:pt idx="8898">
                  <c:v>10.944764075457</c:v>
                </c:pt>
                <c:pt idx="8899">
                  <c:v>10.9383782695308</c:v>
                </c:pt>
                <c:pt idx="8900">
                  <c:v>10.932842762679</c:v>
                </c:pt>
                <c:pt idx="8901">
                  <c:v>10.9273233064942</c:v>
                </c:pt>
                <c:pt idx="8902">
                  <c:v>10.9217862826992</c:v>
                </c:pt>
                <c:pt idx="8903">
                  <c:v>10.9163026943923</c:v>
                </c:pt>
                <c:pt idx="8904">
                  <c:v>10.9107481852053</c:v>
                </c:pt>
                <c:pt idx="8905">
                  <c:v>10.9052104705535</c:v>
                </c:pt>
                <c:pt idx="8906">
                  <c:v>10.900344023056901</c:v>
                </c:pt>
                <c:pt idx="8907">
                  <c:v>10.895558268355099</c:v>
                </c:pt>
                <c:pt idx="8908">
                  <c:v>10.890883007935599</c:v>
                </c:pt>
                <c:pt idx="8909">
                  <c:v>10.887777163559701</c:v>
                </c:pt>
                <c:pt idx="8910">
                  <c:v>10.8849818694842</c:v>
                </c:pt>
                <c:pt idx="8911">
                  <c:v>10.8792130251654</c:v>
                </c:pt>
                <c:pt idx="8912">
                  <c:v>10.873457036721399</c:v>
                </c:pt>
                <c:pt idx="8913">
                  <c:v>10.8696714431291</c:v>
                </c:pt>
                <c:pt idx="8914">
                  <c:v>10.8659758861948</c:v>
                </c:pt>
                <c:pt idx="8915">
                  <c:v>10.8623067716404</c:v>
                </c:pt>
                <c:pt idx="8916">
                  <c:v>10.858511329823999</c:v>
                </c:pt>
                <c:pt idx="8917">
                  <c:v>10.854777918542</c:v>
                </c:pt>
                <c:pt idx="8918">
                  <c:v>10.8510426649949</c:v>
                </c:pt>
                <c:pt idx="8919">
                  <c:v>10.8473232668813</c:v>
                </c:pt>
                <c:pt idx="8920">
                  <c:v>10.843610526072499</c:v>
                </c:pt>
                <c:pt idx="8921">
                  <c:v>10.839811740229299</c:v>
                </c:pt>
                <c:pt idx="8922">
                  <c:v>10.836036066779201</c:v>
                </c:pt>
                <c:pt idx="8923">
                  <c:v>10.8322481360743</c:v>
                </c:pt>
                <c:pt idx="8924">
                  <c:v>10.828517716481301</c:v>
                </c:pt>
                <c:pt idx="8925">
                  <c:v>10.8247309068985</c:v>
                </c:pt>
                <c:pt idx="8926">
                  <c:v>10.8209523182481</c:v>
                </c:pt>
                <c:pt idx="8927">
                  <c:v>10.817177181645</c:v>
                </c:pt>
                <c:pt idx="8928">
                  <c:v>10.813432218480999</c:v>
                </c:pt>
                <c:pt idx="8929">
                  <c:v>10.8096945236195</c:v>
                </c:pt>
                <c:pt idx="8930">
                  <c:v>10.806025044760901</c:v>
                </c:pt>
                <c:pt idx="8931">
                  <c:v>10.8004022133898</c:v>
                </c:pt>
                <c:pt idx="8932">
                  <c:v>10.7968502335699</c:v>
                </c:pt>
                <c:pt idx="8933">
                  <c:v>10.794451635771299</c:v>
                </c:pt>
                <c:pt idx="8934">
                  <c:v>10.792034530618499</c:v>
                </c:pt>
                <c:pt idx="8935">
                  <c:v>10.7885658648236</c:v>
                </c:pt>
                <c:pt idx="8936">
                  <c:v>10.786183640990201</c:v>
                </c:pt>
                <c:pt idx="8937">
                  <c:v>10.783852962031901</c:v>
                </c:pt>
                <c:pt idx="8938">
                  <c:v>10.781547186415301</c:v>
                </c:pt>
                <c:pt idx="8939">
                  <c:v>10.779273506273601</c:v>
                </c:pt>
                <c:pt idx="8940">
                  <c:v>10.7770933186032</c:v>
                </c:pt>
                <c:pt idx="8941">
                  <c:v>10.774929296872401</c:v>
                </c:pt>
                <c:pt idx="8942">
                  <c:v>10.7727723373696</c:v>
                </c:pt>
                <c:pt idx="8943">
                  <c:v>10.7706183862273</c:v>
                </c:pt>
                <c:pt idx="8944">
                  <c:v>10.768281084757501</c:v>
                </c:pt>
                <c:pt idx="8945">
                  <c:v>10.765933839185299</c:v>
                </c:pt>
                <c:pt idx="8946">
                  <c:v>10.7635845768022</c:v>
                </c:pt>
                <c:pt idx="8947">
                  <c:v>10.761171808161</c:v>
                </c:pt>
                <c:pt idx="8948">
                  <c:v>10.758745352342601</c:v>
                </c:pt>
                <c:pt idx="8949">
                  <c:v>10.756318560169801</c:v>
                </c:pt>
                <c:pt idx="8950">
                  <c:v>10.7539353000427</c:v>
                </c:pt>
                <c:pt idx="8951">
                  <c:v>10.7516489554322</c:v>
                </c:pt>
                <c:pt idx="8952">
                  <c:v>10.7493641636869</c:v>
                </c:pt>
                <c:pt idx="8953">
                  <c:v>10.7446850534034</c:v>
                </c:pt>
                <c:pt idx="8954">
                  <c:v>10.74222263759</c:v>
                </c:pt>
                <c:pt idx="8955">
                  <c:v>10.7398934185012</c:v>
                </c:pt>
                <c:pt idx="8956">
                  <c:v>10.738165241479701</c:v>
                </c:pt>
                <c:pt idx="8957">
                  <c:v>10.736114588906</c:v>
                </c:pt>
                <c:pt idx="8958">
                  <c:v>10.734068622852901</c:v>
                </c:pt>
                <c:pt idx="8959">
                  <c:v>10.7320149627202</c:v>
                </c:pt>
                <c:pt idx="8960">
                  <c:v>10.730007892152599</c:v>
                </c:pt>
                <c:pt idx="8961">
                  <c:v>10.728195134447301</c:v>
                </c:pt>
                <c:pt idx="8962">
                  <c:v>10.7263918505398</c:v>
                </c:pt>
                <c:pt idx="8963">
                  <c:v>10.7245980394092</c:v>
                </c:pt>
                <c:pt idx="8964">
                  <c:v>10.722751067288</c:v>
                </c:pt>
                <c:pt idx="8965">
                  <c:v>10.7209973291189</c:v>
                </c:pt>
                <c:pt idx="8966">
                  <c:v>10.7192792457331</c:v>
                </c:pt>
                <c:pt idx="8967">
                  <c:v>10.717595147097599</c:v>
                </c:pt>
                <c:pt idx="8968">
                  <c:v>10.7159462242012</c:v>
                </c:pt>
                <c:pt idx="8969">
                  <c:v>10.7143420126802</c:v>
                </c:pt>
                <c:pt idx="8970">
                  <c:v>10.7129270347431</c:v>
                </c:pt>
                <c:pt idx="8971">
                  <c:v>10.7115185709191</c:v>
                </c:pt>
                <c:pt idx="8972">
                  <c:v>10.7101318786669</c:v>
                </c:pt>
                <c:pt idx="8973">
                  <c:v>10.708614696466199</c:v>
                </c:pt>
                <c:pt idx="8974">
                  <c:v>10.707099334939601</c:v>
                </c:pt>
                <c:pt idx="8975">
                  <c:v>10.7056113907287</c:v>
                </c:pt>
                <c:pt idx="8976">
                  <c:v>10.7041211881876</c:v>
                </c:pt>
                <c:pt idx="8977">
                  <c:v>10.702421144369801</c:v>
                </c:pt>
                <c:pt idx="8978">
                  <c:v>10.7007301112048</c:v>
                </c:pt>
                <c:pt idx="8979">
                  <c:v>10.6990202797856</c:v>
                </c:pt>
                <c:pt idx="8980">
                  <c:v>10.6973781596688</c:v>
                </c:pt>
                <c:pt idx="8981">
                  <c:v>10.6956818298756</c:v>
                </c:pt>
                <c:pt idx="8982">
                  <c:v>10.694010605089399</c:v>
                </c:pt>
                <c:pt idx="8983">
                  <c:v>10.692325750029999</c:v>
                </c:pt>
                <c:pt idx="8984">
                  <c:v>10.690641334864701</c:v>
                </c:pt>
                <c:pt idx="8985">
                  <c:v>10.689024938768</c:v>
                </c:pt>
                <c:pt idx="8986">
                  <c:v>10.687243810897799</c:v>
                </c:pt>
                <c:pt idx="8987">
                  <c:v>10.685472121354801</c:v>
                </c:pt>
                <c:pt idx="8988">
                  <c:v>10.683794868120099</c:v>
                </c:pt>
                <c:pt idx="8989">
                  <c:v>10.6824795438978</c:v>
                </c:pt>
                <c:pt idx="8990">
                  <c:v>10.681176665526401</c:v>
                </c:pt>
                <c:pt idx="8991">
                  <c:v>10.6798826791106</c:v>
                </c:pt>
                <c:pt idx="8992">
                  <c:v>10.6785882190671</c:v>
                </c:pt>
                <c:pt idx="8993">
                  <c:v>10.677318038436701</c:v>
                </c:pt>
                <c:pt idx="8994">
                  <c:v>10.6757791461355</c:v>
                </c:pt>
                <c:pt idx="8995">
                  <c:v>10.6741451384462</c:v>
                </c:pt>
                <c:pt idx="8996">
                  <c:v>10.6725174027309</c:v>
                </c:pt>
                <c:pt idx="8997">
                  <c:v>10.671066055968</c:v>
                </c:pt>
                <c:pt idx="8998">
                  <c:v>10.6696686754306</c:v>
                </c:pt>
                <c:pt idx="8999">
                  <c:v>10.6678887135854</c:v>
                </c:pt>
                <c:pt idx="9000">
                  <c:v>10.6661302883644</c:v>
                </c:pt>
                <c:pt idx="9001">
                  <c:v>10.6642602875549</c:v>
                </c:pt>
                <c:pt idx="9002">
                  <c:v>10.6627622011</c:v>
                </c:pt>
                <c:pt idx="9003">
                  <c:v>10.6612407904022</c:v>
                </c:pt>
                <c:pt idx="9004">
                  <c:v>10.6595519360105</c:v>
                </c:pt>
                <c:pt idx="9005">
                  <c:v>10.6579404798832</c:v>
                </c:pt>
                <c:pt idx="9006">
                  <c:v>10.6562895865471</c:v>
                </c:pt>
                <c:pt idx="9007">
                  <c:v>10.6545708471473</c:v>
                </c:pt>
                <c:pt idx="9008">
                  <c:v>10.6529477886824</c:v>
                </c:pt>
                <c:pt idx="9009">
                  <c:v>10.6511395947549</c:v>
                </c:pt>
                <c:pt idx="9010">
                  <c:v>10.6491446714353</c:v>
                </c:pt>
                <c:pt idx="9011">
                  <c:v>10.647294729028101</c:v>
                </c:pt>
                <c:pt idx="9012">
                  <c:v>10.6447666203601</c:v>
                </c:pt>
                <c:pt idx="9013">
                  <c:v>10.642243540758299</c:v>
                </c:pt>
                <c:pt idx="9014">
                  <c:v>10.639786206925599</c:v>
                </c:pt>
                <c:pt idx="9015">
                  <c:v>10.6373429356061</c:v>
                </c:pt>
                <c:pt idx="9016">
                  <c:v>10.634936843387701</c:v>
                </c:pt>
                <c:pt idx="9017">
                  <c:v>10.6325495839969</c:v>
                </c:pt>
                <c:pt idx="9018">
                  <c:v>10.630176387936</c:v>
                </c:pt>
                <c:pt idx="9019">
                  <c:v>10.627814393053599</c:v>
                </c:pt>
                <c:pt idx="9020">
                  <c:v>10.625478857008</c:v>
                </c:pt>
                <c:pt idx="9021">
                  <c:v>10.6232384432169</c:v>
                </c:pt>
                <c:pt idx="9022">
                  <c:v>10.620973978685999</c:v>
                </c:pt>
                <c:pt idx="9023">
                  <c:v>10.6190566771938</c:v>
                </c:pt>
                <c:pt idx="9024">
                  <c:v>10.617063256550299</c:v>
                </c:pt>
                <c:pt idx="9025">
                  <c:v>10.615481545430001</c:v>
                </c:pt>
                <c:pt idx="9026">
                  <c:v>10.6138876810202</c:v>
                </c:pt>
                <c:pt idx="9027">
                  <c:v>10.612098663764201</c:v>
                </c:pt>
                <c:pt idx="9028">
                  <c:v>10.610318712994999</c:v>
                </c:pt>
                <c:pt idx="9029">
                  <c:v>10.608424477597501</c:v>
                </c:pt>
                <c:pt idx="9030">
                  <c:v>10.606508675021001</c:v>
                </c:pt>
                <c:pt idx="9031">
                  <c:v>10.604616324135</c:v>
                </c:pt>
                <c:pt idx="9032">
                  <c:v>10.6027331607532</c:v>
                </c:pt>
                <c:pt idx="9033">
                  <c:v>10.6007190063154</c:v>
                </c:pt>
                <c:pt idx="9034">
                  <c:v>10.5987925549473</c:v>
                </c:pt>
                <c:pt idx="9035">
                  <c:v>10.5958573588746</c:v>
                </c:pt>
                <c:pt idx="9036">
                  <c:v>10.593000576006199</c:v>
                </c:pt>
                <c:pt idx="9037">
                  <c:v>10.590212562248499</c:v>
                </c:pt>
                <c:pt idx="9038">
                  <c:v>10.587370233077101</c:v>
                </c:pt>
                <c:pt idx="9039">
                  <c:v>10.5845446833399</c:v>
                </c:pt>
                <c:pt idx="9040">
                  <c:v>10.5817320976752</c:v>
                </c:pt>
                <c:pt idx="9041">
                  <c:v>10.578848067624399</c:v>
                </c:pt>
                <c:pt idx="9042">
                  <c:v>10.575947436294999</c:v>
                </c:pt>
                <c:pt idx="9043">
                  <c:v>10.573275537584999</c:v>
                </c:pt>
                <c:pt idx="9044">
                  <c:v>10.570604174914701</c:v>
                </c:pt>
                <c:pt idx="9045">
                  <c:v>10.567955996333099</c:v>
                </c:pt>
                <c:pt idx="9046">
                  <c:v>10.5653555591102</c:v>
                </c:pt>
                <c:pt idx="9047">
                  <c:v>10.562681527926699</c:v>
                </c:pt>
                <c:pt idx="9048">
                  <c:v>10.560101023126601</c:v>
                </c:pt>
                <c:pt idx="9049">
                  <c:v>10.5575344018655</c:v>
                </c:pt>
                <c:pt idx="9050">
                  <c:v>10.5549816633566</c:v>
                </c:pt>
                <c:pt idx="9051">
                  <c:v>10.5524304090456</c:v>
                </c:pt>
                <c:pt idx="9052">
                  <c:v>10.5499446013457</c:v>
                </c:pt>
                <c:pt idx="9053">
                  <c:v>10.5471689716582</c:v>
                </c:pt>
                <c:pt idx="9054">
                  <c:v>10.5444169161023</c:v>
                </c:pt>
                <c:pt idx="9055">
                  <c:v>10.5416846192725</c:v>
                </c:pt>
                <c:pt idx="9056">
                  <c:v>10.5404460085078</c:v>
                </c:pt>
                <c:pt idx="9057">
                  <c:v>10.539176202079</c:v>
                </c:pt>
                <c:pt idx="9058">
                  <c:v>10.5379017819519</c:v>
                </c:pt>
                <c:pt idx="9059">
                  <c:v>10.5366017627627</c:v>
                </c:pt>
                <c:pt idx="9060">
                  <c:v>10.535343397842899</c:v>
                </c:pt>
                <c:pt idx="9061">
                  <c:v>10.5341123813128</c:v>
                </c:pt>
                <c:pt idx="9062">
                  <c:v>10.5328561179023</c:v>
                </c:pt>
                <c:pt idx="9063">
                  <c:v>10.5315995085788</c:v>
                </c:pt>
                <c:pt idx="9064">
                  <c:v>10.530131709250901</c:v>
                </c:pt>
                <c:pt idx="9065">
                  <c:v>10.528669437136699</c:v>
                </c:pt>
                <c:pt idx="9066">
                  <c:v>10.527186233778</c:v>
                </c:pt>
                <c:pt idx="9067">
                  <c:v>10.525901297434499</c:v>
                </c:pt>
                <c:pt idx="9068">
                  <c:v>10.524655856755</c:v>
                </c:pt>
                <c:pt idx="9069">
                  <c:v>10.523434635082801</c:v>
                </c:pt>
                <c:pt idx="9070">
                  <c:v>10.522185304786399</c:v>
                </c:pt>
                <c:pt idx="9071">
                  <c:v>10.520940239245499</c:v>
                </c:pt>
                <c:pt idx="9072">
                  <c:v>10.5196661200591</c:v>
                </c:pt>
                <c:pt idx="9073">
                  <c:v>10.5184102387931</c:v>
                </c:pt>
                <c:pt idx="9074">
                  <c:v>10.515405288743301</c:v>
                </c:pt>
                <c:pt idx="9075">
                  <c:v>10.512417790391</c:v>
                </c:pt>
                <c:pt idx="9076">
                  <c:v>10.5094555745927</c:v>
                </c:pt>
                <c:pt idx="9077">
                  <c:v>10.506476679221301</c:v>
                </c:pt>
                <c:pt idx="9078">
                  <c:v>10.503508760373499</c:v>
                </c:pt>
                <c:pt idx="9079">
                  <c:v>10.5005377508934</c:v>
                </c:pt>
                <c:pt idx="9080">
                  <c:v>10.497584869573799</c:v>
                </c:pt>
                <c:pt idx="9081">
                  <c:v>10.494621267304399</c:v>
                </c:pt>
                <c:pt idx="9082">
                  <c:v>10.491670547061499</c:v>
                </c:pt>
                <c:pt idx="9083">
                  <c:v>10.4887288936833</c:v>
                </c:pt>
                <c:pt idx="9084">
                  <c:v>10.4857877236355</c:v>
                </c:pt>
                <c:pt idx="9085">
                  <c:v>10.482849182218599</c:v>
                </c:pt>
                <c:pt idx="9086">
                  <c:v>10.4798496888789</c:v>
                </c:pt>
                <c:pt idx="9087">
                  <c:v>10.4775316912189</c:v>
                </c:pt>
                <c:pt idx="9088">
                  <c:v>10.476252219626</c:v>
                </c:pt>
                <c:pt idx="9089">
                  <c:v>10.474926597518699</c:v>
                </c:pt>
                <c:pt idx="9090">
                  <c:v>10.4736634264855</c:v>
                </c:pt>
                <c:pt idx="9091">
                  <c:v>10.472369009929199</c:v>
                </c:pt>
                <c:pt idx="9092">
                  <c:v>10.4710758700088</c:v>
                </c:pt>
                <c:pt idx="9093">
                  <c:v>10.4699094040765</c:v>
                </c:pt>
                <c:pt idx="9094">
                  <c:v>10.4687753019351</c:v>
                </c:pt>
                <c:pt idx="9095">
                  <c:v>10.4676617865513</c:v>
                </c:pt>
                <c:pt idx="9096">
                  <c:v>10.4665065760571</c:v>
                </c:pt>
                <c:pt idx="9097">
                  <c:v>10.465424195525101</c:v>
                </c:pt>
                <c:pt idx="9098">
                  <c:v>10.4641712541274</c:v>
                </c:pt>
                <c:pt idx="9099">
                  <c:v>10.462936059758601</c:v>
                </c:pt>
                <c:pt idx="9100">
                  <c:v>10.461697733356701</c:v>
                </c:pt>
                <c:pt idx="9101">
                  <c:v>10.460463903823999</c:v>
                </c:pt>
                <c:pt idx="9102">
                  <c:v>10.459229150453099</c:v>
                </c:pt>
                <c:pt idx="9103">
                  <c:v>10.457982216096401</c:v>
                </c:pt>
                <c:pt idx="9104">
                  <c:v>10.4567409815748</c:v>
                </c:pt>
                <c:pt idx="9105">
                  <c:v>10.4555059545473</c:v>
                </c:pt>
                <c:pt idx="9106">
                  <c:v>10.4542916341607</c:v>
                </c:pt>
                <c:pt idx="9107">
                  <c:v>10.4530970662336</c:v>
                </c:pt>
                <c:pt idx="9108">
                  <c:v>10.4519232039312</c:v>
                </c:pt>
                <c:pt idx="9109">
                  <c:v>10.451235714002401</c:v>
                </c:pt>
                <c:pt idx="9110">
                  <c:v>10.4505716853356</c:v>
                </c:pt>
                <c:pt idx="9111">
                  <c:v>10.449974994464</c:v>
                </c:pt>
                <c:pt idx="9112">
                  <c:v>10.4493832828734</c:v>
                </c:pt>
                <c:pt idx="9113">
                  <c:v>10.448754900680401</c:v>
                </c:pt>
                <c:pt idx="9114">
                  <c:v>10.4469446138622</c:v>
                </c:pt>
                <c:pt idx="9115">
                  <c:v>10.4451984713961</c:v>
                </c:pt>
                <c:pt idx="9116">
                  <c:v>10.4446540864233</c:v>
                </c:pt>
                <c:pt idx="9117">
                  <c:v>10.444164217931901</c:v>
                </c:pt>
                <c:pt idx="9118">
                  <c:v>10.443657484624699</c:v>
                </c:pt>
                <c:pt idx="9119">
                  <c:v>10.441975180118799</c:v>
                </c:pt>
                <c:pt idx="9120">
                  <c:v>10.440295076993699</c:v>
                </c:pt>
                <c:pt idx="9121">
                  <c:v>10.438634579257</c:v>
                </c:pt>
                <c:pt idx="9122">
                  <c:v>10.436974612873099</c:v>
                </c:pt>
                <c:pt idx="9123">
                  <c:v>10.4353037331992</c:v>
                </c:pt>
                <c:pt idx="9124">
                  <c:v>10.433606680894201</c:v>
                </c:pt>
                <c:pt idx="9125">
                  <c:v>10.4319139729832</c:v>
                </c:pt>
                <c:pt idx="9126">
                  <c:v>10.430217979517099</c:v>
                </c:pt>
                <c:pt idx="9127">
                  <c:v>10.428535866078001</c:v>
                </c:pt>
                <c:pt idx="9128">
                  <c:v>10.427981920890799</c:v>
                </c:pt>
                <c:pt idx="9129">
                  <c:v>10.427452764774801</c:v>
                </c:pt>
                <c:pt idx="9130">
                  <c:v>10.426863861823801</c:v>
                </c:pt>
                <c:pt idx="9131">
                  <c:v>10.4263077641248</c:v>
                </c:pt>
                <c:pt idx="9132">
                  <c:v>10.425720595091301</c:v>
                </c:pt>
                <c:pt idx="9133">
                  <c:v>10.425141223867</c:v>
                </c:pt>
                <c:pt idx="9134">
                  <c:v>10.42454451219</c:v>
                </c:pt>
                <c:pt idx="9135">
                  <c:v>10.4239639631743</c:v>
                </c:pt>
                <c:pt idx="9136">
                  <c:v>10.4234402829871</c:v>
                </c:pt>
                <c:pt idx="9137">
                  <c:v>10.4216999422584</c:v>
                </c:pt>
                <c:pt idx="9138">
                  <c:v>10.421142671980601</c:v>
                </c:pt>
                <c:pt idx="9139">
                  <c:v>10.420628478225</c:v>
                </c:pt>
                <c:pt idx="9140">
                  <c:v>10.418937283764899</c:v>
                </c:pt>
                <c:pt idx="9141">
                  <c:v>10.417283835593199</c:v>
                </c:pt>
                <c:pt idx="9142">
                  <c:v>10.415624979454799</c:v>
                </c:pt>
                <c:pt idx="9143">
                  <c:v>10.4139831125458</c:v>
                </c:pt>
                <c:pt idx="9144">
                  <c:v>10.412284307342899</c:v>
                </c:pt>
                <c:pt idx="9145">
                  <c:v>10.4105374423422</c:v>
                </c:pt>
                <c:pt idx="9146">
                  <c:v>10.408832539513799</c:v>
                </c:pt>
                <c:pt idx="9147">
                  <c:v>10.407121491691299</c:v>
                </c:pt>
                <c:pt idx="9148">
                  <c:v>10.4054338622333</c:v>
                </c:pt>
                <c:pt idx="9149">
                  <c:v>10.403769650592301</c:v>
                </c:pt>
                <c:pt idx="9150">
                  <c:v>10.402094093164701</c:v>
                </c:pt>
                <c:pt idx="9151">
                  <c:v>10.4004200180769</c:v>
                </c:pt>
                <c:pt idx="9152">
                  <c:v>10.3987252920701</c:v>
                </c:pt>
                <c:pt idx="9153">
                  <c:v>10.3970437107342</c:v>
                </c:pt>
                <c:pt idx="9154">
                  <c:v>10.3953243150179</c:v>
                </c:pt>
                <c:pt idx="9155">
                  <c:v>10.393514856097999</c:v>
                </c:pt>
                <c:pt idx="9156">
                  <c:v>10.391707542252</c:v>
                </c:pt>
                <c:pt idx="9157">
                  <c:v>10.389805274606999</c:v>
                </c:pt>
                <c:pt idx="9158">
                  <c:v>10.3879223555351</c:v>
                </c:pt>
                <c:pt idx="9159">
                  <c:v>10.3860744774869</c:v>
                </c:pt>
                <c:pt idx="9160">
                  <c:v>10.3842271240072</c:v>
                </c:pt>
                <c:pt idx="9161">
                  <c:v>10.382077809876799</c:v>
                </c:pt>
                <c:pt idx="9162">
                  <c:v>10.379823653121701</c:v>
                </c:pt>
                <c:pt idx="9163">
                  <c:v>10.3775815523591</c:v>
                </c:pt>
                <c:pt idx="9164">
                  <c:v>10.3753495990997</c:v>
                </c:pt>
                <c:pt idx="9165">
                  <c:v>10.373121117117099</c:v>
                </c:pt>
                <c:pt idx="9166">
                  <c:v>10.3709008742746</c:v>
                </c:pt>
                <c:pt idx="9167">
                  <c:v>10.3686433658266</c:v>
                </c:pt>
                <c:pt idx="9168">
                  <c:v>10.3663988962009</c:v>
                </c:pt>
                <c:pt idx="9169">
                  <c:v>10.3652684026688</c:v>
                </c:pt>
                <c:pt idx="9170">
                  <c:v>10.364534139418099</c:v>
                </c:pt>
                <c:pt idx="9171">
                  <c:v>10.3638042638506</c:v>
                </c:pt>
                <c:pt idx="9172">
                  <c:v>10.3630739188229</c:v>
                </c:pt>
                <c:pt idx="9173">
                  <c:v>10.362350584609599</c:v>
                </c:pt>
                <c:pt idx="9174">
                  <c:v>10.3616213622792</c:v>
                </c:pt>
                <c:pt idx="9175">
                  <c:v>10.3609010874642</c:v>
                </c:pt>
                <c:pt idx="9176">
                  <c:v>10.360198581130399</c:v>
                </c:pt>
                <c:pt idx="9177">
                  <c:v>10.359478992711001</c:v>
                </c:pt>
                <c:pt idx="9178">
                  <c:v>10.358770519177099</c:v>
                </c:pt>
                <c:pt idx="9179">
                  <c:v>10.3575944657901</c:v>
                </c:pt>
                <c:pt idx="9180">
                  <c:v>10.3565224689386</c:v>
                </c:pt>
                <c:pt idx="9181">
                  <c:v>10.355421856751599</c:v>
                </c:pt>
                <c:pt idx="9182">
                  <c:v>10.3542304799126</c:v>
                </c:pt>
                <c:pt idx="9183">
                  <c:v>10.3531392132536</c:v>
                </c:pt>
                <c:pt idx="9184">
                  <c:v>10.3520496061634</c:v>
                </c:pt>
                <c:pt idx="9185">
                  <c:v>10.350975009828</c:v>
                </c:pt>
                <c:pt idx="9186">
                  <c:v>10.349915423991099</c:v>
                </c:pt>
                <c:pt idx="9187">
                  <c:v>10.3488508212335</c:v>
                </c:pt>
                <c:pt idx="9188">
                  <c:v>10.3478069116151</c:v>
                </c:pt>
                <c:pt idx="9189">
                  <c:v>10.346752234008999</c:v>
                </c:pt>
                <c:pt idx="9190">
                  <c:v>10.345661038930499</c:v>
                </c:pt>
                <c:pt idx="9191">
                  <c:v>10.3447060224513</c:v>
                </c:pt>
                <c:pt idx="9192">
                  <c:v>10.3437701641361</c:v>
                </c:pt>
                <c:pt idx="9193">
                  <c:v>10.342826522060699</c:v>
                </c:pt>
                <c:pt idx="9194">
                  <c:v>10.341909769310201</c:v>
                </c:pt>
                <c:pt idx="9195">
                  <c:v>10.340851070371</c:v>
                </c:pt>
                <c:pt idx="9196">
                  <c:v>10.3397721357167</c:v>
                </c:pt>
                <c:pt idx="9197">
                  <c:v>10.3387072973927</c:v>
                </c:pt>
                <c:pt idx="9198">
                  <c:v>10.3375995325727</c:v>
                </c:pt>
                <c:pt idx="9199">
                  <c:v>10.336509767942101</c:v>
                </c:pt>
                <c:pt idx="9200">
                  <c:v>10.3352132168206</c:v>
                </c:pt>
                <c:pt idx="9201">
                  <c:v>10.3339199102801</c:v>
                </c:pt>
                <c:pt idx="9202">
                  <c:v>10.332633901549</c:v>
                </c:pt>
                <c:pt idx="9203">
                  <c:v>10.3313678269212</c:v>
                </c:pt>
                <c:pt idx="9204">
                  <c:v>10.3300714484644</c:v>
                </c:pt>
                <c:pt idx="9205">
                  <c:v>10.328633160353499</c:v>
                </c:pt>
                <c:pt idx="9206">
                  <c:v>10.3272143706983</c:v>
                </c:pt>
                <c:pt idx="9207">
                  <c:v>10.325808907504801</c:v>
                </c:pt>
                <c:pt idx="9208">
                  <c:v>10.3244215393738</c:v>
                </c:pt>
                <c:pt idx="9209">
                  <c:v>10.3231121507749</c:v>
                </c:pt>
                <c:pt idx="9210">
                  <c:v>10.3218332124534</c:v>
                </c:pt>
                <c:pt idx="9211">
                  <c:v>10.320579002476499</c:v>
                </c:pt>
                <c:pt idx="9212">
                  <c:v>10.3193225336077</c:v>
                </c:pt>
                <c:pt idx="9213">
                  <c:v>10.3180953799964</c:v>
                </c:pt>
                <c:pt idx="9214">
                  <c:v>10.316824713752499</c:v>
                </c:pt>
                <c:pt idx="9215">
                  <c:v>10.315531390334501</c:v>
                </c:pt>
                <c:pt idx="9216">
                  <c:v>10.3141660781796</c:v>
                </c:pt>
                <c:pt idx="9217">
                  <c:v>10.3129260224223</c:v>
                </c:pt>
                <c:pt idx="9218">
                  <c:v>10.3116924889807</c:v>
                </c:pt>
                <c:pt idx="9219">
                  <c:v>10.310481083046501</c:v>
                </c:pt>
                <c:pt idx="9220">
                  <c:v>10.3092187382096</c:v>
                </c:pt>
                <c:pt idx="9221">
                  <c:v>10.307807034556401</c:v>
                </c:pt>
                <c:pt idx="9222">
                  <c:v>10.3064474095258</c:v>
                </c:pt>
                <c:pt idx="9223">
                  <c:v>10.305105612645599</c:v>
                </c:pt>
                <c:pt idx="9224">
                  <c:v>10.304305087611001</c:v>
                </c:pt>
                <c:pt idx="9225">
                  <c:v>10.303361172468501</c:v>
                </c:pt>
                <c:pt idx="9226">
                  <c:v>10.302150474338999</c:v>
                </c:pt>
                <c:pt idx="9227">
                  <c:v>10.301012725509599</c:v>
                </c:pt>
                <c:pt idx="9228">
                  <c:v>10.299881347039801</c:v>
                </c:pt>
                <c:pt idx="9229">
                  <c:v>10.299012437302601</c:v>
                </c:pt>
                <c:pt idx="9230">
                  <c:v>10.298135180200701</c:v>
                </c:pt>
                <c:pt idx="9231">
                  <c:v>10.296988673124799</c:v>
                </c:pt>
                <c:pt idx="9232">
                  <c:v>10.2958487817956</c:v>
                </c:pt>
                <c:pt idx="9233">
                  <c:v>10.2947313630506</c:v>
                </c:pt>
                <c:pt idx="9234">
                  <c:v>10.293630570028601</c:v>
                </c:pt>
                <c:pt idx="9235">
                  <c:v>10.292806121419501</c:v>
                </c:pt>
                <c:pt idx="9236">
                  <c:v>10.2918051835341</c:v>
                </c:pt>
                <c:pt idx="9237">
                  <c:v>10.2908805660787</c:v>
                </c:pt>
                <c:pt idx="9238">
                  <c:v>10.2897970697685</c:v>
                </c:pt>
                <c:pt idx="9239">
                  <c:v>10.2881271655899</c:v>
                </c:pt>
                <c:pt idx="9240">
                  <c:v>10.286465561432999</c:v>
                </c:pt>
                <c:pt idx="9241">
                  <c:v>10.284361842228501</c:v>
                </c:pt>
                <c:pt idx="9242">
                  <c:v>10.2822670903169</c:v>
                </c:pt>
                <c:pt idx="9243">
                  <c:v>10.280534183861899</c:v>
                </c:pt>
                <c:pt idx="9244">
                  <c:v>10.278854317434099</c:v>
                </c:pt>
                <c:pt idx="9245">
                  <c:v>10.2772745803909</c:v>
                </c:pt>
                <c:pt idx="9246">
                  <c:v>10.2747296616198</c:v>
                </c:pt>
                <c:pt idx="9247">
                  <c:v>10.2722034508914</c:v>
                </c:pt>
                <c:pt idx="9248">
                  <c:v>10.2696865588729</c:v>
                </c:pt>
                <c:pt idx="9249">
                  <c:v>10.2671847067177</c:v>
                </c:pt>
                <c:pt idx="9250">
                  <c:v>10.264830931453499</c:v>
                </c:pt>
                <c:pt idx="9251">
                  <c:v>10.262458146487299</c:v>
                </c:pt>
                <c:pt idx="9252">
                  <c:v>10.2603683878199</c:v>
                </c:pt>
                <c:pt idx="9253">
                  <c:v>10.2583899308925</c:v>
                </c:pt>
                <c:pt idx="9254">
                  <c:v>10.2564808130739</c:v>
                </c:pt>
                <c:pt idx="9255">
                  <c:v>10.254581905594</c:v>
                </c:pt>
                <c:pt idx="9256">
                  <c:v>10.2533778777791</c:v>
                </c:pt>
                <c:pt idx="9257">
                  <c:v>10.2521746131964</c:v>
                </c:pt>
                <c:pt idx="9258">
                  <c:v>10.250417267198101</c:v>
                </c:pt>
                <c:pt idx="9259">
                  <c:v>10.2486557447363</c:v>
                </c:pt>
                <c:pt idx="9260">
                  <c:v>10.2469670174103</c:v>
                </c:pt>
                <c:pt idx="9261">
                  <c:v>10.2452970015137</c:v>
                </c:pt>
                <c:pt idx="9262">
                  <c:v>10.2436205730788</c:v>
                </c:pt>
                <c:pt idx="9263">
                  <c:v>10.2420938050417</c:v>
                </c:pt>
                <c:pt idx="9264">
                  <c:v>10.240471243216</c:v>
                </c:pt>
                <c:pt idx="9265">
                  <c:v>10.238792403814999</c:v>
                </c:pt>
                <c:pt idx="9266">
                  <c:v>10.237131318047799</c:v>
                </c:pt>
                <c:pt idx="9267">
                  <c:v>10.2355084802556</c:v>
                </c:pt>
                <c:pt idx="9268">
                  <c:v>10.233863108584099</c:v>
                </c:pt>
                <c:pt idx="9269">
                  <c:v>10.232309827105</c:v>
                </c:pt>
                <c:pt idx="9270">
                  <c:v>10.230765487607901</c:v>
                </c:pt>
                <c:pt idx="9271">
                  <c:v>10.2291221187554</c:v>
                </c:pt>
                <c:pt idx="9272">
                  <c:v>10.227515951254199</c:v>
                </c:pt>
                <c:pt idx="9273">
                  <c:v>10.225925685817099</c:v>
                </c:pt>
                <c:pt idx="9274">
                  <c:v>10.224368988597099</c:v>
                </c:pt>
                <c:pt idx="9275">
                  <c:v>10.2227231933278</c:v>
                </c:pt>
                <c:pt idx="9276">
                  <c:v>10.2211333155186</c:v>
                </c:pt>
                <c:pt idx="9277">
                  <c:v>10.2195514899913</c:v>
                </c:pt>
                <c:pt idx="9278">
                  <c:v>10.218293550258201</c:v>
                </c:pt>
                <c:pt idx="9279">
                  <c:v>10.217049833322401</c:v>
                </c:pt>
                <c:pt idx="9280">
                  <c:v>10.215805317658001</c:v>
                </c:pt>
                <c:pt idx="9281">
                  <c:v>10.2145778835025</c:v>
                </c:pt>
                <c:pt idx="9282">
                  <c:v>10.2133372387288</c:v>
                </c:pt>
                <c:pt idx="9283">
                  <c:v>10.2125646194966</c:v>
                </c:pt>
                <c:pt idx="9284">
                  <c:v>10.2107844625959</c:v>
                </c:pt>
                <c:pt idx="9285">
                  <c:v>10.2089128732131</c:v>
                </c:pt>
                <c:pt idx="9286">
                  <c:v>10.2070206385582</c:v>
                </c:pt>
                <c:pt idx="9287">
                  <c:v>10.205271562767299</c:v>
                </c:pt>
                <c:pt idx="9288">
                  <c:v>10.2035891314429</c:v>
                </c:pt>
                <c:pt idx="9289">
                  <c:v>10.201730360112601</c:v>
                </c:pt>
                <c:pt idx="9290">
                  <c:v>10.1997586135862</c:v>
                </c:pt>
                <c:pt idx="9291">
                  <c:v>10.1977762248627</c:v>
                </c:pt>
                <c:pt idx="9292">
                  <c:v>10.195713657517199</c:v>
                </c:pt>
                <c:pt idx="9293">
                  <c:v>10.193715645815599</c:v>
                </c:pt>
                <c:pt idx="9294">
                  <c:v>10.1917087673152</c:v>
                </c:pt>
                <c:pt idx="9295">
                  <c:v>10.189828160681801</c:v>
                </c:pt>
                <c:pt idx="9296">
                  <c:v>10.1879520417877</c:v>
                </c:pt>
                <c:pt idx="9297">
                  <c:v>10.1860937612184</c:v>
                </c:pt>
                <c:pt idx="9298">
                  <c:v>10.184740531651901</c:v>
                </c:pt>
                <c:pt idx="9299">
                  <c:v>10.182749477654699</c:v>
                </c:pt>
                <c:pt idx="9300">
                  <c:v>10.1807454469928</c:v>
                </c:pt>
                <c:pt idx="9301">
                  <c:v>10.1790093993372</c:v>
                </c:pt>
                <c:pt idx="9302">
                  <c:v>10.177284026014901</c:v>
                </c:pt>
                <c:pt idx="9303">
                  <c:v>10.175354150576201</c:v>
                </c:pt>
                <c:pt idx="9304">
                  <c:v>10.1736741674197</c:v>
                </c:pt>
                <c:pt idx="9305">
                  <c:v>10.1713736272427</c:v>
                </c:pt>
                <c:pt idx="9306">
                  <c:v>10.1690847087251</c:v>
                </c:pt>
                <c:pt idx="9307">
                  <c:v>10.1664162143204</c:v>
                </c:pt>
                <c:pt idx="9308">
                  <c:v>10.1637130889244</c:v>
                </c:pt>
                <c:pt idx="9309">
                  <c:v>10.1610159813276</c:v>
                </c:pt>
                <c:pt idx="9310">
                  <c:v>10.158838032324001</c:v>
                </c:pt>
                <c:pt idx="9311">
                  <c:v>10.157813257608399</c:v>
                </c:pt>
                <c:pt idx="9312">
                  <c:v>10.1567021968203</c:v>
                </c:pt>
                <c:pt idx="9313">
                  <c:v>10.1555960831042</c:v>
                </c:pt>
                <c:pt idx="9314">
                  <c:v>10.1545475380426</c:v>
                </c:pt>
                <c:pt idx="9315">
                  <c:v>10.1534981707205</c:v>
                </c:pt>
                <c:pt idx="9316">
                  <c:v>10.1524606302312</c:v>
                </c:pt>
                <c:pt idx="9317">
                  <c:v>10.1514030328399</c:v>
                </c:pt>
                <c:pt idx="9318">
                  <c:v>10.150313914710299</c:v>
                </c:pt>
                <c:pt idx="9319">
                  <c:v>10.149243568002699</c:v>
                </c:pt>
                <c:pt idx="9320">
                  <c:v>10.148110196263699</c:v>
                </c:pt>
                <c:pt idx="9321">
                  <c:v>10.146994639583101</c:v>
                </c:pt>
                <c:pt idx="9322">
                  <c:v>10.145893082389</c:v>
                </c:pt>
                <c:pt idx="9323">
                  <c:v>10.144793841292699</c:v>
                </c:pt>
                <c:pt idx="9324">
                  <c:v>10.1437318986222</c:v>
                </c:pt>
                <c:pt idx="9325">
                  <c:v>10.1426574568583</c:v>
                </c:pt>
                <c:pt idx="9326">
                  <c:v>10.1415988869658</c:v>
                </c:pt>
                <c:pt idx="9327">
                  <c:v>10.1406227068787</c:v>
                </c:pt>
                <c:pt idx="9328">
                  <c:v>10.1396111778242</c:v>
                </c:pt>
                <c:pt idx="9329">
                  <c:v>10.1386198666771</c:v>
                </c:pt>
                <c:pt idx="9330">
                  <c:v>10.1376322796762</c:v>
                </c:pt>
                <c:pt idx="9331">
                  <c:v>10.1366831428957</c:v>
                </c:pt>
                <c:pt idx="9332">
                  <c:v>10.1357472339482</c:v>
                </c:pt>
                <c:pt idx="9333">
                  <c:v>10.1348032142725</c:v>
                </c:pt>
                <c:pt idx="9334">
                  <c:v>10.1338562093355</c:v>
                </c:pt>
                <c:pt idx="9335">
                  <c:v>10.1328404148249</c:v>
                </c:pt>
                <c:pt idx="9336">
                  <c:v>10.1318035136681</c:v>
                </c:pt>
                <c:pt idx="9337">
                  <c:v>10.1307990615341</c:v>
                </c:pt>
                <c:pt idx="9338">
                  <c:v>10.129800213042699</c:v>
                </c:pt>
                <c:pt idx="9339">
                  <c:v>10.1288012453013</c:v>
                </c:pt>
                <c:pt idx="9340">
                  <c:v>10.127792110596401</c:v>
                </c:pt>
                <c:pt idx="9341">
                  <c:v>10.1267892214179</c:v>
                </c:pt>
                <c:pt idx="9342">
                  <c:v>10.1257966910786</c:v>
                </c:pt>
                <c:pt idx="9343">
                  <c:v>10.1248068893671</c:v>
                </c:pt>
                <c:pt idx="9344">
                  <c:v>10.1238024909314</c:v>
                </c:pt>
                <c:pt idx="9345">
                  <c:v>10.1227979682767</c:v>
                </c:pt>
                <c:pt idx="9346">
                  <c:v>10.1218057182941</c:v>
                </c:pt>
                <c:pt idx="9347">
                  <c:v>10.1208212101516</c:v>
                </c:pt>
                <c:pt idx="9348">
                  <c:v>10.119790320657099</c:v>
                </c:pt>
                <c:pt idx="9349">
                  <c:v>10.1173574832253</c:v>
                </c:pt>
                <c:pt idx="9350">
                  <c:v>10.115254339483601</c:v>
                </c:pt>
                <c:pt idx="9351">
                  <c:v>10.1126436647054</c:v>
                </c:pt>
                <c:pt idx="9352">
                  <c:v>10.1100645348362</c:v>
                </c:pt>
                <c:pt idx="9353">
                  <c:v>10.1075042498485</c:v>
                </c:pt>
                <c:pt idx="9354">
                  <c:v>10.1045860009006</c:v>
                </c:pt>
                <c:pt idx="9355">
                  <c:v>10.101718230801</c:v>
                </c:pt>
                <c:pt idx="9356">
                  <c:v>10.098949224001901</c:v>
                </c:pt>
                <c:pt idx="9357">
                  <c:v>10.0959960645918</c:v>
                </c:pt>
                <c:pt idx="9358">
                  <c:v>10.092991855730601</c:v>
                </c:pt>
                <c:pt idx="9359">
                  <c:v>10.090282900697501</c:v>
                </c:pt>
                <c:pt idx="9360">
                  <c:v>10.087551215794001</c:v>
                </c:pt>
                <c:pt idx="9361">
                  <c:v>10.084830416496599</c:v>
                </c:pt>
                <c:pt idx="9362">
                  <c:v>10.082103573544099</c:v>
                </c:pt>
                <c:pt idx="9363">
                  <c:v>10.0794827683264</c:v>
                </c:pt>
                <c:pt idx="9364">
                  <c:v>10.076858856729499</c:v>
                </c:pt>
                <c:pt idx="9365">
                  <c:v>10.0743510266353</c:v>
                </c:pt>
                <c:pt idx="9366">
                  <c:v>10.0717720152764</c:v>
                </c:pt>
                <c:pt idx="9367">
                  <c:v>10.0692388295902</c:v>
                </c:pt>
                <c:pt idx="9368">
                  <c:v>10.066714000255001</c:v>
                </c:pt>
                <c:pt idx="9369">
                  <c:v>10.064225797749</c:v>
                </c:pt>
                <c:pt idx="9370">
                  <c:v>10.0624400598634</c:v>
                </c:pt>
                <c:pt idx="9371">
                  <c:v>10.060661480261601</c:v>
                </c:pt>
                <c:pt idx="9372">
                  <c:v>10.0589453712296</c:v>
                </c:pt>
                <c:pt idx="9373">
                  <c:v>10.05736845535</c:v>
                </c:pt>
                <c:pt idx="9374">
                  <c:v>10.0558376618695</c:v>
                </c:pt>
                <c:pt idx="9375">
                  <c:v>10.053721292184701</c:v>
                </c:pt>
                <c:pt idx="9376">
                  <c:v>10.051607005357001</c:v>
                </c:pt>
                <c:pt idx="9377">
                  <c:v>10.0494764304265</c:v>
                </c:pt>
                <c:pt idx="9378">
                  <c:v>10.0473525892782</c:v>
                </c:pt>
                <c:pt idx="9379">
                  <c:v>10.0452262961999</c:v>
                </c:pt>
                <c:pt idx="9380">
                  <c:v>10.042994728230701</c:v>
                </c:pt>
                <c:pt idx="9381">
                  <c:v>10.040719040095301</c:v>
                </c:pt>
                <c:pt idx="9382">
                  <c:v>10.0384731784797</c:v>
                </c:pt>
                <c:pt idx="9383">
                  <c:v>10.0362373536409</c:v>
                </c:pt>
                <c:pt idx="9384">
                  <c:v>10.034008941972701</c:v>
                </c:pt>
                <c:pt idx="9385">
                  <c:v>10.031777372036901</c:v>
                </c:pt>
                <c:pt idx="9386">
                  <c:v>10.029522695032799</c:v>
                </c:pt>
                <c:pt idx="9387">
                  <c:v>10.0274835911056</c:v>
                </c:pt>
                <c:pt idx="9388">
                  <c:v>10.024924604829399</c:v>
                </c:pt>
                <c:pt idx="9389">
                  <c:v>10.022675839902</c:v>
                </c:pt>
                <c:pt idx="9390">
                  <c:v>10.020479786145501</c:v>
                </c:pt>
                <c:pt idx="9391">
                  <c:v>10.0184844133497</c:v>
                </c:pt>
                <c:pt idx="9392">
                  <c:v>10.016466824641901</c:v>
                </c:pt>
                <c:pt idx="9393">
                  <c:v>10.0144537222449</c:v>
                </c:pt>
                <c:pt idx="9394">
                  <c:v>10.0130034970223</c:v>
                </c:pt>
                <c:pt idx="9395">
                  <c:v>10.012279715841601</c:v>
                </c:pt>
                <c:pt idx="9396">
                  <c:v>10.011559976158599</c:v>
                </c:pt>
                <c:pt idx="9397">
                  <c:v>10.0108447547604</c:v>
                </c:pt>
                <c:pt idx="9398">
                  <c:v>10.0101323826658</c:v>
                </c:pt>
                <c:pt idx="9399">
                  <c:v>10.0086908358966</c:v>
                </c:pt>
                <c:pt idx="9400">
                  <c:v>10.00727104468</c:v>
                </c:pt>
                <c:pt idx="9401">
                  <c:v>10.006075736391599</c:v>
                </c:pt>
                <c:pt idx="9402">
                  <c:v>10.0048859601735</c:v>
                </c:pt>
                <c:pt idx="9403">
                  <c:v>10.0041841500066</c:v>
                </c:pt>
                <c:pt idx="9404">
                  <c:v>10.0034943805531</c:v>
                </c:pt>
                <c:pt idx="9405">
                  <c:v>10.0028073920615</c:v>
                </c:pt>
                <c:pt idx="9406">
                  <c:v>10.001617339752199</c:v>
                </c:pt>
                <c:pt idx="9407">
                  <c:v>10.0002247897707</c:v>
                </c:pt>
                <c:pt idx="9408">
                  <c:v>9.9988297836368503</c:v>
                </c:pt>
                <c:pt idx="9409">
                  <c:v>9.9974733876431596</c:v>
                </c:pt>
                <c:pt idx="9410">
                  <c:v>9.9958500752482404</c:v>
                </c:pt>
                <c:pt idx="9411">
                  <c:v>9.9943191316524498</c:v>
                </c:pt>
                <c:pt idx="9412">
                  <c:v>9.9927981209146104</c:v>
                </c:pt>
                <c:pt idx="9413">
                  <c:v>9.9912870429671301</c:v>
                </c:pt>
                <c:pt idx="9414">
                  <c:v>9.9897973418343309</c:v>
                </c:pt>
                <c:pt idx="9415">
                  <c:v>9.9883452299132802</c:v>
                </c:pt>
                <c:pt idx="9416">
                  <c:v>9.98719847724111</c:v>
                </c:pt>
                <c:pt idx="9417">
                  <c:v>9.9861289855621607</c:v>
                </c:pt>
                <c:pt idx="9418">
                  <c:v>9.9850289985560199</c:v>
                </c:pt>
                <c:pt idx="9419">
                  <c:v>9.9839458283479701</c:v>
                </c:pt>
                <c:pt idx="9420">
                  <c:v>9.98249501334797</c:v>
                </c:pt>
                <c:pt idx="9421">
                  <c:v>9.9810206475940895</c:v>
                </c:pt>
                <c:pt idx="9422">
                  <c:v>9.97955229504295</c:v>
                </c:pt>
                <c:pt idx="9423">
                  <c:v>9.9783727223665295</c:v>
                </c:pt>
                <c:pt idx="9424">
                  <c:v>9.9771611443009007</c:v>
                </c:pt>
                <c:pt idx="9425">
                  <c:v>9.97616170965801</c:v>
                </c:pt>
                <c:pt idx="9426">
                  <c:v>9.9749437328813393</c:v>
                </c:pt>
                <c:pt idx="9427">
                  <c:v>9.9736727729146093</c:v>
                </c:pt>
                <c:pt idx="9428">
                  <c:v>9.9726220684265208</c:v>
                </c:pt>
                <c:pt idx="9429">
                  <c:v>9.9713059517801597</c:v>
                </c:pt>
                <c:pt idx="9430">
                  <c:v>9.9700202411433096</c:v>
                </c:pt>
                <c:pt idx="9431">
                  <c:v>9.9687171563294505</c:v>
                </c:pt>
                <c:pt idx="9432">
                  <c:v>9.9675205509718392</c:v>
                </c:pt>
                <c:pt idx="9433">
                  <c:v>9.96632984305222</c:v>
                </c:pt>
                <c:pt idx="9434">
                  <c:v>9.9651440792690202</c:v>
                </c:pt>
                <c:pt idx="9435">
                  <c:v>9.9640084398830098</c:v>
                </c:pt>
                <c:pt idx="9436">
                  <c:v>9.9628729471320394</c:v>
                </c:pt>
                <c:pt idx="9437">
                  <c:v>9.9617404624245793</c:v>
                </c:pt>
                <c:pt idx="9438">
                  <c:v>9.9605367098803193</c:v>
                </c:pt>
                <c:pt idx="9439">
                  <c:v>9.9593275305851598</c:v>
                </c:pt>
                <c:pt idx="9440">
                  <c:v>9.9581243690082299</c:v>
                </c:pt>
                <c:pt idx="9441">
                  <c:v>9.9569339012469094</c:v>
                </c:pt>
                <c:pt idx="9442">
                  <c:v>9.9557349831265203</c:v>
                </c:pt>
                <c:pt idx="9443">
                  <c:v>9.9545659445661503</c:v>
                </c:pt>
                <c:pt idx="9444">
                  <c:v>9.9534022227058294</c:v>
                </c:pt>
                <c:pt idx="9445">
                  <c:v>9.9522450096733195</c:v>
                </c:pt>
                <c:pt idx="9446">
                  <c:v>9.9510886083528796</c:v>
                </c:pt>
                <c:pt idx="9447">
                  <c:v>9.9499503803541796</c:v>
                </c:pt>
                <c:pt idx="9448">
                  <c:v>9.9488451675284892</c:v>
                </c:pt>
                <c:pt idx="9449">
                  <c:v>9.9477192863416697</c:v>
                </c:pt>
                <c:pt idx="9450">
                  <c:v>9.9466013470686097</c:v>
                </c:pt>
                <c:pt idx="9451">
                  <c:v>9.9456876257537701</c:v>
                </c:pt>
                <c:pt idx="9452">
                  <c:v>9.9447866698060903</c:v>
                </c:pt>
                <c:pt idx="9453">
                  <c:v>9.9438879892148098</c:v>
                </c:pt>
                <c:pt idx="9454">
                  <c:v>9.9430039821520193</c:v>
                </c:pt>
                <c:pt idx="9455">
                  <c:v>9.9418287589269205</c:v>
                </c:pt>
                <c:pt idx="9456">
                  <c:v>9.9401121743334695</c:v>
                </c:pt>
                <c:pt idx="9457">
                  <c:v>9.9385023246889297</c:v>
                </c:pt>
                <c:pt idx="9458">
                  <c:v>9.9369025702795497</c:v>
                </c:pt>
                <c:pt idx="9459">
                  <c:v>9.9352078140033093</c:v>
                </c:pt>
                <c:pt idx="9460">
                  <c:v>9.9335020102851601</c:v>
                </c:pt>
                <c:pt idx="9461">
                  <c:v>9.9318117362895304</c:v>
                </c:pt>
                <c:pt idx="9462">
                  <c:v>9.9301340176747708</c:v>
                </c:pt>
                <c:pt idx="9463">
                  <c:v>9.92857835122674</c:v>
                </c:pt>
                <c:pt idx="9464">
                  <c:v>9.9268139073292492</c:v>
                </c:pt>
                <c:pt idx="9465">
                  <c:v>9.9250976131651996</c:v>
                </c:pt>
                <c:pt idx="9466">
                  <c:v>9.9234198308208299</c:v>
                </c:pt>
                <c:pt idx="9467">
                  <c:v>9.9217376554780294</c:v>
                </c:pt>
                <c:pt idx="9468">
                  <c:v>9.9200720677772392</c:v>
                </c:pt>
                <c:pt idx="9469">
                  <c:v>9.9184053821187508</c:v>
                </c:pt>
                <c:pt idx="9470">
                  <c:v>9.9166564011694298</c:v>
                </c:pt>
                <c:pt idx="9471">
                  <c:v>9.9149125782409993</c:v>
                </c:pt>
                <c:pt idx="9472">
                  <c:v>9.9131720185718901</c:v>
                </c:pt>
                <c:pt idx="9473">
                  <c:v>9.9113930895097209</c:v>
                </c:pt>
                <c:pt idx="9474">
                  <c:v>9.9096336812750092</c:v>
                </c:pt>
                <c:pt idx="9475">
                  <c:v>9.9078823497750701</c:v>
                </c:pt>
                <c:pt idx="9476">
                  <c:v>9.9060861564212299</c:v>
                </c:pt>
                <c:pt idx="9477">
                  <c:v>9.90438163375714</c:v>
                </c:pt>
                <c:pt idx="9478">
                  <c:v>9.9027403752813292</c:v>
                </c:pt>
                <c:pt idx="9479">
                  <c:v>9.9010010050024899</c:v>
                </c:pt>
                <c:pt idx="9480">
                  <c:v>9.8993207522007793</c:v>
                </c:pt>
                <c:pt idx="9481">
                  <c:v>9.8975447824871097</c:v>
                </c:pt>
                <c:pt idx="9482">
                  <c:v>9.8958156463822498</c:v>
                </c:pt>
                <c:pt idx="9483">
                  <c:v>9.8940206195602904</c:v>
                </c:pt>
                <c:pt idx="9484">
                  <c:v>9.8922328065572191</c:v>
                </c:pt>
                <c:pt idx="9485">
                  <c:v>9.8904528725448095</c:v>
                </c:pt>
                <c:pt idx="9486">
                  <c:v>9.8891783282258103</c:v>
                </c:pt>
                <c:pt idx="9487">
                  <c:v>9.8879073406924594</c:v>
                </c:pt>
                <c:pt idx="9488">
                  <c:v>9.8866401807571602</c:v>
                </c:pt>
                <c:pt idx="9489">
                  <c:v>9.8853752785380795</c:v>
                </c:pt>
                <c:pt idx="9490">
                  <c:v>9.8841195482903803</c:v>
                </c:pt>
                <c:pt idx="9491">
                  <c:v>9.8828706059442606</c:v>
                </c:pt>
                <c:pt idx="9492">
                  <c:v>9.8829316509146601</c:v>
                </c:pt>
                <c:pt idx="9493">
                  <c:v>9.88289091848754</c:v>
                </c:pt>
                <c:pt idx="9494">
                  <c:v>9.8827344877751298</c:v>
                </c:pt>
                <c:pt idx="9495">
                  <c:v>9.8825771918843905</c:v>
                </c:pt>
                <c:pt idx="9496">
                  <c:v>9.8825573818383603</c:v>
                </c:pt>
                <c:pt idx="9497">
                  <c:v>9.8825514300958197</c:v>
                </c:pt>
                <c:pt idx="9498">
                  <c:v>9.8825796027703205</c:v>
                </c:pt>
                <c:pt idx="9499">
                  <c:v>9.8826185262568291</c:v>
                </c:pt>
                <c:pt idx="9500">
                  <c:v>9.8827085021196197</c:v>
                </c:pt>
                <c:pt idx="9501">
                  <c:v>9.8827980321729392</c:v>
                </c:pt>
                <c:pt idx="9502">
                  <c:v>9.8828636874949591</c:v>
                </c:pt>
                <c:pt idx="9503">
                  <c:v>9.8829203167765307</c:v>
                </c:pt>
                <c:pt idx="9504">
                  <c:v>9.8829500471416694</c:v>
                </c:pt>
                <c:pt idx="9505">
                  <c:v>9.88298310698476</c:v>
                </c:pt>
                <c:pt idx="9506">
                  <c:v>9.8830769958168592</c:v>
                </c:pt>
                <c:pt idx="9507">
                  <c:v>9.8831895137563794</c:v>
                </c:pt>
                <c:pt idx="9508">
                  <c:v>9.8834201880174408</c:v>
                </c:pt>
                <c:pt idx="9509">
                  <c:v>9.8838459204461397</c:v>
                </c:pt>
                <c:pt idx="9510">
                  <c:v>9.8842111265192596</c:v>
                </c:pt>
                <c:pt idx="9511">
                  <c:v>9.8845806562800398</c:v>
                </c:pt>
                <c:pt idx="9512">
                  <c:v>9.8849545099153495</c:v>
                </c:pt>
                <c:pt idx="9513">
                  <c:v>9.8852554399886206</c:v>
                </c:pt>
                <c:pt idx="9514">
                  <c:v>9.8855626016476599</c:v>
                </c:pt>
                <c:pt idx="9515">
                  <c:v>9.8858759944740608</c:v>
                </c:pt>
                <c:pt idx="9516">
                  <c:v>9.8862111164410607</c:v>
                </c:pt>
                <c:pt idx="9517">
                  <c:v>9.8874623043625505</c:v>
                </c:pt>
                <c:pt idx="9518">
                  <c:v>9.8887267528964102</c:v>
                </c:pt>
                <c:pt idx="9519">
                  <c:v>9.8900356037153401</c:v>
                </c:pt>
                <c:pt idx="9520">
                  <c:v>9.8913182681292096</c:v>
                </c:pt>
                <c:pt idx="9521">
                  <c:v>9.8926809506383293</c:v>
                </c:pt>
                <c:pt idx="9522">
                  <c:v>9.8940189385381601</c:v>
                </c:pt>
                <c:pt idx="9523">
                  <c:v>9.8954098034345606</c:v>
                </c:pt>
                <c:pt idx="9524">
                  <c:v>9.8966098619520295</c:v>
                </c:pt>
                <c:pt idx="9525">
                  <c:v>9.8979616333859095</c:v>
                </c:pt>
                <c:pt idx="9526">
                  <c:v>9.8994126047158595</c:v>
                </c:pt>
                <c:pt idx="9527">
                  <c:v>9.9008731967925101</c:v>
                </c:pt>
                <c:pt idx="9528">
                  <c:v>9.9023446009404203</c:v>
                </c:pt>
                <c:pt idx="9529">
                  <c:v>9.9038356384905395</c:v>
                </c:pt>
                <c:pt idx="9530">
                  <c:v>9.9055445924269598</c:v>
                </c:pt>
                <c:pt idx="9531">
                  <c:v>9.9072655542970995</c:v>
                </c:pt>
                <c:pt idx="9532">
                  <c:v>9.9089928018588598</c:v>
                </c:pt>
                <c:pt idx="9533">
                  <c:v>9.9107764236040392</c:v>
                </c:pt>
                <c:pt idx="9534">
                  <c:v>9.9124364037899504</c:v>
                </c:pt>
                <c:pt idx="9535">
                  <c:v>9.9140412226033892</c:v>
                </c:pt>
                <c:pt idx="9536">
                  <c:v>9.9156208978389895</c:v>
                </c:pt>
                <c:pt idx="9537">
                  <c:v>9.9173041745001598</c:v>
                </c:pt>
                <c:pt idx="9538">
                  <c:v>9.9189364235670894</c:v>
                </c:pt>
                <c:pt idx="9539">
                  <c:v>9.9203244405295106</c:v>
                </c:pt>
                <c:pt idx="9540">
                  <c:v>9.9217286208555109</c:v>
                </c:pt>
                <c:pt idx="9541">
                  <c:v>9.9230910534068002</c:v>
                </c:pt>
                <c:pt idx="9542">
                  <c:v>9.9244951437383797</c:v>
                </c:pt>
                <c:pt idx="9543">
                  <c:v>9.9259967276418894</c:v>
                </c:pt>
                <c:pt idx="9544">
                  <c:v>9.9276443867752207</c:v>
                </c:pt>
                <c:pt idx="9545">
                  <c:v>9.9293045090032308</c:v>
                </c:pt>
                <c:pt idx="9546">
                  <c:v>9.9310330943948095</c:v>
                </c:pt>
                <c:pt idx="9547">
                  <c:v>9.9328041576366495</c:v>
                </c:pt>
                <c:pt idx="9548">
                  <c:v>9.9345776445832108</c:v>
                </c:pt>
                <c:pt idx="9549">
                  <c:v>9.9351452017880995</c:v>
                </c:pt>
                <c:pt idx="9550">
                  <c:v>9.9357932002702505</c:v>
                </c:pt>
                <c:pt idx="9551">
                  <c:v>9.9364530262618693</c:v>
                </c:pt>
                <c:pt idx="9552">
                  <c:v>9.9382834102473208</c:v>
                </c:pt>
                <c:pt idx="9553">
                  <c:v>9.9389980432215701</c:v>
                </c:pt>
                <c:pt idx="9554">
                  <c:v>9.9397130226058792</c:v>
                </c:pt>
                <c:pt idx="9555">
                  <c:v>9.9416720524199196</c:v>
                </c:pt>
                <c:pt idx="9556">
                  <c:v>9.9435440361750498</c:v>
                </c:pt>
                <c:pt idx="9557">
                  <c:v>9.9455123651239408</c:v>
                </c:pt>
                <c:pt idx="9558">
                  <c:v>9.9473181732067406</c:v>
                </c:pt>
                <c:pt idx="9559">
                  <c:v>9.9490661756013896</c:v>
                </c:pt>
                <c:pt idx="9560">
                  <c:v>9.9508164185834609</c:v>
                </c:pt>
                <c:pt idx="9561">
                  <c:v>9.9525819925422798</c:v>
                </c:pt>
                <c:pt idx="9562">
                  <c:v>9.9543669735359295</c:v>
                </c:pt>
                <c:pt idx="9563">
                  <c:v>9.9550702496569805</c:v>
                </c:pt>
                <c:pt idx="9564">
                  <c:v>9.9556941665419192</c:v>
                </c:pt>
                <c:pt idx="9565">
                  <c:v>9.9561090910191297</c:v>
                </c:pt>
                <c:pt idx="9566">
                  <c:v>9.9566916805188193</c:v>
                </c:pt>
                <c:pt idx="9567">
                  <c:v>9.9571986786913396</c:v>
                </c:pt>
                <c:pt idx="9568">
                  <c:v>9.9577441350079994</c:v>
                </c:pt>
                <c:pt idx="9569">
                  <c:v>9.9584047714939299</c:v>
                </c:pt>
                <c:pt idx="9570">
                  <c:v>9.9592000245833496</c:v>
                </c:pt>
                <c:pt idx="9571">
                  <c:v>9.9599534642871799</c:v>
                </c:pt>
                <c:pt idx="9572">
                  <c:v>9.9605729804889407</c:v>
                </c:pt>
                <c:pt idx="9573">
                  <c:v>9.9611850217554299</c:v>
                </c:pt>
                <c:pt idx="9574">
                  <c:v>9.9617934026407102</c:v>
                </c:pt>
                <c:pt idx="9575">
                  <c:v>9.9624051655705692</c:v>
                </c:pt>
                <c:pt idx="9576">
                  <c:v>9.9637394856402803</c:v>
                </c:pt>
                <c:pt idx="9577">
                  <c:v>9.9650192940837901</c:v>
                </c:pt>
                <c:pt idx="9578">
                  <c:v>9.9663298642818496</c:v>
                </c:pt>
                <c:pt idx="9579">
                  <c:v>9.9676078959153305</c:v>
                </c:pt>
                <c:pt idx="9580">
                  <c:v>9.9690316731367297</c:v>
                </c:pt>
                <c:pt idx="9581">
                  <c:v>9.9700997689974908</c:v>
                </c:pt>
                <c:pt idx="9582">
                  <c:v>9.9712700755683592</c:v>
                </c:pt>
                <c:pt idx="9583">
                  <c:v>9.9724435596629508</c:v>
                </c:pt>
                <c:pt idx="9584">
                  <c:v>9.9735276637888202</c:v>
                </c:pt>
                <c:pt idx="9585">
                  <c:v>9.9761063542680493</c:v>
                </c:pt>
                <c:pt idx="9586">
                  <c:v>9.9775778824416008</c:v>
                </c:pt>
                <c:pt idx="9587">
                  <c:v>9.9803260510459406</c:v>
                </c:pt>
                <c:pt idx="9588">
                  <c:v>9.9832113020639692</c:v>
                </c:pt>
                <c:pt idx="9589">
                  <c:v>9.9860881358714195</c:v>
                </c:pt>
                <c:pt idx="9590">
                  <c:v>9.9889977162239507</c:v>
                </c:pt>
                <c:pt idx="9591">
                  <c:v>9.9913117633832407</c:v>
                </c:pt>
                <c:pt idx="9592">
                  <c:v>9.9936180387405305</c:v>
                </c:pt>
                <c:pt idx="9593">
                  <c:v>9.9958705089737503</c:v>
                </c:pt>
                <c:pt idx="9594">
                  <c:v>9.9965991724832008</c:v>
                </c:pt>
                <c:pt idx="9595">
                  <c:v>9.9973097152929604</c:v>
                </c:pt>
                <c:pt idx="9596">
                  <c:v>9.9980314373194599</c:v>
                </c:pt>
                <c:pt idx="9597">
                  <c:v>9.9987481260197306</c:v>
                </c:pt>
                <c:pt idx="9598">
                  <c:v>10.001187935160999</c:v>
                </c:pt>
                <c:pt idx="9599">
                  <c:v>10.0024231403881</c:v>
                </c:pt>
                <c:pt idx="9600">
                  <c:v>10.0036668046949</c:v>
                </c:pt>
                <c:pt idx="9601">
                  <c:v>10.006087293700199</c:v>
                </c:pt>
                <c:pt idx="9602">
                  <c:v>10.0084691768174</c:v>
                </c:pt>
                <c:pt idx="9603">
                  <c:v>10.0108492558587</c:v>
                </c:pt>
                <c:pt idx="9604">
                  <c:v>10.013231583820399</c:v>
                </c:pt>
                <c:pt idx="9605">
                  <c:v>10.0124392796292</c:v>
                </c:pt>
                <c:pt idx="9606">
                  <c:v>10.0149083673893</c:v>
                </c:pt>
                <c:pt idx="9607">
                  <c:v>10.0173770495852</c:v>
                </c:pt>
                <c:pt idx="9608">
                  <c:v>10.019848664086799</c:v>
                </c:pt>
                <c:pt idx="9609">
                  <c:v>10.0223375196032</c:v>
                </c:pt>
                <c:pt idx="9610">
                  <c:v>10.024819532270699</c:v>
                </c:pt>
                <c:pt idx="9611">
                  <c:v>10.0272151194026</c:v>
                </c:pt>
                <c:pt idx="9612">
                  <c:v>10.0296170254665</c:v>
                </c:pt>
                <c:pt idx="9613">
                  <c:v>10.0318623018848</c:v>
                </c:pt>
                <c:pt idx="9614">
                  <c:v>10.0341422854336</c:v>
                </c:pt>
                <c:pt idx="9615">
                  <c:v>10.0365691418914</c:v>
                </c:pt>
                <c:pt idx="9616">
                  <c:v>10.038993304858201</c:v>
                </c:pt>
                <c:pt idx="9617">
                  <c:v>10.041454922393999</c:v>
                </c:pt>
                <c:pt idx="9618">
                  <c:v>10.043874124154</c:v>
                </c:pt>
                <c:pt idx="9619">
                  <c:v>10.045223194443199</c:v>
                </c:pt>
                <c:pt idx="9620">
                  <c:v>10.044373784084</c:v>
                </c:pt>
                <c:pt idx="9621">
                  <c:v>10.0435250871622</c:v>
                </c:pt>
                <c:pt idx="9622">
                  <c:v>10.042690454599599</c:v>
                </c:pt>
                <c:pt idx="9623">
                  <c:v>10.041855580758099</c:v>
                </c:pt>
                <c:pt idx="9624">
                  <c:v>10.0410233261321</c:v>
                </c:pt>
                <c:pt idx="9625">
                  <c:v>10.040210856326</c:v>
                </c:pt>
                <c:pt idx="9626">
                  <c:v>10.0411790646722</c:v>
                </c:pt>
                <c:pt idx="9627">
                  <c:v>10.0421580730284</c:v>
                </c:pt>
                <c:pt idx="9628">
                  <c:v>10.0431328603505</c:v>
                </c:pt>
                <c:pt idx="9629">
                  <c:v>10.0441132011221</c:v>
                </c:pt>
                <c:pt idx="9630">
                  <c:v>10.0449456572854</c:v>
                </c:pt>
                <c:pt idx="9631">
                  <c:v>10.0457828914549</c:v>
                </c:pt>
                <c:pt idx="9632">
                  <c:v>10.0466252931394</c:v>
                </c:pt>
                <c:pt idx="9633">
                  <c:v>10.048304039309</c:v>
                </c:pt>
                <c:pt idx="9634">
                  <c:v>10.050086707974</c:v>
                </c:pt>
                <c:pt idx="9635">
                  <c:v>10.051921156873499</c:v>
                </c:pt>
                <c:pt idx="9636">
                  <c:v>10.0537531738293</c:v>
                </c:pt>
                <c:pt idx="9637">
                  <c:v>10.0557433219209</c:v>
                </c:pt>
                <c:pt idx="9638">
                  <c:v>10.0578607464203</c:v>
                </c:pt>
                <c:pt idx="9639">
                  <c:v>10.060010956024399</c:v>
                </c:pt>
                <c:pt idx="9640">
                  <c:v>10.0621524182553</c:v>
                </c:pt>
                <c:pt idx="9641">
                  <c:v>10.0623285427217</c:v>
                </c:pt>
                <c:pt idx="9642">
                  <c:v>10.0625078231683</c:v>
                </c:pt>
                <c:pt idx="9643">
                  <c:v>10.0627245917696</c:v>
                </c:pt>
                <c:pt idx="9644">
                  <c:v>10.0628996934533</c:v>
                </c:pt>
                <c:pt idx="9645">
                  <c:v>10.064771259890399</c:v>
                </c:pt>
                <c:pt idx="9646">
                  <c:v>10.0666275179686</c:v>
                </c:pt>
                <c:pt idx="9647">
                  <c:v>10.068648030414799</c:v>
                </c:pt>
                <c:pt idx="9648">
                  <c:v>10.0707849200793</c:v>
                </c:pt>
                <c:pt idx="9649">
                  <c:v>10.071109828740401</c:v>
                </c:pt>
                <c:pt idx="9650">
                  <c:v>10.0714022181623</c:v>
                </c:pt>
                <c:pt idx="9651">
                  <c:v>10.071712104711599</c:v>
                </c:pt>
                <c:pt idx="9652">
                  <c:v>10.072037581147899</c:v>
                </c:pt>
                <c:pt idx="9653">
                  <c:v>10.072387230645701</c:v>
                </c:pt>
                <c:pt idx="9654">
                  <c:v>10.0726596333631</c:v>
                </c:pt>
                <c:pt idx="9655">
                  <c:v>10.0730873803377</c:v>
                </c:pt>
                <c:pt idx="9656">
                  <c:v>10.0735116263279</c:v>
                </c:pt>
                <c:pt idx="9657">
                  <c:v>10.0739554980051</c:v>
                </c:pt>
                <c:pt idx="9658">
                  <c:v>10.074397299345</c:v>
                </c:pt>
                <c:pt idx="9659">
                  <c:v>10.074788473998501</c:v>
                </c:pt>
                <c:pt idx="9660">
                  <c:v>10.075192613914799</c:v>
                </c:pt>
                <c:pt idx="9661">
                  <c:v>10.0756071543357</c:v>
                </c:pt>
                <c:pt idx="9662">
                  <c:v>10.0760327554494</c:v>
                </c:pt>
                <c:pt idx="9663">
                  <c:v>10.0764644566557</c:v>
                </c:pt>
                <c:pt idx="9664">
                  <c:v>10.076892586256401</c:v>
                </c:pt>
                <c:pt idx="9665">
                  <c:v>10.0773217611415</c:v>
                </c:pt>
                <c:pt idx="9666">
                  <c:v>10.0777684321989</c:v>
                </c:pt>
                <c:pt idx="9667">
                  <c:v>10.078245122727299</c:v>
                </c:pt>
                <c:pt idx="9668">
                  <c:v>10.078717357469699</c:v>
                </c:pt>
                <c:pt idx="9669">
                  <c:v>10.0791017432782</c:v>
                </c:pt>
                <c:pt idx="9670">
                  <c:v>10.079481160468699</c:v>
                </c:pt>
                <c:pt idx="9671">
                  <c:v>10.079881979406199</c:v>
                </c:pt>
                <c:pt idx="9672">
                  <c:v>10.080334717772001</c:v>
                </c:pt>
                <c:pt idx="9673">
                  <c:v>10.080809096506799</c:v>
                </c:pt>
                <c:pt idx="9674">
                  <c:v>10.081339686401501</c:v>
                </c:pt>
                <c:pt idx="9675">
                  <c:v>10.0818730536954</c:v>
                </c:pt>
                <c:pt idx="9676">
                  <c:v>10.0823479800026</c:v>
                </c:pt>
                <c:pt idx="9677">
                  <c:v>10.0828471319239</c:v>
                </c:pt>
                <c:pt idx="9678">
                  <c:v>10.0834901354467</c:v>
                </c:pt>
                <c:pt idx="9679">
                  <c:v>10.0825657481723</c:v>
                </c:pt>
                <c:pt idx="9680">
                  <c:v>10.0832819523108</c:v>
                </c:pt>
                <c:pt idx="9681">
                  <c:v>10.0827550243933</c:v>
                </c:pt>
                <c:pt idx="9682">
                  <c:v>10.0818893520938</c:v>
                </c:pt>
                <c:pt idx="9683">
                  <c:v>10.081030987589999</c:v>
                </c:pt>
                <c:pt idx="9684">
                  <c:v>10.0801979756338</c:v>
                </c:pt>
                <c:pt idx="9685">
                  <c:v>10.0793272644809</c:v>
                </c:pt>
                <c:pt idx="9686">
                  <c:v>10.078451707495899</c:v>
                </c:pt>
                <c:pt idx="9687">
                  <c:v>10.0775808418691</c:v>
                </c:pt>
                <c:pt idx="9688">
                  <c:v>10.075815217422999</c:v>
                </c:pt>
                <c:pt idx="9689">
                  <c:v>10.0741009787954</c:v>
                </c:pt>
                <c:pt idx="9690">
                  <c:v>10.0726059497016</c:v>
                </c:pt>
                <c:pt idx="9691">
                  <c:v>10.0710666063736</c:v>
                </c:pt>
                <c:pt idx="9692">
                  <c:v>10.0695021301708</c:v>
                </c:pt>
                <c:pt idx="9693">
                  <c:v>10.068036619014</c:v>
                </c:pt>
                <c:pt idx="9694">
                  <c:v>10.0664644081108</c:v>
                </c:pt>
                <c:pt idx="9695">
                  <c:v>10.0648751235902</c:v>
                </c:pt>
                <c:pt idx="9696">
                  <c:v>10.064267196534599</c:v>
                </c:pt>
                <c:pt idx="9697">
                  <c:v>10.0636511371571</c:v>
                </c:pt>
                <c:pt idx="9698">
                  <c:v>10.0629749653546</c:v>
                </c:pt>
                <c:pt idx="9699">
                  <c:v>10.0622997334844</c:v>
                </c:pt>
                <c:pt idx="9700">
                  <c:v>10.061501727112899</c:v>
                </c:pt>
                <c:pt idx="9701">
                  <c:v>10.060682474083199</c:v>
                </c:pt>
                <c:pt idx="9702">
                  <c:v>10.060105253816401</c:v>
                </c:pt>
                <c:pt idx="9703">
                  <c:v>10.059510698895</c:v>
                </c:pt>
                <c:pt idx="9704">
                  <c:v>10.0589556639697</c:v>
                </c:pt>
                <c:pt idx="9705">
                  <c:v>10.058309020878401</c:v>
                </c:pt>
                <c:pt idx="9706">
                  <c:v>10.057658165532001</c:v>
                </c:pt>
                <c:pt idx="9707">
                  <c:v>10.0570181184522</c:v>
                </c:pt>
                <c:pt idx="9708">
                  <c:v>10.056587486475401</c:v>
                </c:pt>
                <c:pt idx="9709">
                  <c:v>10.0561612231417</c:v>
                </c:pt>
                <c:pt idx="9710">
                  <c:v>10.055655342931001</c:v>
                </c:pt>
                <c:pt idx="9711">
                  <c:v>10.0550128524012</c:v>
                </c:pt>
                <c:pt idx="9712">
                  <c:v>10.054383305129299</c:v>
                </c:pt>
                <c:pt idx="9713">
                  <c:v>10.0540506203438</c:v>
                </c:pt>
                <c:pt idx="9714">
                  <c:v>10.053737042465199</c:v>
                </c:pt>
                <c:pt idx="9715">
                  <c:v>10.0533108628159</c:v>
                </c:pt>
                <c:pt idx="9716">
                  <c:v>10.052764250647799</c:v>
                </c:pt>
                <c:pt idx="9717">
                  <c:v>10.052212509705001</c:v>
                </c:pt>
                <c:pt idx="9718">
                  <c:v>10.0517103210477</c:v>
                </c:pt>
                <c:pt idx="9719">
                  <c:v>10.0513289424443</c:v>
                </c:pt>
                <c:pt idx="9720">
                  <c:v>10.0503973506792</c:v>
                </c:pt>
                <c:pt idx="9721">
                  <c:v>10.0493305350362</c:v>
                </c:pt>
                <c:pt idx="9722">
                  <c:v>10.048973739299701</c:v>
                </c:pt>
                <c:pt idx="9723">
                  <c:v>10.048626973152199</c:v>
                </c:pt>
                <c:pt idx="9724">
                  <c:v>10.0482152232779</c:v>
                </c:pt>
                <c:pt idx="9725">
                  <c:v>10.0477097518924</c:v>
                </c:pt>
                <c:pt idx="9726">
                  <c:v>10.0471986163284</c:v>
                </c:pt>
                <c:pt idx="9727">
                  <c:v>10.0467070118594</c:v>
                </c:pt>
                <c:pt idx="9728">
                  <c:v>10.046202842201</c:v>
                </c:pt>
                <c:pt idx="9729">
                  <c:v>10.0457225592837</c:v>
                </c:pt>
                <c:pt idx="9730">
                  <c:v>10.0451674850037</c:v>
                </c:pt>
                <c:pt idx="9731">
                  <c:v>10.044682705592001</c:v>
                </c:pt>
                <c:pt idx="9732">
                  <c:v>10.044122997375</c:v>
                </c:pt>
                <c:pt idx="9733">
                  <c:v>10.0435800760419</c:v>
                </c:pt>
                <c:pt idx="9734">
                  <c:v>10.0440113088935</c:v>
                </c:pt>
                <c:pt idx="9735">
                  <c:v>10.0444516335928</c:v>
                </c:pt>
                <c:pt idx="9736">
                  <c:v>10.044878162026601</c:v>
                </c:pt>
                <c:pt idx="9737">
                  <c:v>10.0453034920166</c:v>
                </c:pt>
                <c:pt idx="9738">
                  <c:v>10.0457646993585</c:v>
                </c:pt>
                <c:pt idx="9739">
                  <c:v>10.0462225951522</c:v>
                </c:pt>
                <c:pt idx="9740">
                  <c:v>10.0466869545611</c:v>
                </c:pt>
                <c:pt idx="9741">
                  <c:v>10.047172564429999</c:v>
                </c:pt>
                <c:pt idx="9742">
                  <c:v>10.047732825625401</c:v>
                </c:pt>
                <c:pt idx="9743">
                  <c:v>10.048361539252699</c:v>
                </c:pt>
                <c:pt idx="9744">
                  <c:v>10.049023180927801</c:v>
                </c:pt>
                <c:pt idx="9745">
                  <c:v>10.0488597147238</c:v>
                </c:pt>
                <c:pt idx="9746">
                  <c:v>10.048699645981999</c:v>
                </c:pt>
                <c:pt idx="9747">
                  <c:v>10.048548696788</c:v>
                </c:pt>
                <c:pt idx="9748">
                  <c:v>10.0484460276927</c:v>
                </c:pt>
                <c:pt idx="9749">
                  <c:v>10.0485680087915</c:v>
                </c:pt>
                <c:pt idx="9750">
                  <c:v>10.048783748367001</c:v>
                </c:pt>
                <c:pt idx="9751">
                  <c:v>10.049010992087499</c:v>
                </c:pt>
                <c:pt idx="9752">
                  <c:v>10.0493701735945</c:v>
                </c:pt>
                <c:pt idx="9753">
                  <c:v>10.049736580749499</c:v>
                </c:pt>
                <c:pt idx="9754">
                  <c:v>10.0501130746551</c:v>
                </c:pt>
                <c:pt idx="9755">
                  <c:v>10.051235082163601</c:v>
                </c:pt>
                <c:pt idx="9756">
                  <c:v>10.0515191116328</c:v>
                </c:pt>
                <c:pt idx="9757">
                  <c:v>10.051824653126699</c:v>
                </c:pt>
                <c:pt idx="9758">
                  <c:v>10.052138355202199</c:v>
                </c:pt>
                <c:pt idx="9759">
                  <c:v>10.052462125201201</c:v>
                </c:pt>
                <c:pt idx="9760">
                  <c:v>10.0527473257222</c:v>
                </c:pt>
                <c:pt idx="9761">
                  <c:v>10.053827726268199</c:v>
                </c:pt>
                <c:pt idx="9762">
                  <c:v>10.054947665826401</c:v>
                </c:pt>
                <c:pt idx="9763">
                  <c:v>10.055691499716399</c:v>
                </c:pt>
                <c:pt idx="9764">
                  <c:v>10.056533019149599</c:v>
                </c:pt>
                <c:pt idx="9765">
                  <c:v>10.0573702401653</c:v>
                </c:pt>
                <c:pt idx="9766">
                  <c:v>10.058226050738501</c:v>
                </c:pt>
                <c:pt idx="9767">
                  <c:v>10.0590794698215</c:v>
                </c:pt>
                <c:pt idx="9768">
                  <c:v>10.0599448023129</c:v>
                </c:pt>
                <c:pt idx="9769">
                  <c:v>10.060813464923299</c:v>
                </c:pt>
                <c:pt idx="9770">
                  <c:v>10.0620317492751</c:v>
                </c:pt>
                <c:pt idx="9771">
                  <c:v>10.063276422266201</c:v>
                </c:pt>
                <c:pt idx="9772">
                  <c:v>10.064523641972199</c:v>
                </c:pt>
                <c:pt idx="9773">
                  <c:v>10.0657371686987</c:v>
                </c:pt>
                <c:pt idx="9774">
                  <c:v>10.0667615606749</c:v>
                </c:pt>
                <c:pt idx="9775">
                  <c:v>10.067682104420999</c:v>
                </c:pt>
                <c:pt idx="9776">
                  <c:v>10.068579595446</c:v>
                </c:pt>
                <c:pt idx="9777">
                  <c:v>10.0695148277432</c:v>
                </c:pt>
                <c:pt idx="9778">
                  <c:v>10.0703831610751</c:v>
                </c:pt>
                <c:pt idx="9779">
                  <c:v>10.071276071838801</c:v>
                </c:pt>
                <c:pt idx="9780">
                  <c:v>10.0721270411277</c:v>
                </c:pt>
                <c:pt idx="9781">
                  <c:v>10.0731262778986</c:v>
                </c:pt>
                <c:pt idx="9782">
                  <c:v>10.0741136351061</c:v>
                </c:pt>
                <c:pt idx="9783">
                  <c:v>10.0750922814387</c:v>
                </c:pt>
                <c:pt idx="9784">
                  <c:v>10.076081941210401</c:v>
                </c:pt>
                <c:pt idx="9785">
                  <c:v>10.077058130596701</c:v>
                </c:pt>
                <c:pt idx="9786">
                  <c:v>10.078062200298699</c:v>
                </c:pt>
                <c:pt idx="9787">
                  <c:v>10.0790591627404</c:v>
                </c:pt>
                <c:pt idx="9788">
                  <c:v>10.0800318514759</c:v>
                </c:pt>
                <c:pt idx="9789">
                  <c:v>10.0812488723053</c:v>
                </c:pt>
                <c:pt idx="9790">
                  <c:v>10.082612079727699</c:v>
                </c:pt>
                <c:pt idx="9791">
                  <c:v>10.084003777261399</c:v>
                </c:pt>
                <c:pt idx="9792">
                  <c:v>10.085406321721401</c:v>
                </c:pt>
                <c:pt idx="9793">
                  <c:v>10.086576123299899</c:v>
                </c:pt>
                <c:pt idx="9794">
                  <c:v>10.0877563715508</c:v>
                </c:pt>
                <c:pt idx="9795">
                  <c:v>10.089033414895299</c:v>
                </c:pt>
                <c:pt idx="9796">
                  <c:v>10.0897733547258</c:v>
                </c:pt>
                <c:pt idx="9797">
                  <c:v>10.090194477488099</c:v>
                </c:pt>
                <c:pt idx="9798">
                  <c:v>10.0906376927454</c:v>
                </c:pt>
                <c:pt idx="9799">
                  <c:v>10.091305868015301</c:v>
                </c:pt>
                <c:pt idx="9800">
                  <c:v>10.092824694716301</c:v>
                </c:pt>
                <c:pt idx="9801">
                  <c:v>10.0945022738949</c:v>
                </c:pt>
                <c:pt idx="9802">
                  <c:v>10.0962445709946</c:v>
                </c:pt>
                <c:pt idx="9803">
                  <c:v>10.097721789511899</c:v>
                </c:pt>
                <c:pt idx="9804">
                  <c:v>10.0992098058937</c:v>
                </c:pt>
                <c:pt idx="9805">
                  <c:v>10.100703851606999</c:v>
                </c:pt>
                <c:pt idx="9806">
                  <c:v>10.1023505552908</c:v>
                </c:pt>
                <c:pt idx="9807">
                  <c:v>10.1040125777767</c:v>
                </c:pt>
                <c:pt idx="9808">
                  <c:v>10.1056832427278</c:v>
                </c:pt>
                <c:pt idx="9809">
                  <c:v>10.1075093812143</c:v>
                </c:pt>
                <c:pt idx="9810">
                  <c:v>10.1093385648813</c:v>
                </c:pt>
                <c:pt idx="9811">
                  <c:v>10.1099855749534</c:v>
                </c:pt>
                <c:pt idx="9812">
                  <c:v>10.110637973125</c:v>
                </c:pt>
                <c:pt idx="9813">
                  <c:v>10.1104020100752</c:v>
                </c:pt>
                <c:pt idx="9814">
                  <c:v>10.1110486525642</c:v>
                </c:pt>
                <c:pt idx="9815">
                  <c:v>10.111706041291299</c:v>
                </c:pt>
                <c:pt idx="9816">
                  <c:v>10.112589962588</c:v>
                </c:pt>
                <c:pt idx="9817">
                  <c:v>10.113453237972999</c:v>
                </c:pt>
                <c:pt idx="9818">
                  <c:v>10.1143557133974</c:v>
                </c:pt>
                <c:pt idx="9819">
                  <c:v>10.1152194716624</c:v>
                </c:pt>
                <c:pt idx="9820">
                  <c:v>10.1158348374006</c:v>
                </c:pt>
                <c:pt idx="9821">
                  <c:v>10.1167454756105</c:v>
                </c:pt>
                <c:pt idx="9822">
                  <c:v>10.1176384866184</c:v>
                </c:pt>
                <c:pt idx="9823">
                  <c:v>10.1182161969913</c:v>
                </c:pt>
                <c:pt idx="9824">
                  <c:v>10.1188128496386</c:v>
                </c:pt>
                <c:pt idx="9825">
                  <c:v>10.119283313548101</c:v>
                </c:pt>
                <c:pt idx="9826">
                  <c:v>10.1197420742118</c:v>
                </c:pt>
                <c:pt idx="9827">
                  <c:v>10.120343210688899</c:v>
                </c:pt>
                <c:pt idx="9828">
                  <c:v>10.120700726508</c:v>
                </c:pt>
                <c:pt idx="9829">
                  <c:v>10.121128154436301</c:v>
                </c:pt>
                <c:pt idx="9830">
                  <c:v>10.121844835644399</c:v>
                </c:pt>
                <c:pt idx="9831">
                  <c:v>10.1224965450856</c:v>
                </c:pt>
                <c:pt idx="9832">
                  <c:v>10.1231437383155</c:v>
                </c:pt>
                <c:pt idx="9833">
                  <c:v>10.1236239478628</c:v>
                </c:pt>
                <c:pt idx="9834">
                  <c:v>10.1241150565907</c:v>
                </c:pt>
                <c:pt idx="9835">
                  <c:v>10.124555795755899</c:v>
                </c:pt>
                <c:pt idx="9836">
                  <c:v>10.1250160547332</c:v>
                </c:pt>
                <c:pt idx="9837">
                  <c:v>10.1254798590187</c:v>
                </c:pt>
                <c:pt idx="9838">
                  <c:v>10.1259574601478</c:v>
                </c:pt>
                <c:pt idx="9839">
                  <c:v>10.1264362214686</c:v>
                </c:pt>
                <c:pt idx="9840">
                  <c:v>10.1269488058555</c:v>
                </c:pt>
                <c:pt idx="9841">
                  <c:v>10.1275717451972</c:v>
                </c:pt>
                <c:pt idx="9842">
                  <c:v>10.1282472438377</c:v>
                </c:pt>
                <c:pt idx="9843">
                  <c:v>10.1289560829608</c:v>
                </c:pt>
                <c:pt idx="9844">
                  <c:v>10.129771784590799</c:v>
                </c:pt>
                <c:pt idx="9845">
                  <c:v>10.1305902225062</c:v>
                </c:pt>
                <c:pt idx="9846">
                  <c:v>10.131313048094</c:v>
                </c:pt>
                <c:pt idx="9847">
                  <c:v>10.1321503234976</c:v>
                </c:pt>
                <c:pt idx="9848">
                  <c:v>10.133046860962599</c:v>
                </c:pt>
                <c:pt idx="9849">
                  <c:v>10.134093310635601</c:v>
                </c:pt>
                <c:pt idx="9850">
                  <c:v>10.135188095974801</c:v>
                </c:pt>
                <c:pt idx="9851">
                  <c:v>10.136288223032199</c:v>
                </c:pt>
                <c:pt idx="9852">
                  <c:v>10.1374248973231</c:v>
                </c:pt>
                <c:pt idx="9853">
                  <c:v>10.1383966606949</c:v>
                </c:pt>
                <c:pt idx="9854">
                  <c:v>10.1391868359872</c:v>
                </c:pt>
                <c:pt idx="9855">
                  <c:v>10.1399813891365</c:v>
                </c:pt>
                <c:pt idx="9856">
                  <c:v>10.1407850879562</c:v>
                </c:pt>
                <c:pt idx="9857">
                  <c:v>10.1415769510494</c:v>
                </c:pt>
                <c:pt idx="9858">
                  <c:v>10.1424685578131</c:v>
                </c:pt>
                <c:pt idx="9859">
                  <c:v>10.1432686122142</c:v>
                </c:pt>
                <c:pt idx="9860">
                  <c:v>10.1440633707812</c:v>
                </c:pt>
                <c:pt idx="9861">
                  <c:v>10.1449261835208</c:v>
                </c:pt>
                <c:pt idx="9862">
                  <c:v>10.1458982466165</c:v>
                </c:pt>
                <c:pt idx="9863">
                  <c:v>10.146888008457401</c:v>
                </c:pt>
                <c:pt idx="9864">
                  <c:v>10.1475177707228</c:v>
                </c:pt>
                <c:pt idx="9865">
                  <c:v>10.148162396233801</c:v>
                </c:pt>
                <c:pt idx="9866">
                  <c:v>10.1489837693389</c:v>
                </c:pt>
                <c:pt idx="9867">
                  <c:v>10.149957706089401</c:v>
                </c:pt>
                <c:pt idx="9868">
                  <c:v>10.1508657328999</c:v>
                </c:pt>
                <c:pt idx="9869">
                  <c:v>10.1519457998867</c:v>
                </c:pt>
                <c:pt idx="9870">
                  <c:v>10.1531989878843</c:v>
                </c:pt>
                <c:pt idx="9871">
                  <c:v>10.1544641255595</c:v>
                </c:pt>
                <c:pt idx="9872">
                  <c:v>10.1552111743453</c:v>
                </c:pt>
                <c:pt idx="9873">
                  <c:v>10.155919877063001</c:v>
                </c:pt>
                <c:pt idx="9874">
                  <c:v>10.1566707002853</c:v>
                </c:pt>
                <c:pt idx="9875">
                  <c:v>10.1573018956126</c:v>
                </c:pt>
                <c:pt idx="9876">
                  <c:v>10.1578948788435</c:v>
                </c:pt>
                <c:pt idx="9877">
                  <c:v>10.158679586095399</c:v>
                </c:pt>
                <c:pt idx="9878">
                  <c:v>10.159441801548599</c:v>
                </c:pt>
                <c:pt idx="9879">
                  <c:v>10.1602047308146</c:v>
                </c:pt>
                <c:pt idx="9880">
                  <c:v>10.160989992192899</c:v>
                </c:pt>
                <c:pt idx="9881">
                  <c:v>10.1617845625046</c:v>
                </c:pt>
                <c:pt idx="9882">
                  <c:v>10.162440283657</c:v>
                </c:pt>
                <c:pt idx="9883">
                  <c:v>10.1630666198957</c:v>
                </c:pt>
                <c:pt idx="9884">
                  <c:v>10.1636003308139</c:v>
                </c:pt>
                <c:pt idx="9885">
                  <c:v>10.1643278617478</c:v>
                </c:pt>
                <c:pt idx="9886">
                  <c:v>10.165006084327899</c:v>
                </c:pt>
                <c:pt idx="9887">
                  <c:v>10.1656661741679</c:v>
                </c:pt>
                <c:pt idx="9888">
                  <c:v>10.166227430366099</c:v>
                </c:pt>
                <c:pt idx="9889">
                  <c:v>10.166908545978799</c:v>
                </c:pt>
                <c:pt idx="9890">
                  <c:v>10.1677448954102</c:v>
                </c:pt>
                <c:pt idx="9891">
                  <c:v>10.168707657259899</c:v>
                </c:pt>
                <c:pt idx="9892">
                  <c:v>10.169525195312399</c:v>
                </c:pt>
                <c:pt idx="9893">
                  <c:v>10.1706221104299</c:v>
                </c:pt>
                <c:pt idx="9894">
                  <c:v>10.1716411804567</c:v>
                </c:pt>
                <c:pt idx="9895">
                  <c:v>10.1726733846064</c:v>
                </c:pt>
                <c:pt idx="9896">
                  <c:v>10.1737004265309</c:v>
                </c:pt>
                <c:pt idx="9897">
                  <c:v>10.174733750734999</c:v>
                </c:pt>
                <c:pt idx="9898">
                  <c:v>10.1757788223265</c:v>
                </c:pt>
                <c:pt idx="9899">
                  <c:v>10.1768368488676</c:v>
                </c:pt>
                <c:pt idx="9900">
                  <c:v>10.177863464986199</c:v>
                </c:pt>
                <c:pt idx="9901">
                  <c:v>10.1788878118178</c:v>
                </c:pt>
                <c:pt idx="9902">
                  <c:v>10.1800146749083</c:v>
                </c:pt>
                <c:pt idx="9903">
                  <c:v>10.181112754399599</c:v>
                </c:pt>
                <c:pt idx="9904">
                  <c:v>10.182228604203299</c:v>
                </c:pt>
                <c:pt idx="9905">
                  <c:v>10.1832825467616</c:v>
                </c:pt>
                <c:pt idx="9906">
                  <c:v>10.1843351671893</c:v>
                </c:pt>
                <c:pt idx="9907">
                  <c:v>10.1853455709199</c:v>
                </c:pt>
                <c:pt idx="9908">
                  <c:v>10.186373774904</c:v>
                </c:pt>
                <c:pt idx="9909">
                  <c:v>10.1874130941352</c:v>
                </c:pt>
                <c:pt idx="9910">
                  <c:v>10.1884594754386</c:v>
                </c:pt>
                <c:pt idx="9911">
                  <c:v>10.189562756518701</c:v>
                </c:pt>
                <c:pt idx="9912">
                  <c:v>10.19071733657</c:v>
                </c:pt>
                <c:pt idx="9913">
                  <c:v>10.191808433721199</c:v>
                </c:pt>
                <c:pt idx="9914">
                  <c:v>10.192809783199101</c:v>
                </c:pt>
                <c:pt idx="9915">
                  <c:v>10.1933977428224</c:v>
                </c:pt>
                <c:pt idx="9916">
                  <c:v>10.193991738483</c:v>
                </c:pt>
                <c:pt idx="9917">
                  <c:v>10.1945664999048</c:v>
                </c:pt>
                <c:pt idx="9918">
                  <c:v>10.195144205277799</c:v>
                </c:pt>
                <c:pt idx="9919">
                  <c:v>10.195680833665101</c:v>
                </c:pt>
                <c:pt idx="9920">
                  <c:v>10.1963176991061</c:v>
                </c:pt>
                <c:pt idx="9921">
                  <c:v>10.196841569162199</c:v>
                </c:pt>
                <c:pt idx="9922">
                  <c:v>10.1973604107434</c:v>
                </c:pt>
                <c:pt idx="9923">
                  <c:v>10.1988114744355</c:v>
                </c:pt>
                <c:pt idx="9924">
                  <c:v>10.2002625593156</c:v>
                </c:pt>
                <c:pt idx="9925">
                  <c:v>10.201722248923501</c:v>
                </c:pt>
                <c:pt idx="9926">
                  <c:v>10.203311773626</c:v>
                </c:pt>
                <c:pt idx="9927">
                  <c:v>10.2049261248213</c:v>
                </c:pt>
                <c:pt idx="9928">
                  <c:v>10.2065557660796</c:v>
                </c:pt>
                <c:pt idx="9929">
                  <c:v>10.2081927459088</c:v>
                </c:pt>
                <c:pt idx="9930">
                  <c:v>10.209828076580999</c:v>
                </c:pt>
                <c:pt idx="9931">
                  <c:v>10.211476946751599</c:v>
                </c:pt>
                <c:pt idx="9932">
                  <c:v>10.213139167673599</c:v>
                </c:pt>
                <c:pt idx="9933">
                  <c:v>10.214798527200699</c:v>
                </c:pt>
                <c:pt idx="9934">
                  <c:v>10.216423037266599</c:v>
                </c:pt>
                <c:pt idx="9935">
                  <c:v>10.218022631666599</c:v>
                </c:pt>
                <c:pt idx="9936">
                  <c:v>10.219677598269101</c:v>
                </c:pt>
                <c:pt idx="9937">
                  <c:v>10.2212904377953</c:v>
                </c:pt>
                <c:pt idx="9938">
                  <c:v>10.2220392519902</c:v>
                </c:pt>
                <c:pt idx="9939">
                  <c:v>10.2228010399047</c:v>
                </c:pt>
                <c:pt idx="9940">
                  <c:v>10.22356435785</c:v>
                </c:pt>
                <c:pt idx="9941">
                  <c:v>10.2244466349454</c:v>
                </c:pt>
                <c:pt idx="9942">
                  <c:v>10.225329483113599</c:v>
                </c:pt>
                <c:pt idx="9943">
                  <c:v>10.2247373658186</c:v>
                </c:pt>
                <c:pt idx="9944">
                  <c:v>10.223374295452899</c:v>
                </c:pt>
                <c:pt idx="9945">
                  <c:v>10.223655717134299</c:v>
                </c:pt>
                <c:pt idx="9946">
                  <c:v>10.2240453561261</c:v>
                </c:pt>
                <c:pt idx="9947">
                  <c:v>10.224288484934601</c:v>
                </c:pt>
                <c:pt idx="9948">
                  <c:v>10.2245646166397</c:v>
                </c:pt>
                <c:pt idx="9949">
                  <c:v>10.2249380520985</c:v>
                </c:pt>
                <c:pt idx="9950">
                  <c:v>10.226095078240901</c:v>
                </c:pt>
                <c:pt idx="9951">
                  <c:v>10.226351885732299</c:v>
                </c:pt>
                <c:pt idx="9952">
                  <c:v>10.227421813549601</c:v>
                </c:pt>
                <c:pt idx="9953">
                  <c:v>10.228297288786599</c:v>
                </c:pt>
                <c:pt idx="9954">
                  <c:v>10.229184349711399</c:v>
                </c:pt>
                <c:pt idx="9955">
                  <c:v>10.2300732215498</c:v>
                </c:pt>
                <c:pt idx="9956">
                  <c:v>10.2311095153807</c:v>
                </c:pt>
                <c:pt idx="9957">
                  <c:v>10.232188970893301</c:v>
                </c:pt>
                <c:pt idx="9958">
                  <c:v>10.2330884773778</c:v>
                </c:pt>
                <c:pt idx="9959">
                  <c:v>10.233944260449301</c:v>
                </c:pt>
                <c:pt idx="9960">
                  <c:v>10.235039522708201</c:v>
                </c:pt>
                <c:pt idx="9961">
                  <c:v>10.236139705609499</c:v>
                </c:pt>
                <c:pt idx="9962">
                  <c:v>10.235569557346</c:v>
                </c:pt>
                <c:pt idx="9963">
                  <c:v>10.2347583613558</c:v>
                </c:pt>
                <c:pt idx="9964">
                  <c:v>10.233908798479399</c:v>
                </c:pt>
                <c:pt idx="9965">
                  <c:v>10.233094618675899</c:v>
                </c:pt>
                <c:pt idx="9966">
                  <c:v>10.2314396149937</c:v>
                </c:pt>
                <c:pt idx="9967">
                  <c:v>10.229761407221501</c:v>
                </c:pt>
                <c:pt idx="9968">
                  <c:v>10.229044254126</c:v>
                </c:pt>
                <c:pt idx="9969">
                  <c:v>10.228208380364499</c:v>
                </c:pt>
                <c:pt idx="9970">
                  <c:v>10.2273759874539</c:v>
                </c:pt>
                <c:pt idx="9971">
                  <c:v>10.226506287741699</c:v>
                </c:pt>
                <c:pt idx="9972">
                  <c:v>10.2259363078165</c:v>
                </c:pt>
                <c:pt idx="9973">
                  <c:v>10.227127447099001</c:v>
                </c:pt>
                <c:pt idx="9974">
                  <c:v>10.2282363318643</c:v>
                </c:pt>
                <c:pt idx="9975">
                  <c:v>10.2293564764216</c:v>
                </c:pt>
                <c:pt idx="9976">
                  <c:v>10.2288130066497</c:v>
                </c:pt>
                <c:pt idx="9977">
                  <c:v>10.227758351086299</c:v>
                </c:pt>
                <c:pt idx="9978">
                  <c:v>10.227224693101601</c:v>
                </c:pt>
                <c:pt idx="9979">
                  <c:v>10.2266803955804</c:v>
                </c:pt>
                <c:pt idx="9980">
                  <c:v>10.2261245041609</c:v>
                </c:pt>
                <c:pt idx="9981">
                  <c:v>10.2250130552162</c:v>
                </c:pt>
                <c:pt idx="9982">
                  <c:v>10.224025662405399</c:v>
                </c:pt>
                <c:pt idx="9983">
                  <c:v>10.2231616670084</c:v>
                </c:pt>
                <c:pt idx="9984">
                  <c:v>10.222485956065499</c:v>
                </c:pt>
                <c:pt idx="9985">
                  <c:v>10.221809450154201</c:v>
                </c:pt>
                <c:pt idx="9986">
                  <c:v>10.221147407147701</c:v>
                </c:pt>
                <c:pt idx="9987">
                  <c:v>10.220444802371199</c:v>
                </c:pt>
                <c:pt idx="9988">
                  <c:v>10.2197475714216</c:v>
                </c:pt>
                <c:pt idx="9989">
                  <c:v>10.218227814580199</c:v>
                </c:pt>
                <c:pt idx="9990">
                  <c:v>10.216696327493599</c:v>
                </c:pt>
                <c:pt idx="9991">
                  <c:v>10.2151633612479</c:v>
                </c:pt>
                <c:pt idx="9992">
                  <c:v>10.2136228368682</c:v>
                </c:pt>
                <c:pt idx="9993">
                  <c:v>10.2119000563314</c:v>
                </c:pt>
                <c:pt idx="9994">
                  <c:v>10.210275449955301</c:v>
                </c:pt>
                <c:pt idx="9995">
                  <c:v>10.2089463491637</c:v>
                </c:pt>
                <c:pt idx="9996">
                  <c:v>10.2076181974302</c:v>
                </c:pt>
                <c:pt idx="9997">
                  <c:v>10.207001888115601</c:v>
                </c:pt>
                <c:pt idx="9998">
                  <c:v>10.2052950274403</c:v>
                </c:pt>
                <c:pt idx="9999">
                  <c:v>10.2046440380179</c:v>
                </c:pt>
                <c:pt idx="10000">
                  <c:v>10.2039976246654</c:v>
                </c:pt>
                <c:pt idx="10001">
                  <c:v>10.203350542474199</c:v>
                </c:pt>
                <c:pt idx="10002">
                  <c:v>10.201533313599001</c:v>
                </c:pt>
                <c:pt idx="10003">
                  <c:v>10.1996755091228</c:v>
                </c:pt>
                <c:pt idx="10004">
                  <c:v>10.1978781796319</c:v>
                </c:pt>
                <c:pt idx="10005">
                  <c:v>10.198089700755601</c:v>
                </c:pt>
                <c:pt idx="10006">
                  <c:v>10.1982060650046</c:v>
                </c:pt>
                <c:pt idx="10007">
                  <c:v>10.196734963003401</c:v>
                </c:pt>
                <c:pt idx="10008">
                  <c:v>10.1968305699354</c:v>
                </c:pt>
                <c:pt idx="10009">
                  <c:v>10.1946964174711</c:v>
                </c:pt>
                <c:pt idx="10010">
                  <c:v>10.1925476181679</c:v>
                </c:pt>
                <c:pt idx="10011">
                  <c:v>10.190412781984</c:v>
                </c:pt>
                <c:pt idx="10012">
                  <c:v>10.1882947696638</c:v>
                </c:pt>
                <c:pt idx="10013">
                  <c:v>10.186185951527801</c:v>
                </c:pt>
                <c:pt idx="10014">
                  <c:v>10.184088234633199</c:v>
                </c:pt>
                <c:pt idx="10015">
                  <c:v>10.1819968503103</c:v>
                </c:pt>
                <c:pt idx="10016">
                  <c:v>10.17991426085</c:v>
                </c:pt>
                <c:pt idx="10017">
                  <c:v>10.1778341726477</c:v>
                </c:pt>
                <c:pt idx="10018">
                  <c:v>10.1757995007275</c:v>
                </c:pt>
                <c:pt idx="10019">
                  <c:v>10.174390014244301</c:v>
                </c:pt>
                <c:pt idx="10020">
                  <c:v>10.1729884258353</c:v>
                </c:pt>
                <c:pt idx="10021">
                  <c:v>10.171536064287601</c:v>
                </c:pt>
                <c:pt idx="10022">
                  <c:v>10.1695673032419</c:v>
                </c:pt>
                <c:pt idx="10023">
                  <c:v>10.167606301033899</c:v>
                </c:pt>
                <c:pt idx="10024">
                  <c:v>10.1656568719206</c:v>
                </c:pt>
                <c:pt idx="10025">
                  <c:v>10.163694219922601</c:v>
                </c:pt>
                <c:pt idx="10026">
                  <c:v>10.161733841794</c:v>
                </c:pt>
                <c:pt idx="10027">
                  <c:v>10.159780743864699</c:v>
                </c:pt>
                <c:pt idx="10028">
                  <c:v>10.157818713204399</c:v>
                </c:pt>
                <c:pt idx="10029">
                  <c:v>10.1558687301745</c:v>
                </c:pt>
                <c:pt idx="10030">
                  <c:v>10.1539126744828</c:v>
                </c:pt>
                <c:pt idx="10031">
                  <c:v>10.1519705728033</c:v>
                </c:pt>
                <c:pt idx="10032">
                  <c:v>10.1499621821754</c:v>
                </c:pt>
                <c:pt idx="10033">
                  <c:v>10.1480411290423</c:v>
                </c:pt>
                <c:pt idx="10034">
                  <c:v>10.1459479463806</c:v>
                </c:pt>
                <c:pt idx="10035">
                  <c:v>10.143686953004201</c:v>
                </c:pt>
                <c:pt idx="10036">
                  <c:v>10.141673856198899</c:v>
                </c:pt>
                <c:pt idx="10037">
                  <c:v>10.1394611697119</c:v>
                </c:pt>
                <c:pt idx="10038">
                  <c:v>10.1372481015571</c:v>
                </c:pt>
                <c:pt idx="10039">
                  <c:v>10.134362595509501</c:v>
                </c:pt>
                <c:pt idx="10040">
                  <c:v>10.131532339060399</c:v>
                </c:pt>
                <c:pt idx="10041">
                  <c:v>10.129529020561099</c:v>
                </c:pt>
                <c:pt idx="10042">
                  <c:v>10.127279029379</c:v>
                </c:pt>
                <c:pt idx="10043">
                  <c:v>10.1253808008079</c:v>
                </c:pt>
                <c:pt idx="10044">
                  <c:v>10.1233563536618</c:v>
                </c:pt>
                <c:pt idx="10045">
                  <c:v>10.121384983558601</c:v>
                </c:pt>
                <c:pt idx="10046">
                  <c:v>10.1195871649384</c:v>
                </c:pt>
                <c:pt idx="10047">
                  <c:v>10.1184368724088</c:v>
                </c:pt>
                <c:pt idx="10048">
                  <c:v>10.117314551219099</c:v>
                </c:pt>
                <c:pt idx="10049">
                  <c:v>10.1163306146615</c:v>
                </c:pt>
                <c:pt idx="10050">
                  <c:v>10.1152013149068</c:v>
                </c:pt>
                <c:pt idx="10051">
                  <c:v>10.1140901785742</c:v>
                </c:pt>
                <c:pt idx="10052">
                  <c:v>10.112693867509099</c:v>
                </c:pt>
                <c:pt idx="10053">
                  <c:v>10.109273761151799</c:v>
                </c:pt>
                <c:pt idx="10054">
                  <c:v>10.1058885135569</c:v>
                </c:pt>
                <c:pt idx="10055">
                  <c:v>10.1024971158329</c:v>
                </c:pt>
                <c:pt idx="10056">
                  <c:v>10.0989122803841</c:v>
                </c:pt>
                <c:pt idx="10057">
                  <c:v>10.095531281541501</c:v>
                </c:pt>
                <c:pt idx="10058">
                  <c:v>10.0918971454493</c:v>
                </c:pt>
                <c:pt idx="10059">
                  <c:v>10.0903012698185</c:v>
                </c:pt>
                <c:pt idx="10060">
                  <c:v>10.088741616941901</c:v>
                </c:pt>
                <c:pt idx="10061">
                  <c:v>10.0870176508533</c:v>
                </c:pt>
                <c:pt idx="10062">
                  <c:v>10.085361037846299</c:v>
                </c:pt>
                <c:pt idx="10063">
                  <c:v>10.0837166262077</c:v>
                </c:pt>
                <c:pt idx="10064">
                  <c:v>10.0819862282501</c:v>
                </c:pt>
                <c:pt idx="10065">
                  <c:v>10.0801858871259</c:v>
                </c:pt>
                <c:pt idx="10066">
                  <c:v>10.078542004112601</c:v>
                </c:pt>
                <c:pt idx="10067">
                  <c:v>10.0770035421525</c:v>
                </c:pt>
                <c:pt idx="10068">
                  <c:v>10.075471390197</c:v>
                </c:pt>
                <c:pt idx="10069">
                  <c:v>10.073959244930601</c:v>
                </c:pt>
                <c:pt idx="10070">
                  <c:v>10.0726427178672</c:v>
                </c:pt>
                <c:pt idx="10071">
                  <c:v>10.0712797503998</c:v>
                </c:pt>
                <c:pt idx="10072">
                  <c:v>10.069937589212699</c:v>
                </c:pt>
                <c:pt idx="10073">
                  <c:v>10.068594060854</c:v>
                </c:pt>
                <c:pt idx="10074">
                  <c:v>10.0672050672111</c:v>
                </c:pt>
                <c:pt idx="10075">
                  <c:v>10.065806130756</c:v>
                </c:pt>
                <c:pt idx="10076">
                  <c:v>10.0628398519241</c:v>
                </c:pt>
                <c:pt idx="10077">
                  <c:v>10.059432529230699</c:v>
                </c:pt>
                <c:pt idx="10078">
                  <c:v>10.0563666548192</c:v>
                </c:pt>
                <c:pt idx="10079">
                  <c:v>10.0545406364638</c:v>
                </c:pt>
                <c:pt idx="10080">
                  <c:v>10.053188322809</c:v>
                </c:pt>
                <c:pt idx="10081">
                  <c:v>10.051843533764901</c:v>
                </c:pt>
                <c:pt idx="10082">
                  <c:v>10.0485779528631</c:v>
                </c:pt>
                <c:pt idx="10083">
                  <c:v>10.045006570248599</c:v>
                </c:pt>
                <c:pt idx="10084">
                  <c:v>10.0414403544997</c:v>
                </c:pt>
                <c:pt idx="10085">
                  <c:v>10.038324785266999</c:v>
                </c:pt>
                <c:pt idx="10086">
                  <c:v>10.035235302854201</c:v>
                </c:pt>
                <c:pt idx="10087">
                  <c:v>10.0320037928738</c:v>
                </c:pt>
                <c:pt idx="10088">
                  <c:v>10.028924008043701</c:v>
                </c:pt>
                <c:pt idx="10089">
                  <c:v>10.0258151040077</c:v>
                </c:pt>
                <c:pt idx="10090">
                  <c:v>10.022361754497499</c:v>
                </c:pt>
                <c:pt idx="10091">
                  <c:v>10.019211323632501</c:v>
                </c:pt>
                <c:pt idx="10092">
                  <c:v>10.0158466475207</c:v>
                </c:pt>
                <c:pt idx="10093">
                  <c:v>10.012090059198</c:v>
                </c:pt>
                <c:pt idx="10094">
                  <c:v>10.0089070177076</c:v>
                </c:pt>
                <c:pt idx="10095">
                  <c:v>10.005430192111</c:v>
                </c:pt>
                <c:pt idx="10096">
                  <c:v>10.001568133194301</c:v>
                </c:pt>
                <c:pt idx="10097">
                  <c:v>9.9980558586395691</c:v>
                </c:pt>
                <c:pt idx="10098">
                  <c:v>9.9941694602906903</c:v>
                </c:pt>
                <c:pt idx="10099">
                  <c:v>9.9902922413625603</c:v>
                </c:pt>
                <c:pt idx="10100">
                  <c:v>9.9883153076336395</c:v>
                </c:pt>
                <c:pt idx="10101">
                  <c:v>9.9863354435158893</c:v>
                </c:pt>
                <c:pt idx="10102">
                  <c:v>9.98435985821577</c:v>
                </c:pt>
                <c:pt idx="10103">
                  <c:v>9.9823756148821996</c:v>
                </c:pt>
                <c:pt idx="10104">
                  <c:v>9.9804521296672597</c:v>
                </c:pt>
                <c:pt idx="10105">
                  <c:v>9.9788266018012095</c:v>
                </c:pt>
                <c:pt idx="10106">
                  <c:v>9.9772687069968402</c:v>
                </c:pt>
                <c:pt idx="10107">
                  <c:v>9.9754440645851705</c:v>
                </c:pt>
                <c:pt idx="10108">
                  <c:v>9.9736317660568794</c:v>
                </c:pt>
                <c:pt idx="10109">
                  <c:v>9.9720672008347897</c:v>
                </c:pt>
                <c:pt idx="10110">
                  <c:v>9.9690483732108497</c:v>
                </c:pt>
                <c:pt idx="10111">
                  <c:v>9.9660370369158198</c:v>
                </c:pt>
                <c:pt idx="10112">
                  <c:v>9.9635603292342001</c:v>
                </c:pt>
                <c:pt idx="10113">
                  <c:v>9.9610895999819196</c:v>
                </c:pt>
                <c:pt idx="10114">
                  <c:v>9.9586258021738008</c:v>
                </c:pt>
                <c:pt idx="10115">
                  <c:v>9.9561365102171404</c:v>
                </c:pt>
                <c:pt idx="10116">
                  <c:v>9.9536272070668392</c:v>
                </c:pt>
                <c:pt idx="10117">
                  <c:v>9.9511635345727694</c:v>
                </c:pt>
                <c:pt idx="10118">
                  <c:v>9.9487115478683492</c:v>
                </c:pt>
                <c:pt idx="10119">
                  <c:v>9.9462521328622397</c:v>
                </c:pt>
                <c:pt idx="10120">
                  <c:v>9.9437991707205295</c:v>
                </c:pt>
                <c:pt idx="10121">
                  <c:v>9.9413421702221303</c:v>
                </c:pt>
                <c:pt idx="10122">
                  <c:v>9.9390384175294599</c:v>
                </c:pt>
                <c:pt idx="10123">
                  <c:v>9.9367430146356597</c:v>
                </c:pt>
                <c:pt idx="10124">
                  <c:v>9.9345591365014307</c:v>
                </c:pt>
                <c:pt idx="10125">
                  <c:v>9.9329601311226696</c:v>
                </c:pt>
                <c:pt idx="10126">
                  <c:v>9.9307561270513993</c:v>
                </c:pt>
                <c:pt idx="10127">
                  <c:v>9.9285547939090399</c:v>
                </c:pt>
                <c:pt idx="10128">
                  <c:v>9.9271612452072198</c:v>
                </c:pt>
                <c:pt idx="10129">
                  <c:v>9.9255755578040503</c:v>
                </c:pt>
                <c:pt idx="10130">
                  <c:v>9.9239591314845299</c:v>
                </c:pt>
                <c:pt idx="10131">
                  <c:v>9.9223262707070798</c:v>
                </c:pt>
                <c:pt idx="10132">
                  <c:v>9.9206499994825297</c:v>
                </c:pt>
                <c:pt idx="10133">
                  <c:v>9.9189830703533097</c:v>
                </c:pt>
                <c:pt idx="10134">
                  <c:v>9.9173215632452294</c:v>
                </c:pt>
                <c:pt idx="10135">
                  <c:v>9.9156593729633098</c:v>
                </c:pt>
                <c:pt idx="10136">
                  <c:v>9.9135401309916205</c:v>
                </c:pt>
                <c:pt idx="10137">
                  <c:v>9.9114135779248596</c:v>
                </c:pt>
                <c:pt idx="10138">
                  <c:v>9.9093207681622992</c:v>
                </c:pt>
                <c:pt idx="10139">
                  <c:v>9.9072332082694405</c:v>
                </c:pt>
                <c:pt idx="10140">
                  <c:v>9.9051004373502902</c:v>
                </c:pt>
                <c:pt idx="10141">
                  <c:v>9.9030308772588906</c:v>
                </c:pt>
                <c:pt idx="10142">
                  <c:v>9.9009544917545504</c:v>
                </c:pt>
                <c:pt idx="10143">
                  <c:v>9.8988950971660792</c:v>
                </c:pt>
                <c:pt idx="10144">
                  <c:v>9.8968355273070703</c:v>
                </c:pt>
                <c:pt idx="10145">
                  <c:v>9.8947881792655394</c:v>
                </c:pt>
                <c:pt idx="10146">
                  <c:v>9.8927377938773606</c:v>
                </c:pt>
                <c:pt idx="10147">
                  <c:v>9.8906853244340596</c:v>
                </c:pt>
                <c:pt idx="10148">
                  <c:v>9.88864149938121</c:v>
                </c:pt>
                <c:pt idx="10149">
                  <c:v>9.8866404036724695</c:v>
                </c:pt>
                <c:pt idx="10150">
                  <c:v>9.8845272513297804</c:v>
                </c:pt>
                <c:pt idx="10151">
                  <c:v>9.8824113028842806</c:v>
                </c:pt>
                <c:pt idx="10152">
                  <c:v>9.8802954619410208</c:v>
                </c:pt>
                <c:pt idx="10153">
                  <c:v>9.8783034836352996</c:v>
                </c:pt>
                <c:pt idx="10154">
                  <c:v>9.8739598040113492</c:v>
                </c:pt>
                <c:pt idx="10155">
                  <c:v>9.8696016896392091</c:v>
                </c:pt>
                <c:pt idx="10156">
                  <c:v>9.8654389386898096</c:v>
                </c:pt>
                <c:pt idx="10157">
                  <c:v>9.8613484667642997</c:v>
                </c:pt>
                <c:pt idx="10158">
                  <c:v>9.8572106037858394</c:v>
                </c:pt>
                <c:pt idx="10159">
                  <c:v>9.8528427527453992</c:v>
                </c:pt>
                <c:pt idx="10160">
                  <c:v>9.85004721000373</c:v>
                </c:pt>
                <c:pt idx="10161">
                  <c:v>9.8455921521053291</c:v>
                </c:pt>
                <c:pt idx="10162">
                  <c:v>9.8411523691826197</c:v>
                </c:pt>
                <c:pt idx="10163">
                  <c:v>9.8367734027308398</c:v>
                </c:pt>
                <c:pt idx="10164">
                  <c:v>9.8322119665436301</c:v>
                </c:pt>
                <c:pt idx="10165">
                  <c:v>9.8277959826864993</c:v>
                </c:pt>
                <c:pt idx="10166">
                  <c:v>9.8248643703508503</c:v>
                </c:pt>
                <c:pt idx="10167">
                  <c:v>9.8219373480131296</c:v>
                </c:pt>
                <c:pt idx="10168">
                  <c:v>9.8190215905797302</c:v>
                </c:pt>
                <c:pt idx="10169">
                  <c:v>9.8160879013018594</c:v>
                </c:pt>
                <c:pt idx="10170">
                  <c:v>9.8132652238917402</c:v>
                </c:pt>
                <c:pt idx="10171">
                  <c:v>9.8104495320527398</c:v>
                </c:pt>
                <c:pt idx="10172">
                  <c:v>9.8076411044856293</c:v>
                </c:pt>
                <c:pt idx="10173">
                  <c:v>9.80483357490961</c:v>
                </c:pt>
                <c:pt idx="10174">
                  <c:v>9.8019796191370094</c:v>
                </c:pt>
                <c:pt idx="10175">
                  <c:v>9.7991340574691499</c:v>
                </c:pt>
                <c:pt idx="10176">
                  <c:v>9.7963541849363303</c:v>
                </c:pt>
                <c:pt idx="10177">
                  <c:v>9.7935731615642805</c:v>
                </c:pt>
                <c:pt idx="10178">
                  <c:v>9.7914469017635994</c:v>
                </c:pt>
                <c:pt idx="10179">
                  <c:v>9.7896090671673992</c:v>
                </c:pt>
                <c:pt idx="10180">
                  <c:v>9.7882803557462008</c:v>
                </c:pt>
                <c:pt idx="10181">
                  <c:v>9.7858460775985101</c:v>
                </c:pt>
                <c:pt idx="10182">
                  <c:v>9.7834485944537501</c:v>
                </c:pt>
                <c:pt idx="10183">
                  <c:v>9.78105806467957</c:v>
                </c:pt>
                <c:pt idx="10184">
                  <c:v>9.7769589878294507</c:v>
                </c:pt>
                <c:pt idx="10185">
                  <c:v>9.7728663018551103</c:v>
                </c:pt>
                <c:pt idx="10186">
                  <c:v>9.7687292405325792</c:v>
                </c:pt>
                <c:pt idx="10187">
                  <c:v>9.7645909584918709</c:v>
                </c:pt>
                <c:pt idx="10188">
                  <c:v>9.7604848333464105</c:v>
                </c:pt>
                <c:pt idx="10189">
                  <c:v>9.7563946516402407</c:v>
                </c:pt>
                <c:pt idx="10190">
                  <c:v>9.7531119419693599</c:v>
                </c:pt>
                <c:pt idx="10191">
                  <c:v>9.74829970577529</c:v>
                </c:pt>
                <c:pt idx="10192">
                  <c:v>9.7435530020425798</c:v>
                </c:pt>
                <c:pt idx="10193">
                  <c:v>9.7404518319352498</c:v>
                </c:pt>
                <c:pt idx="10194">
                  <c:v>9.7373196546326994</c:v>
                </c:pt>
                <c:pt idx="10195">
                  <c:v>9.7342159717722492</c:v>
                </c:pt>
                <c:pt idx="10196">
                  <c:v>9.7311278384947393</c:v>
                </c:pt>
                <c:pt idx="10197">
                  <c:v>9.7280428556972005</c:v>
                </c:pt>
                <c:pt idx="10198">
                  <c:v>9.7245461771791994</c:v>
                </c:pt>
                <c:pt idx="10199">
                  <c:v>9.7211912249420394</c:v>
                </c:pt>
                <c:pt idx="10200">
                  <c:v>9.7177948814493895</c:v>
                </c:pt>
                <c:pt idx="10201">
                  <c:v>9.7143561885213696</c:v>
                </c:pt>
                <c:pt idx="10202">
                  <c:v>9.7109288693488391</c:v>
                </c:pt>
                <c:pt idx="10203">
                  <c:v>9.7079124817783509</c:v>
                </c:pt>
                <c:pt idx="10204">
                  <c:v>9.7049059709069603</c:v>
                </c:pt>
                <c:pt idx="10205">
                  <c:v>9.7014987277464506</c:v>
                </c:pt>
                <c:pt idx="10206">
                  <c:v>9.6982575900226795</c:v>
                </c:pt>
                <c:pt idx="10207">
                  <c:v>9.6948881154242503</c:v>
                </c:pt>
                <c:pt idx="10208">
                  <c:v>9.6915618885918509</c:v>
                </c:pt>
                <c:pt idx="10209">
                  <c:v>9.6881947059427809</c:v>
                </c:pt>
                <c:pt idx="10210">
                  <c:v>9.68527730008433</c:v>
                </c:pt>
                <c:pt idx="10211">
                  <c:v>9.6823235876189404</c:v>
                </c:pt>
                <c:pt idx="10212">
                  <c:v>9.6789173612039097</c:v>
                </c:pt>
                <c:pt idx="10213">
                  <c:v>9.6755119961635891</c:v>
                </c:pt>
                <c:pt idx="10214">
                  <c:v>9.6721142976411301</c:v>
                </c:pt>
                <c:pt idx="10215">
                  <c:v>9.6687249694511497</c:v>
                </c:pt>
                <c:pt idx="10216">
                  <c:v>9.6653486636556796</c:v>
                </c:pt>
                <c:pt idx="10217">
                  <c:v>9.6620004484639797</c:v>
                </c:pt>
                <c:pt idx="10218">
                  <c:v>9.6591332507968897</c:v>
                </c:pt>
                <c:pt idx="10219">
                  <c:v>9.65625547746445</c:v>
                </c:pt>
                <c:pt idx="10220">
                  <c:v>9.6533594984265498</c:v>
                </c:pt>
                <c:pt idx="10221">
                  <c:v>9.6505136121380009</c:v>
                </c:pt>
                <c:pt idx="10222">
                  <c:v>9.64762123697178</c:v>
                </c:pt>
                <c:pt idx="10223">
                  <c:v>9.6447106540027701</c:v>
                </c:pt>
                <c:pt idx="10224">
                  <c:v>9.6418482057097101</c:v>
                </c:pt>
                <c:pt idx="10225">
                  <c:v>9.6389917629646007</c:v>
                </c:pt>
                <c:pt idx="10226">
                  <c:v>9.6362565455715199</c:v>
                </c:pt>
                <c:pt idx="10227">
                  <c:v>9.6336242000949692</c:v>
                </c:pt>
                <c:pt idx="10228">
                  <c:v>9.6310269161919901</c:v>
                </c:pt>
                <c:pt idx="10229">
                  <c:v>9.6274111066062602</c:v>
                </c:pt>
                <c:pt idx="10230">
                  <c:v>9.6237477315410001</c:v>
                </c:pt>
                <c:pt idx="10231">
                  <c:v>9.6199646953988598</c:v>
                </c:pt>
                <c:pt idx="10232">
                  <c:v>9.6161809323309608</c:v>
                </c:pt>
                <c:pt idx="10233">
                  <c:v>9.6123905425612701</c:v>
                </c:pt>
                <c:pt idx="10234">
                  <c:v>9.6082015510760694</c:v>
                </c:pt>
                <c:pt idx="10235">
                  <c:v>9.6056194620044906</c:v>
                </c:pt>
                <c:pt idx="10236">
                  <c:v>9.6030232761601404</c:v>
                </c:pt>
                <c:pt idx="10237">
                  <c:v>9.5994383279446005</c:v>
                </c:pt>
                <c:pt idx="10238">
                  <c:v>9.5958359424370201</c:v>
                </c:pt>
                <c:pt idx="10239">
                  <c:v>9.5926820264715396</c:v>
                </c:pt>
                <c:pt idx="10240">
                  <c:v>9.5882430475853102</c:v>
                </c:pt>
                <c:pt idx="10241">
                  <c:v>9.5838011186068108</c:v>
                </c:pt>
                <c:pt idx="10242">
                  <c:v>9.5792494691911596</c:v>
                </c:pt>
                <c:pt idx="10243">
                  <c:v>9.5767248787643293</c:v>
                </c:pt>
                <c:pt idx="10244">
                  <c:v>9.5742482517620697</c:v>
                </c:pt>
                <c:pt idx="10245">
                  <c:v>9.5715231566352994</c:v>
                </c:pt>
                <c:pt idx="10246">
                  <c:v>9.5687971423308102</c:v>
                </c:pt>
                <c:pt idx="10247">
                  <c:v>9.5663346060666594</c:v>
                </c:pt>
                <c:pt idx="10248">
                  <c:v>9.5638711182746103</c:v>
                </c:pt>
                <c:pt idx="10249">
                  <c:v>9.5614133542748299</c:v>
                </c:pt>
                <c:pt idx="10250">
                  <c:v>9.5589489158926106</c:v>
                </c:pt>
                <c:pt idx="10251">
                  <c:v>9.5564816174081493</c:v>
                </c:pt>
                <c:pt idx="10252">
                  <c:v>9.5540362539281194</c:v>
                </c:pt>
                <c:pt idx="10253">
                  <c:v>9.5501819406668194</c:v>
                </c:pt>
                <c:pt idx="10254">
                  <c:v>9.5462962621305607</c:v>
                </c:pt>
                <c:pt idx="10255">
                  <c:v>9.5424153724442</c:v>
                </c:pt>
                <c:pt idx="10256">
                  <c:v>9.5388857459468994</c:v>
                </c:pt>
                <c:pt idx="10257">
                  <c:v>9.5353398780179806</c:v>
                </c:pt>
                <c:pt idx="10258">
                  <c:v>9.5317780083029096</c:v>
                </c:pt>
                <c:pt idx="10259">
                  <c:v>9.5278967917086597</c:v>
                </c:pt>
                <c:pt idx="10260">
                  <c:v>9.5249736312539</c:v>
                </c:pt>
                <c:pt idx="10261">
                  <c:v>9.5218875876313795</c:v>
                </c:pt>
                <c:pt idx="10262">
                  <c:v>9.5187708327815699</c:v>
                </c:pt>
                <c:pt idx="10263">
                  <c:v>9.5156008534482694</c:v>
                </c:pt>
                <c:pt idx="10264">
                  <c:v>9.5124309356977292</c:v>
                </c:pt>
                <c:pt idx="10265">
                  <c:v>9.5092719270802402</c:v>
                </c:pt>
                <c:pt idx="10266">
                  <c:v>9.5061395627181593</c:v>
                </c:pt>
                <c:pt idx="10267">
                  <c:v>9.5031062763768297</c:v>
                </c:pt>
                <c:pt idx="10268">
                  <c:v>9.4991081876318404</c:v>
                </c:pt>
                <c:pt idx="10269">
                  <c:v>9.4951083824381399</c:v>
                </c:pt>
                <c:pt idx="10270">
                  <c:v>9.4911330709638904</c:v>
                </c:pt>
                <c:pt idx="10271">
                  <c:v>9.4871189508762992</c:v>
                </c:pt>
                <c:pt idx="10272">
                  <c:v>9.4831047647432403</c:v>
                </c:pt>
                <c:pt idx="10273">
                  <c:v>9.4791319124607192</c:v>
                </c:pt>
                <c:pt idx="10274">
                  <c:v>9.4750868331755598</c:v>
                </c:pt>
                <c:pt idx="10275">
                  <c:v>9.4711135870168199</c:v>
                </c:pt>
                <c:pt idx="10276">
                  <c:v>9.4671433897439901</c:v>
                </c:pt>
                <c:pt idx="10277">
                  <c:v>9.4630446131804096</c:v>
                </c:pt>
                <c:pt idx="10278">
                  <c:v>9.45893853455207</c:v>
                </c:pt>
                <c:pt idx="10279">
                  <c:v>9.4548582032082606</c:v>
                </c:pt>
                <c:pt idx="10280">
                  <c:v>9.4507835543982406</c:v>
                </c:pt>
                <c:pt idx="10281">
                  <c:v>9.4467153027059005</c:v>
                </c:pt>
                <c:pt idx="10282">
                  <c:v>9.4426510359821094</c:v>
                </c:pt>
                <c:pt idx="10283">
                  <c:v>9.4386088583945398</c:v>
                </c:pt>
                <c:pt idx="10284">
                  <c:v>9.4355512690554502</c:v>
                </c:pt>
                <c:pt idx="10285">
                  <c:v>9.4329099305246693</c:v>
                </c:pt>
                <c:pt idx="10286">
                  <c:v>9.4286229326972002</c:v>
                </c:pt>
                <c:pt idx="10287">
                  <c:v>9.4243383137227799</c:v>
                </c:pt>
                <c:pt idx="10288">
                  <c:v>9.4203573965202203</c:v>
                </c:pt>
                <c:pt idx="10289">
                  <c:v>9.4163816216500003</c:v>
                </c:pt>
                <c:pt idx="10290">
                  <c:v>9.4123769703009099</c:v>
                </c:pt>
                <c:pt idx="10291">
                  <c:v>9.4080190919068496</c:v>
                </c:pt>
                <c:pt idx="10292">
                  <c:v>9.4037137417685202</c:v>
                </c:pt>
                <c:pt idx="10293">
                  <c:v>9.3992620019014002</c:v>
                </c:pt>
                <c:pt idx="10294">
                  <c:v>9.3942433368089606</c:v>
                </c:pt>
                <c:pt idx="10295">
                  <c:v>9.3893079558253305</c:v>
                </c:pt>
                <c:pt idx="10296">
                  <c:v>9.3844056500506703</c:v>
                </c:pt>
                <c:pt idx="10297">
                  <c:v>9.3795107228309291</c:v>
                </c:pt>
                <c:pt idx="10298">
                  <c:v>9.3746707374746201</c:v>
                </c:pt>
                <c:pt idx="10299">
                  <c:v>9.3706919035469003</c:v>
                </c:pt>
                <c:pt idx="10300">
                  <c:v>9.3666786342533896</c:v>
                </c:pt>
                <c:pt idx="10301">
                  <c:v>9.3634998827273694</c:v>
                </c:pt>
                <c:pt idx="10302">
                  <c:v>9.3587090726774402</c:v>
                </c:pt>
                <c:pt idx="10303">
                  <c:v>9.3539320509563399</c:v>
                </c:pt>
                <c:pt idx="10304">
                  <c:v>9.3491580461191699</c:v>
                </c:pt>
                <c:pt idx="10305">
                  <c:v>9.3445600053117897</c:v>
                </c:pt>
                <c:pt idx="10306">
                  <c:v>9.3399584324275402</c:v>
                </c:pt>
                <c:pt idx="10307">
                  <c:v>9.3361354555912204</c:v>
                </c:pt>
                <c:pt idx="10308">
                  <c:v>9.3323278700655496</c:v>
                </c:pt>
                <c:pt idx="10309">
                  <c:v>9.3273909884977009</c:v>
                </c:pt>
                <c:pt idx="10310">
                  <c:v>9.3224616528516293</c:v>
                </c:pt>
                <c:pt idx="10311">
                  <c:v>9.3175284174217197</c:v>
                </c:pt>
                <c:pt idx="10312">
                  <c:v>9.3126065393782298</c:v>
                </c:pt>
                <c:pt idx="10313">
                  <c:v>9.3076817119826298</c:v>
                </c:pt>
                <c:pt idx="10314">
                  <c:v>9.3038644630925607</c:v>
                </c:pt>
                <c:pt idx="10315">
                  <c:v>9.2989609250543008</c:v>
                </c:pt>
                <c:pt idx="10316">
                  <c:v>9.2939388291749001</c:v>
                </c:pt>
                <c:pt idx="10317">
                  <c:v>9.2889109778703496</c:v>
                </c:pt>
                <c:pt idx="10318">
                  <c:v>9.28384634406207</c:v>
                </c:pt>
                <c:pt idx="10319">
                  <c:v>9.2788175159263808</c:v>
                </c:pt>
                <c:pt idx="10320">
                  <c:v>9.2737978950172195</c:v>
                </c:pt>
                <c:pt idx="10321">
                  <c:v>9.2686929019398292</c:v>
                </c:pt>
                <c:pt idx="10322">
                  <c:v>9.2636050775965693</c:v>
                </c:pt>
                <c:pt idx="10323">
                  <c:v>9.2585306055878398</c:v>
                </c:pt>
                <c:pt idx="10324">
                  <c:v>9.2534747694254396</c:v>
                </c:pt>
                <c:pt idx="10325">
                  <c:v>9.2484329076650305</c:v>
                </c:pt>
                <c:pt idx="10326">
                  <c:v>9.2433884748455792</c:v>
                </c:pt>
                <c:pt idx="10327">
                  <c:v>9.2383363861685392</c:v>
                </c:pt>
                <c:pt idx="10328">
                  <c:v>9.2332947597778805</c:v>
                </c:pt>
                <c:pt idx="10329">
                  <c:v>9.2282502425597297</c:v>
                </c:pt>
                <c:pt idx="10330">
                  <c:v>9.2230968557768698</c:v>
                </c:pt>
                <c:pt idx="10331">
                  <c:v>9.2179255544330303</c:v>
                </c:pt>
                <c:pt idx="10332">
                  <c:v>9.2132496627422693</c:v>
                </c:pt>
                <c:pt idx="10333">
                  <c:v>9.2085785475638495</c:v>
                </c:pt>
                <c:pt idx="10334">
                  <c:v>9.2038063646064998</c:v>
                </c:pt>
                <c:pt idx="10335">
                  <c:v>9.2003157843650598</c:v>
                </c:pt>
                <c:pt idx="10336">
                  <c:v>9.1956972367307692</c:v>
                </c:pt>
                <c:pt idx="10337">
                  <c:v>9.1922171457989901</c:v>
                </c:pt>
                <c:pt idx="10338">
                  <c:v>9.1887361965226404</c:v>
                </c:pt>
                <c:pt idx="10339">
                  <c:v>9.18320087579575</c:v>
                </c:pt>
                <c:pt idx="10340">
                  <c:v>9.1776702010350792</c:v>
                </c:pt>
                <c:pt idx="10341">
                  <c:v>9.1721374947372301</c:v>
                </c:pt>
                <c:pt idx="10342">
                  <c:v>9.1666141992063999</c:v>
                </c:pt>
                <c:pt idx="10343">
                  <c:v>9.1610908951166294</c:v>
                </c:pt>
                <c:pt idx="10344">
                  <c:v>9.1554468031819596</c:v>
                </c:pt>
                <c:pt idx="10345">
                  <c:v>9.1497788811021401</c:v>
                </c:pt>
                <c:pt idx="10346">
                  <c:v>9.1440586558895092</c:v>
                </c:pt>
                <c:pt idx="10347">
                  <c:v>9.1383546693345803</c:v>
                </c:pt>
                <c:pt idx="10348">
                  <c:v>9.1331539297681701</c:v>
                </c:pt>
                <c:pt idx="10349">
                  <c:v>9.1280027410364397</c:v>
                </c:pt>
                <c:pt idx="10350">
                  <c:v>9.1232822446628798</c:v>
                </c:pt>
                <c:pt idx="10351">
                  <c:v>9.1187849540041395</c:v>
                </c:pt>
                <c:pt idx="10352">
                  <c:v>9.1138471338320404</c:v>
                </c:pt>
                <c:pt idx="10353">
                  <c:v>9.1110569003928994</c:v>
                </c:pt>
                <c:pt idx="10354">
                  <c:v>9.1064740967117999</c:v>
                </c:pt>
                <c:pt idx="10355">
                  <c:v>9.1024402946440102</c:v>
                </c:pt>
                <c:pt idx="10356">
                  <c:v>9.0984088989864897</c:v>
                </c:pt>
                <c:pt idx="10357">
                  <c:v>9.0943340726056903</c:v>
                </c:pt>
                <c:pt idx="10358">
                  <c:v>9.0902641537914093</c:v>
                </c:pt>
                <c:pt idx="10359">
                  <c:v>9.0872898396456208</c:v>
                </c:pt>
                <c:pt idx="10360">
                  <c:v>9.0842127509375299</c:v>
                </c:pt>
                <c:pt idx="10361">
                  <c:v>9.0811444663423693</c:v>
                </c:pt>
                <c:pt idx="10362">
                  <c:v>9.0782250677780301</c:v>
                </c:pt>
                <c:pt idx="10363">
                  <c:v>9.0752517259083305</c:v>
                </c:pt>
                <c:pt idx="10364">
                  <c:v>9.0722718549126995</c:v>
                </c:pt>
                <c:pt idx="10365">
                  <c:v>9.0693671857918705</c:v>
                </c:pt>
                <c:pt idx="10366">
                  <c:v>9.0664722113570306</c:v>
                </c:pt>
                <c:pt idx="10367">
                  <c:v>9.0635812080264895</c:v>
                </c:pt>
                <c:pt idx="10368">
                  <c:v>9.0607046646755407</c:v>
                </c:pt>
                <c:pt idx="10369">
                  <c:v>9.05793262578179</c:v>
                </c:pt>
                <c:pt idx="10370">
                  <c:v>9.0551255120183995</c:v>
                </c:pt>
                <c:pt idx="10371">
                  <c:v>9.0522773467013096</c:v>
                </c:pt>
                <c:pt idx="10372">
                  <c:v>9.0494479575246505</c:v>
                </c:pt>
                <c:pt idx="10373">
                  <c:v>9.0465387621823208</c:v>
                </c:pt>
                <c:pt idx="10374">
                  <c:v>9.0436175312681701</c:v>
                </c:pt>
                <c:pt idx="10375">
                  <c:v>9.0407317347436393</c:v>
                </c:pt>
                <c:pt idx="10376">
                  <c:v>9.0378933014334901</c:v>
                </c:pt>
                <c:pt idx="10377">
                  <c:v>9.0350987684720607</c:v>
                </c:pt>
                <c:pt idx="10378">
                  <c:v>9.0321601332361396</c:v>
                </c:pt>
                <c:pt idx="10379">
                  <c:v>9.0293195363527996</c:v>
                </c:pt>
                <c:pt idx="10380">
                  <c:v>9.0264807815920403</c:v>
                </c:pt>
                <c:pt idx="10381">
                  <c:v>9.0236401720159698</c:v>
                </c:pt>
                <c:pt idx="10382">
                  <c:v>9.0208020975032301</c:v>
                </c:pt>
                <c:pt idx="10383">
                  <c:v>9.0182486164802196</c:v>
                </c:pt>
                <c:pt idx="10384">
                  <c:v>9.0156595418705407</c:v>
                </c:pt>
                <c:pt idx="10385">
                  <c:v>9.0130389423869808</c:v>
                </c:pt>
                <c:pt idx="10386">
                  <c:v>9.0103948755088705</c:v>
                </c:pt>
                <c:pt idx="10387">
                  <c:v>9.0078281311776092</c:v>
                </c:pt>
                <c:pt idx="10388">
                  <c:v>9.00529563109394</c:v>
                </c:pt>
                <c:pt idx="10389">
                  <c:v>9.0019993311976005</c:v>
                </c:pt>
                <c:pt idx="10390">
                  <c:v>8.9994949554562105</c:v>
                </c:pt>
                <c:pt idx="10391">
                  <c:v>8.9970250541977599</c:v>
                </c:pt>
                <c:pt idx="10392">
                  <c:v>8.9949419941405093</c:v>
                </c:pt>
                <c:pt idx="10393">
                  <c:v>8.9923849386422994</c:v>
                </c:pt>
                <c:pt idx="10394">
                  <c:v>8.9898463012059402</c:v>
                </c:pt>
                <c:pt idx="10395">
                  <c:v>8.9878606621808306</c:v>
                </c:pt>
                <c:pt idx="10396">
                  <c:v>8.9858380743206503</c:v>
                </c:pt>
                <c:pt idx="10397">
                  <c:v>8.9837985630395298</c:v>
                </c:pt>
                <c:pt idx="10398">
                  <c:v>8.98178802216154</c:v>
                </c:pt>
                <c:pt idx="10399">
                  <c:v>8.97978225044249</c:v>
                </c:pt>
                <c:pt idx="10400">
                  <c:v>8.9777640032560395</c:v>
                </c:pt>
                <c:pt idx="10401">
                  <c:v>8.97596712736493</c:v>
                </c:pt>
                <c:pt idx="10402">
                  <c:v>8.9741646660684804</c:v>
                </c:pt>
                <c:pt idx="10403">
                  <c:v>8.9722127319802691</c:v>
                </c:pt>
                <c:pt idx="10404">
                  <c:v>8.9702639112108802</c:v>
                </c:pt>
                <c:pt idx="10405">
                  <c:v>8.9682650351161506</c:v>
                </c:pt>
                <c:pt idx="10406">
                  <c:v>8.9662082253767696</c:v>
                </c:pt>
                <c:pt idx="10407">
                  <c:v>8.9641595808679604</c:v>
                </c:pt>
                <c:pt idx="10408">
                  <c:v>8.9621865150990505</c:v>
                </c:pt>
                <c:pt idx="10409">
                  <c:v>8.9600646519016909</c:v>
                </c:pt>
                <c:pt idx="10410">
                  <c:v>8.9579286169649599</c:v>
                </c:pt>
                <c:pt idx="10411">
                  <c:v>8.9558822994692804</c:v>
                </c:pt>
                <c:pt idx="10412">
                  <c:v>8.9538360061076396</c:v>
                </c:pt>
                <c:pt idx="10413">
                  <c:v>8.9519014647785706</c:v>
                </c:pt>
                <c:pt idx="10414">
                  <c:v>8.9499187672000993</c:v>
                </c:pt>
                <c:pt idx="10415">
                  <c:v>8.9479180150106608</c:v>
                </c:pt>
                <c:pt idx="10416">
                  <c:v>8.9461898036250194</c:v>
                </c:pt>
                <c:pt idx="10417">
                  <c:v>8.9444454374394091</c:v>
                </c:pt>
                <c:pt idx="10418">
                  <c:v>8.9413514836754402</c:v>
                </c:pt>
                <c:pt idx="10419">
                  <c:v>8.9384051007626404</c:v>
                </c:pt>
                <c:pt idx="10420">
                  <c:v>8.9355626679637297</c:v>
                </c:pt>
                <c:pt idx="10421">
                  <c:v>8.9320226350781606</c:v>
                </c:pt>
                <c:pt idx="10422">
                  <c:v>8.9290984658523591</c:v>
                </c:pt>
                <c:pt idx="10423">
                  <c:v>8.9261384559722696</c:v>
                </c:pt>
                <c:pt idx="10424">
                  <c:v>8.9231802382171406</c:v>
                </c:pt>
                <c:pt idx="10425">
                  <c:v>8.9201704571469893</c:v>
                </c:pt>
                <c:pt idx="10426">
                  <c:v>8.9171203663903302</c:v>
                </c:pt>
                <c:pt idx="10427">
                  <c:v>8.9141636652604905</c:v>
                </c:pt>
                <c:pt idx="10428">
                  <c:v>8.9112269665664794</c:v>
                </c:pt>
                <c:pt idx="10429">
                  <c:v>8.9082940559201091</c:v>
                </c:pt>
                <c:pt idx="10430">
                  <c:v>8.9054090197125095</c:v>
                </c:pt>
                <c:pt idx="10431">
                  <c:v>8.9025765380197992</c:v>
                </c:pt>
                <c:pt idx="10432">
                  <c:v>8.8997926851959797</c:v>
                </c:pt>
                <c:pt idx="10433">
                  <c:v>8.8970116080385804</c:v>
                </c:pt>
                <c:pt idx="10434">
                  <c:v>8.8943080938521302</c:v>
                </c:pt>
                <c:pt idx="10435">
                  <c:v>8.8916312612527406</c:v>
                </c:pt>
                <c:pt idx="10436">
                  <c:v>8.88895881624995</c:v>
                </c:pt>
                <c:pt idx="10437">
                  <c:v>8.8861808588610902</c:v>
                </c:pt>
                <c:pt idx="10438">
                  <c:v>8.8834581320512402</c:v>
                </c:pt>
                <c:pt idx="10439">
                  <c:v>8.8807601165787595</c:v>
                </c:pt>
                <c:pt idx="10440">
                  <c:v>8.8780017742426107</c:v>
                </c:pt>
                <c:pt idx="10441">
                  <c:v>8.8753262450072903</c:v>
                </c:pt>
                <c:pt idx="10442">
                  <c:v>8.8724220050412104</c:v>
                </c:pt>
                <c:pt idx="10443">
                  <c:v>8.8694615163906203</c:v>
                </c:pt>
                <c:pt idx="10444">
                  <c:v>8.8665216697577893</c:v>
                </c:pt>
                <c:pt idx="10445">
                  <c:v>8.8635784467625793</c:v>
                </c:pt>
                <c:pt idx="10446">
                  <c:v>8.8606009355215996</c:v>
                </c:pt>
                <c:pt idx="10447">
                  <c:v>8.8576241110565892</c:v>
                </c:pt>
                <c:pt idx="10448">
                  <c:v>8.8546350417785895</c:v>
                </c:pt>
                <c:pt idx="10449">
                  <c:v>8.8516467820435398</c:v>
                </c:pt>
                <c:pt idx="10450">
                  <c:v>8.8486732774779195</c:v>
                </c:pt>
                <c:pt idx="10451">
                  <c:v>8.8457250114194199</c:v>
                </c:pt>
                <c:pt idx="10452">
                  <c:v>8.8428233924454496</c:v>
                </c:pt>
                <c:pt idx="10453">
                  <c:v>8.8399406912368406</c:v>
                </c:pt>
                <c:pt idx="10454">
                  <c:v>8.8356230274535896</c:v>
                </c:pt>
                <c:pt idx="10455">
                  <c:v>8.8312317553700694</c:v>
                </c:pt>
                <c:pt idx="10456">
                  <c:v>8.8270507333766606</c:v>
                </c:pt>
                <c:pt idx="10457">
                  <c:v>8.8228159410778098</c:v>
                </c:pt>
                <c:pt idx="10458">
                  <c:v>8.8191256868718106</c:v>
                </c:pt>
                <c:pt idx="10459">
                  <c:v>8.8153238377858205</c:v>
                </c:pt>
                <c:pt idx="10460">
                  <c:v>8.8115263906073302</c:v>
                </c:pt>
                <c:pt idx="10461">
                  <c:v>8.8078235452753493</c:v>
                </c:pt>
                <c:pt idx="10462">
                  <c:v>8.8041250940604403</c:v>
                </c:pt>
                <c:pt idx="10463">
                  <c:v>8.8004340154894507</c:v>
                </c:pt>
                <c:pt idx="10464">
                  <c:v>8.7967407711121304</c:v>
                </c:pt>
                <c:pt idx="10465">
                  <c:v>8.79336064029863</c:v>
                </c:pt>
                <c:pt idx="10466">
                  <c:v>8.7913658098201797</c:v>
                </c:pt>
                <c:pt idx="10467">
                  <c:v>8.7909251975429203</c:v>
                </c:pt>
                <c:pt idx="10468">
                  <c:v>8.7904820476565302</c:v>
                </c:pt>
                <c:pt idx="10469">
                  <c:v>8.7901201295264695</c:v>
                </c:pt>
                <c:pt idx="10470">
                  <c:v>8.7891307847121904</c:v>
                </c:pt>
                <c:pt idx="10471">
                  <c:v>8.7880165904891605</c:v>
                </c:pt>
                <c:pt idx="10472">
                  <c:v>8.7868380612423103</c:v>
                </c:pt>
                <c:pt idx="10473">
                  <c:v>8.7856615529297901</c:v>
                </c:pt>
                <c:pt idx="10474">
                  <c:v>8.7845187734812598</c:v>
                </c:pt>
                <c:pt idx="10475">
                  <c:v>8.7833909641058892</c:v>
                </c:pt>
                <c:pt idx="10476">
                  <c:v>8.7822610135418593</c:v>
                </c:pt>
                <c:pt idx="10477">
                  <c:v>8.7811399861057104</c:v>
                </c:pt>
                <c:pt idx="10478">
                  <c:v>8.77995100077184</c:v>
                </c:pt>
                <c:pt idx="10479">
                  <c:v>8.7788553647546603</c:v>
                </c:pt>
                <c:pt idx="10480">
                  <c:v>8.7776729984208295</c:v>
                </c:pt>
                <c:pt idx="10481">
                  <c:v>8.7764493293361294</c:v>
                </c:pt>
                <c:pt idx="10482">
                  <c:v>8.7752378040492101</c:v>
                </c:pt>
                <c:pt idx="10483">
                  <c:v>8.7739826800580101</c:v>
                </c:pt>
                <c:pt idx="10484">
                  <c:v>8.7727307542581094</c:v>
                </c:pt>
                <c:pt idx="10485">
                  <c:v>8.7715537443933496</c:v>
                </c:pt>
                <c:pt idx="10486">
                  <c:v>8.7703396285888804</c:v>
                </c:pt>
                <c:pt idx="10487">
                  <c:v>8.7689176538866498</c:v>
                </c:pt>
                <c:pt idx="10488">
                  <c:v>8.7666570066843494</c:v>
                </c:pt>
                <c:pt idx="10489">
                  <c:v>8.7651789751879008</c:v>
                </c:pt>
                <c:pt idx="10490">
                  <c:v>8.7632477075650304</c:v>
                </c:pt>
                <c:pt idx="10491">
                  <c:v>8.7607839835985892</c:v>
                </c:pt>
                <c:pt idx="10492">
                  <c:v>8.7583013998748402</c:v>
                </c:pt>
                <c:pt idx="10493">
                  <c:v>8.7559911177915399</c:v>
                </c:pt>
                <c:pt idx="10494">
                  <c:v>8.7530499579660805</c:v>
                </c:pt>
                <c:pt idx="10495">
                  <c:v>8.7500644507779199</c:v>
                </c:pt>
                <c:pt idx="10496">
                  <c:v>8.7470866893632202</c:v>
                </c:pt>
                <c:pt idx="10497">
                  <c:v>8.7443119094868997</c:v>
                </c:pt>
                <c:pt idx="10498">
                  <c:v>8.7416133280376105</c:v>
                </c:pt>
                <c:pt idx="10499">
                  <c:v>8.7388627518384592</c:v>
                </c:pt>
                <c:pt idx="10500">
                  <c:v>8.7361616761947491</c:v>
                </c:pt>
                <c:pt idx="10501">
                  <c:v>8.7335151068252301</c:v>
                </c:pt>
                <c:pt idx="10502">
                  <c:v>8.7308829883327004</c:v>
                </c:pt>
                <c:pt idx="10503">
                  <c:v>8.7282629354510206</c:v>
                </c:pt>
                <c:pt idx="10504">
                  <c:v>8.7256407611899203</c:v>
                </c:pt>
                <c:pt idx="10505">
                  <c:v>8.7229825807609807</c:v>
                </c:pt>
                <c:pt idx="10506">
                  <c:v>8.7203323027032607</c:v>
                </c:pt>
                <c:pt idx="10507">
                  <c:v>8.7176825146647996</c:v>
                </c:pt>
                <c:pt idx="10508">
                  <c:v>8.7150357943460897</c:v>
                </c:pt>
                <c:pt idx="10509">
                  <c:v>8.7120753987570403</c:v>
                </c:pt>
                <c:pt idx="10510">
                  <c:v>8.7090607102394397</c:v>
                </c:pt>
                <c:pt idx="10511">
                  <c:v>8.7064206731818601</c:v>
                </c:pt>
                <c:pt idx="10512">
                  <c:v>8.7046334414424802</c:v>
                </c:pt>
                <c:pt idx="10513">
                  <c:v>8.7032049593867793</c:v>
                </c:pt>
                <c:pt idx="10514">
                  <c:v>8.70088951326297</c:v>
                </c:pt>
                <c:pt idx="10515">
                  <c:v>8.6992789925883791</c:v>
                </c:pt>
                <c:pt idx="10516">
                  <c:v>8.6973841520838597</c:v>
                </c:pt>
                <c:pt idx="10517">
                  <c:v>8.6955173563318393</c:v>
                </c:pt>
                <c:pt idx="10518">
                  <c:v>8.6936605707213594</c:v>
                </c:pt>
                <c:pt idx="10519">
                  <c:v>8.6918861489531594</c:v>
                </c:pt>
                <c:pt idx="10520">
                  <c:v>8.6899090207192593</c:v>
                </c:pt>
                <c:pt idx="10521">
                  <c:v>8.6880876931667004</c:v>
                </c:pt>
                <c:pt idx="10522">
                  <c:v>8.6858818318198896</c:v>
                </c:pt>
                <c:pt idx="10523">
                  <c:v>8.6836401954741902</c:v>
                </c:pt>
                <c:pt idx="10524">
                  <c:v>8.6814741262955195</c:v>
                </c:pt>
                <c:pt idx="10525">
                  <c:v>8.6796785827726008</c:v>
                </c:pt>
                <c:pt idx="10526">
                  <c:v>8.6778859645301196</c:v>
                </c:pt>
                <c:pt idx="10527">
                  <c:v>8.6761068172030207</c:v>
                </c:pt>
                <c:pt idx="10528">
                  <c:v>8.6742393859216094</c:v>
                </c:pt>
                <c:pt idx="10529">
                  <c:v>8.6723740066229507</c:v>
                </c:pt>
                <c:pt idx="10530">
                  <c:v>8.6703040932389506</c:v>
                </c:pt>
                <c:pt idx="10531">
                  <c:v>8.6682140837672996</c:v>
                </c:pt>
                <c:pt idx="10532">
                  <c:v>8.6661304414405205</c:v>
                </c:pt>
                <c:pt idx="10533">
                  <c:v>8.6642668009244002</c:v>
                </c:pt>
                <c:pt idx="10534">
                  <c:v>8.6617975421555595</c:v>
                </c:pt>
                <c:pt idx="10535">
                  <c:v>8.6596682629549804</c:v>
                </c:pt>
                <c:pt idx="10536">
                  <c:v>8.6575462002617893</c:v>
                </c:pt>
                <c:pt idx="10537">
                  <c:v>8.6550256493672197</c:v>
                </c:pt>
                <c:pt idx="10538">
                  <c:v>8.6529515997214297</c:v>
                </c:pt>
                <c:pt idx="10539">
                  <c:v>8.6508772296499199</c:v>
                </c:pt>
                <c:pt idx="10540">
                  <c:v>8.6488034918838608</c:v>
                </c:pt>
                <c:pt idx="10541">
                  <c:v>8.6467327015962496</c:v>
                </c:pt>
                <c:pt idx="10542">
                  <c:v>8.6446885923566299</c:v>
                </c:pt>
                <c:pt idx="10543">
                  <c:v>8.6426473246105093</c:v>
                </c:pt>
                <c:pt idx="10544">
                  <c:v>8.6406077173759392</c:v>
                </c:pt>
                <c:pt idx="10545">
                  <c:v>8.6386045383828698</c:v>
                </c:pt>
                <c:pt idx="10546">
                  <c:v>8.6360200476526305</c:v>
                </c:pt>
                <c:pt idx="10547">
                  <c:v>8.6333660932785801</c:v>
                </c:pt>
                <c:pt idx="10548">
                  <c:v>8.6306963185021708</c:v>
                </c:pt>
                <c:pt idx="10549">
                  <c:v>8.6280277693092398</c:v>
                </c:pt>
                <c:pt idx="10550">
                  <c:v>8.6254153557921107</c:v>
                </c:pt>
                <c:pt idx="10551">
                  <c:v>8.6228348388318405</c:v>
                </c:pt>
                <c:pt idx="10552">
                  <c:v>8.6205602232368399</c:v>
                </c:pt>
                <c:pt idx="10553">
                  <c:v>8.6184336557964301</c:v>
                </c:pt>
                <c:pt idx="10554">
                  <c:v>8.6163516114917407</c:v>
                </c:pt>
                <c:pt idx="10555">
                  <c:v>8.6145876119726594</c:v>
                </c:pt>
                <c:pt idx="10556">
                  <c:v>8.61278365035575</c:v>
                </c:pt>
                <c:pt idx="10557">
                  <c:v>8.6110507713546305</c:v>
                </c:pt>
                <c:pt idx="10558">
                  <c:v>8.6092467413450198</c:v>
                </c:pt>
                <c:pt idx="10559">
                  <c:v>8.6074704899368495</c:v>
                </c:pt>
                <c:pt idx="10560">
                  <c:v>8.6057378127429391</c:v>
                </c:pt>
                <c:pt idx="10561">
                  <c:v>8.6040857106402697</c:v>
                </c:pt>
                <c:pt idx="10562">
                  <c:v>8.6024403392243496</c:v>
                </c:pt>
                <c:pt idx="10563">
                  <c:v>8.6008035257533209</c:v>
                </c:pt>
                <c:pt idx="10564">
                  <c:v>8.5991693774235891</c:v>
                </c:pt>
                <c:pt idx="10565">
                  <c:v>8.5975343175307799</c:v>
                </c:pt>
                <c:pt idx="10566">
                  <c:v>8.5959078823881399</c:v>
                </c:pt>
                <c:pt idx="10567">
                  <c:v>8.5942854223992207</c:v>
                </c:pt>
                <c:pt idx="10568">
                  <c:v>8.59267587782238</c:v>
                </c:pt>
                <c:pt idx="10569">
                  <c:v>8.5910649431003208</c:v>
                </c:pt>
                <c:pt idx="10570">
                  <c:v>8.58948444666661</c:v>
                </c:pt>
                <c:pt idx="10571">
                  <c:v>8.5877685254885598</c:v>
                </c:pt>
                <c:pt idx="10572">
                  <c:v>8.5861850063971907</c:v>
                </c:pt>
                <c:pt idx="10573">
                  <c:v>8.5846443173701701</c:v>
                </c:pt>
                <c:pt idx="10574">
                  <c:v>8.5830767286765006</c:v>
                </c:pt>
                <c:pt idx="10575">
                  <c:v>8.5813848346963209</c:v>
                </c:pt>
                <c:pt idx="10576">
                  <c:v>8.57982954271937</c:v>
                </c:pt>
                <c:pt idx="10577">
                  <c:v>8.5782608341528501</c:v>
                </c:pt>
                <c:pt idx="10578">
                  <c:v>8.5766886093655792</c:v>
                </c:pt>
                <c:pt idx="10579">
                  <c:v>8.5751247883135395</c:v>
                </c:pt>
                <c:pt idx="10580">
                  <c:v>8.5735629327168699</c:v>
                </c:pt>
                <c:pt idx="10581">
                  <c:v>8.5720106709867103</c:v>
                </c:pt>
                <c:pt idx="10582">
                  <c:v>8.5704635913906699</c:v>
                </c:pt>
                <c:pt idx="10583">
                  <c:v>8.5689389280716792</c:v>
                </c:pt>
                <c:pt idx="10584">
                  <c:v>8.5674406517620998</c:v>
                </c:pt>
                <c:pt idx="10585">
                  <c:v>8.5659660196921106</c:v>
                </c:pt>
                <c:pt idx="10586">
                  <c:v>8.5646902472014297</c:v>
                </c:pt>
                <c:pt idx="10587">
                  <c:v>8.5639390442333401</c:v>
                </c:pt>
                <c:pt idx="10588">
                  <c:v>8.5627046549442891</c:v>
                </c:pt>
                <c:pt idx="10589">
                  <c:v>8.5612910802786093</c:v>
                </c:pt>
                <c:pt idx="10590">
                  <c:v>8.5595358048621097</c:v>
                </c:pt>
                <c:pt idx="10591">
                  <c:v>8.5576204509589093</c:v>
                </c:pt>
                <c:pt idx="10592">
                  <c:v>8.5556756694885401</c:v>
                </c:pt>
                <c:pt idx="10593">
                  <c:v>8.5537391674549994</c:v>
                </c:pt>
                <c:pt idx="10594">
                  <c:v>8.55185045237012</c:v>
                </c:pt>
                <c:pt idx="10595">
                  <c:v>8.5499083476147693</c:v>
                </c:pt>
                <c:pt idx="10596">
                  <c:v>8.5480486884151698</c:v>
                </c:pt>
                <c:pt idx="10597">
                  <c:v>8.5459969486978196</c:v>
                </c:pt>
                <c:pt idx="10598">
                  <c:v>8.5439448980185801</c:v>
                </c:pt>
                <c:pt idx="10599">
                  <c:v>8.5419584220156608</c:v>
                </c:pt>
                <c:pt idx="10600">
                  <c:v>8.5400319394576591</c:v>
                </c:pt>
                <c:pt idx="10601">
                  <c:v>8.5381042561255196</c:v>
                </c:pt>
                <c:pt idx="10602">
                  <c:v>8.5361297144304498</c:v>
                </c:pt>
                <c:pt idx="10603">
                  <c:v>8.53415635528164</c:v>
                </c:pt>
                <c:pt idx="10604">
                  <c:v>8.5320750347019292</c:v>
                </c:pt>
                <c:pt idx="10605">
                  <c:v>8.5300499829386496</c:v>
                </c:pt>
                <c:pt idx="10606">
                  <c:v>8.5281432255303393</c:v>
                </c:pt>
                <c:pt idx="10607">
                  <c:v>8.5262399535066198</c:v>
                </c:pt>
                <c:pt idx="10608">
                  <c:v>8.52433301408111</c:v>
                </c:pt>
                <c:pt idx="10609">
                  <c:v>8.5224759332192797</c:v>
                </c:pt>
                <c:pt idx="10610">
                  <c:v>8.5205732102782594</c:v>
                </c:pt>
                <c:pt idx="10611">
                  <c:v>8.5186318765674809</c:v>
                </c:pt>
                <c:pt idx="10612">
                  <c:v>8.5165866386100006</c:v>
                </c:pt>
                <c:pt idx="10613">
                  <c:v>8.5146809634784297</c:v>
                </c:pt>
                <c:pt idx="10614">
                  <c:v>8.5126763338626592</c:v>
                </c:pt>
                <c:pt idx="10615">
                  <c:v>8.5106650846838701</c:v>
                </c:pt>
                <c:pt idx="10616">
                  <c:v>8.5088837151914998</c:v>
                </c:pt>
                <c:pt idx="10617">
                  <c:v>8.5065169587267704</c:v>
                </c:pt>
                <c:pt idx="10618">
                  <c:v>8.5043077117860602</c:v>
                </c:pt>
                <c:pt idx="10619">
                  <c:v>8.5020542205450909</c:v>
                </c:pt>
                <c:pt idx="10620">
                  <c:v>8.4998567061243193</c:v>
                </c:pt>
                <c:pt idx="10621">
                  <c:v>8.49767385240132</c:v>
                </c:pt>
                <c:pt idx="10622">
                  <c:v>8.4955131364555001</c:v>
                </c:pt>
                <c:pt idx="10623">
                  <c:v>8.4933033793008903</c:v>
                </c:pt>
                <c:pt idx="10624">
                  <c:v>8.4912407739062292</c:v>
                </c:pt>
                <c:pt idx="10625">
                  <c:v>8.4891197480032297</c:v>
                </c:pt>
                <c:pt idx="10626">
                  <c:v>8.4872155861361396</c:v>
                </c:pt>
                <c:pt idx="10627">
                  <c:v>8.4856078095310394</c:v>
                </c:pt>
                <c:pt idx="10628">
                  <c:v>8.48370482624183</c:v>
                </c:pt>
                <c:pt idx="10629">
                  <c:v>8.4817886362951196</c:v>
                </c:pt>
                <c:pt idx="10630">
                  <c:v>8.4799037087594602</c:v>
                </c:pt>
                <c:pt idx="10631">
                  <c:v>8.4780267970226006</c:v>
                </c:pt>
                <c:pt idx="10632">
                  <c:v>8.4761519398154395</c:v>
                </c:pt>
                <c:pt idx="10633">
                  <c:v>8.4742965587068806</c:v>
                </c:pt>
                <c:pt idx="10634">
                  <c:v>8.4724665468254301</c:v>
                </c:pt>
                <c:pt idx="10635">
                  <c:v>8.4711016529600904</c:v>
                </c:pt>
                <c:pt idx="10636">
                  <c:v>8.4697410366338595</c:v>
                </c:pt>
                <c:pt idx="10637">
                  <c:v>8.4690607439839791</c:v>
                </c:pt>
                <c:pt idx="10638">
                  <c:v>8.4683802449016898</c:v>
                </c:pt>
                <c:pt idx="10639">
                  <c:v>8.4677013192754291</c:v>
                </c:pt>
                <c:pt idx="10640">
                  <c:v>8.4670247144228998</c:v>
                </c:pt>
                <c:pt idx="10641">
                  <c:v>8.4663468548670497</c:v>
                </c:pt>
                <c:pt idx="10642">
                  <c:v>8.4656612096351598</c:v>
                </c:pt>
                <c:pt idx="10643">
                  <c:v>8.4649094018400799</c:v>
                </c:pt>
                <c:pt idx="10644">
                  <c:v>8.4641637928048006</c:v>
                </c:pt>
                <c:pt idx="10645">
                  <c:v>8.4634235183668096</c:v>
                </c:pt>
                <c:pt idx="10646">
                  <c:v>8.4626810666865904</c:v>
                </c:pt>
                <c:pt idx="10647">
                  <c:v>8.4619341711295899</c:v>
                </c:pt>
                <c:pt idx="10648">
                  <c:v>8.4612686204516496</c:v>
                </c:pt>
                <c:pt idx="10649">
                  <c:v>8.4610121333413293</c:v>
                </c:pt>
                <c:pt idx="10650">
                  <c:v>8.4613130637031695</c:v>
                </c:pt>
                <c:pt idx="10651">
                  <c:v>8.4614620653643904</c:v>
                </c:pt>
                <c:pt idx="10652">
                  <c:v>8.4617726200829004</c:v>
                </c:pt>
                <c:pt idx="10653">
                  <c:v>8.4620757796577095</c:v>
                </c:pt>
                <c:pt idx="10654">
                  <c:v>8.4622585510213799</c:v>
                </c:pt>
                <c:pt idx="10655">
                  <c:v>8.4624414874368998</c:v>
                </c:pt>
                <c:pt idx="10656">
                  <c:v>8.4625331768249499</c:v>
                </c:pt>
                <c:pt idx="10657">
                  <c:v>8.4626260734371996</c:v>
                </c:pt>
                <c:pt idx="10658">
                  <c:v>8.4627235131407197</c:v>
                </c:pt>
                <c:pt idx="10659">
                  <c:v>8.4628226329164207</c:v>
                </c:pt>
                <c:pt idx="10660">
                  <c:v>8.4629163414318498</c:v>
                </c:pt>
                <c:pt idx="10661">
                  <c:v>8.4629571778029398</c:v>
                </c:pt>
                <c:pt idx="10662">
                  <c:v>8.4628738422341598</c:v>
                </c:pt>
                <c:pt idx="10663">
                  <c:v>8.4624201186112398</c:v>
                </c:pt>
                <c:pt idx="10664">
                  <c:v>8.4617859249976792</c:v>
                </c:pt>
                <c:pt idx="10665">
                  <c:v>8.4611370772877503</c:v>
                </c:pt>
                <c:pt idx="10666">
                  <c:v>8.4604970996617102</c:v>
                </c:pt>
                <c:pt idx="10667">
                  <c:v>8.4600095372328195</c:v>
                </c:pt>
                <c:pt idx="10668">
                  <c:v>8.4595199007085409</c:v>
                </c:pt>
                <c:pt idx="10669">
                  <c:v>8.4590337909792108</c:v>
                </c:pt>
                <c:pt idx="10670">
                  <c:v>8.4585150856795597</c:v>
                </c:pt>
                <c:pt idx="10671">
                  <c:v>8.4580286810034995</c:v>
                </c:pt>
                <c:pt idx="10672">
                  <c:v>8.4575526249331503</c:v>
                </c:pt>
                <c:pt idx="10673">
                  <c:v>8.4573143667080295</c:v>
                </c:pt>
                <c:pt idx="10674">
                  <c:v>8.4610758525966308</c:v>
                </c:pt>
                <c:pt idx="10675">
                  <c:v>8.4653668433226095</c:v>
                </c:pt>
                <c:pt idx="10676">
                  <c:v>8.4696677948574592</c:v>
                </c:pt>
                <c:pt idx="10677">
                  <c:v>8.4721962552661498</c:v>
                </c:pt>
                <c:pt idx="10678">
                  <c:v>8.4746565785843497</c:v>
                </c:pt>
                <c:pt idx="10679">
                  <c:v>8.4771926319156705</c:v>
                </c:pt>
                <c:pt idx="10680">
                  <c:v>8.4798388848697908</c:v>
                </c:pt>
                <c:pt idx="10681">
                  <c:v>8.4830123009307403</c:v>
                </c:pt>
                <c:pt idx="10682">
                  <c:v>8.4861857298276107</c:v>
                </c:pt>
                <c:pt idx="10683">
                  <c:v>8.4889126888151907</c:v>
                </c:pt>
                <c:pt idx="10684">
                  <c:v>8.4926040532667901</c:v>
                </c:pt>
                <c:pt idx="10685">
                  <c:v>8.4963872001319398</c:v>
                </c:pt>
                <c:pt idx="10686">
                  <c:v>8.5001889975833897</c:v>
                </c:pt>
                <c:pt idx="10687">
                  <c:v>8.5039639507799194</c:v>
                </c:pt>
                <c:pt idx="10688">
                  <c:v>8.5064759921074806</c:v>
                </c:pt>
                <c:pt idx="10689">
                  <c:v>8.5089698675805998</c:v>
                </c:pt>
                <c:pt idx="10690">
                  <c:v>8.5114255480516796</c:v>
                </c:pt>
                <c:pt idx="10691">
                  <c:v>8.5138924893239203</c:v>
                </c:pt>
                <c:pt idx="10692">
                  <c:v>8.5163881080792692</c:v>
                </c:pt>
                <c:pt idx="10693">
                  <c:v>8.5188769939654794</c:v>
                </c:pt>
                <c:pt idx="10694">
                  <c:v>8.5213658206254195</c:v>
                </c:pt>
                <c:pt idx="10695">
                  <c:v>8.5240153073166791</c:v>
                </c:pt>
                <c:pt idx="10696">
                  <c:v>8.5265129671204996</c:v>
                </c:pt>
                <c:pt idx="10697">
                  <c:v>8.5291115948146601</c:v>
                </c:pt>
                <c:pt idx="10698">
                  <c:v>8.5316661615363998</c:v>
                </c:pt>
                <c:pt idx="10699">
                  <c:v>8.5343335213128899</c:v>
                </c:pt>
                <c:pt idx="10700">
                  <c:v>8.53689680132433</c:v>
                </c:pt>
                <c:pt idx="10701">
                  <c:v>8.5397584593035791</c:v>
                </c:pt>
                <c:pt idx="10702">
                  <c:v>8.5418202960517604</c:v>
                </c:pt>
                <c:pt idx="10703">
                  <c:v>8.5439923174543697</c:v>
                </c:pt>
                <c:pt idx="10704">
                  <c:v>8.5503851080572293</c:v>
                </c:pt>
                <c:pt idx="10705">
                  <c:v>8.5527516110480395</c:v>
                </c:pt>
                <c:pt idx="10706">
                  <c:v>8.5592420633492505</c:v>
                </c:pt>
                <c:pt idx="10707">
                  <c:v>8.5657153866169207</c:v>
                </c:pt>
                <c:pt idx="10708">
                  <c:v>8.5721998381108406</c:v>
                </c:pt>
                <c:pt idx="10709">
                  <c:v>8.5781159901219102</c:v>
                </c:pt>
                <c:pt idx="10710">
                  <c:v>8.5840264537481694</c:v>
                </c:pt>
                <c:pt idx="10711">
                  <c:v>8.5905712831354197</c:v>
                </c:pt>
                <c:pt idx="10712">
                  <c:v>8.5971304446647192</c:v>
                </c:pt>
                <c:pt idx="10713">
                  <c:v>8.6036811672940097</c:v>
                </c:pt>
                <c:pt idx="10714">
                  <c:v>8.6102278596950299</c:v>
                </c:pt>
                <c:pt idx="10715">
                  <c:v>8.6168337007150502</c:v>
                </c:pt>
                <c:pt idx="10716">
                  <c:v>8.6234396796753892</c:v>
                </c:pt>
                <c:pt idx="10717">
                  <c:v>8.6300561656996706</c:v>
                </c:pt>
                <c:pt idx="10718">
                  <c:v>8.6366718318167308</c:v>
                </c:pt>
                <c:pt idx="10719">
                  <c:v>8.6432846493758504</c:v>
                </c:pt>
                <c:pt idx="10720">
                  <c:v>8.6492918103116292</c:v>
                </c:pt>
                <c:pt idx="10721">
                  <c:v>8.65529338038899</c:v>
                </c:pt>
                <c:pt idx="10722">
                  <c:v>8.6618090706302304</c:v>
                </c:pt>
                <c:pt idx="10723">
                  <c:v>8.6683240486107493</c:v>
                </c:pt>
                <c:pt idx="10724">
                  <c:v>8.6748485001749103</c:v>
                </c:pt>
                <c:pt idx="10725">
                  <c:v>8.6813911787245299</c:v>
                </c:pt>
                <c:pt idx="10726">
                  <c:v>8.6879029104450805</c:v>
                </c:pt>
                <c:pt idx="10727">
                  <c:v>8.69314578156186</c:v>
                </c:pt>
                <c:pt idx="10728">
                  <c:v>8.6975243027608204</c:v>
                </c:pt>
                <c:pt idx="10729">
                  <c:v>8.7017814293609295</c:v>
                </c:pt>
                <c:pt idx="10730">
                  <c:v>8.7076388651463095</c:v>
                </c:pt>
                <c:pt idx="10731">
                  <c:v>8.7135051636529006</c:v>
                </c:pt>
                <c:pt idx="10732">
                  <c:v>8.7193449928722693</c:v>
                </c:pt>
                <c:pt idx="10733">
                  <c:v>8.7247712874368499</c:v>
                </c:pt>
                <c:pt idx="10734">
                  <c:v>8.7305917327224893</c:v>
                </c:pt>
                <c:pt idx="10735">
                  <c:v>8.7363369835721798</c:v>
                </c:pt>
                <c:pt idx="10736">
                  <c:v>8.7421182456181494</c:v>
                </c:pt>
                <c:pt idx="10737">
                  <c:v>8.7478375192443298</c:v>
                </c:pt>
                <c:pt idx="10738">
                  <c:v>8.7536026785551098</c:v>
                </c:pt>
                <c:pt idx="10739">
                  <c:v>8.7593766339431092</c:v>
                </c:pt>
                <c:pt idx="10740">
                  <c:v>8.7652019887520503</c:v>
                </c:pt>
                <c:pt idx="10741">
                  <c:v>8.7706179386011893</c:v>
                </c:pt>
                <c:pt idx="10742">
                  <c:v>8.7760024455172392</c:v>
                </c:pt>
                <c:pt idx="10743">
                  <c:v>8.7813076237099601</c:v>
                </c:pt>
                <c:pt idx="10744">
                  <c:v>8.7870157152779296</c:v>
                </c:pt>
                <c:pt idx="10745">
                  <c:v>8.7909856010068292</c:v>
                </c:pt>
                <c:pt idx="10746">
                  <c:v>8.7951882689089906</c:v>
                </c:pt>
                <c:pt idx="10747">
                  <c:v>8.7993541836618192</c:v>
                </c:pt>
                <c:pt idx="10748">
                  <c:v>8.8034713421506492</c:v>
                </c:pt>
                <c:pt idx="10749">
                  <c:v>8.8080664909810995</c:v>
                </c:pt>
                <c:pt idx="10750">
                  <c:v>8.8126634097154994</c:v>
                </c:pt>
                <c:pt idx="10751">
                  <c:v>8.8172931026969099</c:v>
                </c:pt>
                <c:pt idx="10752">
                  <c:v>8.8235855006533495</c:v>
                </c:pt>
                <c:pt idx="10753">
                  <c:v>8.82937917416149</c:v>
                </c:pt>
                <c:pt idx="10754">
                  <c:v>8.8337006041849797</c:v>
                </c:pt>
                <c:pt idx="10755">
                  <c:v>8.8380138509233106</c:v>
                </c:pt>
                <c:pt idx="10756">
                  <c:v>8.8423616170037995</c:v>
                </c:pt>
                <c:pt idx="10757">
                  <c:v>8.8466949051934503</c:v>
                </c:pt>
                <c:pt idx="10758">
                  <c:v>8.8511390022384102</c:v>
                </c:pt>
                <c:pt idx="10759">
                  <c:v>8.8558815670272502</c:v>
                </c:pt>
                <c:pt idx="10760">
                  <c:v>8.8606165345382895</c:v>
                </c:pt>
                <c:pt idx="10761">
                  <c:v>8.8653267364438406</c:v>
                </c:pt>
                <c:pt idx="10762">
                  <c:v>8.8700549666869808</c:v>
                </c:pt>
                <c:pt idx="10763">
                  <c:v>8.8747613311875</c:v>
                </c:pt>
                <c:pt idx="10764">
                  <c:v>8.8790757955521702</c:v>
                </c:pt>
                <c:pt idx="10765">
                  <c:v>8.8846592022089492</c:v>
                </c:pt>
                <c:pt idx="10766">
                  <c:v>8.8900062374634601</c:v>
                </c:pt>
                <c:pt idx="10767">
                  <c:v>8.8953658083148799</c:v>
                </c:pt>
                <c:pt idx="10768">
                  <c:v>8.9009251638311309</c:v>
                </c:pt>
                <c:pt idx="10769">
                  <c:v>8.9059407082727198</c:v>
                </c:pt>
                <c:pt idx="10770">
                  <c:v>8.9109067780613902</c:v>
                </c:pt>
                <c:pt idx="10771">
                  <c:v>8.9158625381461505</c:v>
                </c:pt>
                <c:pt idx="10772">
                  <c:v>8.9206945388190295</c:v>
                </c:pt>
                <c:pt idx="10773">
                  <c:v>8.9255029387085401</c:v>
                </c:pt>
                <c:pt idx="10774">
                  <c:v>8.9303549784115894</c:v>
                </c:pt>
                <c:pt idx="10775">
                  <c:v>8.9350688097367001</c:v>
                </c:pt>
                <c:pt idx="10776">
                  <c:v>8.9397923405574993</c:v>
                </c:pt>
                <c:pt idx="10777">
                  <c:v>8.9446600368299194</c:v>
                </c:pt>
                <c:pt idx="10778">
                  <c:v>8.9496192481745105</c:v>
                </c:pt>
                <c:pt idx="10779">
                  <c:v>8.9545778381061396</c:v>
                </c:pt>
                <c:pt idx="10780">
                  <c:v>8.9595127342829599</c:v>
                </c:pt>
                <c:pt idx="10781">
                  <c:v>8.96437511541437</c:v>
                </c:pt>
                <c:pt idx="10782">
                  <c:v>8.9692263251795907</c:v>
                </c:pt>
                <c:pt idx="10783">
                  <c:v>8.9740776829820597</c:v>
                </c:pt>
                <c:pt idx="10784">
                  <c:v>8.9789167889083608</c:v>
                </c:pt>
                <c:pt idx="10785">
                  <c:v>8.9837876551700901</c:v>
                </c:pt>
                <c:pt idx="10786">
                  <c:v>8.98865598262765</c:v>
                </c:pt>
                <c:pt idx="10787">
                  <c:v>8.99353493878845</c:v>
                </c:pt>
                <c:pt idx="10788">
                  <c:v>8.9984121237054602</c:v>
                </c:pt>
                <c:pt idx="10789">
                  <c:v>9.0032894425431795</c:v>
                </c:pt>
                <c:pt idx="10790">
                  <c:v>9.0080199080602004</c:v>
                </c:pt>
                <c:pt idx="10791">
                  <c:v>9.0127965218176094</c:v>
                </c:pt>
                <c:pt idx="10792">
                  <c:v>9.0176557167760194</c:v>
                </c:pt>
                <c:pt idx="10793">
                  <c:v>9.0224638361259704</c:v>
                </c:pt>
                <c:pt idx="10794">
                  <c:v>9.0272799541931903</c:v>
                </c:pt>
                <c:pt idx="10795">
                  <c:v>9.0321043782343597</c:v>
                </c:pt>
                <c:pt idx="10796">
                  <c:v>9.0369470063748594</c:v>
                </c:pt>
                <c:pt idx="10797">
                  <c:v>9.0417819145611897</c:v>
                </c:pt>
                <c:pt idx="10798">
                  <c:v>9.0465186180561599</c:v>
                </c:pt>
                <c:pt idx="10799">
                  <c:v>9.0512239290703906</c:v>
                </c:pt>
                <c:pt idx="10800">
                  <c:v>9.0559338473002509</c:v>
                </c:pt>
                <c:pt idx="10801">
                  <c:v>9.0606346627510508</c:v>
                </c:pt>
                <c:pt idx="10802">
                  <c:v>9.0640670138554107</c:v>
                </c:pt>
                <c:pt idx="10803">
                  <c:v>9.0646245494718904</c:v>
                </c:pt>
                <c:pt idx="10804">
                  <c:v>9.06514652184919</c:v>
                </c:pt>
                <c:pt idx="10805">
                  <c:v>9.0690223357303399</c:v>
                </c:pt>
                <c:pt idx="10806">
                  <c:v>9.0728267268543998</c:v>
                </c:pt>
                <c:pt idx="10807">
                  <c:v>9.0765386125106993</c:v>
                </c:pt>
                <c:pt idx="10808">
                  <c:v>9.0802517376147307</c:v>
                </c:pt>
                <c:pt idx="10809">
                  <c:v>9.0813399467390301</c:v>
                </c:pt>
                <c:pt idx="10810">
                  <c:v>9.0825226313253005</c:v>
                </c:pt>
                <c:pt idx="10811">
                  <c:v>9.0837064033860102</c:v>
                </c:pt>
                <c:pt idx="10812">
                  <c:v>9.0848834841980199</c:v>
                </c:pt>
                <c:pt idx="10813">
                  <c:v>9.0860404282415104</c:v>
                </c:pt>
                <c:pt idx="10814">
                  <c:v>9.0871850521614395</c:v>
                </c:pt>
                <c:pt idx="10815">
                  <c:v>9.0883703143529893</c:v>
                </c:pt>
                <c:pt idx="10816">
                  <c:v>9.0895973160979597</c:v>
                </c:pt>
                <c:pt idx="10817">
                  <c:v>9.0908231676186606</c:v>
                </c:pt>
                <c:pt idx="10818">
                  <c:v>9.0920266952910094</c:v>
                </c:pt>
                <c:pt idx="10819">
                  <c:v>9.0932600305178699</c:v>
                </c:pt>
                <c:pt idx="10820">
                  <c:v>9.0948197838638798</c:v>
                </c:pt>
                <c:pt idx="10821">
                  <c:v>9.0958261812725603</c:v>
                </c:pt>
                <c:pt idx="10822">
                  <c:v>9.0968315803671196</c:v>
                </c:pt>
                <c:pt idx="10823">
                  <c:v>9.0984422233376208</c:v>
                </c:pt>
                <c:pt idx="10824">
                  <c:v>9.1000546920906107</c:v>
                </c:pt>
                <c:pt idx="10825">
                  <c:v>9.1016758984885406</c:v>
                </c:pt>
                <c:pt idx="10826">
                  <c:v>9.1033199069486308</c:v>
                </c:pt>
                <c:pt idx="10827">
                  <c:v>9.1049820660271692</c:v>
                </c:pt>
                <c:pt idx="10828">
                  <c:v>9.1066343745569291</c:v>
                </c:pt>
                <c:pt idx="10829">
                  <c:v>9.1082763636454693</c:v>
                </c:pt>
                <c:pt idx="10830">
                  <c:v>9.1098973407894892</c:v>
                </c:pt>
                <c:pt idx="10831">
                  <c:v>9.1115310208023104</c:v>
                </c:pt>
                <c:pt idx="10832">
                  <c:v>9.1131658069952106</c:v>
                </c:pt>
                <c:pt idx="10833">
                  <c:v>9.1146639817061903</c:v>
                </c:pt>
                <c:pt idx="10834">
                  <c:v>9.1162043882361008</c:v>
                </c:pt>
                <c:pt idx="10835">
                  <c:v>9.11772040422359</c:v>
                </c:pt>
                <c:pt idx="10836">
                  <c:v>9.1192564419725795</c:v>
                </c:pt>
                <c:pt idx="10837">
                  <c:v>9.1207962867757697</c:v>
                </c:pt>
                <c:pt idx="10838">
                  <c:v>9.1222680660309301</c:v>
                </c:pt>
                <c:pt idx="10839">
                  <c:v>9.1233158265775192</c:v>
                </c:pt>
                <c:pt idx="10840">
                  <c:v>9.1242120885324294</c:v>
                </c:pt>
                <c:pt idx="10841">
                  <c:v>9.1250644864998307</c:v>
                </c:pt>
                <c:pt idx="10842">
                  <c:v>9.1259566312915101</c:v>
                </c:pt>
                <c:pt idx="10843">
                  <c:v>9.1268555196228007</c:v>
                </c:pt>
                <c:pt idx="10844">
                  <c:v>9.1277640099776693</c:v>
                </c:pt>
                <c:pt idx="10845">
                  <c:v>9.1286830534896808</c:v>
                </c:pt>
                <c:pt idx="10846">
                  <c:v>9.1295858255261297</c:v>
                </c:pt>
                <c:pt idx="10847">
                  <c:v>9.1304946156798898</c:v>
                </c:pt>
                <c:pt idx="10848">
                  <c:v>9.1314053682890997</c:v>
                </c:pt>
                <c:pt idx="10849">
                  <c:v>9.1323122395508491</c:v>
                </c:pt>
                <c:pt idx="10850">
                  <c:v>9.1332198760780496</c:v>
                </c:pt>
                <c:pt idx="10851">
                  <c:v>9.1341299442495902</c:v>
                </c:pt>
                <c:pt idx="10852">
                  <c:v>9.1348349660606498</c:v>
                </c:pt>
                <c:pt idx="10853">
                  <c:v>9.1354421376619701</c:v>
                </c:pt>
                <c:pt idx="10854">
                  <c:v>9.1360531741324298</c:v>
                </c:pt>
                <c:pt idx="10855">
                  <c:v>9.1367602918312105</c:v>
                </c:pt>
                <c:pt idx="10856">
                  <c:v>9.1374741216852495</c:v>
                </c:pt>
                <c:pt idx="10857">
                  <c:v>9.1381945419758601</c:v>
                </c:pt>
                <c:pt idx="10858">
                  <c:v>9.1388278315208602</c:v>
                </c:pt>
                <c:pt idx="10859">
                  <c:v>9.1397564580410595</c:v>
                </c:pt>
                <c:pt idx="10860">
                  <c:v>9.1406874037743595</c:v>
                </c:pt>
                <c:pt idx="10861">
                  <c:v>9.1415685566274298</c:v>
                </c:pt>
                <c:pt idx="10862">
                  <c:v>9.1424496939887199</c:v>
                </c:pt>
                <c:pt idx="10863">
                  <c:v>9.1434294036712291</c:v>
                </c:pt>
                <c:pt idx="10864">
                  <c:v>9.1446673075904101</c:v>
                </c:pt>
                <c:pt idx="10865">
                  <c:v>9.1459121101141907</c:v>
                </c:pt>
                <c:pt idx="10866">
                  <c:v>9.1471518878625204</c:v>
                </c:pt>
                <c:pt idx="10867">
                  <c:v>9.1483908107079497</c:v>
                </c:pt>
                <c:pt idx="10868">
                  <c:v>9.1499227494590194</c:v>
                </c:pt>
                <c:pt idx="10869">
                  <c:v>9.1514633617336703</c:v>
                </c:pt>
                <c:pt idx="10870">
                  <c:v>9.1530455981373198</c:v>
                </c:pt>
                <c:pt idx="10871">
                  <c:v>9.1546363797382</c:v>
                </c:pt>
                <c:pt idx="10872">
                  <c:v>9.1562093588607301</c:v>
                </c:pt>
                <c:pt idx="10873">
                  <c:v>9.1577597647091995</c:v>
                </c:pt>
                <c:pt idx="10874">
                  <c:v>9.1592237057284098</c:v>
                </c:pt>
                <c:pt idx="10875">
                  <c:v>9.1606616252325601</c:v>
                </c:pt>
                <c:pt idx="10876">
                  <c:v>9.1620412786432901</c:v>
                </c:pt>
                <c:pt idx="10877">
                  <c:v>9.1634241161447001</c:v>
                </c:pt>
                <c:pt idx="10878">
                  <c:v>9.1649522168175501</c:v>
                </c:pt>
                <c:pt idx="10879">
                  <c:v>9.1664326649788492</c:v>
                </c:pt>
                <c:pt idx="10880">
                  <c:v>9.1679118089375802</c:v>
                </c:pt>
                <c:pt idx="10881">
                  <c:v>9.1694004941208505</c:v>
                </c:pt>
                <c:pt idx="10882">
                  <c:v>9.1708826246550093</c:v>
                </c:pt>
                <c:pt idx="10883">
                  <c:v>9.1723450848972305</c:v>
                </c:pt>
                <c:pt idx="10884">
                  <c:v>9.1737905624693497</c:v>
                </c:pt>
                <c:pt idx="10885">
                  <c:v>9.1752331552344497</c:v>
                </c:pt>
                <c:pt idx="10886">
                  <c:v>9.1752008639001197</c:v>
                </c:pt>
                <c:pt idx="10887">
                  <c:v>9.1751705600507591</c:v>
                </c:pt>
                <c:pt idx="10888">
                  <c:v>9.1752669281941106</c:v>
                </c:pt>
                <c:pt idx="10889">
                  <c:v>9.1753660470220009</c:v>
                </c:pt>
                <c:pt idx="10890">
                  <c:v>9.1754779438406509</c:v>
                </c:pt>
                <c:pt idx="10891">
                  <c:v>9.17584400379587</c:v>
                </c:pt>
                <c:pt idx="10892">
                  <c:v>9.1761638851139296</c:v>
                </c:pt>
                <c:pt idx="10893">
                  <c:v>9.1761750204855801</c:v>
                </c:pt>
                <c:pt idx="10894">
                  <c:v>9.1761422350341402</c:v>
                </c:pt>
                <c:pt idx="10895">
                  <c:v>9.1760928251719296</c:v>
                </c:pt>
                <c:pt idx="10896">
                  <c:v>9.1760791861797593</c:v>
                </c:pt>
                <c:pt idx="10897">
                  <c:v>9.1763295863031296</c:v>
                </c:pt>
                <c:pt idx="10898">
                  <c:v>9.1767200150243102</c:v>
                </c:pt>
                <c:pt idx="10899">
                  <c:v>9.1771053509024902</c:v>
                </c:pt>
                <c:pt idx="10900">
                  <c:v>9.1774727781354795</c:v>
                </c:pt>
                <c:pt idx="10901">
                  <c:v>9.1778325099864499</c:v>
                </c:pt>
                <c:pt idx="10902">
                  <c:v>9.1780685119877301</c:v>
                </c:pt>
                <c:pt idx="10903">
                  <c:v>9.1783192669343698</c:v>
                </c:pt>
                <c:pt idx="10904">
                  <c:v>9.1786181380345297</c:v>
                </c:pt>
                <c:pt idx="10905">
                  <c:v>9.1789114693759792</c:v>
                </c:pt>
                <c:pt idx="10906">
                  <c:v>9.1792633473532899</c:v>
                </c:pt>
                <c:pt idx="10907">
                  <c:v>9.1796291375802603</c:v>
                </c:pt>
                <c:pt idx="10908">
                  <c:v>9.1798831343373397</c:v>
                </c:pt>
                <c:pt idx="10909">
                  <c:v>9.1801095242879995</c:v>
                </c:pt>
                <c:pt idx="10910">
                  <c:v>9.18035873047757</c:v>
                </c:pt>
                <c:pt idx="10911">
                  <c:v>9.1805867821858609</c:v>
                </c:pt>
                <c:pt idx="10912">
                  <c:v>9.1808989762544293</c:v>
                </c:pt>
                <c:pt idx="10913">
                  <c:v>9.1811871864592707</c:v>
                </c:pt>
                <c:pt idx="10914">
                  <c:v>9.1814596279202796</c:v>
                </c:pt>
                <c:pt idx="10915">
                  <c:v>9.1817427072243998</c:v>
                </c:pt>
                <c:pt idx="10916">
                  <c:v>9.1820061429728206</c:v>
                </c:pt>
                <c:pt idx="10917">
                  <c:v>9.1822744900405109</c:v>
                </c:pt>
                <c:pt idx="10918">
                  <c:v>9.1825149106809096</c:v>
                </c:pt>
                <c:pt idx="10919">
                  <c:v>9.1827713069647903</c:v>
                </c:pt>
                <c:pt idx="10920">
                  <c:v>9.1830488026073507</c:v>
                </c:pt>
                <c:pt idx="10921">
                  <c:v>9.1832191261284493</c:v>
                </c:pt>
                <c:pt idx="10922">
                  <c:v>9.1831905295003899</c:v>
                </c:pt>
                <c:pt idx="10923">
                  <c:v>9.1831697416956093</c:v>
                </c:pt>
                <c:pt idx="10924">
                  <c:v>9.1804545972587803</c:v>
                </c:pt>
                <c:pt idx="10925">
                  <c:v>9.1778199198036194</c:v>
                </c:pt>
                <c:pt idx="10926">
                  <c:v>9.1752086639495101</c:v>
                </c:pt>
                <c:pt idx="10927">
                  <c:v>9.1726203779076503</c:v>
                </c:pt>
                <c:pt idx="10928">
                  <c:v>9.1700244264523398</c:v>
                </c:pt>
                <c:pt idx="10929">
                  <c:v>9.1674476540747598</c:v>
                </c:pt>
                <c:pt idx="10930">
                  <c:v>9.1648114529271503</c:v>
                </c:pt>
                <c:pt idx="10931">
                  <c:v>9.1622579515258806</c:v>
                </c:pt>
                <c:pt idx="10932">
                  <c:v>9.1601902956059398</c:v>
                </c:pt>
                <c:pt idx="10933">
                  <c:v>9.1609245390578895</c:v>
                </c:pt>
                <c:pt idx="10934">
                  <c:v>9.1614821048523591</c:v>
                </c:pt>
                <c:pt idx="10935">
                  <c:v>9.1620593159114794</c:v>
                </c:pt>
                <c:pt idx="10936">
                  <c:v>9.1626040754627898</c:v>
                </c:pt>
                <c:pt idx="10937">
                  <c:v>9.1633974979685</c:v>
                </c:pt>
                <c:pt idx="10938">
                  <c:v>9.1641960237436102</c:v>
                </c:pt>
                <c:pt idx="10939">
                  <c:v>9.16478572450184</c:v>
                </c:pt>
                <c:pt idx="10940">
                  <c:v>9.1650320047059708</c:v>
                </c:pt>
                <c:pt idx="10941">
                  <c:v>9.1652790563315705</c:v>
                </c:pt>
                <c:pt idx="10942">
                  <c:v>9.1655292611911694</c:v>
                </c:pt>
                <c:pt idx="10943">
                  <c:v>9.1657804711442203</c:v>
                </c:pt>
                <c:pt idx="10944">
                  <c:v>9.1661973102476395</c:v>
                </c:pt>
                <c:pt idx="10945">
                  <c:v>9.1664420975022303</c:v>
                </c:pt>
                <c:pt idx="10946">
                  <c:v>9.1665478288658893</c:v>
                </c:pt>
                <c:pt idx="10947">
                  <c:v>9.1666408827228398</c:v>
                </c:pt>
                <c:pt idx="10948">
                  <c:v>9.1667135081104192</c:v>
                </c:pt>
                <c:pt idx="10949">
                  <c:v>9.1668039688518697</c:v>
                </c:pt>
                <c:pt idx="10950">
                  <c:v>9.1668359686433298</c:v>
                </c:pt>
                <c:pt idx="10951">
                  <c:v>9.1666108612521402</c:v>
                </c:pt>
                <c:pt idx="10952">
                  <c:v>9.1663957937517306</c:v>
                </c:pt>
                <c:pt idx="10953">
                  <c:v>9.1652848872675801</c:v>
                </c:pt>
                <c:pt idx="10954">
                  <c:v>9.1641954766108196</c:v>
                </c:pt>
                <c:pt idx="10955">
                  <c:v>9.1631572427402492</c:v>
                </c:pt>
                <c:pt idx="10956">
                  <c:v>9.1621679185247906</c:v>
                </c:pt>
                <c:pt idx="10957">
                  <c:v>9.1613701495840605</c:v>
                </c:pt>
                <c:pt idx="10958">
                  <c:v>9.1603890093523894</c:v>
                </c:pt>
                <c:pt idx="10959">
                  <c:v>9.1594183869284596</c:v>
                </c:pt>
                <c:pt idx="10960">
                  <c:v>9.15536031656708</c:v>
                </c:pt>
                <c:pt idx="10961">
                  <c:v>9.1513026714082297</c:v>
                </c:pt>
                <c:pt idx="10962">
                  <c:v>9.1472609463885295</c:v>
                </c:pt>
                <c:pt idx="10963">
                  <c:v>9.1431940120317403</c:v>
                </c:pt>
                <c:pt idx="10964">
                  <c:v>9.1391141123883006</c:v>
                </c:pt>
                <c:pt idx="10965">
                  <c:v>9.1350575190010392</c:v>
                </c:pt>
                <c:pt idx="10966">
                  <c:v>9.1315309553993398</c:v>
                </c:pt>
                <c:pt idx="10967">
                  <c:v>9.1315714479604093</c:v>
                </c:pt>
                <c:pt idx="10968">
                  <c:v>9.1280033252071409</c:v>
                </c:pt>
                <c:pt idx="10969">
                  <c:v>9.1268869773656505</c:v>
                </c:pt>
                <c:pt idx="10970">
                  <c:v>9.1257843325913992</c:v>
                </c:pt>
                <c:pt idx="10971">
                  <c:v>9.1247099025609497</c:v>
                </c:pt>
                <c:pt idx="10972">
                  <c:v>9.1236395770840009</c:v>
                </c:pt>
                <c:pt idx="10973">
                  <c:v>9.1226149029275305</c:v>
                </c:pt>
                <c:pt idx="10974">
                  <c:v>9.1216364649386392</c:v>
                </c:pt>
                <c:pt idx="10975">
                  <c:v>9.1176366608199704</c:v>
                </c:pt>
                <c:pt idx="10976">
                  <c:v>9.1136444824026199</c:v>
                </c:pt>
                <c:pt idx="10977">
                  <c:v>9.1104678431529003</c:v>
                </c:pt>
                <c:pt idx="10978">
                  <c:v>9.1072864440029395</c:v>
                </c:pt>
                <c:pt idx="10979">
                  <c:v>9.1041085079625592</c:v>
                </c:pt>
                <c:pt idx="10980">
                  <c:v>9.1009168664630895</c:v>
                </c:pt>
                <c:pt idx="10981">
                  <c:v>9.0977385775826001</c:v>
                </c:pt>
                <c:pt idx="10982">
                  <c:v>9.0945599298223705</c:v>
                </c:pt>
                <c:pt idx="10983">
                  <c:v>9.0913915303790205</c:v>
                </c:pt>
                <c:pt idx="10984">
                  <c:v>9.0873924349806998</c:v>
                </c:pt>
                <c:pt idx="10985">
                  <c:v>9.0834148710554796</c:v>
                </c:pt>
                <c:pt idx="10986">
                  <c:v>9.0801967236090793</c:v>
                </c:pt>
                <c:pt idx="10987">
                  <c:v>9.0755112938743796</c:v>
                </c:pt>
                <c:pt idx="10988">
                  <c:v>9.0711994430388803</c:v>
                </c:pt>
                <c:pt idx="10989">
                  <c:v>9.0679541685474803</c:v>
                </c:pt>
                <c:pt idx="10990">
                  <c:v>9.0647382116882493</c:v>
                </c:pt>
                <c:pt idx="10991">
                  <c:v>9.06102691768222</c:v>
                </c:pt>
                <c:pt idx="10992">
                  <c:v>9.0576912126025402</c:v>
                </c:pt>
                <c:pt idx="10993">
                  <c:v>9.0543886367429494</c:v>
                </c:pt>
                <c:pt idx="10994">
                  <c:v>9.0510999468944302</c:v>
                </c:pt>
                <c:pt idx="10995">
                  <c:v>9.0478222799197994</c:v>
                </c:pt>
                <c:pt idx="10996">
                  <c:v>9.0442016574941206</c:v>
                </c:pt>
                <c:pt idx="10997">
                  <c:v>9.0405851309480205</c:v>
                </c:pt>
                <c:pt idx="10998">
                  <c:v>9.0369730557032604</c:v>
                </c:pt>
                <c:pt idx="10999">
                  <c:v>9.0337028197003697</c:v>
                </c:pt>
                <c:pt idx="11000">
                  <c:v>9.0304100661983799</c:v>
                </c:pt>
                <c:pt idx="11001">
                  <c:v>9.0271058399306696</c:v>
                </c:pt>
                <c:pt idx="11002">
                  <c:v>9.0246152168047704</c:v>
                </c:pt>
                <c:pt idx="11003">
                  <c:v>9.0221168692818701</c:v>
                </c:pt>
                <c:pt idx="11004">
                  <c:v>9.0195530017122501</c:v>
                </c:pt>
                <c:pt idx="11005">
                  <c:v>9.0159022858025804</c:v>
                </c:pt>
                <c:pt idx="11006">
                  <c:v>9.0122446342970903</c:v>
                </c:pt>
                <c:pt idx="11007">
                  <c:v>9.0085176641289895</c:v>
                </c:pt>
                <c:pt idx="11008">
                  <c:v>9.0046096498476196</c:v>
                </c:pt>
                <c:pt idx="11009">
                  <c:v>9.0006726441104501</c:v>
                </c:pt>
                <c:pt idx="11010">
                  <c:v>8.9967799624190992</c:v>
                </c:pt>
                <c:pt idx="11011">
                  <c:v>8.9915188213258102</c:v>
                </c:pt>
                <c:pt idx="11012">
                  <c:v>8.9863081527902704</c:v>
                </c:pt>
                <c:pt idx="11013">
                  <c:v>8.9811238169668908</c:v>
                </c:pt>
                <c:pt idx="11014">
                  <c:v>8.9762953592679793</c:v>
                </c:pt>
                <c:pt idx="11015">
                  <c:v>8.9714684670479308</c:v>
                </c:pt>
                <c:pt idx="11016">
                  <c:v>8.9671216627062496</c:v>
                </c:pt>
                <c:pt idx="11017">
                  <c:v>8.9627137284207894</c:v>
                </c:pt>
                <c:pt idx="11018">
                  <c:v>8.9582938992402106</c:v>
                </c:pt>
                <c:pt idx="11019">
                  <c:v>8.9536677528822199</c:v>
                </c:pt>
                <c:pt idx="11020">
                  <c:v>8.9491500927512995</c:v>
                </c:pt>
                <c:pt idx="11021">
                  <c:v>8.9448573347092193</c:v>
                </c:pt>
                <c:pt idx="11022">
                  <c:v>8.9405191103999595</c:v>
                </c:pt>
                <c:pt idx="11023">
                  <c:v>8.9343428582489892</c:v>
                </c:pt>
                <c:pt idx="11024">
                  <c:v>8.9281928908050503</c:v>
                </c:pt>
                <c:pt idx="11025">
                  <c:v>8.9220425038540903</c:v>
                </c:pt>
                <c:pt idx="11026">
                  <c:v>8.9159365187553803</c:v>
                </c:pt>
                <c:pt idx="11027">
                  <c:v>8.9098892128747895</c:v>
                </c:pt>
                <c:pt idx="11028">
                  <c:v>8.9038890397934196</c:v>
                </c:pt>
                <c:pt idx="11029">
                  <c:v>8.8985301991498904</c:v>
                </c:pt>
                <c:pt idx="11030">
                  <c:v>8.8924973582145999</c:v>
                </c:pt>
                <c:pt idx="11031">
                  <c:v>8.8865122769174203</c:v>
                </c:pt>
                <c:pt idx="11032">
                  <c:v>8.8805684376882699</c:v>
                </c:pt>
                <c:pt idx="11033">
                  <c:v>8.8746814017537101</c:v>
                </c:pt>
                <c:pt idx="11034">
                  <c:v>8.8690305813795707</c:v>
                </c:pt>
                <c:pt idx="11035">
                  <c:v>8.8638255802015902</c:v>
                </c:pt>
                <c:pt idx="11036">
                  <c:v>8.8585511512019597</c:v>
                </c:pt>
                <c:pt idx="11037">
                  <c:v>8.8572935722588095</c:v>
                </c:pt>
                <c:pt idx="11038">
                  <c:v>8.8560607047997202</c:v>
                </c:pt>
                <c:pt idx="11039">
                  <c:v>8.8522754087255002</c:v>
                </c:pt>
                <c:pt idx="11040">
                  <c:v>8.8484858321425399</c:v>
                </c:pt>
                <c:pt idx="11041">
                  <c:v>8.8446837533735501</c:v>
                </c:pt>
                <c:pt idx="11042">
                  <c:v>8.8403555780494205</c:v>
                </c:pt>
                <c:pt idx="11043">
                  <c:v>8.8360480012901892</c:v>
                </c:pt>
                <c:pt idx="11044">
                  <c:v>8.8317668628950194</c:v>
                </c:pt>
                <c:pt idx="11045">
                  <c:v>8.8274894437609408</c:v>
                </c:pt>
                <c:pt idx="11046">
                  <c:v>8.8232031751587296</c:v>
                </c:pt>
                <c:pt idx="11047">
                  <c:v>8.8199894128111591</c:v>
                </c:pt>
                <c:pt idx="11048">
                  <c:v>8.8171903406839203</c:v>
                </c:pt>
                <c:pt idx="11049">
                  <c:v>8.8142150066931109</c:v>
                </c:pt>
                <c:pt idx="11050">
                  <c:v>8.8117407921298607</c:v>
                </c:pt>
                <c:pt idx="11051">
                  <c:v>8.80891394176607</c:v>
                </c:pt>
                <c:pt idx="11052">
                  <c:v>8.8060894354406294</c:v>
                </c:pt>
                <c:pt idx="11053">
                  <c:v>8.8032371364403197</c:v>
                </c:pt>
                <c:pt idx="11054">
                  <c:v>8.8005227108970505</c:v>
                </c:pt>
                <c:pt idx="11055">
                  <c:v>8.7977935874815607</c:v>
                </c:pt>
                <c:pt idx="11056">
                  <c:v>8.7950953026259899</c:v>
                </c:pt>
                <c:pt idx="11057">
                  <c:v>8.7924043705836699</c:v>
                </c:pt>
                <c:pt idx="11058">
                  <c:v>8.7916420617511495</c:v>
                </c:pt>
                <c:pt idx="11059">
                  <c:v>8.7909089232563797</c:v>
                </c:pt>
                <c:pt idx="11060">
                  <c:v>8.7893572098959201</c:v>
                </c:pt>
                <c:pt idx="11061">
                  <c:v>8.7878144060271008</c:v>
                </c:pt>
                <c:pt idx="11062">
                  <c:v>8.7872657886108794</c:v>
                </c:pt>
                <c:pt idx="11063">
                  <c:v>8.7863695934374402</c:v>
                </c:pt>
                <c:pt idx="11064">
                  <c:v>8.7854632931835202</c:v>
                </c:pt>
                <c:pt idx="11065">
                  <c:v>8.7845602383756791</c:v>
                </c:pt>
                <c:pt idx="11066">
                  <c:v>8.7836299910449291</c:v>
                </c:pt>
                <c:pt idx="11067">
                  <c:v>8.7828079853623695</c:v>
                </c:pt>
                <c:pt idx="11068">
                  <c:v>8.7819997830692405</c:v>
                </c:pt>
                <c:pt idx="11069">
                  <c:v>8.7811901242662405</c:v>
                </c:pt>
                <c:pt idx="11070">
                  <c:v>8.7807248733407501</c:v>
                </c:pt>
                <c:pt idx="11071">
                  <c:v>8.7800299419226207</c:v>
                </c:pt>
                <c:pt idx="11072">
                  <c:v>8.7794941182900299</c:v>
                </c:pt>
                <c:pt idx="11073">
                  <c:v>8.7791019024262607</c:v>
                </c:pt>
                <c:pt idx="11074">
                  <c:v>8.7786776261806594</c:v>
                </c:pt>
                <c:pt idx="11075">
                  <c:v>8.7782433452655795</c:v>
                </c:pt>
                <c:pt idx="11076">
                  <c:v>8.7778170590728699</c:v>
                </c:pt>
                <c:pt idx="11077">
                  <c:v>8.7773228300745707</c:v>
                </c:pt>
                <c:pt idx="11078">
                  <c:v>8.7767920902382404</c:v>
                </c:pt>
                <c:pt idx="11079">
                  <c:v>8.7762599421616603</c:v>
                </c:pt>
                <c:pt idx="11080">
                  <c:v>8.7756870084281502</c:v>
                </c:pt>
                <c:pt idx="11081">
                  <c:v>8.7751193214430607</c:v>
                </c:pt>
                <c:pt idx="11082">
                  <c:v>8.7745494340898897</c:v>
                </c:pt>
                <c:pt idx="11083">
                  <c:v>8.7742610437331106</c:v>
                </c:pt>
                <c:pt idx="11084">
                  <c:v>8.7739925056939505</c:v>
                </c:pt>
                <c:pt idx="11085">
                  <c:v>8.7737770060023497</c:v>
                </c:pt>
                <c:pt idx="11086">
                  <c:v>8.7736190916234005</c:v>
                </c:pt>
                <c:pt idx="11087">
                  <c:v>8.7734404982360097</c:v>
                </c:pt>
                <c:pt idx="11088">
                  <c:v>8.7730897673195898</c:v>
                </c:pt>
                <c:pt idx="11089">
                  <c:v>8.7727545144002193</c:v>
                </c:pt>
                <c:pt idx="11090">
                  <c:v>8.7724359735702997</c:v>
                </c:pt>
                <c:pt idx="11091">
                  <c:v>8.7721200774256296</c:v>
                </c:pt>
                <c:pt idx="11092">
                  <c:v>8.7677482271383393</c:v>
                </c:pt>
                <c:pt idx="11093">
                  <c:v>8.7635330908245095</c:v>
                </c:pt>
                <c:pt idx="11094">
                  <c:v>8.7592830210939905</c:v>
                </c:pt>
                <c:pt idx="11095">
                  <c:v>8.7549635778213108</c:v>
                </c:pt>
                <c:pt idx="11096">
                  <c:v>8.7506339444142895</c:v>
                </c:pt>
                <c:pt idx="11097">
                  <c:v>8.7463340389069799</c:v>
                </c:pt>
                <c:pt idx="11098">
                  <c:v>8.7420351582309408</c:v>
                </c:pt>
                <c:pt idx="11099">
                  <c:v>8.7377459884723692</c:v>
                </c:pt>
                <c:pt idx="11100">
                  <c:v>8.7326282414137797</c:v>
                </c:pt>
                <c:pt idx="11101">
                  <c:v>8.7275107467536994</c:v>
                </c:pt>
                <c:pt idx="11102">
                  <c:v>8.7248025563535894</c:v>
                </c:pt>
                <c:pt idx="11103">
                  <c:v>8.7221052204856608</c:v>
                </c:pt>
                <c:pt idx="11104">
                  <c:v>8.7169858473956801</c:v>
                </c:pt>
                <c:pt idx="11105">
                  <c:v>8.7118507517356996</c:v>
                </c:pt>
                <c:pt idx="11106">
                  <c:v>8.7067262784798096</c:v>
                </c:pt>
                <c:pt idx="11107">
                  <c:v>8.7015984798629304</c:v>
                </c:pt>
                <c:pt idx="11108">
                  <c:v>8.6988732869152301</c:v>
                </c:pt>
                <c:pt idx="11109">
                  <c:v>8.6961186170746707</c:v>
                </c:pt>
                <c:pt idx="11110">
                  <c:v>8.6933608669699201</c:v>
                </c:pt>
                <c:pt idx="11111">
                  <c:v>8.6905533479857304</c:v>
                </c:pt>
                <c:pt idx="11112">
                  <c:v>8.6866211274587002</c:v>
                </c:pt>
                <c:pt idx="11113">
                  <c:v>8.6829387707991099</c:v>
                </c:pt>
                <c:pt idx="11114">
                  <c:v>8.6792322435904197</c:v>
                </c:pt>
                <c:pt idx="11115">
                  <c:v>8.6754833094485306</c:v>
                </c:pt>
                <c:pt idx="11116">
                  <c:v>8.6723193222240393</c:v>
                </c:pt>
                <c:pt idx="11117">
                  <c:v>8.6691549353794493</c:v>
                </c:pt>
                <c:pt idx="11118">
                  <c:v>8.6660188504166609</c:v>
                </c:pt>
                <c:pt idx="11119">
                  <c:v>8.6628481241881197</c:v>
                </c:pt>
                <c:pt idx="11120">
                  <c:v>8.6596865058571701</c:v>
                </c:pt>
                <c:pt idx="11121">
                  <c:v>8.6565266018398308</c:v>
                </c:pt>
                <c:pt idx="11122">
                  <c:v>8.6532856273271808</c:v>
                </c:pt>
                <c:pt idx="11123">
                  <c:v>8.6501269417248601</c:v>
                </c:pt>
                <c:pt idx="11124">
                  <c:v>8.6469376852219995</c:v>
                </c:pt>
                <c:pt idx="11125">
                  <c:v>8.6437157515918894</c:v>
                </c:pt>
                <c:pt idx="11126">
                  <c:v>8.6405078261825494</c:v>
                </c:pt>
                <c:pt idx="11127">
                  <c:v>8.6372380352209692</c:v>
                </c:pt>
                <c:pt idx="11128">
                  <c:v>8.6337610035210002</c:v>
                </c:pt>
                <c:pt idx="11129">
                  <c:v>8.6301083782988002</c:v>
                </c:pt>
                <c:pt idx="11130">
                  <c:v>8.6260773330164593</c:v>
                </c:pt>
                <c:pt idx="11131">
                  <c:v>8.6223167742570208</c:v>
                </c:pt>
                <c:pt idx="11132">
                  <c:v>8.6194753045541894</c:v>
                </c:pt>
                <c:pt idx="11133">
                  <c:v>8.6151355617446796</c:v>
                </c:pt>
                <c:pt idx="11134">
                  <c:v>8.6108368747680295</c:v>
                </c:pt>
                <c:pt idx="11135">
                  <c:v>8.6064939597836805</c:v>
                </c:pt>
                <c:pt idx="11136">
                  <c:v>8.6021491046465908</c:v>
                </c:pt>
                <c:pt idx="11137">
                  <c:v>8.5978304876121996</c:v>
                </c:pt>
                <c:pt idx="11138">
                  <c:v>8.5934895974690608</c:v>
                </c:pt>
                <c:pt idx="11139">
                  <c:v>8.5890778151049698</c:v>
                </c:pt>
                <c:pt idx="11140">
                  <c:v>8.5847050302001602</c:v>
                </c:pt>
                <c:pt idx="11141">
                  <c:v>8.58077875230817</c:v>
                </c:pt>
                <c:pt idx="11142">
                  <c:v>8.5769207100267906</c:v>
                </c:pt>
                <c:pt idx="11143">
                  <c:v>8.5731241543509107</c:v>
                </c:pt>
                <c:pt idx="11144">
                  <c:v>8.5690077330761092</c:v>
                </c:pt>
                <c:pt idx="11145">
                  <c:v>8.5648938121519596</c:v>
                </c:pt>
                <c:pt idx="11146">
                  <c:v>8.5607852524197501</c:v>
                </c:pt>
                <c:pt idx="11147">
                  <c:v>8.5566830073721807</c:v>
                </c:pt>
                <c:pt idx="11148">
                  <c:v>8.5525680033413902</c:v>
                </c:pt>
                <c:pt idx="11149">
                  <c:v>8.5485050899994199</c:v>
                </c:pt>
                <c:pt idx="11150">
                  <c:v>8.5444978610824798</c:v>
                </c:pt>
                <c:pt idx="11151">
                  <c:v>8.5405132762492002</c:v>
                </c:pt>
                <c:pt idx="11152">
                  <c:v>8.5365980371154802</c:v>
                </c:pt>
                <c:pt idx="11153">
                  <c:v>8.5331617105620001</c:v>
                </c:pt>
                <c:pt idx="11154">
                  <c:v>8.5296740910506195</c:v>
                </c:pt>
                <c:pt idx="11155">
                  <c:v>8.5260290315268801</c:v>
                </c:pt>
                <c:pt idx="11156">
                  <c:v>8.5224523257064</c:v>
                </c:pt>
                <c:pt idx="11157">
                  <c:v>8.5184259317873998</c:v>
                </c:pt>
                <c:pt idx="11158">
                  <c:v>8.5150141422489494</c:v>
                </c:pt>
                <c:pt idx="11159">
                  <c:v>8.5116150302730205</c:v>
                </c:pt>
                <c:pt idx="11160">
                  <c:v>8.5073201006447405</c:v>
                </c:pt>
                <c:pt idx="11161">
                  <c:v>8.5029176617758093</c:v>
                </c:pt>
                <c:pt idx="11162">
                  <c:v>8.4984948550387198</c:v>
                </c:pt>
                <c:pt idx="11163">
                  <c:v>8.4940875618116394</c:v>
                </c:pt>
                <c:pt idx="11164">
                  <c:v>8.4897054385818205</c:v>
                </c:pt>
                <c:pt idx="11165">
                  <c:v>8.4853195996848996</c:v>
                </c:pt>
                <c:pt idx="11166">
                  <c:v>8.4815430198546906</c:v>
                </c:pt>
                <c:pt idx="11167">
                  <c:v>8.4777653266026896</c:v>
                </c:pt>
                <c:pt idx="11168">
                  <c:v>8.4739871564291391</c:v>
                </c:pt>
                <c:pt idx="11169">
                  <c:v>8.4702215648392496</c:v>
                </c:pt>
                <c:pt idx="11170">
                  <c:v>8.4664561291499094</c:v>
                </c:pt>
                <c:pt idx="11171">
                  <c:v>8.4627282332988898</c:v>
                </c:pt>
                <c:pt idx="11172">
                  <c:v>8.4589242228147903</c:v>
                </c:pt>
                <c:pt idx="11173">
                  <c:v>8.4550986214969495</c:v>
                </c:pt>
                <c:pt idx="11174">
                  <c:v>8.4512856418762201</c:v>
                </c:pt>
                <c:pt idx="11175">
                  <c:v>8.4474856410455192</c:v>
                </c:pt>
                <c:pt idx="11176">
                  <c:v>8.4440212282424696</c:v>
                </c:pt>
                <c:pt idx="11177">
                  <c:v>8.4405807508110797</c:v>
                </c:pt>
                <c:pt idx="11178">
                  <c:v>8.4372169346706993</c:v>
                </c:pt>
                <c:pt idx="11179">
                  <c:v>8.4338563462548795</c:v>
                </c:pt>
                <c:pt idx="11180">
                  <c:v>8.4304851297595196</c:v>
                </c:pt>
                <c:pt idx="11181">
                  <c:v>8.4271160674292709</c:v>
                </c:pt>
                <c:pt idx="11182">
                  <c:v>8.4237808683214492</c:v>
                </c:pt>
                <c:pt idx="11183">
                  <c:v>8.4204451063364392</c:v>
                </c:pt>
                <c:pt idx="11184">
                  <c:v>8.4171284086377103</c:v>
                </c:pt>
                <c:pt idx="11185">
                  <c:v>8.4138582285310601</c:v>
                </c:pt>
                <c:pt idx="11186">
                  <c:v>8.4105931797277105</c:v>
                </c:pt>
                <c:pt idx="11187">
                  <c:v>8.4072485038107505</c:v>
                </c:pt>
                <c:pt idx="11188">
                  <c:v>8.4039068122060794</c:v>
                </c:pt>
                <c:pt idx="11189">
                  <c:v>8.4005659734961995</c:v>
                </c:pt>
                <c:pt idx="11190">
                  <c:v>8.3972322736359999</c:v>
                </c:pt>
                <c:pt idx="11191">
                  <c:v>8.3938900955474196</c:v>
                </c:pt>
                <c:pt idx="11192">
                  <c:v>8.3905289477512195</c:v>
                </c:pt>
                <c:pt idx="11193">
                  <c:v>8.3871807082263992</c:v>
                </c:pt>
                <c:pt idx="11194">
                  <c:v>8.3838386614697793</c:v>
                </c:pt>
                <c:pt idx="11195">
                  <c:v>8.3805038796801696</c:v>
                </c:pt>
                <c:pt idx="11196">
                  <c:v>8.3771786271496396</c:v>
                </c:pt>
                <c:pt idx="11197">
                  <c:v>8.37389655182659</c:v>
                </c:pt>
                <c:pt idx="11198">
                  <c:v>8.3706198334578108</c:v>
                </c:pt>
                <c:pt idx="11199">
                  <c:v>8.3673538358030797</c:v>
                </c:pt>
                <c:pt idx="11200">
                  <c:v>8.3640941413229495</c:v>
                </c:pt>
                <c:pt idx="11201">
                  <c:v>8.3608405109925492</c:v>
                </c:pt>
                <c:pt idx="11202">
                  <c:v>8.3575948515345306</c:v>
                </c:pt>
                <c:pt idx="11203">
                  <c:v>8.3543331776837704</c:v>
                </c:pt>
                <c:pt idx="11204">
                  <c:v>8.3510465561043006</c:v>
                </c:pt>
                <c:pt idx="11205">
                  <c:v>8.3475597048769501</c:v>
                </c:pt>
                <c:pt idx="11206">
                  <c:v>8.3440884460461895</c:v>
                </c:pt>
                <c:pt idx="11207">
                  <c:v>8.3406057867384593</c:v>
                </c:pt>
                <c:pt idx="11208">
                  <c:v>8.3372644908030793</c:v>
                </c:pt>
                <c:pt idx="11209">
                  <c:v>8.3340090971279608</c:v>
                </c:pt>
                <c:pt idx="11210">
                  <c:v>8.3317344075829691</c:v>
                </c:pt>
                <c:pt idx="11211">
                  <c:v>8.3315353581141398</c:v>
                </c:pt>
                <c:pt idx="11212">
                  <c:v>8.3313441436994005</c:v>
                </c:pt>
                <c:pt idx="11213">
                  <c:v>8.3312026481651102</c:v>
                </c:pt>
                <c:pt idx="11214">
                  <c:v>8.3310705096002309</c:v>
                </c:pt>
                <c:pt idx="11215">
                  <c:v>8.3309809085463709</c:v>
                </c:pt>
                <c:pt idx="11216">
                  <c:v>8.3309011310327001</c:v>
                </c:pt>
                <c:pt idx="11217">
                  <c:v>8.3308272606037708</c:v>
                </c:pt>
                <c:pt idx="11218">
                  <c:v>8.3308091955349504</c:v>
                </c:pt>
                <c:pt idx="11219">
                  <c:v>8.3307966525058195</c:v>
                </c:pt>
                <c:pt idx="11220">
                  <c:v>8.3307935648256102</c:v>
                </c:pt>
                <c:pt idx="11221">
                  <c:v>8.3307196831840393</c:v>
                </c:pt>
                <c:pt idx="11222">
                  <c:v>8.3307141478251001</c:v>
                </c:pt>
                <c:pt idx="11223">
                  <c:v>8.3307284373372692</c:v>
                </c:pt>
                <c:pt idx="11224">
                  <c:v>8.3307759025519701</c:v>
                </c:pt>
                <c:pt idx="11225">
                  <c:v>8.3308527355608692</c:v>
                </c:pt>
                <c:pt idx="11226">
                  <c:v>8.3309260208228295</c:v>
                </c:pt>
                <c:pt idx="11227">
                  <c:v>8.3307816783139508</c:v>
                </c:pt>
                <c:pt idx="11228">
                  <c:v>8.3306678313859592</c:v>
                </c:pt>
                <c:pt idx="11229">
                  <c:v>8.3305542977565707</c:v>
                </c:pt>
                <c:pt idx="11230">
                  <c:v>8.3299852517047892</c:v>
                </c:pt>
                <c:pt idx="11231">
                  <c:v>8.32990097336811</c:v>
                </c:pt>
                <c:pt idx="11232">
                  <c:v>8.3298160761845992</c:v>
                </c:pt>
                <c:pt idx="11233">
                  <c:v>8.3295756898974709</c:v>
                </c:pt>
                <c:pt idx="11234">
                  <c:v>8.3292183800781192</c:v>
                </c:pt>
                <c:pt idx="11235">
                  <c:v>8.3286631039868695</c:v>
                </c:pt>
                <c:pt idx="11236">
                  <c:v>8.3281076903981308</c:v>
                </c:pt>
                <c:pt idx="11237">
                  <c:v>8.3279824729486904</c:v>
                </c:pt>
                <c:pt idx="11238">
                  <c:v>8.3279419926805094</c:v>
                </c:pt>
                <c:pt idx="11239">
                  <c:v>8.3279027659237297</c:v>
                </c:pt>
                <c:pt idx="11240">
                  <c:v>8.3278426407879795</c:v>
                </c:pt>
                <c:pt idx="11241">
                  <c:v>8.3277746069385792</c:v>
                </c:pt>
                <c:pt idx="11242">
                  <c:v>8.3277078433973895</c:v>
                </c:pt>
                <c:pt idx="11243">
                  <c:v>8.3276362703970506</c:v>
                </c:pt>
                <c:pt idx="11244">
                  <c:v>8.3275690669591</c:v>
                </c:pt>
                <c:pt idx="11245">
                  <c:v>8.3270425138633506</c:v>
                </c:pt>
                <c:pt idx="11246">
                  <c:v>8.3267738389773491</c:v>
                </c:pt>
                <c:pt idx="11247">
                  <c:v>8.3265107694811498</c:v>
                </c:pt>
                <c:pt idx="11248">
                  <c:v>8.3262291120329905</c:v>
                </c:pt>
                <c:pt idx="11249">
                  <c:v>8.3258873946140302</c:v>
                </c:pt>
                <c:pt idx="11250">
                  <c:v>8.3257024500735302</c:v>
                </c:pt>
                <c:pt idx="11251">
                  <c:v>8.3255256458757607</c:v>
                </c:pt>
                <c:pt idx="11252">
                  <c:v>8.32537812722091</c:v>
                </c:pt>
                <c:pt idx="11253">
                  <c:v>8.3250936820566306</c:v>
                </c:pt>
                <c:pt idx="11254">
                  <c:v>8.3248170528191903</c:v>
                </c:pt>
                <c:pt idx="11255">
                  <c:v>8.3245315437903304</c:v>
                </c:pt>
                <c:pt idx="11256">
                  <c:v>8.3242519426966499</c:v>
                </c:pt>
                <c:pt idx="11257">
                  <c:v>8.3241432102192299</c:v>
                </c:pt>
                <c:pt idx="11258">
                  <c:v>8.3240579331274898</c:v>
                </c:pt>
                <c:pt idx="11259">
                  <c:v>8.3239036969183697</c:v>
                </c:pt>
                <c:pt idx="11260">
                  <c:v>8.3238036251593197</c:v>
                </c:pt>
                <c:pt idx="11261">
                  <c:v>8.3237247305572009</c:v>
                </c:pt>
                <c:pt idx="11262">
                  <c:v>8.3232243793635305</c:v>
                </c:pt>
                <c:pt idx="11263">
                  <c:v>8.3227693831535596</c:v>
                </c:pt>
                <c:pt idx="11264">
                  <c:v>8.3223234828933794</c:v>
                </c:pt>
                <c:pt idx="11265">
                  <c:v>8.3218703643695608</c:v>
                </c:pt>
                <c:pt idx="11266">
                  <c:v>8.3214198810937106</c:v>
                </c:pt>
                <c:pt idx="11267">
                  <c:v>8.3209753700984095</c:v>
                </c:pt>
                <c:pt idx="11268">
                  <c:v>8.3203314104533295</c:v>
                </c:pt>
                <c:pt idx="11269">
                  <c:v>8.3197001578579997</c:v>
                </c:pt>
                <c:pt idx="11270">
                  <c:v>8.3190801815099302</c:v>
                </c:pt>
                <c:pt idx="11271">
                  <c:v>8.3184609907005491</c:v>
                </c:pt>
                <c:pt idx="11272">
                  <c:v>8.3178486648124093</c:v>
                </c:pt>
                <c:pt idx="11273">
                  <c:v>8.3172702640629304</c:v>
                </c:pt>
                <c:pt idx="11274">
                  <c:v>8.3167259073699498</c:v>
                </c:pt>
                <c:pt idx="11275">
                  <c:v>8.3161947328162302</c:v>
                </c:pt>
                <c:pt idx="11276">
                  <c:v>8.3156693305163607</c:v>
                </c:pt>
                <c:pt idx="11277">
                  <c:v>8.3151513874213308</c:v>
                </c:pt>
                <c:pt idx="11278">
                  <c:v>8.3146313357923702</c:v>
                </c:pt>
                <c:pt idx="11279">
                  <c:v>8.3147948542716907</c:v>
                </c:pt>
                <c:pt idx="11280">
                  <c:v>8.3149686170339496</c:v>
                </c:pt>
                <c:pt idx="11281">
                  <c:v>8.3151391534536891</c:v>
                </c:pt>
                <c:pt idx="11282">
                  <c:v>8.3152956273032999</c:v>
                </c:pt>
                <c:pt idx="11283">
                  <c:v>8.3154742104901906</c:v>
                </c:pt>
                <c:pt idx="11284">
                  <c:v>8.3156566039598907</c:v>
                </c:pt>
                <c:pt idx="11285">
                  <c:v>8.3158447481291606</c:v>
                </c:pt>
                <c:pt idx="11286">
                  <c:v>8.3160361074200999</c:v>
                </c:pt>
                <c:pt idx="11287">
                  <c:v>8.3165701914530903</c:v>
                </c:pt>
                <c:pt idx="11288">
                  <c:v>8.3171068617139206</c:v>
                </c:pt>
                <c:pt idx="11289">
                  <c:v>8.3176496943026308</c:v>
                </c:pt>
                <c:pt idx="11290">
                  <c:v>8.3181761584845297</c:v>
                </c:pt>
                <c:pt idx="11291">
                  <c:v>8.3186948006979495</c:v>
                </c:pt>
                <c:pt idx="11292">
                  <c:v>8.3192141034275995</c:v>
                </c:pt>
                <c:pt idx="11293">
                  <c:v>8.3194945726688605</c:v>
                </c:pt>
                <c:pt idx="11294">
                  <c:v>8.3197815365863708</c:v>
                </c:pt>
                <c:pt idx="11295">
                  <c:v>8.3200880475223293</c:v>
                </c:pt>
                <c:pt idx="11296">
                  <c:v>8.3203564134258894</c:v>
                </c:pt>
                <c:pt idx="11297">
                  <c:v>8.3208207671213792</c:v>
                </c:pt>
                <c:pt idx="11298">
                  <c:v>8.3212794749657792</c:v>
                </c:pt>
                <c:pt idx="11299">
                  <c:v>8.3218681942476902</c:v>
                </c:pt>
                <c:pt idx="11300">
                  <c:v>8.3222247474270397</c:v>
                </c:pt>
                <c:pt idx="11301">
                  <c:v>8.3229126360756407</c:v>
                </c:pt>
                <c:pt idx="11302">
                  <c:v>8.3235341982061701</c:v>
                </c:pt>
                <c:pt idx="11303">
                  <c:v>8.32407691662765</c:v>
                </c:pt>
                <c:pt idx="11304">
                  <c:v>8.3246232835872593</c:v>
                </c:pt>
                <c:pt idx="11305">
                  <c:v>8.3251761602564098</c:v>
                </c:pt>
                <c:pt idx="11306">
                  <c:v>8.3257350699487294</c:v>
                </c:pt>
                <c:pt idx="11307">
                  <c:v>8.3261726469632897</c:v>
                </c:pt>
                <c:pt idx="11308">
                  <c:v>8.3270496583667892</c:v>
                </c:pt>
                <c:pt idx="11309">
                  <c:v>8.3279166067673707</c:v>
                </c:pt>
                <c:pt idx="11310">
                  <c:v>8.3288052913413093</c:v>
                </c:pt>
                <c:pt idx="11311">
                  <c:v>8.3297037866519901</c:v>
                </c:pt>
                <c:pt idx="11312">
                  <c:v>8.3306035090281298</c:v>
                </c:pt>
                <c:pt idx="11313">
                  <c:v>8.3315197166567199</c:v>
                </c:pt>
                <c:pt idx="11314">
                  <c:v>8.3318740642309805</c:v>
                </c:pt>
                <c:pt idx="11315">
                  <c:v>8.3322467920759493</c:v>
                </c:pt>
                <c:pt idx="11316">
                  <c:v>8.3326245482277397</c:v>
                </c:pt>
                <c:pt idx="11317">
                  <c:v>8.3329961184829404</c:v>
                </c:pt>
                <c:pt idx="11318">
                  <c:v>8.3333694473443405</c:v>
                </c:pt>
                <c:pt idx="11319">
                  <c:v>8.3338376816358295</c:v>
                </c:pt>
                <c:pt idx="11320">
                  <c:v>8.3341341652727792</c:v>
                </c:pt>
                <c:pt idx="11321">
                  <c:v>8.3344367858546704</c:v>
                </c:pt>
                <c:pt idx="11322">
                  <c:v>8.3347522190409702</c:v>
                </c:pt>
                <c:pt idx="11323">
                  <c:v>8.3352491668147799</c:v>
                </c:pt>
                <c:pt idx="11324">
                  <c:v>8.3357436287103894</c:v>
                </c:pt>
                <c:pt idx="11325">
                  <c:v>8.3357973983532592</c:v>
                </c:pt>
                <c:pt idx="11326">
                  <c:v>8.3358363388177299</c:v>
                </c:pt>
                <c:pt idx="11327">
                  <c:v>8.3358313432891702</c:v>
                </c:pt>
                <c:pt idx="11328">
                  <c:v>8.3358674349182706</c:v>
                </c:pt>
                <c:pt idx="11329">
                  <c:v>8.3359243822632791</c:v>
                </c:pt>
                <c:pt idx="11330">
                  <c:v>8.3360230463156295</c:v>
                </c:pt>
                <c:pt idx="11331">
                  <c:v>8.3361179140608801</c:v>
                </c:pt>
                <c:pt idx="11332">
                  <c:v>8.3363776743918194</c:v>
                </c:pt>
                <c:pt idx="11333">
                  <c:v>8.3366792006439301</c:v>
                </c:pt>
                <c:pt idx="11334">
                  <c:v>8.3370000813161695</c:v>
                </c:pt>
                <c:pt idx="11335">
                  <c:v>8.3373542534699006</c:v>
                </c:pt>
                <c:pt idx="11336">
                  <c:v>8.3375905118778206</c:v>
                </c:pt>
                <c:pt idx="11337">
                  <c:v>8.33746532239571</c:v>
                </c:pt>
                <c:pt idx="11338">
                  <c:v>8.3373305655552308</c:v>
                </c:pt>
                <c:pt idx="11339">
                  <c:v>8.3371924400364303</c:v>
                </c:pt>
                <c:pt idx="11340">
                  <c:v>8.3371598196737597</c:v>
                </c:pt>
                <c:pt idx="11341">
                  <c:v>8.3372470097590199</c:v>
                </c:pt>
                <c:pt idx="11342">
                  <c:v>8.33706245091774</c:v>
                </c:pt>
                <c:pt idx="11343">
                  <c:v>8.3367507777871701</c:v>
                </c:pt>
                <c:pt idx="11344">
                  <c:v>8.3364428609601902</c:v>
                </c:pt>
                <c:pt idx="11345">
                  <c:v>8.3362597680356103</c:v>
                </c:pt>
                <c:pt idx="11346">
                  <c:v>8.3360956275554692</c:v>
                </c:pt>
                <c:pt idx="11347">
                  <c:v>8.3358081550929803</c:v>
                </c:pt>
                <c:pt idx="11348">
                  <c:v>8.3355209311573706</c:v>
                </c:pt>
                <c:pt idx="11349">
                  <c:v>8.33524660531479</c:v>
                </c:pt>
                <c:pt idx="11350">
                  <c:v>8.33472407296928</c:v>
                </c:pt>
                <c:pt idx="11351">
                  <c:v>8.3344363773644403</c:v>
                </c:pt>
                <c:pt idx="11352">
                  <c:v>8.3342733277342695</c:v>
                </c:pt>
                <c:pt idx="11353">
                  <c:v>8.3340839650878298</c:v>
                </c:pt>
                <c:pt idx="11354">
                  <c:v>8.3339450295079196</c:v>
                </c:pt>
                <c:pt idx="11355">
                  <c:v>8.3338826409224094</c:v>
                </c:pt>
                <c:pt idx="11356">
                  <c:v>8.3338955008056708</c:v>
                </c:pt>
                <c:pt idx="11357">
                  <c:v>8.3337817951566109</c:v>
                </c:pt>
                <c:pt idx="11358">
                  <c:v>8.3336587548118697</c:v>
                </c:pt>
                <c:pt idx="11359">
                  <c:v>8.3336562338924498</c:v>
                </c:pt>
                <c:pt idx="11360">
                  <c:v>8.3337271966142392</c:v>
                </c:pt>
                <c:pt idx="11361">
                  <c:v>8.3338320130368597</c:v>
                </c:pt>
                <c:pt idx="11362">
                  <c:v>8.3339624189014092</c:v>
                </c:pt>
                <c:pt idx="11363">
                  <c:v>8.3340793084176994</c:v>
                </c:pt>
                <c:pt idx="11364">
                  <c:v>8.3341989240375103</c:v>
                </c:pt>
                <c:pt idx="11365">
                  <c:v>8.3343217421301894</c:v>
                </c:pt>
                <c:pt idx="11366">
                  <c:v>8.3344013291805901</c:v>
                </c:pt>
                <c:pt idx="11367">
                  <c:v>8.3343995539956008</c:v>
                </c:pt>
                <c:pt idx="11368">
                  <c:v>8.3346392385308796</c:v>
                </c:pt>
                <c:pt idx="11369">
                  <c:v>8.33483970895435</c:v>
                </c:pt>
                <c:pt idx="11370">
                  <c:v>8.3350486897563307</c:v>
                </c:pt>
                <c:pt idx="11371">
                  <c:v>8.3353337182723308</c:v>
                </c:pt>
                <c:pt idx="11372">
                  <c:v>8.3356215644015705</c:v>
                </c:pt>
                <c:pt idx="11373">
                  <c:v>8.3356841583543506</c:v>
                </c:pt>
                <c:pt idx="11374">
                  <c:v>8.3357410411248605</c:v>
                </c:pt>
                <c:pt idx="11375">
                  <c:v>8.3357924837277206</c:v>
                </c:pt>
                <c:pt idx="11376">
                  <c:v>8.3358623707206405</c:v>
                </c:pt>
                <c:pt idx="11377">
                  <c:v>8.3359278640996504</c:v>
                </c:pt>
                <c:pt idx="11378">
                  <c:v>8.33602007645265</c:v>
                </c:pt>
                <c:pt idx="11379">
                  <c:v>8.3361133767460291</c:v>
                </c:pt>
                <c:pt idx="11380">
                  <c:v>8.3363980798858606</c:v>
                </c:pt>
                <c:pt idx="11381">
                  <c:v>8.3366615846662402</c:v>
                </c:pt>
                <c:pt idx="11382">
                  <c:v>8.3369905404872906</c:v>
                </c:pt>
                <c:pt idx="11383">
                  <c:v>8.3373330120699993</c:v>
                </c:pt>
                <c:pt idx="11384">
                  <c:v>8.3376805735863506</c:v>
                </c:pt>
                <c:pt idx="11385">
                  <c:v>8.3378662459200203</c:v>
                </c:pt>
                <c:pt idx="11386">
                  <c:v>8.3380265306054202</c:v>
                </c:pt>
                <c:pt idx="11387">
                  <c:v>8.3384326007425695</c:v>
                </c:pt>
                <c:pt idx="11388">
                  <c:v>8.3388037652130897</c:v>
                </c:pt>
                <c:pt idx="11389">
                  <c:v>8.3391782260684302</c:v>
                </c:pt>
                <c:pt idx="11390">
                  <c:v>8.3393125016669707</c:v>
                </c:pt>
                <c:pt idx="11391">
                  <c:v>8.3396294039449899</c:v>
                </c:pt>
                <c:pt idx="11392">
                  <c:v>8.3399476539612092</c:v>
                </c:pt>
                <c:pt idx="11393">
                  <c:v>8.3402575428065493</c:v>
                </c:pt>
                <c:pt idx="11394">
                  <c:v>8.3405805971881204</c:v>
                </c:pt>
                <c:pt idx="11395">
                  <c:v>8.3408128021004799</c:v>
                </c:pt>
                <c:pt idx="11396">
                  <c:v>8.3409339144460795</c:v>
                </c:pt>
                <c:pt idx="11397">
                  <c:v>8.3405935120317398</c:v>
                </c:pt>
                <c:pt idx="11398">
                  <c:v>8.3401733311332595</c:v>
                </c:pt>
                <c:pt idx="11399">
                  <c:v>8.3399775544777501</c:v>
                </c:pt>
                <c:pt idx="11400">
                  <c:v>8.3397667789111694</c:v>
                </c:pt>
                <c:pt idx="11401">
                  <c:v>8.3388463278618108</c:v>
                </c:pt>
                <c:pt idx="11402">
                  <c:v>8.3379314427648001</c:v>
                </c:pt>
                <c:pt idx="11403">
                  <c:v>8.3370283212149907</c:v>
                </c:pt>
                <c:pt idx="11404">
                  <c:v>8.3360551938600107</c:v>
                </c:pt>
                <c:pt idx="11405">
                  <c:v>8.3351636044401207</c:v>
                </c:pt>
                <c:pt idx="11406">
                  <c:v>8.3342518266791501</c:v>
                </c:pt>
                <c:pt idx="11407">
                  <c:v>8.3337289581518501</c:v>
                </c:pt>
                <c:pt idx="11408">
                  <c:v>8.3332242536174501</c:v>
                </c:pt>
                <c:pt idx="11409">
                  <c:v>8.3327123924019695</c:v>
                </c:pt>
                <c:pt idx="11410">
                  <c:v>8.3321704515064798</c:v>
                </c:pt>
                <c:pt idx="11411">
                  <c:v>8.3315696507754708</c:v>
                </c:pt>
                <c:pt idx="11412">
                  <c:v>8.3311660569959596</c:v>
                </c:pt>
                <c:pt idx="11413">
                  <c:v>8.3312418070398699</c:v>
                </c:pt>
                <c:pt idx="11414">
                  <c:v>8.3313301689040191</c:v>
                </c:pt>
                <c:pt idx="11415">
                  <c:v>8.3315226622250904</c:v>
                </c:pt>
                <c:pt idx="11416">
                  <c:v>8.3314397439646495</c:v>
                </c:pt>
                <c:pt idx="11417">
                  <c:v>8.3312979290880502</c:v>
                </c:pt>
                <c:pt idx="11418">
                  <c:v>8.3315508261861098</c:v>
                </c:pt>
                <c:pt idx="11419">
                  <c:v>8.3318065185205796</c:v>
                </c:pt>
                <c:pt idx="11420">
                  <c:v>8.3320702502638007</c:v>
                </c:pt>
                <c:pt idx="11421">
                  <c:v>8.3322075675265204</c:v>
                </c:pt>
                <c:pt idx="11422">
                  <c:v>8.3323486511028495</c:v>
                </c:pt>
                <c:pt idx="11423">
                  <c:v>8.3324864421868892</c:v>
                </c:pt>
                <c:pt idx="11424">
                  <c:v>8.3328881002065707</c:v>
                </c:pt>
                <c:pt idx="11425">
                  <c:v>8.3332955003968898</c:v>
                </c:pt>
                <c:pt idx="11426">
                  <c:v>8.3332004068485102</c:v>
                </c:pt>
                <c:pt idx="11427">
                  <c:v>8.3331124266324998</c:v>
                </c:pt>
                <c:pt idx="11428">
                  <c:v>8.33347412165271</c:v>
                </c:pt>
                <c:pt idx="11429">
                  <c:v>8.3338156907864995</c:v>
                </c:pt>
                <c:pt idx="11430">
                  <c:v>8.3344127083489496</c:v>
                </c:pt>
                <c:pt idx="11431">
                  <c:v>8.3350335814275809</c:v>
                </c:pt>
                <c:pt idx="11432">
                  <c:v>8.3355593616002608</c:v>
                </c:pt>
                <c:pt idx="11433">
                  <c:v>8.3360816137175</c:v>
                </c:pt>
                <c:pt idx="11434">
                  <c:v>8.3366504308555704</c:v>
                </c:pt>
                <c:pt idx="11435">
                  <c:v>8.3372245948751793</c:v>
                </c:pt>
                <c:pt idx="11436">
                  <c:v>8.3382341730489298</c:v>
                </c:pt>
                <c:pt idx="11437">
                  <c:v>8.3392473692722895</c:v>
                </c:pt>
                <c:pt idx="11438">
                  <c:v>8.3402613227300293</c:v>
                </c:pt>
                <c:pt idx="11439">
                  <c:v>8.3412612767955796</c:v>
                </c:pt>
                <c:pt idx="11440">
                  <c:v>8.3422563825935008</c:v>
                </c:pt>
                <c:pt idx="11441">
                  <c:v>8.3432565608542006</c:v>
                </c:pt>
                <c:pt idx="11442">
                  <c:v>8.3442414443198807</c:v>
                </c:pt>
                <c:pt idx="11443">
                  <c:v>8.3452357791812606</c:v>
                </c:pt>
                <c:pt idx="11444">
                  <c:v>8.3462413822723391</c:v>
                </c:pt>
                <c:pt idx="11445">
                  <c:v>8.3461241677748301</c:v>
                </c:pt>
                <c:pt idx="11446">
                  <c:v>8.3460157302984292</c:v>
                </c:pt>
                <c:pt idx="11447">
                  <c:v>8.3451816048502607</c:v>
                </c:pt>
                <c:pt idx="11448">
                  <c:v>8.3443500389716796</c:v>
                </c:pt>
                <c:pt idx="11449">
                  <c:v>8.3435442524282699</c:v>
                </c:pt>
                <c:pt idx="11450">
                  <c:v>8.3427368318057304</c:v>
                </c:pt>
                <c:pt idx="11451">
                  <c:v>8.3418630826651601</c:v>
                </c:pt>
                <c:pt idx="11452">
                  <c:v>8.3409621817202293</c:v>
                </c:pt>
                <c:pt idx="11453">
                  <c:v>8.3400570012050395</c:v>
                </c:pt>
                <c:pt idx="11454">
                  <c:v>8.3391538766988003</c:v>
                </c:pt>
                <c:pt idx="11455">
                  <c:v>8.3377349326746497</c:v>
                </c:pt>
                <c:pt idx="11456">
                  <c:v>8.3362447134667992</c:v>
                </c:pt>
                <c:pt idx="11457">
                  <c:v>8.3347610318786405</c:v>
                </c:pt>
                <c:pt idx="11458">
                  <c:v>8.3333345501408207</c:v>
                </c:pt>
                <c:pt idx="11459">
                  <c:v>8.3318672238762499</c:v>
                </c:pt>
                <c:pt idx="11460">
                  <c:v>8.3319435778641306</c:v>
                </c:pt>
                <c:pt idx="11461">
                  <c:v>8.3319956106506901</c:v>
                </c:pt>
                <c:pt idx="11462">
                  <c:v>8.3320315467164896</c:v>
                </c:pt>
                <c:pt idx="11463">
                  <c:v>8.3311558123720708</c:v>
                </c:pt>
                <c:pt idx="11464">
                  <c:v>8.3302916073889701</c:v>
                </c:pt>
                <c:pt idx="11465">
                  <c:v>8.3300276314485</c:v>
                </c:pt>
                <c:pt idx="11466">
                  <c:v>8.3291998973306605</c:v>
                </c:pt>
                <c:pt idx="11467">
                  <c:v>8.3287746783156607</c:v>
                </c:pt>
                <c:pt idx="11468">
                  <c:v>8.3282847682721108</c:v>
                </c:pt>
                <c:pt idx="11469">
                  <c:v>8.3279522670329609</c:v>
                </c:pt>
                <c:pt idx="11470">
                  <c:v>8.3279120750079407</c:v>
                </c:pt>
                <c:pt idx="11471">
                  <c:v>8.3278460697258101</c:v>
                </c:pt>
                <c:pt idx="11472">
                  <c:v>8.3277964635314792</c:v>
                </c:pt>
                <c:pt idx="11473">
                  <c:v>8.3277992430880996</c:v>
                </c:pt>
                <c:pt idx="11474">
                  <c:v>8.3277888622330298</c:v>
                </c:pt>
                <c:pt idx="11475">
                  <c:v>8.3270210227970907</c:v>
                </c:pt>
                <c:pt idx="11476">
                  <c:v>8.3270041013932001</c:v>
                </c:pt>
                <c:pt idx="11477">
                  <c:v>8.32661331423893</c:v>
                </c:pt>
                <c:pt idx="11478">
                  <c:v>8.3263916297215896</c:v>
                </c:pt>
                <c:pt idx="11479">
                  <c:v>8.3261764098042796</c:v>
                </c:pt>
                <c:pt idx="11480">
                  <c:v>8.3259758785303308</c:v>
                </c:pt>
                <c:pt idx="11481">
                  <c:v>8.3256956954878802</c:v>
                </c:pt>
                <c:pt idx="11482">
                  <c:v>8.3259542300383291</c:v>
                </c:pt>
                <c:pt idx="11483">
                  <c:v>8.3261478325423006</c:v>
                </c:pt>
                <c:pt idx="11484">
                  <c:v>8.3261084311350597</c:v>
                </c:pt>
                <c:pt idx="11485">
                  <c:v>8.3260856290912599</c:v>
                </c:pt>
                <c:pt idx="11486">
                  <c:v>8.3254792098191004</c:v>
                </c:pt>
                <c:pt idx="11487">
                  <c:v>8.3243369004887899</c:v>
                </c:pt>
                <c:pt idx="11488">
                  <c:v>8.3231971325875893</c:v>
                </c:pt>
                <c:pt idx="11489">
                  <c:v>8.3220581038247907</c:v>
                </c:pt>
                <c:pt idx="11490">
                  <c:v>8.3209294689836195</c:v>
                </c:pt>
                <c:pt idx="11491">
                  <c:v>8.3197996719063791</c:v>
                </c:pt>
                <c:pt idx="11492">
                  <c:v>8.3192402466573192</c:v>
                </c:pt>
                <c:pt idx="11493">
                  <c:v>8.3186779902436001</c:v>
                </c:pt>
                <c:pt idx="11494">
                  <c:v>8.3181314982123506</c:v>
                </c:pt>
                <c:pt idx="11495">
                  <c:v>8.3176973700633692</c:v>
                </c:pt>
                <c:pt idx="11496">
                  <c:v>8.3172629764359005</c:v>
                </c:pt>
                <c:pt idx="11497">
                  <c:v>8.3173082418355193</c:v>
                </c:pt>
                <c:pt idx="11498">
                  <c:v>8.31735441213673</c:v>
                </c:pt>
                <c:pt idx="11499">
                  <c:v>8.3174501264109892</c:v>
                </c:pt>
                <c:pt idx="11500">
                  <c:v>8.31709582191713</c:v>
                </c:pt>
                <c:pt idx="11501">
                  <c:v>8.3172344834190302</c:v>
                </c:pt>
                <c:pt idx="11502">
                  <c:v>8.3168874306688103</c:v>
                </c:pt>
                <c:pt idx="11503">
                  <c:v>8.3165355783089492</c:v>
                </c:pt>
                <c:pt idx="11504">
                  <c:v>8.3161699689681292</c:v>
                </c:pt>
                <c:pt idx="11505">
                  <c:v>8.3159469456079798</c:v>
                </c:pt>
                <c:pt idx="11506">
                  <c:v>8.3164308325542002</c:v>
                </c:pt>
                <c:pt idx="11507">
                  <c:v>8.3168940109339893</c:v>
                </c:pt>
                <c:pt idx="11508">
                  <c:v>8.3173559003005604</c:v>
                </c:pt>
                <c:pt idx="11509">
                  <c:v>8.3178274191771493</c:v>
                </c:pt>
                <c:pt idx="11510">
                  <c:v>8.3183376537238498</c:v>
                </c:pt>
                <c:pt idx="11511">
                  <c:v>8.3188784968028298</c:v>
                </c:pt>
                <c:pt idx="11512">
                  <c:v>8.3194447022996592</c:v>
                </c:pt>
                <c:pt idx="11513">
                  <c:v>8.3200171045150402</c:v>
                </c:pt>
                <c:pt idx="11514">
                  <c:v>8.3202092328829593</c:v>
                </c:pt>
                <c:pt idx="11515">
                  <c:v>8.3204301156085307</c:v>
                </c:pt>
                <c:pt idx="11516">
                  <c:v>8.3206308203108499</c:v>
                </c:pt>
                <c:pt idx="11517">
                  <c:v>8.3208367860537606</c:v>
                </c:pt>
                <c:pt idx="11518">
                  <c:v>8.3214491898163594</c:v>
                </c:pt>
                <c:pt idx="11519">
                  <c:v>8.3220635332072401</c:v>
                </c:pt>
                <c:pt idx="11520">
                  <c:v>8.3226955742277902</c:v>
                </c:pt>
                <c:pt idx="11521">
                  <c:v>8.3233070698587799</c:v>
                </c:pt>
                <c:pt idx="11522">
                  <c:v>8.3235478373412608</c:v>
                </c:pt>
                <c:pt idx="11523">
                  <c:v>8.32378670664243</c:v>
                </c:pt>
                <c:pt idx="11524">
                  <c:v>8.3239894458230204</c:v>
                </c:pt>
                <c:pt idx="11525">
                  <c:v>8.3241950360288506</c:v>
                </c:pt>
                <c:pt idx="11526">
                  <c:v>8.3244076296267799</c:v>
                </c:pt>
                <c:pt idx="11527">
                  <c:v>8.3245779674418703</c:v>
                </c:pt>
                <c:pt idx="11528">
                  <c:v>8.3251202854886408</c:v>
                </c:pt>
                <c:pt idx="11529">
                  <c:v>8.3256647712261298</c:v>
                </c:pt>
                <c:pt idx="11530">
                  <c:v>8.3262129736248909</c:v>
                </c:pt>
                <c:pt idx="11531">
                  <c:v>8.32695117844181</c:v>
                </c:pt>
                <c:pt idx="11532">
                  <c:v>8.3276939268401904</c:v>
                </c:pt>
                <c:pt idx="11533">
                  <c:v>8.3284306082931696</c:v>
                </c:pt>
                <c:pt idx="11534">
                  <c:v>8.3292399892045204</c:v>
                </c:pt>
                <c:pt idx="11535">
                  <c:v>8.3300832082650391</c:v>
                </c:pt>
                <c:pt idx="11536">
                  <c:v>8.3307627623199796</c:v>
                </c:pt>
                <c:pt idx="11537">
                  <c:v>8.3314000370070396</c:v>
                </c:pt>
                <c:pt idx="11538">
                  <c:v>8.33206590177066</c:v>
                </c:pt>
                <c:pt idx="11539">
                  <c:v>8.3327053024990292</c:v>
                </c:pt>
                <c:pt idx="11540">
                  <c:v>8.3333588762661002</c:v>
                </c:pt>
                <c:pt idx="11541">
                  <c:v>8.3332735366349109</c:v>
                </c:pt>
                <c:pt idx="11542">
                  <c:v>8.3336856817620699</c:v>
                </c:pt>
                <c:pt idx="11543">
                  <c:v>8.3341108320468607</c:v>
                </c:pt>
                <c:pt idx="11544">
                  <c:v>8.3345391009530303</c:v>
                </c:pt>
                <c:pt idx="11545">
                  <c:v>8.3344799031386998</c:v>
                </c:pt>
                <c:pt idx="11546">
                  <c:v>8.3348842246524697</c:v>
                </c:pt>
                <c:pt idx="11547">
                  <c:v>8.3350907822939995</c:v>
                </c:pt>
                <c:pt idx="11548">
                  <c:v>8.3353290003798808</c:v>
                </c:pt>
                <c:pt idx="11549">
                  <c:v>8.3355702188537002</c:v>
                </c:pt>
                <c:pt idx="11550">
                  <c:v>8.3358373254226308</c:v>
                </c:pt>
                <c:pt idx="11551">
                  <c:v>8.3360537835357693</c:v>
                </c:pt>
                <c:pt idx="11552">
                  <c:v>8.3367835421360006</c:v>
                </c:pt>
                <c:pt idx="11553">
                  <c:v>8.3375184917243192</c:v>
                </c:pt>
                <c:pt idx="11554">
                  <c:v>8.3382568435144595</c:v>
                </c:pt>
                <c:pt idx="11555">
                  <c:v>8.3383646828152997</c:v>
                </c:pt>
                <c:pt idx="11556">
                  <c:v>8.3384841094332298</c:v>
                </c:pt>
                <c:pt idx="11557">
                  <c:v>8.33860081811196</c:v>
                </c:pt>
                <c:pt idx="11558">
                  <c:v>8.3387364088924105</c:v>
                </c:pt>
                <c:pt idx="11559">
                  <c:v>8.3388761582217406</c:v>
                </c:pt>
                <c:pt idx="11560">
                  <c:v>8.3390158094990507</c:v>
                </c:pt>
                <c:pt idx="11561">
                  <c:v>8.3391572691743505</c:v>
                </c:pt>
                <c:pt idx="11562">
                  <c:v>8.3391729096831799</c:v>
                </c:pt>
                <c:pt idx="11563">
                  <c:v>8.3391923843254006</c:v>
                </c:pt>
                <c:pt idx="11564">
                  <c:v>8.3387822282713895</c:v>
                </c:pt>
                <c:pt idx="11565">
                  <c:v>8.3384013096399308</c:v>
                </c:pt>
                <c:pt idx="11566">
                  <c:v>8.3384867204955793</c:v>
                </c:pt>
                <c:pt idx="11567">
                  <c:v>8.3385806112245007</c:v>
                </c:pt>
                <c:pt idx="11568">
                  <c:v>8.3385202524712394</c:v>
                </c:pt>
                <c:pt idx="11569">
                  <c:v>8.3384646697841003</c:v>
                </c:pt>
                <c:pt idx="11570">
                  <c:v>8.3384133855590292</c:v>
                </c:pt>
                <c:pt idx="11571">
                  <c:v>8.3383668758670204</c:v>
                </c:pt>
                <c:pt idx="11572">
                  <c:v>8.3383489818005394</c:v>
                </c:pt>
                <c:pt idx="11573">
                  <c:v>8.3384121546823007</c:v>
                </c:pt>
                <c:pt idx="11574">
                  <c:v>8.3384606059121502</c:v>
                </c:pt>
                <c:pt idx="11575">
                  <c:v>8.3385145375254694</c:v>
                </c:pt>
                <c:pt idx="11576">
                  <c:v>8.3385714540032296</c:v>
                </c:pt>
                <c:pt idx="11577">
                  <c:v>8.3386333811698599</c:v>
                </c:pt>
                <c:pt idx="11578">
                  <c:v>8.3386950730838301</c:v>
                </c:pt>
                <c:pt idx="11579">
                  <c:v>8.3392367526870608</c:v>
                </c:pt>
                <c:pt idx="11580">
                  <c:v>8.3397866177539992</c:v>
                </c:pt>
                <c:pt idx="11581">
                  <c:v>8.3403373959761797</c:v>
                </c:pt>
                <c:pt idx="11582">
                  <c:v>8.3408993281805106</c:v>
                </c:pt>
                <c:pt idx="11583">
                  <c:v>8.3414646749641204</c:v>
                </c:pt>
                <c:pt idx="11584">
                  <c:v>8.3418888163417293</c:v>
                </c:pt>
                <c:pt idx="11585">
                  <c:v>8.3426555205936808</c:v>
                </c:pt>
                <c:pt idx="11586">
                  <c:v>8.3434226988037103</c:v>
                </c:pt>
                <c:pt idx="11587">
                  <c:v>8.3442470954219505</c:v>
                </c:pt>
                <c:pt idx="11588">
                  <c:v>8.3449326805996709</c:v>
                </c:pt>
                <c:pt idx="11589">
                  <c:v>8.3456239854178307</c:v>
                </c:pt>
                <c:pt idx="11590">
                  <c:v>8.3463152870805093</c:v>
                </c:pt>
                <c:pt idx="11591">
                  <c:v>8.3470099226979606</c:v>
                </c:pt>
                <c:pt idx="11592">
                  <c:v>8.3477008509358104</c:v>
                </c:pt>
                <c:pt idx="11593">
                  <c:v>8.34855270751045</c:v>
                </c:pt>
                <c:pt idx="11594">
                  <c:v>8.3493018621458699</c:v>
                </c:pt>
                <c:pt idx="11595">
                  <c:v>8.3500363836139293</c:v>
                </c:pt>
                <c:pt idx="11596">
                  <c:v>8.3503223282992796</c:v>
                </c:pt>
                <c:pt idx="11597">
                  <c:v>8.3506613752102208</c:v>
                </c:pt>
                <c:pt idx="11598">
                  <c:v>8.3509948518806105</c:v>
                </c:pt>
                <c:pt idx="11599">
                  <c:v>8.3517576134275195</c:v>
                </c:pt>
                <c:pt idx="11600">
                  <c:v>8.3527130993399599</c:v>
                </c:pt>
                <c:pt idx="11601">
                  <c:v>8.3536195648591693</c:v>
                </c:pt>
                <c:pt idx="11602">
                  <c:v>8.3547207069538896</c:v>
                </c:pt>
                <c:pt idx="11603">
                  <c:v>8.3557617364089296</c:v>
                </c:pt>
                <c:pt idx="11604">
                  <c:v>8.3569748587467796</c:v>
                </c:pt>
                <c:pt idx="11605">
                  <c:v>8.3582041475869193</c:v>
                </c:pt>
                <c:pt idx="11606">
                  <c:v>8.3594347011388095</c:v>
                </c:pt>
                <c:pt idx="11607">
                  <c:v>8.3606711679358607</c:v>
                </c:pt>
                <c:pt idx="11608">
                  <c:v>8.3619125936753296</c:v>
                </c:pt>
                <c:pt idx="11609">
                  <c:v>8.3630949470398495</c:v>
                </c:pt>
                <c:pt idx="11610">
                  <c:v>8.3642788023560204</c:v>
                </c:pt>
                <c:pt idx="11611">
                  <c:v>8.3654630861308092</c:v>
                </c:pt>
                <c:pt idx="11612">
                  <c:v>8.3667384747504396</c:v>
                </c:pt>
                <c:pt idx="11613">
                  <c:v>8.3679640091906702</c:v>
                </c:pt>
                <c:pt idx="11614">
                  <c:v>8.3692052298536801</c:v>
                </c:pt>
                <c:pt idx="11615">
                  <c:v>8.3702403357226203</c:v>
                </c:pt>
                <c:pt idx="11616">
                  <c:v>8.3714494561993895</c:v>
                </c:pt>
                <c:pt idx="11617">
                  <c:v>8.3726339768904605</c:v>
                </c:pt>
                <c:pt idx="11618">
                  <c:v>8.3738103480758408</c:v>
                </c:pt>
                <c:pt idx="11619">
                  <c:v>8.3745630385622096</c:v>
                </c:pt>
                <c:pt idx="11620">
                  <c:v>8.3755020491529208</c:v>
                </c:pt>
                <c:pt idx="11621">
                  <c:v>8.3764954484342908</c:v>
                </c:pt>
                <c:pt idx="11622">
                  <c:v>8.3774862537228696</c:v>
                </c:pt>
                <c:pt idx="11623">
                  <c:v>8.3784803056307897</c:v>
                </c:pt>
                <c:pt idx="11624">
                  <c:v>8.3794456554254104</c:v>
                </c:pt>
                <c:pt idx="11625">
                  <c:v>8.3802833916941406</c:v>
                </c:pt>
                <c:pt idx="11626">
                  <c:v>8.3811167512038001</c:v>
                </c:pt>
                <c:pt idx="11627">
                  <c:v>8.3819501441372299</c:v>
                </c:pt>
                <c:pt idx="11628">
                  <c:v>8.3827945371881896</c:v>
                </c:pt>
                <c:pt idx="11629">
                  <c:v>8.3836341941696801</c:v>
                </c:pt>
                <c:pt idx="11630">
                  <c:v>8.3844786512641196</c:v>
                </c:pt>
                <c:pt idx="11631">
                  <c:v>8.38532933842232</c:v>
                </c:pt>
                <c:pt idx="11632">
                  <c:v>8.3861800562006206</c:v>
                </c:pt>
                <c:pt idx="11633">
                  <c:v>8.3871626077066601</c:v>
                </c:pt>
                <c:pt idx="11634">
                  <c:v>8.3882784277008096</c:v>
                </c:pt>
                <c:pt idx="11635">
                  <c:v>8.3894212599922806</c:v>
                </c:pt>
                <c:pt idx="11636">
                  <c:v>8.3907340035039795</c:v>
                </c:pt>
                <c:pt idx="11637">
                  <c:v>8.39210984602013</c:v>
                </c:pt>
                <c:pt idx="11638">
                  <c:v>8.3934438771560398</c:v>
                </c:pt>
                <c:pt idx="11639">
                  <c:v>8.3948927674607798</c:v>
                </c:pt>
                <c:pt idx="11640">
                  <c:v>8.3962475529398795</c:v>
                </c:pt>
                <c:pt idx="11641">
                  <c:v>8.3977465609254001</c:v>
                </c:pt>
                <c:pt idx="11642">
                  <c:v>8.3989492129548307</c:v>
                </c:pt>
                <c:pt idx="11643">
                  <c:v>8.4001100604098102</c:v>
                </c:pt>
                <c:pt idx="11644">
                  <c:v>8.4012741171828704</c:v>
                </c:pt>
                <c:pt idx="11645">
                  <c:v>8.4024991529964392</c:v>
                </c:pt>
                <c:pt idx="11646">
                  <c:v>8.4037515282259605</c:v>
                </c:pt>
                <c:pt idx="11647">
                  <c:v>8.4050061891694803</c:v>
                </c:pt>
                <c:pt idx="11648">
                  <c:v>8.4062505433931491</c:v>
                </c:pt>
                <c:pt idx="11649">
                  <c:v>8.4071150644416193</c:v>
                </c:pt>
                <c:pt idx="11650">
                  <c:v>8.4079801459616696</c:v>
                </c:pt>
                <c:pt idx="11651">
                  <c:v>8.4088381584882992</c:v>
                </c:pt>
                <c:pt idx="11652">
                  <c:v>8.4097020906713702</c:v>
                </c:pt>
                <c:pt idx="11653">
                  <c:v>8.41056860408513</c:v>
                </c:pt>
                <c:pt idx="11654">
                  <c:v>8.4114362676529595</c:v>
                </c:pt>
                <c:pt idx="11655">
                  <c:v>8.4123117565304302</c:v>
                </c:pt>
                <c:pt idx="11656">
                  <c:v>8.4131844605266508</c:v>
                </c:pt>
                <c:pt idx="11657">
                  <c:v>8.4140618892632197</c:v>
                </c:pt>
                <c:pt idx="11658">
                  <c:v>8.4149364127825006</c:v>
                </c:pt>
                <c:pt idx="11659">
                  <c:v>8.4158270358226392</c:v>
                </c:pt>
                <c:pt idx="11660">
                  <c:v>8.4166745887105296</c:v>
                </c:pt>
                <c:pt idx="11661">
                  <c:v>8.41752510913396</c:v>
                </c:pt>
                <c:pt idx="11662">
                  <c:v>8.4183913519491398</c:v>
                </c:pt>
                <c:pt idx="11663">
                  <c:v>8.4192551968068408</c:v>
                </c:pt>
                <c:pt idx="11664">
                  <c:v>8.4201357166566595</c:v>
                </c:pt>
                <c:pt idx="11665">
                  <c:v>8.4210200363591099</c:v>
                </c:pt>
                <c:pt idx="11666">
                  <c:v>8.4219162616101801</c:v>
                </c:pt>
                <c:pt idx="11667">
                  <c:v>8.4231509240251405</c:v>
                </c:pt>
                <c:pt idx="11668">
                  <c:v>8.4243662526475696</c:v>
                </c:pt>
                <c:pt idx="11669">
                  <c:v>8.4255820331148694</c:v>
                </c:pt>
                <c:pt idx="11670">
                  <c:v>8.4269456413609092</c:v>
                </c:pt>
                <c:pt idx="11671">
                  <c:v>8.4283990956903807</c:v>
                </c:pt>
                <c:pt idx="11672">
                  <c:v>8.4298864092682209</c:v>
                </c:pt>
                <c:pt idx="11673">
                  <c:v>8.4313074531583592</c:v>
                </c:pt>
                <c:pt idx="11674">
                  <c:v>8.4326803044481693</c:v>
                </c:pt>
                <c:pt idx="11675">
                  <c:v>8.4340592028582009</c:v>
                </c:pt>
                <c:pt idx="11676">
                  <c:v>8.4354435518363307</c:v>
                </c:pt>
                <c:pt idx="11677">
                  <c:v>8.4368320395752292</c:v>
                </c:pt>
                <c:pt idx="11678">
                  <c:v>8.4382236010996294</c:v>
                </c:pt>
                <c:pt idx="11679">
                  <c:v>8.4396425999756399</c:v>
                </c:pt>
                <c:pt idx="11680">
                  <c:v>8.4410434402764007</c:v>
                </c:pt>
                <c:pt idx="11681">
                  <c:v>8.4424530766382393</c:v>
                </c:pt>
                <c:pt idx="11682">
                  <c:v>8.4439007267776205</c:v>
                </c:pt>
                <c:pt idx="11683">
                  <c:v>8.4453478693085504</c:v>
                </c:pt>
                <c:pt idx="11684">
                  <c:v>8.4467648189328202</c:v>
                </c:pt>
                <c:pt idx="11685">
                  <c:v>8.4483817271240191</c:v>
                </c:pt>
                <c:pt idx="11686">
                  <c:v>8.4499919548634903</c:v>
                </c:pt>
                <c:pt idx="11687">
                  <c:v>8.4515823452616292</c:v>
                </c:pt>
                <c:pt idx="11688">
                  <c:v>8.4531761798732994</c:v>
                </c:pt>
                <c:pt idx="11689">
                  <c:v>8.4547771535121807</c:v>
                </c:pt>
                <c:pt idx="11690">
                  <c:v>8.4563842971786993</c:v>
                </c:pt>
                <c:pt idx="11691">
                  <c:v>8.4583762589939209</c:v>
                </c:pt>
                <c:pt idx="11692">
                  <c:v>8.4603654840487099</c:v>
                </c:pt>
                <c:pt idx="11693">
                  <c:v>8.4623453244921496</c:v>
                </c:pt>
                <c:pt idx="11694">
                  <c:v>8.4643224164288995</c:v>
                </c:pt>
                <c:pt idx="11695">
                  <c:v>8.4663990758122392</c:v>
                </c:pt>
                <c:pt idx="11696">
                  <c:v>8.4683751762539199</c:v>
                </c:pt>
                <c:pt idx="11697">
                  <c:v>8.4703578770794596</c:v>
                </c:pt>
                <c:pt idx="11698">
                  <c:v>8.4717879680847492</c:v>
                </c:pt>
                <c:pt idx="11699">
                  <c:v>8.47344322816034</c:v>
                </c:pt>
                <c:pt idx="11700">
                  <c:v>8.4749240447931395</c:v>
                </c:pt>
                <c:pt idx="11701">
                  <c:v>8.4757081085923094</c:v>
                </c:pt>
                <c:pt idx="11702">
                  <c:v>8.4765074373914402</c:v>
                </c:pt>
                <c:pt idx="11703">
                  <c:v>8.4771677493007598</c:v>
                </c:pt>
                <c:pt idx="11704">
                  <c:v>8.4778303162342805</c:v>
                </c:pt>
                <c:pt idx="11705">
                  <c:v>8.4784575867759209</c:v>
                </c:pt>
                <c:pt idx="11706">
                  <c:v>8.4790845603595404</c:v>
                </c:pt>
                <c:pt idx="11707">
                  <c:v>8.4797339372122806</c:v>
                </c:pt>
                <c:pt idx="11708">
                  <c:v>8.4804093912566998</c:v>
                </c:pt>
                <c:pt idx="11709">
                  <c:v>8.4810910259999197</c:v>
                </c:pt>
                <c:pt idx="11710">
                  <c:v>8.4818102480759894</c:v>
                </c:pt>
                <c:pt idx="11711">
                  <c:v>8.4823777510685296</c:v>
                </c:pt>
                <c:pt idx="11712">
                  <c:v>8.4829684646336201</c:v>
                </c:pt>
                <c:pt idx="11713">
                  <c:v>8.48356205681179</c:v>
                </c:pt>
                <c:pt idx="11714">
                  <c:v>8.4841641799176806</c:v>
                </c:pt>
                <c:pt idx="11715">
                  <c:v>8.4848047242578701</c:v>
                </c:pt>
                <c:pt idx="11716">
                  <c:v>8.4854512149991308</c:v>
                </c:pt>
                <c:pt idx="11717">
                  <c:v>8.4863060026608697</c:v>
                </c:pt>
                <c:pt idx="11718">
                  <c:v>8.4871383813107197</c:v>
                </c:pt>
                <c:pt idx="11719">
                  <c:v>8.4878167603750398</c:v>
                </c:pt>
                <c:pt idx="11720">
                  <c:v>8.4886761616974002</c:v>
                </c:pt>
                <c:pt idx="11721">
                  <c:v>8.4895000530096691</c:v>
                </c:pt>
                <c:pt idx="11722">
                  <c:v>8.4901534387406006</c:v>
                </c:pt>
                <c:pt idx="11723">
                  <c:v>8.4908112353269694</c:v>
                </c:pt>
                <c:pt idx="11724">
                  <c:v>8.4914549089891498</c:v>
                </c:pt>
                <c:pt idx="11725">
                  <c:v>8.4920393176763707</c:v>
                </c:pt>
                <c:pt idx="11726">
                  <c:v>8.4928245957675195</c:v>
                </c:pt>
                <c:pt idx="11727">
                  <c:v>8.4935779127056001</c:v>
                </c:pt>
                <c:pt idx="11728">
                  <c:v>8.4943421881232304</c:v>
                </c:pt>
                <c:pt idx="11729">
                  <c:v>8.4951469549747998</c:v>
                </c:pt>
                <c:pt idx="11730">
                  <c:v>8.4960024855006697</c:v>
                </c:pt>
                <c:pt idx="11731">
                  <c:v>8.4968389990939102</c:v>
                </c:pt>
                <c:pt idx="11732">
                  <c:v>8.4977612470243997</c:v>
                </c:pt>
                <c:pt idx="11733">
                  <c:v>8.4984239196534599</c:v>
                </c:pt>
                <c:pt idx="11734">
                  <c:v>8.4990870117120103</c:v>
                </c:pt>
                <c:pt idx="11735">
                  <c:v>8.4998177899230694</c:v>
                </c:pt>
                <c:pt idx="11736">
                  <c:v>8.5005581495415399</c:v>
                </c:pt>
                <c:pt idx="11737">
                  <c:v>8.5011336367914598</c:v>
                </c:pt>
                <c:pt idx="11738">
                  <c:v>8.5019282047162292</c:v>
                </c:pt>
                <c:pt idx="11739">
                  <c:v>8.5027182335641101</c:v>
                </c:pt>
                <c:pt idx="11740">
                  <c:v>8.50468316404368</c:v>
                </c:pt>
                <c:pt idx="11741">
                  <c:v>8.5065720395129798</c:v>
                </c:pt>
                <c:pt idx="11742">
                  <c:v>8.5083098417074101</c:v>
                </c:pt>
                <c:pt idx="11743">
                  <c:v>8.5104382312880098</c:v>
                </c:pt>
                <c:pt idx="11744">
                  <c:v>8.5122979603388593</c:v>
                </c:pt>
                <c:pt idx="11745">
                  <c:v>8.5141611866770308</c:v>
                </c:pt>
                <c:pt idx="11746">
                  <c:v>8.5160159767352699</c:v>
                </c:pt>
                <c:pt idx="11747">
                  <c:v>8.5178914320499501</c:v>
                </c:pt>
                <c:pt idx="11748">
                  <c:v>8.5198204915973399</c:v>
                </c:pt>
                <c:pt idx="11749">
                  <c:v>8.52170153759144</c:v>
                </c:pt>
                <c:pt idx="11750">
                  <c:v>8.5233380711297198</c:v>
                </c:pt>
                <c:pt idx="11751">
                  <c:v>8.5249803940694093</c:v>
                </c:pt>
                <c:pt idx="11752">
                  <c:v>8.52666734153037</c:v>
                </c:pt>
                <c:pt idx="11753">
                  <c:v>8.5283252696824992</c:v>
                </c:pt>
                <c:pt idx="11754">
                  <c:v>8.5299405988053092</c:v>
                </c:pt>
                <c:pt idx="11755">
                  <c:v>8.5315670664968</c:v>
                </c:pt>
                <c:pt idx="11756">
                  <c:v>8.5331486907261809</c:v>
                </c:pt>
                <c:pt idx="11757">
                  <c:v>8.5348213566774795</c:v>
                </c:pt>
                <c:pt idx="11758">
                  <c:v>8.53662196417765</c:v>
                </c:pt>
                <c:pt idx="11759">
                  <c:v>8.5384313342505394</c:v>
                </c:pt>
                <c:pt idx="11760">
                  <c:v>8.5402873626374003</c:v>
                </c:pt>
                <c:pt idx="11761">
                  <c:v>8.5420983193459303</c:v>
                </c:pt>
                <c:pt idx="11762">
                  <c:v>8.5439581591020204</c:v>
                </c:pt>
                <c:pt idx="11763">
                  <c:v>8.5457869855037405</c:v>
                </c:pt>
                <c:pt idx="11764">
                  <c:v>8.5477001430587602</c:v>
                </c:pt>
                <c:pt idx="11765">
                  <c:v>8.5495325855264301</c:v>
                </c:pt>
                <c:pt idx="11766">
                  <c:v>8.5514317363838792</c:v>
                </c:pt>
                <c:pt idx="11767">
                  <c:v>8.5533901881712495</c:v>
                </c:pt>
                <c:pt idx="11768">
                  <c:v>8.55535102505746</c:v>
                </c:pt>
                <c:pt idx="11769">
                  <c:v>8.5573723015291296</c:v>
                </c:pt>
                <c:pt idx="11770">
                  <c:v>8.5593646101818095</c:v>
                </c:pt>
                <c:pt idx="11771">
                  <c:v>8.5613532229487799</c:v>
                </c:pt>
                <c:pt idx="11772">
                  <c:v>8.5633263376750595</c:v>
                </c:pt>
                <c:pt idx="11773">
                  <c:v>8.5643365709200499</c:v>
                </c:pt>
                <c:pt idx="11774">
                  <c:v>8.56535513326725</c:v>
                </c:pt>
                <c:pt idx="11775">
                  <c:v>8.5663615204414096</c:v>
                </c:pt>
                <c:pt idx="11776">
                  <c:v>8.5673724777262095</c:v>
                </c:pt>
                <c:pt idx="11777">
                  <c:v>8.5684018389973708</c:v>
                </c:pt>
                <c:pt idx="11778">
                  <c:v>8.56943186411163</c:v>
                </c:pt>
                <c:pt idx="11779">
                  <c:v>8.5704169542741102</c:v>
                </c:pt>
                <c:pt idx="11780">
                  <c:v>8.5713984245180104</c:v>
                </c:pt>
                <c:pt idx="11781">
                  <c:v>8.5724562545438907</c:v>
                </c:pt>
                <c:pt idx="11782">
                  <c:v>8.5735039272460103</c:v>
                </c:pt>
                <c:pt idx="11783">
                  <c:v>8.5744438630907993</c:v>
                </c:pt>
                <c:pt idx="11784">
                  <c:v>8.5753540040563099</c:v>
                </c:pt>
                <c:pt idx="11785">
                  <c:v>8.5763562087764509</c:v>
                </c:pt>
                <c:pt idx="11786">
                  <c:v>8.5773222375576808</c:v>
                </c:pt>
                <c:pt idx="11787">
                  <c:v>8.5782884226718892</c:v>
                </c:pt>
                <c:pt idx="11788">
                  <c:v>8.5790434929505697</c:v>
                </c:pt>
                <c:pt idx="11789">
                  <c:v>8.5798034944385204</c:v>
                </c:pt>
                <c:pt idx="11790">
                  <c:v>8.5805705725350894</c:v>
                </c:pt>
                <c:pt idx="11791">
                  <c:v>8.5813425341018004</c:v>
                </c:pt>
                <c:pt idx="11792">
                  <c:v>8.5821272288219994</c:v>
                </c:pt>
                <c:pt idx="11793">
                  <c:v>8.5830141935407998</c:v>
                </c:pt>
                <c:pt idx="11794">
                  <c:v>8.5838027048696297</c:v>
                </c:pt>
                <c:pt idx="11795">
                  <c:v>8.58460105069571</c:v>
                </c:pt>
                <c:pt idx="11796">
                  <c:v>8.5853815469290193</c:v>
                </c:pt>
                <c:pt idx="11797">
                  <c:v>8.5863059865251596</c:v>
                </c:pt>
                <c:pt idx="11798">
                  <c:v>8.5872293124157206</c:v>
                </c:pt>
                <c:pt idx="11799">
                  <c:v>8.5882419711223399</c:v>
                </c:pt>
                <c:pt idx="11800">
                  <c:v>8.5892338689310108</c:v>
                </c:pt>
                <c:pt idx="11801">
                  <c:v>8.5903667800000996</c:v>
                </c:pt>
                <c:pt idx="11802">
                  <c:v>8.5915012157417507</c:v>
                </c:pt>
                <c:pt idx="11803">
                  <c:v>8.5924729052982407</c:v>
                </c:pt>
                <c:pt idx="11804">
                  <c:v>8.5935118652234994</c:v>
                </c:pt>
                <c:pt idx="11805">
                  <c:v>8.5950006511662096</c:v>
                </c:pt>
                <c:pt idx="11806">
                  <c:v>8.5964933360642792</c:v>
                </c:pt>
                <c:pt idx="11807">
                  <c:v>8.5979864624836608</c:v>
                </c:pt>
                <c:pt idx="11808">
                  <c:v>8.5992939761980605</c:v>
                </c:pt>
                <c:pt idx="11809">
                  <c:v>8.6006048043405201</c:v>
                </c:pt>
                <c:pt idx="11810">
                  <c:v>8.6019113170399599</c:v>
                </c:pt>
                <c:pt idx="11811">
                  <c:v>8.6032194742831098</c:v>
                </c:pt>
                <c:pt idx="11812">
                  <c:v>8.6045354744740496</c:v>
                </c:pt>
                <c:pt idx="11813">
                  <c:v>8.6058806555954401</c:v>
                </c:pt>
                <c:pt idx="11814">
                  <c:v>8.6074685625392799</c:v>
                </c:pt>
                <c:pt idx="11815">
                  <c:v>8.6089890251668901</c:v>
                </c:pt>
                <c:pt idx="11816">
                  <c:v>8.6105123454893295</c:v>
                </c:pt>
                <c:pt idx="11817">
                  <c:v>8.6120363016209005</c:v>
                </c:pt>
                <c:pt idx="11818">
                  <c:v>8.6135599704862003</c:v>
                </c:pt>
                <c:pt idx="11819">
                  <c:v>8.6150879504695492</c:v>
                </c:pt>
                <c:pt idx="11820">
                  <c:v>8.6165975590072001</c:v>
                </c:pt>
                <c:pt idx="11821">
                  <c:v>8.6181098175827007</c:v>
                </c:pt>
                <c:pt idx="11822">
                  <c:v>8.6194073085679594</c:v>
                </c:pt>
                <c:pt idx="11823">
                  <c:v>8.62092344102272</c:v>
                </c:pt>
                <c:pt idx="11824">
                  <c:v>8.6224299107845308</c:v>
                </c:pt>
                <c:pt idx="11825">
                  <c:v>8.6239401853406594</c:v>
                </c:pt>
                <c:pt idx="11826">
                  <c:v>8.6253834537412502</c:v>
                </c:pt>
                <c:pt idx="11827">
                  <c:v>8.6268316140207801</c:v>
                </c:pt>
                <c:pt idx="11828">
                  <c:v>8.6268955759899999</c:v>
                </c:pt>
                <c:pt idx="11829">
                  <c:v>8.6283503489628295</c:v>
                </c:pt>
                <c:pt idx="11830">
                  <c:v>8.6288738221332704</c:v>
                </c:pt>
                <c:pt idx="11831">
                  <c:v>8.6291834236613099</c:v>
                </c:pt>
                <c:pt idx="11832">
                  <c:v>8.6295856185320297</c:v>
                </c:pt>
                <c:pt idx="11833">
                  <c:v>8.6299864651927098</c:v>
                </c:pt>
                <c:pt idx="11834">
                  <c:v>8.6303730546819004</c:v>
                </c:pt>
                <c:pt idx="11835">
                  <c:v>8.63075516132389</c:v>
                </c:pt>
                <c:pt idx="11836">
                  <c:v>8.6310945770939007</c:v>
                </c:pt>
                <c:pt idx="11837">
                  <c:v>8.6313794013814409</c:v>
                </c:pt>
                <c:pt idx="11838">
                  <c:v>8.6316747884142497</c:v>
                </c:pt>
                <c:pt idx="11839">
                  <c:v>8.6322047297102298</c:v>
                </c:pt>
                <c:pt idx="11840">
                  <c:v>8.6326547862273308</c:v>
                </c:pt>
                <c:pt idx="11841">
                  <c:v>8.6331066582340892</c:v>
                </c:pt>
                <c:pt idx="11842">
                  <c:v>8.6332638743186791</c:v>
                </c:pt>
                <c:pt idx="11843">
                  <c:v>8.6334213318067103</c:v>
                </c:pt>
                <c:pt idx="11844">
                  <c:v>8.6335911894804092</c:v>
                </c:pt>
                <c:pt idx="11845">
                  <c:v>8.6338054783698208</c:v>
                </c:pt>
                <c:pt idx="11846">
                  <c:v>8.6340219100349191</c:v>
                </c:pt>
                <c:pt idx="11847">
                  <c:v>8.6342371460172593</c:v>
                </c:pt>
                <c:pt idx="11848">
                  <c:v>8.6349481125186909</c:v>
                </c:pt>
                <c:pt idx="11849">
                  <c:v>8.6354946838160895</c:v>
                </c:pt>
                <c:pt idx="11850">
                  <c:v>8.6358073154170096</c:v>
                </c:pt>
                <c:pt idx="11851">
                  <c:v>8.6359748288681999</c:v>
                </c:pt>
                <c:pt idx="11852">
                  <c:v>8.6361471187845407</c:v>
                </c:pt>
                <c:pt idx="11853">
                  <c:v>8.6363700105169894</c:v>
                </c:pt>
                <c:pt idx="11854">
                  <c:v>8.6365973005816592</c:v>
                </c:pt>
                <c:pt idx="11855">
                  <c:v>8.6368270652618104</c:v>
                </c:pt>
                <c:pt idx="11856">
                  <c:v>8.6370420519396198</c:v>
                </c:pt>
                <c:pt idx="11857">
                  <c:v>8.6374735215599898</c:v>
                </c:pt>
                <c:pt idx="11858">
                  <c:v>8.6379190417339693</c:v>
                </c:pt>
                <c:pt idx="11859">
                  <c:v>8.6378979751452096</c:v>
                </c:pt>
                <c:pt idx="11860">
                  <c:v>8.6378600426205097</c:v>
                </c:pt>
                <c:pt idx="11861">
                  <c:v>8.6373211119091895</c:v>
                </c:pt>
                <c:pt idx="11862">
                  <c:v>8.6360432205812199</c:v>
                </c:pt>
                <c:pt idx="11863">
                  <c:v>8.6347426134165008</c:v>
                </c:pt>
                <c:pt idx="11864">
                  <c:v>8.6334515269990195</c:v>
                </c:pt>
                <c:pt idx="11865">
                  <c:v>8.6326041948899608</c:v>
                </c:pt>
                <c:pt idx="11866">
                  <c:v>8.6316830626836705</c:v>
                </c:pt>
                <c:pt idx="11867">
                  <c:v>8.6317268542033094</c:v>
                </c:pt>
                <c:pt idx="11868">
                  <c:v>8.6317698943763297</c:v>
                </c:pt>
                <c:pt idx="11869">
                  <c:v>8.6318127939851799</c:v>
                </c:pt>
                <c:pt idx="11870">
                  <c:v>8.6320122340998395</c:v>
                </c:pt>
                <c:pt idx="11871">
                  <c:v>8.6320291665063102</c:v>
                </c:pt>
                <c:pt idx="11872">
                  <c:v>8.6321432083188707</c:v>
                </c:pt>
                <c:pt idx="11873">
                  <c:v>8.6322388772716394</c:v>
                </c:pt>
                <c:pt idx="11874">
                  <c:v>8.6323306577975298</c:v>
                </c:pt>
                <c:pt idx="11875">
                  <c:v>8.6324251469833992</c:v>
                </c:pt>
                <c:pt idx="11876">
                  <c:v>8.6323770843907699</c:v>
                </c:pt>
                <c:pt idx="11877">
                  <c:v>8.6323395771371008</c:v>
                </c:pt>
                <c:pt idx="11878">
                  <c:v>8.6323047023733199</c:v>
                </c:pt>
                <c:pt idx="11879">
                  <c:v>8.63229695113953</c:v>
                </c:pt>
                <c:pt idx="11880">
                  <c:v>8.6323005877469399</c:v>
                </c:pt>
                <c:pt idx="11881">
                  <c:v>8.6323182346857301</c:v>
                </c:pt>
                <c:pt idx="11882">
                  <c:v>8.6322425048725293</c:v>
                </c:pt>
                <c:pt idx="11883">
                  <c:v>8.6321691696393401</c:v>
                </c:pt>
                <c:pt idx="11884">
                  <c:v>8.6321000610730003</c:v>
                </c:pt>
                <c:pt idx="11885">
                  <c:v>8.6322811221629507</c:v>
                </c:pt>
                <c:pt idx="11886">
                  <c:v>8.6324643724156296</c:v>
                </c:pt>
                <c:pt idx="11887">
                  <c:v>8.6326522757082298</c:v>
                </c:pt>
                <c:pt idx="11888">
                  <c:v>8.6328437981774098</c:v>
                </c:pt>
                <c:pt idx="11889">
                  <c:v>8.6330369129982394</c:v>
                </c:pt>
                <c:pt idx="11890">
                  <c:v>8.6333949220248396</c:v>
                </c:pt>
                <c:pt idx="11891">
                  <c:v>8.6337590660091195</c:v>
                </c:pt>
                <c:pt idx="11892">
                  <c:v>8.6341226217147806</c:v>
                </c:pt>
                <c:pt idx="11893">
                  <c:v>8.6344753922904296</c:v>
                </c:pt>
                <c:pt idx="11894">
                  <c:v>8.6348287061760001</c:v>
                </c:pt>
                <c:pt idx="11895">
                  <c:v>8.6351295486969395</c:v>
                </c:pt>
                <c:pt idx="11896">
                  <c:v>8.6354095070221799</c:v>
                </c:pt>
                <c:pt idx="11897">
                  <c:v>8.6355635690793999</c:v>
                </c:pt>
                <c:pt idx="11898">
                  <c:v>8.6357230763723791</c:v>
                </c:pt>
                <c:pt idx="11899">
                  <c:v>8.6356767880258101</c:v>
                </c:pt>
                <c:pt idx="11900">
                  <c:v>8.6355517645995796</c:v>
                </c:pt>
                <c:pt idx="11901">
                  <c:v>8.63542240829298</c:v>
                </c:pt>
                <c:pt idx="11902">
                  <c:v>8.6354512138935</c:v>
                </c:pt>
                <c:pt idx="11903">
                  <c:v>8.6354791244528606</c:v>
                </c:pt>
                <c:pt idx="11904">
                  <c:v>8.6358075488158796</c:v>
                </c:pt>
                <c:pt idx="11905">
                  <c:v>8.6361272567783605</c:v>
                </c:pt>
                <c:pt idx="11906">
                  <c:v>8.63645102719045</c:v>
                </c:pt>
                <c:pt idx="11907">
                  <c:v>8.6365594165259303</c:v>
                </c:pt>
                <c:pt idx="11908">
                  <c:v>8.6366703148610604</c:v>
                </c:pt>
                <c:pt idx="11909">
                  <c:v>8.6369940238944398</c:v>
                </c:pt>
                <c:pt idx="11910">
                  <c:v>8.6373218063269803</c:v>
                </c:pt>
                <c:pt idx="11911">
                  <c:v>8.6376536360615308</c:v>
                </c:pt>
                <c:pt idx="11912">
                  <c:v>8.6379713927759596</c:v>
                </c:pt>
                <c:pt idx="11913">
                  <c:v>8.6382302532681994</c:v>
                </c:pt>
                <c:pt idx="11914">
                  <c:v>8.6384189668081603</c:v>
                </c:pt>
                <c:pt idx="11915">
                  <c:v>8.6385825225549304</c:v>
                </c:pt>
                <c:pt idx="11916">
                  <c:v>8.6389329892937194</c:v>
                </c:pt>
                <c:pt idx="11917">
                  <c:v>8.6395299427717998</c:v>
                </c:pt>
                <c:pt idx="11918">
                  <c:v>8.6400164873884897</c:v>
                </c:pt>
                <c:pt idx="11919">
                  <c:v>8.6405031359438809</c:v>
                </c:pt>
                <c:pt idx="11920">
                  <c:v>8.6406249147548309</c:v>
                </c:pt>
                <c:pt idx="11921">
                  <c:v>8.6407316687310196</c:v>
                </c:pt>
                <c:pt idx="11922">
                  <c:v>8.6410705373278898</c:v>
                </c:pt>
                <c:pt idx="11923">
                  <c:v>8.6414169533485001</c:v>
                </c:pt>
                <c:pt idx="11924">
                  <c:v>8.6417458824061395</c:v>
                </c:pt>
                <c:pt idx="11925">
                  <c:v>8.64207677781339</c:v>
                </c:pt>
                <c:pt idx="11926">
                  <c:v>8.6424120571112102</c:v>
                </c:pt>
                <c:pt idx="11927">
                  <c:v>8.6426944222221298</c:v>
                </c:pt>
                <c:pt idx="11928">
                  <c:v>8.64314729961559</c:v>
                </c:pt>
                <c:pt idx="11929">
                  <c:v>8.6435460883083799</c:v>
                </c:pt>
                <c:pt idx="11930">
                  <c:v>8.6437454615896794</c:v>
                </c:pt>
                <c:pt idx="11931">
                  <c:v>8.6439471673025494</c:v>
                </c:pt>
                <c:pt idx="11932">
                  <c:v>8.6439674224982106</c:v>
                </c:pt>
                <c:pt idx="11933">
                  <c:v>8.6439786530095901</c:v>
                </c:pt>
                <c:pt idx="11934">
                  <c:v>8.6439533548247702</c:v>
                </c:pt>
                <c:pt idx="11935">
                  <c:v>8.6438137449330998</c:v>
                </c:pt>
                <c:pt idx="11936">
                  <c:v>8.6439303183745402</c:v>
                </c:pt>
                <c:pt idx="11937">
                  <c:v>8.6441745664401903</c:v>
                </c:pt>
                <c:pt idx="11938">
                  <c:v>8.6443935692505107</c:v>
                </c:pt>
                <c:pt idx="11939">
                  <c:v>8.6446216667817293</c:v>
                </c:pt>
                <c:pt idx="11940">
                  <c:v>8.6449131437464892</c:v>
                </c:pt>
                <c:pt idx="11941">
                  <c:v>8.6452078605970204</c:v>
                </c:pt>
                <c:pt idx="11942">
                  <c:v>8.6454793310129503</c:v>
                </c:pt>
                <c:pt idx="11943">
                  <c:v>8.6457546937190592</c:v>
                </c:pt>
                <c:pt idx="11944">
                  <c:v>8.64602977617146</c:v>
                </c:pt>
                <c:pt idx="11945">
                  <c:v>8.6463056510343392</c:v>
                </c:pt>
                <c:pt idx="11946">
                  <c:v>8.6465835101816708</c:v>
                </c:pt>
                <c:pt idx="11947">
                  <c:v>8.6469199635353693</c:v>
                </c:pt>
                <c:pt idx="11948">
                  <c:v>8.6472458414077096</c:v>
                </c:pt>
                <c:pt idx="11949">
                  <c:v>8.6475723348238098</c:v>
                </c:pt>
                <c:pt idx="11950">
                  <c:v>8.6478773707149799</c:v>
                </c:pt>
                <c:pt idx="11951">
                  <c:v>8.6481118060739703</c:v>
                </c:pt>
                <c:pt idx="11952">
                  <c:v>8.6483078114409508</c:v>
                </c:pt>
                <c:pt idx="11953">
                  <c:v>8.6485298439237095</c:v>
                </c:pt>
                <c:pt idx="11954">
                  <c:v>8.6486417780630696</c:v>
                </c:pt>
                <c:pt idx="11955">
                  <c:v>8.6487558435405294</c:v>
                </c:pt>
                <c:pt idx="11956">
                  <c:v>8.6492281536121194</c:v>
                </c:pt>
                <c:pt idx="11957">
                  <c:v>8.6496990309417701</c:v>
                </c:pt>
                <c:pt idx="11958">
                  <c:v>8.6501523381587493</c:v>
                </c:pt>
                <c:pt idx="11959">
                  <c:v>8.6503397558391697</c:v>
                </c:pt>
                <c:pt idx="11960">
                  <c:v>8.6505510851460699</c:v>
                </c:pt>
                <c:pt idx="11961">
                  <c:v>8.6507437631472897</c:v>
                </c:pt>
                <c:pt idx="11962">
                  <c:v>8.6509702112771301</c:v>
                </c:pt>
                <c:pt idx="11963">
                  <c:v>8.6512012873764199</c:v>
                </c:pt>
                <c:pt idx="11964">
                  <c:v>8.65144009073531</c:v>
                </c:pt>
                <c:pt idx="11965">
                  <c:v>8.6516596819487095</c:v>
                </c:pt>
                <c:pt idx="11966">
                  <c:v>8.6518772329238907</c:v>
                </c:pt>
                <c:pt idx="11967">
                  <c:v>8.6521034927695801</c:v>
                </c:pt>
                <c:pt idx="11968">
                  <c:v>8.6526256388756906</c:v>
                </c:pt>
                <c:pt idx="11969">
                  <c:v>8.6531394992613606</c:v>
                </c:pt>
                <c:pt idx="11970">
                  <c:v>8.6536655662348103</c:v>
                </c:pt>
                <c:pt idx="11971">
                  <c:v>8.6542120733459509</c:v>
                </c:pt>
                <c:pt idx="11972">
                  <c:v>8.6547676827807294</c:v>
                </c:pt>
                <c:pt idx="11973">
                  <c:v>8.6553201265955693</c:v>
                </c:pt>
                <c:pt idx="11974">
                  <c:v>8.6558363593143497</c:v>
                </c:pt>
                <c:pt idx="11975">
                  <c:v>8.65636006960362</c:v>
                </c:pt>
                <c:pt idx="11976">
                  <c:v>8.6571992507616198</c:v>
                </c:pt>
                <c:pt idx="11977">
                  <c:v>8.6580434649497899</c:v>
                </c:pt>
                <c:pt idx="11978">
                  <c:v>8.6588192498246599</c:v>
                </c:pt>
                <c:pt idx="11979">
                  <c:v>8.6596077445588797</c:v>
                </c:pt>
                <c:pt idx="11980">
                  <c:v>8.6603598612708197</c:v>
                </c:pt>
                <c:pt idx="11981">
                  <c:v>8.6611014927842191</c:v>
                </c:pt>
                <c:pt idx="11982">
                  <c:v>8.6618519993209908</c:v>
                </c:pt>
                <c:pt idx="11983">
                  <c:v>8.6623798857854606</c:v>
                </c:pt>
                <c:pt idx="11984">
                  <c:v>8.6629040027113309</c:v>
                </c:pt>
                <c:pt idx="11985">
                  <c:v>8.6634252264611291</c:v>
                </c:pt>
                <c:pt idx="11986">
                  <c:v>8.6641704550732896</c:v>
                </c:pt>
                <c:pt idx="11987">
                  <c:v>8.6648719352068397</c:v>
                </c:pt>
                <c:pt idx="11988">
                  <c:v>8.6655973762683391</c:v>
                </c:pt>
                <c:pt idx="11989">
                  <c:v>8.6663140587140397</c:v>
                </c:pt>
                <c:pt idx="11990">
                  <c:v>8.6670371714092997</c:v>
                </c:pt>
                <c:pt idx="11991">
                  <c:v>8.6677812014869495</c:v>
                </c:pt>
                <c:pt idx="11992">
                  <c:v>8.6686914366188006</c:v>
                </c:pt>
                <c:pt idx="11993">
                  <c:v>8.6696120533774703</c:v>
                </c:pt>
                <c:pt idx="11994">
                  <c:v>8.6704883743781398</c:v>
                </c:pt>
                <c:pt idx="11995">
                  <c:v>8.6713650625689205</c:v>
                </c:pt>
                <c:pt idx="11996">
                  <c:v>8.6722427136968108</c:v>
                </c:pt>
                <c:pt idx="11997">
                  <c:v>8.6731657179804191</c:v>
                </c:pt>
                <c:pt idx="11998">
                  <c:v>8.6741516578544893</c:v>
                </c:pt>
                <c:pt idx="11999">
                  <c:v>8.6754531003410005</c:v>
                </c:pt>
                <c:pt idx="12000">
                  <c:v>8.6767683020565993</c:v>
                </c:pt>
                <c:pt idx="12001">
                  <c:v>8.6778169612200706</c:v>
                </c:pt>
                <c:pt idx="12002">
                  <c:v>8.6788385831043797</c:v>
                </c:pt>
                <c:pt idx="12003">
                  <c:v>8.6798697007185996</c:v>
                </c:pt>
                <c:pt idx="12004">
                  <c:v>8.6806805052138891</c:v>
                </c:pt>
                <c:pt idx="12005">
                  <c:v>8.6813377958105402</c:v>
                </c:pt>
                <c:pt idx="12006">
                  <c:v>8.6823864363759302</c:v>
                </c:pt>
                <c:pt idx="12007">
                  <c:v>8.6834331293506803</c:v>
                </c:pt>
                <c:pt idx="12008">
                  <c:v>8.6844653438746793</c:v>
                </c:pt>
                <c:pt idx="12009">
                  <c:v>8.6855384235077899</c:v>
                </c:pt>
                <c:pt idx="12010">
                  <c:v>8.6866228441397499</c:v>
                </c:pt>
                <c:pt idx="12011">
                  <c:v>8.6876641056949708</c:v>
                </c:pt>
                <c:pt idx="12012">
                  <c:v>8.6887071940524194</c:v>
                </c:pt>
                <c:pt idx="12013">
                  <c:v>8.68974924777193</c:v>
                </c:pt>
                <c:pt idx="12014">
                  <c:v>8.6899817673553699</c:v>
                </c:pt>
                <c:pt idx="12015">
                  <c:v>8.6901867748030206</c:v>
                </c:pt>
                <c:pt idx="12016">
                  <c:v>8.6903565397674907</c:v>
                </c:pt>
                <c:pt idx="12017">
                  <c:v>8.6905179977441005</c:v>
                </c:pt>
                <c:pt idx="12018">
                  <c:v>8.6906946327200707</c:v>
                </c:pt>
                <c:pt idx="12019">
                  <c:v>8.6909231280274106</c:v>
                </c:pt>
                <c:pt idx="12020">
                  <c:v>8.6911610894859699</c:v>
                </c:pt>
                <c:pt idx="12021">
                  <c:v>8.6914099473387907</c:v>
                </c:pt>
                <c:pt idx="12022">
                  <c:v>8.6916598069459408</c:v>
                </c:pt>
                <c:pt idx="12023">
                  <c:v>8.6899251958880495</c:v>
                </c:pt>
                <c:pt idx="12024">
                  <c:v>8.6881641006000692</c:v>
                </c:pt>
                <c:pt idx="12025">
                  <c:v>8.6866727387891505</c:v>
                </c:pt>
                <c:pt idx="12026">
                  <c:v>8.6855536923238592</c:v>
                </c:pt>
                <c:pt idx="12027">
                  <c:v>8.6844408303329796</c:v>
                </c:pt>
                <c:pt idx="12028">
                  <c:v>8.68291559623996</c:v>
                </c:pt>
                <c:pt idx="12029">
                  <c:v>8.6842166987569893</c:v>
                </c:pt>
                <c:pt idx="12030">
                  <c:v>8.6851686918842006</c:v>
                </c:pt>
                <c:pt idx="12031">
                  <c:v>8.6861274158787491</c:v>
                </c:pt>
                <c:pt idx="12032">
                  <c:v>8.6870840487569208</c:v>
                </c:pt>
                <c:pt idx="12033">
                  <c:v>8.6880489612315692</c:v>
                </c:pt>
                <c:pt idx="12034">
                  <c:v>8.6889471643865797</c:v>
                </c:pt>
                <c:pt idx="12035">
                  <c:v>8.6874563008603101</c:v>
                </c:pt>
                <c:pt idx="12036">
                  <c:v>8.6859725751681296</c:v>
                </c:pt>
                <c:pt idx="12037">
                  <c:v>8.6845014126065099</c:v>
                </c:pt>
                <c:pt idx="12038">
                  <c:v>8.6830049043788904</c:v>
                </c:pt>
                <c:pt idx="12039">
                  <c:v>8.6813161123375799</c:v>
                </c:pt>
                <c:pt idx="12040">
                  <c:v>8.6794656098825396</c:v>
                </c:pt>
                <c:pt idx="12041">
                  <c:v>8.6776119451258609</c:v>
                </c:pt>
                <c:pt idx="12042">
                  <c:v>8.6757642969394304</c:v>
                </c:pt>
                <c:pt idx="12043">
                  <c:v>8.6739292215903205</c:v>
                </c:pt>
                <c:pt idx="12044">
                  <c:v>8.6720927083547004</c:v>
                </c:pt>
                <c:pt idx="12045">
                  <c:v>8.6706309464816993</c:v>
                </c:pt>
                <c:pt idx="12046">
                  <c:v>8.6688861982120393</c:v>
                </c:pt>
                <c:pt idx="12047">
                  <c:v>8.666808578525</c:v>
                </c:pt>
                <c:pt idx="12048">
                  <c:v>8.6647355103625205</c:v>
                </c:pt>
                <c:pt idx="12049">
                  <c:v>8.6633205223431808</c:v>
                </c:pt>
                <c:pt idx="12050">
                  <c:v>8.6612217379740102</c:v>
                </c:pt>
                <c:pt idx="12051">
                  <c:v>8.6598104047062705</c:v>
                </c:pt>
                <c:pt idx="12052">
                  <c:v>8.6583567399509693</c:v>
                </c:pt>
                <c:pt idx="12053">
                  <c:v>8.6568979367765309</c:v>
                </c:pt>
                <c:pt idx="12054">
                  <c:v>8.6556538157564908</c:v>
                </c:pt>
                <c:pt idx="12055">
                  <c:v>8.6572629840201607</c:v>
                </c:pt>
                <c:pt idx="12056">
                  <c:v>8.6588797685747192</c:v>
                </c:pt>
                <c:pt idx="12057">
                  <c:v>8.6605092228330598</c:v>
                </c:pt>
                <c:pt idx="12058">
                  <c:v>8.6621531822787201</c:v>
                </c:pt>
                <c:pt idx="12059">
                  <c:v>8.6637727976563905</c:v>
                </c:pt>
                <c:pt idx="12060">
                  <c:v>8.66536503833089</c:v>
                </c:pt>
                <c:pt idx="12061">
                  <c:v>8.6669694235020902</c:v>
                </c:pt>
                <c:pt idx="12062">
                  <c:v>8.6685701222654998</c:v>
                </c:pt>
                <c:pt idx="12063">
                  <c:v>8.6702520403602108</c:v>
                </c:pt>
                <c:pt idx="12064">
                  <c:v>8.6719177620872792</c:v>
                </c:pt>
                <c:pt idx="12065">
                  <c:v>8.6735714013092196</c:v>
                </c:pt>
                <c:pt idx="12066">
                  <c:v>8.6753002044354108</c:v>
                </c:pt>
                <c:pt idx="12067">
                  <c:v>8.6770337855824007</c:v>
                </c:pt>
                <c:pt idx="12068">
                  <c:v>8.6785600996392098</c:v>
                </c:pt>
                <c:pt idx="12069">
                  <c:v>8.6800866679205999</c:v>
                </c:pt>
                <c:pt idx="12070">
                  <c:v>8.6816658230742707</c:v>
                </c:pt>
                <c:pt idx="12071">
                  <c:v>8.6831487896923196</c:v>
                </c:pt>
                <c:pt idx="12072">
                  <c:v>8.6840134868331091</c:v>
                </c:pt>
                <c:pt idx="12073">
                  <c:v>8.6849080363517608</c:v>
                </c:pt>
                <c:pt idx="12074">
                  <c:v>8.6859351309340997</c:v>
                </c:pt>
                <c:pt idx="12075">
                  <c:v>8.6868023424089706</c:v>
                </c:pt>
                <c:pt idx="12076">
                  <c:v>8.6876687669225294</c:v>
                </c:pt>
                <c:pt idx="12077">
                  <c:v>8.6884733690719393</c:v>
                </c:pt>
                <c:pt idx="12078">
                  <c:v>8.6892444425086204</c:v>
                </c:pt>
                <c:pt idx="12079">
                  <c:v>8.6900261828662</c:v>
                </c:pt>
                <c:pt idx="12080">
                  <c:v>8.6908370093693197</c:v>
                </c:pt>
                <c:pt idx="12081">
                  <c:v>8.6916413256726699</c:v>
                </c:pt>
                <c:pt idx="12082">
                  <c:v>8.6924402335956099</c:v>
                </c:pt>
                <c:pt idx="12083">
                  <c:v>8.6932392768026592</c:v>
                </c:pt>
                <c:pt idx="12084">
                  <c:v>8.6940387522838503</c:v>
                </c:pt>
                <c:pt idx="12085">
                  <c:v>8.6948257559657804</c:v>
                </c:pt>
                <c:pt idx="12086">
                  <c:v>8.6956744844024492</c:v>
                </c:pt>
                <c:pt idx="12087">
                  <c:v>8.69671856490144</c:v>
                </c:pt>
                <c:pt idx="12088">
                  <c:v>8.6976032610013494</c:v>
                </c:pt>
                <c:pt idx="12089">
                  <c:v>8.6986060880581295</c:v>
                </c:pt>
                <c:pt idx="12090">
                  <c:v>8.6994705605144809</c:v>
                </c:pt>
                <c:pt idx="12091">
                  <c:v>8.7002324806812492</c:v>
                </c:pt>
                <c:pt idx="12092">
                  <c:v>8.7010046102670806</c:v>
                </c:pt>
                <c:pt idx="12093">
                  <c:v>8.70174313686754</c:v>
                </c:pt>
                <c:pt idx="12094">
                  <c:v>8.7024936531967505</c:v>
                </c:pt>
                <c:pt idx="12095">
                  <c:v>8.7032696510244705</c:v>
                </c:pt>
                <c:pt idx="12096">
                  <c:v>8.7040231266183294</c:v>
                </c:pt>
                <c:pt idx="12097">
                  <c:v>8.7047739206488703</c:v>
                </c:pt>
                <c:pt idx="12098">
                  <c:v>8.7055097466071594</c:v>
                </c:pt>
                <c:pt idx="12099">
                  <c:v>8.7062735152402002</c:v>
                </c:pt>
                <c:pt idx="12100">
                  <c:v>8.7074898121636295</c:v>
                </c:pt>
                <c:pt idx="12101">
                  <c:v>8.7087114855202206</c:v>
                </c:pt>
                <c:pt idx="12102">
                  <c:v>8.7099380579713994</c:v>
                </c:pt>
                <c:pt idx="12103">
                  <c:v>8.7109871610333691</c:v>
                </c:pt>
                <c:pt idx="12104">
                  <c:v>8.7118381405408893</c:v>
                </c:pt>
                <c:pt idx="12105">
                  <c:v>8.7127885302421006</c:v>
                </c:pt>
                <c:pt idx="12106">
                  <c:v>8.7137584781179296</c:v>
                </c:pt>
                <c:pt idx="12107">
                  <c:v>8.7146801579055708</c:v>
                </c:pt>
                <c:pt idx="12108">
                  <c:v>8.7154255098442803</c:v>
                </c:pt>
                <c:pt idx="12109">
                  <c:v>8.7161607620468597</c:v>
                </c:pt>
                <c:pt idx="12110">
                  <c:v>8.7171371828386004</c:v>
                </c:pt>
                <c:pt idx="12111">
                  <c:v>8.7180522917579797</c:v>
                </c:pt>
                <c:pt idx="12112">
                  <c:v>8.7188978279780294</c:v>
                </c:pt>
                <c:pt idx="12113">
                  <c:v>8.7197934061622693</c:v>
                </c:pt>
                <c:pt idx="12114">
                  <c:v>8.7206337303879895</c:v>
                </c:pt>
                <c:pt idx="12115">
                  <c:v>8.7214846987014401</c:v>
                </c:pt>
                <c:pt idx="12116">
                  <c:v>8.72234249600886</c:v>
                </c:pt>
                <c:pt idx="12117">
                  <c:v>8.7232634624059102</c:v>
                </c:pt>
                <c:pt idx="12118">
                  <c:v>8.7241435445121702</c:v>
                </c:pt>
                <c:pt idx="12119">
                  <c:v>8.7250873998706098</c:v>
                </c:pt>
                <c:pt idx="12120">
                  <c:v>8.7260464464844905</c:v>
                </c:pt>
                <c:pt idx="12121">
                  <c:v>8.7268369985541892</c:v>
                </c:pt>
                <c:pt idx="12122">
                  <c:v>8.7269366792623302</c:v>
                </c:pt>
                <c:pt idx="12123">
                  <c:v>8.7272149248472193</c:v>
                </c:pt>
                <c:pt idx="12124">
                  <c:v>8.7275813533705104</c:v>
                </c:pt>
                <c:pt idx="12125">
                  <c:v>8.7279511926224895</c:v>
                </c:pt>
                <c:pt idx="12126">
                  <c:v>8.7283167188352699</c:v>
                </c:pt>
                <c:pt idx="12127">
                  <c:v>8.7286654150770602</c:v>
                </c:pt>
                <c:pt idx="12128">
                  <c:v>8.7289166357645893</c:v>
                </c:pt>
                <c:pt idx="12129">
                  <c:v>8.7291782027525002</c:v>
                </c:pt>
                <c:pt idx="12130">
                  <c:v>8.7294514273803507</c:v>
                </c:pt>
                <c:pt idx="12131">
                  <c:v>8.7297342831253797</c:v>
                </c:pt>
                <c:pt idx="12132">
                  <c:v>8.7301453172310808</c:v>
                </c:pt>
                <c:pt idx="12133">
                  <c:v>8.7305661366532394</c:v>
                </c:pt>
                <c:pt idx="12134">
                  <c:v>8.7308119058796496</c:v>
                </c:pt>
                <c:pt idx="12135">
                  <c:v>8.7311581108619798</c:v>
                </c:pt>
                <c:pt idx="12136">
                  <c:v>8.7315320647012005</c:v>
                </c:pt>
                <c:pt idx="12137">
                  <c:v>8.7319471994436704</c:v>
                </c:pt>
                <c:pt idx="12138">
                  <c:v>8.7324203304402808</c:v>
                </c:pt>
                <c:pt idx="12139">
                  <c:v>8.7329406195271009</c:v>
                </c:pt>
                <c:pt idx="12140">
                  <c:v>8.7334230745807595</c:v>
                </c:pt>
                <c:pt idx="12141">
                  <c:v>8.7337719054661491</c:v>
                </c:pt>
                <c:pt idx="12142">
                  <c:v>8.7341459621223194</c:v>
                </c:pt>
                <c:pt idx="12143">
                  <c:v>8.7345506547451297</c:v>
                </c:pt>
                <c:pt idx="12144">
                  <c:v>8.7348897940934904</c:v>
                </c:pt>
                <c:pt idx="12145">
                  <c:v>8.7346530056916691</c:v>
                </c:pt>
                <c:pt idx="12146">
                  <c:v>8.7344110143093392</c:v>
                </c:pt>
                <c:pt idx="12147">
                  <c:v>8.7340943739143508</c:v>
                </c:pt>
                <c:pt idx="12148">
                  <c:v>8.7344417967241306</c:v>
                </c:pt>
                <c:pt idx="12149">
                  <c:v>8.7347733125427105</c:v>
                </c:pt>
                <c:pt idx="12150">
                  <c:v>8.7351953916236802</c:v>
                </c:pt>
                <c:pt idx="12151">
                  <c:v>8.73568147632243</c:v>
                </c:pt>
                <c:pt idx="12152">
                  <c:v>8.7361792335111499</c:v>
                </c:pt>
                <c:pt idx="12153">
                  <c:v>8.7366321411478491</c:v>
                </c:pt>
                <c:pt idx="12154">
                  <c:v>8.7368998963186009</c:v>
                </c:pt>
                <c:pt idx="12155">
                  <c:v>8.7370658261967602</c:v>
                </c:pt>
                <c:pt idx="12156">
                  <c:v>8.7371707000971401</c:v>
                </c:pt>
                <c:pt idx="12157">
                  <c:v>8.7372513535560792</c:v>
                </c:pt>
                <c:pt idx="12158">
                  <c:v>8.7373286213381292</c:v>
                </c:pt>
                <c:pt idx="12159">
                  <c:v>8.7374107286836402</c:v>
                </c:pt>
                <c:pt idx="12160">
                  <c:v>8.7375225901321691</c:v>
                </c:pt>
                <c:pt idx="12161">
                  <c:v>8.7376775569207901</c:v>
                </c:pt>
                <c:pt idx="12162">
                  <c:v>8.7378212694087392</c:v>
                </c:pt>
                <c:pt idx="12163">
                  <c:v>8.7380912685440997</c:v>
                </c:pt>
                <c:pt idx="12164">
                  <c:v>8.7383487785409102</c:v>
                </c:pt>
                <c:pt idx="12165">
                  <c:v>8.7385406982641705</c:v>
                </c:pt>
                <c:pt idx="12166">
                  <c:v>8.7388361100944607</c:v>
                </c:pt>
                <c:pt idx="12167">
                  <c:v>8.7391066834209994</c:v>
                </c:pt>
                <c:pt idx="12168">
                  <c:v>8.7392833342473004</c:v>
                </c:pt>
                <c:pt idx="12169">
                  <c:v>8.7394464150315994</c:v>
                </c:pt>
                <c:pt idx="12170">
                  <c:v>8.7395987817803498</c:v>
                </c:pt>
                <c:pt idx="12171">
                  <c:v>8.7398408159624399</c:v>
                </c:pt>
                <c:pt idx="12172">
                  <c:v>8.7400426785337402</c:v>
                </c:pt>
                <c:pt idx="12173">
                  <c:v>8.7402030695372197</c:v>
                </c:pt>
                <c:pt idx="12174">
                  <c:v>8.7403575020414692</c:v>
                </c:pt>
                <c:pt idx="12175">
                  <c:v>8.7405801930865206</c:v>
                </c:pt>
                <c:pt idx="12176">
                  <c:v>8.7407966144056104</c:v>
                </c:pt>
                <c:pt idx="12177">
                  <c:v>8.7410200163607605</c:v>
                </c:pt>
                <c:pt idx="12178">
                  <c:v>8.7412243147957192</c:v>
                </c:pt>
                <c:pt idx="12179">
                  <c:v>8.7408784137555902</c:v>
                </c:pt>
                <c:pt idx="12180">
                  <c:v>8.7411942492953507</c:v>
                </c:pt>
                <c:pt idx="12181">
                  <c:v>8.7414783111618899</c:v>
                </c:pt>
                <c:pt idx="12182">
                  <c:v>8.7417750730636996</c:v>
                </c:pt>
                <c:pt idx="12183">
                  <c:v>8.7420608401260491</c:v>
                </c:pt>
                <c:pt idx="12184">
                  <c:v>8.7423575046369209</c:v>
                </c:pt>
                <c:pt idx="12185">
                  <c:v>8.74264670820655</c:v>
                </c:pt>
                <c:pt idx="12186">
                  <c:v>8.7429338153249407</c:v>
                </c:pt>
                <c:pt idx="12187">
                  <c:v>8.7432330115011094</c:v>
                </c:pt>
                <c:pt idx="12188">
                  <c:v>8.7433878342089706</c:v>
                </c:pt>
                <c:pt idx="12189">
                  <c:v>8.7436063504973909</c:v>
                </c:pt>
                <c:pt idx="12190">
                  <c:v>8.7440575660936197</c:v>
                </c:pt>
                <c:pt idx="12191">
                  <c:v>8.7445173424707399</c:v>
                </c:pt>
                <c:pt idx="12192">
                  <c:v>8.7448205968380996</c:v>
                </c:pt>
                <c:pt idx="12193">
                  <c:v>8.7452610121426293</c:v>
                </c:pt>
                <c:pt idx="12194">
                  <c:v>8.7457124062558194</c:v>
                </c:pt>
                <c:pt idx="12195">
                  <c:v>8.7461361501636894</c:v>
                </c:pt>
                <c:pt idx="12196">
                  <c:v>8.7462297979978203</c:v>
                </c:pt>
                <c:pt idx="12197">
                  <c:v>8.7460522655566209</c:v>
                </c:pt>
                <c:pt idx="12198">
                  <c:v>8.7461986800110001</c:v>
                </c:pt>
                <c:pt idx="12199">
                  <c:v>8.7456912085295002</c:v>
                </c:pt>
                <c:pt idx="12200">
                  <c:v>8.7451126716819303</c:v>
                </c:pt>
                <c:pt idx="12201">
                  <c:v>8.7444978780244895</c:v>
                </c:pt>
                <c:pt idx="12202">
                  <c:v>8.7438647083914507</c:v>
                </c:pt>
                <c:pt idx="12203">
                  <c:v>8.7433033446273392</c:v>
                </c:pt>
                <c:pt idx="12204">
                  <c:v>8.7427321815124106</c:v>
                </c:pt>
                <c:pt idx="12205">
                  <c:v>8.7421648082875603</c:v>
                </c:pt>
                <c:pt idx="12206">
                  <c:v>8.74161028423819</c:v>
                </c:pt>
                <c:pt idx="12207">
                  <c:v>8.74103999851169</c:v>
                </c:pt>
                <c:pt idx="12208">
                  <c:v>8.7407304038503302</c:v>
                </c:pt>
                <c:pt idx="12209">
                  <c:v>8.7404144933189496</c:v>
                </c:pt>
                <c:pt idx="12210">
                  <c:v>8.7401033443354592</c:v>
                </c:pt>
                <c:pt idx="12211">
                  <c:v>8.7398146100043803</c:v>
                </c:pt>
                <c:pt idx="12212">
                  <c:v>8.73953039426641</c:v>
                </c:pt>
                <c:pt idx="12213">
                  <c:v>8.7393035953799902</c:v>
                </c:pt>
                <c:pt idx="12214">
                  <c:v>8.7390737173609008</c:v>
                </c:pt>
                <c:pt idx="12215">
                  <c:v>8.7388080914822108</c:v>
                </c:pt>
                <c:pt idx="12216">
                  <c:v>8.7386919331646595</c:v>
                </c:pt>
                <c:pt idx="12217">
                  <c:v>8.7383236731220997</c:v>
                </c:pt>
                <c:pt idx="12218">
                  <c:v>8.7379488274907509</c:v>
                </c:pt>
                <c:pt idx="12219">
                  <c:v>8.7375888532005597</c:v>
                </c:pt>
                <c:pt idx="12220">
                  <c:v>8.7374669368467401</c:v>
                </c:pt>
                <c:pt idx="12221">
                  <c:v>8.7352760039889397</c:v>
                </c:pt>
                <c:pt idx="12222">
                  <c:v>8.7330899719887807</c:v>
                </c:pt>
                <c:pt idx="12223">
                  <c:v>8.7308939390942708</c:v>
                </c:pt>
                <c:pt idx="12224">
                  <c:v>8.7286301626002398</c:v>
                </c:pt>
                <c:pt idx="12225">
                  <c:v>8.7264711624975302</c:v>
                </c:pt>
                <c:pt idx="12226">
                  <c:v>8.7244526044052808</c:v>
                </c:pt>
                <c:pt idx="12227">
                  <c:v>8.7223447122746194</c:v>
                </c:pt>
                <c:pt idx="12228">
                  <c:v>8.7203378056294198</c:v>
                </c:pt>
                <c:pt idx="12229">
                  <c:v>8.7183357981040803</c:v>
                </c:pt>
                <c:pt idx="12230">
                  <c:v>8.7163329880887002</c:v>
                </c:pt>
                <c:pt idx="12231">
                  <c:v>8.7158265719255699</c:v>
                </c:pt>
                <c:pt idx="12232">
                  <c:v>8.7150054570261393</c:v>
                </c:pt>
                <c:pt idx="12233">
                  <c:v>8.7127874114961195</c:v>
                </c:pt>
                <c:pt idx="12234">
                  <c:v>8.7125433557380205</c:v>
                </c:pt>
                <c:pt idx="12235">
                  <c:v>8.7102584913561998</c:v>
                </c:pt>
                <c:pt idx="12236">
                  <c:v>8.7085160077940795</c:v>
                </c:pt>
                <c:pt idx="12237">
                  <c:v>8.7066461780290698</c:v>
                </c:pt>
                <c:pt idx="12238">
                  <c:v>8.7048409842922201</c:v>
                </c:pt>
                <c:pt idx="12239">
                  <c:v>8.7024967978177692</c:v>
                </c:pt>
                <c:pt idx="12240">
                  <c:v>8.6998454429365406</c:v>
                </c:pt>
                <c:pt idx="12241">
                  <c:v>8.6972445200739692</c:v>
                </c:pt>
                <c:pt idx="12242">
                  <c:v>8.6946138833256406</c:v>
                </c:pt>
                <c:pt idx="12243">
                  <c:v>8.6923453313455301</c:v>
                </c:pt>
                <c:pt idx="12244">
                  <c:v>8.6901100241978693</c:v>
                </c:pt>
                <c:pt idx="12245">
                  <c:v>8.6878973194931692</c:v>
                </c:pt>
                <c:pt idx="12246">
                  <c:v>8.6857123502977203</c:v>
                </c:pt>
                <c:pt idx="12247">
                  <c:v>8.6835276828861794</c:v>
                </c:pt>
                <c:pt idx="12248">
                  <c:v>8.6810527086185498</c:v>
                </c:pt>
                <c:pt idx="12249">
                  <c:v>8.6789678615213806</c:v>
                </c:pt>
                <c:pt idx="12250">
                  <c:v>8.6768910075306191</c:v>
                </c:pt>
                <c:pt idx="12251">
                  <c:v>8.6748366897446694</c:v>
                </c:pt>
                <c:pt idx="12252">
                  <c:v>8.6725007911074794</c:v>
                </c:pt>
                <c:pt idx="12253">
                  <c:v>8.67018042803147</c:v>
                </c:pt>
                <c:pt idx="12254">
                  <c:v>8.6678640368998696</c:v>
                </c:pt>
                <c:pt idx="12255">
                  <c:v>8.6660164118840495</c:v>
                </c:pt>
                <c:pt idx="12256">
                  <c:v>8.6641907110644691</c:v>
                </c:pt>
                <c:pt idx="12257">
                  <c:v>8.6624026431633592</c:v>
                </c:pt>
                <c:pt idx="12258">
                  <c:v>8.6605308848800302</c:v>
                </c:pt>
                <c:pt idx="12259">
                  <c:v>8.6586606983026009</c:v>
                </c:pt>
                <c:pt idx="12260">
                  <c:v>8.6567709828056891</c:v>
                </c:pt>
                <c:pt idx="12261">
                  <c:v>8.6548760429194704</c:v>
                </c:pt>
                <c:pt idx="12262">
                  <c:v>8.6527042385038992</c:v>
                </c:pt>
                <c:pt idx="12263">
                  <c:v>8.6505291399800992</c:v>
                </c:pt>
                <c:pt idx="12264">
                  <c:v>8.6483528146870796</c:v>
                </c:pt>
                <c:pt idx="12265">
                  <c:v>8.6460997612611301</c:v>
                </c:pt>
                <c:pt idx="12266">
                  <c:v>8.6438736391691702</c:v>
                </c:pt>
                <c:pt idx="12267">
                  <c:v>8.6415656044939304</c:v>
                </c:pt>
                <c:pt idx="12268">
                  <c:v>8.6392030237022102</c:v>
                </c:pt>
                <c:pt idx="12269">
                  <c:v>8.6368476778290599</c:v>
                </c:pt>
                <c:pt idx="12270">
                  <c:v>8.6345807051717802</c:v>
                </c:pt>
                <c:pt idx="12271">
                  <c:v>8.6323419622531592</c:v>
                </c:pt>
                <c:pt idx="12272">
                  <c:v>8.6301152008177304</c:v>
                </c:pt>
                <c:pt idx="12273">
                  <c:v>8.6278855561412406</c:v>
                </c:pt>
                <c:pt idx="12274">
                  <c:v>8.6256582356050107</c:v>
                </c:pt>
                <c:pt idx="12275">
                  <c:v>8.6233199705257597</c:v>
                </c:pt>
                <c:pt idx="12276">
                  <c:v>8.6211156956416808</c:v>
                </c:pt>
                <c:pt idx="12277">
                  <c:v>8.6188520507450104</c:v>
                </c:pt>
                <c:pt idx="12278">
                  <c:v>8.6164901687670206</c:v>
                </c:pt>
                <c:pt idx="12279">
                  <c:v>8.6142091796809304</c:v>
                </c:pt>
                <c:pt idx="12280">
                  <c:v>8.6120508075162903</c:v>
                </c:pt>
                <c:pt idx="12281">
                  <c:v>8.6097818608049206</c:v>
                </c:pt>
                <c:pt idx="12282">
                  <c:v>8.6075293623216993</c:v>
                </c:pt>
                <c:pt idx="12283">
                  <c:v>8.6050778796305796</c:v>
                </c:pt>
                <c:pt idx="12284">
                  <c:v>8.6028178772337096</c:v>
                </c:pt>
                <c:pt idx="12285">
                  <c:v>8.6009899613640606</c:v>
                </c:pt>
                <c:pt idx="12286">
                  <c:v>8.5991508403018795</c:v>
                </c:pt>
                <c:pt idx="12287">
                  <c:v>8.5968308185381499</c:v>
                </c:pt>
                <c:pt idx="12288">
                  <c:v>8.5944894000277099</c:v>
                </c:pt>
                <c:pt idx="12289">
                  <c:v>8.5921232149730393</c:v>
                </c:pt>
                <c:pt idx="12290">
                  <c:v>8.5902810668022997</c:v>
                </c:pt>
                <c:pt idx="12291">
                  <c:v>8.5880726370725302</c:v>
                </c:pt>
                <c:pt idx="12292">
                  <c:v>8.5858783902316098</c:v>
                </c:pt>
                <c:pt idx="12293">
                  <c:v>8.5837038835948096</c:v>
                </c:pt>
                <c:pt idx="12294">
                  <c:v>8.5815308110225192</c:v>
                </c:pt>
                <c:pt idx="12295">
                  <c:v>8.5793178066977802</c:v>
                </c:pt>
                <c:pt idx="12296">
                  <c:v>8.5771070721102802</c:v>
                </c:pt>
                <c:pt idx="12297">
                  <c:v>8.5749189479552008</c:v>
                </c:pt>
                <c:pt idx="12298">
                  <c:v>8.5728806738300793</c:v>
                </c:pt>
                <c:pt idx="12299">
                  <c:v>8.5708564544008006</c:v>
                </c:pt>
                <c:pt idx="12300">
                  <c:v>8.56879271974468</c:v>
                </c:pt>
                <c:pt idx="12301">
                  <c:v>8.5667134892806498</c:v>
                </c:pt>
                <c:pt idx="12302">
                  <c:v>8.5646169154467007</c:v>
                </c:pt>
                <c:pt idx="12303">
                  <c:v>8.5625174210068202</c:v>
                </c:pt>
                <c:pt idx="12304">
                  <c:v>8.5605493900097205</c:v>
                </c:pt>
                <c:pt idx="12305">
                  <c:v>8.5591350690193</c:v>
                </c:pt>
                <c:pt idx="12306">
                  <c:v>8.5576613921523403</c:v>
                </c:pt>
                <c:pt idx="12307">
                  <c:v>8.5569203275743</c:v>
                </c:pt>
                <c:pt idx="12308">
                  <c:v>8.5561827293435098</c:v>
                </c:pt>
                <c:pt idx="12309">
                  <c:v>8.5554544379457607</c:v>
                </c:pt>
                <c:pt idx="12310">
                  <c:v>8.5548910199778696</c:v>
                </c:pt>
                <c:pt idx="12311">
                  <c:v>8.5541273846910197</c:v>
                </c:pt>
                <c:pt idx="12312">
                  <c:v>8.5533568800887796</c:v>
                </c:pt>
                <c:pt idx="12313">
                  <c:v>8.5525995325892694</c:v>
                </c:pt>
                <c:pt idx="12314">
                  <c:v>8.5518343606115401</c:v>
                </c:pt>
                <c:pt idx="12315">
                  <c:v>8.55111899114174</c:v>
                </c:pt>
                <c:pt idx="12316">
                  <c:v>8.5504231132647792</c:v>
                </c:pt>
                <c:pt idx="12317">
                  <c:v>8.5495175800305692</c:v>
                </c:pt>
                <c:pt idx="12318">
                  <c:v>8.5486618193311301</c:v>
                </c:pt>
                <c:pt idx="12319">
                  <c:v>8.5479908706818701</c:v>
                </c:pt>
                <c:pt idx="12320">
                  <c:v>8.5473744466871597</c:v>
                </c:pt>
                <c:pt idx="12321">
                  <c:v>8.5460789606004397</c:v>
                </c:pt>
                <c:pt idx="12322">
                  <c:v>8.5447029717268705</c:v>
                </c:pt>
                <c:pt idx="12323">
                  <c:v>8.5433361000770702</c:v>
                </c:pt>
                <c:pt idx="12324">
                  <c:v>8.5418751548038401</c:v>
                </c:pt>
                <c:pt idx="12325">
                  <c:v>8.5403783845780605</c:v>
                </c:pt>
                <c:pt idx="12326">
                  <c:v>8.5386785467280699</c:v>
                </c:pt>
                <c:pt idx="12327">
                  <c:v>8.5370029272127201</c:v>
                </c:pt>
                <c:pt idx="12328">
                  <c:v>8.5352561738090298</c:v>
                </c:pt>
                <c:pt idx="12329">
                  <c:v>8.5335202850178096</c:v>
                </c:pt>
                <c:pt idx="12330">
                  <c:v>8.5318132966115705</c:v>
                </c:pt>
                <c:pt idx="12331">
                  <c:v>8.5300906668462204</c:v>
                </c:pt>
                <c:pt idx="12332">
                  <c:v>8.5284479079582898</c:v>
                </c:pt>
                <c:pt idx="12333">
                  <c:v>8.5268162800025493</c:v>
                </c:pt>
                <c:pt idx="12334">
                  <c:v>8.5251506020055707</c:v>
                </c:pt>
                <c:pt idx="12335">
                  <c:v>8.5232353429161307</c:v>
                </c:pt>
                <c:pt idx="12336">
                  <c:v>8.5213302591171107</c:v>
                </c:pt>
                <c:pt idx="12337">
                  <c:v>8.51945895284104</c:v>
                </c:pt>
                <c:pt idx="12338">
                  <c:v>8.5174914601638108</c:v>
                </c:pt>
                <c:pt idx="12339">
                  <c:v>8.5155472850364191</c:v>
                </c:pt>
                <c:pt idx="12340">
                  <c:v>8.5136017504852504</c:v>
                </c:pt>
                <c:pt idx="12341">
                  <c:v>8.51166975701741</c:v>
                </c:pt>
                <c:pt idx="12342">
                  <c:v>8.5099223075813502</c:v>
                </c:pt>
                <c:pt idx="12343">
                  <c:v>8.5082162456041601</c:v>
                </c:pt>
                <c:pt idx="12344">
                  <c:v>8.5065047453707407</c:v>
                </c:pt>
                <c:pt idx="12345">
                  <c:v>8.5047516037913393</c:v>
                </c:pt>
                <c:pt idx="12346">
                  <c:v>8.5029175107528996</c:v>
                </c:pt>
                <c:pt idx="12347">
                  <c:v>8.50103925915103</c:v>
                </c:pt>
                <c:pt idx="12348">
                  <c:v>8.4992383517448093</c:v>
                </c:pt>
                <c:pt idx="12349">
                  <c:v>8.4974814234272902</c:v>
                </c:pt>
                <c:pt idx="12350">
                  <c:v>8.4957335451065994</c:v>
                </c:pt>
                <c:pt idx="12351">
                  <c:v>8.4940251843654409</c:v>
                </c:pt>
                <c:pt idx="12352">
                  <c:v>8.4923567279552703</c:v>
                </c:pt>
                <c:pt idx="12353">
                  <c:v>8.4897711985567295</c:v>
                </c:pt>
                <c:pt idx="12354">
                  <c:v>8.4876395861143799</c:v>
                </c:pt>
                <c:pt idx="12355">
                  <c:v>8.4859483231777002</c:v>
                </c:pt>
                <c:pt idx="12356">
                  <c:v>8.4842075167816304</c:v>
                </c:pt>
                <c:pt idx="12357">
                  <c:v>8.48241171542508</c:v>
                </c:pt>
                <c:pt idx="12358">
                  <c:v>8.4803968862725405</c:v>
                </c:pt>
                <c:pt idx="12359">
                  <c:v>8.4784175504124306</c:v>
                </c:pt>
                <c:pt idx="12360">
                  <c:v>8.4764318328016497</c:v>
                </c:pt>
                <c:pt idx="12361">
                  <c:v>8.4744435472442792</c:v>
                </c:pt>
                <c:pt idx="12362">
                  <c:v>8.4724634776332906</c:v>
                </c:pt>
                <c:pt idx="12363">
                  <c:v>8.4704904822518099</c:v>
                </c:pt>
                <c:pt idx="12364">
                  <c:v>8.4683568256442499</c:v>
                </c:pt>
                <c:pt idx="12365">
                  <c:v>8.4663495638850303</c:v>
                </c:pt>
                <c:pt idx="12366">
                  <c:v>8.4643306853348594</c:v>
                </c:pt>
                <c:pt idx="12367">
                  <c:v>8.4622063190509795</c:v>
                </c:pt>
                <c:pt idx="12368">
                  <c:v>8.4601320037083099</c:v>
                </c:pt>
                <c:pt idx="12369">
                  <c:v>8.4580754063732098</c:v>
                </c:pt>
                <c:pt idx="12370">
                  <c:v>8.4560181778600292</c:v>
                </c:pt>
                <c:pt idx="12371">
                  <c:v>8.4539641318168801</c:v>
                </c:pt>
                <c:pt idx="12372">
                  <c:v>8.4519094524945793</c:v>
                </c:pt>
                <c:pt idx="12373">
                  <c:v>8.4498667885906507</c:v>
                </c:pt>
                <c:pt idx="12374">
                  <c:v>8.4476540982449109</c:v>
                </c:pt>
                <c:pt idx="12375">
                  <c:v>8.4454211010484403</c:v>
                </c:pt>
                <c:pt idx="12376">
                  <c:v>8.4431596115949006</c:v>
                </c:pt>
                <c:pt idx="12377">
                  <c:v>8.4408517482212702</c:v>
                </c:pt>
                <c:pt idx="12378">
                  <c:v>8.4385423831164204</c:v>
                </c:pt>
                <c:pt idx="12379">
                  <c:v>8.4362093882860592</c:v>
                </c:pt>
                <c:pt idx="12380">
                  <c:v>8.4339431927789104</c:v>
                </c:pt>
                <c:pt idx="12381">
                  <c:v>8.4316013245424202</c:v>
                </c:pt>
                <c:pt idx="12382">
                  <c:v>8.4293378845395708</c:v>
                </c:pt>
                <c:pt idx="12383">
                  <c:v>8.4271478879980304</c:v>
                </c:pt>
                <c:pt idx="12384">
                  <c:v>8.4249516203573194</c:v>
                </c:pt>
                <c:pt idx="12385">
                  <c:v>8.4227557169020102</c:v>
                </c:pt>
                <c:pt idx="12386">
                  <c:v>8.4205570774941396</c:v>
                </c:pt>
                <c:pt idx="12387">
                  <c:v>8.4183278088917302</c:v>
                </c:pt>
                <c:pt idx="12388">
                  <c:v>8.4160832458864707</c:v>
                </c:pt>
                <c:pt idx="12389">
                  <c:v>8.4138704607819097</c:v>
                </c:pt>
                <c:pt idx="12390">
                  <c:v>8.4105582432507102</c:v>
                </c:pt>
                <c:pt idx="12391">
                  <c:v>8.4072483192051095</c:v>
                </c:pt>
                <c:pt idx="12392">
                  <c:v>8.4040532475948506</c:v>
                </c:pt>
                <c:pt idx="12393">
                  <c:v>8.4009354314262499</c:v>
                </c:pt>
                <c:pt idx="12394">
                  <c:v>8.3978308104063508</c:v>
                </c:pt>
                <c:pt idx="12395">
                  <c:v>8.3948335888105703</c:v>
                </c:pt>
                <c:pt idx="12396">
                  <c:v>8.3914128336186398</c:v>
                </c:pt>
                <c:pt idx="12397">
                  <c:v>8.3885314198898406</c:v>
                </c:pt>
                <c:pt idx="12398">
                  <c:v>8.3856624985606203</c:v>
                </c:pt>
                <c:pt idx="12399">
                  <c:v>8.3828062964516796</c:v>
                </c:pt>
                <c:pt idx="12400">
                  <c:v>8.37988071481562</c:v>
                </c:pt>
                <c:pt idx="12401">
                  <c:v>8.3769292386113108</c:v>
                </c:pt>
                <c:pt idx="12402">
                  <c:v>8.3741150047346196</c:v>
                </c:pt>
                <c:pt idx="12403">
                  <c:v>8.3712934062769495</c:v>
                </c:pt>
                <c:pt idx="12404">
                  <c:v>8.3683519177369003</c:v>
                </c:pt>
                <c:pt idx="12405">
                  <c:v>8.3653428825549607</c:v>
                </c:pt>
                <c:pt idx="12406">
                  <c:v>8.3621879851261802</c:v>
                </c:pt>
                <c:pt idx="12407">
                  <c:v>8.3590402078199606</c:v>
                </c:pt>
                <c:pt idx="12408">
                  <c:v>8.3559244938693809</c:v>
                </c:pt>
                <c:pt idx="12409">
                  <c:v>8.3532618642670808</c:v>
                </c:pt>
                <c:pt idx="12410">
                  <c:v>8.3505743347858097</c:v>
                </c:pt>
                <c:pt idx="12411">
                  <c:v>8.3478533481302897</c:v>
                </c:pt>
                <c:pt idx="12412">
                  <c:v>8.3451394112384403</c:v>
                </c:pt>
                <c:pt idx="12413">
                  <c:v>8.3424061358276909</c:v>
                </c:pt>
                <c:pt idx="12414">
                  <c:v>8.33967615282209</c:v>
                </c:pt>
                <c:pt idx="12415">
                  <c:v>8.3377018686496704</c:v>
                </c:pt>
                <c:pt idx="12416">
                  <c:v>8.3354822237409198</c:v>
                </c:pt>
                <c:pt idx="12417">
                  <c:v>8.3332858262521103</c:v>
                </c:pt>
                <c:pt idx="12418">
                  <c:v>8.3310987360861901</c:v>
                </c:pt>
                <c:pt idx="12419">
                  <c:v>8.3289131804745296</c:v>
                </c:pt>
                <c:pt idx="12420">
                  <c:v>8.3267457308473194</c:v>
                </c:pt>
                <c:pt idx="12421">
                  <c:v>8.3247440687379601</c:v>
                </c:pt>
                <c:pt idx="12422">
                  <c:v>8.3216643837295301</c:v>
                </c:pt>
                <c:pt idx="12423">
                  <c:v>8.3185796252119797</c:v>
                </c:pt>
                <c:pt idx="12424">
                  <c:v>8.3155125602801103</c:v>
                </c:pt>
                <c:pt idx="12425">
                  <c:v>8.3124479292050708</c:v>
                </c:pt>
                <c:pt idx="12426">
                  <c:v>8.3093667762957999</c:v>
                </c:pt>
                <c:pt idx="12427">
                  <c:v>8.30630678448005</c:v>
                </c:pt>
                <c:pt idx="12428">
                  <c:v>8.3032464754138999</c:v>
                </c:pt>
                <c:pt idx="12429">
                  <c:v>8.2996296555348401</c:v>
                </c:pt>
                <c:pt idx="12430">
                  <c:v>8.2973453422572891</c:v>
                </c:pt>
                <c:pt idx="12431">
                  <c:v>8.2947608675414699</c:v>
                </c:pt>
                <c:pt idx="12432">
                  <c:v>8.2916766782944098</c:v>
                </c:pt>
                <c:pt idx="12433">
                  <c:v>8.2886305900397304</c:v>
                </c:pt>
                <c:pt idx="12434">
                  <c:v>8.2861739781666</c:v>
                </c:pt>
                <c:pt idx="12435">
                  <c:v>8.2837630608071606</c:v>
                </c:pt>
                <c:pt idx="12436">
                  <c:v>8.2812336693309092</c:v>
                </c:pt>
                <c:pt idx="12437">
                  <c:v>8.2770006937873006</c:v>
                </c:pt>
                <c:pt idx="12438">
                  <c:v>8.2727559895918699</c:v>
                </c:pt>
                <c:pt idx="12439">
                  <c:v>8.2684885303548405</c:v>
                </c:pt>
                <c:pt idx="12440">
                  <c:v>8.2642353887528994</c:v>
                </c:pt>
                <c:pt idx="12441">
                  <c:v>8.2604151971463793</c:v>
                </c:pt>
                <c:pt idx="12442">
                  <c:v>8.25665906233505</c:v>
                </c:pt>
                <c:pt idx="12443">
                  <c:v>8.2529203514551508</c:v>
                </c:pt>
                <c:pt idx="12444">
                  <c:v>8.24910834475717</c:v>
                </c:pt>
                <c:pt idx="12445">
                  <c:v>8.2453107787355098</c:v>
                </c:pt>
                <c:pt idx="12446">
                  <c:v>8.2415142975987408</c:v>
                </c:pt>
                <c:pt idx="12447">
                  <c:v>8.2377026903292396</c:v>
                </c:pt>
                <c:pt idx="12448">
                  <c:v>8.2338671825607506</c:v>
                </c:pt>
                <c:pt idx="12449">
                  <c:v>8.2299675158699994</c:v>
                </c:pt>
                <c:pt idx="12450">
                  <c:v>8.2261840215678301</c:v>
                </c:pt>
                <c:pt idx="12451">
                  <c:v>8.2223556747039392</c:v>
                </c:pt>
                <c:pt idx="12452">
                  <c:v>8.2183725409311403</c:v>
                </c:pt>
                <c:pt idx="12453">
                  <c:v>8.2145854945932193</c:v>
                </c:pt>
                <c:pt idx="12454">
                  <c:v>8.2101318894191593</c:v>
                </c:pt>
                <c:pt idx="12455">
                  <c:v>8.2058367934620708</c:v>
                </c:pt>
                <c:pt idx="12456">
                  <c:v>8.2015565837502091</c:v>
                </c:pt>
                <c:pt idx="12457">
                  <c:v>8.1972876824724796</c:v>
                </c:pt>
                <c:pt idx="12458">
                  <c:v>8.1930818249275497</c:v>
                </c:pt>
                <c:pt idx="12459">
                  <c:v>8.1888616427530092</c:v>
                </c:pt>
                <c:pt idx="12460">
                  <c:v>8.1846540015089797</c:v>
                </c:pt>
                <c:pt idx="12461">
                  <c:v>8.1803133484561403</c:v>
                </c:pt>
                <c:pt idx="12462">
                  <c:v>8.1760061311664298</c:v>
                </c:pt>
                <c:pt idx="12463">
                  <c:v>8.1716924353406597</c:v>
                </c:pt>
                <c:pt idx="12464">
                  <c:v>8.16739537229485</c:v>
                </c:pt>
                <c:pt idx="12465">
                  <c:v>8.1632787867961003</c:v>
                </c:pt>
                <c:pt idx="12466">
                  <c:v>8.1591717881104397</c:v>
                </c:pt>
                <c:pt idx="12467">
                  <c:v>8.1549561489896796</c:v>
                </c:pt>
                <c:pt idx="12468">
                  <c:v>8.1507273607054191</c:v>
                </c:pt>
                <c:pt idx="12469">
                  <c:v>8.1464609576621605</c:v>
                </c:pt>
                <c:pt idx="12470">
                  <c:v>8.1422073493598397</c:v>
                </c:pt>
                <c:pt idx="12471">
                  <c:v>8.1382624851380907</c:v>
                </c:pt>
                <c:pt idx="12472">
                  <c:v>8.1344044174025303</c:v>
                </c:pt>
                <c:pt idx="12473">
                  <c:v>8.1305866116924097</c:v>
                </c:pt>
                <c:pt idx="12474">
                  <c:v>8.1267823582047605</c:v>
                </c:pt>
                <c:pt idx="12475">
                  <c:v>8.1231142172876307</c:v>
                </c:pt>
                <c:pt idx="12476">
                  <c:v>8.1192671489289303</c:v>
                </c:pt>
                <c:pt idx="12477">
                  <c:v>8.1159577312953299</c:v>
                </c:pt>
                <c:pt idx="12478">
                  <c:v>8.1126675187350994</c:v>
                </c:pt>
                <c:pt idx="12479">
                  <c:v>8.1093888803645093</c:v>
                </c:pt>
                <c:pt idx="12480">
                  <c:v>8.1061083525908799</c:v>
                </c:pt>
                <c:pt idx="12481">
                  <c:v>8.1029909401537701</c:v>
                </c:pt>
                <c:pt idx="12482">
                  <c:v>8.0999021828322793</c:v>
                </c:pt>
                <c:pt idx="12483">
                  <c:v>8.0972603211854199</c:v>
                </c:pt>
                <c:pt idx="12484">
                  <c:v>8.0947579486944505</c:v>
                </c:pt>
                <c:pt idx="12485">
                  <c:v>8.0921300899994009</c:v>
                </c:pt>
                <c:pt idx="12486">
                  <c:v>8.08960142790764</c:v>
                </c:pt>
                <c:pt idx="12487">
                  <c:v>8.0872434867417304</c:v>
                </c:pt>
                <c:pt idx="12488">
                  <c:v>8.0848846038727995</c:v>
                </c:pt>
                <c:pt idx="12489">
                  <c:v>8.0825601832072191</c:v>
                </c:pt>
                <c:pt idx="12490">
                  <c:v>8.0802563952140503</c:v>
                </c:pt>
                <c:pt idx="12491">
                  <c:v>8.0780328551681198</c:v>
                </c:pt>
                <c:pt idx="12492">
                  <c:v>8.0757799879265004</c:v>
                </c:pt>
                <c:pt idx="12493">
                  <c:v>8.0730810034216098</c:v>
                </c:pt>
                <c:pt idx="12494">
                  <c:v>8.0703821231823305</c:v>
                </c:pt>
                <c:pt idx="12495">
                  <c:v>8.0682574934675202</c:v>
                </c:pt>
                <c:pt idx="12496">
                  <c:v>8.0661348668031394</c:v>
                </c:pt>
                <c:pt idx="12497">
                  <c:v>8.0634191425336805</c:v>
                </c:pt>
                <c:pt idx="12498">
                  <c:v>8.06008465515316</c:v>
                </c:pt>
                <c:pt idx="12499">
                  <c:v>8.0567687094307701</c:v>
                </c:pt>
                <c:pt idx="12500">
                  <c:v>8.0534804495547601</c:v>
                </c:pt>
                <c:pt idx="12501">
                  <c:v>8.05048004602655</c:v>
                </c:pt>
                <c:pt idx="12502">
                  <c:v>8.0471810422458194</c:v>
                </c:pt>
                <c:pt idx="12503">
                  <c:v>8.0438764498551194</c:v>
                </c:pt>
                <c:pt idx="12504">
                  <c:v>8.0405310005586497</c:v>
                </c:pt>
                <c:pt idx="12505">
                  <c:v>8.0371799422871693</c:v>
                </c:pt>
                <c:pt idx="12506">
                  <c:v>8.03378786845375</c:v>
                </c:pt>
                <c:pt idx="12507">
                  <c:v>8.0303920967114895</c:v>
                </c:pt>
                <c:pt idx="12508">
                  <c:v>8.0269934466551796</c:v>
                </c:pt>
                <c:pt idx="12509">
                  <c:v>8.0233226108954394</c:v>
                </c:pt>
                <c:pt idx="12510">
                  <c:v>8.0199488781985497</c:v>
                </c:pt>
                <c:pt idx="12511">
                  <c:v>8.0173139778276692</c:v>
                </c:pt>
                <c:pt idx="12512">
                  <c:v>8.0146877241309706</c:v>
                </c:pt>
                <c:pt idx="12513">
                  <c:v>8.0121028313876597</c:v>
                </c:pt>
                <c:pt idx="12514">
                  <c:v>8.0094738171776392</c:v>
                </c:pt>
                <c:pt idx="12515">
                  <c:v>8.0066506066781393</c:v>
                </c:pt>
                <c:pt idx="12516">
                  <c:v>8.0042070958617799</c:v>
                </c:pt>
                <c:pt idx="12517">
                  <c:v>8.00176558628932</c:v>
                </c:pt>
                <c:pt idx="12518">
                  <c:v>7.9988893015887497</c:v>
                </c:pt>
                <c:pt idx="12519">
                  <c:v>7.9960064176577896</c:v>
                </c:pt>
                <c:pt idx="12520">
                  <c:v>7.9932957917748704</c:v>
                </c:pt>
                <c:pt idx="12521">
                  <c:v>7.9904855280175697</c:v>
                </c:pt>
                <c:pt idx="12522">
                  <c:v>7.9877385380920902</c:v>
                </c:pt>
                <c:pt idx="12523">
                  <c:v>7.98506950183525</c:v>
                </c:pt>
                <c:pt idx="12524">
                  <c:v>7.9818624080078102</c:v>
                </c:pt>
                <c:pt idx="12525">
                  <c:v>7.978632733845</c:v>
                </c:pt>
                <c:pt idx="12526">
                  <c:v>7.9754875487597996</c:v>
                </c:pt>
                <c:pt idx="12527">
                  <c:v>7.9723502489077704</c:v>
                </c:pt>
                <c:pt idx="12528">
                  <c:v>7.9695727912111902</c:v>
                </c:pt>
                <c:pt idx="12529">
                  <c:v>7.9668028678076697</c:v>
                </c:pt>
                <c:pt idx="12530">
                  <c:v>7.9640538288842704</c:v>
                </c:pt>
                <c:pt idx="12531">
                  <c:v>7.9613107720251097</c:v>
                </c:pt>
                <c:pt idx="12532">
                  <c:v>7.9586290037622396</c:v>
                </c:pt>
                <c:pt idx="12533">
                  <c:v>7.9556023795012303</c:v>
                </c:pt>
                <c:pt idx="12534">
                  <c:v>7.9521935508838899</c:v>
                </c:pt>
                <c:pt idx="12535">
                  <c:v>7.9487943594021102</c:v>
                </c:pt>
                <c:pt idx="12536">
                  <c:v>7.9470098143425103</c:v>
                </c:pt>
                <c:pt idx="12537">
                  <c:v>7.9454475395873096</c:v>
                </c:pt>
                <c:pt idx="12538">
                  <c:v>7.9440232947869802</c:v>
                </c:pt>
                <c:pt idx="12539">
                  <c:v>7.9426258369269203</c:v>
                </c:pt>
                <c:pt idx="12540">
                  <c:v>7.9412672050005497</c:v>
                </c:pt>
                <c:pt idx="12541">
                  <c:v>7.9399134232144304</c:v>
                </c:pt>
                <c:pt idx="12542">
                  <c:v>7.9385707814531203</c:v>
                </c:pt>
                <c:pt idx="12543">
                  <c:v>7.9372201148517103</c:v>
                </c:pt>
                <c:pt idx="12544">
                  <c:v>7.9358710782163699</c:v>
                </c:pt>
                <c:pt idx="12545">
                  <c:v>7.9345208657277997</c:v>
                </c:pt>
                <c:pt idx="12546">
                  <c:v>7.9331708895886903</c:v>
                </c:pt>
                <c:pt idx="12547">
                  <c:v>7.9318258704892601</c:v>
                </c:pt>
                <c:pt idx="12548">
                  <c:v>7.9304384288636101</c:v>
                </c:pt>
                <c:pt idx="12549">
                  <c:v>7.9289333845129999</c:v>
                </c:pt>
                <c:pt idx="12550">
                  <c:v>7.9274146996416102</c:v>
                </c:pt>
                <c:pt idx="12551">
                  <c:v>7.9258979895053701</c:v>
                </c:pt>
                <c:pt idx="12552">
                  <c:v>7.9243845642444199</c:v>
                </c:pt>
                <c:pt idx="12553">
                  <c:v>7.9225868409786599</c:v>
                </c:pt>
                <c:pt idx="12554">
                  <c:v>7.9207627045501701</c:v>
                </c:pt>
                <c:pt idx="12555">
                  <c:v>7.9188999815286198</c:v>
                </c:pt>
                <c:pt idx="12556">
                  <c:v>7.9170380277406798</c:v>
                </c:pt>
                <c:pt idx="12557">
                  <c:v>7.9151767228633201</c:v>
                </c:pt>
                <c:pt idx="12558">
                  <c:v>7.9133999034233904</c:v>
                </c:pt>
                <c:pt idx="12559">
                  <c:v>7.9115913940165097</c:v>
                </c:pt>
                <c:pt idx="12560">
                  <c:v>7.9098280340822704</c:v>
                </c:pt>
                <c:pt idx="12561">
                  <c:v>7.9080890079435298</c:v>
                </c:pt>
                <c:pt idx="12562">
                  <c:v>7.9066715189930603</c:v>
                </c:pt>
                <c:pt idx="12563">
                  <c:v>7.9045699919043901</c:v>
                </c:pt>
                <c:pt idx="12564">
                  <c:v>7.9037017648310304</c:v>
                </c:pt>
                <c:pt idx="12565">
                  <c:v>7.9028432756010796</c:v>
                </c:pt>
                <c:pt idx="12566">
                  <c:v>7.90195582626232</c:v>
                </c:pt>
                <c:pt idx="12567">
                  <c:v>7.9010905899037702</c:v>
                </c:pt>
                <c:pt idx="12568">
                  <c:v>7.9002267339441197</c:v>
                </c:pt>
                <c:pt idx="12569">
                  <c:v>7.8993623499894197</c:v>
                </c:pt>
                <c:pt idx="12570">
                  <c:v>7.8983490798206901</c:v>
                </c:pt>
                <c:pt idx="12571">
                  <c:v>7.8973490934357899</c:v>
                </c:pt>
                <c:pt idx="12572">
                  <c:v>7.89619882984287</c:v>
                </c:pt>
                <c:pt idx="12573">
                  <c:v>7.8950575893965897</c:v>
                </c:pt>
                <c:pt idx="12574">
                  <c:v>7.8939193928683302</c:v>
                </c:pt>
                <c:pt idx="12575">
                  <c:v>7.89278257015844</c:v>
                </c:pt>
                <c:pt idx="12576">
                  <c:v>7.8917865375833696</c:v>
                </c:pt>
                <c:pt idx="12577">
                  <c:v>7.8907934299771698</c:v>
                </c:pt>
                <c:pt idx="12578">
                  <c:v>7.8898157844793904</c:v>
                </c:pt>
                <c:pt idx="12579">
                  <c:v>7.8887171959177902</c:v>
                </c:pt>
                <c:pt idx="12580">
                  <c:v>7.8874356900116904</c:v>
                </c:pt>
                <c:pt idx="12581">
                  <c:v>7.8861563311143801</c:v>
                </c:pt>
                <c:pt idx="12582">
                  <c:v>7.8849327008595997</c:v>
                </c:pt>
                <c:pt idx="12583">
                  <c:v>7.8837120746703704</c:v>
                </c:pt>
                <c:pt idx="12584">
                  <c:v>7.8824923902514596</c:v>
                </c:pt>
                <c:pt idx="12585">
                  <c:v>7.8812001645413901</c:v>
                </c:pt>
                <c:pt idx="12586">
                  <c:v>7.8799134099989798</c:v>
                </c:pt>
                <c:pt idx="12587">
                  <c:v>7.8786283108737898</c:v>
                </c:pt>
                <c:pt idx="12588">
                  <c:v>7.8773473695069498</c:v>
                </c:pt>
                <c:pt idx="12589">
                  <c:v>7.8760711810266404</c:v>
                </c:pt>
                <c:pt idx="12590">
                  <c:v>7.8747876732426496</c:v>
                </c:pt>
                <c:pt idx="12591">
                  <c:v>7.8735102591325603</c:v>
                </c:pt>
                <c:pt idx="12592">
                  <c:v>7.8722300844175299</c:v>
                </c:pt>
                <c:pt idx="12593">
                  <c:v>7.8709537045508302</c:v>
                </c:pt>
                <c:pt idx="12594">
                  <c:v>7.8696951346267303</c:v>
                </c:pt>
                <c:pt idx="12595">
                  <c:v>7.8684377323236001</c:v>
                </c:pt>
                <c:pt idx="12596">
                  <c:v>7.86719532483548</c:v>
                </c:pt>
                <c:pt idx="12597">
                  <c:v>7.8660405799409396</c:v>
                </c:pt>
                <c:pt idx="12598">
                  <c:v>7.8643446361095997</c:v>
                </c:pt>
                <c:pt idx="12599">
                  <c:v>7.8626440024176798</c:v>
                </c:pt>
                <c:pt idx="12600">
                  <c:v>7.86097784352829</c:v>
                </c:pt>
                <c:pt idx="12601">
                  <c:v>7.8593137665504198</c:v>
                </c:pt>
                <c:pt idx="12602">
                  <c:v>7.8576567830359796</c:v>
                </c:pt>
                <c:pt idx="12603">
                  <c:v>7.85611126883044</c:v>
                </c:pt>
                <c:pt idx="12604">
                  <c:v>7.8545210592196302</c:v>
                </c:pt>
                <c:pt idx="12605">
                  <c:v>7.8529243772884696</c:v>
                </c:pt>
                <c:pt idx="12606">
                  <c:v>7.8513296094971201</c:v>
                </c:pt>
                <c:pt idx="12607">
                  <c:v>7.8497342896044104</c:v>
                </c:pt>
                <c:pt idx="12608">
                  <c:v>7.8481369772382399</c:v>
                </c:pt>
                <c:pt idx="12609">
                  <c:v>7.8463519090625597</c:v>
                </c:pt>
                <c:pt idx="12610">
                  <c:v>7.8445209664588402</c:v>
                </c:pt>
                <c:pt idx="12611">
                  <c:v>7.8426836532583897</c:v>
                </c:pt>
                <c:pt idx="12612">
                  <c:v>7.8414873528485902</c:v>
                </c:pt>
                <c:pt idx="12613">
                  <c:v>7.8402849717928902</c:v>
                </c:pt>
                <c:pt idx="12614">
                  <c:v>7.8384981836814296</c:v>
                </c:pt>
                <c:pt idx="12615">
                  <c:v>7.8367271752935199</c:v>
                </c:pt>
                <c:pt idx="12616">
                  <c:v>7.8349581480882797</c:v>
                </c:pt>
                <c:pt idx="12617">
                  <c:v>7.8331930576215596</c:v>
                </c:pt>
                <c:pt idx="12618">
                  <c:v>7.8314226630560704</c:v>
                </c:pt>
                <c:pt idx="12619">
                  <c:v>7.8296950639684004</c:v>
                </c:pt>
                <c:pt idx="12620">
                  <c:v>7.8278621168321703</c:v>
                </c:pt>
                <c:pt idx="12621">
                  <c:v>7.8260746557668899</c:v>
                </c:pt>
                <c:pt idx="12622">
                  <c:v>7.8240531563208799</c:v>
                </c:pt>
                <c:pt idx="12623">
                  <c:v>7.8219823841269998</c:v>
                </c:pt>
                <c:pt idx="12624">
                  <c:v>7.81989555130545</c:v>
                </c:pt>
                <c:pt idx="12625">
                  <c:v>7.8179299757799701</c:v>
                </c:pt>
                <c:pt idx="12626">
                  <c:v>7.8158651196090601</c:v>
                </c:pt>
                <c:pt idx="12627">
                  <c:v>7.8137983944071303</c:v>
                </c:pt>
                <c:pt idx="12628">
                  <c:v>7.8117378373332897</c:v>
                </c:pt>
                <c:pt idx="12629">
                  <c:v>7.80967283730409</c:v>
                </c:pt>
                <c:pt idx="12630">
                  <c:v>7.8076466286916801</c:v>
                </c:pt>
                <c:pt idx="12631">
                  <c:v>7.8051643424878403</c:v>
                </c:pt>
                <c:pt idx="12632">
                  <c:v>7.80268999924363</c:v>
                </c:pt>
                <c:pt idx="12633">
                  <c:v>7.8002479390475798</c:v>
                </c:pt>
                <c:pt idx="12634">
                  <c:v>7.7978143612853001</c:v>
                </c:pt>
                <c:pt idx="12635">
                  <c:v>7.7953959889073703</c:v>
                </c:pt>
                <c:pt idx="12636">
                  <c:v>7.7929789922215296</c:v>
                </c:pt>
                <c:pt idx="12637">
                  <c:v>7.7905658732072798</c:v>
                </c:pt>
                <c:pt idx="12638">
                  <c:v>7.7881493586814301</c:v>
                </c:pt>
                <c:pt idx="12639">
                  <c:v>7.7861977513997598</c:v>
                </c:pt>
                <c:pt idx="12640">
                  <c:v>7.78425813814642</c:v>
                </c:pt>
                <c:pt idx="12641">
                  <c:v>7.7823319103173603</c:v>
                </c:pt>
                <c:pt idx="12642">
                  <c:v>7.7804041604597503</c:v>
                </c:pt>
                <c:pt idx="12643">
                  <c:v>7.7784797747205499</c:v>
                </c:pt>
                <c:pt idx="12644">
                  <c:v>7.7765570828224204</c:v>
                </c:pt>
                <c:pt idx="12645">
                  <c:v>7.7746272690158902</c:v>
                </c:pt>
                <c:pt idx="12646">
                  <c:v>7.7727032060531798</c:v>
                </c:pt>
                <c:pt idx="12647">
                  <c:v>7.7703209946665899</c:v>
                </c:pt>
                <c:pt idx="12648">
                  <c:v>7.7679407277853496</c:v>
                </c:pt>
                <c:pt idx="12649">
                  <c:v>7.7657295268051998</c:v>
                </c:pt>
                <c:pt idx="12650">
                  <c:v>7.7634715326633499</c:v>
                </c:pt>
                <c:pt idx="12651">
                  <c:v>7.76122094460613</c:v>
                </c:pt>
                <c:pt idx="12652">
                  <c:v>7.7589261580524296</c:v>
                </c:pt>
                <c:pt idx="12653">
                  <c:v>7.7565556668891604</c:v>
                </c:pt>
                <c:pt idx="12654">
                  <c:v>7.7541910436429102</c:v>
                </c:pt>
                <c:pt idx="12655">
                  <c:v>7.7517254266663498</c:v>
                </c:pt>
                <c:pt idx="12656">
                  <c:v>7.7493633345103703</c:v>
                </c:pt>
                <c:pt idx="12657">
                  <c:v>7.7469823706865899</c:v>
                </c:pt>
                <c:pt idx="12658">
                  <c:v>7.7446298060446797</c:v>
                </c:pt>
                <c:pt idx="12659">
                  <c:v>7.74227510634514</c:v>
                </c:pt>
                <c:pt idx="12660">
                  <c:v>7.7399028180889502</c:v>
                </c:pt>
                <c:pt idx="12661">
                  <c:v>7.7374613649765296</c:v>
                </c:pt>
                <c:pt idx="12662">
                  <c:v>7.7349409919353302</c:v>
                </c:pt>
                <c:pt idx="12663">
                  <c:v>7.7324205043302099</c:v>
                </c:pt>
                <c:pt idx="12664">
                  <c:v>7.7299058108598899</c:v>
                </c:pt>
                <c:pt idx="12665">
                  <c:v>7.72737819198493</c:v>
                </c:pt>
                <c:pt idx="12666">
                  <c:v>7.7248647599622604</c:v>
                </c:pt>
                <c:pt idx="12667">
                  <c:v>7.7223489247418202</c:v>
                </c:pt>
                <c:pt idx="12668">
                  <c:v>7.7199168799573403</c:v>
                </c:pt>
                <c:pt idx="12669">
                  <c:v>7.7174901875882904</c:v>
                </c:pt>
                <c:pt idx="12670">
                  <c:v>7.71526344053974</c:v>
                </c:pt>
                <c:pt idx="12671">
                  <c:v>7.7128475598134996</c:v>
                </c:pt>
                <c:pt idx="12672">
                  <c:v>7.7106199437055096</c:v>
                </c:pt>
                <c:pt idx="12673">
                  <c:v>7.7083955495104997</c:v>
                </c:pt>
                <c:pt idx="12674">
                  <c:v>7.7061578058371003</c:v>
                </c:pt>
                <c:pt idx="12675">
                  <c:v>7.7039049232453802</c:v>
                </c:pt>
                <c:pt idx="12676">
                  <c:v>7.7016454737462396</c:v>
                </c:pt>
                <c:pt idx="12677">
                  <c:v>7.6993933138486401</c:v>
                </c:pt>
                <c:pt idx="12678">
                  <c:v>7.7008563081691799</c:v>
                </c:pt>
                <c:pt idx="12679">
                  <c:v>7.7028943910204299</c:v>
                </c:pt>
                <c:pt idx="12680">
                  <c:v>7.7053706326037297</c:v>
                </c:pt>
                <c:pt idx="12681">
                  <c:v>7.7076641548052498</c:v>
                </c:pt>
                <c:pt idx="12682">
                  <c:v>7.7099569168417901</c:v>
                </c:pt>
                <c:pt idx="12683">
                  <c:v>7.7122514207191299</c:v>
                </c:pt>
                <c:pt idx="12684">
                  <c:v>7.7145183746577297</c:v>
                </c:pt>
                <c:pt idx="12685">
                  <c:v>7.7168470520696797</c:v>
                </c:pt>
                <c:pt idx="12686">
                  <c:v>7.7192177823710004</c:v>
                </c:pt>
                <c:pt idx="12687">
                  <c:v>7.7215939726396101</c:v>
                </c:pt>
                <c:pt idx="12688">
                  <c:v>7.7239313054934797</c:v>
                </c:pt>
                <c:pt idx="12689">
                  <c:v>7.7262783927867904</c:v>
                </c:pt>
                <c:pt idx="12690">
                  <c:v>7.7286590341916099</c:v>
                </c:pt>
                <c:pt idx="12691">
                  <c:v>7.7309759642887697</c:v>
                </c:pt>
                <c:pt idx="12692">
                  <c:v>7.73304181149937</c:v>
                </c:pt>
                <c:pt idx="12693">
                  <c:v>7.7355897935810098</c:v>
                </c:pt>
                <c:pt idx="12694">
                  <c:v>7.7380960579632996</c:v>
                </c:pt>
                <c:pt idx="12695">
                  <c:v>7.7406107144302299</c:v>
                </c:pt>
                <c:pt idx="12696">
                  <c:v>7.7431042015506701</c:v>
                </c:pt>
                <c:pt idx="12697">
                  <c:v>7.7453954131644798</c:v>
                </c:pt>
                <c:pt idx="12698">
                  <c:v>7.7476784830048002</c:v>
                </c:pt>
                <c:pt idx="12699">
                  <c:v>7.7499650682786596</c:v>
                </c:pt>
                <c:pt idx="12700">
                  <c:v>7.7522359251547499</c:v>
                </c:pt>
                <c:pt idx="12701">
                  <c:v>7.7545016617320996</c:v>
                </c:pt>
                <c:pt idx="12702">
                  <c:v>7.75647071336597</c:v>
                </c:pt>
                <c:pt idx="12703">
                  <c:v>7.7584330443086502</c:v>
                </c:pt>
                <c:pt idx="12704">
                  <c:v>7.7603928466378003</c:v>
                </c:pt>
                <c:pt idx="12705">
                  <c:v>7.7623636682391099</c:v>
                </c:pt>
                <c:pt idx="12706">
                  <c:v>7.7643392088839098</c:v>
                </c:pt>
                <c:pt idx="12707">
                  <c:v>7.7663102169190896</c:v>
                </c:pt>
                <c:pt idx="12708">
                  <c:v>7.7687461207438702</c:v>
                </c:pt>
                <c:pt idx="12709">
                  <c:v>7.7711853556294797</c:v>
                </c:pt>
                <c:pt idx="12710">
                  <c:v>7.7736113885120703</c:v>
                </c:pt>
                <c:pt idx="12711">
                  <c:v>7.7760442753920902</c:v>
                </c:pt>
                <c:pt idx="12712">
                  <c:v>7.7784970469863897</c:v>
                </c:pt>
                <c:pt idx="12713">
                  <c:v>7.7809768639092498</c:v>
                </c:pt>
                <c:pt idx="12714">
                  <c:v>7.7837626901107599</c:v>
                </c:pt>
                <c:pt idx="12715">
                  <c:v>7.7865644094455799</c:v>
                </c:pt>
                <c:pt idx="12716">
                  <c:v>7.7893653310686402</c:v>
                </c:pt>
                <c:pt idx="12717">
                  <c:v>7.7918405637131301</c:v>
                </c:pt>
                <c:pt idx="12718">
                  <c:v>7.7940448949008596</c:v>
                </c:pt>
                <c:pt idx="12719">
                  <c:v>7.7962433508153302</c:v>
                </c:pt>
                <c:pt idx="12720">
                  <c:v>7.7984151923434402</c:v>
                </c:pt>
                <c:pt idx="12721">
                  <c:v>7.8005161813368904</c:v>
                </c:pt>
                <c:pt idx="12722">
                  <c:v>7.8026008361677297</c:v>
                </c:pt>
                <c:pt idx="12723">
                  <c:v>7.8047140975711304</c:v>
                </c:pt>
                <c:pt idx="12724">
                  <c:v>7.8068403479627797</c:v>
                </c:pt>
                <c:pt idx="12725">
                  <c:v>7.80927956922209</c:v>
                </c:pt>
                <c:pt idx="12726">
                  <c:v>7.8119789775725996</c:v>
                </c:pt>
                <c:pt idx="12727">
                  <c:v>7.8148919888332502</c:v>
                </c:pt>
                <c:pt idx="12728">
                  <c:v>7.8177942236733902</c:v>
                </c:pt>
                <c:pt idx="12729">
                  <c:v>7.8206743721707799</c:v>
                </c:pt>
                <c:pt idx="12730">
                  <c:v>7.8235535299713002</c:v>
                </c:pt>
                <c:pt idx="12731">
                  <c:v>7.82647951455513</c:v>
                </c:pt>
                <c:pt idx="12732">
                  <c:v>7.8294317457098002</c:v>
                </c:pt>
                <c:pt idx="12733">
                  <c:v>7.8324287222107198</c:v>
                </c:pt>
                <c:pt idx="12734">
                  <c:v>7.83542549373123</c:v>
                </c:pt>
                <c:pt idx="12735">
                  <c:v>7.8385592239306803</c:v>
                </c:pt>
                <c:pt idx="12736">
                  <c:v>7.8414173795559403</c:v>
                </c:pt>
                <c:pt idx="12737">
                  <c:v>7.8443289233012203</c:v>
                </c:pt>
                <c:pt idx="12738">
                  <c:v>7.8472424422207503</c:v>
                </c:pt>
                <c:pt idx="12739">
                  <c:v>7.8501416032859597</c:v>
                </c:pt>
                <c:pt idx="12740">
                  <c:v>7.85300137322624</c:v>
                </c:pt>
                <c:pt idx="12741">
                  <c:v>7.8558544195547402</c:v>
                </c:pt>
                <c:pt idx="12742">
                  <c:v>7.8587140924073999</c:v>
                </c:pt>
                <c:pt idx="12743">
                  <c:v>7.8616245112270899</c:v>
                </c:pt>
                <c:pt idx="12744">
                  <c:v>7.8645377315997704</c:v>
                </c:pt>
                <c:pt idx="12745">
                  <c:v>7.8675071579273803</c:v>
                </c:pt>
                <c:pt idx="12746">
                  <c:v>7.8705175300604804</c:v>
                </c:pt>
                <c:pt idx="12747">
                  <c:v>7.8735327262233596</c:v>
                </c:pt>
                <c:pt idx="12748">
                  <c:v>7.8765619241697697</c:v>
                </c:pt>
                <c:pt idx="12749">
                  <c:v>7.8795941868149004</c:v>
                </c:pt>
                <c:pt idx="12750">
                  <c:v>7.8826320634465299</c:v>
                </c:pt>
                <c:pt idx="12751">
                  <c:v>7.8856641087825396</c:v>
                </c:pt>
                <c:pt idx="12752">
                  <c:v>7.8886693407967199</c:v>
                </c:pt>
                <c:pt idx="12753">
                  <c:v>7.8916743419684199</c:v>
                </c:pt>
                <c:pt idx="12754">
                  <c:v>7.8946985933044402</c:v>
                </c:pt>
                <c:pt idx="12755">
                  <c:v>7.89771430345548</c:v>
                </c:pt>
                <c:pt idx="12756">
                  <c:v>7.90098344093109</c:v>
                </c:pt>
                <c:pt idx="12757">
                  <c:v>7.9036562160681196</c:v>
                </c:pt>
                <c:pt idx="12758">
                  <c:v>7.9069190249402901</c:v>
                </c:pt>
                <c:pt idx="12759">
                  <c:v>7.9101959941237796</c:v>
                </c:pt>
                <c:pt idx="12760">
                  <c:v>7.91348712228893</c:v>
                </c:pt>
                <c:pt idx="12761">
                  <c:v>7.9167838250365099</c:v>
                </c:pt>
                <c:pt idx="12762">
                  <c:v>7.9201004061501301</c:v>
                </c:pt>
                <c:pt idx="12763">
                  <c:v>7.9228232261966802</c:v>
                </c:pt>
                <c:pt idx="12764">
                  <c:v>7.9255497484897202</c:v>
                </c:pt>
                <c:pt idx="12765">
                  <c:v>7.92813963779939</c:v>
                </c:pt>
                <c:pt idx="12766">
                  <c:v>7.93073822829537</c:v>
                </c:pt>
                <c:pt idx="12767">
                  <c:v>7.9334274297086198</c:v>
                </c:pt>
                <c:pt idx="12768">
                  <c:v>7.9362592561632797</c:v>
                </c:pt>
                <c:pt idx="12769">
                  <c:v>7.9390515383136604</c:v>
                </c:pt>
                <c:pt idx="12770">
                  <c:v>7.9418372700708897</c:v>
                </c:pt>
                <c:pt idx="12771">
                  <c:v>7.9446256290999804</c:v>
                </c:pt>
                <c:pt idx="12772">
                  <c:v>7.9474279841930802</c:v>
                </c:pt>
                <c:pt idx="12773">
                  <c:v>7.9500933055514098</c:v>
                </c:pt>
                <c:pt idx="12774">
                  <c:v>7.9527626046680604</c:v>
                </c:pt>
                <c:pt idx="12775">
                  <c:v>7.9554316804140299</c:v>
                </c:pt>
                <c:pt idx="12776">
                  <c:v>7.9581043461420897</c:v>
                </c:pt>
                <c:pt idx="12777">
                  <c:v>7.9608911379710996</c:v>
                </c:pt>
                <c:pt idx="12778">
                  <c:v>7.9636496693462799</c:v>
                </c:pt>
                <c:pt idx="12779">
                  <c:v>7.9664090065666704</c:v>
                </c:pt>
                <c:pt idx="12780">
                  <c:v>7.9691187401348298</c:v>
                </c:pt>
                <c:pt idx="12781">
                  <c:v>7.9714309171553799</c:v>
                </c:pt>
                <c:pt idx="12782">
                  <c:v>7.9735339522022404</c:v>
                </c:pt>
                <c:pt idx="12783">
                  <c:v>7.9755535081545101</c:v>
                </c:pt>
                <c:pt idx="12784">
                  <c:v>7.9775687243899798</c:v>
                </c:pt>
                <c:pt idx="12785">
                  <c:v>7.9796154154008203</c:v>
                </c:pt>
                <c:pt idx="12786">
                  <c:v>7.9816535687917396</c:v>
                </c:pt>
                <c:pt idx="12787">
                  <c:v>7.9844620297506097</c:v>
                </c:pt>
                <c:pt idx="12788">
                  <c:v>7.9871543335258197</c:v>
                </c:pt>
                <c:pt idx="12789">
                  <c:v>7.9898499319098901</c:v>
                </c:pt>
                <c:pt idx="12790">
                  <c:v>7.9925414855098103</c:v>
                </c:pt>
                <c:pt idx="12791">
                  <c:v>7.9952158819724799</c:v>
                </c:pt>
                <c:pt idx="12792">
                  <c:v>7.9978940827386902</c:v>
                </c:pt>
                <c:pt idx="12793">
                  <c:v>8.0004293840824801</c:v>
                </c:pt>
                <c:pt idx="12794">
                  <c:v>8.0031132486471694</c:v>
                </c:pt>
                <c:pt idx="12795">
                  <c:v>8.0056267118665598</c:v>
                </c:pt>
                <c:pt idx="12796">
                  <c:v>8.0081186692146407</c:v>
                </c:pt>
                <c:pt idx="12797">
                  <c:v>8.0105739985699298</c:v>
                </c:pt>
                <c:pt idx="12798">
                  <c:v>8.0129896052631207</c:v>
                </c:pt>
                <c:pt idx="12799">
                  <c:v>8.0154146023558202</c:v>
                </c:pt>
                <c:pt idx="12800">
                  <c:v>8.0181554149516003</c:v>
                </c:pt>
                <c:pt idx="12801">
                  <c:v>8.0212237303235305</c:v>
                </c:pt>
                <c:pt idx="12802">
                  <c:v>8.0240235016196202</c:v>
                </c:pt>
                <c:pt idx="12803">
                  <c:v>8.0268258468014508</c:v>
                </c:pt>
                <c:pt idx="12804">
                  <c:v>8.02903824611262</c:v>
                </c:pt>
                <c:pt idx="12805">
                  <c:v>8.0318470376890208</c:v>
                </c:pt>
                <c:pt idx="12806">
                  <c:v>8.0346535151670295</c:v>
                </c:pt>
                <c:pt idx="12807">
                  <c:v>8.03706383236824</c:v>
                </c:pt>
                <c:pt idx="12808">
                  <c:v>8.0394724008879699</c:v>
                </c:pt>
                <c:pt idx="12809">
                  <c:v>8.0422823259814002</c:v>
                </c:pt>
                <c:pt idx="12810">
                  <c:v>8.0445094476848507</c:v>
                </c:pt>
                <c:pt idx="12811">
                  <c:v>8.0472973272897903</c:v>
                </c:pt>
                <c:pt idx="12812">
                  <c:v>8.0500760432393008</c:v>
                </c:pt>
                <c:pt idx="12813">
                  <c:v>8.0528032418578608</c:v>
                </c:pt>
                <c:pt idx="12814">
                  <c:v>8.0555392149187703</c:v>
                </c:pt>
                <c:pt idx="12815">
                  <c:v>8.0576968746922901</c:v>
                </c:pt>
                <c:pt idx="12816">
                  <c:v>8.0598418679096397</c:v>
                </c:pt>
                <c:pt idx="12817">
                  <c:v>8.0620037572111602</c:v>
                </c:pt>
                <c:pt idx="12818">
                  <c:v>8.0641381356838693</c:v>
                </c:pt>
                <c:pt idx="12819">
                  <c:v>8.0662791456108796</c:v>
                </c:pt>
                <c:pt idx="12820">
                  <c:v>8.0684187986968396</c:v>
                </c:pt>
                <c:pt idx="12821">
                  <c:v>8.0705706835275208</c:v>
                </c:pt>
                <c:pt idx="12822">
                  <c:v>8.0727325338529798</c:v>
                </c:pt>
                <c:pt idx="12823">
                  <c:v>8.0748321973625501</c:v>
                </c:pt>
                <c:pt idx="12824">
                  <c:v>8.0769908719155907</c:v>
                </c:pt>
                <c:pt idx="12825">
                  <c:v>8.0791549677563008</c:v>
                </c:pt>
                <c:pt idx="12826">
                  <c:v>8.0813253180794309</c:v>
                </c:pt>
                <c:pt idx="12827">
                  <c:v>8.0834703295890105</c:v>
                </c:pt>
                <c:pt idx="12828">
                  <c:v>8.0856234873987507</c:v>
                </c:pt>
                <c:pt idx="12829">
                  <c:v>8.0877753727059005</c:v>
                </c:pt>
                <c:pt idx="12830">
                  <c:v>8.0899107254525209</c:v>
                </c:pt>
                <c:pt idx="12831">
                  <c:v>8.09222166942242</c:v>
                </c:pt>
                <c:pt idx="12832">
                  <c:v>8.0949844453738802</c:v>
                </c:pt>
                <c:pt idx="12833">
                  <c:v>8.0977754759710905</c:v>
                </c:pt>
                <c:pt idx="12834">
                  <c:v>8.1005556921114401</c:v>
                </c:pt>
                <c:pt idx="12835">
                  <c:v>8.10337087484276</c:v>
                </c:pt>
                <c:pt idx="12836">
                  <c:v>8.1062067788159897</c:v>
                </c:pt>
                <c:pt idx="12837">
                  <c:v>8.1091149345545404</c:v>
                </c:pt>
                <c:pt idx="12838">
                  <c:v>8.1119133487223607</c:v>
                </c:pt>
                <c:pt idx="12839">
                  <c:v>8.1147278817615902</c:v>
                </c:pt>
                <c:pt idx="12840">
                  <c:v>8.1175421672665706</c:v>
                </c:pt>
                <c:pt idx="12841">
                  <c:v>8.1205255658093591</c:v>
                </c:pt>
                <c:pt idx="12842">
                  <c:v>8.1236391816581204</c:v>
                </c:pt>
                <c:pt idx="12843">
                  <c:v>8.1266518510093295</c:v>
                </c:pt>
                <c:pt idx="12844">
                  <c:v>8.1296808495983903</c:v>
                </c:pt>
                <c:pt idx="12845">
                  <c:v>8.1326903924064204</c:v>
                </c:pt>
                <c:pt idx="12846">
                  <c:v>8.1357033757966395</c:v>
                </c:pt>
                <c:pt idx="12847">
                  <c:v>8.1387172991633605</c:v>
                </c:pt>
                <c:pt idx="12848">
                  <c:v>8.1414304706091496</c:v>
                </c:pt>
                <c:pt idx="12849">
                  <c:v>8.1444466816640304</c:v>
                </c:pt>
                <c:pt idx="12850">
                  <c:v>8.1469941438953306</c:v>
                </c:pt>
                <c:pt idx="12851">
                  <c:v>8.1496075754739898</c:v>
                </c:pt>
                <c:pt idx="12852">
                  <c:v>8.1522332517745593</c:v>
                </c:pt>
                <c:pt idx="12853">
                  <c:v>8.1550392726077998</c:v>
                </c:pt>
                <c:pt idx="12854">
                  <c:v>8.1578439599814203</c:v>
                </c:pt>
                <c:pt idx="12855">
                  <c:v>8.1606765858534107</c:v>
                </c:pt>
                <c:pt idx="12856">
                  <c:v>8.16290391703693</c:v>
                </c:pt>
                <c:pt idx="12857">
                  <c:v>8.1651221508056206</c:v>
                </c:pt>
                <c:pt idx="12858">
                  <c:v>8.1673093023153598</c:v>
                </c:pt>
                <c:pt idx="12859">
                  <c:v>8.1694806332484795</c:v>
                </c:pt>
                <c:pt idx="12860">
                  <c:v>8.1716727316711104</c:v>
                </c:pt>
                <c:pt idx="12861">
                  <c:v>8.1738588471165894</c:v>
                </c:pt>
                <c:pt idx="12862">
                  <c:v>8.1760442978149896</c:v>
                </c:pt>
                <c:pt idx="12863">
                  <c:v>8.1782413881207408</c:v>
                </c:pt>
                <c:pt idx="12864">
                  <c:v>8.1804420189821201</c:v>
                </c:pt>
                <c:pt idx="12865">
                  <c:v>8.1826267878380303</c:v>
                </c:pt>
                <c:pt idx="12866">
                  <c:v>8.1848299907734496</c:v>
                </c:pt>
                <c:pt idx="12867">
                  <c:v>8.1870349445042905</c:v>
                </c:pt>
                <c:pt idx="12868">
                  <c:v>8.1892063705218803</c:v>
                </c:pt>
                <c:pt idx="12869">
                  <c:v>8.1916814629276509</c:v>
                </c:pt>
                <c:pt idx="12870">
                  <c:v>8.1941533680488696</c:v>
                </c:pt>
                <c:pt idx="12871">
                  <c:v>8.19657654671974</c:v>
                </c:pt>
                <c:pt idx="12872">
                  <c:v>8.19875295239693</c:v>
                </c:pt>
                <c:pt idx="12873">
                  <c:v>8.2011918833055404</c:v>
                </c:pt>
                <c:pt idx="12874">
                  <c:v>8.20360528958137</c:v>
                </c:pt>
                <c:pt idx="12875">
                  <c:v>8.2060121743922902</c:v>
                </c:pt>
                <c:pt idx="12876">
                  <c:v>8.2078095548458805</c:v>
                </c:pt>
                <c:pt idx="12877">
                  <c:v>8.2096110392997499</c:v>
                </c:pt>
                <c:pt idx="12878">
                  <c:v>8.2114098693652906</c:v>
                </c:pt>
                <c:pt idx="12879">
                  <c:v>8.2132103740619904</c:v>
                </c:pt>
                <c:pt idx="12880">
                  <c:v>8.2150258131697598</c:v>
                </c:pt>
                <c:pt idx="12881">
                  <c:v>8.2168539349405396</c:v>
                </c:pt>
                <c:pt idx="12882">
                  <c:v>8.2187266345414098</c:v>
                </c:pt>
                <c:pt idx="12883">
                  <c:v>8.2206029027985199</c:v>
                </c:pt>
                <c:pt idx="12884">
                  <c:v>8.2224512672810004</c:v>
                </c:pt>
                <c:pt idx="12885">
                  <c:v>8.2252370585382497</c:v>
                </c:pt>
                <c:pt idx="12886">
                  <c:v>8.2280373879361104</c:v>
                </c:pt>
                <c:pt idx="12887">
                  <c:v>8.2306927461498596</c:v>
                </c:pt>
                <c:pt idx="12888">
                  <c:v>8.2333503416722298</c:v>
                </c:pt>
                <c:pt idx="12889">
                  <c:v>8.2360066680132693</c:v>
                </c:pt>
                <c:pt idx="12890">
                  <c:v>8.2372925510281405</c:v>
                </c:pt>
                <c:pt idx="12891">
                  <c:v>8.2386078381632402</c:v>
                </c:pt>
                <c:pt idx="12892">
                  <c:v>8.2399589655289098</c:v>
                </c:pt>
                <c:pt idx="12893">
                  <c:v>8.2413189906344808</c:v>
                </c:pt>
                <c:pt idx="12894">
                  <c:v>8.2426682427560802</c:v>
                </c:pt>
                <c:pt idx="12895">
                  <c:v>8.2440047990197893</c:v>
                </c:pt>
                <c:pt idx="12896">
                  <c:v>8.2453447790724699</c:v>
                </c:pt>
                <c:pt idx="12897">
                  <c:v>8.2466824597184996</c:v>
                </c:pt>
                <c:pt idx="12898">
                  <c:v>8.2480207008311694</c:v>
                </c:pt>
                <c:pt idx="12899">
                  <c:v>8.2493604549351893</c:v>
                </c:pt>
                <c:pt idx="12900">
                  <c:v>8.2507426206350392</c:v>
                </c:pt>
                <c:pt idx="12901">
                  <c:v>8.2521186542289104</c:v>
                </c:pt>
                <c:pt idx="12902">
                  <c:v>8.2535190721037601</c:v>
                </c:pt>
                <c:pt idx="12903">
                  <c:v>8.2549181238620495</c:v>
                </c:pt>
                <c:pt idx="12904">
                  <c:v>8.2563755653940802</c:v>
                </c:pt>
                <c:pt idx="12905">
                  <c:v>8.2578411738263497</c:v>
                </c:pt>
                <c:pt idx="12906">
                  <c:v>8.2593063649054308</c:v>
                </c:pt>
                <c:pt idx="12907">
                  <c:v>8.2607253610797695</c:v>
                </c:pt>
                <c:pt idx="12908">
                  <c:v>8.2620107773326303</c:v>
                </c:pt>
                <c:pt idx="12909">
                  <c:v>8.2632956535413804</c:v>
                </c:pt>
                <c:pt idx="12910">
                  <c:v>8.2645956049682798</c:v>
                </c:pt>
                <c:pt idx="12911">
                  <c:v>8.2658826162758299</c:v>
                </c:pt>
                <c:pt idx="12912">
                  <c:v>8.2672112641870701</c:v>
                </c:pt>
                <c:pt idx="12913">
                  <c:v>8.2685251745723196</c:v>
                </c:pt>
                <c:pt idx="12914">
                  <c:v>8.2698492092394602</c:v>
                </c:pt>
                <c:pt idx="12915">
                  <c:v>8.2711835333375099</c:v>
                </c:pt>
                <c:pt idx="12916">
                  <c:v>8.2734820455519493</c:v>
                </c:pt>
                <c:pt idx="12917">
                  <c:v>8.2757821066191593</c:v>
                </c:pt>
                <c:pt idx="12918">
                  <c:v>8.2781497738491101</c:v>
                </c:pt>
                <c:pt idx="12919">
                  <c:v>8.2805157705442802</c:v>
                </c:pt>
                <c:pt idx="12920">
                  <c:v>8.2828421007866293</c:v>
                </c:pt>
                <c:pt idx="12921">
                  <c:v>8.2851703353547297</c:v>
                </c:pt>
                <c:pt idx="12922">
                  <c:v>8.2875355054669306</c:v>
                </c:pt>
                <c:pt idx="12923">
                  <c:v>8.2899041258812201</c:v>
                </c:pt>
                <c:pt idx="12924">
                  <c:v>8.2922875201871307</c:v>
                </c:pt>
                <c:pt idx="12925">
                  <c:v>8.2946880163185899</c:v>
                </c:pt>
                <c:pt idx="12926">
                  <c:v>8.2970880211652407</c:v>
                </c:pt>
                <c:pt idx="12927">
                  <c:v>8.2998024795631</c:v>
                </c:pt>
                <c:pt idx="12928">
                  <c:v>8.3025318054312809</c:v>
                </c:pt>
                <c:pt idx="12929">
                  <c:v>8.3052061471887892</c:v>
                </c:pt>
                <c:pt idx="12930">
                  <c:v>8.3078821192711096</c:v>
                </c:pt>
                <c:pt idx="12931">
                  <c:v>8.3106107499992898</c:v>
                </c:pt>
                <c:pt idx="12932">
                  <c:v>8.3133735222307994</c:v>
                </c:pt>
                <c:pt idx="12933">
                  <c:v>8.3160669240837795</c:v>
                </c:pt>
                <c:pt idx="12934">
                  <c:v>8.3187990820144808</c:v>
                </c:pt>
                <c:pt idx="12935">
                  <c:v>8.3219465194045004</c:v>
                </c:pt>
                <c:pt idx="12936">
                  <c:v>8.3251415373336304</c:v>
                </c:pt>
                <c:pt idx="12937">
                  <c:v>8.3283405551683298</c:v>
                </c:pt>
                <c:pt idx="12938">
                  <c:v>8.3314759961969393</c:v>
                </c:pt>
                <c:pt idx="12939">
                  <c:v>8.3346181740450707</c:v>
                </c:pt>
                <c:pt idx="12940">
                  <c:v>8.3377546897539396</c:v>
                </c:pt>
                <c:pt idx="12941">
                  <c:v>8.3409036619431909</c:v>
                </c:pt>
                <c:pt idx="12942">
                  <c:v>8.3440451814693901</c:v>
                </c:pt>
                <c:pt idx="12943">
                  <c:v>8.3471899759767592</c:v>
                </c:pt>
                <c:pt idx="12944">
                  <c:v>8.3498282722716706</c:v>
                </c:pt>
                <c:pt idx="12945">
                  <c:v>8.3525985886585694</c:v>
                </c:pt>
                <c:pt idx="12946">
                  <c:v>8.3553664633371696</c:v>
                </c:pt>
                <c:pt idx="12947">
                  <c:v>8.3581460810002</c:v>
                </c:pt>
                <c:pt idx="12948">
                  <c:v>8.3609284997384297</c:v>
                </c:pt>
                <c:pt idx="12949">
                  <c:v>8.3637163409439097</c:v>
                </c:pt>
                <c:pt idx="12950">
                  <c:v>8.3664647261407001</c:v>
                </c:pt>
                <c:pt idx="12951">
                  <c:v>8.3691138423682698</c:v>
                </c:pt>
                <c:pt idx="12952">
                  <c:v>8.3717688900718805</c:v>
                </c:pt>
                <c:pt idx="12953">
                  <c:v>8.3740639510425705</c:v>
                </c:pt>
                <c:pt idx="12954">
                  <c:v>8.3763461891669095</c:v>
                </c:pt>
                <c:pt idx="12955">
                  <c:v>8.3795753491236304</c:v>
                </c:pt>
                <c:pt idx="12956">
                  <c:v>8.3826561113661295</c:v>
                </c:pt>
                <c:pt idx="12957">
                  <c:v>8.3857328659582393</c:v>
                </c:pt>
                <c:pt idx="12958">
                  <c:v>8.3885681659540694</c:v>
                </c:pt>
                <c:pt idx="12959">
                  <c:v>8.39139053258525</c:v>
                </c:pt>
                <c:pt idx="12960">
                  <c:v>8.3942056538230005</c:v>
                </c:pt>
                <c:pt idx="12961">
                  <c:v>8.3971482280233491</c:v>
                </c:pt>
                <c:pt idx="12962">
                  <c:v>8.4002023303607007</c:v>
                </c:pt>
                <c:pt idx="12963">
                  <c:v>8.4032615057165891</c:v>
                </c:pt>
                <c:pt idx="12964">
                  <c:v>8.4063101364518307</c:v>
                </c:pt>
                <c:pt idx="12965">
                  <c:v>8.4093521552513497</c:v>
                </c:pt>
                <c:pt idx="12966">
                  <c:v>8.4124137869378703</c:v>
                </c:pt>
                <c:pt idx="12967">
                  <c:v>8.4158781962855702</c:v>
                </c:pt>
                <c:pt idx="12968">
                  <c:v>8.4189533011559998</c:v>
                </c:pt>
                <c:pt idx="12969">
                  <c:v>8.4220373291085799</c:v>
                </c:pt>
                <c:pt idx="12970">
                  <c:v>8.4251131772589503</c:v>
                </c:pt>
                <c:pt idx="12971">
                  <c:v>8.4284206887444792</c:v>
                </c:pt>
                <c:pt idx="12972">
                  <c:v>8.4317434925309307</c:v>
                </c:pt>
                <c:pt idx="12973">
                  <c:v>8.4351070302945192</c:v>
                </c:pt>
                <c:pt idx="12974">
                  <c:v>8.4384427915571596</c:v>
                </c:pt>
                <c:pt idx="12975">
                  <c:v>8.4417843057703408</c:v>
                </c:pt>
                <c:pt idx="12976">
                  <c:v>8.4449360786013905</c:v>
                </c:pt>
                <c:pt idx="12977">
                  <c:v>8.4481579370527804</c:v>
                </c:pt>
                <c:pt idx="12978">
                  <c:v>8.4513850754803403</c:v>
                </c:pt>
                <c:pt idx="12979">
                  <c:v>8.4546103401583697</c:v>
                </c:pt>
                <c:pt idx="12980">
                  <c:v>8.4578194248042102</c:v>
                </c:pt>
                <c:pt idx="12981">
                  <c:v>8.4610342627596804</c:v>
                </c:pt>
                <c:pt idx="12982">
                  <c:v>8.4639673423896298</c:v>
                </c:pt>
                <c:pt idx="12983">
                  <c:v>8.4669114183147194</c:v>
                </c:pt>
                <c:pt idx="12984">
                  <c:v>8.47002832524654</c:v>
                </c:pt>
                <c:pt idx="12985">
                  <c:v>8.4731639672964292</c:v>
                </c:pt>
                <c:pt idx="12986">
                  <c:v>8.4765653450478702</c:v>
                </c:pt>
                <c:pt idx="12987">
                  <c:v>8.4799873655298299</c:v>
                </c:pt>
                <c:pt idx="12988">
                  <c:v>8.4834420931481898</c:v>
                </c:pt>
                <c:pt idx="12989">
                  <c:v>8.4868907210862901</c:v>
                </c:pt>
                <c:pt idx="12990">
                  <c:v>8.4903349773262899</c:v>
                </c:pt>
                <c:pt idx="12991">
                  <c:v>8.4937904511141706</c:v>
                </c:pt>
                <c:pt idx="12992">
                  <c:v>8.4972403327228605</c:v>
                </c:pt>
                <c:pt idx="12993">
                  <c:v>8.5006921311208998</c:v>
                </c:pt>
                <c:pt idx="12994">
                  <c:v>8.5041415535577105</c:v>
                </c:pt>
                <c:pt idx="12995">
                  <c:v>8.5075852609575708</c:v>
                </c:pt>
                <c:pt idx="12996">
                  <c:v>8.5111640061354201</c:v>
                </c:pt>
                <c:pt idx="12997">
                  <c:v>8.5147408448550195</c:v>
                </c:pt>
                <c:pt idx="12998">
                  <c:v>8.5183244781602792</c:v>
                </c:pt>
                <c:pt idx="12999">
                  <c:v>8.5219088251438606</c:v>
                </c:pt>
                <c:pt idx="13000">
                  <c:v>8.5255431580559904</c:v>
                </c:pt>
                <c:pt idx="13001">
                  <c:v>8.5286973925935108</c:v>
                </c:pt>
                <c:pt idx="13002">
                  <c:v>8.5318499788854592</c:v>
                </c:pt>
                <c:pt idx="13003">
                  <c:v>8.5349634839341704</c:v>
                </c:pt>
                <c:pt idx="13004">
                  <c:v>8.5380720003165997</c:v>
                </c:pt>
                <c:pt idx="13005">
                  <c:v>8.5411293492503404</c:v>
                </c:pt>
                <c:pt idx="13006">
                  <c:v>8.5439719670646799</c:v>
                </c:pt>
                <c:pt idx="13007">
                  <c:v>8.5468470293827501</c:v>
                </c:pt>
                <c:pt idx="13008">
                  <c:v>8.5497342693429896</c:v>
                </c:pt>
                <c:pt idx="13009">
                  <c:v>8.5529241060031609</c:v>
                </c:pt>
                <c:pt idx="13010">
                  <c:v>8.5561324304557402</c:v>
                </c:pt>
                <c:pt idx="13011">
                  <c:v>8.5592165302835692</c:v>
                </c:pt>
                <c:pt idx="13012">
                  <c:v>8.5623218639745708</c:v>
                </c:pt>
                <c:pt idx="13013">
                  <c:v>8.5654295952328603</c:v>
                </c:pt>
                <c:pt idx="13014">
                  <c:v>8.5685473737160294</c:v>
                </c:pt>
                <c:pt idx="13015">
                  <c:v>8.5716091543848396</c:v>
                </c:pt>
                <c:pt idx="13016">
                  <c:v>8.5746524768803294</c:v>
                </c:pt>
                <c:pt idx="13017">
                  <c:v>8.5776714987937304</c:v>
                </c:pt>
                <c:pt idx="13018">
                  <c:v>8.5807729030593105</c:v>
                </c:pt>
                <c:pt idx="13019">
                  <c:v>8.5838759832299196</c:v>
                </c:pt>
                <c:pt idx="13020">
                  <c:v>8.5869744199930604</c:v>
                </c:pt>
                <c:pt idx="13021">
                  <c:v>8.5900741725940506</c:v>
                </c:pt>
                <c:pt idx="13022">
                  <c:v>8.5931739284138207</c:v>
                </c:pt>
                <c:pt idx="13023">
                  <c:v>8.5965723429771508</c:v>
                </c:pt>
                <c:pt idx="13024">
                  <c:v>8.5999528962857905</c:v>
                </c:pt>
                <c:pt idx="13025">
                  <c:v>8.6033372832654802</c:v>
                </c:pt>
                <c:pt idx="13026">
                  <c:v>8.6067585964768707</c:v>
                </c:pt>
                <c:pt idx="13027">
                  <c:v>8.6101369823921807</c:v>
                </c:pt>
                <c:pt idx="13028">
                  <c:v>8.6134660447713305</c:v>
                </c:pt>
                <c:pt idx="13029">
                  <c:v>8.6168530708179407</c:v>
                </c:pt>
                <c:pt idx="13030">
                  <c:v>8.6199719860489701</c:v>
                </c:pt>
                <c:pt idx="13031">
                  <c:v>8.6230650560275706</c:v>
                </c:pt>
                <c:pt idx="13032">
                  <c:v>8.6261520683616393</c:v>
                </c:pt>
                <c:pt idx="13033">
                  <c:v>8.6292890502840702</c:v>
                </c:pt>
                <c:pt idx="13034">
                  <c:v>8.6321555060084307</c:v>
                </c:pt>
                <c:pt idx="13035">
                  <c:v>8.6350179470927699</c:v>
                </c:pt>
                <c:pt idx="13036">
                  <c:v>8.6378797103130704</c:v>
                </c:pt>
                <c:pt idx="13037">
                  <c:v>8.6407478279343106</c:v>
                </c:pt>
                <c:pt idx="13038">
                  <c:v>8.6436126429217701</c:v>
                </c:pt>
                <c:pt idx="13039">
                  <c:v>8.6464660228262193</c:v>
                </c:pt>
                <c:pt idx="13040">
                  <c:v>8.6493374398565894</c:v>
                </c:pt>
                <c:pt idx="13041">
                  <c:v>8.6522236754966499</c:v>
                </c:pt>
                <c:pt idx="13042">
                  <c:v>8.6550975298912896</c:v>
                </c:pt>
                <c:pt idx="13043">
                  <c:v>8.6579876121732298</c:v>
                </c:pt>
                <c:pt idx="13044">
                  <c:v>8.6608585160877301</c:v>
                </c:pt>
                <c:pt idx="13045">
                  <c:v>8.6637248117763992</c:v>
                </c:pt>
                <c:pt idx="13046">
                  <c:v>8.6665493288183892</c:v>
                </c:pt>
                <c:pt idx="13047">
                  <c:v>8.6691861707597297</c:v>
                </c:pt>
                <c:pt idx="13048">
                  <c:v>8.6718244910339202</c:v>
                </c:pt>
                <c:pt idx="13049">
                  <c:v>8.6744766863442209</c:v>
                </c:pt>
                <c:pt idx="13050">
                  <c:v>8.6771284505135693</c:v>
                </c:pt>
                <c:pt idx="13051">
                  <c:v>8.6797850276899897</c:v>
                </c:pt>
                <c:pt idx="13052">
                  <c:v>8.6824421252788504</c:v>
                </c:pt>
                <c:pt idx="13053">
                  <c:v>8.6846991289205704</c:v>
                </c:pt>
                <c:pt idx="13054">
                  <c:v>8.6869699340054005</c:v>
                </c:pt>
                <c:pt idx="13055">
                  <c:v>8.6898754258782294</c:v>
                </c:pt>
                <c:pt idx="13056">
                  <c:v>8.6925569044462705</c:v>
                </c:pt>
                <c:pt idx="13057">
                  <c:v>8.6952288481121407</c:v>
                </c:pt>
                <c:pt idx="13058">
                  <c:v>8.6981201873984908</c:v>
                </c:pt>
                <c:pt idx="13059">
                  <c:v>8.7008229550961609</c:v>
                </c:pt>
                <c:pt idx="13060">
                  <c:v>8.7035195377627499</c:v>
                </c:pt>
                <c:pt idx="13061">
                  <c:v>8.7061875229370091</c:v>
                </c:pt>
                <c:pt idx="13062">
                  <c:v>8.7088650564777605</c:v>
                </c:pt>
                <c:pt idx="13063">
                  <c:v>8.71154593838917</c:v>
                </c:pt>
                <c:pt idx="13064">
                  <c:v>8.7142211076535006</c:v>
                </c:pt>
                <c:pt idx="13065">
                  <c:v>8.7169010535775104</c:v>
                </c:pt>
                <c:pt idx="13066">
                  <c:v>8.7198031242848302</c:v>
                </c:pt>
                <c:pt idx="13067">
                  <c:v>8.7227047177825305</c:v>
                </c:pt>
                <c:pt idx="13068">
                  <c:v>8.7256046408791601</c:v>
                </c:pt>
                <c:pt idx="13069">
                  <c:v>8.7285131444758797</c:v>
                </c:pt>
                <c:pt idx="13070">
                  <c:v>8.7314088693337908</c:v>
                </c:pt>
                <c:pt idx="13071">
                  <c:v>8.7342950603168301</c:v>
                </c:pt>
                <c:pt idx="13072">
                  <c:v>8.7371891207729409</c:v>
                </c:pt>
                <c:pt idx="13073">
                  <c:v>8.7400776981589807</c:v>
                </c:pt>
                <c:pt idx="13074">
                  <c:v>8.7429407797390706</c:v>
                </c:pt>
                <c:pt idx="13075">
                  <c:v>8.7457921543181207</c:v>
                </c:pt>
                <c:pt idx="13076">
                  <c:v>8.7486513545116207</c:v>
                </c:pt>
                <c:pt idx="13077">
                  <c:v>8.7516593008239099</c:v>
                </c:pt>
                <c:pt idx="13078">
                  <c:v>8.7548642712989597</c:v>
                </c:pt>
                <c:pt idx="13079">
                  <c:v>8.7580730346243705</c:v>
                </c:pt>
                <c:pt idx="13080">
                  <c:v>8.7612689004512898</c:v>
                </c:pt>
                <c:pt idx="13081">
                  <c:v>8.7640684428734001</c:v>
                </c:pt>
                <c:pt idx="13082">
                  <c:v>8.7668371510547694</c:v>
                </c:pt>
                <c:pt idx="13083">
                  <c:v>8.7696213197588193</c:v>
                </c:pt>
                <c:pt idx="13084">
                  <c:v>8.7723969534750097</c:v>
                </c:pt>
                <c:pt idx="13085">
                  <c:v>8.7757885433362706</c:v>
                </c:pt>
                <c:pt idx="13086">
                  <c:v>8.7774885889338208</c:v>
                </c:pt>
                <c:pt idx="13087">
                  <c:v>8.7791849063592995</c:v>
                </c:pt>
                <c:pt idx="13088">
                  <c:v>8.7809801715620193</c:v>
                </c:pt>
                <c:pt idx="13089">
                  <c:v>8.7827791699956403</c:v>
                </c:pt>
                <c:pt idx="13090">
                  <c:v>8.7845871458884801</c:v>
                </c:pt>
                <c:pt idx="13091">
                  <c:v>8.7863859784495304</c:v>
                </c:pt>
                <c:pt idx="13092">
                  <c:v>8.7881928328389307</c:v>
                </c:pt>
                <c:pt idx="13093">
                  <c:v>8.7900105496476701</c:v>
                </c:pt>
                <c:pt idx="13094">
                  <c:v>8.7918234288791801</c:v>
                </c:pt>
                <c:pt idx="13095">
                  <c:v>8.7932488734599392</c:v>
                </c:pt>
                <c:pt idx="13096">
                  <c:v>8.7945779107138602</c:v>
                </c:pt>
                <c:pt idx="13097">
                  <c:v>8.7959245038269191</c:v>
                </c:pt>
                <c:pt idx="13098">
                  <c:v>8.7972714857678405</c:v>
                </c:pt>
                <c:pt idx="13099">
                  <c:v>8.7986571627739298</c:v>
                </c:pt>
                <c:pt idx="13100">
                  <c:v>8.7997226958301393</c:v>
                </c:pt>
                <c:pt idx="13101">
                  <c:v>8.8007802950725598</c:v>
                </c:pt>
                <c:pt idx="13102">
                  <c:v>8.8018495100246597</c:v>
                </c:pt>
                <c:pt idx="13103">
                  <c:v>8.8030524028311099</c:v>
                </c:pt>
                <c:pt idx="13104">
                  <c:v>8.8042669746343893</c:v>
                </c:pt>
                <c:pt idx="13105">
                  <c:v>8.8054806293054799</c:v>
                </c:pt>
                <c:pt idx="13106">
                  <c:v>8.8067309684199202</c:v>
                </c:pt>
                <c:pt idx="13107">
                  <c:v>8.8079841428625993</c:v>
                </c:pt>
                <c:pt idx="13108">
                  <c:v>8.8095239548510804</c:v>
                </c:pt>
                <c:pt idx="13109">
                  <c:v>8.8107779842031402</c:v>
                </c:pt>
                <c:pt idx="13110">
                  <c:v>8.81200953587296</c:v>
                </c:pt>
                <c:pt idx="13111">
                  <c:v>8.8131976282672095</c:v>
                </c:pt>
                <c:pt idx="13112">
                  <c:v>8.8144147398766304</c:v>
                </c:pt>
                <c:pt idx="13113">
                  <c:v>8.8156375049242293</c:v>
                </c:pt>
                <c:pt idx="13114">
                  <c:v>8.8168640153061997</c:v>
                </c:pt>
                <c:pt idx="13115">
                  <c:v>8.8183252245914492</c:v>
                </c:pt>
                <c:pt idx="13116">
                  <c:v>8.8198553164627391</c:v>
                </c:pt>
                <c:pt idx="13117">
                  <c:v>8.8211330514018602</c:v>
                </c:pt>
                <c:pt idx="13118">
                  <c:v>8.8223875874022504</c:v>
                </c:pt>
                <c:pt idx="13119">
                  <c:v>8.8236111530959001</c:v>
                </c:pt>
                <c:pt idx="13120">
                  <c:v>8.82484824635557</c:v>
                </c:pt>
                <c:pt idx="13121">
                  <c:v>8.8261081647979598</c:v>
                </c:pt>
                <c:pt idx="13122">
                  <c:v>8.82736372799957</c:v>
                </c:pt>
                <c:pt idx="13123">
                  <c:v>8.8288914553141193</c:v>
                </c:pt>
                <c:pt idx="13124">
                  <c:v>8.8304515449826404</c:v>
                </c:pt>
                <c:pt idx="13125">
                  <c:v>8.8320063261443504</c:v>
                </c:pt>
                <c:pt idx="13126">
                  <c:v>8.8335729642126903</c:v>
                </c:pt>
                <c:pt idx="13127">
                  <c:v>8.8351401137837104</c:v>
                </c:pt>
                <c:pt idx="13128">
                  <c:v>8.8366772394174191</c:v>
                </c:pt>
                <c:pt idx="13129">
                  <c:v>8.8381813897382493</c:v>
                </c:pt>
                <c:pt idx="13130">
                  <c:v>8.8396892824837803</c:v>
                </c:pt>
                <c:pt idx="13131">
                  <c:v>8.8412101859022894</c:v>
                </c:pt>
                <c:pt idx="13132">
                  <c:v>8.8427241068019793</c:v>
                </c:pt>
                <c:pt idx="13133">
                  <c:v>8.8442279450242403</c:v>
                </c:pt>
                <c:pt idx="13134">
                  <c:v>8.8458432166969807</c:v>
                </c:pt>
                <c:pt idx="13135">
                  <c:v>8.8474652752597596</c:v>
                </c:pt>
                <c:pt idx="13136">
                  <c:v>8.84909439351995</c:v>
                </c:pt>
                <c:pt idx="13137">
                  <c:v>8.8509164340334205</c:v>
                </c:pt>
                <c:pt idx="13138">
                  <c:v>8.8527364798475805</c:v>
                </c:pt>
                <c:pt idx="13139">
                  <c:v>8.8545650206249</c:v>
                </c:pt>
                <c:pt idx="13140">
                  <c:v>8.8564008635185498</c:v>
                </c:pt>
                <c:pt idx="13141">
                  <c:v>8.8582423388456295</c:v>
                </c:pt>
                <c:pt idx="13142">
                  <c:v>8.8601054198992006</c:v>
                </c:pt>
                <c:pt idx="13143">
                  <c:v>8.8619528986657894</c:v>
                </c:pt>
                <c:pt idx="13144">
                  <c:v>8.86379739139519</c:v>
                </c:pt>
                <c:pt idx="13145">
                  <c:v>8.8656724272992609</c:v>
                </c:pt>
                <c:pt idx="13146">
                  <c:v>8.8675449900712806</c:v>
                </c:pt>
                <c:pt idx="13147">
                  <c:v>8.8694293840858691</c:v>
                </c:pt>
                <c:pt idx="13148">
                  <c:v>8.8713089193038499</c:v>
                </c:pt>
                <c:pt idx="13149">
                  <c:v>8.8731690738950295</c:v>
                </c:pt>
                <c:pt idx="13150">
                  <c:v>8.8750372427941198</c:v>
                </c:pt>
                <c:pt idx="13151">
                  <c:v>8.8769012659180504</c:v>
                </c:pt>
                <c:pt idx="13152">
                  <c:v>8.8787825004489491</c:v>
                </c:pt>
                <c:pt idx="13153">
                  <c:v>8.8806698352200009</c:v>
                </c:pt>
                <c:pt idx="13154">
                  <c:v>8.8809456222777996</c:v>
                </c:pt>
                <c:pt idx="13155">
                  <c:v>8.8812281207381094</c:v>
                </c:pt>
                <c:pt idx="13156">
                  <c:v>8.8815110531309607</c:v>
                </c:pt>
                <c:pt idx="13157">
                  <c:v>8.8817948955443597</c:v>
                </c:pt>
                <c:pt idx="13158">
                  <c:v>8.8820720178353394</c:v>
                </c:pt>
                <c:pt idx="13159">
                  <c:v>8.8823490949764601</c:v>
                </c:pt>
                <c:pt idx="13160">
                  <c:v>8.8826328019410301</c:v>
                </c:pt>
                <c:pt idx="13161">
                  <c:v>8.8829164622627204</c:v>
                </c:pt>
                <c:pt idx="13162">
                  <c:v>8.8831924784766105</c:v>
                </c:pt>
                <c:pt idx="13163">
                  <c:v>8.8834645964472703</c:v>
                </c:pt>
                <c:pt idx="13164">
                  <c:v>8.8837181069247801</c:v>
                </c:pt>
                <c:pt idx="13165">
                  <c:v>8.8839734806842703</c:v>
                </c:pt>
                <c:pt idx="13166">
                  <c:v>8.8842364390095803</c:v>
                </c:pt>
                <c:pt idx="13167">
                  <c:v>8.8844590776249408</c:v>
                </c:pt>
                <c:pt idx="13168">
                  <c:v>8.88468119952649</c:v>
                </c:pt>
                <c:pt idx="13169">
                  <c:v>8.8849354648740597</c:v>
                </c:pt>
                <c:pt idx="13170">
                  <c:v>8.8851934956454599</c:v>
                </c:pt>
                <c:pt idx="13171">
                  <c:v>8.8854548142531105</c:v>
                </c:pt>
                <c:pt idx="13172">
                  <c:v>8.8857296660157896</c:v>
                </c:pt>
                <c:pt idx="13173">
                  <c:v>8.8862760732843</c:v>
                </c:pt>
                <c:pt idx="13174">
                  <c:v>8.8868069709867292</c:v>
                </c:pt>
                <c:pt idx="13175">
                  <c:v>8.8873063843309801</c:v>
                </c:pt>
                <c:pt idx="13176">
                  <c:v>8.88779410121602</c:v>
                </c:pt>
                <c:pt idx="13177">
                  <c:v>8.8882870487124706</c:v>
                </c:pt>
                <c:pt idx="13178">
                  <c:v>8.8887244927406996</c:v>
                </c:pt>
                <c:pt idx="13179">
                  <c:v>8.8891599711022895</c:v>
                </c:pt>
                <c:pt idx="13180">
                  <c:v>8.8896030663729793</c:v>
                </c:pt>
                <c:pt idx="13181">
                  <c:v>8.89004710205813</c:v>
                </c:pt>
                <c:pt idx="13182">
                  <c:v>8.8899555634362795</c:v>
                </c:pt>
                <c:pt idx="13183">
                  <c:v>8.8898324957734598</c:v>
                </c:pt>
                <c:pt idx="13184">
                  <c:v>8.8897232014398408</c:v>
                </c:pt>
                <c:pt idx="13185">
                  <c:v>8.8896359103476605</c:v>
                </c:pt>
                <c:pt idx="13186">
                  <c:v>8.8895064945910907</c:v>
                </c:pt>
                <c:pt idx="13187">
                  <c:v>8.8894160782032294</c:v>
                </c:pt>
                <c:pt idx="13188">
                  <c:v>8.8892628903049502</c:v>
                </c:pt>
                <c:pt idx="13189">
                  <c:v>8.8892712312867204</c:v>
                </c:pt>
                <c:pt idx="13190">
                  <c:v>8.8892962323648099</c:v>
                </c:pt>
                <c:pt idx="13191">
                  <c:v>8.8893540313889492</c:v>
                </c:pt>
                <c:pt idx="13192">
                  <c:v>8.8895965436717699</c:v>
                </c:pt>
                <c:pt idx="13193">
                  <c:v>8.8896159561193802</c:v>
                </c:pt>
                <c:pt idx="13194">
                  <c:v>8.8896396277725707</c:v>
                </c:pt>
                <c:pt idx="13195">
                  <c:v>8.8896639815908607</c:v>
                </c:pt>
                <c:pt idx="13196">
                  <c:v>8.8896637511633401</c:v>
                </c:pt>
                <c:pt idx="13197">
                  <c:v>8.8895738451022606</c:v>
                </c:pt>
                <c:pt idx="13198">
                  <c:v>8.8894452842609795</c:v>
                </c:pt>
                <c:pt idx="13199">
                  <c:v>8.8895232749170408</c:v>
                </c:pt>
                <c:pt idx="13200">
                  <c:v>8.8887342903423594</c:v>
                </c:pt>
                <c:pt idx="13201">
                  <c:v>8.88796330682068</c:v>
                </c:pt>
                <c:pt idx="13202">
                  <c:v>8.8876399402375892</c:v>
                </c:pt>
                <c:pt idx="13203">
                  <c:v>8.88731045903336</c:v>
                </c:pt>
                <c:pt idx="13204">
                  <c:v>8.8869775941508706</c:v>
                </c:pt>
                <c:pt idx="13205">
                  <c:v>8.8862291386393899</c:v>
                </c:pt>
                <c:pt idx="13206">
                  <c:v>8.8858761702821702</c:v>
                </c:pt>
                <c:pt idx="13207">
                  <c:v>8.8855202972046303</c:v>
                </c:pt>
                <c:pt idx="13208">
                  <c:v>8.8851681944108201</c:v>
                </c:pt>
                <c:pt idx="13209">
                  <c:v>8.8849040576347296</c:v>
                </c:pt>
                <c:pt idx="13210">
                  <c:v>8.8845785516941191</c:v>
                </c:pt>
                <c:pt idx="13211">
                  <c:v>8.8842615883321407</c:v>
                </c:pt>
                <c:pt idx="13212">
                  <c:v>8.8839469679948007</c:v>
                </c:pt>
                <c:pt idx="13213">
                  <c:v>8.8836427962439402</c:v>
                </c:pt>
                <c:pt idx="13214">
                  <c:v>8.8829146893364097</c:v>
                </c:pt>
                <c:pt idx="13215">
                  <c:v>8.8821984608180102</c:v>
                </c:pt>
                <c:pt idx="13216">
                  <c:v>8.8814783744576093</c:v>
                </c:pt>
                <c:pt idx="13217">
                  <c:v>8.8809382144108806</c:v>
                </c:pt>
                <c:pt idx="13218">
                  <c:v>8.8802395092187201</c:v>
                </c:pt>
                <c:pt idx="13219">
                  <c:v>8.8797206694103199</c:v>
                </c:pt>
                <c:pt idx="13220">
                  <c:v>8.8792089339544003</c:v>
                </c:pt>
                <c:pt idx="13221">
                  <c:v>8.8786408847809195</c:v>
                </c:pt>
                <c:pt idx="13222">
                  <c:v>8.8784539523302595</c:v>
                </c:pt>
                <c:pt idx="13223">
                  <c:v>8.8777073530375201</c:v>
                </c:pt>
                <c:pt idx="13224">
                  <c:v>8.8769826704914099</c:v>
                </c:pt>
                <c:pt idx="13225">
                  <c:v>8.8762531917248797</c:v>
                </c:pt>
                <c:pt idx="13226">
                  <c:v>8.8755155323316295</c:v>
                </c:pt>
                <c:pt idx="13227">
                  <c:v>8.8747663203507408</c:v>
                </c:pt>
                <c:pt idx="13228">
                  <c:v>8.8740228049942491</c:v>
                </c:pt>
                <c:pt idx="13229">
                  <c:v>8.8732431170775694</c:v>
                </c:pt>
                <c:pt idx="13230">
                  <c:v>8.8724405152109007</c:v>
                </c:pt>
                <c:pt idx="13231">
                  <c:v>8.8705660123072096</c:v>
                </c:pt>
                <c:pt idx="13232">
                  <c:v>8.8686952960653507</c:v>
                </c:pt>
                <c:pt idx="13233">
                  <c:v>8.8668202597241805</c:v>
                </c:pt>
                <c:pt idx="13234">
                  <c:v>8.8649418564294002</c:v>
                </c:pt>
                <c:pt idx="13235">
                  <c:v>8.8630624249010097</c:v>
                </c:pt>
                <c:pt idx="13236">
                  <c:v>8.8612332898025095</c:v>
                </c:pt>
                <c:pt idx="13237">
                  <c:v>8.8593983792170992</c:v>
                </c:pt>
                <c:pt idx="13238">
                  <c:v>8.8576249301208598</c:v>
                </c:pt>
                <c:pt idx="13239">
                  <c:v>8.8556622539572807</c:v>
                </c:pt>
                <c:pt idx="13240">
                  <c:v>8.8539279588515694</c:v>
                </c:pt>
                <c:pt idx="13241">
                  <c:v>8.85237739452322</c:v>
                </c:pt>
                <c:pt idx="13242">
                  <c:v>8.8507660908482197</c:v>
                </c:pt>
                <c:pt idx="13243">
                  <c:v>8.8491826286275792</c:v>
                </c:pt>
                <c:pt idx="13244">
                  <c:v>8.84767851376807</c:v>
                </c:pt>
                <c:pt idx="13245">
                  <c:v>8.8461453877692406</c:v>
                </c:pt>
                <c:pt idx="13246">
                  <c:v>8.8446019538569498</c:v>
                </c:pt>
                <c:pt idx="13247">
                  <c:v>8.8430273920159195</c:v>
                </c:pt>
                <c:pt idx="13248">
                  <c:v>8.8414759444066906</c:v>
                </c:pt>
                <c:pt idx="13249">
                  <c:v>8.8399282539694504</c:v>
                </c:pt>
                <c:pt idx="13250">
                  <c:v>8.8383881348640294</c:v>
                </c:pt>
                <c:pt idx="13251">
                  <c:v>8.8368467650664595</c:v>
                </c:pt>
                <c:pt idx="13252">
                  <c:v>8.8351855628503895</c:v>
                </c:pt>
                <c:pt idx="13253">
                  <c:v>8.8335276418551398</c:v>
                </c:pt>
                <c:pt idx="13254">
                  <c:v>8.8319303955088699</c:v>
                </c:pt>
                <c:pt idx="13255">
                  <c:v>8.8304419010591104</c:v>
                </c:pt>
                <c:pt idx="13256">
                  <c:v>8.8289096551256208</c:v>
                </c:pt>
                <c:pt idx="13257">
                  <c:v>8.8273854957578397</c:v>
                </c:pt>
                <c:pt idx="13258">
                  <c:v>8.8256082872308195</c:v>
                </c:pt>
                <c:pt idx="13259">
                  <c:v>8.8238033839736492</c:v>
                </c:pt>
                <c:pt idx="13260">
                  <c:v>8.8218732408414304</c:v>
                </c:pt>
                <c:pt idx="13261">
                  <c:v>8.8200196908780093</c:v>
                </c:pt>
                <c:pt idx="13262">
                  <c:v>8.8181618194370301</c:v>
                </c:pt>
                <c:pt idx="13263">
                  <c:v>8.8164349541502194</c:v>
                </c:pt>
                <c:pt idx="13264">
                  <c:v>8.8147152052644095</c:v>
                </c:pt>
                <c:pt idx="13265">
                  <c:v>8.8128980872712503</c:v>
                </c:pt>
                <c:pt idx="13266">
                  <c:v>8.8110860480655404</c:v>
                </c:pt>
                <c:pt idx="13267">
                  <c:v>8.8094928917535</c:v>
                </c:pt>
                <c:pt idx="13268">
                  <c:v>8.8079001466709794</c:v>
                </c:pt>
                <c:pt idx="13269">
                  <c:v>8.8057775637789195</c:v>
                </c:pt>
                <c:pt idx="13270">
                  <c:v>8.8038047187540496</c:v>
                </c:pt>
                <c:pt idx="13271">
                  <c:v>8.8020802435578904</c:v>
                </c:pt>
                <c:pt idx="13272">
                  <c:v>8.8003647573857897</c:v>
                </c:pt>
                <c:pt idx="13273">
                  <c:v>8.7986484846930999</c:v>
                </c:pt>
                <c:pt idx="13274">
                  <c:v>8.7968932636103094</c:v>
                </c:pt>
                <c:pt idx="13275">
                  <c:v>8.7951248439281198</c:v>
                </c:pt>
                <c:pt idx="13276">
                  <c:v>8.7934757189694892</c:v>
                </c:pt>
                <c:pt idx="13277">
                  <c:v>8.7918269804759799</c:v>
                </c:pt>
                <c:pt idx="13278">
                  <c:v>8.7902326179342793</c:v>
                </c:pt>
                <c:pt idx="13279">
                  <c:v>8.7884416327554096</c:v>
                </c:pt>
                <c:pt idx="13280">
                  <c:v>8.7867546165446093</c:v>
                </c:pt>
                <c:pt idx="13281">
                  <c:v>8.7847288576080693</c:v>
                </c:pt>
                <c:pt idx="13282">
                  <c:v>8.7827092505448192</c:v>
                </c:pt>
                <c:pt idx="13283">
                  <c:v>8.7807047028964895</c:v>
                </c:pt>
                <c:pt idx="13284">
                  <c:v>8.77870724140028</c:v>
                </c:pt>
                <c:pt idx="13285">
                  <c:v>8.7765756650241595</c:v>
                </c:pt>
                <c:pt idx="13286">
                  <c:v>8.7744100631072293</c:v>
                </c:pt>
                <c:pt idx="13287">
                  <c:v>8.7724497129328203</c:v>
                </c:pt>
                <c:pt idx="13288">
                  <c:v>8.7704888098801295</c:v>
                </c:pt>
                <c:pt idx="13289">
                  <c:v>8.7685321218490699</c:v>
                </c:pt>
                <c:pt idx="13290">
                  <c:v>8.7667775831390102</c:v>
                </c:pt>
                <c:pt idx="13291">
                  <c:v>8.7650306203269199</c:v>
                </c:pt>
                <c:pt idx="13292">
                  <c:v>8.7632898025178694</c:v>
                </c:pt>
                <c:pt idx="13293">
                  <c:v>8.7611620345712407</c:v>
                </c:pt>
                <c:pt idx="13294">
                  <c:v>8.7590969037643092</c:v>
                </c:pt>
                <c:pt idx="13295">
                  <c:v>8.7569495185625801</c:v>
                </c:pt>
                <c:pt idx="13296">
                  <c:v>8.7548465938834106</c:v>
                </c:pt>
                <c:pt idx="13297">
                  <c:v>8.7526699368450096</c:v>
                </c:pt>
                <c:pt idx="13298">
                  <c:v>8.7511095102467298</c:v>
                </c:pt>
                <c:pt idx="13299">
                  <c:v>8.7495632929208895</c:v>
                </c:pt>
                <c:pt idx="13300">
                  <c:v>8.7479769249358892</c:v>
                </c:pt>
                <c:pt idx="13301">
                  <c:v>8.7464066725816902</c:v>
                </c:pt>
                <c:pt idx="13302">
                  <c:v>8.74512373450872</c:v>
                </c:pt>
                <c:pt idx="13303">
                  <c:v>8.7438480715284292</c:v>
                </c:pt>
                <c:pt idx="13304">
                  <c:v>8.7417643838323809</c:v>
                </c:pt>
                <c:pt idx="13305">
                  <c:v>8.7396821086102108</c:v>
                </c:pt>
                <c:pt idx="13306">
                  <c:v>8.7376007063892303</c:v>
                </c:pt>
                <c:pt idx="13307">
                  <c:v>8.7355489824906893</c:v>
                </c:pt>
                <c:pt idx="13308">
                  <c:v>8.7334354922367403</c:v>
                </c:pt>
                <c:pt idx="13309">
                  <c:v>8.7314088187428691</c:v>
                </c:pt>
                <c:pt idx="13310">
                  <c:v>8.7293915666876902</c:v>
                </c:pt>
                <c:pt idx="13311">
                  <c:v>8.7274475675180803</c:v>
                </c:pt>
                <c:pt idx="13312">
                  <c:v>8.7255020257807399</c:v>
                </c:pt>
                <c:pt idx="13313">
                  <c:v>8.7234406576748498</c:v>
                </c:pt>
                <c:pt idx="13314">
                  <c:v>8.7213796500351108</c:v>
                </c:pt>
                <c:pt idx="13315">
                  <c:v>8.7193241855851102</c:v>
                </c:pt>
                <c:pt idx="13316">
                  <c:v>8.71737616540908</c:v>
                </c:pt>
                <c:pt idx="13317">
                  <c:v>8.71544804368712</c:v>
                </c:pt>
                <c:pt idx="13318">
                  <c:v>8.71352527647689</c:v>
                </c:pt>
                <c:pt idx="13319">
                  <c:v>8.7117510761493708</c:v>
                </c:pt>
                <c:pt idx="13320">
                  <c:v>8.7099698359811697</c:v>
                </c:pt>
                <c:pt idx="13321">
                  <c:v>8.7076882149511494</c:v>
                </c:pt>
                <c:pt idx="13322">
                  <c:v>8.7057581418613399</c:v>
                </c:pt>
                <c:pt idx="13323">
                  <c:v>8.7034490190485592</c:v>
                </c:pt>
                <c:pt idx="13324">
                  <c:v>8.7011450862394799</c:v>
                </c:pt>
                <c:pt idx="13325">
                  <c:v>8.6988946228637705</c:v>
                </c:pt>
                <c:pt idx="13326">
                  <c:v>8.6967219472843897</c:v>
                </c:pt>
                <c:pt idx="13327">
                  <c:v>8.6950840269675496</c:v>
                </c:pt>
                <c:pt idx="13328">
                  <c:v>8.6934315754334399</c:v>
                </c:pt>
                <c:pt idx="13329">
                  <c:v>8.6917538584007499</c:v>
                </c:pt>
                <c:pt idx="13330">
                  <c:v>8.6900937225881698</c:v>
                </c:pt>
                <c:pt idx="13331">
                  <c:v>8.6884253718566598</c:v>
                </c:pt>
                <c:pt idx="13332">
                  <c:v>8.68679557947946</c:v>
                </c:pt>
                <c:pt idx="13333">
                  <c:v>8.6851962631425899</c:v>
                </c:pt>
                <c:pt idx="13334">
                  <c:v>8.6835969728930102</c:v>
                </c:pt>
                <c:pt idx="13335">
                  <c:v>8.6821355538791796</c:v>
                </c:pt>
                <c:pt idx="13336">
                  <c:v>8.6806590713476606</c:v>
                </c:pt>
                <c:pt idx="13337">
                  <c:v>8.6791128240184605</c:v>
                </c:pt>
                <c:pt idx="13338">
                  <c:v>8.6776383005832294</c:v>
                </c:pt>
                <c:pt idx="13339">
                  <c:v>8.6761685542841995</c:v>
                </c:pt>
                <c:pt idx="13340">
                  <c:v>8.6747137210759107</c:v>
                </c:pt>
                <c:pt idx="13341">
                  <c:v>8.6732577071811807</c:v>
                </c:pt>
                <c:pt idx="13342">
                  <c:v>8.6718040883563692</c:v>
                </c:pt>
                <c:pt idx="13343">
                  <c:v>8.67035385439865</c:v>
                </c:pt>
                <c:pt idx="13344">
                  <c:v>8.6688521318964895</c:v>
                </c:pt>
                <c:pt idx="13345">
                  <c:v>8.6673579289278297</c:v>
                </c:pt>
                <c:pt idx="13346">
                  <c:v>8.6658172891409695</c:v>
                </c:pt>
                <c:pt idx="13347">
                  <c:v>8.6642734507350205</c:v>
                </c:pt>
                <c:pt idx="13348">
                  <c:v>8.6627869994136599</c:v>
                </c:pt>
                <c:pt idx="13349">
                  <c:v>8.6612730408403795</c:v>
                </c:pt>
                <c:pt idx="13350">
                  <c:v>8.6595691592323991</c:v>
                </c:pt>
                <c:pt idx="13351">
                  <c:v>8.6579149879526192</c:v>
                </c:pt>
                <c:pt idx="13352">
                  <c:v>8.6561703024692402</c:v>
                </c:pt>
                <c:pt idx="13353">
                  <c:v>8.6544297024395203</c:v>
                </c:pt>
                <c:pt idx="13354">
                  <c:v>8.6527900611240902</c:v>
                </c:pt>
                <c:pt idx="13355">
                  <c:v>8.6511510690519593</c:v>
                </c:pt>
                <c:pt idx="13356">
                  <c:v>8.6495230425434997</c:v>
                </c:pt>
                <c:pt idx="13357">
                  <c:v>8.6476128799568901</c:v>
                </c:pt>
                <c:pt idx="13358">
                  <c:v>8.6456944318248699</c:v>
                </c:pt>
                <c:pt idx="13359">
                  <c:v>8.6437910019772097</c:v>
                </c:pt>
                <c:pt idx="13360">
                  <c:v>8.6418561938636191</c:v>
                </c:pt>
                <c:pt idx="13361">
                  <c:v>8.6399554751750696</c:v>
                </c:pt>
                <c:pt idx="13362">
                  <c:v>8.6380586003147108</c:v>
                </c:pt>
                <c:pt idx="13363">
                  <c:v>8.6362267655111893</c:v>
                </c:pt>
                <c:pt idx="13364">
                  <c:v>8.6344806403474994</c:v>
                </c:pt>
                <c:pt idx="13365">
                  <c:v>8.6327559338057398</c:v>
                </c:pt>
                <c:pt idx="13366">
                  <c:v>8.6310238281622098</c:v>
                </c:pt>
                <c:pt idx="13367">
                  <c:v>8.6292909980078001</c:v>
                </c:pt>
                <c:pt idx="13368">
                  <c:v>8.6275666208628596</c:v>
                </c:pt>
                <c:pt idx="13369">
                  <c:v>8.6258421147926096</c:v>
                </c:pt>
                <c:pt idx="13370">
                  <c:v>8.6242158286767392</c:v>
                </c:pt>
                <c:pt idx="13371">
                  <c:v>8.6226059367111905</c:v>
                </c:pt>
                <c:pt idx="13372">
                  <c:v>8.6209921432853598</c:v>
                </c:pt>
                <c:pt idx="13373">
                  <c:v>8.6193889672794999</c:v>
                </c:pt>
                <c:pt idx="13374">
                  <c:v>8.6177796983587598</c:v>
                </c:pt>
                <c:pt idx="13375">
                  <c:v>8.6161473790293694</c:v>
                </c:pt>
                <c:pt idx="13376">
                  <c:v>8.6146100358759501</c:v>
                </c:pt>
                <c:pt idx="13377">
                  <c:v>8.6128900816529601</c:v>
                </c:pt>
                <c:pt idx="13378">
                  <c:v>8.61125676647716</c:v>
                </c:pt>
                <c:pt idx="13379">
                  <c:v>8.6095694135870904</c:v>
                </c:pt>
                <c:pt idx="13380">
                  <c:v>8.6079086717258502</c:v>
                </c:pt>
                <c:pt idx="13381">
                  <c:v>8.6063523110448905</c:v>
                </c:pt>
                <c:pt idx="13382">
                  <c:v>8.6048151609141907</c:v>
                </c:pt>
                <c:pt idx="13383">
                  <c:v>8.6032723949752103</c:v>
                </c:pt>
                <c:pt idx="13384">
                  <c:v>8.6017262442387494</c:v>
                </c:pt>
                <c:pt idx="13385">
                  <c:v>8.6002007479794393</c:v>
                </c:pt>
                <c:pt idx="13386">
                  <c:v>8.5986639166579106</c:v>
                </c:pt>
                <c:pt idx="13387">
                  <c:v>8.5971171800861903</c:v>
                </c:pt>
                <c:pt idx="13388">
                  <c:v>8.5958618115115204</c:v>
                </c:pt>
                <c:pt idx="13389">
                  <c:v>8.5946094128836208</c:v>
                </c:pt>
                <c:pt idx="13390">
                  <c:v>8.5932795449097092</c:v>
                </c:pt>
                <c:pt idx="13391">
                  <c:v>8.5919496874219803</c:v>
                </c:pt>
                <c:pt idx="13392">
                  <c:v>8.5907032544453994</c:v>
                </c:pt>
                <c:pt idx="13393">
                  <c:v>8.5894073662391399</c:v>
                </c:pt>
                <c:pt idx="13394">
                  <c:v>8.5880893507743501</c:v>
                </c:pt>
                <c:pt idx="13395">
                  <c:v>8.5867552456987202</c:v>
                </c:pt>
                <c:pt idx="13396">
                  <c:v>8.5854226932873594</c:v>
                </c:pt>
                <c:pt idx="13397">
                  <c:v>8.5840826329350097</c:v>
                </c:pt>
                <c:pt idx="13398">
                  <c:v>8.5828240078050602</c:v>
                </c:pt>
                <c:pt idx="13399">
                  <c:v>8.5815638035381596</c:v>
                </c:pt>
                <c:pt idx="13400">
                  <c:v>8.5803158476439503</c:v>
                </c:pt>
                <c:pt idx="13401">
                  <c:v>8.5790763246578798</c:v>
                </c:pt>
                <c:pt idx="13402">
                  <c:v>8.5775679982440494</c:v>
                </c:pt>
                <c:pt idx="13403">
                  <c:v>8.5750903437396193</c:v>
                </c:pt>
                <c:pt idx="13404">
                  <c:v>8.5726186390821209</c:v>
                </c:pt>
                <c:pt idx="13405">
                  <c:v>8.5701681422890008</c:v>
                </c:pt>
                <c:pt idx="13406">
                  <c:v>8.5677377797056504</c:v>
                </c:pt>
                <c:pt idx="13407">
                  <c:v>8.5655058249552791</c:v>
                </c:pt>
                <c:pt idx="13408">
                  <c:v>8.5632582587108494</c:v>
                </c:pt>
                <c:pt idx="13409">
                  <c:v>8.5610687393160099</c:v>
                </c:pt>
                <c:pt idx="13410">
                  <c:v>8.5588900538312398</c:v>
                </c:pt>
                <c:pt idx="13411">
                  <c:v>8.5567059889249393</c:v>
                </c:pt>
                <c:pt idx="13412">
                  <c:v>8.5543301302293102</c:v>
                </c:pt>
                <c:pt idx="13413">
                  <c:v>8.5528812434051193</c:v>
                </c:pt>
                <c:pt idx="13414">
                  <c:v>8.5514576991961402</c:v>
                </c:pt>
                <c:pt idx="13415">
                  <c:v>8.5509179960366701</c:v>
                </c:pt>
                <c:pt idx="13416">
                  <c:v>8.5503817402356006</c:v>
                </c:pt>
                <c:pt idx="13417">
                  <c:v>8.5495555215862193</c:v>
                </c:pt>
                <c:pt idx="13418">
                  <c:v>8.5487305842619392</c:v>
                </c:pt>
                <c:pt idx="13419">
                  <c:v>8.5478946491124095</c:v>
                </c:pt>
                <c:pt idx="13420">
                  <c:v>8.5470657161474701</c:v>
                </c:pt>
                <c:pt idx="13421">
                  <c:v>8.5462362745897007</c:v>
                </c:pt>
                <c:pt idx="13422">
                  <c:v>8.5444569212806307</c:v>
                </c:pt>
                <c:pt idx="13423">
                  <c:v>8.5436483042302402</c:v>
                </c:pt>
                <c:pt idx="13424">
                  <c:v>8.54308058306124</c:v>
                </c:pt>
                <c:pt idx="13425">
                  <c:v>8.5425361683498497</c:v>
                </c:pt>
                <c:pt idx="13426">
                  <c:v>8.5419974190557308</c:v>
                </c:pt>
                <c:pt idx="13427">
                  <c:v>8.5408706238648993</c:v>
                </c:pt>
                <c:pt idx="13428">
                  <c:v>8.5398191878220207</c:v>
                </c:pt>
                <c:pt idx="13429">
                  <c:v>8.5380571548693691</c:v>
                </c:pt>
                <c:pt idx="13430">
                  <c:v>8.5362922614472794</c:v>
                </c:pt>
                <c:pt idx="13431">
                  <c:v>8.5350371176835207</c:v>
                </c:pt>
                <c:pt idx="13432">
                  <c:v>8.5337968490694198</c:v>
                </c:pt>
                <c:pt idx="13433">
                  <c:v>8.5329043690181408</c:v>
                </c:pt>
                <c:pt idx="13434">
                  <c:v>8.5312968771622</c:v>
                </c:pt>
                <c:pt idx="13435">
                  <c:v>8.5299065171570891</c:v>
                </c:pt>
                <c:pt idx="13436">
                  <c:v>8.5285174830480202</c:v>
                </c:pt>
                <c:pt idx="13437">
                  <c:v>8.5271368989755594</c:v>
                </c:pt>
                <c:pt idx="13438">
                  <c:v>8.5259466218860194</c:v>
                </c:pt>
                <c:pt idx="13439">
                  <c:v>8.5247617858631504</c:v>
                </c:pt>
                <c:pt idx="13440">
                  <c:v>8.5233805036189096</c:v>
                </c:pt>
                <c:pt idx="13441">
                  <c:v>8.5217428748351995</c:v>
                </c:pt>
                <c:pt idx="13442">
                  <c:v>8.5201085581088591</c:v>
                </c:pt>
                <c:pt idx="13443">
                  <c:v>8.51848000566034</c:v>
                </c:pt>
                <c:pt idx="13444">
                  <c:v>8.5168531178318094</c:v>
                </c:pt>
                <c:pt idx="13445">
                  <c:v>8.5152326341341098</c:v>
                </c:pt>
                <c:pt idx="13446">
                  <c:v>8.5138436830114195</c:v>
                </c:pt>
                <c:pt idx="13447">
                  <c:v>8.5124576941940795</c:v>
                </c:pt>
                <c:pt idx="13448">
                  <c:v>8.5108950777421501</c:v>
                </c:pt>
                <c:pt idx="13449">
                  <c:v>8.5093374397948391</c:v>
                </c:pt>
                <c:pt idx="13450">
                  <c:v>8.5077599373480997</c:v>
                </c:pt>
                <c:pt idx="13451">
                  <c:v>8.5061333609117895</c:v>
                </c:pt>
                <c:pt idx="13452">
                  <c:v>8.5047633465413792</c:v>
                </c:pt>
                <c:pt idx="13453">
                  <c:v>8.5030951784805797</c:v>
                </c:pt>
                <c:pt idx="13454">
                  <c:v>8.5014352281934809</c:v>
                </c:pt>
                <c:pt idx="13455">
                  <c:v>8.4997318050499704</c:v>
                </c:pt>
                <c:pt idx="13456">
                  <c:v>8.4980757459848899</c:v>
                </c:pt>
                <c:pt idx="13457">
                  <c:v>8.4966571022115804</c:v>
                </c:pt>
                <c:pt idx="13458">
                  <c:v>8.4952427728092701</c:v>
                </c:pt>
                <c:pt idx="13459">
                  <c:v>8.4938420034140698</c:v>
                </c:pt>
                <c:pt idx="13460">
                  <c:v>8.4925006987650598</c:v>
                </c:pt>
                <c:pt idx="13461">
                  <c:v>8.4910575129774397</c:v>
                </c:pt>
                <c:pt idx="13462">
                  <c:v>8.4894364193033507</c:v>
                </c:pt>
                <c:pt idx="13463">
                  <c:v>8.4877976585038493</c:v>
                </c:pt>
                <c:pt idx="13464">
                  <c:v>8.4860182356021792</c:v>
                </c:pt>
                <c:pt idx="13465">
                  <c:v>8.4842498410285003</c:v>
                </c:pt>
                <c:pt idx="13466">
                  <c:v>8.4824449041630494</c:v>
                </c:pt>
                <c:pt idx="13467">
                  <c:v>8.4807908711924895</c:v>
                </c:pt>
                <c:pt idx="13468">
                  <c:v>8.4791677099197802</c:v>
                </c:pt>
                <c:pt idx="13469">
                  <c:v>8.4775427244632695</c:v>
                </c:pt>
                <c:pt idx="13470">
                  <c:v>8.4759173925777596</c:v>
                </c:pt>
                <c:pt idx="13471">
                  <c:v>8.4744912773126799</c:v>
                </c:pt>
                <c:pt idx="13472">
                  <c:v>8.4718831390452607</c:v>
                </c:pt>
                <c:pt idx="13473">
                  <c:v>8.4695027808680496</c:v>
                </c:pt>
                <c:pt idx="13474">
                  <c:v>8.46711037289929</c:v>
                </c:pt>
                <c:pt idx="13475">
                  <c:v>8.4647231998654497</c:v>
                </c:pt>
                <c:pt idx="13476">
                  <c:v>8.4631275708176492</c:v>
                </c:pt>
                <c:pt idx="13477">
                  <c:v>8.4615379666327097</c:v>
                </c:pt>
                <c:pt idx="13478">
                  <c:v>8.4598810641239908</c:v>
                </c:pt>
                <c:pt idx="13479">
                  <c:v>8.4571969398619498</c:v>
                </c:pt>
                <c:pt idx="13480">
                  <c:v>8.4545682357607195</c:v>
                </c:pt>
                <c:pt idx="13481">
                  <c:v>8.4530184221403601</c:v>
                </c:pt>
                <c:pt idx="13482">
                  <c:v>8.4515012877942208</c:v>
                </c:pt>
                <c:pt idx="13483">
                  <c:v>8.4496679393646907</c:v>
                </c:pt>
                <c:pt idx="13484">
                  <c:v>8.4478435725213199</c:v>
                </c:pt>
                <c:pt idx="13485">
                  <c:v>8.4460167435935105</c:v>
                </c:pt>
                <c:pt idx="13486">
                  <c:v>8.4441987256464692</c:v>
                </c:pt>
                <c:pt idx="13487">
                  <c:v>8.4423617246063305</c:v>
                </c:pt>
                <c:pt idx="13488">
                  <c:v>8.4405342500546201</c:v>
                </c:pt>
                <c:pt idx="13489">
                  <c:v>8.4387052242747096</c:v>
                </c:pt>
                <c:pt idx="13490">
                  <c:v>8.4370662233434395</c:v>
                </c:pt>
                <c:pt idx="13491">
                  <c:v>8.4353984869726499</c:v>
                </c:pt>
                <c:pt idx="13492">
                  <c:v>8.43357403489264</c:v>
                </c:pt>
                <c:pt idx="13493">
                  <c:v>8.4319520606948402</c:v>
                </c:pt>
                <c:pt idx="13494">
                  <c:v>8.4303295771331701</c:v>
                </c:pt>
                <c:pt idx="13495">
                  <c:v>8.4287367212558895</c:v>
                </c:pt>
                <c:pt idx="13496">
                  <c:v>8.42715049243834</c:v>
                </c:pt>
                <c:pt idx="13497">
                  <c:v>8.4255558754653297</c:v>
                </c:pt>
                <c:pt idx="13498">
                  <c:v>8.4239761349166198</c:v>
                </c:pt>
                <c:pt idx="13499">
                  <c:v>8.4230821573093895</c:v>
                </c:pt>
                <c:pt idx="13500">
                  <c:v>8.4222664490309498</c:v>
                </c:pt>
                <c:pt idx="13501">
                  <c:v>8.4204996403909593</c:v>
                </c:pt>
                <c:pt idx="13502">
                  <c:v>8.4189602421385707</c:v>
                </c:pt>
                <c:pt idx="13503">
                  <c:v>8.4174188979366296</c:v>
                </c:pt>
                <c:pt idx="13504">
                  <c:v>8.4158545627606802</c:v>
                </c:pt>
                <c:pt idx="13505">
                  <c:v>8.4143138324126099</c:v>
                </c:pt>
                <c:pt idx="13506">
                  <c:v>8.4127831888086</c:v>
                </c:pt>
                <c:pt idx="13507">
                  <c:v>8.4112544060515102</c:v>
                </c:pt>
                <c:pt idx="13508">
                  <c:v>8.4106545102574906</c:v>
                </c:pt>
                <c:pt idx="13509">
                  <c:v>8.4091597830696703</c:v>
                </c:pt>
                <c:pt idx="13510">
                  <c:v>8.4074529560548594</c:v>
                </c:pt>
                <c:pt idx="13511">
                  <c:v>8.4057477976242296</c:v>
                </c:pt>
                <c:pt idx="13512">
                  <c:v>8.4040410527109692</c:v>
                </c:pt>
                <c:pt idx="13513">
                  <c:v>8.4023380682525808</c:v>
                </c:pt>
                <c:pt idx="13514">
                  <c:v>8.4006359829023101</c:v>
                </c:pt>
                <c:pt idx="13515">
                  <c:v>8.3999945399354203</c:v>
                </c:pt>
                <c:pt idx="13516">
                  <c:v>8.3985487538110402</c:v>
                </c:pt>
                <c:pt idx="13517">
                  <c:v>8.3971017075046905</c:v>
                </c:pt>
                <c:pt idx="13518">
                  <c:v>8.3946027345640601</c:v>
                </c:pt>
                <c:pt idx="13519">
                  <c:v>8.39333939161091</c:v>
                </c:pt>
                <c:pt idx="13520">
                  <c:v>8.3920824378240901</c:v>
                </c:pt>
                <c:pt idx="13521">
                  <c:v>8.3908358259655191</c:v>
                </c:pt>
                <c:pt idx="13522">
                  <c:v>8.3895810398563899</c:v>
                </c:pt>
                <c:pt idx="13523">
                  <c:v>8.3873131125328495</c:v>
                </c:pt>
                <c:pt idx="13524">
                  <c:v>8.3847217854204192</c:v>
                </c:pt>
                <c:pt idx="13525">
                  <c:v>8.3821899122276999</c:v>
                </c:pt>
                <c:pt idx="13526">
                  <c:v>8.3797166580341393</c:v>
                </c:pt>
                <c:pt idx="13527">
                  <c:v>8.3772764556322592</c:v>
                </c:pt>
                <c:pt idx="13528">
                  <c:v>8.3748440689816892</c:v>
                </c:pt>
                <c:pt idx="13529">
                  <c:v>8.3722239039674395</c:v>
                </c:pt>
                <c:pt idx="13530">
                  <c:v>8.3696764786451396</c:v>
                </c:pt>
                <c:pt idx="13531">
                  <c:v>8.3671223054393096</c:v>
                </c:pt>
                <c:pt idx="13532">
                  <c:v>8.3645784651819497</c:v>
                </c:pt>
                <c:pt idx="13533">
                  <c:v>8.3619431645131002</c:v>
                </c:pt>
                <c:pt idx="13534">
                  <c:v>8.3593514275123102</c:v>
                </c:pt>
                <c:pt idx="13535">
                  <c:v>8.3568227381621103</c:v>
                </c:pt>
                <c:pt idx="13536">
                  <c:v>8.35430971000957</c:v>
                </c:pt>
                <c:pt idx="13537">
                  <c:v>8.3517332055138507</c:v>
                </c:pt>
                <c:pt idx="13538">
                  <c:v>8.3491634432175807</c:v>
                </c:pt>
                <c:pt idx="13539">
                  <c:v>8.3466233915734804</c:v>
                </c:pt>
                <c:pt idx="13540">
                  <c:v>8.3441387662140993</c:v>
                </c:pt>
                <c:pt idx="13541">
                  <c:v>8.3416274604649896</c:v>
                </c:pt>
                <c:pt idx="13542">
                  <c:v>8.3390699982917607</c:v>
                </c:pt>
                <c:pt idx="13543">
                  <c:v>8.33651008189441</c:v>
                </c:pt>
                <c:pt idx="13544">
                  <c:v>8.3339574158081398</c:v>
                </c:pt>
                <c:pt idx="13545">
                  <c:v>8.3313992049634695</c:v>
                </c:pt>
                <c:pt idx="13546">
                  <c:v>8.3288733026479296</c:v>
                </c:pt>
                <c:pt idx="13547">
                  <c:v>8.3262984115725001</c:v>
                </c:pt>
                <c:pt idx="13548">
                  <c:v>8.3237211759402392</c:v>
                </c:pt>
                <c:pt idx="13549">
                  <c:v>8.3212036667902005</c:v>
                </c:pt>
                <c:pt idx="13550">
                  <c:v>8.3186353937487301</c:v>
                </c:pt>
                <c:pt idx="13551">
                  <c:v>8.3160758864459297</c:v>
                </c:pt>
                <c:pt idx="13552">
                  <c:v>8.3134483271220692</c:v>
                </c:pt>
                <c:pt idx="13553">
                  <c:v>8.31092852640157</c:v>
                </c:pt>
                <c:pt idx="13554">
                  <c:v>8.3083268737336002</c:v>
                </c:pt>
                <c:pt idx="13555">
                  <c:v>8.3057293284221796</c:v>
                </c:pt>
                <c:pt idx="13556">
                  <c:v>8.3030959049921105</c:v>
                </c:pt>
                <c:pt idx="13557">
                  <c:v>8.30047232621442</c:v>
                </c:pt>
                <c:pt idx="13558">
                  <c:v>8.2978467900541801</c:v>
                </c:pt>
                <c:pt idx="13559">
                  <c:v>8.2952331804609507</c:v>
                </c:pt>
                <c:pt idx="13560">
                  <c:v>8.2926564678092696</c:v>
                </c:pt>
                <c:pt idx="13561">
                  <c:v>8.2900845103379996</c:v>
                </c:pt>
                <c:pt idx="13562">
                  <c:v>8.2877217563774295</c:v>
                </c:pt>
                <c:pt idx="13563">
                  <c:v>8.2852835264394802</c:v>
                </c:pt>
                <c:pt idx="13564">
                  <c:v>8.2828495327254394</c:v>
                </c:pt>
                <c:pt idx="13565">
                  <c:v>8.28041609324384</c:v>
                </c:pt>
                <c:pt idx="13566">
                  <c:v>8.2779893900829808</c:v>
                </c:pt>
                <c:pt idx="13567">
                  <c:v>8.2756079035130394</c:v>
                </c:pt>
                <c:pt idx="13568">
                  <c:v>8.2732205890581199</c:v>
                </c:pt>
                <c:pt idx="13569">
                  <c:v>8.2705113150551401</c:v>
                </c:pt>
                <c:pt idx="13570">
                  <c:v>8.2676714938795293</c:v>
                </c:pt>
                <c:pt idx="13571">
                  <c:v>8.2647971647385798</c:v>
                </c:pt>
                <c:pt idx="13572">
                  <c:v>8.2620556800344893</c:v>
                </c:pt>
                <c:pt idx="13573">
                  <c:v>8.25956122416029</c:v>
                </c:pt>
                <c:pt idx="13574">
                  <c:v>8.2570539618712004</c:v>
                </c:pt>
                <c:pt idx="13575">
                  <c:v>8.2542935118432492</c:v>
                </c:pt>
                <c:pt idx="13576">
                  <c:v>8.2515373220659196</c:v>
                </c:pt>
                <c:pt idx="13577">
                  <c:v>8.2487682261001805</c:v>
                </c:pt>
                <c:pt idx="13578">
                  <c:v>8.2462555282512806</c:v>
                </c:pt>
                <c:pt idx="13579">
                  <c:v>8.2437466041838405</c:v>
                </c:pt>
                <c:pt idx="13580">
                  <c:v>8.2412346586100096</c:v>
                </c:pt>
                <c:pt idx="13581">
                  <c:v>8.23847029702846</c:v>
                </c:pt>
                <c:pt idx="13582">
                  <c:v>8.2359544426997395</c:v>
                </c:pt>
                <c:pt idx="13583">
                  <c:v>8.2331995009946599</c:v>
                </c:pt>
                <c:pt idx="13584">
                  <c:v>8.2306925363257495</c:v>
                </c:pt>
                <c:pt idx="13585">
                  <c:v>8.2281879910824998</c:v>
                </c:pt>
                <c:pt idx="13586">
                  <c:v>8.22567824408954</c:v>
                </c:pt>
                <c:pt idx="13587">
                  <c:v>8.22312407519067</c:v>
                </c:pt>
                <c:pt idx="13588">
                  <c:v>8.22056029319846</c:v>
                </c:pt>
                <c:pt idx="13589">
                  <c:v>8.2180088323221998</c:v>
                </c:pt>
                <c:pt idx="13590">
                  <c:v>8.2154587250072204</c:v>
                </c:pt>
                <c:pt idx="13591">
                  <c:v>8.2128200457332703</c:v>
                </c:pt>
                <c:pt idx="13592">
                  <c:v>8.2101389480462004</c:v>
                </c:pt>
                <c:pt idx="13593">
                  <c:v>8.2074389872949798</c:v>
                </c:pt>
                <c:pt idx="13594">
                  <c:v>8.2048016861013799</c:v>
                </c:pt>
                <c:pt idx="13595">
                  <c:v>8.2020841706137304</c:v>
                </c:pt>
                <c:pt idx="13596">
                  <c:v>8.19936414940946</c:v>
                </c:pt>
                <c:pt idx="13597">
                  <c:v>8.1966235612300302</c:v>
                </c:pt>
                <c:pt idx="13598">
                  <c:v>8.1938815587544909</c:v>
                </c:pt>
                <c:pt idx="13599">
                  <c:v>8.1911380060346808</c:v>
                </c:pt>
                <c:pt idx="13600">
                  <c:v>8.1899259203637698</c:v>
                </c:pt>
                <c:pt idx="13601">
                  <c:v>8.1887112193377494</c:v>
                </c:pt>
                <c:pt idx="13602">
                  <c:v>8.1874980729052496</c:v>
                </c:pt>
                <c:pt idx="13603">
                  <c:v>8.1864977874678999</c:v>
                </c:pt>
                <c:pt idx="13604">
                  <c:v>8.1852903771253196</c:v>
                </c:pt>
                <c:pt idx="13605">
                  <c:v>8.1840777109545595</c:v>
                </c:pt>
                <c:pt idx="13606">
                  <c:v>8.1830741302453003</c:v>
                </c:pt>
                <c:pt idx="13607">
                  <c:v>8.1821385528064798</c:v>
                </c:pt>
                <c:pt idx="13608">
                  <c:v>8.1810184323470807</c:v>
                </c:pt>
                <c:pt idx="13609">
                  <c:v>8.1798399548482692</c:v>
                </c:pt>
                <c:pt idx="13610">
                  <c:v>8.1786297110923591</c:v>
                </c:pt>
                <c:pt idx="13611">
                  <c:v>8.1773653104304103</c:v>
                </c:pt>
                <c:pt idx="13612">
                  <c:v>8.1761283689559896</c:v>
                </c:pt>
                <c:pt idx="13613">
                  <c:v>8.17512310586309</c:v>
                </c:pt>
                <c:pt idx="13614">
                  <c:v>8.1742122101637307</c:v>
                </c:pt>
                <c:pt idx="13615">
                  <c:v>8.1732986691887408</c:v>
                </c:pt>
                <c:pt idx="13616">
                  <c:v>8.1735379785191</c:v>
                </c:pt>
                <c:pt idx="13617">
                  <c:v>8.1728314341508899</c:v>
                </c:pt>
                <c:pt idx="13618">
                  <c:v>8.1720770474477398</c:v>
                </c:pt>
                <c:pt idx="13619">
                  <c:v>8.1712823281489193</c:v>
                </c:pt>
                <c:pt idx="13620">
                  <c:v>8.1705336958315602</c:v>
                </c:pt>
                <c:pt idx="13621">
                  <c:v>8.1706982866858304</c:v>
                </c:pt>
                <c:pt idx="13622">
                  <c:v>8.1708614526714101</c:v>
                </c:pt>
                <c:pt idx="13623">
                  <c:v>8.1710270080733896</c:v>
                </c:pt>
                <c:pt idx="13624">
                  <c:v>8.1711915313912602</c:v>
                </c:pt>
                <c:pt idx="13625">
                  <c:v>8.17136755728583</c:v>
                </c:pt>
                <c:pt idx="13626">
                  <c:v>8.1715330967648896</c:v>
                </c:pt>
                <c:pt idx="13627">
                  <c:v>8.1716948251352193</c:v>
                </c:pt>
                <c:pt idx="13628">
                  <c:v>8.1718567958596005</c:v>
                </c:pt>
                <c:pt idx="13629">
                  <c:v>8.1719439560318801</c:v>
                </c:pt>
                <c:pt idx="13630">
                  <c:v>8.1720917086796092</c:v>
                </c:pt>
                <c:pt idx="13631">
                  <c:v>8.1712370386849091</c:v>
                </c:pt>
                <c:pt idx="13632">
                  <c:v>8.1703951903323695</c:v>
                </c:pt>
                <c:pt idx="13633">
                  <c:v>8.1702422921729401</c:v>
                </c:pt>
                <c:pt idx="13634">
                  <c:v>8.16999833857124</c:v>
                </c:pt>
                <c:pt idx="13635">
                  <c:v>8.1689223175436805</c:v>
                </c:pt>
                <c:pt idx="13636">
                  <c:v>8.1678364274613209</c:v>
                </c:pt>
                <c:pt idx="13637">
                  <c:v>8.1667476838687403</c:v>
                </c:pt>
                <c:pt idx="13638">
                  <c:v>8.1657401978809396</c:v>
                </c:pt>
                <c:pt idx="13639">
                  <c:v>8.1647342747408604</c:v>
                </c:pt>
                <c:pt idx="13640">
                  <c:v>8.1635460284921901</c:v>
                </c:pt>
                <c:pt idx="13641">
                  <c:v>8.1624571051032895</c:v>
                </c:pt>
                <c:pt idx="13642">
                  <c:v>8.1611045402253097</c:v>
                </c:pt>
                <c:pt idx="13643">
                  <c:v>8.1608027832305705</c:v>
                </c:pt>
                <c:pt idx="13644">
                  <c:v>8.1605007478905591</c:v>
                </c:pt>
                <c:pt idx="13645">
                  <c:v>8.1599371320544698</c:v>
                </c:pt>
                <c:pt idx="13646">
                  <c:v>8.1595446306135102</c:v>
                </c:pt>
                <c:pt idx="13647">
                  <c:v>8.1591698824120495</c:v>
                </c:pt>
                <c:pt idx="13648">
                  <c:v>8.1587031945475808</c:v>
                </c:pt>
                <c:pt idx="13649">
                  <c:v>8.1585783743713893</c:v>
                </c:pt>
                <c:pt idx="13650">
                  <c:v>8.1582191321319506</c:v>
                </c:pt>
                <c:pt idx="13651">
                  <c:v>8.1580224942858894</c:v>
                </c:pt>
                <c:pt idx="13652">
                  <c:v>8.1574866457196702</c:v>
                </c:pt>
                <c:pt idx="13653">
                  <c:v>8.1569496674141</c:v>
                </c:pt>
                <c:pt idx="13654">
                  <c:v>8.1568333942700395</c:v>
                </c:pt>
                <c:pt idx="13655">
                  <c:v>8.1567183417662292</c:v>
                </c:pt>
                <c:pt idx="13656">
                  <c:v>8.1565989608399398</c:v>
                </c:pt>
                <c:pt idx="13657">
                  <c:v>8.1565148436736301</c:v>
                </c:pt>
                <c:pt idx="13658">
                  <c:v>8.1564274861601191</c:v>
                </c:pt>
                <c:pt idx="13659">
                  <c:v>8.1563411793218901</c:v>
                </c:pt>
                <c:pt idx="13660">
                  <c:v>8.1562527039960795</c:v>
                </c:pt>
                <c:pt idx="13661">
                  <c:v>8.1567577753409406</c:v>
                </c:pt>
                <c:pt idx="13662">
                  <c:v>8.1572561413965392</c:v>
                </c:pt>
                <c:pt idx="13663">
                  <c:v>8.1577658863543405</c:v>
                </c:pt>
                <c:pt idx="13664">
                  <c:v>8.1582727477392201</c:v>
                </c:pt>
                <c:pt idx="13665">
                  <c:v>8.1585241629991803</c:v>
                </c:pt>
                <c:pt idx="13666">
                  <c:v>8.1587687618677496</c:v>
                </c:pt>
                <c:pt idx="13667">
                  <c:v>8.1589897051675901</c:v>
                </c:pt>
                <c:pt idx="13668">
                  <c:v>8.1592433121822801</c:v>
                </c:pt>
                <c:pt idx="13669">
                  <c:v>8.1591100364284799</c:v>
                </c:pt>
                <c:pt idx="13670">
                  <c:v>8.1587926602451599</c:v>
                </c:pt>
                <c:pt idx="13671">
                  <c:v>8.1584427941166098</c:v>
                </c:pt>
                <c:pt idx="13672">
                  <c:v>8.1581056393015494</c:v>
                </c:pt>
                <c:pt idx="13673">
                  <c:v>8.1577548457530398</c:v>
                </c:pt>
                <c:pt idx="13674">
                  <c:v>8.1571784127723195</c:v>
                </c:pt>
                <c:pt idx="13675">
                  <c:v>8.1566023301712303</c:v>
                </c:pt>
                <c:pt idx="13676">
                  <c:v>8.1558179635233508</c:v>
                </c:pt>
                <c:pt idx="13677">
                  <c:v>8.1550870050723194</c:v>
                </c:pt>
                <c:pt idx="13678">
                  <c:v>8.1548127481251793</c:v>
                </c:pt>
                <c:pt idx="13679">
                  <c:v>8.15457696547438</c:v>
                </c:pt>
                <c:pt idx="13680">
                  <c:v>8.1542875197420202</c:v>
                </c:pt>
                <c:pt idx="13681">
                  <c:v>8.1539324653289391</c:v>
                </c:pt>
                <c:pt idx="13682">
                  <c:v>8.1535749068767291</c:v>
                </c:pt>
                <c:pt idx="13683">
                  <c:v>8.1532247382347194</c:v>
                </c:pt>
                <c:pt idx="13684">
                  <c:v>8.1529355290686691</c:v>
                </c:pt>
                <c:pt idx="13685">
                  <c:v>8.1526506205733398</c:v>
                </c:pt>
                <c:pt idx="13686">
                  <c:v>8.1523700122357106</c:v>
                </c:pt>
                <c:pt idx="13687">
                  <c:v>8.1520773718699999</c:v>
                </c:pt>
                <c:pt idx="13688">
                  <c:v>8.1520245370951692</c:v>
                </c:pt>
                <c:pt idx="13689">
                  <c:v>8.1519309333877992</c:v>
                </c:pt>
                <c:pt idx="13690">
                  <c:v>8.1518823188191192</c:v>
                </c:pt>
                <c:pt idx="13691">
                  <c:v>8.1495267615866709</c:v>
                </c:pt>
                <c:pt idx="13692">
                  <c:v>8.1472202936335005</c:v>
                </c:pt>
                <c:pt idx="13693">
                  <c:v>8.1448706861914903</c:v>
                </c:pt>
                <c:pt idx="13694">
                  <c:v>8.14251964267212</c:v>
                </c:pt>
                <c:pt idx="13695">
                  <c:v>8.1401765800524597</c:v>
                </c:pt>
                <c:pt idx="13696">
                  <c:v>8.1378357757715705</c:v>
                </c:pt>
                <c:pt idx="13697">
                  <c:v>8.1354950835471396</c:v>
                </c:pt>
                <c:pt idx="13698">
                  <c:v>8.1331568870498003</c:v>
                </c:pt>
                <c:pt idx="13699">
                  <c:v>8.1308190399971103</c:v>
                </c:pt>
                <c:pt idx="13700">
                  <c:v>8.1284857141989306</c:v>
                </c:pt>
                <c:pt idx="13701">
                  <c:v>8.12615655151202</c:v>
                </c:pt>
                <c:pt idx="13702">
                  <c:v>8.12387649212409</c:v>
                </c:pt>
                <c:pt idx="13703">
                  <c:v>8.1215846392320898</c:v>
                </c:pt>
                <c:pt idx="13704">
                  <c:v>8.1192838068324509</c:v>
                </c:pt>
                <c:pt idx="13705">
                  <c:v>8.1169786435904108</c:v>
                </c:pt>
                <c:pt idx="13706">
                  <c:v>8.1144964998541802</c:v>
                </c:pt>
                <c:pt idx="13707">
                  <c:v>8.1121929362810494</c:v>
                </c:pt>
                <c:pt idx="13708">
                  <c:v>8.1098898087729392</c:v>
                </c:pt>
                <c:pt idx="13709">
                  <c:v>8.1076052202571205</c:v>
                </c:pt>
                <c:pt idx="13710">
                  <c:v>8.1057212963641092</c:v>
                </c:pt>
                <c:pt idx="13711">
                  <c:v>8.1038430632405607</c:v>
                </c:pt>
                <c:pt idx="13712">
                  <c:v>8.1019452480005594</c:v>
                </c:pt>
                <c:pt idx="13713">
                  <c:v>8.1000209457673193</c:v>
                </c:pt>
                <c:pt idx="13714">
                  <c:v>8.0980987716930493</c:v>
                </c:pt>
                <c:pt idx="13715">
                  <c:v>8.0961724071603793</c:v>
                </c:pt>
                <c:pt idx="13716">
                  <c:v>8.09425031550375</c:v>
                </c:pt>
                <c:pt idx="13717">
                  <c:v>8.0923286815006303</c:v>
                </c:pt>
                <c:pt idx="13718">
                  <c:v>8.0904119020464602</c:v>
                </c:pt>
                <c:pt idx="13719">
                  <c:v>8.0881495666571794</c:v>
                </c:pt>
                <c:pt idx="13720">
                  <c:v>8.0859230738848602</c:v>
                </c:pt>
                <c:pt idx="13721">
                  <c:v>8.0836808590710696</c:v>
                </c:pt>
                <c:pt idx="13722">
                  <c:v>8.0814287395918196</c:v>
                </c:pt>
                <c:pt idx="13723">
                  <c:v>8.0791515926288309</c:v>
                </c:pt>
                <c:pt idx="13724">
                  <c:v>8.0764873239335895</c:v>
                </c:pt>
                <c:pt idx="13725">
                  <c:v>8.0738721338060202</c:v>
                </c:pt>
                <c:pt idx="13726">
                  <c:v>8.0713911893818402</c:v>
                </c:pt>
                <c:pt idx="13727">
                  <c:v>8.0687947851364594</c:v>
                </c:pt>
                <c:pt idx="13728">
                  <c:v>8.0662105386592398</c:v>
                </c:pt>
                <c:pt idx="13729">
                  <c:v>8.0636053213319094</c:v>
                </c:pt>
                <c:pt idx="13730">
                  <c:v>8.0610150010718105</c:v>
                </c:pt>
                <c:pt idx="13731">
                  <c:v>8.0585019071887292</c:v>
                </c:pt>
                <c:pt idx="13732">
                  <c:v>8.0559865671989908</c:v>
                </c:pt>
                <c:pt idx="13733">
                  <c:v>8.0534716197131004</c:v>
                </c:pt>
                <c:pt idx="13734">
                  <c:v>8.0509876854929594</c:v>
                </c:pt>
                <c:pt idx="13735">
                  <c:v>8.0485080611777704</c:v>
                </c:pt>
                <c:pt idx="13736">
                  <c:v>8.0461622620889202</c:v>
                </c:pt>
                <c:pt idx="13737">
                  <c:v>8.04381196042225</c:v>
                </c:pt>
                <c:pt idx="13738">
                  <c:v>8.0414670501842007</c:v>
                </c:pt>
                <c:pt idx="13739">
                  <c:v>8.0391656844394497</c:v>
                </c:pt>
                <c:pt idx="13740">
                  <c:v>8.0368579100664697</c:v>
                </c:pt>
                <c:pt idx="13741">
                  <c:v>8.0343986631127304</c:v>
                </c:pt>
                <c:pt idx="13742">
                  <c:v>8.0319370289556407</c:v>
                </c:pt>
                <c:pt idx="13743">
                  <c:v>8.0294749144945392</c:v>
                </c:pt>
                <c:pt idx="13744">
                  <c:v>8.0270576014064101</c:v>
                </c:pt>
                <c:pt idx="13745">
                  <c:v>8.0246316996784497</c:v>
                </c:pt>
                <c:pt idx="13746">
                  <c:v>8.0231553206390505</c:v>
                </c:pt>
                <c:pt idx="13747">
                  <c:v>8.0211491135022701</c:v>
                </c:pt>
                <c:pt idx="13748">
                  <c:v>8.0191059099809596</c:v>
                </c:pt>
                <c:pt idx="13749">
                  <c:v>8.0176724435176503</c:v>
                </c:pt>
                <c:pt idx="13750">
                  <c:v>8.0162804736854998</c:v>
                </c:pt>
                <c:pt idx="13751">
                  <c:v>8.0148595543021504</c:v>
                </c:pt>
                <c:pt idx="13752">
                  <c:v>8.0134395669661096</c:v>
                </c:pt>
                <c:pt idx="13753">
                  <c:v>8.0120257564805097</c:v>
                </c:pt>
                <c:pt idx="13754">
                  <c:v>8.0106162150912503</c:v>
                </c:pt>
                <c:pt idx="13755">
                  <c:v>8.0086035343308595</c:v>
                </c:pt>
                <c:pt idx="13756">
                  <c:v>8.0065697259532698</c:v>
                </c:pt>
                <c:pt idx="13757">
                  <c:v>8.00452851863934</c:v>
                </c:pt>
                <c:pt idx="13758">
                  <c:v>8.0024965392635092</c:v>
                </c:pt>
                <c:pt idx="13759">
                  <c:v>8.0004821769859795</c:v>
                </c:pt>
                <c:pt idx="13760">
                  <c:v>7.99842508169188</c:v>
                </c:pt>
                <c:pt idx="13761">
                  <c:v>7.9962705673141601</c:v>
                </c:pt>
                <c:pt idx="13762">
                  <c:v>7.9941153302530603</c:v>
                </c:pt>
                <c:pt idx="13763">
                  <c:v>7.9919935902111696</c:v>
                </c:pt>
                <c:pt idx="13764">
                  <c:v>7.9898296510426601</c:v>
                </c:pt>
                <c:pt idx="13765">
                  <c:v>7.9876652343966601</c:v>
                </c:pt>
                <c:pt idx="13766">
                  <c:v>7.9874820471446002</c:v>
                </c:pt>
                <c:pt idx="13767">
                  <c:v>7.9873017689115997</c:v>
                </c:pt>
                <c:pt idx="13768">
                  <c:v>7.9874039920530899</c:v>
                </c:pt>
                <c:pt idx="13769">
                  <c:v>7.9875081635515803</c:v>
                </c:pt>
                <c:pt idx="13770">
                  <c:v>7.9876159630416002</c:v>
                </c:pt>
                <c:pt idx="13771">
                  <c:v>7.9877235652251599</c:v>
                </c:pt>
                <c:pt idx="13772">
                  <c:v>7.9878221052453</c:v>
                </c:pt>
                <c:pt idx="13773">
                  <c:v>7.9880080294439102</c:v>
                </c:pt>
                <c:pt idx="13774">
                  <c:v>7.9862302615898804</c:v>
                </c:pt>
                <c:pt idx="13775">
                  <c:v>7.9844437132919701</c:v>
                </c:pt>
                <c:pt idx="13776">
                  <c:v>7.9826598493605996</c:v>
                </c:pt>
                <c:pt idx="13777">
                  <c:v>7.9808191707566998</c:v>
                </c:pt>
                <c:pt idx="13778">
                  <c:v>7.9787337747092701</c:v>
                </c:pt>
                <c:pt idx="13779">
                  <c:v>7.9756706270773297</c:v>
                </c:pt>
                <c:pt idx="13780">
                  <c:v>7.9726070134787701</c:v>
                </c:pt>
                <c:pt idx="13781">
                  <c:v>7.9704297755434599</c:v>
                </c:pt>
                <c:pt idx="13782">
                  <c:v>7.96825241581009</c:v>
                </c:pt>
                <c:pt idx="13783">
                  <c:v>7.9659898994959804</c:v>
                </c:pt>
                <c:pt idx="13784">
                  <c:v>7.9637326717458299</c:v>
                </c:pt>
                <c:pt idx="13785">
                  <c:v>7.9621477993794496</c:v>
                </c:pt>
                <c:pt idx="13786">
                  <c:v>7.9605625031033602</c:v>
                </c:pt>
                <c:pt idx="13787">
                  <c:v>7.9589805970551897</c:v>
                </c:pt>
                <c:pt idx="13788">
                  <c:v>7.9566442082892799</c:v>
                </c:pt>
                <c:pt idx="13789">
                  <c:v>7.9543083307578497</c:v>
                </c:pt>
                <c:pt idx="13790">
                  <c:v>7.9519724870658504</c:v>
                </c:pt>
                <c:pt idx="13791">
                  <c:v>7.9496598279494899</c:v>
                </c:pt>
                <c:pt idx="13792">
                  <c:v>7.9473557809621198</c:v>
                </c:pt>
                <c:pt idx="13793">
                  <c:v>7.94503407492956</c:v>
                </c:pt>
                <c:pt idx="13794">
                  <c:v>7.9427118021049603</c:v>
                </c:pt>
                <c:pt idx="13795">
                  <c:v>7.9408347031899398</c:v>
                </c:pt>
                <c:pt idx="13796">
                  <c:v>7.9389536783643599</c:v>
                </c:pt>
                <c:pt idx="13797">
                  <c:v>7.9370826745742402</c:v>
                </c:pt>
                <c:pt idx="13798">
                  <c:v>7.9346736105453397</c:v>
                </c:pt>
                <c:pt idx="13799">
                  <c:v>7.9319825590808799</c:v>
                </c:pt>
                <c:pt idx="13800">
                  <c:v>7.9296257445265503</c:v>
                </c:pt>
                <c:pt idx="13801">
                  <c:v>7.9272637191522897</c:v>
                </c:pt>
                <c:pt idx="13802">
                  <c:v>7.9248617394206002</c:v>
                </c:pt>
                <c:pt idx="13803">
                  <c:v>7.9224604949277904</c:v>
                </c:pt>
                <c:pt idx="13804">
                  <c:v>7.9200624885605002</c:v>
                </c:pt>
                <c:pt idx="13805">
                  <c:v>7.9176733335796703</c:v>
                </c:pt>
                <c:pt idx="13806">
                  <c:v>7.9145458621909102</c:v>
                </c:pt>
                <c:pt idx="13807">
                  <c:v>7.9116775642385697</c:v>
                </c:pt>
                <c:pt idx="13808">
                  <c:v>7.9088129717939699</c:v>
                </c:pt>
                <c:pt idx="13809">
                  <c:v>7.9065408716603098</c:v>
                </c:pt>
                <c:pt idx="13810">
                  <c:v>7.9042429806343897</c:v>
                </c:pt>
                <c:pt idx="13811">
                  <c:v>7.9014684951628</c:v>
                </c:pt>
                <c:pt idx="13812">
                  <c:v>7.8990525964314502</c:v>
                </c:pt>
                <c:pt idx="13813">
                  <c:v>7.8966429811943302</c:v>
                </c:pt>
                <c:pt idx="13814">
                  <c:v>7.8942110271188497</c:v>
                </c:pt>
                <c:pt idx="13815">
                  <c:v>7.8918203282805903</c:v>
                </c:pt>
                <c:pt idx="13816">
                  <c:v>7.88943299422714</c:v>
                </c:pt>
                <c:pt idx="13817">
                  <c:v>7.8870522372924698</c:v>
                </c:pt>
                <c:pt idx="13818">
                  <c:v>7.8846843739981303</c:v>
                </c:pt>
                <c:pt idx="13819">
                  <c:v>7.8823155755523002</c:v>
                </c:pt>
                <c:pt idx="13820">
                  <c:v>7.8799414095300602</c:v>
                </c:pt>
                <c:pt idx="13821">
                  <c:v>7.8775754072830004</c:v>
                </c:pt>
                <c:pt idx="13822">
                  <c:v>7.8752122810751102</c:v>
                </c:pt>
                <c:pt idx="13823">
                  <c:v>7.87285205117493</c:v>
                </c:pt>
                <c:pt idx="13824">
                  <c:v>7.8708064095279298</c:v>
                </c:pt>
                <c:pt idx="13825">
                  <c:v>7.8687919026747499</c:v>
                </c:pt>
                <c:pt idx="13826">
                  <c:v>7.8667315272551104</c:v>
                </c:pt>
                <c:pt idx="13827">
                  <c:v>7.8650555459512201</c:v>
                </c:pt>
                <c:pt idx="13828">
                  <c:v>7.86345566454386</c:v>
                </c:pt>
                <c:pt idx="13829">
                  <c:v>7.8618701221613803</c:v>
                </c:pt>
                <c:pt idx="13830">
                  <c:v>7.8598301556856596</c:v>
                </c:pt>
                <c:pt idx="13831">
                  <c:v>7.8579237862845002</c:v>
                </c:pt>
                <c:pt idx="13832">
                  <c:v>7.8560046599476498</c:v>
                </c:pt>
                <c:pt idx="13833">
                  <c:v>7.8537193108985699</c:v>
                </c:pt>
                <c:pt idx="13834">
                  <c:v>7.8514316290081396</c:v>
                </c:pt>
                <c:pt idx="13835">
                  <c:v>7.8491325542480501</c:v>
                </c:pt>
                <c:pt idx="13836">
                  <c:v>7.8467254437699703</c:v>
                </c:pt>
                <c:pt idx="13837">
                  <c:v>7.8440575661634897</c:v>
                </c:pt>
                <c:pt idx="13838">
                  <c:v>7.84136829358326</c:v>
                </c:pt>
                <c:pt idx="13839">
                  <c:v>7.8391401829691096</c:v>
                </c:pt>
                <c:pt idx="13840">
                  <c:v>7.8368543253892602</c:v>
                </c:pt>
                <c:pt idx="13841">
                  <c:v>7.8345594421756202</c:v>
                </c:pt>
                <c:pt idx="13842">
                  <c:v>7.8322757926457403</c:v>
                </c:pt>
                <c:pt idx="13843">
                  <c:v>7.8300096110714099</c:v>
                </c:pt>
                <c:pt idx="13844">
                  <c:v>7.82771482836222</c:v>
                </c:pt>
                <c:pt idx="13845">
                  <c:v>7.8254590297499496</c:v>
                </c:pt>
                <c:pt idx="13846">
                  <c:v>7.8232103890833198</c:v>
                </c:pt>
                <c:pt idx="13847">
                  <c:v>7.8211270488217899</c:v>
                </c:pt>
                <c:pt idx="13848">
                  <c:v>7.8190420924882602</c:v>
                </c:pt>
                <c:pt idx="13849">
                  <c:v>7.8169110702813498</c:v>
                </c:pt>
                <c:pt idx="13850">
                  <c:v>7.8148298463153498</c:v>
                </c:pt>
                <c:pt idx="13851">
                  <c:v>7.8127520126410799</c:v>
                </c:pt>
                <c:pt idx="13852">
                  <c:v>7.8106792380806898</c:v>
                </c:pt>
                <c:pt idx="13853">
                  <c:v>7.8086014332696303</c:v>
                </c:pt>
                <c:pt idx="13854">
                  <c:v>7.8065007133560496</c:v>
                </c:pt>
                <c:pt idx="13855">
                  <c:v>7.8043986226565298</c:v>
                </c:pt>
                <c:pt idx="13856">
                  <c:v>7.8023027904809101</c:v>
                </c:pt>
                <c:pt idx="13857">
                  <c:v>7.8002175082777203</c:v>
                </c:pt>
                <c:pt idx="13858">
                  <c:v>7.7980825977693398</c:v>
                </c:pt>
                <c:pt idx="13859">
                  <c:v>7.7955599134998801</c:v>
                </c:pt>
                <c:pt idx="13860">
                  <c:v>7.7930828276951303</c:v>
                </c:pt>
                <c:pt idx="13861">
                  <c:v>7.7906057772585697</c:v>
                </c:pt>
                <c:pt idx="13862">
                  <c:v>7.7881009167870703</c:v>
                </c:pt>
                <c:pt idx="13863">
                  <c:v>7.7856897267554102</c:v>
                </c:pt>
                <c:pt idx="13864">
                  <c:v>7.78330525134393</c:v>
                </c:pt>
                <c:pt idx="13865">
                  <c:v>7.78088073328313</c:v>
                </c:pt>
                <c:pt idx="13866">
                  <c:v>7.7784376301768701</c:v>
                </c:pt>
                <c:pt idx="13867">
                  <c:v>7.7760012143254</c:v>
                </c:pt>
                <c:pt idx="13868">
                  <c:v>7.7734984790872197</c:v>
                </c:pt>
                <c:pt idx="13869">
                  <c:v>7.7709971944430203</c:v>
                </c:pt>
                <c:pt idx="13870">
                  <c:v>7.7685030823961903</c:v>
                </c:pt>
                <c:pt idx="13871">
                  <c:v>7.7659875326739201</c:v>
                </c:pt>
                <c:pt idx="13872">
                  <c:v>7.7634820164843799</c:v>
                </c:pt>
                <c:pt idx="13873">
                  <c:v>7.7609679371333202</c:v>
                </c:pt>
                <c:pt idx="13874">
                  <c:v>7.75863424084835</c:v>
                </c:pt>
                <c:pt idx="13875">
                  <c:v>7.7562249658173998</c:v>
                </c:pt>
                <c:pt idx="13876">
                  <c:v>7.7538582857144096</c:v>
                </c:pt>
                <c:pt idx="13877">
                  <c:v>7.7512502230560596</c:v>
                </c:pt>
                <c:pt idx="13878">
                  <c:v>7.7473139072577002</c:v>
                </c:pt>
                <c:pt idx="13879">
                  <c:v>7.74338138614561</c:v>
                </c:pt>
                <c:pt idx="13880">
                  <c:v>7.7394546553793404</c:v>
                </c:pt>
                <c:pt idx="13881">
                  <c:v>7.7364292765767901</c:v>
                </c:pt>
                <c:pt idx="13882">
                  <c:v>7.7324972055380501</c:v>
                </c:pt>
                <c:pt idx="13883">
                  <c:v>7.7285969481948102</c:v>
                </c:pt>
                <c:pt idx="13884">
                  <c:v>7.7247099214328996</c:v>
                </c:pt>
                <c:pt idx="13885">
                  <c:v>7.7208343966641104</c:v>
                </c:pt>
                <c:pt idx="13886">
                  <c:v>7.7169638656381903</c:v>
                </c:pt>
                <c:pt idx="13887">
                  <c:v>7.7130952838902296</c:v>
                </c:pt>
                <c:pt idx="13888">
                  <c:v>7.7105774271063501</c:v>
                </c:pt>
                <c:pt idx="13889">
                  <c:v>7.7080425962543</c:v>
                </c:pt>
                <c:pt idx="13890">
                  <c:v>7.7055109411286704</c:v>
                </c:pt>
                <c:pt idx="13891">
                  <c:v>7.7029597869971704</c:v>
                </c:pt>
                <c:pt idx="13892">
                  <c:v>7.7004140027321704</c:v>
                </c:pt>
                <c:pt idx="13893">
                  <c:v>7.6978069765735802</c:v>
                </c:pt>
                <c:pt idx="13894">
                  <c:v>7.6955966419974704</c:v>
                </c:pt>
                <c:pt idx="13895">
                  <c:v>7.6933954768624204</c:v>
                </c:pt>
                <c:pt idx="13896">
                  <c:v>7.6912802968722298</c:v>
                </c:pt>
                <c:pt idx="13897">
                  <c:v>7.6892201351190401</c:v>
                </c:pt>
                <c:pt idx="13898">
                  <c:v>7.6871432703687503</c:v>
                </c:pt>
                <c:pt idx="13899">
                  <c:v>7.6850753325239998</c:v>
                </c:pt>
                <c:pt idx="13900">
                  <c:v>7.6829784129354097</c:v>
                </c:pt>
                <c:pt idx="13901">
                  <c:v>7.6808410078105398</c:v>
                </c:pt>
                <c:pt idx="13902">
                  <c:v>7.6787034693972096</c:v>
                </c:pt>
                <c:pt idx="13903">
                  <c:v>7.6765740826436097</c:v>
                </c:pt>
                <c:pt idx="13904">
                  <c:v>7.6744086780304404</c:v>
                </c:pt>
                <c:pt idx="13905">
                  <c:v>7.6722480200284098</c:v>
                </c:pt>
                <c:pt idx="13906">
                  <c:v>7.6701485924795003</c:v>
                </c:pt>
                <c:pt idx="13907">
                  <c:v>7.6680357989734897</c:v>
                </c:pt>
                <c:pt idx="13908">
                  <c:v>7.6658606190841097</c:v>
                </c:pt>
                <c:pt idx="13909">
                  <c:v>7.6637604647470896</c:v>
                </c:pt>
                <c:pt idx="13910">
                  <c:v>7.6617464396709396</c:v>
                </c:pt>
                <c:pt idx="13911">
                  <c:v>7.65972649408869</c:v>
                </c:pt>
                <c:pt idx="13912">
                  <c:v>7.6574401736834803</c:v>
                </c:pt>
                <c:pt idx="13913">
                  <c:v>7.6551529475513602</c:v>
                </c:pt>
                <c:pt idx="13914">
                  <c:v>7.6528158823792598</c:v>
                </c:pt>
                <c:pt idx="13915">
                  <c:v>7.6504783593568</c:v>
                </c:pt>
                <c:pt idx="13916">
                  <c:v>7.6482057504409404</c:v>
                </c:pt>
                <c:pt idx="13917">
                  <c:v>7.6462394992179599</c:v>
                </c:pt>
                <c:pt idx="13918">
                  <c:v>7.6443094960768603</c:v>
                </c:pt>
                <c:pt idx="13919">
                  <c:v>7.6423716816968703</c:v>
                </c:pt>
                <c:pt idx="13920">
                  <c:v>7.6404221636582701</c:v>
                </c:pt>
                <c:pt idx="13921">
                  <c:v>7.6384849045139998</c:v>
                </c:pt>
                <c:pt idx="13922">
                  <c:v>7.6365553251271896</c:v>
                </c:pt>
                <c:pt idx="13923">
                  <c:v>7.63340902772834</c:v>
                </c:pt>
                <c:pt idx="13924">
                  <c:v>7.6314592481682402</c:v>
                </c:pt>
                <c:pt idx="13925">
                  <c:v>7.6283586221998796</c:v>
                </c:pt>
                <c:pt idx="13926">
                  <c:v>7.6264618680735499</c:v>
                </c:pt>
                <c:pt idx="13927">
                  <c:v>7.6233405666699801</c:v>
                </c:pt>
                <c:pt idx="13928">
                  <c:v>7.6214179672617499</c:v>
                </c:pt>
                <c:pt idx="13929">
                  <c:v>7.6183007942558802</c:v>
                </c:pt>
                <c:pt idx="13930">
                  <c:v>7.6164875590878998</c:v>
                </c:pt>
                <c:pt idx="13931">
                  <c:v>7.6146806732632699</c:v>
                </c:pt>
                <c:pt idx="13932">
                  <c:v>7.6128734361499601</c:v>
                </c:pt>
                <c:pt idx="13933">
                  <c:v>7.6110665628595804</c:v>
                </c:pt>
                <c:pt idx="13934">
                  <c:v>7.6091952359077304</c:v>
                </c:pt>
                <c:pt idx="13935">
                  <c:v>7.6073471884239199</c:v>
                </c:pt>
                <c:pt idx="13936">
                  <c:v>7.6054956911089802</c:v>
                </c:pt>
                <c:pt idx="13937">
                  <c:v>7.6037186372987398</c:v>
                </c:pt>
                <c:pt idx="13938">
                  <c:v>7.6013566513235897</c:v>
                </c:pt>
                <c:pt idx="13939">
                  <c:v>7.5989981115332297</c:v>
                </c:pt>
                <c:pt idx="13940">
                  <c:v>7.5966458350058401</c:v>
                </c:pt>
                <c:pt idx="13941">
                  <c:v>7.5943409322009501</c:v>
                </c:pt>
                <c:pt idx="13942">
                  <c:v>7.5921099647416099</c:v>
                </c:pt>
                <c:pt idx="13943">
                  <c:v>7.5898932198847398</c:v>
                </c:pt>
                <c:pt idx="13944">
                  <c:v>7.5876731737422896</c:v>
                </c:pt>
                <c:pt idx="13945">
                  <c:v>7.5854874367218201</c:v>
                </c:pt>
                <c:pt idx="13946">
                  <c:v>7.5833066236093103</c:v>
                </c:pt>
                <c:pt idx="13947">
                  <c:v>7.5810971768647502</c:v>
                </c:pt>
                <c:pt idx="13948">
                  <c:v>7.5788772757789902</c:v>
                </c:pt>
                <c:pt idx="13949">
                  <c:v>7.5766656360838196</c:v>
                </c:pt>
                <c:pt idx="13950">
                  <c:v>7.5744741694243896</c:v>
                </c:pt>
                <c:pt idx="13951">
                  <c:v>7.5722696267773602</c:v>
                </c:pt>
                <c:pt idx="13952">
                  <c:v>7.5700698880394599</c:v>
                </c:pt>
                <c:pt idx="13953">
                  <c:v>7.5678910267091704</c:v>
                </c:pt>
                <c:pt idx="13954">
                  <c:v>7.5649955973849297</c:v>
                </c:pt>
                <c:pt idx="13955">
                  <c:v>7.5621064036884</c:v>
                </c:pt>
                <c:pt idx="13956">
                  <c:v>7.55920497926222</c:v>
                </c:pt>
                <c:pt idx="13957">
                  <c:v>7.5570268002822196</c:v>
                </c:pt>
                <c:pt idx="13958">
                  <c:v>7.55443152787534</c:v>
                </c:pt>
                <c:pt idx="13959">
                  <c:v>7.5518458220107201</c:v>
                </c:pt>
                <c:pt idx="13960">
                  <c:v>7.5489514272926099</c:v>
                </c:pt>
                <c:pt idx="13961">
                  <c:v>7.5467780646204501</c:v>
                </c:pt>
                <c:pt idx="13962">
                  <c:v>7.5446109946973703</c:v>
                </c:pt>
                <c:pt idx="13963">
                  <c:v>7.5424366871385704</c:v>
                </c:pt>
                <c:pt idx="13964">
                  <c:v>7.5402748113455198</c:v>
                </c:pt>
                <c:pt idx="13965">
                  <c:v>7.5381154728149999</c:v>
                </c:pt>
                <c:pt idx="13966">
                  <c:v>7.5359413796099197</c:v>
                </c:pt>
                <c:pt idx="13967">
                  <c:v>7.5340739236267797</c:v>
                </c:pt>
                <c:pt idx="13968">
                  <c:v>7.5318609998125803</c:v>
                </c:pt>
                <c:pt idx="13969">
                  <c:v>7.5296583558271202</c:v>
                </c:pt>
                <c:pt idx="13970">
                  <c:v>7.5274139653503003</c:v>
                </c:pt>
                <c:pt idx="13971">
                  <c:v>7.5251598629643199</c:v>
                </c:pt>
                <c:pt idx="13972">
                  <c:v>7.5229183407387499</c:v>
                </c:pt>
                <c:pt idx="13973">
                  <c:v>7.52073284778717</c:v>
                </c:pt>
                <c:pt idx="13974">
                  <c:v>7.5191336580643604</c:v>
                </c:pt>
                <c:pt idx="13975">
                  <c:v>7.51680651427505</c:v>
                </c:pt>
                <c:pt idx="13976">
                  <c:v>7.5144782116237598</c:v>
                </c:pt>
                <c:pt idx="13977">
                  <c:v>7.5109384127132497</c:v>
                </c:pt>
                <c:pt idx="13978">
                  <c:v>7.50741164325916</c:v>
                </c:pt>
                <c:pt idx="13979">
                  <c:v>7.5038966831902902</c:v>
                </c:pt>
                <c:pt idx="13980">
                  <c:v>7.5004066118561896</c:v>
                </c:pt>
                <c:pt idx="13981">
                  <c:v>7.4969228659972096</c:v>
                </c:pt>
                <c:pt idx="13982">
                  <c:v>7.4934374729490898</c:v>
                </c:pt>
                <c:pt idx="13983">
                  <c:v>7.4906009158057199</c:v>
                </c:pt>
                <c:pt idx="13984">
                  <c:v>7.4877600593950104</c:v>
                </c:pt>
                <c:pt idx="13985">
                  <c:v>7.4849361231127496</c:v>
                </c:pt>
                <c:pt idx="13986">
                  <c:v>7.4821094391093697</c:v>
                </c:pt>
                <c:pt idx="13987">
                  <c:v>7.47928959932268</c:v>
                </c:pt>
                <c:pt idx="13988">
                  <c:v>7.4764578910447899</c:v>
                </c:pt>
                <c:pt idx="13989">
                  <c:v>7.4735571535585796</c:v>
                </c:pt>
                <c:pt idx="13990">
                  <c:v>7.4706579568404399</c:v>
                </c:pt>
                <c:pt idx="13991">
                  <c:v>7.4677550584803098</c:v>
                </c:pt>
                <c:pt idx="13992">
                  <c:v>7.4649917013880103</c:v>
                </c:pt>
                <c:pt idx="13993">
                  <c:v>7.4622467632713096</c:v>
                </c:pt>
                <c:pt idx="13994">
                  <c:v>7.4592493599819703</c:v>
                </c:pt>
                <c:pt idx="13995">
                  <c:v>7.45622340818477</c:v>
                </c:pt>
                <c:pt idx="13996">
                  <c:v>7.4532709282814196</c:v>
                </c:pt>
                <c:pt idx="13997">
                  <c:v>7.4502373869202199</c:v>
                </c:pt>
                <c:pt idx="13998">
                  <c:v>7.4472374993550003</c:v>
                </c:pt>
                <c:pt idx="13999">
                  <c:v>7.4442330951617999</c:v>
                </c:pt>
                <c:pt idx="14000">
                  <c:v>7.4412473606841401</c:v>
                </c:pt>
                <c:pt idx="14001">
                  <c:v>7.4382627126873304</c:v>
                </c:pt>
                <c:pt idx="14002">
                  <c:v>7.4352825487704699</c:v>
                </c:pt>
                <c:pt idx="14003">
                  <c:v>7.4322810647286701</c:v>
                </c:pt>
                <c:pt idx="14004">
                  <c:v>7.42923112291869</c:v>
                </c:pt>
                <c:pt idx="14005">
                  <c:v>7.42618461433264</c:v>
                </c:pt>
                <c:pt idx="14006">
                  <c:v>7.42312527785732</c:v>
                </c:pt>
                <c:pt idx="14007">
                  <c:v>7.4200832882364702</c:v>
                </c:pt>
                <c:pt idx="14008">
                  <c:v>7.4170453537909298</c:v>
                </c:pt>
                <c:pt idx="14009">
                  <c:v>7.4139992050980199</c:v>
                </c:pt>
                <c:pt idx="14010">
                  <c:v>7.4109524695554496</c:v>
                </c:pt>
                <c:pt idx="14011">
                  <c:v>7.4078689353040597</c:v>
                </c:pt>
                <c:pt idx="14012">
                  <c:v>7.4047760465736703</c:v>
                </c:pt>
                <c:pt idx="14013">
                  <c:v>7.4016947843894298</c:v>
                </c:pt>
                <c:pt idx="14014">
                  <c:v>7.3986806891070298</c:v>
                </c:pt>
                <c:pt idx="14015">
                  <c:v>7.3956608684411496</c:v>
                </c:pt>
                <c:pt idx="14016">
                  <c:v>7.3925915905476298</c:v>
                </c:pt>
                <c:pt idx="14017">
                  <c:v>7.38952524154519</c:v>
                </c:pt>
                <c:pt idx="14018">
                  <c:v>7.3864645015241397</c:v>
                </c:pt>
                <c:pt idx="14019">
                  <c:v>7.3834679283633404</c:v>
                </c:pt>
                <c:pt idx="14020">
                  <c:v>7.3804819321075898</c:v>
                </c:pt>
                <c:pt idx="14021">
                  <c:v>7.3774991634473004</c:v>
                </c:pt>
                <c:pt idx="14022">
                  <c:v>7.3742176723151296</c:v>
                </c:pt>
                <c:pt idx="14023">
                  <c:v>7.3710596111249602</c:v>
                </c:pt>
                <c:pt idx="14024">
                  <c:v>7.3675985290324197</c:v>
                </c:pt>
                <c:pt idx="14025">
                  <c:v>7.3643719669481902</c:v>
                </c:pt>
                <c:pt idx="14026">
                  <c:v>7.3612819360445503</c:v>
                </c:pt>
                <c:pt idx="14027">
                  <c:v>7.3582071401825804</c:v>
                </c:pt>
                <c:pt idx="14028">
                  <c:v>7.3552885077127304</c:v>
                </c:pt>
                <c:pt idx="14029">
                  <c:v>7.3519908157756904</c:v>
                </c:pt>
                <c:pt idx="14030">
                  <c:v>7.3486979823812897</c:v>
                </c:pt>
                <c:pt idx="14031">
                  <c:v>7.3447673089309404</c:v>
                </c:pt>
                <c:pt idx="14032">
                  <c:v>7.3408628465579504</c:v>
                </c:pt>
                <c:pt idx="14033">
                  <c:v>7.3366787740619399</c:v>
                </c:pt>
                <c:pt idx="14034">
                  <c:v>7.3324874757960901</c:v>
                </c:pt>
                <c:pt idx="14035">
                  <c:v>7.3283045683164598</c:v>
                </c:pt>
                <c:pt idx="14036">
                  <c:v>7.3237267810092304</c:v>
                </c:pt>
                <c:pt idx="14037">
                  <c:v>7.3191849065925201</c:v>
                </c:pt>
                <c:pt idx="14038">
                  <c:v>7.3146790850644203</c:v>
                </c:pt>
                <c:pt idx="14039">
                  <c:v>7.3102004272019503</c:v>
                </c:pt>
                <c:pt idx="14040">
                  <c:v>7.3057174738099597</c:v>
                </c:pt>
                <c:pt idx="14041">
                  <c:v>7.3013525337330698</c:v>
                </c:pt>
                <c:pt idx="14042">
                  <c:v>7.2969772727433897</c:v>
                </c:pt>
                <c:pt idx="14043">
                  <c:v>7.2925658045240702</c:v>
                </c:pt>
                <c:pt idx="14044">
                  <c:v>7.2881689479859197</c:v>
                </c:pt>
                <c:pt idx="14045">
                  <c:v>7.2837697159538202</c:v>
                </c:pt>
                <c:pt idx="14046">
                  <c:v>7.2793830693407902</c:v>
                </c:pt>
                <c:pt idx="14047">
                  <c:v>7.27498606050432</c:v>
                </c:pt>
                <c:pt idx="14048">
                  <c:v>7.2706676096447902</c:v>
                </c:pt>
                <c:pt idx="14049">
                  <c:v>7.2663545035014998</c:v>
                </c:pt>
                <c:pt idx="14050">
                  <c:v>7.2620521690821196</c:v>
                </c:pt>
                <c:pt idx="14051">
                  <c:v>7.2577485592287303</c:v>
                </c:pt>
                <c:pt idx="14052">
                  <c:v>7.2534525551196198</c:v>
                </c:pt>
                <c:pt idx="14053">
                  <c:v>7.2491028832646798</c:v>
                </c:pt>
                <c:pt idx="14054">
                  <c:v>7.2447208226055499</c:v>
                </c:pt>
                <c:pt idx="14055">
                  <c:v>7.2403355198955799</c:v>
                </c:pt>
                <c:pt idx="14056">
                  <c:v>7.2359474520526401</c:v>
                </c:pt>
                <c:pt idx="14057">
                  <c:v>7.2315660366899399</c:v>
                </c:pt>
                <c:pt idx="14058">
                  <c:v>7.2273025808579803</c:v>
                </c:pt>
                <c:pt idx="14059">
                  <c:v>7.2230490603976802</c:v>
                </c:pt>
                <c:pt idx="14060">
                  <c:v>7.2187962367122198</c:v>
                </c:pt>
                <c:pt idx="14061">
                  <c:v>7.2145610376424703</c:v>
                </c:pt>
                <c:pt idx="14062">
                  <c:v>7.2103269528222</c:v>
                </c:pt>
                <c:pt idx="14063">
                  <c:v>7.2058567144484797</c:v>
                </c:pt>
                <c:pt idx="14064">
                  <c:v>7.20152468365493</c:v>
                </c:pt>
                <c:pt idx="14065">
                  <c:v>7.1968275194344598</c:v>
                </c:pt>
                <c:pt idx="14066">
                  <c:v>7.1921895124833402</c:v>
                </c:pt>
                <c:pt idx="14067">
                  <c:v>7.1864397577653101</c:v>
                </c:pt>
                <c:pt idx="14068">
                  <c:v>7.1806951698791499</c:v>
                </c:pt>
                <c:pt idx="14069">
                  <c:v>7.1752634502550396</c:v>
                </c:pt>
                <c:pt idx="14070">
                  <c:v>7.1698336171568799</c:v>
                </c:pt>
                <c:pt idx="14071">
                  <c:v>7.1644147006652599</c:v>
                </c:pt>
                <c:pt idx="14072">
                  <c:v>7.1598537972570604</c:v>
                </c:pt>
                <c:pt idx="14073">
                  <c:v>7.1553230720246797</c:v>
                </c:pt>
                <c:pt idx="14074">
                  <c:v>7.1508495859797199</c:v>
                </c:pt>
                <c:pt idx="14075">
                  <c:v>7.1463830726433004</c:v>
                </c:pt>
                <c:pt idx="14076">
                  <c:v>7.1418685001303501</c:v>
                </c:pt>
                <c:pt idx="14077">
                  <c:v>7.1373074774163401</c:v>
                </c:pt>
                <c:pt idx="14078">
                  <c:v>7.1327436474566399</c:v>
                </c:pt>
                <c:pt idx="14079">
                  <c:v>7.1282125708900201</c:v>
                </c:pt>
                <c:pt idx="14080">
                  <c:v>7.1236433461129796</c:v>
                </c:pt>
                <c:pt idx="14081">
                  <c:v>7.1195208294001402</c:v>
                </c:pt>
                <c:pt idx="14082">
                  <c:v>7.1153764297183599</c:v>
                </c:pt>
                <c:pt idx="14083">
                  <c:v>7.1110900342285301</c:v>
                </c:pt>
                <c:pt idx="14084">
                  <c:v>7.1070598476969904</c:v>
                </c:pt>
                <c:pt idx="14085">
                  <c:v>7.1030072151791996</c:v>
                </c:pt>
                <c:pt idx="14086">
                  <c:v>7.09897278711271</c:v>
                </c:pt>
                <c:pt idx="14087">
                  <c:v>7.0949394570325603</c:v>
                </c:pt>
                <c:pt idx="14088">
                  <c:v>7.0905234726333797</c:v>
                </c:pt>
                <c:pt idx="14089">
                  <c:v>7.0861139288701702</c:v>
                </c:pt>
                <c:pt idx="14090">
                  <c:v>7.0817092164136302</c:v>
                </c:pt>
                <c:pt idx="14091">
                  <c:v>7.0773224786245201</c:v>
                </c:pt>
                <c:pt idx="14092">
                  <c:v>7.0729187733729697</c:v>
                </c:pt>
                <c:pt idx="14093">
                  <c:v>7.0685342148217698</c:v>
                </c:pt>
                <c:pt idx="14094">
                  <c:v>7.0629766457531904</c:v>
                </c:pt>
                <c:pt idx="14095">
                  <c:v>7.0577769368011696</c:v>
                </c:pt>
                <c:pt idx="14096">
                  <c:v>7.0525681092361703</c:v>
                </c:pt>
                <c:pt idx="14097">
                  <c:v>7.0473123073752397</c:v>
                </c:pt>
                <c:pt idx="14098">
                  <c:v>7.0420923221171803</c:v>
                </c:pt>
                <c:pt idx="14099">
                  <c:v>7.0378257554328103</c:v>
                </c:pt>
                <c:pt idx="14100">
                  <c:v>7.0331941277479704</c:v>
                </c:pt>
                <c:pt idx="14101">
                  <c:v>7.0274547168180801</c:v>
                </c:pt>
                <c:pt idx="14102">
                  <c:v>7.02214810700226</c:v>
                </c:pt>
                <c:pt idx="14103">
                  <c:v>7.0163971824583902</c:v>
                </c:pt>
                <c:pt idx="14104">
                  <c:v>7.0106514284336203</c:v>
                </c:pt>
                <c:pt idx="14105">
                  <c:v>7.0057373326857197</c:v>
                </c:pt>
                <c:pt idx="14106">
                  <c:v>7.0004321580079401</c:v>
                </c:pt>
                <c:pt idx="14107">
                  <c:v>6.9951417747482099</c:v>
                </c:pt>
                <c:pt idx="14108">
                  <c:v>6.9898177185523096</c:v>
                </c:pt>
                <c:pt idx="14109">
                  <c:v>6.9887549976394396</c:v>
                </c:pt>
                <c:pt idx="14110">
                  <c:v>6.9928605636084002</c:v>
                </c:pt>
                <c:pt idx="14111">
                  <c:v>6.99695812539239</c:v>
                </c:pt>
                <c:pt idx="14112">
                  <c:v>7.0010360611483202</c:v>
                </c:pt>
                <c:pt idx="14113">
                  <c:v>7.0037668586655002</c:v>
                </c:pt>
                <c:pt idx="14114">
                  <c:v>7.0065181090467501</c:v>
                </c:pt>
                <c:pt idx="14115">
                  <c:v>7.0092745106533698</c:v>
                </c:pt>
                <c:pt idx="14116">
                  <c:v>7.0120419539902201</c:v>
                </c:pt>
                <c:pt idx="14117">
                  <c:v>7.0140814226598396</c:v>
                </c:pt>
                <c:pt idx="14118">
                  <c:v>7.0168549967045601</c:v>
                </c:pt>
                <c:pt idx="14119">
                  <c:v>7.0196207574146898</c:v>
                </c:pt>
                <c:pt idx="14120">
                  <c:v>7.0213809390062902</c:v>
                </c:pt>
                <c:pt idx="14121">
                  <c:v>7.0231369268755399</c:v>
                </c:pt>
                <c:pt idx="14122">
                  <c:v>7.0249095857140098</c:v>
                </c:pt>
                <c:pt idx="14123">
                  <c:v>7.0267020928855803</c:v>
                </c:pt>
                <c:pt idx="14124">
                  <c:v>7.0284715520871197</c:v>
                </c:pt>
                <c:pt idx="14125">
                  <c:v>7.0302235736163698</c:v>
                </c:pt>
                <c:pt idx="14126">
                  <c:v>7.0330428730829198</c:v>
                </c:pt>
                <c:pt idx="14127">
                  <c:v>7.03590173323441</c:v>
                </c:pt>
                <c:pt idx="14128">
                  <c:v>7.03873732068514</c:v>
                </c:pt>
                <c:pt idx="14129">
                  <c:v>7.0415356819046702</c:v>
                </c:pt>
                <c:pt idx="14130">
                  <c:v>7.0432746097914496</c:v>
                </c:pt>
                <c:pt idx="14131">
                  <c:v>7.0455692982131399</c:v>
                </c:pt>
                <c:pt idx="14132">
                  <c:v>7.0479487168561397</c:v>
                </c:pt>
                <c:pt idx="14133">
                  <c:v>7.0502507438670801</c:v>
                </c:pt>
                <c:pt idx="14134">
                  <c:v>7.0525704117038703</c:v>
                </c:pt>
                <c:pt idx="14135">
                  <c:v>7.05491852792189</c:v>
                </c:pt>
                <c:pt idx="14136">
                  <c:v>7.0572659405557596</c:v>
                </c:pt>
                <c:pt idx="14137">
                  <c:v>7.0595434347010002</c:v>
                </c:pt>
                <c:pt idx="14138">
                  <c:v>7.0617920050581002</c:v>
                </c:pt>
                <c:pt idx="14139">
                  <c:v>7.0640791903506202</c:v>
                </c:pt>
                <c:pt idx="14140">
                  <c:v>7.0663195466006297</c:v>
                </c:pt>
                <c:pt idx="14141">
                  <c:v>7.0696927636842499</c:v>
                </c:pt>
                <c:pt idx="14142">
                  <c:v>7.0730408762773198</c:v>
                </c:pt>
                <c:pt idx="14143">
                  <c:v>7.07641784445733</c:v>
                </c:pt>
                <c:pt idx="14144">
                  <c:v>7.0785134187771197</c:v>
                </c:pt>
                <c:pt idx="14145">
                  <c:v>7.0803085723720596</c:v>
                </c:pt>
                <c:pt idx="14146">
                  <c:v>7.0821743706545304</c:v>
                </c:pt>
                <c:pt idx="14147">
                  <c:v>7.0840495182718204</c:v>
                </c:pt>
                <c:pt idx="14148">
                  <c:v>7.0858683546724697</c:v>
                </c:pt>
                <c:pt idx="14149">
                  <c:v>7.0877344279960504</c:v>
                </c:pt>
                <c:pt idx="14150">
                  <c:v>7.0899299032689296</c:v>
                </c:pt>
                <c:pt idx="14151">
                  <c:v>7.0909716160796297</c:v>
                </c:pt>
                <c:pt idx="14152">
                  <c:v>7.0927435444849003</c:v>
                </c:pt>
                <c:pt idx="14153">
                  <c:v>7.0944835074651502</c:v>
                </c:pt>
                <c:pt idx="14154">
                  <c:v>7.0962119451245496</c:v>
                </c:pt>
                <c:pt idx="14155">
                  <c:v>7.0979873232958699</c:v>
                </c:pt>
                <c:pt idx="14156">
                  <c:v>7.0998312635313896</c:v>
                </c:pt>
                <c:pt idx="14157">
                  <c:v>7.1017588159957103</c:v>
                </c:pt>
                <c:pt idx="14158">
                  <c:v>7.1036659265424298</c:v>
                </c:pt>
                <c:pt idx="14159">
                  <c:v>7.1056837786631997</c:v>
                </c:pt>
                <c:pt idx="14160">
                  <c:v>7.10775499414747</c:v>
                </c:pt>
                <c:pt idx="14161">
                  <c:v>7.1100298233940196</c:v>
                </c:pt>
                <c:pt idx="14162">
                  <c:v>7.1116818553450001</c:v>
                </c:pt>
                <c:pt idx="14163">
                  <c:v>7.1132370687073898</c:v>
                </c:pt>
                <c:pt idx="14164">
                  <c:v>7.1147994562732499</c:v>
                </c:pt>
                <c:pt idx="14165">
                  <c:v>7.1164977840304502</c:v>
                </c:pt>
                <c:pt idx="14166">
                  <c:v>7.1181341507755196</c:v>
                </c:pt>
                <c:pt idx="14167">
                  <c:v>7.1196299583264802</c:v>
                </c:pt>
                <c:pt idx="14168">
                  <c:v>7.1210560593021199</c:v>
                </c:pt>
                <c:pt idx="14169">
                  <c:v>7.1224861628568297</c:v>
                </c:pt>
                <c:pt idx="14170">
                  <c:v>7.1241221766691103</c:v>
                </c:pt>
                <c:pt idx="14171">
                  <c:v>7.1257654541847097</c:v>
                </c:pt>
                <c:pt idx="14172">
                  <c:v>7.1273757377856803</c:v>
                </c:pt>
                <c:pt idx="14173">
                  <c:v>7.1289766702030999</c:v>
                </c:pt>
                <c:pt idx="14174">
                  <c:v>7.1296629949280996</c:v>
                </c:pt>
                <c:pt idx="14175">
                  <c:v>7.1303375852214996</c:v>
                </c:pt>
                <c:pt idx="14176">
                  <c:v>7.1309667339484397</c:v>
                </c:pt>
                <c:pt idx="14177">
                  <c:v>7.1326133114796297</c:v>
                </c:pt>
                <c:pt idx="14178">
                  <c:v>7.1334216883232902</c:v>
                </c:pt>
                <c:pt idx="14179">
                  <c:v>7.1342221238905097</c:v>
                </c:pt>
                <c:pt idx="14180">
                  <c:v>7.13482653170382</c:v>
                </c:pt>
                <c:pt idx="14181">
                  <c:v>7.1356780658116401</c:v>
                </c:pt>
                <c:pt idx="14182">
                  <c:v>7.1365309634492098</c:v>
                </c:pt>
                <c:pt idx="14183">
                  <c:v>7.1373854480546601</c:v>
                </c:pt>
                <c:pt idx="14184">
                  <c:v>7.1382728421636097</c:v>
                </c:pt>
                <c:pt idx="14185">
                  <c:v>7.1391623730061102</c:v>
                </c:pt>
                <c:pt idx="14186">
                  <c:v>7.1399942378211803</c:v>
                </c:pt>
                <c:pt idx="14187">
                  <c:v>7.1409056988692798</c:v>
                </c:pt>
                <c:pt idx="14188">
                  <c:v>7.1417836400554604</c:v>
                </c:pt>
                <c:pt idx="14189">
                  <c:v>7.1426573859396303</c:v>
                </c:pt>
                <c:pt idx="14190">
                  <c:v>7.1435442216892104</c:v>
                </c:pt>
                <c:pt idx="14191">
                  <c:v>7.1444232854976697</c:v>
                </c:pt>
                <c:pt idx="14192">
                  <c:v>7.1452963057175198</c:v>
                </c:pt>
                <c:pt idx="14193">
                  <c:v>7.1461389687417798</c:v>
                </c:pt>
                <c:pt idx="14194">
                  <c:v>7.1469853431411101</c:v>
                </c:pt>
                <c:pt idx="14195">
                  <c:v>7.1478360347426699</c:v>
                </c:pt>
                <c:pt idx="14196">
                  <c:v>7.1486808016604204</c:v>
                </c:pt>
                <c:pt idx="14197">
                  <c:v>7.1495143646805897</c:v>
                </c:pt>
                <c:pt idx="14198">
                  <c:v>7.15014143834492</c:v>
                </c:pt>
                <c:pt idx="14199">
                  <c:v>7.1507630969566103</c:v>
                </c:pt>
                <c:pt idx="14200">
                  <c:v>7.1513869252278699</c:v>
                </c:pt>
                <c:pt idx="14201">
                  <c:v>7.1520503832597404</c:v>
                </c:pt>
                <c:pt idx="14202">
                  <c:v>7.1527169697920803</c:v>
                </c:pt>
                <c:pt idx="14203">
                  <c:v>7.1533967854283702</c:v>
                </c:pt>
                <c:pt idx="14204">
                  <c:v>7.1540934062899497</c:v>
                </c:pt>
                <c:pt idx="14205">
                  <c:v>7.1547510697255197</c:v>
                </c:pt>
                <c:pt idx="14206">
                  <c:v>7.1554317364156903</c:v>
                </c:pt>
                <c:pt idx="14207">
                  <c:v>7.1560950622405102</c:v>
                </c:pt>
                <c:pt idx="14208">
                  <c:v>7.1556472978852002</c:v>
                </c:pt>
                <c:pt idx="14209">
                  <c:v>7.1551708906840004</c:v>
                </c:pt>
                <c:pt idx="14210">
                  <c:v>7.1547038683165196</c:v>
                </c:pt>
                <c:pt idx="14211">
                  <c:v>7.1562396370617503</c:v>
                </c:pt>
                <c:pt idx="14212">
                  <c:v>7.1577742657610397</c:v>
                </c:pt>
                <c:pt idx="14213">
                  <c:v>7.1592941826087504</c:v>
                </c:pt>
                <c:pt idx="14214">
                  <c:v>7.1608104157599701</c:v>
                </c:pt>
                <c:pt idx="14215">
                  <c:v>7.1623090043666799</c:v>
                </c:pt>
                <c:pt idx="14216">
                  <c:v>7.1631155402365696</c:v>
                </c:pt>
                <c:pt idx="14217">
                  <c:v>7.1639009441285602</c:v>
                </c:pt>
                <c:pt idx="14218">
                  <c:v>7.1646957336413601</c:v>
                </c:pt>
                <c:pt idx="14219">
                  <c:v>7.1654833979220296</c:v>
                </c:pt>
                <c:pt idx="14220">
                  <c:v>7.1666624038251401</c:v>
                </c:pt>
                <c:pt idx="14221">
                  <c:v>7.1678349073281096</c:v>
                </c:pt>
                <c:pt idx="14222">
                  <c:v>7.1690210626559798</c:v>
                </c:pt>
                <c:pt idx="14223">
                  <c:v>7.1702123362931598</c:v>
                </c:pt>
                <c:pt idx="14224">
                  <c:v>7.1713977630164303</c:v>
                </c:pt>
                <c:pt idx="14225">
                  <c:v>7.1719851704044402</c:v>
                </c:pt>
                <c:pt idx="14226">
                  <c:v>7.1722636986782602</c:v>
                </c:pt>
                <c:pt idx="14227">
                  <c:v>7.1725198141512898</c:v>
                </c:pt>
                <c:pt idx="14228">
                  <c:v>7.1728025532092197</c:v>
                </c:pt>
                <c:pt idx="14229">
                  <c:v>7.1731468364225499</c:v>
                </c:pt>
                <c:pt idx="14230">
                  <c:v>7.1742281603511397</c:v>
                </c:pt>
                <c:pt idx="14231">
                  <c:v>7.1753349555719099</c:v>
                </c:pt>
                <c:pt idx="14232">
                  <c:v>7.17642518026544</c:v>
                </c:pt>
                <c:pt idx="14233">
                  <c:v>7.1775045337151298</c:v>
                </c:pt>
                <c:pt idx="14234">
                  <c:v>7.1778200810049402</c:v>
                </c:pt>
                <c:pt idx="14235">
                  <c:v>7.1781371016723199</c:v>
                </c:pt>
                <c:pt idx="14236">
                  <c:v>7.1784486147794802</c:v>
                </c:pt>
                <c:pt idx="14237">
                  <c:v>7.1787257628346</c:v>
                </c:pt>
                <c:pt idx="14238">
                  <c:v>7.1790579672058996</c:v>
                </c:pt>
                <c:pt idx="14239">
                  <c:v>7.1794098560067896</c:v>
                </c:pt>
                <c:pt idx="14240">
                  <c:v>7.1797505068679701</c:v>
                </c:pt>
                <c:pt idx="14241">
                  <c:v>7.1801006620763896</c:v>
                </c:pt>
                <c:pt idx="14242">
                  <c:v>7.1804562087796802</c:v>
                </c:pt>
                <c:pt idx="14243">
                  <c:v>7.1808742861318704</c:v>
                </c:pt>
                <c:pt idx="14244">
                  <c:v>7.1812031062823296</c:v>
                </c:pt>
                <c:pt idx="14245">
                  <c:v>7.1815011242392703</c:v>
                </c:pt>
                <c:pt idx="14246">
                  <c:v>7.1817838474310598</c:v>
                </c:pt>
                <c:pt idx="14247">
                  <c:v>7.1821004354437603</c:v>
                </c:pt>
                <c:pt idx="14248">
                  <c:v>7.1831174155347801</c:v>
                </c:pt>
                <c:pt idx="14249">
                  <c:v>7.1841432587087501</c:v>
                </c:pt>
                <c:pt idx="14250">
                  <c:v>7.1855710712361702</c:v>
                </c:pt>
                <c:pt idx="14251">
                  <c:v>7.1869477411683302</c:v>
                </c:pt>
                <c:pt idx="14252">
                  <c:v>7.18831482623062</c:v>
                </c:pt>
                <c:pt idx="14253">
                  <c:v>7.1896895029376697</c:v>
                </c:pt>
                <c:pt idx="14254">
                  <c:v>7.19106604485851</c:v>
                </c:pt>
                <c:pt idx="14255">
                  <c:v>7.1924814006580098</c:v>
                </c:pt>
                <c:pt idx="14256">
                  <c:v>7.1936145317700699</c:v>
                </c:pt>
                <c:pt idx="14257">
                  <c:v>7.1947303862129797</c:v>
                </c:pt>
                <c:pt idx="14258">
                  <c:v>7.1984768174339804</c:v>
                </c:pt>
                <c:pt idx="14259">
                  <c:v>7.2050491606714804</c:v>
                </c:pt>
                <c:pt idx="14260">
                  <c:v>7.2115599137007003</c:v>
                </c:pt>
                <c:pt idx="14261">
                  <c:v>7.2180557749735499</c:v>
                </c:pt>
                <c:pt idx="14262">
                  <c:v>7.22466472383966</c:v>
                </c:pt>
                <c:pt idx="14263">
                  <c:v>7.2312749891476402</c:v>
                </c:pt>
                <c:pt idx="14264">
                  <c:v>7.2379173970975197</c:v>
                </c:pt>
                <c:pt idx="14265">
                  <c:v>7.2445486617553003</c:v>
                </c:pt>
                <c:pt idx="14266">
                  <c:v>7.2511932149751104</c:v>
                </c:pt>
                <c:pt idx="14267">
                  <c:v>7.2578637877677901</c:v>
                </c:pt>
                <c:pt idx="14268">
                  <c:v>7.2645366207497997</c:v>
                </c:pt>
                <c:pt idx="14269">
                  <c:v>7.2711598576817797</c:v>
                </c:pt>
                <c:pt idx="14270">
                  <c:v>7.2777735591515702</c:v>
                </c:pt>
                <c:pt idx="14271">
                  <c:v>7.2823813521319902</c:v>
                </c:pt>
                <c:pt idx="14272">
                  <c:v>7.28684699926729</c:v>
                </c:pt>
                <c:pt idx="14273">
                  <c:v>7.29132205768245</c:v>
                </c:pt>
                <c:pt idx="14274">
                  <c:v>7.2962267844410702</c:v>
                </c:pt>
                <c:pt idx="14275">
                  <c:v>7.3010724405918301</c:v>
                </c:pt>
                <c:pt idx="14276">
                  <c:v>7.3059076836885497</c:v>
                </c:pt>
                <c:pt idx="14277">
                  <c:v>7.3107371030333903</c:v>
                </c:pt>
                <c:pt idx="14278">
                  <c:v>7.3156396497873102</c:v>
                </c:pt>
                <c:pt idx="14279">
                  <c:v>7.3205507450899301</c:v>
                </c:pt>
                <c:pt idx="14280">
                  <c:v>7.3254503370316097</c:v>
                </c:pt>
                <c:pt idx="14281">
                  <c:v>7.33027710691933</c:v>
                </c:pt>
                <c:pt idx="14282">
                  <c:v>7.3361763798767399</c:v>
                </c:pt>
                <c:pt idx="14283">
                  <c:v>7.3420890783702699</c:v>
                </c:pt>
                <c:pt idx="14284">
                  <c:v>7.3481192741383197</c:v>
                </c:pt>
                <c:pt idx="14285">
                  <c:v>7.3540734126995702</c:v>
                </c:pt>
                <c:pt idx="14286">
                  <c:v>7.3599667105556703</c:v>
                </c:pt>
                <c:pt idx="14287">
                  <c:v>7.3658731636150003</c:v>
                </c:pt>
                <c:pt idx="14288">
                  <c:v>7.3719171385216304</c:v>
                </c:pt>
                <c:pt idx="14289">
                  <c:v>7.37796849800056</c:v>
                </c:pt>
                <c:pt idx="14290">
                  <c:v>7.3840233454246196</c:v>
                </c:pt>
                <c:pt idx="14291">
                  <c:v>7.3900952731329603</c:v>
                </c:pt>
                <c:pt idx="14292">
                  <c:v>7.3962076787715203</c:v>
                </c:pt>
                <c:pt idx="14293">
                  <c:v>7.4023209163561701</c:v>
                </c:pt>
                <c:pt idx="14294">
                  <c:v>7.40855528144861</c:v>
                </c:pt>
                <c:pt idx="14295">
                  <c:v>7.4153795101796103</c:v>
                </c:pt>
                <c:pt idx="14296">
                  <c:v>7.4222388684003899</c:v>
                </c:pt>
                <c:pt idx="14297">
                  <c:v>7.4270789389028504</c:v>
                </c:pt>
                <c:pt idx="14298">
                  <c:v>7.4318662353029001</c:v>
                </c:pt>
                <c:pt idx="14299">
                  <c:v>7.4367760668547103</c:v>
                </c:pt>
                <c:pt idx="14300">
                  <c:v>7.44188119834552</c:v>
                </c:pt>
                <c:pt idx="14301">
                  <c:v>7.4471567115633004</c:v>
                </c:pt>
                <c:pt idx="14302">
                  <c:v>7.4524637025680001</c:v>
                </c:pt>
                <c:pt idx="14303">
                  <c:v>7.45778183805613</c:v>
                </c:pt>
                <c:pt idx="14304">
                  <c:v>7.46312799520007</c:v>
                </c:pt>
                <c:pt idx="14305">
                  <c:v>7.4684843606232301</c:v>
                </c:pt>
                <c:pt idx="14306">
                  <c:v>7.4737787069762502</c:v>
                </c:pt>
                <c:pt idx="14307">
                  <c:v>7.47900250316372</c:v>
                </c:pt>
                <c:pt idx="14308">
                  <c:v>7.48534492498327</c:v>
                </c:pt>
                <c:pt idx="14309">
                  <c:v>7.49164012525475</c:v>
                </c:pt>
                <c:pt idx="14310">
                  <c:v>7.4979615823599097</c:v>
                </c:pt>
                <c:pt idx="14311">
                  <c:v>7.5042794529698797</c:v>
                </c:pt>
                <c:pt idx="14312">
                  <c:v>7.5106247310716503</c:v>
                </c:pt>
                <c:pt idx="14313">
                  <c:v>7.5169623901465901</c:v>
                </c:pt>
                <c:pt idx="14314">
                  <c:v>7.5233104090065899</c:v>
                </c:pt>
                <c:pt idx="14315">
                  <c:v>7.5296488231651297</c:v>
                </c:pt>
                <c:pt idx="14316">
                  <c:v>7.53605794641072</c:v>
                </c:pt>
                <c:pt idx="14317">
                  <c:v>7.5424738421530799</c:v>
                </c:pt>
                <c:pt idx="14318">
                  <c:v>7.5488748583377596</c:v>
                </c:pt>
                <c:pt idx="14319">
                  <c:v>7.5552647093365604</c:v>
                </c:pt>
                <c:pt idx="14320">
                  <c:v>7.5616506231077496</c:v>
                </c:pt>
                <c:pt idx="14321">
                  <c:v>7.5680501229710897</c:v>
                </c:pt>
                <c:pt idx="14322">
                  <c:v>7.5744112972093998</c:v>
                </c:pt>
                <c:pt idx="14323">
                  <c:v>7.5808174476104302</c:v>
                </c:pt>
                <c:pt idx="14324">
                  <c:v>7.5872233545318304</c:v>
                </c:pt>
                <c:pt idx="14325">
                  <c:v>7.5935923782182799</c:v>
                </c:pt>
                <c:pt idx="14326">
                  <c:v>7.5999740219216303</c:v>
                </c:pt>
                <c:pt idx="14327">
                  <c:v>7.6063621894916897</c:v>
                </c:pt>
                <c:pt idx="14328">
                  <c:v>7.6127628618089203</c:v>
                </c:pt>
                <c:pt idx="14329">
                  <c:v>7.6191651778184699</c:v>
                </c:pt>
                <c:pt idx="14330">
                  <c:v>7.6255701155175499</c:v>
                </c:pt>
                <c:pt idx="14331">
                  <c:v>7.6320270027132402</c:v>
                </c:pt>
                <c:pt idx="14332">
                  <c:v>7.6384796784033204</c:v>
                </c:pt>
                <c:pt idx="14333">
                  <c:v>7.6449368529196002</c:v>
                </c:pt>
                <c:pt idx="14334">
                  <c:v>7.6514018637507899</c:v>
                </c:pt>
                <c:pt idx="14335">
                  <c:v>7.657883415972</c:v>
                </c:pt>
                <c:pt idx="14336">
                  <c:v>7.6641773759633702</c:v>
                </c:pt>
                <c:pt idx="14337">
                  <c:v>7.6704624794318796</c:v>
                </c:pt>
                <c:pt idx="14338">
                  <c:v>7.6767663257913199</c:v>
                </c:pt>
                <c:pt idx="14339">
                  <c:v>7.6830216558996796</c:v>
                </c:pt>
                <c:pt idx="14340">
                  <c:v>7.6892932449128004</c:v>
                </c:pt>
                <c:pt idx="14341">
                  <c:v>7.6955470225737601</c:v>
                </c:pt>
                <c:pt idx="14342">
                  <c:v>7.7017824560767503</c:v>
                </c:pt>
                <c:pt idx="14343">
                  <c:v>7.7080116017908704</c:v>
                </c:pt>
                <c:pt idx="14344">
                  <c:v>7.7142179735126302</c:v>
                </c:pt>
                <c:pt idx="14345">
                  <c:v>7.7193977304874597</c:v>
                </c:pt>
                <c:pt idx="14346">
                  <c:v>7.7245639486218698</c:v>
                </c:pt>
                <c:pt idx="14347">
                  <c:v>7.7296617119725504</c:v>
                </c:pt>
                <c:pt idx="14348">
                  <c:v>7.7347659284708197</c:v>
                </c:pt>
                <c:pt idx="14349">
                  <c:v>7.7397567831464897</c:v>
                </c:pt>
                <c:pt idx="14350">
                  <c:v>7.7447554102988203</c:v>
                </c:pt>
                <c:pt idx="14351">
                  <c:v>7.74984976703524</c:v>
                </c:pt>
                <c:pt idx="14352">
                  <c:v>7.7549752603206104</c:v>
                </c:pt>
                <c:pt idx="14353">
                  <c:v>7.7602353029967697</c:v>
                </c:pt>
                <c:pt idx="14354">
                  <c:v>7.76551021744765</c:v>
                </c:pt>
                <c:pt idx="14355">
                  <c:v>7.7707133918925297</c:v>
                </c:pt>
                <c:pt idx="14356">
                  <c:v>7.7758960725185799</c:v>
                </c:pt>
                <c:pt idx="14357">
                  <c:v>7.7805636843743002</c:v>
                </c:pt>
                <c:pt idx="14358">
                  <c:v>7.7858646963276996</c:v>
                </c:pt>
                <c:pt idx="14359">
                  <c:v>7.7912096775466599</c:v>
                </c:pt>
                <c:pt idx="14360">
                  <c:v>7.7942428293995603</c:v>
                </c:pt>
                <c:pt idx="14361">
                  <c:v>7.7972734555633298</c:v>
                </c:pt>
                <c:pt idx="14362">
                  <c:v>7.8002996480632198</c:v>
                </c:pt>
                <c:pt idx="14363">
                  <c:v>7.8050221024470696</c:v>
                </c:pt>
                <c:pt idx="14364">
                  <c:v>7.8098432294349998</c:v>
                </c:pt>
                <c:pt idx="14365">
                  <c:v>7.8144814446416797</c:v>
                </c:pt>
                <c:pt idx="14366">
                  <c:v>7.8191237213537201</c:v>
                </c:pt>
                <c:pt idx="14367">
                  <c:v>7.8237772115461004</c:v>
                </c:pt>
                <c:pt idx="14368">
                  <c:v>7.8284759218754996</c:v>
                </c:pt>
                <c:pt idx="14369">
                  <c:v>7.8331778440659701</c:v>
                </c:pt>
                <c:pt idx="14370">
                  <c:v>7.8361264449165304</c:v>
                </c:pt>
                <c:pt idx="14371">
                  <c:v>7.8390425682950999</c:v>
                </c:pt>
                <c:pt idx="14372">
                  <c:v>7.8421419290986503</c:v>
                </c:pt>
                <c:pt idx="14373">
                  <c:v>7.8452591838072196</c:v>
                </c:pt>
                <c:pt idx="14374">
                  <c:v>7.8478834136254596</c:v>
                </c:pt>
                <c:pt idx="14375">
                  <c:v>7.8505978787179496</c:v>
                </c:pt>
                <c:pt idx="14376">
                  <c:v>7.85330962780849</c:v>
                </c:pt>
                <c:pt idx="14377">
                  <c:v>7.8560280934709796</c:v>
                </c:pt>
                <c:pt idx="14378">
                  <c:v>7.8587428853904404</c:v>
                </c:pt>
                <c:pt idx="14379">
                  <c:v>7.8626173771516097</c:v>
                </c:pt>
                <c:pt idx="14380">
                  <c:v>7.8664890186086804</c:v>
                </c:pt>
                <c:pt idx="14381">
                  <c:v>7.8703418054198897</c:v>
                </c:pt>
                <c:pt idx="14382">
                  <c:v>7.8741575176190999</c:v>
                </c:pt>
                <c:pt idx="14383">
                  <c:v>7.87795875188844</c:v>
                </c:pt>
                <c:pt idx="14384">
                  <c:v>7.8806177252990803</c:v>
                </c:pt>
                <c:pt idx="14385">
                  <c:v>7.8833309404870597</c:v>
                </c:pt>
                <c:pt idx="14386">
                  <c:v>7.8843347630820597</c:v>
                </c:pt>
                <c:pt idx="14387">
                  <c:v>7.8853168607530097</c:v>
                </c:pt>
                <c:pt idx="14388">
                  <c:v>7.8862772328570001</c:v>
                </c:pt>
                <c:pt idx="14389">
                  <c:v>7.8872559330720202</c:v>
                </c:pt>
                <c:pt idx="14390">
                  <c:v>7.8882047747763098</c:v>
                </c:pt>
                <c:pt idx="14391">
                  <c:v>7.89082148557487</c:v>
                </c:pt>
                <c:pt idx="14392">
                  <c:v>7.8943660716434296</c:v>
                </c:pt>
                <c:pt idx="14393">
                  <c:v>7.89790716040795</c:v>
                </c:pt>
                <c:pt idx="14394">
                  <c:v>7.9014507154647804</c:v>
                </c:pt>
                <c:pt idx="14395">
                  <c:v>7.9049933947115196</c:v>
                </c:pt>
                <c:pt idx="14396">
                  <c:v>7.9105499551960499</c:v>
                </c:pt>
                <c:pt idx="14397">
                  <c:v>7.9160198986403199</c:v>
                </c:pt>
                <c:pt idx="14398">
                  <c:v>7.9214933910104302</c:v>
                </c:pt>
                <c:pt idx="14399">
                  <c:v>7.9270156203566398</c:v>
                </c:pt>
                <c:pt idx="14400">
                  <c:v>7.9325313851479597</c:v>
                </c:pt>
                <c:pt idx="14401">
                  <c:v>7.9363940348681199</c:v>
                </c:pt>
                <c:pt idx="14402">
                  <c:v>7.9392390171035299</c:v>
                </c:pt>
                <c:pt idx="14403">
                  <c:v>7.9437684875013996</c:v>
                </c:pt>
                <c:pt idx="14404">
                  <c:v>7.9483123437171104</c:v>
                </c:pt>
                <c:pt idx="14405">
                  <c:v>7.9528581874308504</c:v>
                </c:pt>
                <c:pt idx="14406">
                  <c:v>7.9573917129744096</c:v>
                </c:pt>
                <c:pt idx="14407">
                  <c:v>7.9619257943978301</c:v>
                </c:pt>
                <c:pt idx="14408">
                  <c:v>7.9683112299824899</c:v>
                </c:pt>
                <c:pt idx="14409">
                  <c:v>7.9720873237758303</c:v>
                </c:pt>
                <c:pt idx="14410">
                  <c:v>7.97437573871089</c:v>
                </c:pt>
                <c:pt idx="14411">
                  <c:v>7.9788031177904504</c:v>
                </c:pt>
                <c:pt idx="14412">
                  <c:v>7.9832627407458201</c:v>
                </c:pt>
                <c:pt idx="14413">
                  <c:v>7.9857815821801701</c:v>
                </c:pt>
                <c:pt idx="14414">
                  <c:v>7.9893213982177196</c:v>
                </c:pt>
                <c:pt idx="14415">
                  <c:v>7.9928683559760803</c:v>
                </c:pt>
                <c:pt idx="14416">
                  <c:v>7.9966855775040599</c:v>
                </c:pt>
                <c:pt idx="14417">
                  <c:v>8.0005754814663401</c:v>
                </c:pt>
                <c:pt idx="14418">
                  <c:v>8.0044747523273099</c:v>
                </c:pt>
                <c:pt idx="14419">
                  <c:v>8.0083564576896595</c:v>
                </c:pt>
                <c:pt idx="14420">
                  <c:v>8.01463840806265</c:v>
                </c:pt>
                <c:pt idx="14421">
                  <c:v>8.0200475748263393</c:v>
                </c:pt>
                <c:pt idx="14422">
                  <c:v>8.0256141311624205</c:v>
                </c:pt>
                <c:pt idx="14423">
                  <c:v>8.0311000917076996</c:v>
                </c:pt>
                <c:pt idx="14424">
                  <c:v>8.0365749682848104</c:v>
                </c:pt>
                <c:pt idx="14425">
                  <c:v>8.0410321590003608</c:v>
                </c:pt>
                <c:pt idx="14426">
                  <c:v>8.0454263734117397</c:v>
                </c:pt>
                <c:pt idx="14427">
                  <c:v>8.0498217511108798</c:v>
                </c:pt>
                <c:pt idx="14428">
                  <c:v>8.0554885029045096</c:v>
                </c:pt>
                <c:pt idx="14429">
                  <c:v>8.0616404337795693</c:v>
                </c:pt>
                <c:pt idx="14430">
                  <c:v>8.0677783202212403</c:v>
                </c:pt>
                <c:pt idx="14431">
                  <c:v>8.0739204004351901</c:v>
                </c:pt>
                <c:pt idx="14432">
                  <c:v>8.0799695305563901</c:v>
                </c:pt>
                <c:pt idx="14433">
                  <c:v>8.0860052242547908</c:v>
                </c:pt>
                <c:pt idx="14434">
                  <c:v>8.0919666879091601</c:v>
                </c:pt>
                <c:pt idx="14435">
                  <c:v>8.0983473397634995</c:v>
                </c:pt>
                <c:pt idx="14436">
                  <c:v>8.1035818237010098</c:v>
                </c:pt>
                <c:pt idx="14437">
                  <c:v>8.1090260193926103</c:v>
                </c:pt>
                <c:pt idx="14438">
                  <c:v>8.1140613267240198</c:v>
                </c:pt>
                <c:pt idx="14439">
                  <c:v>8.1191040268189898</c:v>
                </c:pt>
                <c:pt idx="14440">
                  <c:v>8.1241475624769492</c:v>
                </c:pt>
                <c:pt idx="14441">
                  <c:v>8.1291901536116704</c:v>
                </c:pt>
                <c:pt idx="14442">
                  <c:v>8.1341745073862892</c:v>
                </c:pt>
                <c:pt idx="14443">
                  <c:v>8.1391460825450199</c:v>
                </c:pt>
                <c:pt idx="14444">
                  <c:v>8.1441237134430793</c:v>
                </c:pt>
                <c:pt idx="14445">
                  <c:v>8.1491127637860394</c:v>
                </c:pt>
                <c:pt idx="14446">
                  <c:v>8.1541327737115008</c:v>
                </c:pt>
                <c:pt idx="14447">
                  <c:v>8.1591267860510399</c:v>
                </c:pt>
                <c:pt idx="14448">
                  <c:v>8.1641383054347401</c:v>
                </c:pt>
                <c:pt idx="14449">
                  <c:v>8.1691939148087993</c:v>
                </c:pt>
                <c:pt idx="14450">
                  <c:v>8.17424497605783</c:v>
                </c:pt>
                <c:pt idx="14451">
                  <c:v>8.1792795675277006</c:v>
                </c:pt>
                <c:pt idx="14452">
                  <c:v>8.1843354306705294</c:v>
                </c:pt>
                <c:pt idx="14453">
                  <c:v>8.1893902909787109</c:v>
                </c:pt>
                <c:pt idx="14454">
                  <c:v>8.1944612321871393</c:v>
                </c:pt>
                <c:pt idx="14455">
                  <c:v>8.1995357366260393</c:v>
                </c:pt>
                <c:pt idx="14456">
                  <c:v>8.2046077608509904</c:v>
                </c:pt>
                <c:pt idx="14457">
                  <c:v>8.2096931162857203</c:v>
                </c:pt>
                <c:pt idx="14458">
                  <c:v>8.2147723218137099</c:v>
                </c:pt>
                <c:pt idx="14459">
                  <c:v>8.2198335058904508</c:v>
                </c:pt>
                <c:pt idx="14460">
                  <c:v>8.2248964565481</c:v>
                </c:pt>
                <c:pt idx="14461">
                  <c:v>8.2299615753202495</c:v>
                </c:pt>
                <c:pt idx="14462">
                  <c:v>8.2350281349008601</c:v>
                </c:pt>
                <c:pt idx="14463">
                  <c:v>8.2401004725720401</c:v>
                </c:pt>
                <c:pt idx="14464">
                  <c:v>8.2452042047646792</c:v>
                </c:pt>
                <c:pt idx="14465">
                  <c:v>8.25030799506448</c:v>
                </c:pt>
                <c:pt idx="14466">
                  <c:v>8.2563248952046493</c:v>
                </c:pt>
                <c:pt idx="14467">
                  <c:v>8.2623405794874998</c:v>
                </c:pt>
                <c:pt idx="14468">
                  <c:v>8.2684214285120898</c:v>
                </c:pt>
                <c:pt idx="14469">
                  <c:v>8.2744148264047901</c:v>
                </c:pt>
                <c:pt idx="14470">
                  <c:v>8.2804175723114799</c:v>
                </c:pt>
                <c:pt idx="14471">
                  <c:v>8.2862403113856207</c:v>
                </c:pt>
                <c:pt idx="14472">
                  <c:v>8.2919912758505294</c:v>
                </c:pt>
                <c:pt idx="14473">
                  <c:v>8.2978136354632408</c:v>
                </c:pt>
                <c:pt idx="14474">
                  <c:v>8.3027926934576008</c:v>
                </c:pt>
                <c:pt idx="14475">
                  <c:v>8.3077181860846405</c:v>
                </c:pt>
                <c:pt idx="14476">
                  <c:v>8.3126592657625995</c:v>
                </c:pt>
                <c:pt idx="14477">
                  <c:v>8.3175920171143005</c:v>
                </c:pt>
                <c:pt idx="14478">
                  <c:v>8.3225370012083193</c:v>
                </c:pt>
                <c:pt idx="14479">
                  <c:v>8.3275355481377797</c:v>
                </c:pt>
                <c:pt idx="14480">
                  <c:v>8.3325241693777894</c:v>
                </c:pt>
                <c:pt idx="14481">
                  <c:v>8.3375172549288301</c:v>
                </c:pt>
                <c:pt idx="14482">
                  <c:v>8.3425443594435293</c:v>
                </c:pt>
                <c:pt idx="14483">
                  <c:v>8.3475651094739796</c:v>
                </c:pt>
                <c:pt idx="14484">
                  <c:v>8.3517200800101694</c:v>
                </c:pt>
                <c:pt idx="14485">
                  <c:v>8.3591913983272406</c:v>
                </c:pt>
                <c:pt idx="14486">
                  <c:v>8.3667286117034596</c:v>
                </c:pt>
                <c:pt idx="14487">
                  <c:v>8.3742076395575804</c:v>
                </c:pt>
                <c:pt idx="14488">
                  <c:v>8.3817009342100999</c:v>
                </c:pt>
                <c:pt idx="14489">
                  <c:v>8.3882756059073103</c:v>
                </c:pt>
                <c:pt idx="14490">
                  <c:v>8.3949101694878596</c:v>
                </c:pt>
                <c:pt idx="14491">
                  <c:v>8.4008600701109799</c:v>
                </c:pt>
                <c:pt idx="14492">
                  <c:v>8.4068240618321095</c:v>
                </c:pt>
                <c:pt idx="14493">
                  <c:v>8.4127858035146392</c:v>
                </c:pt>
                <c:pt idx="14494">
                  <c:v>8.4187499711812492</c:v>
                </c:pt>
                <c:pt idx="14495">
                  <c:v>8.4237640426573499</c:v>
                </c:pt>
                <c:pt idx="14496">
                  <c:v>8.4287469720558299</c:v>
                </c:pt>
                <c:pt idx="14497">
                  <c:v>8.4337399299123597</c:v>
                </c:pt>
                <c:pt idx="14498">
                  <c:v>8.4387403232209302</c:v>
                </c:pt>
                <c:pt idx="14499">
                  <c:v>8.4437308100042401</c:v>
                </c:pt>
                <c:pt idx="14500">
                  <c:v>8.4485882364718492</c:v>
                </c:pt>
                <c:pt idx="14501">
                  <c:v>8.4518930577760596</c:v>
                </c:pt>
                <c:pt idx="14502">
                  <c:v>8.4552054763034903</c:v>
                </c:pt>
                <c:pt idx="14503">
                  <c:v>8.4585116189117908</c:v>
                </c:pt>
                <c:pt idx="14504">
                  <c:v>8.4618680162238604</c:v>
                </c:pt>
                <c:pt idx="14505">
                  <c:v>8.4652174669674807</c:v>
                </c:pt>
                <c:pt idx="14506">
                  <c:v>8.4685655102401292</c:v>
                </c:pt>
                <c:pt idx="14507">
                  <c:v>8.4718911079282293</c:v>
                </c:pt>
                <c:pt idx="14508">
                  <c:v>8.4752442406848605</c:v>
                </c:pt>
                <c:pt idx="14509">
                  <c:v>8.4785901737288096</c:v>
                </c:pt>
                <c:pt idx="14510">
                  <c:v>8.4819451189301507</c:v>
                </c:pt>
                <c:pt idx="14511">
                  <c:v>8.4853064530912103</c:v>
                </c:pt>
                <c:pt idx="14512">
                  <c:v>8.4886732596336998</c:v>
                </c:pt>
                <c:pt idx="14513">
                  <c:v>8.4929733634497904</c:v>
                </c:pt>
                <c:pt idx="14514">
                  <c:v>8.4973037696393892</c:v>
                </c:pt>
                <c:pt idx="14515">
                  <c:v>8.5016293528771207</c:v>
                </c:pt>
                <c:pt idx="14516">
                  <c:v>8.5059584572220199</c:v>
                </c:pt>
                <c:pt idx="14517">
                  <c:v>8.5102799939918494</c:v>
                </c:pt>
                <c:pt idx="14518">
                  <c:v>8.5146574850082395</c:v>
                </c:pt>
                <c:pt idx="14519">
                  <c:v>8.5190122655873601</c:v>
                </c:pt>
                <c:pt idx="14520">
                  <c:v>8.5232875914965902</c:v>
                </c:pt>
                <c:pt idx="14521">
                  <c:v>8.5264646305130096</c:v>
                </c:pt>
                <c:pt idx="14522">
                  <c:v>8.5296489690213004</c:v>
                </c:pt>
                <c:pt idx="14523">
                  <c:v>8.5337635813678396</c:v>
                </c:pt>
                <c:pt idx="14524">
                  <c:v>8.5378936357426305</c:v>
                </c:pt>
                <c:pt idx="14525">
                  <c:v>8.5421014558339099</c:v>
                </c:pt>
                <c:pt idx="14526">
                  <c:v>8.5463046760531007</c:v>
                </c:pt>
                <c:pt idx="14527">
                  <c:v>8.5495124992532201</c:v>
                </c:pt>
                <c:pt idx="14528">
                  <c:v>8.5527007216560396</c:v>
                </c:pt>
                <c:pt idx="14529">
                  <c:v>8.5558330701724099</c:v>
                </c:pt>
                <c:pt idx="14530">
                  <c:v>8.5589660406345196</c:v>
                </c:pt>
                <c:pt idx="14531">
                  <c:v>8.5621010630034107</c:v>
                </c:pt>
                <c:pt idx="14532">
                  <c:v>8.5652491039831897</c:v>
                </c:pt>
                <c:pt idx="14533">
                  <c:v>8.5683934737227094</c:v>
                </c:pt>
                <c:pt idx="14534">
                  <c:v>8.5715322643226699</c:v>
                </c:pt>
                <c:pt idx="14535">
                  <c:v>8.5746417260488599</c:v>
                </c:pt>
                <c:pt idx="14536">
                  <c:v>8.5777551995353605</c:v>
                </c:pt>
                <c:pt idx="14537">
                  <c:v>8.5807766304556594</c:v>
                </c:pt>
                <c:pt idx="14538">
                  <c:v>8.5839125445519997</c:v>
                </c:pt>
                <c:pt idx="14539">
                  <c:v>8.5870586330035898</c:v>
                </c:pt>
                <c:pt idx="14540">
                  <c:v>8.5902100798487506</c:v>
                </c:pt>
                <c:pt idx="14541">
                  <c:v>8.5933618538741392</c:v>
                </c:pt>
                <c:pt idx="14542">
                  <c:v>8.5965275295938195</c:v>
                </c:pt>
                <c:pt idx="14543">
                  <c:v>8.5997065152435308</c:v>
                </c:pt>
                <c:pt idx="14544">
                  <c:v>8.6028851811625699</c:v>
                </c:pt>
                <c:pt idx="14545">
                  <c:v>8.60607449405747</c:v>
                </c:pt>
                <c:pt idx="14546">
                  <c:v>8.6103589230717095</c:v>
                </c:pt>
                <c:pt idx="14547">
                  <c:v>8.6146558183320998</c:v>
                </c:pt>
                <c:pt idx="14548">
                  <c:v>8.6189589805454503</c:v>
                </c:pt>
                <c:pt idx="14549">
                  <c:v>8.6232655482789493</c:v>
                </c:pt>
                <c:pt idx="14550">
                  <c:v>8.6275697990771594</c:v>
                </c:pt>
                <c:pt idx="14551">
                  <c:v>8.6318745935537606</c:v>
                </c:pt>
                <c:pt idx="14552">
                  <c:v>8.6347483380915904</c:v>
                </c:pt>
                <c:pt idx="14553">
                  <c:v>8.6376246488830493</c:v>
                </c:pt>
                <c:pt idx="14554">
                  <c:v>8.6404901740061302</c:v>
                </c:pt>
                <c:pt idx="14555">
                  <c:v>8.6433611254424001</c:v>
                </c:pt>
                <c:pt idx="14556">
                  <c:v>8.6478248597154401</c:v>
                </c:pt>
                <c:pt idx="14557">
                  <c:v>8.6525129305792401</c:v>
                </c:pt>
                <c:pt idx="14558">
                  <c:v>8.6572081589787206</c:v>
                </c:pt>
                <c:pt idx="14559">
                  <c:v>8.6621432527300506</c:v>
                </c:pt>
                <c:pt idx="14560">
                  <c:v>8.6634269268304998</c:v>
                </c:pt>
                <c:pt idx="14561">
                  <c:v>8.6647136785066792</c:v>
                </c:pt>
                <c:pt idx="14562">
                  <c:v>8.6660161921176204</c:v>
                </c:pt>
                <c:pt idx="14563">
                  <c:v>8.6673135829457593</c:v>
                </c:pt>
                <c:pt idx="14564">
                  <c:v>8.6686168178583092</c:v>
                </c:pt>
                <c:pt idx="14565">
                  <c:v>8.6696996068296102</c:v>
                </c:pt>
                <c:pt idx="14566">
                  <c:v>8.6710294531165104</c:v>
                </c:pt>
                <c:pt idx="14567">
                  <c:v>8.6738403034426206</c:v>
                </c:pt>
                <c:pt idx="14568">
                  <c:v>8.6768810939769292</c:v>
                </c:pt>
                <c:pt idx="14569">
                  <c:v>8.6800035526873405</c:v>
                </c:pt>
                <c:pt idx="14570">
                  <c:v>8.6832330806248592</c:v>
                </c:pt>
                <c:pt idx="14571">
                  <c:v>8.6864420130003008</c:v>
                </c:pt>
                <c:pt idx="14572">
                  <c:v>8.6885843205119393</c:v>
                </c:pt>
                <c:pt idx="14573">
                  <c:v>8.6935044142750204</c:v>
                </c:pt>
                <c:pt idx="14574">
                  <c:v>8.6984301071752306</c:v>
                </c:pt>
                <c:pt idx="14575">
                  <c:v>8.7021426120486893</c:v>
                </c:pt>
                <c:pt idx="14576">
                  <c:v>8.7059609239399407</c:v>
                </c:pt>
                <c:pt idx="14577">
                  <c:v>8.7108312985549006</c:v>
                </c:pt>
                <c:pt idx="14578">
                  <c:v>8.7147014559230307</c:v>
                </c:pt>
                <c:pt idx="14579">
                  <c:v>8.7187669973386903</c:v>
                </c:pt>
                <c:pt idx="14580">
                  <c:v>8.7228331509572907</c:v>
                </c:pt>
                <c:pt idx="14581">
                  <c:v>8.7269013205923898</c:v>
                </c:pt>
                <c:pt idx="14582">
                  <c:v>8.7309637669484594</c:v>
                </c:pt>
                <c:pt idx="14583">
                  <c:v>8.7350255139898003</c:v>
                </c:pt>
                <c:pt idx="14584">
                  <c:v>8.7388444599045201</c:v>
                </c:pt>
                <c:pt idx="14585">
                  <c:v>8.7421726669146</c:v>
                </c:pt>
                <c:pt idx="14586">
                  <c:v>8.7465515408253101</c:v>
                </c:pt>
                <c:pt idx="14587">
                  <c:v>8.7509114228364897</c:v>
                </c:pt>
                <c:pt idx="14588">
                  <c:v>8.7552989357453495</c:v>
                </c:pt>
                <c:pt idx="14589">
                  <c:v>8.7574608958660694</c:v>
                </c:pt>
                <c:pt idx="14590">
                  <c:v>8.7596311971046692</c:v>
                </c:pt>
                <c:pt idx="14591">
                  <c:v>8.7618068144085193</c:v>
                </c:pt>
                <c:pt idx="14592">
                  <c:v>8.7639834558634107</c:v>
                </c:pt>
                <c:pt idx="14593">
                  <c:v>8.7662026059226097</c:v>
                </c:pt>
                <c:pt idx="14594">
                  <c:v>8.7684161036539301</c:v>
                </c:pt>
                <c:pt idx="14595">
                  <c:v>8.7706250600340407</c:v>
                </c:pt>
                <c:pt idx="14596">
                  <c:v>8.7728488719822906</c:v>
                </c:pt>
                <c:pt idx="14597">
                  <c:v>8.7751268248420597</c:v>
                </c:pt>
                <c:pt idx="14598">
                  <c:v>8.7773757265764196</c:v>
                </c:pt>
                <c:pt idx="14599">
                  <c:v>8.7797239226975705</c:v>
                </c:pt>
                <c:pt idx="14600">
                  <c:v>8.7832852785440103</c:v>
                </c:pt>
                <c:pt idx="14601">
                  <c:v>8.7869135971817798</c:v>
                </c:pt>
                <c:pt idx="14602">
                  <c:v>8.7905740692041299</c:v>
                </c:pt>
                <c:pt idx="14603">
                  <c:v>8.7942631180380406</c:v>
                </c:pt>
                <c:pt idx="14604">
                  <c:v>8.7980238971519</c:v>
                </c:pt>
                <c:pt idx="14605">
                  <c:v>8.8017958689308493</c:v>
                </c:pt>
                <c:pt idx="14606">
                  <c:v>8.8055819089670901</c:v>
                </c:pt>
                <c:pt idx="14607">
                  <c:v>8.8093653909673701</c:v>
                </c:pt>
                <c:pt idx="14608">
                  <c:v>8.8134432945115808</c:v>
                </c:pt>
                <c:pt idx="14609">
                  <c:v>8.8177856305096007</c:v>
                </c:pt>
                <c:pt idx="14610">
                  <c:v>8.8221053340717397</c:v>
                </c:pt>
                <c:pt idx="14611">
                  <c:v>8.8264077746326706</c:v>
                </c:pt>
                <c:pt idx="14612">
                  <c:v>8.8306844287396498</c:v>
                </c:pt>
                <c:pt idx="14613">
                  <c:v>8.8350429904255403</c:v>
                </c:pt>
                <c:pt idx="14614">
                  <c:v>8.8394962172088096</c:v>
                </c:pt>
                <c:pt idx="14615">
                  <c:v>8.8439368204252702</c:v>
                </c:pt>
                <c:pt idx="14616">
                  <c:v>8.8481572366682002</c:v>
                </c:pt>
                <c:pt idx="14617">
                  <c:v>8.8523726656471808</c:v>
                </c:pt>
                <c:pt idx="14618">
                  <c:v>8.8565845376032808</c:v>
                </c:pt>
                <c:pt idx="14619">
                  <c:v>8.8614264841604697</c:v>
                </c:pt>
                <c:pt idx="14620">
                  <c:v>8.8664092126420702</c:v>
                </c:pt>
                <c:pt idx="14621">
                  <c:v>8.8702374597864093</c:v>
                </c:pt>
                <c:pt idx="14622">
                  <c:v>8.8740615843813693</c:v>
                </c:pt>
                <c:pt idx="14623">
                  <c:v>8.8782137312120408</c:v>
                </c:pt>
                <c:pt idx="14624">
                  <c:v>8.8821870369567701</c:v>
                </c:pt>
                <c:pt idx="14625">
                  <c:v>8.8860376984574199</c:v>
                </c:pt>
                <c:pt idx="14626">
                  <c:v>8.8898923444931697</c:v>
                </c:pt>
                <c:pt idx="14627">
                  <c:v>8.8938115227749801</c:v>
                </c:pt>
                <c:pt idx="14628">
                  <c:v>8.8977356572865798</c:v>
                </c:pt>
                <c:pt idx="14629">
                  <c:v>8.90167666861627</c:v>
                </c:pt>
                <c:pt idx="14630">
                  <c:v>8.9055769257966997</c:v>
                </c:pt>
                <c:pt idx="14631">
                  <c:v>8.9093009634178202</c:v>
                </c:pt>
                <c:pt idx="14632">
                  <c:v>8.9130105016858998</c:v>
                </c:pt>
                <c:pt idx="14633">
                  <c:v>8.9140429946920392</c:v>
                </c:pt>
                <c:pt idx="14634">
                  <c:v>8.9150853053742694</c:v>
                </c:pt>
                <c:pt idx="14635">
                  <c:v>8.9160588257238</c:v>
                </c:pt>
                <c:pt idx="14636">
                  <c:v>8.9171019159276597</c:v>
                </c:pt>
                <c:pt idx="14637">
                  <c:v>8.9181724682364294</c:v>
                </c:pt>
                <c:pt idx="14638">
                  <c:v>8.9192280351618702</c:v>
                </c:pt>
                <c:pt idx="14639">
                  <c:v>8.9202695699379699</c:v>
                </c:pt>
                <c:pt idx="14640">
                  <c:v>8.9217973429774897</c:v>
                </c:pt>
                <c:pt idx="14641">
                  <c:v>8.9228417191642198</c:v>
                </c:pt>
                <c:pt idx="14642">
                  <c:v>8.9238934655470192</c:v>
                </c:pt>
                <c:pt idx="14643">
                  <c:v>8.9254397275802102</c:v>
                </c:pt>
                <c:pt idx="14644">
                  <c:v>8.9282267898135999</c:v>
                </c:pt>
                <c:pt idx="14645">
                  <c:v>8.9309898140848496</c:v>
                </c:pt>
                <c:pt idx="14646">
                  <c:v>8.9337637990948799</c:v>
                </c:pt>
                <c:pt idx="14647">
                  <c:v>8.9365347061491391</c:v>
                </c:pt>
                <c:pt idx="14648">
                  <c:v>8.9380120109644601</c:v>
                </c:pt>
                <c:pt idx="14649">
                  <c:v>8.9394853773420007</c:v>
                </c:pt>
                <c:pt idx="14650">
                  <c:v>8.9405424624579997</c:v>
                </c:pt>
                <c:pt idx="14651">
                  <c:v>8.9415907446896004</c:v>
                </c:pt>
                <c:pt idx="14652">
                  <c:v>8.9429193207131696</c:v>
                </c:pt>
                <c:pt idx="14653">
                  <c:v>8.9442434759621605</c:v>
                </c:pt>
                <c:pt idx="14654">
                  <c:v>8.9472485829601407</c:v>
                </c:pt>
                <c:pt idx="14655">
                  <c:v>8.9502601967310191</c:v>
                </c:pt>
                <c:pt idx="14656">
                  <c:v>8.9532551295733303</c:v>
                </c:pt>
                <c:pt idx="14657">
                  <c:v>8.95625913026287</c:v>
                </c:pt>
                <c:pt idx="14658">
                  <c:v>8.9592270949760309</c:v>
                </c:pt>
                <c:pt idx="14659">
                  <c:v>8.9622017676019592</c:v>
                </c:pt>
                <c:pt idx="14660">
                  <c:v>8.9651633589989697</c:v>
                </c:pt>
                <c:pt idx="14661">
                  <c:v>8.9703540545706399</c:v>
                </c:pt>
                <c:pt idx="14662">
                  <c:v>8.9755445046644908</c:v>
                </c:pt>
                <c:pt idx="14663">
                  <c:v>8.9807199480494795</c:v>
                </c:pt>
                <c:pt idx="14664">
                  <c:v>8.9859383176355703</c:v>
                </c:pt>
                <c:pt idx="14665">
                  <c:v>8.9891355473941292</c:v>
                </c:pt>
                <c:pt idx="14666">
                  <c:v>8.9923455415254505</c:v>
                </c:pt>
                <c:pt idx="14667">
                  <c:v>8.9955622052839601</c:v>
                </c:pt>
                <c:pt idx="14668">
                  <c:v>8.9985753302325602</c:v>
                </c:pt>
                <c:pt idx="14669">
                  <c:v>8.9949778043739208</c:v>
                </c:pt>
                <c:pt idx="14670">
                  <c:v>8.9913611764968007</c:v>
                </c:pt>
                <c:pt idx="14671">
                  <c:v>8.9876993321964598</c:v>
                </c:pt>
                <c:pt idx="14672">
                  <c:v>8.9840918805817207</c:v>
                </c:pt>
                <c:pt idx="14673">
                  <c:v>8.9804827978427308</c:v>
                </c:pt>
                <c:pt idx="14674">
                  <c:v>8.9769667883530406</c:v>
                </c:pt>
                <c:pt idx="14675">
                  <c:v>8.9734330457563996</c:v>
                </c:pt>
                <c:pt idx="14676">
                  <c:v>8.9710301363179408</c:v>
                </c:pt>
                <c:pt idx="14677">
                  <c:v>8.9670239257187703</c:v>
                </c:pt>
                <c:pt idx="14678">
                  <c:v>8.9630829714620592</c:v>
                </c:pt>
                <c:pt idx="14679">
                  <c:v>8.9596061403206999</c:v>
                </c:pt>
                <c:pt idx="14680">
                  <c:v>8.9594836224389702</c:v>
                </c:pt>
                <c:pt idx="14681">
                  <c:v>8.9561611693796799</c:v>
                </c:pt>
                <c:pt idx="14682">
                  <c:v>8.9528710593520398</c:v>
                </c:pt>
                <c:pt idx="14683">
                  <c:v>8.9528570646824104</c:v>
                </c:pt>
                <c:pt idx="14684">
                  <c:v>8.9528457397658503</c:v>
                </c:pt>
                <c:pt idx="14685">
                  <c:v>8.9528361303228792</c:v>
                </c:pt>
                <c:pt idx="14686">
                  <c:v>8.9527917145563105</c:v>
                </c:pt>
                <c:pt idx="14687">
                  <c:v>8.9527136613220399</c:v>
                </c:pt>
                <c:pt idx="14688">
                  <c:v>8.9526451740434005</c:v>
                </c:pt>
                <c:pt idx="14689">
                  <c:v>8.9525833678288809</c:v>
                </c:pt>
                <c:pt idx="14690">
                  <c:v>8.9489864438686499</c:v>
                </c:pt>
                <c:pt idx="14691">
                  <c:v>8.9453878689877495</c:v>
                </c:pt>
                <c:pt idx="14692">
                  <c:v>8.9417901496229693</c:v>
                </c:pt>
                <c:pt idx="14693">
                  <c:v>8.9381430624593694</c:v>
                </c:pt>
                <c:pt idx="14694">
                  <c:v>8.9345949089871102</c:v>
                </c:pt>
                <c:pt idx="14695">
                  <c:v>8.93097369743891</c:v>
                </c:pt>
                <c:pt idx="14696">
                  <c:v>8.9273585764809393</c:v>
                </c:pt>
                <c:pt idx="14697">
                  <c:v>8.9236961311779694</c:v>
                </c:pt>
                <c:pt idx="14698">
                  <c:v>8.9200194417524195</c:v>
                </c:pt>
                <c:pt idx="14699">
                  <c:v>8.91634636565934</c:v>
                </c:pt>
                <c:pt idx="14700">
                  <c:v>8.9127041684973403</c:v>
                </c:pt>
                <c:pt idx="14701">
                  <c:v>8.9091370975588795</c:v>
                </c:pt>
                <c:pt idx="14702">
                  <c:v>8.9055726487446094</c:v>
                </c:pt>
                <c:pt idx="14703">
                  <c:v>8.9016909913768298</c:v>
                </c:pt>
                <c:pt idx="14704">
                  <c:v>8.8971809341620993</c:v>
                </c:pt>
                <c:pt idx="14705">
                  <c:v>8.89267851048983</c:v>
                </c:pt>
                <c:pt idx="14706">
                  <c:v>8.8883480654907903</c:v>
                </c:pt>
                <c:pt idx="14707">
                  <c:v>8.8850605333093604</c:v>
                </c:pt>
                <c:pt idx="14708">
                  <c:v>8.8829914928304294</c:v>
                </c:pt>
                <c:pt idx="14709">
                  <c:v>8.8809132003650593</c:v>
                </c:pt>
                <c:pt idx="14710">
                  <c:v>8.8787923688143398</c:v>
                </c:pt>
                <c:pt idx="14711">
                  <c:v>8.8768598237271004</c:v>
                </c:pt>
                <c:pt idx="14712">
                  <c:v>8.8747435131843595</c:v>
                </c:pt>
                <c:pt idx="14713">
                  <c:v>8.8726197208650905</c:v>
                </c:pt>
                <c:pt idx="14714">
                  <c:v>8.8705030493581596</c:v>
                </c:pt>
                <c:pt idx="14715">
                  <c:v>8.8684310568264202</c:v>
                </c:pt>
                <c:pt idx="14716">
                  <c:v>8.8663664975376708</c:v>
                </c:pt>
                <c:pt idx="14717">
                  <c:v>8.8643048410271099</c:v>
                </c:pt>
                <c:pt idx="14718">
                  <c:v>8.8622766419278101</c:v>
                </c:pt>
                <c:pt idx="14719">
                  <c:v>8.8602484835343205</c:v>
                </c:pt>
                <c:pt idx="14720">
                  <c:v>8.8582263257973803</c:v>
                </c:pt>
                <c:pt idx="14721">
                  <c:v>8.8563265726341793</c:v>
                </c:pt>
                <c:pt idx="14722">
                  <c:v>8.8531917358628398</c:v>
                </c:pt>
                <c:pt idx="14723">
                  <c:v>8.8500927065336192</c:v>
                </c:pt>
                <c:pt idx="14724">
                  <c:v>8.8470273727309703</c:v>
                </c:pt>
                <c:pt idx="14725">
                  <c:v>8.8439668437310193</c:v>
                </c:pt>
                <c:pt idx="14726">
                  <c:v>8.8408994365201696</c:v>
                </c:pt>
                <c:pt idx="14727">
                  <c:v>8.8378482771965601</c:v>
                </c:pt>
                <c:pt idx="14728">
                  <c:v>8.83479214600181</c:v>
                </c:pt>
                <c:pt idx="14729">
                  <c:v>8.8319608158778298</c:v>
                </c:pt>
                <c:pt idx="14730">
                  <c:v>8.8292148536150297</c:v>
                </c:pt>
                <c:pt idx="14731">
                  <c:v>8.8264615444887404</c:v>
                </c:pt>
                <c:pt idx="14732">
                  <c:v>8.8237151931398596</c:v>
                </c:pt>
                <c:pt idx="14733">
                  <c:v>8.8209203432915793</c:v>
                </c:pt>
                <c:pt idx="14734">
                  <c:v>8.8182421623183807</c:v>
                </c:pt>
                <c:pt idx="14735">
                  <c:v>8.8156067399481692</c:v>
                </c:pt>
                <c:pt idx="14736">
                  <c:v>8.8126805963576498</c:v>
                </c:pt>
                <c:pt idx="14737">
                  <c:v>8.8097542837242102</c:v>
                </c:pt>
                <c:pt idx="14738">
                  <c:v>8.8068310591322092</c:v>
                </c:pt>
                <c:pt idx="14739">
                  <c:v>8.8034872182124904</c:v>
                </c:pt>
                <c:pt idx="14740">
                  <c:v>8.8001612861446397</c:v>
                </c:pt>
                <c:pt idx="14741">
                  <c:v>8.7968456330268303</c:v>
                </c:pt>
                <c:pt idx="14742">
                  <c:v>8.7935340594678202</c:v>
                </c:pt>
                <c:pt idx="14743">
                  <c:v>8.7901249997831208</c:v>
                </c:pt>
                <c:pt idx="14744">
                  <c:v>8.7867331268679596</c:v>
                </c:pt>
                <c:pt idx="14745">
                  <c:v>8.7824308890195102</c:v>
                </c:pt>
                <c:pt idx="14746">
                  <c:v>8.7781173762767306</c:v>
                </c:pt>
                <c:pt idx="14747">
                  <c:v>8.7747146369138402</c:v>
                </c:pt>
                <c:pt idx="14748">
                  <c:v>8.7701317908887209</c:v>
                </c:pt>
                <c:pt idx="14749">
                  <c:v>8.7668030240014403</c:v>
                </c:pt>
                <c:pt idx="14750">
                  <c:v>8.7634859672766598</c:v>
                </c:pt>
                <c:pt idx="14751">
                  <c:v>8.7602638097201702</c:v>
                </c:pt>
                <c:pt idx="14752">
                  <c:v>8.7557913296092504</c:v>
                </c:pt>
                <c:pt idx="14753">
                  <c:v>8.7513274794831908</c:v>
                </c:pt>
                <c:pt idx="14754">
                  <c:v>8.74683275097434</c:v>
                </c:pt>
                <c:pt idx="14755">
                  <c:v>8.7423584298911994</c:v>
                </c:pt>
                <c:pt idx="14756">
                  <c:v>8.7378650094971295</c:v>
                </c:pt>
                <c:pt idx="14757">
                  <c:v>8.7334118998908199</c:v>
                </c:pt>
                <c:pt idx="14758">
                  <c:v>8.7289599998919591</c:v>
                </c:pt>
                <c:pt idx="14759">
                  <c:v>8.7244816524111606</c:v>
                </c:pt>
                <c:pt idx="14760">
                  <c:v>8.72001595756036</c:v>
                </c:pt>
                <c:pt idx="14761">
                  <c:v>8.7155598929300204</c:v>
                </c:pt>
                <c:pt idx="14762">
                  <c:v>8.7111145727988699</c:v>
                </c:pt>
                <c:pt idx="14763">
                  <c:v>8.7066661683521396</c:v>
                </c:pt>
                <c:pt idx="14764">
                  <c:v>8.7013202176517197</c:v>
                </c:pt>
                <c:pt idx="14765">
                  <c:v>8.6990356559374007</c:v>
                </c:pt>
                <c:pt idx="14766">
                  <c:v>8.6967384304125002</c:v>
                </c:pt>
                <c:pt idx="14767">
                  <c:v>8.69444432994473</c:v>
                </c:pt>
                <c:pt idx="14768">
                  <c:v>8.6921681359067193</c:v>
                </c:pt>
                <c:pt idx="14769">
                  <c:v>8.6898821911633402</c:v>
                </c:pt>
                <c:pt idx="14770">
                  <c:v>8.6876036612716501</c:v>
                </c:pt>
                <c:pt idx="14771">
                  <c:v>8.6840768791119007</c:v>
                </c:pt>
                <c:pt idx="14772">
                  <c:v>8.6805937300013891</c:v>
                </c:pt>
                <c:pt idx="14773">
                  <c:v>8.6771112467138298</c:v>
                </c:pt>
                <c:pt idx="14774">
                  <c:v>8.6793073427825504</c:v>
                </c:pt>
                <c:pt idx="14775">
                  <c:v>8.6815046939221698</c:v>
                </c:pt>
                <c:pt idx="14776">
                  <c:v>8.6803406040180207</c:v>
                </c:pt>
                <c:pt idx="14777">
                  <c:v>8.6791791646507193</c:v>
                </c:pt>
                <c:pt idx="14778">
                  <c:v>8.6780165604967294</c:v>
                </c:pt>
                <c:pt idx="14779">
                  <c:v>8.6768616973090307</c:v>
                </c:pt>
                <c:pt idx="14780">
                  <c:v>8.6747932692455496</c:v>
                </c:pt>
                <c:pt idx="14781">
                  <c:v>8.6731092776922196</c:v>
                </c:pt>
                <c:pt idx="14782">
                  <c:v>8.6734143469853997</c:v>
                </c:pt>
                <c:pt idx="14783">
                  <c:v>8.6737325610288796</c:v>
                </c:pt>
                <c:pt idx="14784">
                  <c:v>8.6739411661023595</c:v>
                </c:pt>
                <c:pt idx="14785">
                  <c:v>8.67414480219092</c:v>
                </c:pt>
                <c:pt idx="14786">
                  <c:v>8.6753271955597793</c:v>
                </c:pt>
                <c:pt idx="14787">
                  <c:v>8.6765944857975903</c:v>
                </c:pt>
                <c:pt idx="14788">
                  <c:v>8.6776996227079302</c:v>
                </c:pt>
                <c:pt idx="14789">
                  <c:v>8.67681886615458</c:v>
                </c:pt>
                <c:pt idx="14790">
                  <c:v>8.6756547915221898</c:v>
                </c:pt>
                <c:pt idx="14791">
                  <c:v>8.6734663260567295</c:v>
                </c:pt>
                <c:pt idx="14792">
                  <c:v>8.6713286281464796</c:v>
                </c:pt>
                <c:pt idx="14793">
                  <c:v>8.6691944901829707</c:v>
                </c:pt>
                <c:pt idx="14794">
                  <c:v>8.6670734431426109</c:v>
                </c:pt>
                <c:pt idx="14795">
                  <c:v>8.6649364047244593</c:v>
                </c:pt>
                <c:pt idx="14796">
                  <c:v>8.6627912560306193</c:v>
                </c:pt>
                <c:pt idx="14797">
                  <c:v>8.6590812522752003</c:v>
                </c:pt>
                <c:pt idx="14798">
                  <c:v>8.6554043953158804</c:v>
                </c:pt>
                <c:pt idx="14799">
                  <c:v>8.6543007707988995</c:v>
                </c:pt>
                <c:pt idx="14800">
                  <c:v>8.6532045318007107</c:v>
                </c:pt>
                <c:pt idx="14801">
                  <c:v>8.65213117486479</c:v>
                </c:pt>
                <c:pt idx="14802">
                  <c:v>8.6510561422126795</c:v>
                </c:pt>
                <c:pt idx="14803">
                  <c:v>8.6500063817580006</c:v>
                </c:pt>
                <c:pt idx="14804">
                  <c:v>8.6489594726604899</c:v>
                </c:pt>
                <c:pt idx="14805">
                  <c:v>8.6479349104608101</c:v>
                </c:pt>
                <c:pt idx="14806">
                  <c:v>8.6468623309144501</c:v>
                </c:pt>
                <c:pt idx="14807">
                  <c:v>8.6448364566776394</c:v>
                </c:pt>
                <c:pt idx="14808">
                  <c:v>8.6428088956632294</c:v>
                </c:pt>
                <c:pt idx="14809">
                  <c:v>8.6423146950521197</c:v>
                </c:pt>
                <c:pt idx="14810">
                  <c:v>8.6418192941608094</c:v>
                </c:pt>
                <c:pt idx="14811">
                  <c:v>8.6413083871821001</c:v>
                </c:pt>
                <c:pt idx="14812">
                  <c:v>8.6408029542578895</c:v>
                </c:pt>
                <c:pt idx="14813">
                  <c:v>8.64031062408902</c:v>
                </c:pt>
                <c:pt idx="14814">
                  <c:v>8.6392413021696193</c:v>
                </c:pt>
                <c:pt idx="14815">
                  <c:v>8.6381704773512098</c:v>
                </c:pt>
                <c:pt idx="14816">
                  <c:v>8.6361538613676796</c:v>
                </c:pt>
                <c:pt idx="14817">
                  <c:v>8.6341393649531692</c:v>
                </c:pt>
                <c:pt idx="14818">
                  <c:v>8.6321336630840797</c:v>
                </c:pt>
                <c:pt idx="14819">
                  <c:v>8.6301765486681798</c:v>
                </c:pt>
                <c:pt idx="14820">
                  <c:v>8.62822678530876</c:v>
                </c:pt>
                <c:pt idx="14821">
                  <c:v>8.6262565010464094</c:v>
                </c:pt>
                <c:pt idx="14822">
                  <c:v>8.6242869905507895</c:v>
                </c:pt>
                <c:pt idx="14823">
                  <c:v>8.6200797830422395</c:v>
                </c:pt>
                <c:pt idx="14824">
                  <c:v>8.6150895078290297</c:v>
                </c:pt>
                <c:pt idx="14825">
                  <c:v>8.6101071544461405</c:v>
                </c:pt>
                <c:pt idx="14826">
                  <c:v>8.6051383714319503</c:v>
                </c:pt>
                <c:pt idx="14827">
                  <c:v>8.6014584187752696</c:v>
                </c:pt>
                <c:pt idx="14828">
                  <c:v>8.5977988051602008</c:v>
                </c:pt>
                <c:pt idx="14829">
                  <c:v>8.5944134147107007</c:v>
                </c:pt>
                <c:pt idx="14830">
                  <c:v>8.5909969515606601</c:v>
                </c:pt>
                <c:pt idx="14831">
                  <c:v>8.5875691334602795</c:v>
                </c:pt>
                <c:pt idx="14832">
                  <c:v>8.5839825912358307</c:v>
                </c:pt>
                <c:pt idx="14833">
                  <c:v>8.5804252813091608</c:v>
                </c:pt>
                <c:pt idx="14834">
                  <c:v>8.5768776525988404</c:v>
                </c:pt>
                <c:pt idx="14835">
                  <c:v>8.5734434846277807</c:v>
                </c:pt>
                <c:pt idx="14836">
                  <c:v>8.5700160478492098</c:v>
                </c:pt>
                <c:pt idx="14837">
                  <c:v>8.5685709271310202</c:v>
                </c:pt>
                <c:pt idx="14838">
                  <c:v>8.5671440019323892</c:v>
                </c:pt>
                <c:pt idx="14839">
                  <c:v>8.5658102625129597</c:v>
                </c:pt>
                <c:pt idx="14840">
                  <c:v>8.5644569123527798</c:v>
                </c:pt>
                <c:pt idx="14841">
                  <c:v>8.5628906590983807</c:v>
                </c:pt>
                <c:pt idx="14842">
                  <c:v>8.5613476000551003</c:v>
                </c:pt>
                <c:pt idx="14843">
                  <c:v>8.5598084227453803</c:v>
                </c:pt>
                <c:pt idx="14844">
                  <c:v>8.5582633387618792</c:v>
                </c:pt>
                <c:pt idx="14845">
                  <c:v>8.5567085547683703</c:v>
                </c:pt>
                <c:pt idx="14846">
                  <c:v>8.5551600349636701</c:v>
                </c:pt>
                <c:pt idx="14847">
                  <c:v>8.5536118183075196</c:v>
                </c:pt>
                <c:pt idx="14848">
                  <c:v>8.5519981006955597</c:v>
                </c:pt>
                <c:pt idx="14849">
                  <c:v>8.5501797803504598</c:v>
                </c:pt>
                <c:pt idx="14850">
                  <c:v>8.5483555691251691</c:v>
                </c:pt>
                <c:pt idx="14851">
                  <c:v>8.5465440630760607</c:v>
                </c:pt>
                <c:pt idx="14852">
                  <c:v>8.5447216581702001</c:v>
                </c:pt>
                <c:pt idx="14853">
                  <c:v>8.5428794154409005</c:v>
                </c:pt>
                <c:pt idx="14854">
                  <c:v>8.5410448529282199</c:v>
                </c:pt>
                <c:pt idx="14855">
                  <c:v>8.5392098637936709</c:v>
                </c:pt>
                <c:pt idx="14856">
                  <c:v>8.5373667185874496</c:v>
                </c:pt>
                <c:pt idx="14857">
                  <c:v>8.5355202879121492</c:v>
                </c:pt>
                <c:pt idx="14858">
                  <c:v>8.5336805847558903</c:v>
                </c:pt>
                <c:pt idx="14859">
                  <c:v>8.5322059904062098</c:v>
                </c:pt>
                <c:pt idx="14860">
                  <c:v>8.5304097013485407</c:v>
                </c:pt>
                <c:pt idx="14861">
                  <c:v>8.5286170513748196</c:v>
                </c:pt>
                <c:pt idx="14862">
                  <c:v>8.5268309008946499</c:v>
                </c:pt>
                <c:pt idx="14863">
                  <c:v>8.5252338945743897</c:v>
                </c:pt>
                <c:pt idx="14864">
                  <c:v>8.5236176386658808</c:v>
                </c:pt>
                <c:pt idx="14865">
                  <c:v>8.5222824001283595</c:v>
                </c:pt>
                <c:pt idx="14866">
                  <c:v>8.5207555898289407</c:v>
                </c:pt>
                <c:pt idx="14867">
                  <c:v>8.5188823720520297</c:v>
                </c:pt>
                <c:pt idx="14868">
                  <c:v>8.5170111198253995</c:v>
                </c:pt>
                <c:pt idx="14869">
                  <c:v>8.5151449319672192</c:v>
                </c:pt>
                <c:pt idx="14870">
                  <c:v>8.51333255254543</c:v>
                </c:pt>
                <c:pt idx="14871">
                  <c:v>8.5114779548068498</c:v>
                </c:pt>
                <c:pt idx="14872">
                  <c:v>8.5096784390434195</c:v>
                </c:pt>
                <c:pt idx="14873">
                  <c:v>8.5078301106039298</c:v>
                </c:pt>
                <c:pt idx="14874">
                  <c:v>8.5059835108588793</c:v>
                </c:pt>
                <c:pt idx="14875">
                  <c:v>8.5030807395957808</c:v>
                </c:pt>
                <c:pt idx="14876">
                  <c:v>8.5001739687921098</c:v>
                </c:pt>
                <c:pt idx="14877">
                  <c:v>8.4985378920452792</c:v>
                </c:pt>
                <c:pt idx="14878">
                  <c:v>8.4954428910357205</c:v>
                </c:pt>
                <c:pt idx="14879">
                  <c:v>8.4925603412734905</c:v>
                </c:pt>
                <c:pt idx="14880">
                  <c:v>8.4896821324021108</c:v>
                </c:pt>
                <c:pt idx="14881">
                  <c:v>8.4880431262193898</c:v>
                </c:pt>
                <c:pt idx="14882">
                  <c:v>8.4867413728275807</c:v>
                </c:pt>
                <c:pt idx="14883">
                  <c:v>8.4854444336602395</c:v>
                </c:pt>
                <c:pt idx="14884">
                  <c:v>8.4829385484907398</c:v>
                </c:pt>
                <c:pt idx="14885">
                  <c:v>8.4804646187373791</c:v>
                </c:pt>
                <c:pt idx="14886">
                  <c:v>8.4780343958066897</c:v>
                </c:pt>
                <c:pt idx="14887">
                  <c:v>8.4752612882996701</c:v>
                </c:pt>
                <c:pt idx="14888">
                  <c:v>8.4724729502396201</c:v>
                </c:pt>
                <c:pt idx="14889">
                  <c:v>8.4696851165797504</c:v>
                </c:pt>
                <c:pt idx="14890">
                  <c:v>8.4672962205156797</c:v>
                </c:pt>
                <c:pt idx="14891">
                  <c:v>8.4648649460163501</c:v>
                </c:pt>
                <c:pt idx="14892">
                  <c:v>8.4624408637146793</c:v>
                </c:pt>
                <c:pt idx="14893">
                  <c:v>8.4600182508982105</c:v>
                </c:pt>
                <c:pt idx="14894">
                  <c:v>8.4575897384117908</c:v>
                </c:pt>
                <c:pt idx="14895">
                  <c:v>8.4551564885803998</c:v>
                </c:pt>
                <c:pt idx="14896">
                  <c:v>8.4527437730973496</c:v>
                </c:pt>
                <c:pt idx="14897">
                  <c:v>8.4487713362886794</c:v>
                </c:pt>
                <c:pt idx="14898">
                  <c:v>8.4447779612350509</c:v>
                </c:pt>
                <c:pt idx="14899">
                  <c:v>8.4407724687747301</c:v>
                </c:pt>
                <c:pt idx="14900">
                  <c:v>8.4367793918092904</c:v>
                </c:pt>
                <c:pt idx="14901">
                  <c:v>8.4327815635862997</c:v>
                </c:pt>
                <c:pt idx="14902">
                  <c:v>8.4299755917438901</c:v>
                </c:pt>
                <c:pt idx="14903">
                  <c:v>8.4270895585763004</c:v>
                </c:pt>
                <c:pt idx="14904">
                  <c:v>8.4242996995705202</c:v>
                </c:pt>
                <c:pt idx="14905">
                  <c:v>8.4215122550775696</c:v>
                </c:pt>
                <c:pt idx="14906">
                  <c:v>8.4187267476111707</c:v>
                </c:pt>
                <c:pt idx="14907">
                  <c:v>8.4147532703141295</c:v>
                </c:pt>
                <c:pt idx="14908">
                  <c:v>8.4107793316486497</c:v>
                </c:pt>
                <c:pt idx="14909">
                  <c:v>8.4068098367748796</c:v>
                </c:pt>
                <c:pt idx="14910">
                  <c:v>8.4028370116287299</c:v>
                </c:pt>
                <c:pt idx="14911">
                  <c:v>8.4001211403997296</c:v>
                </c:pt>
                <c:pt idx="14912">
                  <c:v>8.3974151917552309</c:v>
                </c:pt>
                <c:pt idx="14913">
                  <c:v>8.3947180869653</c:v>
                </c:pt>
                <c:pt idx="14914">
                  <c:v>8.3921684791458997</c:v>
                </c:pt>
                <c:pt idx="14915">
                  <c:v>8.3896300727261899</c:v>
                </c:pt>
                <c:pt idx="14916">
                  <c:v>8.3870959529426994</c:v>
                </c:pt>
                <c:pt idx="14917">
                  <c:v>8.3845338511066103</c:v>
                </c:pt>
                <c:pt idx="14918">
                  <c:v>8.3819581714977804</c:v>
                </c:pt>
                <c:pt idx="14919">
                  <c:v>8.3794063387262003</c:v>
                </c:pt>
                <c:pt idx="14920">
                  <c:v>8.3762877719947006</c:v>
                </c:pt>
                <c:pt idx="14921">
                  <c:v>8.3732022865113098</c:v>
                </c:pt>
                <c:pt idx="14922">
                  <c:v>8.3701277544918007</c:v>
                </c:pt>
                <c:pt idx="14923">
                  <c:v>8.3669616553752792</c:v>
                </c:pt>
                <c:pt idx="14924">
                  <c:v>8.3637955413236895</c:v>
                </c:pt>
                <c:pt idx="14925">
                  <c:v>8.3606278234881994</c:v>
                </c:pt>
                <c:pt idx="14926">
                  <c:v>8.3574807953906003</c:v>
                </c:pt>
                <c:pt idx="14927">
                  <c:v>8.3543351685076299</c:v>
                </c:pt>
                <c:pt idx="14928">
                  <c:v>8.3512090620512005</c:v>
                </c:pt>
                <c:pt idx="14929">
                  <c:v>8.3480834019343497</c:v>
                </c:pt>
                <c:pt idx="14930">
                  <c:v>8.3448683841003</c:v>
                </c:pt>
                <c:pt idx="14931">
                  <c:v>8.3414468010281198</c:v>
                </c:pt>
                <c:pt idx="14932">
                  <c:v>8.3381439627213894</c:v>
                </c:pt>
                <c:pt idx="14933">
                  <c:v>8.3342880427259907</c:v>
                </c:pt>
                <c:pt idx="14934">
                  <c:v>8.3304040003383708</c:v>
                </c:pt>
                <c:pt idx="14935">
                  <c:v>8.3303875445160092</c:v>
                </c:pt>
                <c:pt idx="14936">
                  <c:v>8.3303701734588298</c:v>
                </c:pt>
                <c:pt idx="14937">
                  <c:v>8.3274118969115598</c:v>
                </c:pt>
                <c:pt idx="14938">
                  <c:v>8.3236432305992096</c:v>
                </c:pt>
                <c:pt idx="14939">
                  <c:v>8.3198678947238207</c:v>
                </c:pt>
                <c:pt idx="14940">
                  <c:v>8.3155778296539502</c:v>
                </c:pt>
                <c:pt idx="14941">
                  <c:v>8.3116209530055105</c:v>
                </c:pt>
                <c:pt idx="14942">
                  <c:v>8.3076727015374097</c:v>
                </c:pt>
                <c:pt idx="14943">
                  <c:v>8.3037244915414199</c:v>
                </c:pt>
                <c:pt idx="14944">
                  <c:v>8.2998045936903093</c:v>
                </c:pt>
                <c:pt idx="14945">
                  <c:v>8.2958647878918796</c:v>
                </c:pt>
                <c:pt idx="14946">
                  <c:v>8.2918017592590108</c:v>
                </c:pt>
                <c:pt idx="14947">
                  <c:v>8.2876875095601594</c:v>
                </c:pt>
                <c:pt idx="14948">
                  <c:v>8.2835763975881793</c:v>
                </c:pt>
                <c:pt idx="14949">
                  <c:v>8.27907113208345</c:v>
                </c:pt>
                <c:pt idx="14950">
                  <c:v>8.2744554160066901</c:v>
                </c:pt>
                <c:pt idx="14951">
                  <c:v>8.2705873795976999</c:v>
                </c:pt>
                <c:pt idx="14952">
                  <c:v>8.2666897796658301</c:v>
                </c:pt>
                <c:pt idx="14953">
                  <c:v>8.26278025852484</c:v>
                </c:pt>
                <c:pt idx="14954">
                  <c:v>8.2588211453774392</c:v>
                </c:pt>
                <c:pt idx="14955">
                  <c:v>8.2548698984388391</c:v>
                </c:pt>
                <c:pt idx="14956">
                  <c:v>8.2509134040241605</c:v>
                </c:pt>
                <c:pt idx="14957">
                  <c:v>8.2463573213082704</c:v>
                </c:pt>
                <c:pt idx="14958">
                  <c:v>8.2423655152741198</c:v>
                </c:pt>
                <c:pt idx="14959">
                  <c:v>8.2386681147147591</c:v>
                </c:pt>
                <c:pt idx="14960">
                  <c:v>8.2350131507855302</c:v>
                </c:pt>
                <c:pt idx="14961">
                  <c:v>8.2313974042448805</c:v>
                </c:pt>
                <c:pt idx="14962">
                  <c:v>8.2277899992954993</c:v>
                </c:pt>
                <c:pt idx="14963">
                  <c:v>8.2241962958089996</c:v>
                </c:pt>
                <c:pt idx="14964">
                  <c:v>8.2206198690713794</c:v>
                </c:pt>
                <c:pt idx="14965">
                  <c:v>8.2160392044940895</c:v>
                </c:pt>
                <c:pt idx="14966">
                  <c:v>8.2110205819479294</c:v>
                </c:pt>
                <c:pt idx="14967">
                  <c:v>8.2060474595696693</c:v>
                </c:pt>
                <c:pt idx="14968">
                  <c:v>8.2025979597297791</c:v>
                </c:pt>
                <c:pt idx="14969">
                  <c:v>8.1992836707778292</c:v>
                </c:pt>
                <c:pt idx="14970">
                  <c:v>8.1958291943332906</c:v>
                </c:pt>
                <c:pt idx="14971">
                  <c:v>8.1958218336488304</c:v>
                </c:pt>
                <c:pt idx="14972">
                  <c:v>8.1913133208345794</c:v>
                </c:pt>
                <c:pt idx="14973">
                  <c:v>8.1868371024520705</c:v>
                </c:pt>
                <c:pt idx="14974">
                  <c:v>8.18235712397985</c:v>
                </c:pt>
                <c:pt idx="14975">
                  <c:v>8.1778859970677402</c:v>
                </c:pt>
                <c:pt idx="14976">
                  <c:v>8.1734778249826494</c:v>
                </c:pt>
                <c:pt idx="14977">
                  <c:v>8.1690858710803997</c:v>
                </c:pt>
                <c:pt idx="14978">
                  <c:v>8.1646728048369699</c:v>
                </c:pt>
                <c:pt idx="14979">
                  <c:v>8.1602486392298097</c:v>
                </c:pt>
                <c:pt idx="14980">
                  <c:v>8.1558310166301808</c:v>
                </c:pt>
                <c:pt idx="14981">
                  <c:v>8.1514117109928499</c:v>
                </c:pt>
                <c:pt idx="14982">
                  <c:v>8.1469995432002502</c:v>
                </c:pt>
                <c:pt idx="14983">
                  <c:v>8.1425825917177495</c:v>
                </c:pt>
                <c:pt idx="14984">
                  <c:v>8.1381688429613703</c:v>
                </c:pt>
                <c:pt idx="14985">
                  <c:v>8.1337613957655392</c:v>
                </c:pt>
                <c:pt idx="14986">
                  <c:v>8.1293848397784991</c:v>
                </c:pt>
                <c:pt idx="14987">
                  <c:v>8.1250087403520102</c:v>
                </c:pt>
                <c:pt idx="14988">
                  <c:v>8.1206069950866393</c:v>
                </c:pt>
                <c:pt idx="14989">
                  <c:v>8.1145517841305193</c:v>
                </c:pt>
                <c:pt idx="14990">
                  <c:v>8.1085552873064302</c:v>
                </c:pt>
                <c:pt idx="14991">
                  <c:v>8.1025921087408204</c:v>
                </c:pt>
                <c:pt idx="14992">
                  <c:v>8.0966574092947603</c:v>
                </c:pt>
                <c:pt idx="14993">
                  <c:v>8.0906579746309006</c:v>
                </c:pt>
                <c:pt idx="14994">
                  <c:v>8.0862283572297002</c:v>
                </c:pt>
                <c:pt idx="14995">
                  <c:v>8.0801957535364206</c:v>
                </c:pt>
                <c:pt idx="14996">
                  <c:v>8.0758199579621799</c:v>
                </c:pt>
                <c:pt idx="14997">
                  <c:v>8.0717940028576596</c:v>
                </c:pt>
                <c:pt idx="14998">
                  <c:v>8.0677529057703694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F0DC-48B4-9196-254B9C0B88BB}"/>
            </c:ext>
          </c:extLst>
        </c:ser>
        <c:ser>
          <c:idx val="3"/>
          <c:order val="3"/>
          <c:tx>
            <c:strRef>
              <c:f>QueryCount!$K$1</c:f>
              <c:strCache>
                <c:ptCount val="1"/>
                <c:pt idx="0">
                  <c:v>SGFFW-IRDSA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xVal>
            <c:numRef>
              <c:f>QueryCount!$J$3:$J$1001</c:f>
              <c:numCache>
                <c:formatCode>General</c:formatCode>
                <c:ptCount val="999"/>
                <c:pt idx="0">
                  <c:v>51</c:v>
                </c:pt>
                <c:pt idx="1">
                  <c:v>102</c:v>
                </c:pt>
                <c:pt idx="2">
                  <c:v>153</c:v>
                </c:pt>
                <c:pt idx="3">
                  <c:v>204</c:v>
                </c:pt>
                <c:pt idx="4">
                  <c:v>255</c:v>
                </c:pt>
                <c:pt idx="5">
                  <c:v>306</c:v>
                </c:pt>
                <c:pt idx="6">
                  <c:v>357</c:v>
                </c:pt>
                <c:pt idx="7">
                  <c:v>408</c:v>
                </c:pt>
                <c:pt idx="8">
                  <c:v>459</c:v>
                </c:pt>
                <c:pt idx="9">
                  <c:v>510</c:v>
                </c:pt>
                <c:pt idx="10">
                  <c:v>561</c:v>
                </c:pt>
                <c:pt idx="11">
                  <c:v>612</c:v>
                </c:pt>
                <c:pt idx="12">
                  <c:v>663</c:v>
                </c:pt>
                <c:pt idx="13">
                  <c:v>714</c:v>
                </c:pt>
                <c:pt idx="14">
                  <c:v>765</c:v>
                </c:pt>
                <c:pt idx="15">
                  <c:v>816</c:v>
                </c:pt>
                <c:pt idx="16">
                  <c:v>867</c:v>
                </c:pt>
                <c:pt idx="17">
                  <c:v>918</c:v>
                </c:pt>
                <c:pt idx="18">
                  <c:v>969</c:v>
                </c:pt>
                <c:pt idx="19">
                  <c:v>1020</c:v>
                </c:pt>
                <c:pt idx="20">
                  <c:v>1071</c:v>
                </c:pt>
                <c:pt idx="21">
                  <c:v>1122</c:v>
                </c:pt>
                <c:pt idx="22">
                  <c:v>1173</c:v>
                </c:pt>
                <c:pt idx="23">
                  <c:v>1224</c:v>
                </c:pt>
                <c:pt idx="24">
                  <c:v>1275</c:v>
                </c:pt>
                <c:pt idx="25">
                  <c:v>1326</c:v>
                </c:pt>
                <c:pt idx="26">
                  <c:v>1377</c:v>
                </c:pt>
                <c:pt idx="27">
                  <c:v>1428</c:v>
                </c:pt>
                <c:pt idx="28">
                  <c:v>1479</c:v>
                </c:pt>
                <c:pt idx="29">
                  <c:v>1530</c:v>
                </c:pt>
                <c:pt idx="30">
                  <c:v>1581</c:v>
                </c:pt>
                <c:pt idx="31">
                  <c:v>1632</c:v>
                </c:pt>
                <c:pt idx="32">
                  <c:v>1683</c:v>
                </c:pt>
                <c:pt idx="33">
                  <c:v>1734</c:v>
                </c:pt>
                <c:pt idx="34">
                  <c:v>1785</c:v>
                </c:pt>
                <c:pt idx="35">
                  <c:v>1836</c:v>
                </c:pt>
                <c:pt idx="36">
                  <c:v>1887</c:v>
                </c:pt>
                <c:pt idx="37">
                  <c:v>1938</c:v>
                </c:pt>
                <c:pt idx="38">
                  <c:v>1989</c:v>
                </c:pt>
                <c:pt idx="39">
                  <c:v>2040</c:v>
                </c:pt>
                <c:pt idx="40">
                  <c:v>2091</c:v>
                </c:pt>
                <c:pt idx="41">
                  <c:v>2142</c:v>
                </c:pt>
                <c:pt idx="42">
                  <c:v>2193</c:v>
                </c:pt>
                <c:pt idx="43">
                  <c:v>2244</c:v>
                </c:pt>
                <c:pt idx="44">
                  <c:v>2295</c:v>
                </c:pt>
                <c:pt idx="45">
                  <c:v>2346</c:v>
                </c:pt>
                <c:pt idx="46">
                  <c:v>2397</c:v>
                </c:pt>
                <c:pt idx="47">
                  <c:v>2448</c:v>
                </c:pt>
                <c:pt idx="48">
                  <c:v>2499</c:v>
                </c:pt>
                <c:pt idx="49">
                  <c:v>2550</c:v>
                </c:pt>
                <c:pt idx="50">
                  <c:v>2601</c:v>
                </c:pt>
                <c:pt idx="51">
                  <c:v>2652</c:v>
                </c:pt>
                <c:pt idx="52">
                  <c:v>2703</c:v>
                </c:pt>
                <c:pt idx="53">
                  <c:v>2754</c:v>
                </c:pt>
                <c:pt idx="54">
                  <c:v>2805</c:v>
                </c:pt>
                <c:pt idx="55">
                  <c:v>2856</c:v>
                </c:pt>
                <c:pt idx="56">
                  <c:v>2907</c:v>
                </c:pt>
                <c:pt idx="57">
                  <c:v>2958</c:v>
                </c:pt>
                <c:pt idx="58">
                  <c:v>3009</c:v>
                </c:pt>
                <c:pt idx="59">
                  <c:v>3060</c:v>
                </c:pt>
                <c:pt idx="60">
                  <c:v>3111</c:v>
                </c:pt>
                <c:pt idx="61">
                  <c:v>3162</c:v>
                </c:pt>
                <c:pt idx="62">
                  <c:v>3213</c:v>
                </c:pt>
                <c:pt idx="63">
                  <c:v>3264</c:v>
                </c:pt>
                <c:pt idx="64">
                  <c:v>3315</c:v>
                </c:pt>
                <c:pt idx="65">
                  <c:v>3366</c:v>
                </c:pt>
                <c:pt idx="66">
                  <c:v>3417</c:v>
                </c:pt>
                <c:pt idx="67">
                  <c:v>3468</c:v>
                </c:pt>
                <c:pt idx="68">
                  <c:v>3519</c:v>
                </c:pt>
                <c:pt idx="69">
                  <c:v>3570</c:v>
                </c:pt>
                <c:pt idx="70">
                  <c:v>3621</c:v>
                </c:pt>
                <c:pt idx="71">
                  <c:v>3672</c:v>
                </c:pt>
                <c:pt idx="72">
                  <c:v>3723</c:v>
                </c:pt>
                <c:pt idx="73">
                  <c:v>3774</c:v>
                </c:pt>
                <c:pt idx="74">
                  <c:v>3825</c:v>
                </c:pt>
                <c:pt idx="75">
                  <c:v>3876</c:v>
                </c:pt>
                <c:pt idx="76">
                  <c:v>3927</c:v>
                </c:pt>
                <c:pt idx="77">
                  <c:v>3978</c:v>
                </c:pt>
                <c:pt idx="78">
                  <c:v>4029</c:v>
                </c:pt>
                <c:pt idx="79">
                  <c:v>4080</c:v>
                </c:pt>
                <c:pt idx="80">
                  <c:v>4131</c:v>
                </c:pt>
                <c:pt idx="81">
                  <c:v>4182</c:v>
                </c:pt>
                <c:pt idx="82">
                  <c:v>4233</c:v>
                </c:pt>
                <c:pt idx="83">
                  <c:v>4284</c:v>
                </c:pt>
                <c:pt idx="84">
                  <c:v>4335</c:v>
                </c:pt>
                <c:pt idx="85">
                  <c:v>4386</c:v>
                </c:pt>
                <c:pt idx="86">
                  <c:v>4437</c:v>
                </c:pt>
                <c:pt idx="87">
                  <c:v>4488</c:v>
                </c:pt>
                <c:pt idx="88">
                  <c:v>4539</c:v>
                </c:pt>
                <c:pt idx="89">
                  <c:v>4590</c:v>
                </c:pt>
                <c:pt idx="90">
                  <c:v>4641</c:v>
                </c:pt>
                <c:pt idx="91">
                  <c:v>4692</c:v>
                </c:pt>
                <c:pt idx="92">
                  <c:v>4743</c:v>
                </c:pt>
                <c:pt idx="93">
                  <c:v>4794</c:v>
                </c:pt>
                <c:pt idx="94">
                  <c:v>4845</c:v>
                </c:pt>
                <c:pt idx="95">
                  <c:v>4896</c:v>
                </c:pt>
                <c:pt idx="96">
                  <c:v>4947</c:v>
                </c:pt>
                <c:pt idx="97">
                  <c:v>4998</c:v>
                </c:pt>
                <c:pt idx="98">
                  <c:v>5049</c:v>
                </c:pt>
                <c:pt idx="99">
                  <c:v>5100</c:v>
                </c:pt>
                <c:pt idx="100">
                  <c:v>5151</c:v>
                </c:pt>
                <c:pt idx="101">
                  <c:v>5202</c:v>
                </c:pt>
                <c:pt idx="102">
                  <c:v>5253</c:v>
                </c:pt>
                <c:pt idx="103">
                  <c:v>5304</c:v>
                </c:pt>
                <c:pt idx="104">
                  <c:v>5355</c:v>
                </c:pt>
                <c:pt idx="105">
                  <c:v>5406</c:v>
                </c:pt>
                <c:pt idx="106">
                  <c:v>5457</c:v>
                </c:pt>
                <c:pt idx="107">
                  <c:v>5508</c:v>
                </c:pt>
                <c:pt idx="108">
                  <c:v>5559</c:v>
                </c:pt>
                <c:pt idx="109">
                  <c:v>5610</c:v>
                </c:pt>
                <c:pt idx="110">
                  <c:v>5661</c:v>
                </c:pt>
                <c:pt idx="111">
                  <c:v>5712</c:v>
                </c:pt>
                <c:pt idx="112">
                  <c:v>5763</c:v>
                </c:pt>
                <c:pt idx="113">
                  <c:v>5814</c:v>
                </c:pt>
                <c:pt idx="114">
                  <c:v>5865</c:v>
                </c:pt>
                <c:pt idx="115">
                  <c:v>5916</c:v>
                </c:pt>
                <c:pt idx="116">
                  <c:v>5967</c:v>
                </c:pt>
                <c:pt idx="117">
                  <c:v>6018</c:v>
                </c:pt>
                <c:pt idx="118">
                  <c:v>6069</c:v>
                </c:pt>
                <c:pt idx="119">
                  <c:v>6120</c:v>
                </c:pt>
                <c:pt idx="120">
                  <c:v>6171</c:v>
                </c:pt>
                <c:pt idx="121">
                  <c:v>6222</c:v>
                </c:pt>
                <c:pt idx="122">
                  <c:v>6273</c:v>
                </c:pt>
                <c:pt idx="123">
                  <c:v>6324</c:v>
                </c:pt>
                <c:pt idx="124">
                  <c:v>6375</c:v>
                </c:pt>
                <c:pt idx="125">
                  <c:v>6426</c:v>
                </c:pt>
                <c:pt idx="126">
                  <c:v>6477</c:v>
                </c:pt>
                <c:pt idx="127">
                  <c:v>6528</c:v>
                </c:pt>
                <c:pt idx="128">
                  <c:v>6579</c:v>
                </c:pt>
                <c:pt idx="129">
                  <c:v>6630</c:v>
                </c:pt>
                <c:pt idx="130">
                  <c:v>6681</c:v>
                </c:pt>
                <c:pt idx="131">
                  <c:v>6732</c:v>
                </c:pt>
                <c:pt idx="132">
                  <c:v>6783</c:v>
                </c:pt>
                <c:pt idx="133">
                  <c:v>6834</c:v>
                </c:pt>
                <c:pt idx="134">
                  <c:v>6885</c:v>
                </c:pt>
                <c:pt idx="135">
                  <c:v>6936</c:v>
                </c:pt>
                <c:pt idx="136">
                  <c:v>6987</c:v>
                </c:pt>
                <c:pt idx="137">
                  <c:v>7038</c:v>
                </c:pt>
                <c:pt idx="138">
                  <c:v>7089</c:v>
                </c:pt>
                <c:pt idx="139">
                  <c:v>7140</c:v>
                </c:pt>
                <c:pt idx="140">
                  <c:v>7191</c:v>
                </c:pt>
                <c:pt idx="141">
                  <c:v>7242</c:v>
                </c:pt>
                <c:pt idx="142">
                  <c:v>7293</c:v>
                </c:pt>
                <c:pt idx="143">
                  <c:v>7344</c:v>
                </c:pt>
                <c:pt idx="144">
                  <c:v>7395</c:v>
                </c:pt>
                <c:pt idx="145">
                  <c:v>7446</c:v>
                </c:pt>
                <c:pt idx="146">
                  <c:v>7497</c:v>
                </c:pt>
                <c:pt idx="147">
                  <c:v>7548</c:v>
                </c:pt>
                <c:pt idx="148">
                  <c:v>7599</c:v>
                </c:pt>
                <c:pt idx="149">
                  <c:v>7650</c:v>
                </c:pt>
                <c:pt idx="150">
                  <c:v>7701</c:v>
                </c:pt>
                <c:pt idx="151">
                  <c:v>7752</c:v>
                </c:pt>
                <c:pt idx="152">
                  <c:v>7803</c:v>
                </c:pt>
                <c:pt idx="153">
                  <c:v>7854</c:v>
                </c:pt>
                <c:pt idx="154">
                  <c:v>7905</c:v>
                </c:pt>
                <c:pt idx="155">
                  <c:v>7956</c:v>
                </c:pt>
                <c:pt idx="156">
                  <c:v>8007</c:v>
                </c:pt>
                <c:pt idx="157">
                  <c:v>8058</c:v>
                </c:pt>
                <c:pt idx="158">
                  <c:v>8109</c:v>
                </c:pt>
                <c:pt idx="159">
                  <c:v>8160</c:v>
                </c:pt>
                <c:pt idx="160">
                  <c:v>8211</c:v>
                </c:pt>
                <c:pt idx="161">
                  <c:v>8262</c:v>
                </c:pt>
                <c:pt idx="162">
                  <c:v>8313</c:v>
                </c:pt>
                <c:pt idx="163">
                  <c:v>8364</c:v>
                </c:pt>
                <c:pt idx="164">
                  <c:v>8415</c:v>
                </c:pt>
                <c:pt idx="165">
                  <c:v>8466</c:v>
                </c:pt>
                <c:pt idx="166">
                  <c:v>8517</c:v>
                </c:pt>
                <c:pt idx="167">
                  <c:v>8568</c:v>
                </c:pt>
                <c:pt idx="168">
                  <c:v>8619</c:v>
                </c:pt>
                <c:pt idx="169">
                  <c:v>8670</c:v>
                </c:pt>
                <c:pt idx="170">
                  <c:v>8721</c:v>
                </c:pt>
                <c:pt idx="171">
                  <c:v>8772</c:v>
                </c:pt>
                <c:pt idx="172">
                  <c:v>8823</c:v>
                </c:pt>
                <c:pt idx="173">
                  <c:v>8874</c:v>
                </c:pt>
                <c:pt idx="174">
                  <c:v>8925</c:v>
                </c:pt>
                <c:pt idx="175">
                  <c:v>8976</c:v>
                </c:pt>
                <c:pt idx="176">
                  <c:v>9027</c:v>
                </c:pt>
                <c:pt idx="177">
                  <c:v>9078</c:v>
                </c:pt>
                <c:pt idx="178">
                  <c:v>9129</c:v>
                </c:pt>
                <c:pt idx="179">
                  <c:v>9180</c:v>
                </c:pt>
                <c:pt idx="180">
                  <c:v>9231</c:v>
                </c:pt>
                <c:pt idx="181">
                  <c:v>9282</c:v>
                </c:pt>
                <c:pt idx="182">
                  <c:v>9333</c:v>
                </c:pt>
                <c:pt idx="183">
                  <c:v>9384</c:v>
                </c:pt>
                <c:pt idx="184">
                  <c:v>9435</c:v>
                </c:pt>
                <c:pt idx="185">
                  <c:v>9486</c:v>
                </c:pt>
                <c:pt idx="186">
                  <c:v>9537</c:v>
                </c:pt>
                <c:pt idx="187">
                  <c:v>9588</c:v>
                </c:pt>
                <c:pt idx="188">
                  <c:v>9639</c:v>
                </c:pt>
                <c:pt idx="189">
                  <c:v>9690</c:v>
                </c:pt>
                <c:pt idx="190">
                  <c:v>9741</c:v>
                </c:pt>
                <c:pt idx="191">
                  <c:v>9792</c:v>
                </c:pt>
                <c:pt idx="192">
                  <c:v>9843</c:v>
                </c:pt>
                <c:pt idx="193">
                  <c:v>9894</c:v>
                </c:pt>
                <c:pt idx="194">
                  <c:v>9945</c:v>
                </c:pt>
                <c:pt idx="195">
                  <c:v>9996</c:v>
                </c:pt>
                <c:pt idx="196">
                  <c:v>10047</c:v>
                </c:pt>
                <c:pt idx="197">
                  <c:v>10098</c:v>
                </c:pt>
                <c:pt idx="198">
                  <c:v>10149</c:v>
                </c:pt>
                <c:pt idx="199">
                  <c:v>10200</c:v>
                </c:pt>
                <c:pt idx="200">
                  <c:v>10251</c:v>
                </c:pt>
                <c:pt idx="201">
                  <c:v>10302</c:v>
                </c:pt>
                <c:pt idx="202">
                  <c:v>10353</c:v>
                </c:pt>
                <c:pt idx="203">
                  <c:v>10404</c:v>
                </c:pt>
                <c:pt idx="204">
                  <c:v>10455</c:v>
                </c:pt>
                <c:pt idx="205">
                  <c:v>10506</c:v>
                </c:pt>
                <c:pt idx="206">
                  <c:v>10557</c:v>
                </c:pt>
                <c:pt idx="207">
                  <c:v>10608</c:v>
                </c:pt>
                <c:pt idx="208">
                  <c:v>10659</c:v>
                </c:pt>
                <c:pt idx="209">
                  <c:v>10710</c:v>
                </c:pt>
                <c:pt idx="210">
                  <c:v>10761</c:v>
                </c:pt>
                <c:pt idx="211">
                  <c:v>10812</c:v>
                </c:pt>
                <c:pt idx="212">
                  <c:v>10863</c:v>
                </c:pt>
                <c:pt idx="213">
                  <c:v>10914</c:v>
                </c:pt>
                <c:pt idx="214">
                  <c:v>10965</c:v>
                </c:pt>
                <c:pt idx="215">
                  <c:v>11016</c:v>
                </c:pt>
                <c:pt idx="216">
                  <c:v>11067</c:v>
                </c:pt>
                <c:pt idx="217">
                  <c:v>11118</c:v>
                </c:pt>
                <c:pt idx="218">
                  <c:v>11169</c:v>
                </c:pt>
                <c:pt idx="219">
                  <c:v>11220</c:v>
                </c:pt>
                <c:pt idx="220">
                  <c:v>11271</c:v>
                </c:pt>
                <c:pt idx="221">
                  <c:v>11322</c:v>
                </c:pt>
                <c:pt idx="222">
                  <c:v>11373</c:v>
                </c:pt>
                <c:pt idx="223">
                  <c:v>11424</c:v>
                </c:pt>
                <c:pt idx="224">
                  <c:v>11475</c:v>
                </c:pt>
                <c:pt idx="225">
                  <c:v>11526</c:v>
                </c:pt>
                <c:pt idx="226">
                  <c:v>11577</c:v>
                </c:pt>
                <c:pt idx="227">
                  <c:v>11628</c:v>
                </c:pt>
                <c:pt idx="228">
                  <c:v>11679</c:v>
                </c:pt>
                <c:pt idx="229">
                  <c:v>11730</c:v>
                </c:pt>
                <c:pt idx="230">
                  <c:v>11781</c:v>
                </c:pt>
                <c:pt idx="231">
                  <c:v>11832</c:v>
                </c:pt>
                <c:pt idx="232">
                  <c:v>11883</c:v>
                </c:pt>
                <c:pt idx="233">
                  <c:v>11934</c:v>
                </c:pt>
                <c:pt idx="234">
                  <c:v>11985</c:v>
                </c:pt>
                <c:pt idx="235">
                  <c:v>12036</c:v>
                </c:pt>
                <c:pt idx="236">
                  <c:v>12087</c:v>
                </c:pt>
                <c:pt idx="237">
                  <c:v>12138</c:v>
                </c:pt>
                <c:pt idx="238">
                  <c:v>12189</c:v>
                </c:pt>
                <c:pt idx="239">
                  <c:v>12240</c:v>
                </c:pt>
                <c:pt idx="240">
                  <c:v>12291</c:v>
                </c:pt>
                <c:pt idx="241">
                  <c:v>12342</c:v>
                </c:pt>
                <c:pt idx="242">
                  <c:v>12393</c:v>
                </c:pt>
                <c:pt idx="243">
                  <c:v>12444</c:v>
                </c:pt>
                <c:pt idx="244">
                  <c:v>12495</c:v>
                </c:pt>
                <c:pt idx="245">
                  <c:v>12546</c:v>
                </c:pt>
                <c:pt idx="246">
                  <c:v>12597</c:v>
                </c:pt>
                <c:pt idx="247">
                  <c:v>12648</c:v>
                </c:pt>
                <c:pt idx="248">
                  <c:v>12699</c:v>
                </c:pt>
                <c:pt idx="249">
                  <c:v>12750</c:v>
                </c:pt>
                <c:pt idx="250">
                  <c:v>12801</c:v>
                </c:pt>
                <c:pt idx="251">
                  <c:v>12852</c:v>
                </c:pt>
                <c:pt idx="252">
                  <c:v>12903</c:v>
                </c:pt>
                <c:pt idx="253">
                  <c:v>12954</c:v>
                </c:pt>
                <c:pt idx="254">
                  <c:v>13005</c:v>
                </c:pt>
                <c:pt idx="255">
                  <c:v>13056</c:v>
                </c:pt>
                <c:pt idx="256">
                  <c:v>13107</c:v>
                </c:pt>
                <c:pt idx="257">
                  <c:v>13158</c:v>
                </c:pt>
                <c:pt idx="258">
                  <c:v>13209</c:v>
                </c:pt>
                <c:pt idx="259">
                  <c:v>13260</c:v>
                </c:pt>
                <c:pt idx="260">
                  <c:v>13311</c:v>
                </c:pt>
                <c:pt idx="261">
                  <c:v>13362</c:v>
                </c:pt>
                <c:pt idx="262">
                  <c:v>13413</c:v>
                </c:pt>
                <c:pt idx="263">
                  <c:v>13464</c:v>
                </c:pt>
                <c:pt idx="264">
                  <c:v>13515</c:v>
                </c:pt>
                <c:pt idx="265">
                  <c:v>13566</c:v>
                </c:pt>
                <c:pt idx="266">
                  <c:v>13617</c:v>
                </c:pt>
                <c:pt idx="267">
                  <c:v>13668</c:v>
                </c:pt>
                <c:pt idx="268">
                  <c:v>13719</c:v>
                </c:pt>
                <c:pt idx="269">
                  <c:v>13770</c:v>
                </c:pt>
                <c:pt idx="270">
                  <c:v>13821</c:v>
                </c:pt>
                <c:pt idx="271">
                  <c:v>13872</c:v>
                </c:pt>
                <c:pt idx="272">
                  <c:v>13923</c:v>
                </c:pt>
                <c:pt idx="273">
                  <c:v>13974</c:v>
                </c:pt>
                <c:pt idx="274">
                  <c:v>14025</c:v>
                </c:pt>
                <c:pt idx="275">
                  <c:v>14076</c:v>
                </c:pt>
                <c:pt idx="276">
                  <c:v>14127</c:v>
                </c:pt>
                <c:pt idx="277">
                  <c:v>14178</c:v>
                </c:pt>
                <c:pt idx="278">
                  <c:v>14229</c:v>
                </c:pt>
                <c:pt idx="279">
                  <c:v>14280</c:v>
                </c:pt>
                <c:pt idx="280">
                  <c:v>14331</c:v>
                </c:pt>
                <c:pt idx="281">
                  <c:v>14382</c:v>
                </c:pt>
                <c:pt idx="282">
                  <c:v>14433</c:v>
                </c:pt>
                <c:pt idx="283">
                  <c:v>14484</c:v>
                </c:pt>
                <c:pt idx="284">
                  <c:v>14535</c:v>
                </c:pt>
                <c:pt idx="285">
                  <c:v>14586</c:v>
                </c:pt>
                <c:pt idx="286">
                  <c:v>14637</c:v>
                </c:pt>
                <c:pt idx="287">
                  <c:v>14688</c:v>
                </c:pt>
                <c:pt idx="288">
                  <c:v>14739</c:v>
                </c:pt>
                <c:pt idx="289">
                  <c:v>14790</c:v>
                </c:pt>
                <c:pt idx="290">
                  <c:v>14841</c:v>
                </c:pt>
                <c:pt idx="291">
                  <c:v>14892</c:v>
                </c:pt>
                <c:pt idx="292">
                  <c:v>14943</c:v>
                </c:pt>
                <c:pt idx="293">
                  <c:v>14994</c:v>
                </c:pt>
                <c:pt idx="294">
                  <c:v>15045</c:v>
                </c:pt>
                <c:pt idx="295">
                  <c:v>15096</c:v>
                </c:pt>
                <c:pt idx="296">
                  <c:v>15147</c:v>
                </c:pt>
                <c:pt idx="297">
                  <c:v>15198</c:v>
                </c:pt>
                <c:pt idx="298">
                  <c:v>15249</c:v>
                </c:pt>
                <c:pt idx="299">
                  <c:v>15300</c:v>
                </c:pt>
                <c:pt idx="300">
                  <c:v>15351</c:v>
                </c:pt>
                <c:pt idx="301">
                  <c:v>15402</c:v>
                </c:pt>
                <c:pt idx="302">
                  <c:v>15453</c:v>
                </c:pt>
                <c:pt idx="303">
                  <c:v>15504</c:v>
                </c:pt>
                <c:pt idx="304">
                  <c:v>15555</c:v>
                </c:pt>
                <c:pt idx="305">
                  <c:v>15606</c:v>
                </c:pt>
                <c:pt idx="306">
                  <c:v>15657</c:v>
                </c:pt>
                <c:pt idx="307">
                  <c:v>15708</c:v>
                </c:pt>
                <c:pt idx="308">
                  <c:v>15759</c:v>
                </c:pt>
                <c:pt idx="309">
                  <c:v>15810</c:v>
                </c:pt>
                <c:pt idx="310">
                  <c:v>15861</c:v>
                </c:pt>
                <c:pt idx="311">
                  <c:v>15912</c:v>
                </c:pt>
                <c:pt idx="312">
                  <c:v>15963</c:v>
                </c:pt>
                <c:pt idx="313">
                  <c:v>16014</c:v>
                </c:pt>
                <c:pt idx="314">
                  <c:v>16065</c:v>
                </c:pt>
                <c:pt idx="315">
                  <c:v>16116</c:v>
                </c:pt>
                <c:pt idx="316">
                  <c:v>16167</c:v>
                </c:pt>
                <c:pt idx="317">
                  <c:v>16218</c:v>
                </c:pt>
                <c:pt idx="318">
                  <c:v>16269</c:v>
                </c:pt>
                <c:pt idx="319">
                  <c:v>16320</c:v>
                </c:pt>
                <c:pt idx="320">
                  <c:v>16371</c:v>
                </c:pt>
                <c:pt idx="321">
                  <c:v>16422</c:v>
                </c:pt>
                <c:pt idx="322">
                  <c:v>16473</c:v>
                </c:pt>
                <c:pt idx="323">
                  <c:v>16524</c:v>
                </c:pt>
                <c:pt idx="324">
                  <c:v>16575</c:v>
                </c:pt>
                <c:pt idx="325">
                  <c:v>16626</c:v>
                </c:pt>
                <c:pt idx="326">
                  <c:v>16677</c:v>
                </c:pt>
                <c:pt idx="327">
                  <c:v>16728</c:v>
                </c:pt>
                <c:pt idx="328">
                  <c:v>16779</c:v>
                </c:pt>
                <c:pt idx="329">
                  <c:v>16830</c:v>
                </c:pt>
                <c:pt idx="330">
                  <c:v>16881</c:v>
                </c:pt>
                <c:pt idx="331">
                  <c:v>16932</c:v>
                </c:pt>
                <c:pt idx="332">
                  <c:v>16983</c:v>
                </c:pt>
                <c:pt idx="333">
                  <c:v>17034</c:v>
                </c:pt>
                <c:pt idx="334">
                  <c:v>17085</c:v>
                </c:pt>
                <c:pt idx="335">
                  <c:v>17136</c:v>
                </c:pt>
                <c:pt idx="336">
                  <c:v>17187</c:v>
                </c:pt>
                <c:pt idx="337">
                  <c:v>17238</c:v>
                </c:pt>
                <c:pt idx="338">
                  <c:v>17289</c:v>
                </c:pt>
                <c:pt idx="339">
                  <c:v>17340</c:v>
                </c:pt>
                <c:pt idx="340">
                  <c:v>17391</c:v>
                </c:pt>
                <c:pt idx="341">
                  <c:v>17442</c:v>
                </c:pt>
                <c:pt idx="342">
                  <c:v>17493</c:v>
                </c:pt>
                <c:pt idx="343">
                  <c:v>17544</c:v>
                </c:pt>
                <c:pt idx="344">
                  <c:v>17595</c:v>
                </c:pt>
                <c:pt idx="345">
                  <c:v>17646</c:v>
                </c:pt>
                <c:pt idx="346">
                  <c:v>17697</c:v>
                </c:pt>
                <c:pt idx="347">
                  <c:v>17748</c:v>
                </c:pt>
                <c:pt idx="348">
                  <c:v>17799</c:v>
                </c:pt>
                <c:pt idx="349">
                  <c:v>17850</c:v>
                </c:pt>
                <c:pt idx="350">
                  <c:v>17901</c:v>
                </c:pt>
                <c:pt idx="351">
                  <c:v>17952</c:v>
                </c:pt>
                <c:pt idx="352">
                  <c:v>18003</c:v>
                </c:pt>
                <c:pt idx="353">
                  <c:v>18054</c:v>
                </c:pt>
                <c:pt idx="354">
                  <c:v>18105</c:v>
                </c:pt>
                <c:pt idx="355">
                  <c:v>18156</c:v>
                </c:pt>
                <c:pt idx="356">
                  <c:v>18207</c:v>
                </c:pt>
                <c:pt idx="357">
                  <c:v>18258</c:v>
                </c:pt>
                <c:pt idx="358">
                  <c:v>18309</c:v>
                </c:pt>
                <c:pt idx="359">
                  <c:v>18360</c:v>
                </c:pt>
                <c:pt idx="360">
                  <c:v>18411</c:v>
                </c:pt>
                <c:pt idx="361">
                  <c:v>18462</c:v>
                </c:pt>
                <c:pt idx="362">
                  <c:v>18513</c:v>
                </c:pt>
                <c:pt idx="363">
                  <c:v>18564</c:v>
                </c:pt>
                <c:pt idx="364">
                  <c:v>18615</c:v>
                </c:pt>
                <c:pt idx="365">
                  <c:v>18666</c:v>
                </c:pt>
                <c:pt idx="366">
                  <c:v>18717</c:v>
                </c:pt>
                <c:pt idx="367">
                  <c:v>18768</c:v>
                </c:pt>
                <c:pt idx="368">
                  <c:v>18819</c:v>
                </c:pt>
                <c:pt idx="369">
                  <c:v>18870</c:v>
                </c:pt>
                <c:pt idx="370">
                  <c:v>18921</c:v>
                </c:pt>
                <c:pt idx="371">
                  <c:v>18972</c:v>
                </c:pt>
                <c:pt idx="372">
                  <c:v>19023</c:v>
                </c:pt>
                <c:pt idx="373">
                  <c:v>19074</c:v>
                </c:pt>
                <c:pt idx="374">
                  <c:v>19125</c:v>
                </c:pt>
                <c:pt idx="375">
                  <c:v>19176</c:v>
                </c:pt>
                <c:pt idx="376">
                  <c:v>19227</c:v>
                </c:pt>
                <c:pt idx="377">
                  <c:v>19278</c:v>
                </c:pt>
                <c:pt idx="378">
                  <c:v>19329</c:v>
                </c:pt>
                <c:pt idx="379">
                  <c:v>19380</c:v>
                </c:pt>
                <c:pt idx="380">
                  <c:v>19431</c:v>
                </c:pt>
                <c:pt idx="381">
                  <c:v>19482</c:v>
                </c:pt>
                <c:pt idx="382">
                  <c:v>19533</c:v>
                </c:pt>
                <c:pt idx="383">
                  <c:v>19584</c:v>
                </c:pt>
                <c:pt idx="384">
                  <c:v>19635</c:v>
                </c:pt>
                <c:pt idx="385">
                  <c:v>19686</c:v>
                </c:pt>
                <c:pt idx="386">
                  <c:v>19737</c:v>
                </c:pt>
                <c:pt idx="387">
                  <c:v>19788</c:v>
                </c:pt>
                <c:pt idx="388">
                  <c:v>19839</c:v>
                </c:pt>
                <c:pt idx="389">
                  <c:v>19890</c:v>
                </c:pt>
                <c:pt idx="390">
                  <c:v>19941</c:v>
                </c:pt>
                <c:pt idx="391">
                  <c:v>19992</c:v>
                </c:pt>
                <c:pt idx="392">
                  <c:v>20043</c:v>
                </c:pt>
                <c:pt idx="393">
                  <c:v>20094</c:v>
                </c:pt>
                <c:pt idx="394">
                  <c:v>20145</c:v>
                </c:pt>
                <c:pt idx="395">
                  <c:v>20196</c:v>
                </c:pt>
                <c:pt idx="396">
                  <c:v>20247</c:v>
                </c:pt>
                <c:pt idx="397">
                  <c:v>20298</c:v>
                </c:pt>
                <c:pt idx="398">
                  <c:v>20349</c:v>
                </c:pt>
                <c:pt idx="399">
                  <c:v>20400</c:v>
                </c:pt>
                <c:pt idx="400">
                  <c:v>20451</c:v>
                </c:pt>
                <c:pt idx="401">
                  <c:v>20502</c:v>
                </c:pt>
                <c:pt idx="402">
                  <c:v>20553</c:v>
                </c:pt>
                <c:pt idx="403">
                  <c:v>20604</c:v>
                </c:pt>
                <c:pt idx="404">
                  <c:v>20655</c:v>
                </c:pt>
                <c:pt idx="405">
                  <c:v>20706</c:v>
                </c:pt>
                <c:pt idx="406">
                  <c:v>20757</c:v>
                </c:pt>
                <c:pt idx="407">
                  <c:v>20808</c:v>
                </c:pt>
                <c:pt idx="408">
                  <c:v>20859</c:v>
                </c:pt>
                <c:pt idx="409">
                  <c:v>20910</c:v>
                </c:pt>
                <c:pt idx="410">
                  <c:v>20961</c:v>
                </c:pt>
                <c:pt idx="411">
                  <c:v>21012</c:v>
                </c:pt>
                <c:pt idx="412">
                  <c:v>21063</c:v>
                </c:pt>
                <c:pt idx="413">
                  <c:v>21114</c:v>
                </c:pt>
                <c:pt idx="414">
                  <c:v>21165</c:v>
                </c:pt>
                <c:pt idx="415">
                  <c:v>21216</c:v>
                </c:pt>
                <c:pt idx="416">
                  <c:v>21267</c:v>
                </c:pt>
                <c:pt idx="417">
                  <c:v>21318</c:v>
                </c:pt>
                <c:pt idx="418">
                  <c:v>21369</c:v>
                </c:pt>
                <c:pt idx="419">
                  <c:v>21420</c:v>
                </c:pt>
                <c:pt idx="420">
                  <c:v>21471</c:v>
                </c:pt>
                <c:pt idx="421">
                  <c:v>21522</c:v>
                </c:pt>
                <c:pt idx="422">
                  <c:v>21573</c:v>
                </c:pt>
                <c:pt idx="423">
                  <c:v>21624</c:v>
                </c:pt>
                <c:pt idx="424">
                  <c:v>21675</c:v>
                </c:pt>
                <c:pt idx="425">
                  <c:v>21726</c:v>
                </c:pt>
                <c:pt idx="426">
                  <c:v>21777</c:v>
                </c:pt>
                <c:pt idx="427">
                  <c:v>21828</c:v>
                </c:pt>
                <c:pt idx="428">
                  <c:v>21879</c:v>
                </c:pt>
                <c:pt idx="429">
                  <c:v>21930</c:v>
                </c:pt>
                <c:pt idx="430">
                  <c:v>21981</c:v>
                </c:pt>
                <c:pt idx="431">
                  <c:v>22032</c:v>
                </c:pt>
                <c:pt idx="432">
                  <c:v>22083</c:v>
                </c:pt>
                <c:pt idx="433">
                  <c:v>22134</c:v>
                </c:pt>
                <c:pt idx="434">
                  <c:v>22185</c:v>
                </c:pt>
                <c:pt idx="435">
                  <c:v>22236</c:v>
                </c:pt>
                <c:pt idx="436">
                  <c:v>22287</c:v>
                </c:pt>
                <c:pt idx="437">
                  <c:v>22338</c:v>
                </c:pt>
                <c:pt idx="438">
                  <c:v>22389</c:v>
                </c:pt>
                <c:pt idx="439">
                  <c:v>22440</c:v>
                </c:pt>
                <c:pt idx="440">
                  <c:v>22491</c:v>
                </c:pt>
                <c:pt idx="441">
                  <c:v>22542</c:v>
                </c:pt>
                <c:pt idx="442">
                  <c:v>22593</c:v>
                </c:pt>
                <c:pt idx="443">
                  <c:v>22644</c:v>
                </c:pt>
                <c:pt idx="444">
                  <c:v>22695</c:v>
                </c:pt>
                <c:pt idx="445">
                  <c:v>22746</c:v>
                </c:pt>
                <c:pt idx="446">
                  <c:v>22797</c:v>
                </c:pt>
                <c:pt idx="447">
                  <c:v>22848</c:v>
                </c:pt>
                <c:pt idx="448">
                  <c:v>22899</c:v>
                </c:pt>
                <c:pt idx="449">
                  <c:v>22950</c:v>
                </c:pt>
                <c:pt idx="450">
                  <c:v>23001</c:v>
                </c:pt>
                <c:pt idx="451">
                  <c:v>23052</c:v>
                </c:pt>
                <c:pt idx="452">
                  <c:v>23103</c:v>
                </c:pt>
                <c:pt idx="453">
                  <c:v>23154</c:v>
                </c:pt>
                <c:pt idx="454">
                  <c:v>23205</c:v>
                </c:pt>
                <c:pt idx="455">
                  <c:v>23256</c:v>
                </c:pt>
                <c:pt idx="456">
                  <c:v>23307</c:v>
                </c:pt>
                <c:pt idx="457">
                  <c:v>23358</c:v>
                </c:pt>
                <c:pt idx="458">
                  <c:v>23409</c:v>
                </c:pt>
                <c:pt idx="459">
                  <c:v>23460</c:v>
                </c:pt>
                <c:pt idx="460">
                  <c:v>23511</c:v>
                </c:pt>
                <c:pt idx="461">
                  <c:v>23562</c:v>
                </c:pt>
                <c:pt idx="462">
                  <c:v>23613</c:v>
                </c:pt>
                <c:pt idx="463">
                  <c:v>23664</c:v>
                </c:pt>
                <c:pt idx="464">
                  <c:v>23715</c:v>
                </c:pt>
                <c:pt idx="465">
                  <c:v>23766</c:v>
                </c:pt>
                <c:pt idx="466">
                  <c:v>23817</c:v>
                </c:pt>
                <c:pt idx="467">
                  <c:v>23868</c:v>
                </c:pt>
                <c:pt idx="468">
                  <c:v>23919</c:v>
                </c:pt>
                <c:pt idx="469">
                  <c:v>23970</c:v>
                </c:pt>
                <c:pt idx="470">
                  <c:v>24021</c:v>
                </c:pt>
                <c:pt idx="471">
                  <c:v>24072</c:v>
                </c:pt>
                <c:pt idx="472">
                  <c:v>24123</c:v>
                </c:pt>
                <c:pt idx="473">
                  <c:v>24174</c:v>
                </c:pt>
                <c:pt idx="474">
                  <c:v>24225</c:v>
                </c:pt>
                <c:pt idx="475">
                  <c:v>24276</c:v>
                </c:pt>
                <c:pt idx="476">
                  <c:v>24327</c:v>
                </c:pt>
                <c:pt idx="477">
                  <c:v>24378</c:v>
                </c:pt>
                <c:pt idx="478">
                  <c:v>24429</c:v>
                </c:pt>
                <c:pt idx="479">
                  <c:v>24480</c:v>
                </c:pt>
                <c:pt idx="480">
                  <c:v>24531</c:v>
                </c:pt>
                <c:pt idx="481">
                  <c:v>24582</c:v>
                </c:pt>
                <c:pt idx="482">
                  <c:v>24633</c:v>
                </c:pt>
                <c:pt idx="483">
                  <c:v>24684</c:v>
                </c:pt>
                <c:pt idx="484">
                  <c:v>24735</c:v>
                </c:pt>
                <c:pt idx="485">
                  <c:v>24786</c:v>
                </c:pt>
                <c:pt idx="486">
                  <c:v>24837</c:v>
                </c:pt>
                <c:pt idx="487">
                  <c:v>24888</c:v>
                </c:pt>
                <c:pt idx="488">
                  <c:v>24939</c:v>
                </c:pt>
                <c:pt idx="489">
                  <c:v>24990</c:v>
                </c:pt>
                <c:pt idx="490">
                  <c:v>25041</c:v>
                </c:pt>
                <c:pt idx="491">
                  <c:v>25092</c:v>
                </c:pt>
                <c:pt idx="492">
                  <c:v>25143</c:v>
                </c:pt>
                <c:pt idx="493">
                  <c:v>25194</c:v>
                </c:pt>
                <c:pt idx="494">
                  <c:v>25245</c:v>
                </c:pt>
                <c:pt idx="495">
                  <c:v>25296</c:v>
                </c:pt>
                <c:pt idx="496">
                  <c:v>25347</c:v>
                </c:pt>
                <c:pt idx="497">
                  <c:v>25398</c:v>
                </c:pt>
                <c:pt idx="498">
                  <c:v>25449</c:v>
                </c:pt>
                <c:pt idx="499">
                  <c:v>25500</c:v>
                </c:pt>
                <c:pt idx="500">
                  <c:v>25551</c:v>
                </c:pt>
                <c:pt idx="501">
                  <c:v>25602</c:v>
                </c:pt>
                <c:pt idx="502">
                  <c:v>25653</c:v>
                </c:pt>
                <c:pt idx="503">
                  <c:v>25704</c:v>
                </c:pt>
                <c:pt idx="504">
                  <c:v>25755</c:v>
                </c:pt>
                <c:pt idx="505">
                  <c:v>25806</c:v>
                </c:pt>
                <c:pt idx="506">
                  <c:v>25857</c:v>
                </c:pt>
                <c:pt idx="507">
                  <c:v>25908</c:v>
                </c:pt>
                <c:pt idx="508">
                  <c:v>25959</c:v>
                </c:pt>
                <c:pt idx="509">
                  <c:v>26010</c:v>
                </c:pt>
                <c:pt idx="510">
                  <c:v>26061</c:v>
                </c:pt>
                <c:pt idx="511">
                  <c:v>26112</c:v>
                </c:pt>
                <c:pt idx="512">
                  <c:v>26163</c:v>
                </c:pt>
                <c:pt idx="513">
                  <c:v>26214</c:v>
                </c:pt>
                <c:pt idx="514">
                  <c:v>26265</c:v>
                </c:pt>
                <c:pt idx="515">
                  <c:v>26316</c:v>
                </c:pt>
                <c:pt idx="516">
                  <c:v>26367</c:v>
                </c:pt>
                <c:pt idx="517">
                  <c:v>26418</c:v>
                </c:pt>
                <c:pt idx="518">
                  <c:v>26469</c:v>
                </c:pt>
                <c:pt idx="519">
                  <c:v>26520</c:v>
                </c:pt>
                <c:pt idx="520">
                  <c:v>26571</c:v>
                </c:pt>
                <c:pt idx="521">
                  <c:v>26622</c:v>
                </c:pt>
                <c:pt idx="522">
                  <c:v>26673</c:v>
                </c:pt>
                <c:pt idx="523">
                  <c:v>26724</c:v>
                </c:pt>
                <c:pt idx="524">
                  <c:v>26775</c:v>
                </c:pt>
                <c:pt idx="525">
                  <c:v>26826</c:v>
                </c:pt>
                <c:pt idx="526">
                  <c:v>26877</c:v>
                </c:pt>
                <c:pt idx="527">
                  <c:v>26928</c:v>
                </c:pt>
                <c:pt idx="528">
                  <c:v>26979</c:v>
                </c:pt>
                <c:pt idx="529">
                  <c:v>27030</c:v>
                </c:pt>
                <c:pt idx="530">
                  <c:v>27081</c:v>
                </c:pt>
                <c:pt idx="531">
                  <c:v>27132</c:v>
                </c:pt>
                <c:pt idx="532">
                  <c:v>27183</c:v>
                </c:pt>
                <c:pt idx="533">
                  <c:v>27234</c:v>
                </c:pt>
                <c:pt idx="534">
                  <c:v>27285</c:v>
                </c:pt>
                <c:pt idx="535">
                  <c:v>27336</c:v>
                </c:pt>
                <c:pt idx="536">
                  <c:v>27387</c:v>
                </c:pt>
                <c:pt idx="537">
                  <c:v>27438</c:v>
                </c:pt>
                <c:pt idx="538">
                  <c:v>27489</c:v>
                </c:pt>
                <c:pt idx="539">
                  <c:v>27540</c:v>
                </c:pt>
                <c:pt idx="540">
                  <c:v>27591</c:v>
                </c:pt>
                <c:pt idx="541">
                  <c:v>27642</c:v>
                </c:pt>
                <c:pt idx="542">
                  <c:v>27693</c:v>
                </c:pt>
                <c:pt idx="543">
                  <c:v>27744</c:v>
                </c:pt>
                <c:pt idx="544">
                  <c:v>27795</c:v>
                </c:pt>
                <c:pt idx="545">
                  <c:v>27846</c:v>
                </c:pt>
                <c:pt idx="546">
                  <c:v>27897</c:v>
                </c:pt>
                <c:pt idx="547">
                  <c:v>27948</c:v>
                </c:pt>
                <c:pt idx="548">
                  <c:v>27999</c:v>
                </c:pt>
                <c:pt idx="549">
                  <c:v>28050</c:v>
                </c:pt>
                <c:pt idx="550">
                  <c:v>28101</c:v>
                </c:pt>
                <c:pt idx="551">
                  <c:v>28152</c:v>
                </c:pt>
                <c:pt idx="552">
                  <c:v>28203</c:v>
                </c:pt>
                <c:pt idx="553">
                  <c:v>28254</c:v>
                </c:pt>
                <c:pt idx="554">
                  <c:v>28305</c:v>
                </c:pt>
                <c:pt idx="555">
                  <c:v>28356</c:v>
                </c:pt>
                <c:pt idx="556">
                  <c:v>28407</c:v>
                </c:pt>
                <c:pt idx="557">
                  <c:v>28458</c:v>
                </c:pt>
                <c:pt idx="558">
                  <c:v>28509</c:v>
                </c:pt>
                <c:pt idx="559">
                  <c:v>28560</c:v>
                </c:pt>
                <c:pt idx="560">
                  <c:v>28611</c:v>
                </c:pt>
                <c:pt idx="561">
                  <c:v>28662</c:v>
                </c:pt>
                <c:pt idx="562">
                  <c:v>28713</c:v>
                </c:pt>
                <c:pt idx="563">
                  <c:v>28764</c:v>
                </c:pt>
                <c:pt idx="564">
                  <c:v>28815</c:v>
                </c:pt>
                <c:pt idx="565">
                  <c:v>28866</c:v>
                </c:pt>
                <c:pt idx="566">
                  <c:v>28917</c:v>
                </c:pt>
                <c:pt idx="567">
                  <c:v>28968</c:v>
                </c:pt>
                <c:pt idx="568">
                  <c:v>29019</c:v>
                </c:pt>
                <c:pt idx="569">
                  <c:v>29070</c:v>
                </c:pt>
                <c:pt idx="570">
                  <c:v>29121</c:v>
                </c:pt>
                <c:pt idx="571">
                  <c:v>29172</c:v>
                </c:pt>
                <c:pt idx="572">
                  <c:v>29223</c:v>
                </c:pt>
                <c:pt idx="573">
                  <c:v>29274</c:v>
                </c:pt>
                <c:pt idx="574">
                  <c:v>29325</c:v>
                </c:pt>
                <c:pt idx="575">
                  <c:v>29376</c:v>
                </c:pt>
                <c:pt idx="576">
                  <c:v>29427</c:v>
                </c:pt>
                <c:pt idx="577">
                  <c:v>29478</c:v>
                </c:pt>
                <c:pt idx="578">
                  <c:v>29529</c:v>
                </c:pt>
                <c:pt idx="579">
                  <c:v>29580</c:v>
                </c:pt>
                <c:pt idx="580">
                  <c:v>29631</c:v>
                </c:pt>
                <c:pt idx="581">
                  <c:v>29682</c:v>
                </c:pt>
                <c:pt idx="582">
                  <c:v>29733</c:v>
                </c:pt>
                <c:pt idx="583">
                  <c:v>29784</c:v>
                </c:pt>
                <c:pt idx="584">
                  <c:v>29835</c:v>
                </c:pt>
                <c:pt idx="585">
                  <c:v>29886</c:v>
                </c:pt>
                <c:pt idx="586">
                  <c:v>29937</c:v>
                </c:pt>
                <c:pt idx="587">
                  <c:v>29988</c:v>
                </c:pt>
                <c:pt idx="588">
                  <c:v>30039</c:v>
                </c:pt>
                <c:pt idx="589">
                  <c:v>30090</c:v>
                </c:pt>
                <c:pt idx="590">
                  <c:v>30141</c:v>
                </c:pt>
                <c:pt idx="591">
                  <c:v>30192</c:v>
                </c:pt>
                <c:pt idx="592">
                  <c:v>30243</c:v>
                </c:pt>
                <c:pt idx="593">
                  <c:v>30294</c:v>
                </c:pt>
                <c:pt idx="594">
                  <c:v>30345</c:v>
                </c:pt>
                <c:pt idx="595">
                  <c:v>30396</c:v>
                </c:pt>
                <c:pt idx="596">
                  <c:v>30447</c:v>
                </c:pt>
                <c:pt idx="597">
                  <c:v>30498</c:v>
                </c:pt>
                <c:pt idx="598">
                  <c:v>30549</c:v>
                </c:pt>
                <c:pt idx="599">
                  <c:v>30600</c:v>
                </c:pt>
                <c:pt idx="600">
                  <c:v>30651</c:v>
                </c:pt>
                <c:pt idx="601">
                  <c:v>30702</c:v>
                </c:pt>
                <c:pt idx="602">
                  <c:v>30753</c:v>
                </c:pt>
                <c:pt idx="603">
                  <c:v>30804</c:v>
                </c:pt>
                <c:pt idx="604">
                  <c:v>30855</c:v>
                </c:pt>
                <c:pt idx="605">
                  <c:v>30906</c:v>
                </c:pt>
                <c:pt idx="606">
                  <c:v>30957</c:v>
                </c:pt>
                <c:pt idx="607">
                  <c:v>31008</c:v>
                </c:pt>
                <c:pt idx="608">
                  <c:v>31059</c:v>
                </c:pt>
                <c:pt idx="609">
                  <c:v>31110</c:v>
                </c:pt>
                <c:pt idx="610">
                  <c:v>31161</c:v>
                </c:pt>
                <c:pt idx="611">
                  <c:v>31212</c:v>
                </c:pt>
                <c:pt idx="612">
                  <c:v>31263</c:v>
                </c:pt>
                <c:pt idx="613">
                  <c:v>31314</c:v>
                </c:pt>
                <c:pt idx="614">
                  <c:v>31365</c:v>
                </c:pt>
                <c:pt idx="615">
                  <c:v>31416</c:v>
                </c:pt>
                <c:pt idx="616">
                  <c:v>31467</c:v>
                </c:pt>
                <c:pt idx="617">
                  <c:v>31518</c:v>
                </c:pt>
                <c:pt idx="618">
                  <c:v>31569</c:v>
                </c:pt>
                <c:pt idx="619">
                  <c:v>31620</c:v>
                </c:pt>
                <c:pt idx="620">
                  <c:v>31671</c:v>
                </c:pt>
                <c:pt idx="621">
                  <c:v>31722</c:v>
                </c:pt>
                <c:pt idx="622">
                  <c:v>31773</c:v>
                </c:pt>
                <c:pt idx="623">
                  <c:v>31824</c:v>
                </c:pt>
                <c:pt idx="624">
                  <c:v>31875</c:v>
                </c:pt>
                <c:pt idx="625">
                  <c:v>31926</c:v>
                </c:pt>
                <c:pt idx="626">
                  <c:v>31977</c:v>
                </c:pt>
                <c:pt idx="627">
                  <c:v>32028</c:v>
                </c:pt>
                <c:pt idx="628">
                  <c:v>32079</c:v>
                </c:pt>
                <c:pt idx="629">
                  <c:v>32130</c:v>
                </c:pt>
                <c:pt idx="630">
                  <c:v>32181</c:v>
                </c:pt>
                <c:pt idx="631">
                  <c:v>32232</c:v>
                </c:pt>
                <c:pt idx="632">
                  <c:v>32283</c:v>
                </c:pt>
                <c:pt idx="633">
                  <c:v>32334</c:v>
                </c:pt>
                <c:pt idx="634">
                  <c:v>32385</c:v>
                </c:pt>
                <c:pt idx="635">
                  <c:v>32436</c:v>
                </c:pt>
                <c:pt idx="636">
                  <c:v>32487</c:v>
                </c:pt>
                <c:pt idx="637">
                  <c:v>32538</c:v>
                </c:pt>
                <c:pt idx="638">
                  <c:v>32589</c:v>
                </c:pt>
                <c:pt idx="639">
                  <c:v>32640</c:v>
                </c:pt>
                <c:pt idx="640">
                  <c:v>32691</c:v>
                </c:pt>
                <c:pt idx="641">
                  <c:v>32742</c:v>
                </c:pt>
                <c:pt idx="642">
                  <c:v>32793</c:v>
                </c:pt>
                <c:pt idx="643">
                  <c:v>32844</c:v>
                </c:pt>
                <c:pt idx="644">
                  <c:v>32895</c:v>
                </c:pt>
                <c:pt idx="645">
                  <c:v>32946</c:v>
                </c:pt>
                <c:pt idx="646">
                  <c:v>32997</c:v>
                </c:pt>
                <c:pt idx="647">
                  <c:v>33048</c:v>
                </c:pt>
                <c:pt idx="648">
                  <c:v>33099</c:v>
                </c:pt>
                <c:pt idx="649">
                  <c:v>33150</c:v>
                </c:pt>
                <c:pt idx="650">
                  <c:v>33201</c:v>
                </c:pt>
                <c:pt idx="651">
                  <c:v>33252</c:v>
                </c:pt>
                <c:pt idx="652">
                  <c:v>33303</c:v>
                </c:pt>
                <c:pt idx="653">
                  <c:v>33354</c:v>
                </c:pt>
                <c:pt idx="654">
                  <c:v>33405</c:v>
                </c:pt>
                <c:pt idx="655">
                  <c:v>33456</c:v>
                </c:pt>
                <c:pt idx="656">
                  <c:v>33507</c:v>
                </c:pt>
                <c:pt idx="657">
                  <c:v>33558</c:v>
                </c:pt>
                <c:pt idx="658">
                  <c:v>33609</c:v>
                </c:pt>
                <c:pt idx="659">
                  <c:v>33660</c:v>
                </c:pt>
                <c:pt idx="660">
                  <c:v>33711</c:v>
                </c:pt>
                <c:pt idx="661">
                  <c:v>33762</c:v>
                </c:pt>
                <c:pt idx="662">
                  <c:v>33813</c:v>
                </c:pt>
                <c:pt idx="663">
                  <c:v>33864</c:v>
                </c:pt>
                <c:pt idx="664">
                  <c:v>33915</c:v>
                </c:pt>
                <c:pt idx="665">
                  <c:v>33966</c:v>
                </c:pt>
                <c:pt idx="666">
                  <c:v>34017</c:v>
                </c:pt>
                <c:pt idx="667">
                  <c:v>34068</c:v>
                </c:pt>
                <c:pt idx="668">
                  <c:v>34119</c:v>
                </c:pt>
                <c:pt idx="669">
                  <c:v>34170</c:v>
                </c:pt>
                <c:pt idx="670">
                  <c:v>34221</c:v>
                </c:pt>
                <c:pt idx="671">
                  <c:v>34272</c:v>
                </c:pt>
                <c:pt idx="672">
                  <c:v>34323</c:v>
                </c:pt>
                <c:pt idx="673">
                  <c:v>34374</c:v>
                </c:pt>
                <c:pt idx="674">
                  <c:v>34425</c:v>
                </c:pt>
                <c:pt idx="675">
                  <c:v>34476</c:v>
                </c:pt>
                <c:pt idx="676">
                  <c:v>34527</c:v>
                </c:pt>
                <c:pt idx="677">
                  <c:v>34578</c:v>
                </c:pt>
                <c:pt idx="678">
                  <c:v>34629</c:v>
                </c:pt>
                <c:pt idx="679">
                  <c:v>34680</c:v>
                </c:pt>
                <c:pt idx="680">
                  <c:v>34731</c:v>
                </c:pt>
                <c:pt idx="681">
                  <c:v>34782</c:v>
                </c:pt>
                <c:pt idx="682">
                  <c:v>34833</c:v>
                </c:pt>
                <c:pt idx="683">
                  <c:v>34884</c:v>
                </c:pt>
                <c:pt idx="684">
                  <c:v>34935</c:v>
                </c:pt>
                <c:pt idx="685">
                  <c:v>34986</c:v>
                </c:pt>
                <c:pt idx="686">
                  <c:v>35037</c:v>
                </c:pt>
                <c:pt idx="687">
                  <c:v>35088</c:v>
                </c:pt>
                <c:pt idx="688">
                  <c:v>35139</c:v>
                </c:pt>
                <c:pt idx="689">
                  <c:v>35190</c:v>
                </c:pt>
                <c:pt idx="690">
                  <c:v>35241</c:v>
                </c:pt>
                <c:pt idx="691">
                  <c:v>35292</c:v>
                </c:pt>
                <c:pt idx="692">
                  <c:v>35343</c:v>
                </c:pt>
                <c:pt idx="693">
                  <c:v>35394</c:v>
                </c:pt>
                <c:pt idx="694">
                  <c:v>35445</c:v>
                </c:pt>
                <c:pt idx="695">
                  <c:v>35496</c:v>
                </c:pt>
                <c:pt idx="696">
                  <c:v>35547</c:v>
                </c:pt>
                <c:pt idx="697">
                  <c:v>35598</c:v>
                </c:pt>
                <c:pt idx="698">
                  <c:v>35649</c:v>
                </c:pt>
                <c:pt idx="699">
                  <c:v>35700</c:v>
                </c:pt>
                <c:pt idx="700">
                  <c:v>35751</c:v>
                </c:pt>
                <c:pt idx="701">
                  <c:v>35802</c:v>
                </c:pt>
                <c:pt idx="702">
                  <c:v>35853</c:v>
                </c:pt>
                <c:pt idx="703">
                  <c:v>35904</c:v>
                </c:pt>
                <c:pt idx="704">
                  <c:v>35955</c:v>
                </c:pt>
                <c:pt idx="705">
                  <c:v>36006</c:v>
                </c:pt>
                <c:pt idx="706">
                  <c:v>36057</c:v>
                </c:pt>
                <c:pt idx="707">
                  <c:v>36108</c:v>
                </c:pt>
                <c:pt idx="708">
                  <c:v>36159</c:v>
                </c:pt>
                <c:pt idx="709">
                  <c:v>36210</c:v>
                </c:pt>
                <c:pt idx="710">
                  <c:v>36261</c:v>
                </c:pt>
                <c:pt idx="711">
                  <c:v>36312</c:v>
                </c:pt>
                <c:pt idx="712">
                  <c:v>36363</c:v>
                </c:pt>
                <c:pt idx="713">
                  <c:v>36414</c:v>
                </c:pt>
                <c:pt idx="714">
                  <c:v>36465</c:v>
                </c:pt>
                <c:pt idx="715">
                  <c:v>36516</c:v>
                </c:pt>
                <c:pt idx="716">
                  <c:v>36567</c:v>
                </c:pt>
                <c:pt idx="717">
                  <c:v>36618</c:v>
                </c:pt>
                <c:pt idx="718">
                  <c:v>36669</c:v>
                </c:pt>
                <c:pt idx="719">
                  <c:v>36720</c:v>
                </c:pt>
                <c:pt idx="720">
                  <c:v>36771</c:v>
                </c:pt>
                <c:pt idx="721">
                  <c:v>36822</c:v>
                </c:pt>
                <c:pt idx="722">
                  <c:v>36873</c:v>
                </c:pt>
                <c:pt idx="723">
                  <c:v>36924</c:v>
                </c:pt>
                <c:pt idx="724">
                  <c:v>36975</c:v>
                </c:pt>
                <c:pt idx="725">
                  <c:v>37026</c:v>
                </c:pt>
                <c:pt idx="726">
                  <c:v>37077</c:v>
                </c:pt>
                <c:pt idx="727">
                  <c:v>37128</c:v>
                </c:pt>
                <c:pt idx="728">
                  <c:v>37179</c:v>
                </c:pt>
                <c:pt idx="729">
                  <c:v>37230</c:v>
                </c:pt>
                <c:pt idx="730">
                  <c:v>37281</c:v>
                </c:pt>
                <c:pt idx="731">
                  <c:v>37332</c:v>
                </c:pt>
                <c:pt idx="732">
                  <c:v>37383</c:v>
                </c:pt>
                <c:pt idx="733">
                  <c:v>37434</c:v>
                </c:pt>
                <c:pt idx="734">
                  <c:v>37485</c:v>
                </c:pt>
                <c:pt idx="735">
                  <c:v>37536</c:v>
                </c:pt>
                <c:pt idx="736">
                  <c:v>37587</c:v>
                </c:pt>
                <c:pt idx="737">
                  <c:v>37638</c:v>
                </c:pt>
                <c:pt idx="738">
                  <c:v>37689</c:v>
                </c:pt>
                <c:pt idx="739">
                  <c:v>37740</c:v>
                </c:pt>
                <c:pt idx="740">
                  <c:v>37791</c:v>
                </c:pt>
                <c:pt idx="741">
                  <c:v>37842</c:v>
                </c:pt>
                <c:pt idx="742">
                  <c:v>37893</c:v>
                </c:pt>
                <c:pt idx="743">
                  <c:v>37944</c:v>
                </c:pt>
                <c:pt idx="744">
                  <c:v>37995</c:v>
                </c:pt>
                <c:pt idx="745">
                  <c:v>38046</c:v>
                </c:pt>
                <c:pt idx="746">
                  <c:v>38097</c:v>
                </c:pt>
                <c:pt idx="747">
                  <c:v>38148</c:v>
                </c:pt>
                <c:pt idx="748">
                  <c:v>38199</c:v>
                </c:pt>
                <c:pt idx="749">
                  <c:v>38250</c:v>
                </c:pt>
                <c:pt idx="750">
                  <c:v>38301</c:v>
                </c:pt>
                <c:pt idx="751">
                  <c:v>38352</c:v>
                </c:pt>
                <c:pt idx="752">
                  <c:v>38403</c:v>
                </c:pt>
                <c:pt idx="753">
                  <c:v>38454</c:v>
                </c:pt>
                <c:pt idx="754">
                  <c:v>38505</c:v>
                </c:pt>
                <c:pt idx="755">
                  <c:v>38556</c:v>
                </c:pt>
                <c:pt idx="756">
                  <c:v>38607</c:v>
                </c:pt>
                <c:pt idx="757">
                  <c:v>38658</c:v>
                </c:pt>
                <c:pt idx="758">
                  <c:v>38709</c:v>
                </c:pt>
                <c:pt idx="759">
                  <c:v>38760</c:v>
                </c:pt>
                <c:pt idx="760">
                  <c:v>38811</c:v>
                </c:pt>
                <c:pt idx="761">
                  <c:v>38862</c:v>
                </c:pt>
                <c:pt idx="762">
                  <c:v>38913</c:v>
                </c:pt>
                <c:pt idx="763">
                  <c:v>38964</c:v>
                </c:pt>
                <c:pt idx="764">
                  <c:v>39015</c:v>
                </c:pt>
                <c:pt idx="765">
                  <c:v>39066</c:v>
                </c:pt>
                <c:pt idx="766">
                  <c:v>39117</c:v>
                </c:pt>
                <c:pt idx="767">
                  <c:v>39168</c:v>
                </c:pt>
                <c:pt idx="768">
                  <c:v>39219</c:v>
                </c:pt>
                <c:pt idx="769">
                  <c:v>39270</c:v>
                </c:pt>
                <c:pt idx="770">
                  <c:v>39321</c:v>
                </c:pt>
                <c:pt idx="771">
                  <c:v>39372</c:v>
                </c:pt>
                <c:pt idx="772">
                  <c:v>39423</c:v>
                </c:pt>
                <c:pt idx="773">
                  <c:v>39474</c:v>
                </c:pt>
                <c:pt idx="774">
                  <c:v>39525</c:v>
                </c:pt>
                <c:pt idx="775">
                  <c:v>39576</c:v>
                </c:pt>
                <c:pt idx="776">
                  <c:v>39627</c:v>
                </c:pt>
                <c:pt idx="777">
                  <c:v>39678</c:v>
                </c:pt>
                <c:pt idx="778">
                  <c:v>39729</c:v>
                </c:pt>
                <c:pt idx="779">
                  <c:v>39780</c:v>
                </c:pt>
                <c:pt idx="780">
                  <c:v>39831</c:v>
                </c:pt>
                <c:pt idx="781">
                  <c:v>39882</c:v>
                </c:pt>
                <c:pt idx="782">
                  <c:v>39933</c:v>
                </c:pt>
                <c:pt idx="783">
                  <c:v>39984</c:v>
                </c:pt>
                <c:pt idx="784">
                  <c:v>40035</c:v>
                </c:pt>
                <c:pt idx="785">
                  <c:v>40086</c:v>
                </c:pt>
                <c:pt idx="786">
                  <c:v>40137</c:v>
                </c:pt>
                <c:pt idx="787">
                  <c:v>40188</c:v>
                </c:pt>
                <c:pt idx="788">
                  <c:v>40239</c:v>
                </c:pt>
                <c:pt idx="789">
                  <c:v>40290</c:v>
                </c:pt>
                <c:pt idx="790">
                  <c:v>40341</c:v>
                </c:pt>
                <c:pt idx="791">
                  <c:v>40392</c:v>
                </c:pt>
                <c:pt idx="792">
                  <c:v>40443</c:v>
                </c:pt>
                <c:pt idx="793">
                  <c:v>40494</c:v>
                </c:pt>
                <c:pt idx="794">
                  <c:v>40545</c:v>
                </c:pt>
                <c:pt idx="795">
                  <c:v>40596</c:v>
                </c:pt>
                <c:pt idx="796">
                  <c:v>40647</c:v>
                </c:pt>
                <c:pt idx="797">
                  <c:v>40698</c:v>
                </c:pt>
                <c:pt idx="798">
                  <c:v>40749</c:v>
                </c:pt>
                <c:pt idx="799">
                  <c:v>40800</c:v>
                </c:pt>
                <c:pt idx="800">
                  <c:v>40851</c:v>
                </c:pt>
                <c:pt idx="801">
                  <c:v>40902</c:v>
                </c:pt>
                <c:pt idx="802">
                  <c:v>40953</c:v>
                </c:pt>
                <c:pt idx="803">
                  <c:v>41004</c:v>
                </c:pt>
                <c:pt idx="804">
                  <c:v>41055</c:v>
                </c:pt>
                <c:pt idx="805">
                  <c:v>41106</c:v>
                </c:pt>
                <c:pt idx="806">
                  <c:v>41157</c:v>
                </c:pt>
                <c:pt idx="807">
                  <c:v>41208</c:v>
                </c:pt>
                <c:pt idx="808">
                  <c:v>41259</c:v>
                </c:pt>
                <c:pt idx="809">
                  <c:v>41310</c:v>
                </c:pt>
                <c:pt idx="810">
                  <c:v>41361</c:v>
                </c:pt>
                <c:pt idx="811">
                  <c:v>41412</c:v>
                </c:pt>
                <c:pt idx="812">
                  <c:v>41463</c:v>
                </c:pt>
                <c:pt idx="813">
                  <c:v>41514</c:v>
                </c:pt>
                <c:pt idx="814">
                  <c:v>41565</c:v>
                </c:pt>
                <c:pt idx="815">
                  <c:v>41616</c:v>
                </c:pt>
                <c:pt idx="816">
                  <c:v>41667</c:v>
                </c:pt>
                <c:pt idx="817">
                  <c:v>41718</c:v>
                </c:pt>
                <c:pt idx="818">
                  <c:v>41769</c:v>
                </c:pt>
                <c:pt idx="819">
                  <c:v>41820</c:v>
                </c:pt>
                <c:pt idx="820">
                  <c:v>41871</c:v>
                </c:pt>
                <c:pt idx="821">
                  <c:v>41922</c:v>
                </c:pt>
                <c:pt idx="822">
                  <c:v>41973</c:v>
                </c:pt>
                <c:pt idx="823">
                  <c:v>42024</c:v>
                </c:pt>
                <c:pt idx="824">
                  <c:v>42075</c:v>
                </c:pt>
                <c:pt idx="825">
                  <c:v>42126</c:v>
                </c:pt>
                <c:pt idx="826">
                  <c:v>42177</c:v>
                </c:pt>
                <c:pt idx="827">
                  <c:v>42228</c:v>
                </c:pt>
                <c:pt idx="828">
                  <c:v>42279</c:v>
                </c:pt>
                <c:pt idx="829">
                  <c:v>42330</c:v>
                </c:pt>
                <c:pt idx="830">
                  <c:v>42381</c:v>
                </c:pt>
                <c:pt idx="831">
                  <c:v>42432</c:v>
                </c:pt>
                <c:pt idx="832">
                  <c:v>42483</c:v>
                </c:pt>
                <c:pt idx="833">
                  <c:v>42534</c:v>
                </c:pt>
                <c:pt idx="834">
                  <c:v>42585</c:v>
                </c:pt>
                <c:pt idx="835">
                  <c:v>42636</c:v>
                </c:pt>
                <c:pt idx="836">
                  <c:v>42687</c:v>
                </c:pt>
                <c:pt idx="837">
                  <c:v>42738</c:v>
                </c:pt>
                <c:pt idx="838">
                  <c:v>42789</c:v>
                </c:pt>
                <c:pt idx="839">
                  <c:v>42840</c:v>
                </c:pt>
                <c:pt idx="840">
                  <c:v>42891</c:v>
                </c:pt>
                <c:pt idx="841">
                  <c:v>42942</c:v>
                </c:pt>
                <c:pt idx="842">
                  <c:v>42993</c:v>
                </c:pt>
                <c:pt idx="843">
                  <c:v>43044</c:v>
                </c:pt>
                <c:pt idx="844">
                  <c:v>43095</c:v>
                </c:pt>
                <c:pt idx="845">
                  <c:v>43146</c:v>
                </c:pt>
                <c:pt idx="846">
                  <c:v>43197</c:v>
                </c:pt>
                <c:pt idx="847">
                  <c:v>43248</c:v>
                </c:pt>
                <c:pt idx="848">
                  <c:v>43299</c:v>
                </c:pt>
                <c:pt idx="849">
                  <c:v>43350</c:v>
                </c:pt>
                <c:pt idx="850">
                  <c:v>43401</c:v>
                </c:pt>
                <c:pt idx="851">
                  <c:v>43452</c:v>
                </c:pt>
                <c:pt idx="852">
                  <c:v>43503</c:v>
                </c:pt>
                <c:pt idx="853">
                  <c:v>43554</c:v>
                </c:pt>
                <c:pt idx="854">
                  <c:v>43605</c:v>
                </c:pt>
                <c:pt idx="855">
                  <c:v>43656</c:v>
                </c:pt>
                <c:pt idx="856">
                  <c:v>43707</c:v>
                </c:pt>
                <c:pt idx="857">
                  <c:v>43758</c:v>
                </c:pt>
                <c:pt idx="858">
                  <c:v>43809</c:v>
                </c:pt>
                <c:pt idx="859">
                  <c:v>43860</c:v>
                </c:pt>
                <c:pt idx="860">
                  <c:v>43911</c:v>
                </c:pt>
                <c:pt idx="861">
                  <c:v>43962</c:v>
                </c:pt>
                <c:pt idx="862">
                  <c:v>44013</c:v>
                </c:pt>
                <c:pt idx="863">
                  <c:v>44064</c:v>
                </c:pt>
                <c:pt idx="864">
                  <c:v>44115</c:v>
                </c:pt>
                <c:pt idx="865">
                  <c:v>44166</c:v>
                </c:pt>
                <c:pt idx="866">
                  <c:v>44217</c:v>
                </c:pt>
                <c:pt idx="867">
                  <c:v>44268</c:v>
                </c:pt>
                <c:pt idx="868">
                  <c:v>44319</c:v>
                </c:pt>
                <c:pt idx="869">
                  <c:v>44370</c:v>
                </c:pt>
                <c:pt idx="870">
                  <c:v>44421</c:v>
                </c:pt>
                <c:pt idx="871">
                  <c:v>44472</c:v>
                </c:pt>
                <c:pt idx="872">
                  <c:v>44523</c:v>
                </c:pt>
                <c:pt idx="873">
                  <c:v>44574</c:v>
                </c:pt>
                <c:pt idx="874">
                  <c:v>44625</c:v>
                </c:pt>
                <c:pt idx="875">
                  <c:v>44676</c:v>
                </c:pt>
                <c:pt idx="876">
                  <c:v>44727</c:v>
                </c:pt>
                <c:pt idx="877">
                  <c:v>44778</c:v>
                </c:pt>
                <c:pt idx="878">
                  <c:v>44829</c:v>
                </c:pt>
                <c:pt idx="879">
                  <c:v>44880</c:v>
                </c:pt>
                <c:pt idx="880">
                  <c:v>44931</c:v>
                </c:pt>
                <c:pt idx="881">
                  <c:v>44982</c:v>
                </c:pt>
                <c:pt idx="882">
                  <c:v>45033</c:v>
                </c:pt>
                <c:pt idx="883">
                  <c:v>45084</c:v>
                </c:pt>
                <c:pt idx="884">
                  <c:v>45135</c:v>
                </c:pt>
                <c:pt idx="885">
                  <c:v>45186</c:v>
                </c:pt>
                <c:pt idx="886">
                  <c:v>45237</c:v>
                </c:pt>
                <c:pt idx="887">
                  <c:v>45288</c:v>
                </c:pt>
                <c:pt idx="888">
                  <c:v>45339</c:v>
                </c:pt>
                <c:pt idx="889">
                  <c:v>45390</c:v>
                </c:pt>
                <c:pt idx="890">
                  <c:v>45441</c:v>
                </c:pt>
                <c:pt idx="891">
                  <c:v>45492</c:v>
                </c:pt>
                <c:pt idx="892">
                  <c:v>45543</c:v>
                </c:pt>
                <c:pt idx="893">
                  <c:v>45594</c:v>
                </c:pt>
                <c:pt idx="894">
                  <c:v>45645</c:v>
                </c:pt>
                <c:pt idx="895">
                  <c:v>45696</c:v>
                </c:pt>
                <c:pt idx="896">
                  <c:v>45747</c:v>
                </c:pt>
                <c:pt idx="897">
                  <c:v>45798</c:v>
                </c:pt>
                <c:pt idx="898">
                  <c:v>45849</c:v>
                </c:pt>
                <c:pt idx="899">
                  <c:v>45900</c:v>
                </c:pt>
                <c:pt idx="900">
                  <c:v>45951</c:v>
                </c:pt>
                <c:pt idx="901">
                  <c:v>46002</c:v>
                </c:pt>
                <c:pt idx="902">
                  <c:v>46053</c:v>
                </c:pt>
                <c:pt idx="903">
                  <c:v>46104</c:v>
                </c:pt>
                <c:pt idx="904">
                  <c:v>46155</c:v>
                </c:pt>
                <c:pt idx="905">
                  <c:v>46206</c:v>
                </c:pt>
                <c:pt idx="906">
                  <c:v>46257</c:v>
                </c:pt>
                <c:pt idx="907">
                  <c:v>46308</c:v>
                </c:pt>
                <c:pt idx="908">
                  <c:v>46359</c:v>
                </c:pt>
                <c:pt idx="909">
                  <c:v>46410</c:v>
                </c:pt>
                <c:pt idx="910">
                  <c:v>46461</c:v>
                </c:pt>
                <c:pt idx="911">
                  <c:v>46512</c:v>
                </c:pt>
                <c:pt idx="912">
                  <c:v>46563</c:v>
                </c:pt>
                <c:pt idx="913">
                  <c:v>46614</c:v>
                </c:pt>
                <c:pt idx="914">
                  <c:v>46665</c:v>
                </c:pt>
                <c:pt idx="915">
                  <c:v>46716</c:v>
                </c:pt>
                <c:pt idx="916">
                  <c:v>46767</c:v>
                </c:pt>
                <c:pt idx="917">
                  <c:v>46818</c:v>
                </c:pt>
                <c:pt idx="918">
                  <c:v>46869</c:v>
                </c:pt>
                <c:pt idx="919">
                  <c:v>46920</c:v>
                </c:pt>
                <c:pt idx="920">
                  <c:v>46971</c:v>
                </c:pt>
                <c:pt idx="921">
                  <c:v>47022</c:v>
                </c:pt>
                <c:pt idx="922">
                  <c:v>47073</c:v>
                </c:pt>
                <c:pt idx="923">
                  <c:v>47124</c:v>
                </c:pt>
                <c:pt idx="924">
                  <c:v>47175</c:v>
                </c:pt>
                <c:pt idx="925">
                  <c:v>47226</c:v>
                </c:pt>
                <c:pt idx="926">
                  <c:v>47277</c:v>
                </c:pt>
                <c:pt idx="927">
                  <c:v>47328</c:v>
                </c:pt>
                <c:pt idx="928">
                  <c:v>47379</c:v>
                </c:pt>
                <c:pt idx="929">
                  <c:v>47430</c:v>
                </c:pt>
                <c:pt idx="930">
                  <c:v>47481</c:v>
                </c:pt>
                <c:pt idx="931">
                  <c:v>47532</c:v>
                </c:pt>
                <c:pt idx="932">
                  <c:v>47583</c:v>
                </c:pt>
                <c:pt idx="933">
                  <c:v>47634</c:v>
                </c:pt>
                <c:pt idx="934">
                  <c:v>47685</c:v>
                </c:pt>
                <c:pt idx="935">
                  <c:v>47736</c:v>
                </c:pt>
                <c:pt idx="936">
                  <c:v>47787</c:v>
                </c:pt>
                <c:pt idx="937">
                  <c:v>47838</c:v>
                </c:pt>
                <c:pt idx="938">
                  <c:v>47889</c:v>
                </c:pt>
                <c:pt idx="939">
                  <c:v>47940</c:v>
                </c:pt>
                <c:pt idx="940">
                  <c:v>47991</c:v>
                </c:pt>
                <c:pt idx="941">
                  <c:v>48042</c:v>
                </c:pt>
                <c:pt idx="942">
                  <c:v>48093</c:v>
                </c:pt>
                <c:pt idx="943">
                  <c:v>48144</c:v>
                </c:pt>
                <c:pt idx="944">
                  <c:v>48195</c:v>
                </c:pt>
                <c:pt idx="945">
                  <c:v>48246</c:v>
                </c:pt>
                <c:pt idx="946">
                  <c:v>48297</c:v>
                </c:pt>
                <c:pt idx="947">
                  <c:v>48348</c:v>
                </c:pt>
                <c:pt idx="948">
                  <c:v>48399</c:v>
                </c:pt>
                <c:pt idx="949">
                  <c:v>48450</c:v>
                </c:pt>
                <c:pt idx="950">
                  <c:v>48501</c:v>
                </c:pt>
                <c:pt idx="951">
                  <c:v>48552</c:v>
                </c:pt>
                <c:pt idx="952">
                  <c:v>48603</c:v>
                </c:pt>
                <c:pt idx="953">
                  <c:v>48654</c:v>
                </c:pt>
                <c:pt idx="954">
                  <c:v>48705</c:v>
                </c:pt>
                <c:pt idx="955">
                  <c:v>48756</c:v>
                </c:pt>
                <c:pt idx="956">
                  <c:v>48807</c:v>
                </c:pt>
                <c:pt idx="957">
                  <c:v>48858</c:v>
                </c:pt>
                <c:pt idx="958">
                  <c:v>48909</c:v>
                </c:pt>
                <c:pt idx="959">
                  <c:v>48960</c:v>
                </c:pt>
                <c:pt idx="960">
                  <c:v>49011</c:v>
                </c:pt>
                <c:pt idx="961">
                  <c:v>49062</c:v>
                </c:pt>
                <c:pt idx="962">
                  <c:v>49113</c:v>
                </c:pt>
                <c:pt idx="963">
                  <c:v>49164</c:v>
                </c:pt>
                <c:pt idx="964">
                  <c:v>49215</c:v>
                </c:pt>
                <c:pt idx="965">
                  <c:v>49266</c:v>
                </c:pt>
                <c:pt idx="966">
                  <c:v>49317</c:v>
                </c:pt>
                <c:pt idx="967">
                  <c:v>49368</c:v>
                </c:pt>
                <c:pt idx="968">
                  <c:v>49419</c:v>
                </c:pt>
                <c:pt idx="969">
                  <c:v>49470</c:v>
                </c:pt>
                <c:pt idx="970">
                  <c:v>49521</c:v>
                </c:pt>
                <c:pt idx="971">
                  <c:v>49572</c:v>
                </c:pt>
                <c:pt idx="972">
                  <c:v>49623</c:v>
                </c:pt>
                <c:pt idx="973">
                  <c:v>49674</c:v>
                </c:pt>
                <c:pt idx="974">
                  <c:v>49725</c:v>
                </c:pt>
                <c:pt idx="975">
                  <c:v>49776</c:v>
                </c:pt>
                <c:pt idx="976">
                  <c:v>49827</c:v>
                </c:pt>
                <c:pt idx="977">
                  <c:v>49878</c:v>
                </c:pt>
                <c:pt idx="978">
                  <c:v>49929</c:v>
                </c:pt>
                <c:pt idx="979">
                  <c:v>49980</c:v>
                </c:pt>
                <c:pt idx="980">
                  <c:v>50031</c:v>
                </c:pt>
                <c:pt idx="981">
                  <c:v>50082</c:v>
                </c:pt>
                <c:pt idx="982">
                  <c:v>50133</c:v>
                </c:pt>
                <c:pt idx="983">
                  <c:v>50184</c:v>
                </c:pt>
                <c:pt idx="984">
                  <c:v>50235</c:v>
                </c:pt>
                <c:pt idx="985">
                  <c:v>50286</c:v>
                </c:pt>
                <c:pt idx="986">
                  <c:v>50337</c:v>
                </c:pt>
                <c:pt idx="987">
                  <c:v>50388</c:v>
                </c:pt>
                <c:pt idx="988">
                  <c:v>50439</c:v>
                </c:pt>
                <c:pt idx="989">
                  <c:v>50490</c:v>
                </c:pt>
                <c:pt idx="990">
                  <c:v>50541</c:v>
                </c:pt>
                <c:pt idx="991">
                  <c:v>50592</c:v>
                </c:pt>
                <c:pt idx="992">
                  <c:v>50643</c:v>
                </c:pt>
                <c:pt idx="993">
                  <c:v>50694</c:v>
                </c:pt>
                <c:pt idx="994">
                  <c:v>50745</c:v>
                </c:pt>
                <c:pt idx="995">
                  <c:v>50796</c:v>
                </c:pt>
                <c:pt idx="996">
                  <c:v>50847</c:v>
                </c:pt>
                <c:pt idx="997">
                  <c:v>50898</c:v>
                </c:pt>
                <c:pt idx="998">
                  <c:v>50949</c:v>
                </c:pt>
              </c:numCache>
            </c:numRef>
          </c:xVal>
          <c:yVal>
            <c:numRef>
              <c:f>QueryCount!$K$3:$K$1001</c:f>
              <c:numCache>
                <c:formatCode>General</c:formatCode>
                <c:ptCount val="999"/>
                <c:pt idx="0">
                  <c:v>35.785777066237401</c:v>
                </c:pt>
                <c:pt idx="1">
                  <c:v>33.3481629863482</c:v>
                </c:pt>
                <c:pt idx="2">
                  <c:v>25.671188039657</c:v>
                </c:pt>
                <c:pt idx="3">
                  <c:v>24.646017520274899</c:v>
                </c:pt>
                <c:pt idx="4">
                  <c:v>23.505813215160099</c:v>
                </c:pt>
                <c:pt idx="5">
                  <c:v>20.702171441031499</c:v>
                </c:pt>
                <c:pt idx="6">
                  <c:v>18.419466322992498</c:v>
                </c:pt>
                <c:pt idx="7">
                  <c:v>17.303000567468398</c:v>
                </c:pt>
                <c:pt idx="8">
                  <c:v>17.362808369782499</c:v>
                </c:pt>
                <c:pt idx="9">
                  <c:v>18.3155360987212</c:v>
                </c:pt>
                <c:pt idx="10">
                  <c:v>18.3775160488658</c:v>
                </c:pt>
                <c:pt idx="11">
                  <c:v>19.3387863996875</c:v>
                </c:pt>
                <c:pt idx="12">
                  <c:v>21.025765894388702</c:v>
                </c:pt>
                <c:pt idx="13">
                  <c:v>22.209088644074399</c:v>
                </c:pt>
                <c:pt idx="14">
                  <c:v>22.215796026947999</c:v>
                </c:pt>
                <c:pt idx="15">
                  <c:v>22.996191453376898</c:v>
                </c:pt>
                <c:pt idx="16">
                  <c:v>26.3103079939292</c:v>
                </c:pt>
                <c:pt idx="17">
                  <c:v>29.539832266146298</c:v>
                </c:pt>
                <c:pt idx="18">
                  <c:v>30.259654281171699</c:v>
                </c:pt>
                <c:pt idx="19">
                  <c:v>29.301450015258901</c:v>
                </c:pt>
                <c:pt idx="20">
                  <c:v>27.014629253274901</c:v>
                </c:pt>
                <c:pt idx="21">
                  <c:v>25.520994021956401</c:v>
                </c:pt>
                <c:pt idx="22">
                  <c:v>23.775108068635198</c:v>
                </c:pt>
                <c:pt idx="23">
                  <c:v>21.936866759540699</c:v>
                </c:pt>
                <c:pt idx="24">
                  <c:v>22.457338582821802</c:v>
                </c:pt>
                <c:pt idx="25">
                  <c:v>22.876517834551699</c:v>
                </c:pt>
                <c:pt idx="26">
                  <c:v>20.879438738561198</c:v>
                </c:pt>
                <c:pt idx="27">
                  <c:v>19.4238417830468</c:v>
                </c:pt>
                <c:pt idx="28">
                  <c:v>20.085058250572899</c:v>
                </c:pt>
                <c:pt idx="29">
                  <c:v>21.540121924003401</c:v>
                </c:pt>
                <c:pt idx="30">
                  <c:v>23.097649618978501</c:v>
                </c:pt>
                <c:pt idx="31">
                  <c:v>23.668453940718699</c:v>
                </c:pt>
                <c:pt idx="32">
                  <c:v>24.333799688884799</c:v>
                </c:pt>
                <c:pt idx="33">
                  <c:v>23.362125248960201</c:v>
                </c:pt>
                <c:pt idx="34">
                  <c:v>22.519484047397398</c:v>
                </c:pt>
                <c:pt idx="35">
                  <c:v>22.3745746245886</c:v>
                </c:pt>
                <c:pt idx="36">
                  <c:v>22.577912679170201</c:v>
                </c:pt>
                <c:pt idx="37">
                  <c:v>22.307322580588401</c:v>
                </c:pt>
                <c:pt idx="38">
                  <c:v>22.505116877896398</c:v>
                </c:pt>
                <c:pt idx="39">
                  <c:v>23.245681385917901</c:v>
                </c:pt>
                <c:pt idx="40">
                  <c:v>23.582441989247599</c:v>
                </c:pt>
                <c:pt idx="41">
                  <c:v>23.522031280767202</c:v>
                </c:pt>
                <c:pt idx="42">
                  <c:v>23.501292523015199</c:v>
                </c:pt>
                <c:pt idx="43">
                  <c:v>24.122988571352298</c:v>
                </c:pt>
                <c:pt idx="44">
                  <c:v>23.7767196626498</c:v>
                </c:pt>
                <c:pt idx="45">
                  <c:v>23.479432761508502</c:v>
                </c:pt>
                <c:pt idx="46">
                  <c:v>23.2257528691426</c:v>
                </c:pt>
                <c:pt idx="47">
                  <c:v>22.003787957506699</c:v>
                </c:pt>
                <c:pt idx="48">
                  <c:v>20.994850538842901</c:v>
                </c:pt>
                <c:pt idx="49">
                  <c:v>21.750034463762599</c:v>
                </c:pt>
                <c:pt idx="50">
                  <c:v>21.669328912849899</c:v>
                </c:pt>
                <c:pt idx="51">
                  <c:v>21.7516506431833</c:v>
                </c:pt>
                <c:pt idx="52">
                  <c:v>21.832453325279499</c:v>
                </c:pt>
                <c:pt idx="53">
                  <c:v>22.1919923654903</c:v>
                </c:pt>
                <c:pt idx="54">
                  <c:v>22.045526577879802</c:v>
                </c:pt>
                <c:pt idx="55">
                  <c:v>22.589593694140198</c:v>
                </c:pt>
                <c:pt idx="56">
                  <c:v>23.362603460531801</c:v>
                </c:pt>
                <c:pt idx="57">
                  <c:v>22.359615110582101</c:v>
                </c:pt>
                <c:pt idx="58">
                  <c:v>21.750299573246799</c:v>
                </c:pt>
                <c:pt idx="59">
                  <c:v>21.230434874801599</c:v>
                </c:pt>
                <c:pt idx="60">
                  <c:v>20.384997309277601</c:v>
                </c:pt>
                <c:pt idx="61">
                  <c:v>19.3222785680823</c:v>
                </c:pt>
                <c:pt idx="62">
                  <c:v>17.723817507046601</c:v>
                </c:pt>
                <c:pt idx="63">
                  <c:v>16.0486375999396</c:v>
                </c:pt>
                <c:pt idx="64">
                  <c:v>15.924352335052999</c:v>
                </c:pt>
                <c:pt idx="65">
                  <c:v>15.9934170832364</c:v>
                </c:pt>
                <c:pt idx="66">
                  <c:v>16.118459043558602</c:v>
                </c:pt>
                <c:pt idx="67">
                  <c:v>16.393408997861702</c:v>
                </c:pt>
                <c:pt idx="68">
                  <c:v>16.512854551448399</c:v>
                </c:pt>
                <c:pt idx="69">
                  <c:v>16.5424877983431</c:v>
                </c:pt>
                <c:pt idx="70">
                  <c:v>16.630293099630698</c:v>
                </c:pt>
                <c:pt idx="71">
                  <c:v>16.978459881794201</c:v>
                </c:pt>
                <c:pt idx="72">
                  <c:v>16.585399383680599</c:v>
                </c:pt>
                <c:pt idx="73">
                  <c:v>16.076981207260001</c:v>
                </c:pt>
                <c:pt idx="74">
                  <c:v>15.335899582049001</c:v>
                </c:pt>
                <c:pt idx="75">
                  <c:v>14.6508730771865</c:v>
                </c:pt>
                <c:pt idx="76">
                  <c:v>13.8390126971686</c:v>
                </c:pt>
                <c:pt idx="77">
                  <c:v>13.7071920172838</c:v>
                </c:pt>
                <c:pt idx="78">
                  <c:v>13.6346596851215</c:v>
                </c:pt>
                <c:pt idx="79">
                  <c:v>13.7521350007046</c:v>
                </c:pt>
                <c:pt idx="80">
                  <c:v>13.8356807460606</c:v>
                </c:pt>
                <c:pt idx="81">
                  <c:v>14.1517481271643</c:v>
                </c:pt>
                <c:pt idx="82">
                  <c:v>14.366810277758599</c:v>
                </c:pt>
                <c:pt idx="83">
                  <c:v>14.6020563908792</c:v>
                </c:pt>
                <c:pt idx="84">
                  <c:v>14.6524425674559</c:v>
                </c:pt>
                <c:pt idx="85">
                  <c:v>14.8227367267923</c:v>
                </c:pt>
                <c:pt idx="86">
                  <c:v>14.7825703193711</c:v>
                </c:pt>
                <c:pt idx="87">
                  <c:v>14.9118164473629</c:v>
                </c:pt>
                <c:pt idx="88">
                  <c:v>14.801633280014499</c:v>
                </c:pt>
                <c:pt idx="89">
                  <c:v>14.855120171602</c:v>
                </c:pt>
                <c:pt idx="90">
                  <c:v>14.899344894746299</c:v>
                </c:pt>
                <c:pt idx="91">
                  <c:v>14.202990610012799</c:v>
                </c:pt>
                <c:pt idx="92">
                  <c:v>13.2692847770789</c:v>
                </c:pt>
                <c:pt idx="93">
                  <c:v>12.681207698845</c:v>
                </c:pt>
                <c:pt idx="94">
                  <c:v>11.831394388603</c:v>
                </c:pt>
                <c:pt idx="95">
                  <c:v>13.0530834365688</c:v>
                </c:pt>
                <c:pt idx="96">
                  <c:v>14.2376785165904</c:v>
                </c:pt>
                <c:pt idx="97">
                  <c:v>14.953257464429001</c:v>
                </c:pt>
                <c:pt idx="98">
                  <c:v>15.4127667698626</c:v>
                </c:pt>
                <c:pt idx="99">
                  <c:v>15.636098595042499</c:v>
                </c:pt>
                <c:pt idx="100">
                  <c:v>16.587323023667398</c:v>
                </c:pt>
                <c:pt idx="101">
                  <c:v>17.541923830121402</c:v>
                </c:pt>
                <c:pt idx="102">
                  <c:v>17.9430190029443</c:v>
                </c:pt>
                <c:pt idx="103">
                  <c:v>17.808318105890802</c:v>
                </c:pt>
                <c:pt idx="104">
                  <c:v>17.5552427919278</c:v>
                </c:pt>
                <c:pt idx="105">
                  <c:v>17.289216680883602</c:v>
                </c:pt>
                <c:pt idx="106">
                  <c:v>16.959939514191198</c:v>
                </c:pt>
                <c:pt idx="107">
                  <c:v>16.825605404722999</c:v>
                </c:pt>
                <c:pt idx="108">
                  <c:v>16.659825188607801</c:v>
                </c:pt>
                <c:pt idx="109">
                  <c:v>16.564660215244999</c:v>
                </c:pt>
                <c:pt idx="110">
                  <c:v>16.301638059801299</c:v>
                </c:pt>
                <c:pt idx="111">
                  <c:v>15.984097417128799</c:v>
                </c:pt>
                <c:pt idx="112">
                  <c:v>15.788496340443</c:v>
                </c:pt>
                <c:pt idx="113">
                  <c:v>15.6059798177806</c:v>
                </c:pt>
                <c:pt idx="114">
                  <c:v>15.541053413201601</c:v>
                </c:pt>
                <c:pt idx="115">
                  <c:v>15.6118677971154</c:v>
                </c:pt>
                <c:pt idx="116">
                  <c:v>16.013315187326199</c:v>
                </c:pt>
                <c:pt idx="117">
                  <c:v>16.0969100700013</c:v>
                </c:pt>
                <c:pt idx="118">
                  <c:v>16.127274618881799</c:v>
                </c:pt>
                <c:pt idx="119">
                  <c:v>16.219878070016598</c:v>
                </c:pt>
                <c:pt idx="120">
                  <c:v>16.463607381064001</c:v>
                </c:pt>
                <c:pt idx="121">
                  <c:v>16.723051011998798</c:v>
                </c:pt>
                <c:pt idx="122">
                  <c:v>17.0247254019176</c:v>
                </c:pt>
                <c:pt idx="123">
                  <c:v>16.773546472165499</c:v>
                </c:pt>
                <c:pt idx="124">
                  <c:v>16.6469242789425</c:v>
                </c:pt>
                <c:pt idx="125">
                  <c:v>16.8354569026103</c:v>
                </c:pt>
                <c:pt idx="126">
                  <c:v>16.983435611051</c:v>
                </c:pt>
                <c:pt idx="127">
                  <c:v>16.803759944245201</c:v>
                </c:pt>
                <c:pt idx="128">
                  <c:v>15.9463736746742</c:v>
                </c:pt>
                <c:pt idx="129">
                  <c:v>15.803067882342001</c:v>
                </c:pt>
                <c:pt idx="130">
                  <c:v>15.8160879783202</c:v>
                </c:pt>
                <c:pt idx="131">
                  <c:v>15.798937974014001</c:v>
                </c:pt>
                <c:pt idx="132">
                  <c:v>15.772492118827399</c:v>
                </c:pt>
                <c:pt idx="133">
                  <c:v>15.7743956190265</c:v>
                </c:pt>
                <c:pt idx="134">
                  <c:v>15.8046851224835</c:v>
                </c:pt>
                <c:pt idx="135">
                  <c:v>15.8542407962785</c:v>
                </c:pt>
                <c:pt idx="136">
                  <c:v>16.208316981767901</c:v>
                </c:pt>
                <c:pt idx="137">
                  <c:v>16.5300671839016</c:v>
                </c:pt>
                <c:pt idx="138">
                  <c:v>16.6526559443626</c:v>
                </c:pt>
                <c:pt idx="139">
                  <c:v>16.5465173511088</c:v>
                </c:pt>
                <c:pt idx="140">
                  <c:v>16.2597661849926</c:v>
                </c:pt>
                <c:pt idx="141">
                  <c:v>15.956756311049601</c:v>
                </c:pt>
                <c:pt idx="142">
                  <c:v>15.6029562936109</c:v>
                </c:pt>
                <c:pt idx="143">
                  <c:v>15.249537709083199</c:v>
                </c:pt>
                <c:pt idx="144">
                  <c:v>14.945156739741799</c:v>
                </c:pt>
                <c:pt idx="145">
                  <c:v>14.6613292485101</c:v>
                </c:pt>
                <c:pt idx="146">
                  <c:v>14.3220461396254</c:v>
                </c:pt>
                <c:pt idx="147">
                  <c:v>14.0148739417888</c:v>
                </c:pt>
                <c:pt idx="148">
                  <c:v>13.7394429284161</c:v>
                </c:pt>
                <c:pt idx="149">
                  <c:v>13.4992026731396</c:v>
                </c:pt>
                <c:pt idx="150">
                  <c:v>13.170784120270101</c:v>
                </c:pt>
                <c:pt idx="151">
                  <c:v>13.0652683817625</c:v>
                </c:pt>
                <c:pt idx="152">
                  <c:v>12.9275762514369</c:v>
                </c:pt>
                <c:pt idx="153">
                  <c:v>13.0134232852617</c:v>
                </c:pt>
                <c:pt idx="154">
                  <c:v>13.127414448880099</c:v>
                </c:pt>
                <c:pt idx="155">
                  <c:v>13.089120235134301</c:v>
                </c:pt>
                <c:pt idx="156">
                  <c:v>13.1135657083657</c:v>
                </c:pt>
                <c:pt idx="157">
                  <c:v>13.287479194743501</c:v>
                </c:pt>
                <c:pt idx="158">
                  <c:v>13.3678053700832</c:v>
                </c:pt>
                <c:pt idx="159">
                  <c:v>13.434897482367001</c:v>
                </c:pt>
                <c:pt idx="160">
                  <c:v>13.571129209033</c:v>
                </c:pt>
                <c:pt idx="161">
                  <c:v>13.696629112893801</c:v>
                </c:pt>
                <c:pt idx="162">
                  <c:v>13.8669804262217</c:v>
                </c:pt>
                <c:pt idx="163">
                  <c:v>14.0594910314261</c:v>
                </c:pt>
                <c:pt idx="164">
                  <c:v>14.281710746542499</c:v>
                </c:pt>
                <c:pt idx="165">
                  <c:v>14.433722725537701</c:v>
                </c:pt>
                <c:pt idx="166">
                  <c:v>14.617974676340999</c:v>
                </c:pt>
                <c:pt idx="167">
                  <c:v>14.8135652838157</c:v>
                </c:pt>
                <c:pt idx="168">
                  <c:v>15.1457229862337</c:v>
                </c:pt>
                <c:pt idx="169">
                  <c:v>15.385147856113001</c:v>
                </c:pt>
                <c:pt idx="170">
                  <c:v>15.702746510353901</c:v>
                </c:pt>
                <c:pt idx="171">
                  <c:v>15.6581070426067</c:v>
                </c:pt>
                <c:pt idx="172">
                  <c:v>15.5481553822046</c:v>
                </c:pt>
                <c:pt idx="173">
                  <c:v>15.3330259203001</c:v>
                </c:pt>
                <c:pt idx="174">
                  <c:v>15.0661938083856</c:v>
                </c:pt>
                <c:pt idx="175">
                  <c:v>14.758866948539101</c:v>
                </c:pt>
                <c:pt idx="176">
                  <c:v>14.590373463058899</c:v>
                </c:pt>
                <c:pt idx="177">
                  <c:v>14.390303576568501</c:v>
                </c:pt>
                <c:pt idx="178">
                  <c:v>14.159337933288599</c:v>
                </c:pt>
                <c:pt idx="179">
                  <c:v>13.9401243319704</c:v>
                </c:pt>
                <c:pt idx="180">
                  <c:v>13.5661824389532</c:v>
                </c:pt>
                <c:pt idx="181">
                  <c:v>13.2020142960233</c:v>
                </c:pt>
                <c:pt idx="182">
                  <c:v>13.0409663933129</c:v>
                </c:pt>
                <c:pt idx="183">
                  <c:v>12.863291735414601</c:v>
                </c:pt>
                <c:pt idx="184">
                  <c:v>12.753548472626001</c:v>
                </c:pt>
                <c:pt idx="185">
                  <c:v>12.618128002371099</c:v>
                </c:pt>
                <c:pt idx="186">
                  <c:v>12.4972984116083</c:v>
                </c:pt>
                <c:pt idx="187">
                  <c:v>12.3805286117392</c:v>
                </c:pt>
                <c:pt idx="188">
                  <c:v>12.263902003813399</c:v>
                </c:pt>
                <c:pt idx="189">
                  <c:v>12.143724306811</c:v>
                </c:pt>
                <c:pt idx="190">
                  <c:v>12.0392229517822</c:v>
                </c:pt>
                <c:pt idx="191">
                  <c:v>11.963234904598499</c:v>
                </c:pt>
                <c:pt idx="192">
                  <c:v>11.896223867335801</c:v>
                </c:pt>
                <c:pt idx="193">
                  <c:v>11.8634520820427</c:v>
                </c:pt>
                <c:pt idx="194">
                  <c:v>11.8055309719061</c:v>
                </c:pt>
                <c:pt idx="195">
                  <c:v>11.717284749688901</c:v>
                </c:pt>
                <c:pt idx="196">
                  <c:v>11.6114489232853</c:v>
                </c:pt>
                <c:pt idx="197">
                  <c:v>11.5187945770629</c:v>
                </c:pt>
                <c:pt idx="198">
                  <c:v>11.4763330302667</c:v>
                </c:pt>
                <c:pt idx="199">
                  <c:v>11.471293937718899</c:v>
                </c:pt>
                <c:pt idx="200">
                  <c:v>11.4501816688367</c:v>
                </c:pt>
                <c:pt idx="201">
                  <c:v>11.706308816363499</c:v>
                </c:pt>
                <c:pt idx="202">
                  <c:v>11.952597442908701</c:v>
                </c:pt>
                <c:pt idx="203">
                  <c:v>12.192676929890901</c:v>
                </c:pt>
                <c:pt idx="204">
                  <c:v>12.3838867455546</c:v>
                </c:pt>
                <c:pt idx="205">
                  <c:v>12.555295278248201</c:v>
                </c:pt>
                <c:pt idx="206">
                  <c:v>12.7461678407349</c:v>
                </c:pt>
                <c:pt idx="207">
                  <c:v>12.910421252506399</c:v>
                </c:pt>
                <c:pt idx="208">
                  <c:v>12.961611694642</c:v>
                </c:pt>
                <c:pt idx="209">
                  <c:v>13.017902586081901</c:v>
                </c:pt>
                <c:pt idx="210">
                  <c:v>13.046510861166301</c:v>
                </c:pt>
                <c:pt idx="211">
                  <c:v>13.134718259694401</c:v>
                </c:pt>
                <c:pt idx="212">
                  <c:v>13.166445251072901</c:v>
                </c:pt>
                <c:pt idx="213">
                  <c:v>13.171149243585401</c:v>
                </c:pt>
                <c:pt idx="214">
                  <c:v>13.153622802373301</c:v>
                </c:pt>
                <c:pt idx="215">
                  <c:v>13.221432053728099</c:v>
                </c:pt>
                <c:pt idx="216">
                  <c:v>13.1581656279496</c:v>
                </c:pt>
                <c:pt idx="217">
                  <c:v>13.132679751018999</c:v>
                </c:pt>
                <c:pt idx="218">
                  <c:v>13.1508936992076</c:v>
                </c:pt>
                <c:pt idx="219">
                  <c:v>13.1111002984591</c:v>
                </c:pt>
                <c:pt idx="220">
                  <c:v>12.9971974468361</c:v>
                </c:pt>
                <c:pt idx="221">
                  <c:v>12.726139966444</c:v>
                </c:pt>
                <c:pt idx="222">
                  <c:v>12.751669840020901</c:v>
                </c:pt>
                <c:pt idx="223">
                  <c:v>12.896248451021499</c:v>
                </c:pt>
                <c:pt idx="224">
                  <c:v>13.0038037144655</c:v>
                </c:pt>
                <c:pt idx="225">
                  <c:v>13.1592363806057</c:v>
                </c:pt>
                <c:pt idx="226">
                  <c:v>13.314817285330999</c:v>
                </c:pt>
                <c:pt idx="227">
                  <c:v>13.4894647100579</c:v>
                </c:pt>
                <c:pt idx="228">
                  <c:v>13.5821341517549</c:v>
                </c:pt>
                <c:pt idx="229">
                  <c:v>13.704871389641401</c:v>
                </c:pt>
                <c:pt idx="230">
                  <c:v>13.7503892099888</c:v>
                </c:pt>
                <c:pt idx="231">
                  <c:v>13.8140390134431</c:v>
                </c:pt>
                <c:pt idx="232">
                  <c:v>13.862154401555101</c:v>
                </c:pt>
                <c:pt idx="233">
                  <c:v>13.9114630282502</c:v>
                </c:pt>
                <c:pt idx="234">
                  <c:v>13.9546069893509</c:v>
                </c:pt>
                <c:pt idx="235">
                  <c:v>13.9033025485369</c:v>
                </c:pt>
                <c:pt idx="236">
                  <c:v>13.6736775043258</c:v>
                </c:pt>
                <c:pt idx="237">
                  <c:v>13.5053991757649</c:v>
                </c:pt>
                <c:pt idx="238">
                  <c:v>13.350484308533799</c:v>
                </c:pt>
                <c:pt idx="239">
                  <c:v>13.196020300610201</c:v>
                </c:pt>
                <c:pt idx="240">
                  <c:v>12.954663837007301</c:v>
                </c:pt>
                <c:pt idx="241">
                  <c:v>12.713713367656</c:v>
                </c:pt>
                <c:pt idx="242">
                  <c:v>12.4493279909133</c:v>
                </c:pt>
                <c:pt idx="243">
                  <c:v>12.200542235680199</c:v>
                </c:pt>
                <c:pt idx="244">
                  <c:v>11.9838837765158</c:v>
                </c:pt>
                <c:pt idx="245">
                  <c:v>11.798492039043801</c:v>
                </c:pt>
                <c:pt idx="246">
                  <c:v>11.6095493527088</c:v>
                </c:pt>
                <c:pt idx="247">
                  <c:v>11.410168628818001</c:v>
                </c:pt>
                <c:pt idx="248">
                  <c:v>11.2583747724277</c:v>
                </c:pt>
                <c:pt idx="249">
                  <c:v>11.089127465131501</c:v>
                </c:pt>
                <c:pt idx="250">
                  <c:v>10.941505728093199</c:v>
                </c:pt>
                <c:pt idx="251">
                  <c:v>10.8401299370635</c:v>
                </c:pt>
                <c:pt idx="252">
                  <c:v>10.7427548888052</c:v>
                </c:pt>
                <c:pt idx="253">
                  <c:v>10.695351390304101</c:v>
                </c:pt>
                <c:pt idx="254">
                  <c:v>10.700634695298699</c:v>
                </c:pt>
                <c:pt idx="255">
                  <c:v>10.7346811346449</c:v>
                </c:pt>
                <c:pt idx="256">
                  <c:v>10.6935525403632</c:v>
                </c:pt>
                <c:pt idx="257">
                  <c:v>10.6964531270996</c:v>
                </c:pt>
                <c:pt idx="258">
                  <c:v>10.697223723786299</c:v>
                </c:pt>
                <c:pt idx="259">
                  <c:v>10.7046939415753</c:v>
                </c:pt>
                <c:pt idx="260">
                  <c:v>10.8307740603717</c:v>
                </c:pt>
                <c:pt idx="261">
                  <c:v>11.156939087948301</c:v>
                </c:pt>
                <c:pt idx="262">
                  <c:v>11.4648394546427</c:v>
                </c:pt>
                <c:pt idx="263">
                  <c:v>11.7630012087462</c:v>
                </c:pt>
                <c:pt idx="264">
                  <c:v>12.084301451004499</c:v>
                </c:pt>
                <c:pt idx="265">
                  <c:v>12.1739225279893</c:v>
                </c:pt>
                <c:pt idx="266">
                  <c:v>12.2818724113034</c:v>
                </c:pt>
                <c:pt idx="267">
                  <c:v>12.3098968811627</c:v>
                </c:pt>
                <c:pt idx="268">
                  <c:v>12.3325963054561</c:v>
                </c:pt>
                <c:pt idx="269">
                  <c:v>12.25415052898</c:v>
                </c:pt>
                <c:pt idx="270">
                  <c:v>12.148371050499501</c:v>
                </c:pt>
                <c:pt idx="271">
                  <c:v>12.0554361800934</c:v>
                </c:pt>
                <c:pt idx="272">
                  <c:v>11.8478211797332</c:v>
                </c:pt>
                <c:pt idx="273">
                  <c:v>11.594971313259</c:v>
                </c:pt>
                <c:pt idx="274">
                  <c:v>11.3216197112234</c:v>
                </c:pt>
                <c:pt idx="275">
                  <c:v>11.158261617023699</c:v>
                </c:pt>
                <c:pt idx="276">
                  <c:v>11.2710661488422</c:v>
                </c:pt>
                <c:pt idx="277">
                  <c:v>11.4370174547396</c:v>
                </c:pt>
                <c:pt idx="278">
                  <c:v>11.642129371913001</c:v>
                </c:pt>
                <c:pt idx="279">
                  <c:v>11.762222995329401</c:v>
                </c:pt>
                <c:pt idx="280">
                  <c:v>11.871988538243</c:v>
                </c:pt>
                <c:pt idx="281">
                  <c:v>11.972938421629101</c:v>
                </c:pt>
                <c:pt idx="282">
                  <c:v>12.1453819426085</c:v>
                </c:pt>
                <c:pt idx="283">
                  <c:v>12.373047391607701</c:v>
                </c:pt>
                <c:pt idx="284">
                  <c:v>12.6625814381135</c:v>
                </c:pt>
                <c:pt idx="285">
                  <c:v>12.713670327529099</c:v>
                </c:pt>
                <c:pt idx="286">
                  <c:v>12.870592783032199</c:v>
                </c:pt>
                <c:pt idx="287">
                  <c:v>13.0940255423225</c:v>
                </c:pt>
                <c:pt idx="288">
                  <c:v>13.3762296983643</c:v>
                </c:pt>
                <c:pt idx="289">
                  <c:v>13.634523283344899</c:v>
                </c:pt>
                <c:pt idx="290">
                  <c:v>13.8394734417327</c:v>
                </c:pt>
                <c:pt idx="291">
                  <c:v>14.1165592580014</c:v>
                </c:pt>
                <c:pt idx="292">
                  <c:v>14.453826317817599</c:v>
                </c:pt>
                <c:pt idx="293">
                  <c:v>14.7719661030794</c:v>
                </c:pt>
                <c:pt idx="294">
                  <c:v>15.0584832176307</c:v>
                </c:pt>
                <c:pt idx="295">
                  <c:v>15.4475880329577</c:v>
                </c:pt>
                <c:pt idx="296">
                  <c:v>15.8858395380117</c:v>
                </c:pt>
                <c:pt idx="297">
                  <c:v>16.380303929264102</c:v>
                </c:pt>
                <c:pt idx="298">
                  <c:v>16.704870046962998</c:v>
                </c:pt>
                <c:pt idx="299">
                  <c:v>16.983509987333001</c:v>
                </c:pt>
                <c:pt idx="300">
                  <c:v>17.313318378636701</c:v>
                </c:pt>
                <c:pt idx="301">
                  <c:v>17.304199053914399</c:v>
                </c:pt>
                <c:pt idx="302">
                  <c:v>17.276195173626402</c:v>
                </c:pt>
                <c:pt idx="303">
                  <c:v>17.3265598558337</c:v>
                </c:pt>
                <c:pt idx="304">
                  <c:v>17.369315867745399</c:v>
                </c:pt>
                <c:pt idx="305">
                  <c:v>17.3387132224642</c:v>
                </c:pt>
                <c:pt idx="306">
                  <c:v>17.341898176941701</c:v>
                </c:pt>
                <c:pt idx="307">
                  <c:v>17.220718382226199</c:v>
                </c:pt>
                <c:pt idx="308">
                  <c:v>17.084886291101199</c:v>
                </c:pt>
                <c:pt idx="309">
                  <c:v>16.993825173549499</c:v>
                </c:pt>
                <c:pt idx="310">
                  <c:v>16.883418211644599</c:v>
                </c:pt>
                <c:pt idx="311">
                  <c:v>16.772883133482399</c:v>
                </c:pt>
                <c:pt idx="312">
                  <c:v>16.642784081709902</c:v>
                </c:pt>
                <c:pt idx="313">
                  <c:v>16.496411858826701</c:v>
                </c:pt>
                <c:pt idx="314">
                  <c:v>16.387503822017798</c:v>
                </c:pt>
                <c:pt idx="315">
                  <c:v>16.3122404939757</c:v>
                </c:pt>
                <c:pt idx="316">
                  <c:v>16.209842247714199</c:v>
                </c:pt>
                <c:pt idx="317">
                  <c:v>16.218716204726501</c:v>
                </c:pt>
                <c:pt idx="318">
                  <c:v>16.164553797136499</c:v>
                </c:pt>
                <c:pt idx="319">
                  <c:v>16.149800865240898</c:v>
                </c:pt>
                <c:pt idx="320">
                  <c:v>16.1986159828488</c:v>
                </c:pt>
                <c:pt idx="321">
                  <c:v>16.232653587011701</c:v>
                </c:pt>
                <c:pt idx="322">
                  <c:v>16.2791227858336</c:v>
                </c:pt>
                <c:pt idx="323">
                  <c:v>16.282872938652599</c:v>
                </c:pt>
                <c:pt idx="324">
                  <c:v>16.266634015631801</c:v>
                </c:pt>
                <c:pt idx="325">
                  <c:v>16.2300922113475</c:v>
                </c:pt>
                <c:pt idx="326">
                  <c:v>16.2665556374712</c:v>
                </c:pt>
                <c:pt idx="327">
                  <c:v>16.335615700015101</c:v>
                </c:pt>
                <c:pt idx="328">
                  <c:v>16.407541594847999</c:v>
                </c:pt>
                <c:pt idx="329">
                  <c:v>16.060281855254999</c:v>
                </c:pt>
                <c:pt idx="330">
                  <c:v>15.748743441693399</c:v>
                </c:pt>
                <c:pt idx="331">
                  <c:v>15.5419240625653</c:v>
                </c:pt>
                <c:pt idx="332">
                  <c:v>15.316803176266699</c:v>
                </c:pt>
                <c:pt idx="333">
                  <c:v>15.081715413434001</c:v>
                </c:pt>
                <c:pt idx="334">
                  <c:v>14.773068825635301</c:v>
                </c:pt>
                <c:pt idx="335">
                  <c:v>14.5029335386368</c:v>
                </c:pt>
                <c:pt idx="336">
                  <c:v>14.303413514502999</c:v>
                </c:pt>
                <c:pt idx="337">
                  <c:v>14.164352847878201</c:v>
                </c:pt>
                <c:pt idx="338">
                  <c:v>14.027504535341301</c:v>
                </c:pt>
                <c:pt idx="339">
                  <c:v>13.900579629575001</c:v>
                </c:pt>
                <c:pt idx="340">
                  <c:v>13.619357769698301</c:v>
                </c:pt>
                <c:pt idx="341">
                  <c:v>13.3647337069856</c:v>
                </c:pt>
                <c:pt idx="342">
                  <c:v>13.2445991346992</c:v>
                </c:pt>
                <c:pt idx="343">
                  <c:v>13.0865219748335</c:v>
                </c:pt>
                <c:pt idx="344">
                  <c:v>12.8859723112141</c:v>
                </c:pt>
                <c:pt idx="345">
                  <c:v>12.7081488409597</c:v>
                </c:pt>
                <c:pt idx="346">
                  <c:v>12.566138272614401</c:v>
                </c:pt>
                <c:pt idx="347">
                  <c:v>12.403388391133801</c:v>
                </c:pt>
                <c:pt idx="348">
                  <c:v>12.354044423755401</c:v>
                </c:pt>
                <c:pt idx="349">
                  <c:v>12.3103837533502</c:v>
                </c:pt>
                <c:pt idx="350">
                  <c:v>12.2816034794674</c:v>
                </c:pt>
                <c:pt idx="351">
                  <c:v>12.1293630370605</c:v>
                </c:pt>
                <c:pt idx="352">
                  <c:v>11.9876875423335</c:v>
                </c:pt>
                <c:pt idx="353">
                  <c:v>11.807301902578899</c:v>
                </c:pt>
                <c:pt idx="354">
                  <c:v>11.628919358518999</c:v>
                </c:pt>
                <c:pt idx="355">
                  <c:v>11.469838219407301</c:v>
                </c:pt>
                <c:pt idx="356">
                  <c:v>11.3135292075315</c:v>
                </c:pt>
                <c:pt idx="357">
                  <c:v>11.221270510987701</c:v>
                </c:pt>
                <c:pt idx="358">
                  <c:v>11.282928756697901</c:v>
                </c:pt>
                <c:pt idx="359">
                  <c:v>11.176607761850001</c:v>
                </c:pt>
                <c:pt idx="360">
                  <c:v>11.083925150612799</c:v>
                </c:pt>
                <c:pt idx="361">
                  <c:v>10.996092535336301</c:v>
                </c:pt>
                <c:pt idx="362">
                  <c:v>10.9500335890774</c:v>
                </c:pt>
                <c:pt idx="363">
                  <c:v>10.907222370811899</c:v>
                </c:pt>
                <c:pt idx="364">
                  <c:v>10.8468684933378</c:v>
                </c:pt>
                <c:pt idx="365">
                  <c:v>10.796427126185099</c:v>
                </c:pt>
                <c:pt idx="366">
                  <c:v>10.754341901067599</c:v>
                </c:pt>
                <c:pt idx="367">
                  <c:v>10.7486821463807</c:v>
                </c:pt>
                <c:pt idx="368">
                  <c:v>10.640680604613101</c:v>
                </c:pt>
                <c:pt idx="369">
                  <c:v>10.5910224341117</c:v>
                </c:pt>
                <c:pt idx="370">
                  <c:v>10.6192655508419</c:v>
                </c:pt>
                <c:pt idx="371">
                  <c:v>10.523838033800001</c:v>
                </c:pt>
                <c:pt idx="372">
                  <c:v>10.460465774784</c:v>
                </c:pt>
                <c:pt idx="373">
                  <c:v>10.464548223210199</c:v>
                </c:pt>
                <c:pt idx="374">
                  <c:v>10.4856195126697</c:v>
                </c:pt>
                <c:pt idx="375">
                  <c:v>10.5247138756583</c:v>
                </c:pt>
                <c:pt idx="376">
                  <c:v>10.6058775770606</c:v>
                </c:pt>
                <c:pt idx="377">
                  <c:v>10.5829094226542</c:v>
                </c:pt>
                <c:pt idx="378">
                  <c:v>10.561783787181801</c:v>
                </c:pt>
                <c:pt idx="379">
                  <c:v>10.5621219496053</c:v>
                </c:pt>
                <c:pt idx="380">
                  <c:v>10.4416444154228</c:v>
                </c:pt>
                <c:pt idx="381">
                  <c:v>10.3441784747229</c:v>
                </c:pt>
                <c:pt idx="382">
                  <c:v>10.350841180583799</c:v>
                </c:pt>
                <c:pt idx="383">
                  <c:v>10.451965547597201</c:v>
                </c:pt>
                <c:pt idx="384">
                  <c:v>10.5604206759192</c:v>
                </c:pt>
                <c:pt idx="385">
                  <c:v>10.671534328344499</c:v>
                </c:pt>
                <c:pt idx="386">
                  <c:v>10.6033091581146</c:v>
                </c:pt>
                <c:pt idx="387">
                  <c:v>10.561494427330301</c:v>
                </c:pt>
                <c:pt idx="388">
                  <c:v>10.520089629153899</c:v>
                </c:pt>
                <c:pt idx="389">
                  <c:v>10.490070923052</c:v>
                </c:pt>
                <c:pt idx="390">
                  <c:v>10.5441863821948</c:v>
                </c:pt>
                <c:pt idx="391">
                  <c:v>10.6169606446734</c:v>
                </c:pt>
                <c:pt idx="392">
                  <c:v>10.6723041167752</c:v>
                </c:pt>
                <c:pt idx="393">
                  <c:v>10.657206194565299</c:v>
                </c:pt>
                <c:pt idx="394">
                  <c:v>10.5817397251193</c:v>
                </c:pt>
                <c:pt idx="395">
                  <c:v>10.504153585444801</c:v>
                </c:pt>
                <c:pt idx="396">
                  <c:v>10.4372072983065</c:v>
                </c:pt>
                <c:pt idx="397">
                  <c:v>10.3797725271079</c:v>
                </c:pt>
                <c:pt idx="398">
                  <c:v>10.3253901518364</c:v>
                </c:pt>
                <c:pt idx="399">
                  <c:v>10.2289766184978</c:v>
                </c:pt>
                <c:pt idx="400">
                  <c:v>10.211499993684701</c:v>
                </c:pt>
                <c:pt idx="401">
                  <c:v>10.1550998180001</c:v>
                </c:pt>
                <c:pt idx="402">
                  <c:v>10.107835452981201</c:v>
                </c:pt>
                <c:pt idx="403">
                  <c:v>10.049483063688699</c:v>
                </c:pt>
                <c:pt idx="404">
                  <c:v>9.9917094429185696</c:v>
                </c:pt>
                <c:pt idx="405">
                  <c:v>9.9376583007863299</c:v>
                </c:pt>
                <c:pt idx="406">
                  <c:v>9.8910703780616505</c:v>
                </c:pt>
                <c:pt idx="407">
                  <c:v>9.8721931845258606</c:v>
                </c:pt>
                <c:pt idx="408">
                  <c:v>9.8600157572117801</c:v>
                </c:pt>
                <c:pt idx="409">
                  <c:v>9.8545694228224807</c:v>
                </c:pt>
                <c:pt idx="410">
                  <c:v>9.8493552271690898</c:v>
                </c:pt>
                <c:pt idx="411">
                  <c:v>9.84501411147067</c:v>
                </c:pt>
                <c:pt idx="412">
                  <c:v>9.8432099342553894</c:v>
                </c:pt>
                <c:pt idx="413">
                  <c:v>9.8632926462483308</c:v>
                </c:pt>
                <c:pt idx="414">
                  <c:v>9.8650311052195097</c:v>
                </c:pt>
                <c:pt idx="415">
                  <c:v>9.8537137227153799</c:v>
                </c:pt>
                <c:pt idx="416">
                  <c:v>9.8465438496729796</c:v>
                </c:pt>
                <c:pt idx="417">
                  <c:v>9.8445640141403192</c:v>
                </c:pt>
                <c:pt idx="418">
                  <c:v>9.8426708722700091</c:v>
                </c:pt>
                <c:pt idx="419">
                  <c:v>9.8384957264441404</c:v>
                </c:pt>
                <c:pt idx="420">
                  <c:v>9.8342271160140005</c:v>
                </c:pt>
                <c:pt idx="421">
                  <c:v>9.8143607940700992</c:v>
                </c:pt>
                <c:pt idx="422">
                  <c:v>9.8201353289904905</c:v>
                </c:pt>
                <c:pt idx="423">
                  <c:v>9.8310862432907005</c:v>
                </c:pt>
                <c:pt idx="424">
                  <c:v>9.8136887336000491</c:v>
                </c:pt>
                <c:pt idx="425">
                  <c:v>9.7911186615963697</c:v>
                </c:pt>
                <c:pt idx="426">
                  <c:v>9.79078195700008</c:v>
                </c:pt>
                <c:pt idx="427">
                  <c:v>9.83927492764691</c:v>
                </c:pt>
                <c:pt idx="428">
                  <c:v>9.9937914764928006</c:v>
                </c:pt>
                <c:pt idx="429">
                  <c:v>10.0349507013887</c:v>
                </c:pt>
                <c:pt idx="430">
                  <c:v>10.075621337107499</c:v>
                </c:pt>
                <c:pt idx="431">
                  <c:v>10.183709386134201</c:v>
                </c:pt>
                <c:pt idx="432">
                  <c:v>10.2956038385274</c:v>
                </c:pt>
                <c:pt idx="433">
                  <c:v>10.412639710307101</c:v>
                </c:pt>
                <c:pt idx="434">
                  <c:v>10.3886925377974</c:v>
                </c:pt>
                <c:pt idx="435">
                  <c:v>10.3472947026754</c:v>
                </c:pt>
                <c:pt idx="436">
                  <c:v>10.265567202552599</c:v>
                </c:pt>
                <c:pt idx="437">
                  <c:v>10.182635797512001</c:v>
                </c:pt>
                <c:pt idx="438">
                  <c:v>10.1003119971438</c:v>
                </c:pt>
                <c:pt idx="439">
                  <c:v>10.016516162877201</c:v>
                </c:pt>
                <c:pt idx="440">
                  <c:v>9.8824702186511608</c:v>
                </c:pt>
                <c:pt idx="441">
                  <c:v>9.7589117167848993</c:v>
                </c:pt>
                <c:pt idx="442">
                  <c:v>9.6355686270982801</c:v>
                </c:pt>
                <c:pt idx="443">
                  <c:v>9.5165447634429494</c:v>
                </c:pt>
                <c:pt idx="444">
                  <c:v>9.3980735964057605</c:v>
                </c:pt>
                <c:pt idx="445">
                  <c:v>9.2969375789266309</c:v>
                </c:pt>
                <c:pt idx="446">
                  <c:v>9.20353751617413</c:v>
                </c:pt>
                <c:pt idx="447">
                  <c:v>9.0946986254950204</c:v>
                </c:pt>
                <c:pt idx="448">
                  <c:v>9.0099617616449894</c:v>
                </c:pt>
                <c:pt idx="449">
                  <c:v>8.9134819843604092</c:v>
                </c:pt>
                <c:pt idx="450">
                  <c:v>8.8772856690717497</c:v>
                </c:pt>
                <c:pt idx="451">
                  <c:v>8.8107376218820299</c:v>
                </c:pt>
                <c:pt idx="452">
                  <c:v>8.7497460062481007</c:v>
                </c:pt>
                <c:pt idx="453">
                  <c:v>8.7057975574520796</c:v>
                </c:pt>
                <c:pt idx="454">
                  <c:v>8.6744755255276704</c:v>
                </c:pt>
                <c:pt idx="455">
                  <c:v>8.6414021306518407</c:v>
                </c:pt>
                <c:pt idx="456">
                  <c:v>8.6313809532916803</c:v>
                </c:pt>
                <c:pt idx="457">
                  <c:v>8.6691936426312299</c:v>
                </c:pt>
                <c:pt idx="458">
                  <c:v>8.7311714528622506</c:v>
                </c:pt>
                <c:pt idx="459">
                  <c:v>8.7365715250268607</c:v>
                </c:pt>
                <c:pt idx="460">
                  <c:v>8.7565961883903896</c:v>
                </c:pt>
                <c:pt idx="461">
                  <c:v>8.7750778700163998</c:v>
                </c:pt>
                <c:pt idx="462">
                  <c:v>8.8191910599999108</c:v>
                </c:pt>
                <c:pt idx="463">
                  <c:v>8.8552033815234594</c:v>
                </c:pt>
                <c:pt idx="464">
                  <c:v>8.9014917851836906</c:v>
                </c:pt>
                <c:pt idx="465">
                  <c:v>8.9489584683495593</c:v>
                </c:pt>
                <c:pt idx="466">
                  <c:v>9.0728500169381991</c:v>
                </c:pt>
                <c:pt idx="467">
                  <c:v>9.2309779647975301</c:v>
                </c:pt>
                <c:pt idx="468">
                  <c:v>9.3863782060706207</c:v>
                </c:pt>
                <c:pt idx="469">
                  <c:v>9.3771502742020694</c:v>
                </c:pt>
                <c:pt idx="470">
                  <c:v>9.3932481638320606</c:v>
                </c:pt>
                <c:pt idx="471">
                  <c:v>9.5004644099971198</c:v>
                </c:pt>
                <c:pt idx="472">
                  <c:v>9.58453077151459</c:v>
                </c:pt>
                <c:pt idx="473">
                  <c:v>9.6935031678508707</c:v>
                </c:pt>
                <c:pt idx="474">
                  <c:v>9.7880168331390696</c:v>
                </c:pt>
                <c:pt idx="475">
                  <c:v>9.8353155406296597</c:v>
                </c:pt>
                <c:pt idx="476">
                  <c:v>9.9366217335717106</c:v>
                </c:pt>
                <c:pt idx="477">
                  <c:v>10.024726521938099</c:v>
                </c:pt>
                <c:pt idx="478">
                  <c:v>10.1610215800186</c:v>
                </c:pt>
                <c:pt idx="479">
                  <c:v>10.296569476739901</c:v>
                </c:pt>
                <c:pt idx="480">
                  <c:v>10.4332897031731</c:v>
                </c:pt>
                <c:pt idx="481">
                  <c:v>10.565499168882701</c:v>
                </c:pt>
                <c:pt idx="482">
                  <c:v>10.713049206544101</c:v>
                </c:pt>
                <c:pt idx="483">
                  <c:v>10.7833191537243</c:v>
                </c:pt>
                <c:pt idx="484">
                  <c:v>10.846871413194201</c:v>
                </c:pt>
                <c:pt idx="485">
                  <c:v>10.9156870493351</c:v>
                </c:pt>
                <c:pt idx="486">
                  <c:v>11.0129834391572</c:v>
                </c:pt>
                <c:pt idx="487">
                  <c:v>11.0963388019906</c:v>
                </c:pt>
                <c:pt idx="488">
                  <c:v>11.231900392161</c:v>
                </c:pt>
                <c:pt idx="489">
                  <c:v>11.345928353821099</c:v>
                </c:pt>
                <c:pt idx="490">
                  <c:v>11.482927489802501</c:v>
                </c:pt>
                <c:pt idx="491">
                  <c:v>11.4783381798152</c:v>
                </c:pt>
                <c:pt idx="492">
                  <c:v>11.516776538490699</c:v>
                </c:pt>
                <c:pt idx="493">
                  <c:v>11.5628769491451</c:v>
                </c:pt>
                <c:pt idx="494">
                  <c:v>11.6119647510557</c:v>
                </c:pt>
                <c:pt idx="495">
                  <c:v>11.658757386012301</c:v>
                </c:pt>
                <c:pt idx="496">
                  <c:v>11.712059800206401</c:v>
                </c:pt>
                <c:pt idx="497">
                  <c:v>11.588202334813101</c:v>
                </c:pt>
                <c:pt idx="498">
                  <c:v>11.466259771196</c:v>
                </c:pt>
                <c:pt idx="499">
                  <c:v>11.345072150900901</c:v>
                </c:pt>
                <c:pt idx="500">
                  <c:v>11.238585816754499</c:v>
                </c:pt>
                <c:pt idx="501">
                  <c:v>11.212678871911599</c:v>
                </c:pt>
                <c:pt idx="502">
                  <c:v>11.1784536937687</c:v>
                </c:pt>
                <c:pt idx="503">
                  <c:v>11.1544651897375</c:v>
                </c:pt>
                <c:pt idx="504">
                  <c:v>11.151040000574</c:v>
                </c:pt>
                <c:pt idx="505">
                  <c:v>11.1505761632159</c:v>
                </c:pt>
                <c:pt idx="506">
                  <c:v>11.158849255013701</c:v>
                </c:pt>
                <c:pt idx="507">
                  <c:v>11.0506824504006</c:v>
                </c:pt>
                <c:pt idx="508">
                  <c:v>10.949612437784401</c:v>
                </c:pt>
                <c:pt idx="509">
                  <c:v>10.858568216975801</c:v>
                </c:pt>
                <c:pt idx="510">
                  <c:v>10.7590332476548</c:v>
                </c:pt>
                <c:pt idx="511">
                  <c:v>10.664352648449301</c:v>
                </c:pt>
                <c:pt idx="512">
                  <c:v>10.5744346197379</c:v>
                </c:pt>
                <c:pt idx="513">
                  <c:v>10.490473906121199</c:v>
                </c:pt>
                <c:pt idx="514">
                  <c:v>10.397876010483399</c:v>
                </c:pt>
                <c:pt idx="515">
                  <c:v>10.3159547136224</c:v>
                </c:pt>
                <c:pt idx="516">
                  <c:v>10.217307064111001</c:v>
                </c:pt>
                <c:pt idx="517">
                  <c:v>10.1399198203659</c:v>
                </c:pt>
                <c:pt idx="518">
                  <c:v>10.0639959913014</c:v>
                </c:pt>
                <c:pt idx="519">
                  <c:v>10.0099944407287</c:v>
                </c:pt>
                <c:pt idx="520">
                  <c:v>9.9255559654615002</c:v>
                </c:pt>
                <c:pt idx="521">
                  <c:v>9.84241508094685</c:v>
                </c:pt>
                <c:pt idx="522">
                  <c:v>9.7668619118820708</c:v>
                </c:pt>
                <c:pt idx="523">
                  <c:v>9.6974883642149301</c:v>
                </c:pt>
                <c:pt idx="524">
                  <c:v>9.6362953274934</c:v>
                </c:pt>
                <c:pt idx="525">
                  <c:v>9.5769832271625503</c:v>
                </c:pt>
                <c:pt idx="526">
                  <c:v>9.5274883285746395</c:v>
                </c:pt>
                <c:pt idx="527">
                  <c:v>9.5679409034380303</c:v>
                </c:pt>
                <c:pt idx="528">
                  <c:v>9.6263342384226291</c:v>
                </c:pt>
                <c:pt idx="529">
                  <c:v>9.6300004797768004</c:v>
                </c:pt>
                <c:pt idx="530">
                  <c:v>9.5905136430798397</c:v>
                </c:pt>
                <c:pt idx="531">
                  <c:v>9.5626651260876994</c:v>
                </c:pt>
                <c:pt idx="532">
                  <c:v>9.5227241411049892</c:v>
                </c:pt>
                <c:pt idx="533">
                  <c:v>9.4706163278061695</c:v>
                </c:pt>
                <c:pt idx="534">
                  <c:v>9.3950721765392</c:v>
                </c:pt>
                <c:pt idx="535">
                  <c:v>9.3234593249413802</c:v>
                </c:pt>
                <c:pt idx="536">
                  <c:v>9.2727555514916098</c:v>
                </c:pt>
                <c:pt idx="537">
                  <c:v>9.2232055884035802</c:v>
                </c:pt>
                <c:pt idx="538">
                  <c:v>9.1480010840384001</c:v>
                </c:pt>
                <c:pt idx="539">
                  <c:v>9.0744670688865305</c:v>
                </c:pt>
                <c:pt idx="540">
                  <c:v>8.8865358290616392</c:v>
                </c:pt>
                <c:pt idx="541">
                  <c:v>8.7702114835290192</c:v>
                </c:pt>
                <c:pt idx="542">
                  <c:v>8.63919532092509</c:v>
                </c:pt>
                <c:pt idx="543">
                  <c:v>8.5524039004182395</c:v>
                </c:pt>
                <c:pt idx="544">
                  <c:v>8.5371358647904607</c:v>
                </c:pt>
                <c:pt idx="545">
                  <c:v>8.5463849700698304</c:v>
                </c:pt>
                <c:pt idx="546">
                  <c:v>8.5610157939895899</c:v>
                </c:pt>
                <c:pt idx="547">
                  <c:v>8.5743261168645297</c:v>
                </c:pt>
                <c:pt idx="548">
                  <c:v>8.5862402060249092</c:v>
                </c:pt>
                <c:pt idx="549">
                  <c:v>8.60880824125422</c:v>
                </c:pt>
                <c:pt idx="550">
                  <c:v>8.6497559163464608</c:v>
                </c:pt>
                <c:pt idx="551">
                  <c:v>8.5891872764066495</c:v>
                </c:pt>
                <c:pt idx="552">
                  <c:v>8.5136600473091502</c:v>
                </c:pt>
                <c:pt idx="553">
                  <c:v>8.4801425678800406</c:v>
                </c:pt>
                <c:pt idx="554">
                  <c:v>8.4835031802727698</c:v>
                </c:pt>
                <c:pt idx="555">
                  <c:v>8.4987617001967593</c:v>
                </c:pt>
                <c:pt idx="556">
                  <c:v>8.5056511143376703</c:v>
                </c:pt>
                <c:pt idx="557">
                  <c:v>8.4804084679788794</c:v>
                </c:pt>
                <c:pt idx="558">
                  <c:v>8.46076588277929</c:v>
                </c:pt>
                <c:pt idx="559">
                  <c:v>8.4435169133502797</c:v>
                </c:pt>
                <c:pt idx="560">
                  <c:v>8.4563425398036607</c:v>
                </c:pt>
                <c:pt idx="561">
                  <c:v>8.4547521826135394</c:v>
                </c:pt>
                <c:pt idx="562">
                  <c:v>8.4352025424056194</c:v>
                </c:pt>
                <c:pt idx="563">
                  <c:v>8.4244261134426406</c:v>
                </c:pt>
                <c:pt idx="564">
                  <c:v>8.3822222474524199</c:v>
                </c:pt>
                <c:pt idx="565">
                  <c:v>8.3012496677858998</c:v>
                </c:pt>
                <c:pt idx="566">
                  <c:v>8.2023686531050597</c:v>
                </c:pt>
                <c:pt idx="567">
                  <c:v>8.1063698683772305</c:v>
                </c:pt>
                <c:pt idx="568">
                  <c:v>8.0155484078502592</c:v>
                </c:pt>
                <c:pt idx="569">
                  <c:v>7.9207384473123801</c:v>
                </c:pt>
                <c:pt idx="570">
                  <c:v>7.8139612805896101</c:v>
                </c:pt>
                <c:pt idx="571">
                  <c:v>7.73756890648911</c:v>
                </c:pt>
                <c:pt idx="572">
                  <c:v>7.6518671681940598</c:v>
                </c:pt>
                <c:pt idx="573">
                  <c:v>7.5706426759219498</c:v>
                </c:pt>
                <c:pt idx="574">
                  <c:v>7.5054689385179199</c:v>
                </c:pt>
                <c:pt idx="575">
                  <c:v>7.41002122258858</c:v>
                </c:pt>
                <c:pt idx="576">
                  <c:v>7.3119931525927901</c:v>
                </c:pt>
                <c:pt idx="577">
                  <c:v>7.2338416650857704</c:v>
                </c:pt>
                <c:pt idx="578">
                  <c:v>7.16495811102586</c:v>
                </c:pt>
                <c:pt idx="579">
                  <c:v>7.1104026179950504</c:v>
                </c:pt>
                <c:pt idx="580">
                  <c:v>7.0569612507964097</c:v>
                </c:pt>
                <c:pt idx="581">
                  <c:v>6.99675936628398</c:v>
                </c:pt>
                <c:pt idx="582">
                  <c:v>6.9459407464249896</c:v>
                </c:pt>
                <c:pt idx="583">
                  <c:v>6.8976456237938901</c:v>
                </c:pt>
                <c:pt idx="584">
                  <c:v>6.9584967983684498</c:v>
                </c:pt>
                <c:pt idx="585">
                  <c:v>6.9791484785200204</c:v>
                </c:pt>
                <c:pt idx="586">
                  <c:v>6.9964823818713899</c:v>
                </c:pt>
                <c:pt idx="587">
                  <c:v>7.0000424704148196</c:v>
                </c:pt>
                <c:pt idx="588">
                  <c:v>7.00216874997259</c:v>
                </c:pt>
                <c:pt idx="589">
                  <c:v>7.0187243086195599</c:v>
                </c:pt>
                <c:pt idx="590">
                  <c:v>7.0393307540924503</c:v>
                </c:pt>
                <c:pt idx="591">
                  <c:v>7.0595882753632901</c:v>
                </c:pt>
                <c:pt idx="592">
                  <c:v>7.0300694909030303</c:v>
                </c:pt>
                <c:pt idx="593">
                  <c:v>7.0011294649027196</c:v>
                </c:pt>
                <c:pt idx="594">
                  <c:v>6.9741247778687097</c:v>
                </c:pt>
                <c:pt idx="595">
                  <c:v>6.9296137044784203</c:v>
                </c:pt>
                <c:pt idx="596">
                  <c:v>6.8353853940049403</c:v>
                </c:pt>
                <c:pt idx="597">
                  <c:v>6.7588649400264398</c:v>
                </c:pt>
                <c:pt idx="598">
                  <c:v>6.6980451450279501</c:v>
                </c:pt>
                <c:pt idx="599">
                  <c:v>6.6338155550889599</c:v>
                </c:pt>
                <c:pt idx="600">
                  <c:v>6.5793845696212996</c:v>
                </c:pt>
                <c:pt idx="601">
                  <c:v>6.52471325702966</c:v>
                </c:pt>
                <c:pt idx="602">
                  <c:v>6.50603125485297</c:v>
                </c:pt>
                <c:pt idx="603">
                  <c:v>6.6458687401832499</c:v>
                </c:pt>
                <c:pt idx="604">
                  <c:v>6.7923070798995298</c:v>
                </c:pt>
                <c:pt idx="605">
                  <c:v>6.9379683326554797</c:v>
                </c:pt>
                <c:pt idx="606">
                  <c:v>7.1238685265079402</c:v>
                </c:pt>
                <c:pt idx="607">
                  <c:v>7.3298763159533298</c:v>
                </c:pt>
                <c:pt idx="608">
                  <c:v>7.5359050672555998</c:v>
                </c:pt>
                <c:pt idx="609">
                  <c:v>7.6820525311362298</c:v>
                </c:pt>
                <c:pt idx="610">
                  <c:v>7.6761049115165303</c:v>
                </c:pt>
                <c:pt idx="611">
                  <c:v>7.6700012497391201</c:v>
                </c:pt>
                <c:pt idx="612">
                  <c:v>7.7611302142290102</c:v>
                </c:pt>
                <c:pt idx="613">
                  <c:v>7.86930638694081</c:v>
                </c:pt>
                <c:pt idx="614">
                  <c:v>7.9783465369716904</c:v>
                </c:pt>
                <c:pt idx="615">
                  <c:v>8.1515782094305091</c:v>
                </c:pt>
                <c:pt idx="616">
                  <c:v>8.3205640365009792</c:v>
                </c:pt>
                <c:pt idx="617">
                  <c:v>8.5074059987238204</c:v>
                </c:pt>
                <c:pt idx="618">
                  <c:v>8.7131499992220505</c:v>
                </c:pt>
                <c:pt idx="619">
                  <c:v>8.9194998300686006</c:v>
                </c:pt>
                <c:pt idx="620">
                  <c:v>9.1400762712036396</c:v>
                </c:pt>
                <c:pt idx="621">
                  <c:v>9.3693345375819099</c:v>
                </c:pt>
                <c:pt idx="622">
                  <c:v>9.6069014200878993</c:v>
                </c:pt>
                <c:pt idx="623">
                  <c:v>9.8562024380735593</c:v>
                </c:pt>
                <c:pt idx="624">
                  <c:v>10.085940329001501</c:v>
                </c:pt>
                <c:pt idx="625">
                  <c:v>10.316057273419201</c:v>
                </c:pt>
                <c:pt idx="626">
                  <c:v>10.549200478766201</c:v>
                </c:pt>
                <c:pt idx="627">
                  <c:v>10.681388611317599</c:v>
                </c:pt>
                <c:pt idx="628">
                  <c:v>10.813786114810799</c:v>
                </c:pt>
                <c:pt idx="629">
                  <c:v>10.9361184634284</c:v>
                </c:pt>
                <c:pt idx="630">
                  <c:v>11.098709203957499</c:v>
                </c:pt>
                <c:pt idx="631">
                  <c:v>11.1198586443551</c:v>
                </c:pt>
                <c:pt idx="632">
                  <c:v>11.140825467597899</c:v>
                </c:pt>
                <c:pt idx="633">
                  <c:v>11.2238847218311</c:v>
                </c:pt>
                <c:pt idx="634">
                  <c:v>11.268929222164701</c:v>
                </c:pt>
                <c:pt idx="635">
                  <c:v>11.317520342022</c:v>
                </c:pt>
                <c:pt idx="636">
                  <c:v>11.3513512251725</c:v>
                </c:pt>
                <c:pt idx="637">
                  <c:v>11.4551193377206</c:v>
                </c:pt>
                <c:pt idx="638">
                  <c:v>11.5369917447736</c:v>
                </c:pt>
                <c:pt idx="639">
                  <c:v>11.5552239514848</c:v>
                </c:pt>
                <c:pt idx="640">
                  <c:v>11.5593364693963</c:v>
                </c:pt>
                <c:pt idx="641">
                  <c:v>11.560019936339501</c:v>
                </c:pt>
                <c:pt idx="642">
                  <c:v>11.5631438425093</c:v>
                </c:pt>
                <c:pt idx="643">
                  <c:v>11.6097943419753</c:v>
                </c:pt>
                <c:pt idx="644">
                  <c:v>11.669777367685199</c:v>
                </c:pt>
                <c:pt idx="645">
                  <c:v>11.6264995886192</c:v>
                </c:pt>
                <c:pt idx="646">
                  <c:v>11.623255317734801</c:v>
                </c:pt>
                <c:pt idx="647">
                  <c:v>11.474153207944401</c:v>
                </c:pt>
                <c:pt idx="648">
                  <c:v>11.3230256550052</c:v>
                </c:pt>
                <c:pt idx="649">
                  <c:v>11.194603051950001</c:v>
                </c:pt>
                <c:pt idx="650">
                  <c:v>11.0722474441513</c:v>
                </c:pt>
                <c:pt idx="651">
                  <c:v>10.9560201008084</c:v>
                </c:pt>
                <c:pt idx="652">
                  <c:v>10.8070322113093</c:v>
                </c:pt>
                <c:pt idx="653">
                  <c:v>10.6098065679647</c:v>
                </c:pt>
                <c:pt idx="654">
                  <c:v>10.388075241607799</c:v>
                </c:pt>
                <c:pt idx="655">
                  <c:v>10.165262048732499</c:v>
                </c:pt>
                <c:pt idx="656">
                  <c:v>9.9370319243310306</c:v>
                </c:pt>
                <c:pt idx="657">
                  <c:v>9.7413241924986593</c:v>
                </c:pt>
                <c:pt idx="658">
                  <c:v>9.5903780054100096</c:v>
                </c:pt>
                <c:pt idx="659">
                  <c:v>9.4118170392388301</c:v>
                </c:pt>
                <c:pt idx="660">
                  <c:v>9.2360425433284306</c:v>
                </c:pt>
                <c:pt idx="661">
                  <c:v>9.0636697341255594</c:v>
                </c:pt>
                <c:pt idx="662">
                  <c:v>8.8850217895880199</c:v>
                </c:pt>
                <c:pt idx="663">
                  <c:v>8.7207029508150402</c:v>
                </c:pt>
                <c:pt idx="664">
                  <c:v>8.5509198093322798</c:v>
                </c:pt>
                <c:pt idx="665">
                  <c:v>8.4424611888219196</c:v>
                </c:pt>
                <c:pt idx="666">
                  <c:v>8.3681508774236999</c:v>
                </c:pt>
                <c:pt idx="667">
                  <c:v>8.2920219273474096</c:v>
                </c:pt>
                <c:pt idx="668">
                  <c:v>8.21818790076893</c:v>
                </c:pt>
                <c:pt idx="669">
                  <c:v>8.1413715379843996</c:v>
                </c:pt>
                <c:pt idx="670">
                  <c:v>8.07346321307128</c:v>
                </c:pt>
                <c:pt idx="671">
                  <c:v>8.0179569419114198</c:v>
                </c:pt>
                <c:pt idx="672">
                  <c:v>7.9367787613191796</c:v>
                </c:pt>
                <c:pt idx="673">
                  <c:v>7.85885106095997</c:v>
                </c:pt>
                <c:pt idx="674">
                  <c:v>7.7768955019197303</c:v>
                </c:pt>
                <c:pt idx="675">
                  <c:v>7.6932101613406703</c:v>
                </c:pt>
                <c:pt idx="676">
                  <c:v>7.6183625972842703</c:v>
                </c:pt>
                <c:pt idx="677">
                  <c:v>7.5514004534717802</c:v>
                </c:pt>
                <c:pt idx="678">
                  <c:v>7.4808448982711004</c:v>
                </c:pt>
                <c:pt idx="679">
                  <c:v>7.4105501284296498</c:v>
                </c:pt>
                <c:pt idx="680">
                  <c:v>7.3260377048156302</c:v>
                </c:pt>
                <c:pt idx="681">
                  <c:v>7.2154452670845997</c:v>
                </c:pt>
                <c:pt idx="682">
                  <c:v>7.10908566970949</c:v>
                </c:pt>
                <c:pt idx="683">
                  <c:v>7.0079441873883601</c:v>
                </c:pt>
                <c:pt idx="684">
                  <c:v>6.92885392075575</c:v>
                </c:pt>
                <c:pt idx="685">
                  <c:v>6.9367226493237597</c:v>
                </c:pt>
                <c:pt idx="686">
                  <c:v>6.9887057995911599</c:v>
                </c:pt>
                <c:pt idx="687">
                  <c:v>7.0698737025347098</c:v>
                </c:pt>
                <c:pt idx="688">
                  <c:v>7.1511061063692898</c:v>
                </c:pt>
                <c:pt idx="689">
                  <c:v>7.2186079119118904</c:v>
                </c:pt>
                <c:pt idx="690">
                  <c:v>7.2885944633363797</c:v>
                </c:pt>
                <c:pt idx="691">
                  <c:v>7.3605016597025799</c:v>
                </c:pt>
                <c:pt idx="692">
                  <c:v>7.4113079470016601</c:v>
                </c:pt>
                <c:pt idx="693">
                  <c:v>7.4681876674976797</c:v>
                </c:pt>
                <c:pt idx="694">
                  <c:v>7.5270768978922398</c:v>
                </c:pt>
                <c:pt idx="695">
                  <c:v>7.6123566122546604</c:v>
                </c:pt>
                <c:pt idx="696">
                  <c:v>7.6754350156038402</c:v>
                </c:pt>
                <c:pt idx="697">
                  <c:v>7.7369203627910403</c:v>
                </c:pt>
                <c:pt idx="698">
                  <c:v>7.7780947159274998</c:v>
                </c:pt>
                <c:pt idx="699">
                  <c:v>7.83009132962101</c:v>
                </c:pt>
                <c:pt idx="700">
                  <c:v>7.8930075707752598</c:v>
                </c:pt>
                <c:pt idx="701">
                  <c:v>7.95512219142927</c:v>
                </c:pt>
                <c:pt idx="702">
                  <c:v>8.0412271007205192</c:v>
                </c:pt>
                <c:pt idx="703">
                  <c:v>8.1150995444335603</c:v>
                </c:pt>
                <c:pt idx="704">
                  <c:v>8.1929548703034598</c:v>
                </c:pt>
                <c:pt idx="705">
                  <c:v>8.2726808520880208</c:v>
                </c:pt>
                <c:pt idx="706">
                  <c:v>8.3537955793919796</c:v>
                </c:pt>
                <c:pt idx="707">
                  <c:v>8.4357405759523907</c:v>
                </c:pt>
                <c:pt idx="708">
                  <c:v>8.5329420754860905</c:v>
                </c:pt>
                <c:pt idx="709">
                  <c:v>8.6261062177101397</c:v>
                </c:pt>
                <c:pt idx="710">
                  <c:v>8.6200124670591904</c:v>
                </c:pt>
                <c:pt idx="711">
                  <c:v>8.6106057629156307</c:v>
                </c:pt>
                <c:pt idx="712">
                  <c:v>8.6030462156327108</c:v>
                </c:pt>
                <c:pt idx="713">
                  <c:v>8.5944076254323196</c:v>
                </c:pt>
                <c:pt idx="714">
                  <c:v>8.5775356165037095</c:v>
                </c:pt>
                <c:pt idx="715">
                  <c:v>8.5609231951462395</c:v>
                </c:pt>
                <c:pt idx="716">
                  <c:v>8.5460553283239804</c:v>
                </c:pt>
                <c:pt idx="717">
                  <c:v>8.4322639729257798</c:v>
                </c:pt>
                <c:pt idx="718">
                  <c:v>8.3270829419438606</c:v>
                </c:pt>
                <c:pt idx="719">
                  <c:v>8.2196605570271295</c:v>
                </c:pt>
                <c:pt idx="720">
                  <c:v>8.2878470102514701</c:v>
                </c:pt>
                <c:pt idx="721">
                  <c:v>8.4096072526497903</c:v>
                </c:pt>
                <c:pt idx="722">
                  <c:v>8.4689385623462705</c:v>
                </c:pt>
                <c:pt idx="723">
                  <c:v>8.5714951060261892</c:v>
                </c:pt>
                <c:pt idx="724">
                  <c:v>8.6479725530402494</c:v>
                </c:pt>
                <c:pt idx="725">
                  <c:v>8.7023792412564909</c:v>
                </c:pt>
                <c:pt idx="726">
                  <c:v>8.7613351136063606</c:v>
                </c:pt>
                <c:pt idx="727">
                  <c:v>8.8557181380669707</c:v>
                </c:pt>
                <c:pt idx="728">
                  <c:v>8.9561574884620505</c:v>
                </c:pt>
                <c:pt idx="729">
                  <c:v>9.0573152989321297</c:v>
                </c:pt>
                <c:pt idx="730">
                  <c:v>9.1505324961089602</c:v>
                </c:pt>
                <c:pt idx="731">
                  <c:v>9.2644112875183602</c:v>
                </c:pt>
                <c:pt idx="732">
                  <c:v>9.3903761565025192</c:v>
                </c:pt>
                <c:pt idx="733">
                  <c:v>9.5110657083207499</c:v>
                </c:pt>
                <c:pt idx="734">
                  <c:v>9.5683001136287196</c:v>
                </c:pt>
                <c:pt idx="735">
                  <c:v>9.6441278576813794</c:v>
                </c:pt>
                <c:pt idx="736">
                  <c:v>9.7321591871312396</c:v>
                </c:pt>
                <c:pt idx="737">
                  <c:v>9.8234218158592892</c:v>
                </c:pt>
                <c:pt idx="738">
                  <c:v>9.9626042361462801</c:v>
                </c:pt>
                <c:pt idx="739">
                  <c:v>10.120666998829501</c:v>
                </c:pt>
                <c:pt idx="740">
                  <c:v>10.278260009948999</c:v>
                </c:pt>
                <c:pt idx="741">
                  <c:v>10.3994123724927</c:v>
                </c:pt>
                <c:pt idx="742">
                  <c:v>10.5454153955757</c:v>
                </c:pt>
                <c:pt idx="743">
                  <c:v>10.672812294618099</c:v>
                </c:pt>
                <c:pt idx="744">
                  <c:v>10.7953398556596</c:v>
                </c:pt>
                <c:pt idx="745">
                  <c:v>10.924236501061101</c:v>
                </c:pt>
                <c:pt idx="746">
                  <c:v>11.043107510334799</c:v>
                </c:pt>
                <c:pt idx="747">
                  <c:v>11.1711634902653</c:v>
                </c:pt>
                <c:pt idx="748">
                  <c:v>11.303772770739799</c:v>
                </c:pt>
                <c:pt idx="749">
                  <c:v>11.4244684907736</c:v>
                </c:pt>
                <c:pt idx="750">
                  <c:v>11.5349975414419</c:v>
                </c:pt>
                <c:pt idx="751">
                  <c:v>11.708513214791401</c:v>
                </c:pt>
                <c:pt idx="752">
                  <c:v>11.869025375335299</c:v>
                </c:pt>
                <c:pt idx="753">
                  <c:v>12.0215624023784</c:v>
                </c:pt>
                <c:pt idx="754">
                  <c:v>12.168819899657301</c:v>
                </c:pt>
                <c:pt idx="755">
                  <c:v>12.2733594143993</c:v>
                </c:pt>
                <c:pt idx="756">
                  <c:v>12.3409421875653</c:v>
                </c:pt>
                <c:pt idx="757">
                  <c:v>12.405358931058</c:v>
                </c:pt>
                <c:pt idx="758">
                  <c:v>12.4582766750012</c:v>
                </c:pt>
                <c:pt idx="759">
                  <c:v>12.537827492237</c:v>
                </c:pt>
                <c:pt idx="760">
                  <c:v>12.6197186619089</c:v>
                </c:pt>
                <c:pt idx="761">
                  <c:v>12.7009085853957</c:v>
                </c:pt>
                <c:pt idx="762">
                  <c:v>12.776245786870801</c:v>
                </c:pt>
                <c:pt idx="763">
                  <c:v>12.8594919752496</c:v>
                </c:pt>
                <c:pt idx="764">
                  <c:v>12.9437385714662</c:v>
                </c:pt>
                <c:pt idx="765">
                  <c:v>12.9906972705858</c:v>
                </c:pt>
                <c:pt idx="766">
                  <c:v>13.038790561194601</c:v>
                </c:pt>
                <c:pt idx="767">
                  <c:v>13.086707970124801</c:v>
                </c:pt>
                <c:pt idx="768">
                  <c:v>13.1575190133543</c:v>
                </c:pt>
                <c:pt idx="769">
                  <c:v>13.194286758111099</c:v>
                </c:pt>
                <c:pt idx="770">
                  <c:v>13.2363159449883</c:v>
                </c:pt>
                <c:pt idx="771">
                  <c:v>13.2891152067067</c:v>
                </c:pt>
                <c:pt idx="772">
                  <c:v>13.3303496883635</c:v>
                </c:pt>
                <c:pt idx="773">
                  <c:v>13.4004418742306</c:v>
                </c:pt>
                <c:pt idx="774">
                  <c:v>13.3649526103877</c:v>
                </c:pt>
                <c:pt idx="775">
                  <c:v>13.3259172353201</c:v>
                </c:pt>
                <c:pt idx="776">
                  <c:v>13.2901896571493</c:v>
                </c:pt>
                <c:pt idx="777">
                  <c:v>13.266637595715199</c:v>
                </c:pt>
                <c:pt idx="778">
                  <c:v>13.270312992486501</c:v>
                </c:pt>
                <c:pt idx="779">
                  <c:v>13.2757307908822</c:v>
                </c:pt>
                <c:pt idx="780">
                  <c:v>13.2843221657889</c:v>
                </c:pt>
                <c:pt idx="781">
                  <c:v>13.2376463575453</c:v>
                </c:pt>
                <c:pt idx="782">
                  <c:v>13.2061698077526</c:v>
                </c:pt>
                <c:pt idx="783">
                  <c:v>13.1854202761323</c:v>
                </c:pt>
                <c:pt idx="784">
                  <c:v>13.1455526038699</c:v>
                </c:pt>
                <c:pt idx="785">
                  <c:v>13.1003007074503</c:v>
                </c:pt>
                <c:pt idx="786">
                  <c:v>13.0575879286488</c:v>
                </c:pt>
                <c:pt idx="787">
                  <c:v>13.013033690274</c:v>
                </c:pt>
                <c:pt idx="788">
                  <c:v>12.9983007725522</c:v>
                </c:pt>
                <c:pt idx="789">
                  <c:v>12.9842044907515</c:v>
                </c:pt>
                <c:pt idx="790">
                  <c:v>12.946738220877</c:v>
                </c:pt>
                <c:pt idx="791">
                  <c:v>12.9343279026138</c:v>
                </c:pt>
                <c:pt idx="792">
                  <c:v>12.9262643115079</c:v>
                </c:pt>
                <c:pt idx="793">
                  <c:v>12.9205617369172</c:v>
                </c:pt>
                <c:pt idx="794">
                  <c:v>12.890989462012</c:v>
                </c:pt>
                <c:pt idx="795">
                  <c:v>12.8399887043921</c:v>
                </c:pt>
                <c:pt idx="796">
                  <c:v>12.8055718611598</c:v>
                </c:pt>
                <c:pt idx="797">
                  <c:v>12.7126255740875</c:v>
                </c:pt>
                <c:pt idx="798">
                  <c:v>12.6216580777637</c:v>
                </c:pt>
                <c:pt idx="799">
                  <c:v>12.513878532114701</c:v>
                </c:pt>
                <c:pt idx="800">
                  <c:v>12.4193766451596</c:v>
                </c:pt>
                <c:pt idx="801">
                  <c:v>12.320910825107299</c:v>
                </c:pt>
                <c:pt idx="802">
                  <c:v>12.224935147536</c:v>
                </c:pt>
                <c:pt idx="803">
                  <c:v>12.1211284866237</c:v>
                </c:pt>
                <c:pt idx="804">
                  <c:v>12.0176443235758</c:v>
                </c:pt>
                <c:pt idx="805">
                  <c:v>11.916146420307699</c:v>
                </c:pt>
                <c:pt idx="806">
                  <c:v>11.8162642556325</c:v>
                </c:pt>
                <c:pt idx="807">
                  <c:v>11.715334626319001</c:v>
                </c:pt>
                <c:pt idx="808">
                  <c:v>11.6208245264</c:v>
                </c:pt>
                <c:pt idx="809">
                  <c:v>11.5252196739472</c:v>
                </c:pt>
                <c:pt idx="810">
                  <c:v>11.4415597748677</c:v>
                </c:pt>
                <c:pt idx="811">
                  <c:v>11.3581157710751</c:v>
                </c:pt>
                <c:pt idx="812">
                  <c:v>11.2762787100768</c:v>
                </c:pt>
                <c:pt idx="813">
                  <c:v>11.1969392307811</c:v>
                </c:pt>
                <c:pt idx="814">
                  <c:v>11.1242146409543</c:v>
                </c:pt>
                <c:pt idx="815">
                  <c:v>11.0547492384934</c:v>
                </c:pt>
                <c:pt idx="816">
                  <c:v>10.972743766210099</c:v>
                </c:pt>
                <c:pt idx="817">
                  <c:v>10.8940537132342</c:v>
                </c:pt>
                <c:pt idx="818">
                  <c:v>10.8276776462067</c:v>
                </c:pt>
                <c:pt idx="819">
                  <c:v>10.7599535064032</c:v>
                </c:pt>
                <c:pt idx="820">
                  <c:v>10.691505405379401</c:v>
                </c:pt>
                <c:pt idx="821">
                  <c:v>10.598437586128901</c:v>
                </c:pt>
                <c:pt idx="822">
                  <c:v>10.5082347415513</c:v>
                </c:pt>
                <c:pt idx="823">
                  <c:v>10.415689927771</c:v>
                </c:pt>
                <c:pt idx="824">
                  <c:v>10.3256797254268</c:v>
                </c:pt>
                <c:pt idx="825">
                  <c:v>10.238026545981199</c:v>
                </c:pt>
                <c:pt idx="826">
                  <c:v>10.151381634661901</c:v>
                </c:pt>
                <c:pt idx="827">
                  <c:v>10.0670869583364</c:v>
                </c:pt>
                <c:pt idx="828">
                  <c:v>9.97993602198434</c:v>
                </c:pt>
                <c:pt idx="829">
                  <c:v>9.8991370602011699</c:v>
                </c:pt>
                <c:pt idx="830">
                  <c:v>9.8127758454469003</c:v>
                </c:pt>
                <c:pt idx="831">
                  <c:v>9.7261627508199204</c:v>
                </c:pt>
                <c:pt idx="832">
                  <c:v>9.6410097527246705</c:v>
                </c:pt>
                <c:pt idx="833">
                  <c:v>9.5557137426879493</c:v>
                </c:pt>
                <c:pt idx="834">
                  <c:v>9.4693411469409199</c:v>
                </c:pt>
                <c:pt idx="835">
                  <c:v>9.3922868156149697</c:v>
                </c:pt>
                <c:pt idx="836">
                  <c:v>9.31639285468321</c:v>
                </c:pt>
                <c:pt idx="837">
                  <c:v>9.2412683277379504</c:v>
                </c:pt>
                <c:pt idx="838">
                  <c:v>9.1552764520344994</c:v>
                </c:pt>
                <c:pt idx="839">
                  <c:v>9.1282182019982603</c:v>
                </c:pt>
                <c:pt idx="840">
                  <c:v>9.1354132360731999</c:v>
                </c:pt>
                <c:pt idx="841">
                  <c:v>9.1450777596583492</c:v>
                </c:pt>
                <c:pt idx="842">
                  <c:v>9.1499902131139397</c:v>
                </c:pt>
                <c:pt idx="843">
                  <c:v>9.1509912411149603</c:v>
                </c:pt>
                <c:pt idx="844">
                  <c:v>9.1510293202223796</c:v>
                </c:pt>
                <c:pt idx="845">
                  <c:v>9.1553876753275301</c:v>
                </c:pt>
                <c:pt idx="846">
                  <c:v>9.1599022466493007</c:v>
                </c:pt>
                <c:pt idx="847">
                  <c:v>9.1540314806243597</c:v>
                </c:pt>
                <c:pt idx="848">
                  <c:v>9.1715573087217805</c:v>
                </c:pt>
                <c:pt idx="849">
                  <c:v>9.1741616978233296</c:v>
                </c:pt>
                <c:pt idx="850">
                  <c:v>9.1788655369496901</c:v>
                </c:pt>
                <c:pt idx="851">
                  <c:v>9.1611779325677798</c:v>
                </c:pt>
                <c:pt idx="852">
                  <c:v>9.1405916290564306</c:v>
                </c:pt>
                <c:pt idx="853">
                  <c:v>9.1285337921292609</c:v>
                </c:pt>
                <c:pt idx="854">
                  <c:v>9.1060394006743692</c:v>
                </c:pt>
                <c:pt idx="855">
                  <c:v>9.0819934044081094</c:v>
                </c:pt>
                <c:pt idx="856">
                  <c:v>9.0510608715145704</c:v>
                </c:pt>
                <c:pt idx="857">
                  <c:v>9.0091084053259909</c:v>
                </c:pt>
                <c:pt idx="858">
                  <c:v>8.9915284158176796</c:v>
                </c:pt>
                <c:pt idx="859">
                  <c:v>8.9838496447999603</c:v>
                </c:pt>
                <c:pt idx="860">
                  <c:v>8.9684956903774609</c:v>
                </c:pt>
                <c:pt idx="861">
                  <c:v>8.9512036936919497</c:v>
                </c:pt>
                <c:pt idx="862">
                  <c:v>8.9102447918170196</c:v>
                </c:pt>
                <c:pt idx="863">
                  <c:v>8.8391834542857097</c:v>
                </c:pt>
                <c:pt idx="864">
                  <c:v>8.7716208752148592</c:v>
                </c:pt>
                <c:pt idx="865">
                  <c:v>8.7089737128046991</c:v>
                </c:pt>
                <c:pt idx="866">
                  <c:v>8.6433677771047801</c:v>
                </c:pt>
                <c:pt idx="867">
                  <c:v>8.5632042878465899</c:v>
                </c:pt>
                <c:pt idx="868">
                  <c:v>8.4781457321471603</c:v>
                </c:pt>
                <c:pt idx="869">
                  <c:v>8.3966477458670408</c:v>
                </c:pt>
                <c:pt idx="870">
                  <c:v>8.3173767534591292</c:v>
                </c:pt>
                <c:pt idx="871">
                  <c:v>8.2414881081966698</c:v>
                </c:pt>
                <c:pt idx="872">
                  <c:v>8.1664613528435108</c:v>
                </c:pt>
                <c:pt idx="873">
                  <c:v>8.0920116384183505</c:v>
                </c:pt>
                <c:pt idx="874">
                  <c:v>8.0354430862771995</c:v>
                </c:pt>
                <c:pt idx="875">
                  <c:v>7.9781681769548696</c:v>
                </c:pt>
                <c:pt idx="876">
                  <c:v>7.8866528461535497</c:v>
                </c:pt>
                <c:pt idx="877">
                  <c:v>7.8005705391226998</c:v>
                </c:pt>
                <c:pt idx="878">
                  <c:v>7.7344614323157899</c:v>
                </c:pt>
                <c:pt idx="879">
                  <c:v>7.6682871077821497</c:v>
                </c:pt>
                <c:pt idx="880">
                  <c:v>7.5957597334157896</c:v>
                </c:pt>
                <c:pt idx="881">
                  <c:v>7.52629623653569</c:v>
                </c:pt>
                <c:pt idx="882">
                  <c:v>7.4580510985189896</c:v>
                </c:pt>
                <c:pt idx="883">
                  <c:v>7.4028404275158097</c:v>
                </c:pt>
                <c:pt idx="884">
                  <c:v>7.3523784444106104</c:v>
                </c:pt>
                <c:pt idx="885">
                  <c:v>7.3016047562470696</c:v>
                </c:pt>
                <c:pt idx="886">
                  <c:v>7.2640360035544402</c:v>
                </c:pt>
                <c:pt idx="887">
                  <c:v>7.2049531215664802</c:v>
                </c:pt>
                <c:pt idx="888">
                  <c:v>7.1475968923733202</c:v>
                </c:pt>
                <c:pt idx="889">
                  <c:v>7.0861425742007897</c:v>
                </c:pt>
                <c:pt idx="890">
                  <c:v>7.03341652398933</c:v>
                </c:pt>
                <c:pt idx="891">
                  <c:v>6.9834153385913904</c:v>
                </c:pt>
                <c:pt idx="892">
                  <c:v>6.9333812050527897</c:v>
                </c:pt>
                <c:pt idx="893">
                  <c:v>6.8948289354611596</c:v>
                </c:pt>
                <c:pt idx="894">
                  <c:v>6.8568248216600196</c:v>
                </c:pt>
                <c:pt idx="895">
                  <c:v>6.8193280964868901</c:v>
                </c:pt>
                <c:pt idx="896">
                  <c:v>6.7838196481863697</c:v>
                </c:pt>
                <c:pt idx="897">
                  <c:v>6.7529974924941296</c:v>
                </c:pt>
                <c:pt idx="898">
                  <c:v>6.7296936900509898</c:v>
                </c:pt>
                <c:pt idx="899">
                  <c:v>6.6720809472953304</c:v>
                </c:pt>
                <c:pt idx="900">
                  <c:v>6.6222730758894599</c:v>
                </c:pt>
                <c:pt idx="901">
                  <c:v>6.5763949254006899</c:v>
                </c:pt>
                <c:pt idx="902">
                  <c:v>6.5120085007492001</c:v>
                </c:pt>
                <c:pt idx="903">
                  <c:v>6.4482590438771101</c:v>
                </c:pt>
                <c:pt idx="904">
                  <c:v>6.3875268554108304</c:v>
                </c:pt>
                <c:pt idx="905">
                  <c:v>6.3293679289389599</c:v>
                </c:pt>
                <c:pt idx="906">
                  <c:v>6.2730340604813604</c:v>
                </c:pt>
                <c:pt idx="907">
                  <c:v>6.2152727347659003</c:v>
                </c:pt>
                <c:pt idx="908">
                  <c:v>6.1547074368836601</c:v>
                </c:pt>
                <c:pt idx="909">
                  <c:v>6.0975579522244097</c:v>
                </c:pt>
                <c:pt idx="910">
                  <c:v>6.0484081385978898</c:v>
                </c:pt>
                <c:pt idx="911">
                  <c:v>6.0044998938871599</c:v>
                </c:pt>
                <c:pt idx="912">
                  <c:v>5.95783924387844</c:v>
                </c:pt>
                <c:pt idx="913">
                  <c:v>5.9740109652858999</c:v>
                </c:pt>
                <c:pt idx="914">
                  <c:v>6.1704906836587696</c:v>
                </c:pt>
                <c:pt idx="915">
                  <c:v>6.3639613745725301</c:v>
                </c:pt>
                <c:pt idx="916">
                  <c:v>6.5459107805047596</c:v>
                </c:pt>
                <c:pt idx="917">
                  <c:v>6.7183277583027303</c:v>
                </c:pt>
                <c:pt idx="918">
                  <c:v>6.88410487810334</c:v>
                </c:pt>
                <c:pt idx="919">
                  <c:v>7.0463469726761696</c:v>
                </c:pt>
                <c:pt idx="920">
                  <c:v>6.92886234332759</c:v>
                </c:pt>
                <c:pt idx="921">
                  <c:v>6.8192975865605003</c:v>
                </c:pt>
                <c:pt idx="922">
                  <c:v>6.7245381488624103</c:v>
                </c:pt>
                <c:pt idx="923">
                  <c:v>6.6292741076559798</c:v>
                </c:pt>
                <c:pt idx="924">
                  <c:v>6.52366571035917</c:v>
                </c:pt>
                <c:pt idx="925">
                  <c:v>6.4004024998004301</c:v>
                </c:pt>
                <c:pt idx="926">
                  <c:v>6.2871304750169301</c:v>
                </c:pt>
                <c:pt idx="927">
                  <c:v>6.3529638240958697</c:v>
                </c:pt>
                <c:pt idx="928">
                  <c:v>6.4287612890950498</c:v>
                </c:pt>
                <c:pt idx="929">
                  <c:v>6.5118610067633398</c:v>
                </c:pt>
                <c:pt idx="930">
                  <c:v>6.4630031653894999</c:v>
                </c:pt>
                <c:pt idx="931">
                  <c:v>6.4166627084672596</c:v>
                </c:pt>
                <c:pt idx="932">
                  <c:v>6.3782476183113603</c:v>
                </c:pt>
                <c:pt idx="933">
                  <c:v>6.31287962312439</c:v>
                </c:pt>
                <c:pt idx="934">
                  <c:v>6.2463449104476503</c:v>
                </c:pt>
                <c:pt idx="935">
                  <c:v>6.1913790266128697</c:v>
                </c:pt>
                <c:pt idx="936">
                  <c:v>6.1378158538495704</c:v>
                </c:pt>
                <c:pt idx="937">
                  <c:v>6.0950067341320704</c:v>
                </c:pt>
                <c:pt idx="938">
                  <c:v>6.0578072324378196</c:v>
                </c:pt>
                <c:pt idx="939">
                  <c:v>6.0198652946085804</c:v>
                </c:pt>
                <c:pt idx="940">
                  <c:v>5.9793592117735299</c:v>
                </c:pt>
                <c:pt idx="941">
                  <c:v>5.9491279674711404</c:v>
                </c:pt>
                <c:pt idx="942">
                  <c:v>5.9163756111085597</c:v>
                </c:pt>
                <c:pt idx="943">
                  <c:v>5.8769497494642797</c:v>
                </c:pt>
                <c:pt idx="944">
                  <c:v>5.8377830718871602</c:v>
                </c:pt>
                <c:pt idx="945">
                  <c:v>5.8082590370297202</c:v>
                </c:pt>
                <c:pt idx="946">
                  <c:v>5.7905825900623897</c:v>
                </c:pt>
                <c:pt idx="947">
                  <c:v>5.7484548123690598</c:v>
                </c:pt>
                <c:pt idx="948">
                  <c:v>5.7074861190160098</c:v>
                </c:pt>
                <c:pt idx="949">
                  <c:v>5.6694099158502302</c:v>
                </c:pt>
                <c:pt idx="950">
                  <c:v>5.6397745903810401</c:v>
                </c:pt>
                <c:pt idx="951">
                  <c:v>5.6306195345276402</c:v>
                </c:pt>
                <c:pt idx="952">
                  <c:v>5.6681598105934601</c:v>
                </c:pt>
                <c:pt idx="953">
                  <c:v>5.7114762562784902</c:v>
                </c:pt>
                <c:pt idx="954">
                  <c:v>5.7162767515713098</c:v>
                </c:pt>
                <c:pt idx="955">
                  <c:v>5.7212606869787104</c:v>
                </c:pt>
                <c:pt idx="956">
                  <c:v>5.7256385803633396</c:v>
                </c:pt>
                <c:pt idx="957">
                  <c:v>5.76743586750246</c:v>
                </c:pt>
                <c:pt idx="958">
                  <c:v>5.8120179624529502</c:v>
                </c:pt>
                <c:pt idx="959">
                  <c:v>5.8585344231676997</c:v>
                </c:pt>
                <c:pt idx="960">
                  <c:v>5.8227619366395498</c:v>
                </c:pt>
                <c:pt idx="961">
                  <c:v>5.7801323820293202</c:v>
                </c:pt>
                <c:pt idx="962">
                  <c:v>5.9029042331753399</c:v>
                </c:pt>
                <c:pt idx="963">
                  <c:v>6.0273351237273998</c:v>
                </c:pt>
                <c:pt idx="964">
                  <c:v>6.1546127808701101</c:v>
                </c:pt>
                <c:pt idx="965">
                  <c:v>6.2825964775622101</c:v>
                </c:pt>
                <c:pt idx="966">
                  <c:v>6.4161113649671799</c:v>
                </c:pt>
                <c:pt idx="967">
                  <c:v>6.5468827127478404</c:v>
                </c:pt>
                <c:pt idx="968">
                  <c:v>6.6827044275976899</c:v>
                </c:pt>
                <c:pt idx="969">
                  <c:v>6.8206562929326298</c:v>
                </c:pt>
                <c:pt idx="970">
                  <c:v>6.9763161235942199</c:v>
                </c:pt>
                <c:pt idx="971">
                  <c:v>7.1030761168192802</c:v>
                </c:pt>
                <c:pt idx="972">
                  <c:v>7.2302890027795801</c:v>
                </c:pt>
                <c:pt idx="973">
                  <c:v>7.3608556432199599</c:v>
                </c:pt>
                <c:pt idx="974">
                  <c:v>7.3672278928506696</c:v>
                </c:pt>
                <c:pt idx="975">
                  <c:v>7.3446703975575502</c:v>
                </c:pt>
                <c:pt idx="976">
                  <c:v>7.3607202201453097</c:v>
                </c:pt>
                <c:pt idx="977">
                  <c:v>7.2452648867530396</c:v>
                </c:pt>
                <c:pt idx="978">
                  <c:v>7.1320609409811597</c:v>
                </c:pt>
                <c:pt idx="979">
                  <c:v>7.0016948639900098</c:v>
                </c:pt>
                <c:pt idx="980">
                  <c:v>6.86964909918371</c:v>
                </c:pt>
                <c:pt idx="981">
                  <c:v>6.7358188334443501</c:v>
                </c:pt>
                <c:pt idx="982">
                  <c:v>6.6112901745764399</c:v>
                </c:pt>
                <c:pt idx="983">
                  <c:v>6.4461077776225304</c:v>
                </c:pt>
                <c:pt idx="984">
                  <c:v>6.2813114135652004</c:v>
                </c:pt>
                <c:pt idx="985">
                  <c:v>6.0843920438018202</c:v>
                </c:pt>
                <c:pt idx="986">
                  <c:v>5.9766386834118803</c:v>
                </c:pt>
                <c:pt idx="987">
                  <c:v>6.0160942669104402</c:v>
                </c:pt>
                <c:pt idx="988">
                  <c:v>6.06001688633265</c:v>
                </c:pt>
                <c:pt idx="989">
                  <c:v>6.1031739169826196</c:v>
                </c:pt>
                <c:pt idx="990">
                  <c:v>6.1442269950320796</c:v>
                </c:pt>
                <c:pt idx="991">
                  <c:v>6.2033995635268901</c:v>
                </c:pt>
                <c:pt idx="992">
                  <c:v>6.2617228786939396</c:v>
                </c:pt>
                <c:pt idx="993">
                  <c:v>6.3068744945772801</c:v>
                </c:pt>
                <c:pt idx="994">
                  <c:v>6.3461674133775601</c:v>
                </c:pt>
                <c:pt idx="995">
                  <c:v>6.3742485334454102</c:v>
                </c:pt>
                <c:pt idx="996">
                  <c:v>6.4067134000352901</c:v>
                </c:pt>
                <c:pt idx="997">
                  <c:v>6.4307706589438798</c:v>
                </c:pt>
                <c:pt idx="998">
                  <c:v>6.4699746319217697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F0DC-48B4-9196-254B9C0B88B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82767504"/>
        <c:axId val="509130416"/>
      </c:scatterChart>
      <c:valAx>
        <c:axId val="108276750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CA"/>
                  <a:t>Query Count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9130416"/>
        <c:crosses val="autoZero"/>
        <c:crossBetween val="midCat"/>
      </c:valAx>
      <c:valAx>
        <c:axId val="5091304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CA"/>
                  <a:t>Overall Loss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8276750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3203708333333337"/>
          <c:y val="0.12480833333333333"/>
          <c:w val="0.1426638888888889"/>
          <c:h val="0.23812666666666671"/>
        </c:manualLayout>
      </c:layout>
      <c:overlay val="1"/>
      <c:spPr>
        <a:solidFill>
          <a:srgbClr val="00193A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rgbClr val="00193A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>
          <a:solidFill>
            <a:schemeClr val="bg1"/>
          </a:solidFill>
        </a:defRPr>
      </a:pPr>
      <a:endParaRPr lang="en-US"/>
    </a:p>
  </c:txPr>
  <c:externalData r:id="rId4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en-CA"/>
              <a:t>Overall Loss vs Time (hours)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'Time(hours)'!$B$1</c:f>
              <c:strCache>
                <c:ptCount val="1"/>
                <c:pt idx="0">
                  <c:v>FZCGS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'Time(hours)'!$A$3:$A$177</c:f>
              <c:numCache>
                <c:formatCode>General</c:formatCode>
                <c:ptCount val="175"/>
                <c:pt idx="0">
                  <c:v>1.4887146155039446E-3</c:v>
                </c:pt>
                <c:pt idx="1">
                  <c:v>9.9218711588117767E-3</c:v>
                </c:pt>
                <c:pt idx="2">
                  <c:v>1.8348194294505637E-2</c:v>
                </c:pt>
                <c:pt idx="3">
                  <c:v>1.9809839857949142E-2</c:v>
                </c:pt>
                <c:pt idx="4">
                  <c:v>2.8273064891497224E-2</c:v>
                </c:pt>
                <c:pt idx="5">
                  <c:v>3.6833077006869726E-2</c:v>
                </c:pt>
                <c:pt idx="6">
                  <c:v>3.8337699770927228E-2</c:v>
                </c:pt>
                <c:pt idx="7">
                  <c:v>4.6853849225573889E-2</c:v>
                </c:pt>
                <c:pt idx="8">
                  <c:v>5.5437286429935E-2</c:v>
                </c:pt>
                <c:pt idx="9">
                  <c:v>5.6958703464931669E-2</c:v>
                </c:pt>
                <c:pt idx="10">
                  <c:v>6.5585530466503325E-2</c:v>
                </c:pt>
                <c:pt idx="11">
                  <c:v>7.4226911664008882E-2</c:v>
                </c:pt>
                <c:pt idx="12">
                  <c:v>7.5760712491141399E-2</c:v>
                </c:pt>
                <c:pt idx="13">
                  <c:v>8.4662680625915268E-2</c:v>
                </c:pt>
                <c:pt idx="14">
                  <c:v>9.3393645286559995E-2</c:v>
                </c:pt>
                <c:pt idx="15">
                  <c:v>9.709873543845278E-2</c:v>
                </c:pt>
                <c:pt idx="16">
                  <c:v>0.10588069472048001</c:v>
                </c:pt>
                <c:pt idx="17">
                  <c:v>0.11477146711614389</c:v>
                </c:pt>
                <c:pt idx="18">
                  <c:v>0.11629350410567389</c:v>
                </c:pt>
                <c:pt idx="19">
                  <c:v>0.12510038408968166</c:v>
                </c:pt>
                <c:pt idx="20">
                  <c:v>0.13394101957480109</c:v>
                </c:pt>
                <c:pt idx="21">
                  <c:v>0.1355255634254878</c:v>
                </c:pt>
                <c:pt idx="22">
                  <c:v>0.14434205783738027</c:v>
                </c:pt>
                <c:pt idx="23">
                  <c:v>0.15324312150478361</c:v>
                </c:pt>
                <c:pt idx="24">
                  <c:v>0.15483439730273335</c:v>
                </c:pt>
                <c:pt idx="25">
                  <c:v>0.16446214841471779</c:v>
                </c:pt>
                <c:pt idx="26">
                  <c:v>0.17339900864495167</c:v>
                </c:pt>
                <c:pt idx="27">
                  <c:v>0.17502863301171195</c:v>
                </c:pt>
                <c:pt idx="28">
                  <c:v>0.18404873159196639</c:v>
                </c:pt>
                <c:pt idx="29">
                  <c:v>0.19306719296508362</c:v>
                </c:pt>
                <c:pt idx="30">
                  <c:v>0.19471542550457832</c:v>
                </c:pt>
                <c:pt idx="31">
                  <c:v>0.20378850426938777</c:v>
                </c:pt>
                <c:pt idx="32">
                  <c:v>0.21301298254066028</c:v>
                </c:pt>
                <c:pt idx="33">
                  <c:v>0.21472124404377391</c:v>
                </c:pt>
                <c:pt idx="34">
                  <c:v>0.2243749958939022</c:v>
                </c:pt>
                <c:pt idx="35">
                  <c:v>0.23393646180629721</c:v>
                </c:pt>
                <c:pt idx="36">
                  <c:v>0.23573344899548415</c:v>
                </c:pt>
                <c:pt idx="37">
                  <c:v>0.24523182955053111</c:v>
                </c:pt>
                <c:pt idx="38">
                  <c:v>0.25535292598936277</c:v>
                </c:pt>
                <c:pt idx="39">
                  <c:v>0.25718227161301505</c:v>
                </c:pt>
                <c:pt idx="40">
                  <c:v>0.26733559913105415</c:v>
                </c:pt>
                <c:pt idx="41">
                  <c:v>0.27716796371671892</c:v>
                </c:pt>
                <c:pt idx="42">
                  <c:v>0.27905892531076942</c:v>
                </c:pt>
                <c:pt idx="43">
                  <c:v>0.28917082680596112</c:v>
                </c:pt>
                <c:pt idx="44">
                  <c:v>0.29994295603698889</c:v>
                </c:pt>
                <c:pt idx="45">
                  <c:v>0.30181695454650276</c:v>
                </c:pt>
                <c:pt idx="46">
                  <c:v>0.31242082072628613</c:v>
                </c:pt>
                <c:pt idx="47">
                  <c:v>0.3230825495719889</c:v>
                </c:pt>
                <c:pt idx="48">
                  <c:v>0.32507076369391386</c:v>
                </c:pt>
                <c:pt idx="49">
                  <c:v>0.33604627569516388</c:v>
                </c:pt>
                <c:pt idx="50">
                  <c:v>0.35296882225407222</c:v>
                </c:pt>
                <c:pt idx="51">
                  <c:v>0.35488773710197774</c:v>
                </c:pt>
                <c:pt idx="52">
                  <c:v>0.36515079862541389</c:v>
                </c:pt>
                <c:pt idx="53">
                  <c:v>0.37502262890338894</c:v>
                </c:pt>
                <c:pt idx="54">
                  <c:v>0.37696923401620558</c:v>
                </c:pt>
                <c:pt idx="55">
                  <c:v>0.38697311242421389</c:v>
                </c:pt>
                <c:pt idx="56">
                  <c:v>0.39706356386343611</c:v>
                </c:pt>
                <c:pt idx="57">
                  <c:v>0.39906428880161665</c:v>
                </c:pt>
                <c:pt idx="58">
                  <c:v>0.40924082981215559</c:v>
                </c:pt>
                <c:pt idx="59">
                  <c:v>0.41952413452996112</c:v>
                </c:pt>
                <c:pt idx="60">
                  <c:v>0.42161976953347496</c:v>
                </c:pt>
                <c:pt idx="61">
                  <c:v>0.4319685713450111</c:v>
                </c:pt>
                <c:pt idx="62">
                  <c:v>0.44262720975610831</c:v>
                </c:pt>
                <c:pt idx="63">
                  <c:v>0.44477792514695003</c:v>
                </c:pt>
                <c:pt idx="64">
                  <c:v>0.45532353467411391</c:v>
                </c:pt>
                <c:pt idx="65">
                  <c:v>0.46596995883517778</c:v>
                </c:pt>
                <c:pt idx="66">
                  <c:v>0.46825180232524721</c:v>
                </c:pt>
                <c:pt idx="67">
                  <c:v>0.47913807815975556</c:v>
                </c:pt>
                <c:pt idx="68">
                  <c:v>0.48998890770806114</c:v>
                </c:pt>
                <c:pt idx="69">
                  <c:v>0.4922831384340916</c:v>
                </c:pt>
                <c:pt idx="70">
                  <c:v>0.50331042879157506</c:v>
                </c:pt>
                <c:pt idx="71">
                  <c:v>0.51448107547230004</c:v>
                </c:pt>
                <c:pt idx="72">
                  <c:v>0.51686666495269995</c:v>
                </c:pt>
                <c:pt idx="73">
                  <c:v>0.52815090298652501</c:v>
                </c:pt>
                <c:pt idx="74">
                  <c:v>0.53958036740620829</c:v>
                </c:pt>
                <c:pt idx="75">
                  <c:v>0.54207688881291116</c:v>
                </c:pt>
                <c:pt idx="76">
                  <c:v>0.55366473648283043</c:v>
                </c:pt>
                <c:pt idx="77">
                  <c:v>0.56543665773338614</c:v>
                </c:pt>
                <c:pt idx="78">
                  <c:v>0.56799503213829439</c:v>
                </c:pt>
                <c:pt idx="79">
                  <c:v>0.57988733503553336</c:v>
                </c:pt>
                <c:pt idx="80">
                  <c:v>0.59205443931950275</c:v>
                </c:pt>
                <c:pt idx="81">
                  <c:v>0.59482698003450829</c:v>
                </c:pt>
                <c:pt idx="82">
                  <c:v>0.60686014314492498</c:v>
                </c:pt>
                <c:pt idx="83">
                  <c:v>0.61949749151865552</c:v>
                </c:pt>
                <c:pt idx="84">
                  <c:v>0.62222747610674722</c:v>
                </c:pt>
                <c:pt idx="85">
                  <c:v>0.63456518828868613</c:v>
                </c:pt>
                <c:pt idx="86">
                  <c:v>0.6474447709984249</c:v>
                </c:pt>
                <c:pt idx="87">
                  <c:v>0.6503256341483834</c:v>
                </c:pt>
                <c:pt idx="88">
                  <c:v>0.66451106998655274</c:v>
                </c:pt>
                <c:pt idx="89">
                  <c:v>0.67939470542801661</c:v>
                </c:pt>
                <c:pt idx="90">
                  <c:v>0.68255231128798333</c:v>
                </c:pt>
                <c:pt idx="91">
                  <c:v>0.69692002481884152</c:v>
                </c:pt>
                <c:pt idx="92">
                  <c:v>0.71240469839837783</c:v>
                </c:pt>
                <c:pt idx="93">
                  <c:v>0.71577445520295002</c:v>
                </c:pt>
                <c:pt idx="94">
                  <c:v>0.73176357150077787</c:v>
                </c:pt>
                <c:pt idx="95">
                  <c:v>0.74733935501840276</c:v>
                </c:pt>
                <c:pt idx="96">
                  <c:v>0.75072173807355824</c:v>
                </c:pt>
                <c:pt idx="97">
                  <c:v>0.76739966226948608</c:v>
                </c:pt>
                <c:pt idx="98">
                  <c:v>0.78339479797416112</c:v>
                </c:pt>
                <c:pt idx="99">
                  <c:v>0.78700175351566659</c:v>
                </c:pt>
                <c:pt idx="100">
                  <c:v>0.84951028439733622</c:v>
                </c:pt>
                <c:pt idx="101">
                  <c:v>0.86368435932530274</c:v>
                </c:pt>
                <c:pt idx="102">
                  <c:v>0.86697098082966106</c:v>
                </c:pt>
                <c:pt idx="103">
                  <c:v>0.88124936276011945</c:v>
                </c:pt>
                <c:pt idx="104">
                  <c:v>0.89569398012426105</c:v>
                </c:pt>
                <c:pt idx="105">
                  <c:v>0.89907962567276389</c:v>
                </c:pt>
                <c:pt idx="106">
                  <c:v>0.9136590321196445</c:v>
                </c:pt>
                <c:pt idx="107">
                  <c:v>0.92838823291990269</c:v>
                </c:pt>
                <c:pt idx="108">
                  <c:v>0.9318765968746584</c:v>
                </c:pt>
                <c:pt idx="109">
                  <c:v>0.94690562566121395</c:v>
                </c:pt>
                <c:pt idx="110">
                  <c:v>0.96211183653937227</c:v>
                </c:pt>
                <c:pt idx="111">
                  <c:v>0.96569852411746937</c:v>
                </c:pt>
                <c:pt idx="112">
                  <c:v>0.98093475335173885</c:v>
                </c:pt>
                <c:pt idx="113">
                  <c:v>0.99628327310085285</c:v>
                </c:pt>
                <c:pt idx="114">
                  <c:v>0.99995824078718598</c:v>
                </c:pt>
                <c:pt idx="115">
                  <c:v>1.015602743625639</c:v>
                </c:pt>
                <c:pt idx="116">
                  <c:v>1.0314110294977805</c:v>
                </c:pt>
                <c:pt idx="117">
                  <c:v>1.0352060324615888</c:v>
                </c:pt>
                <c:pt idx="118">
                  <c:v>1.0512369094954583</c:v>
                </c:pt>
                <c:pt idx="119">
                  <c:v>1.0673779002825416</c:v>
                </c:pt>
                <c:pt idx="120">
                  <c:v>1.0713286682632224</c:v>
                </c:pt>
                <c:pt idx="121">
                  <c:v>1.0876173177030333</c:v>
                </c:pt>
                <c:pt idx="122">
                  <c:v>1.104304144051339</c:v>
                </c:pt>
                <c:pt idx="123">
                  <c:v>1.1083274708191526</c:v>
                </c:pt>
                <c:pt idx="124">
                  <c:v>1.1253075263235277</c:v>
                </c:pt>
                <c:pt idx="125">
                  <c:v>1.1429027093119084</c:v>
                </c:pt>
                <c:pt idx="126">
                  <c:v>1.1471744957235113</c:v>
                </c:pt>
                <c:pt idx="127">
                  <c:v>1.1645183334747946</c:v>
                </c:pt>
                <c:pt idx="128">
                  <c:v>1.1835437689224861</c:v>
                </c:pt>
                <c:pt idx="129">
                  <c:v>1.1887410641378806</c:v>
                </c:pt>
                <c:pt idx="130">
                  <c:v>1.2167709667152806</c:v>
                </c:pt>
                <c:pt idx="131">
                  <c:v>1.2465409409337556</c:v>
                </c:pt>
                <c:pt idx="132">
                  <c:v>1.2539860839976196</c:v>
                </c:pt>
                <c:pt idx="133">
                  <c:v>1.2869253836075445</c:v>
                </c:pt>
                <c:pt idx="134">
                  <c:v>1.3110370070404471</c:v>
                </c:pt>
                <c:pt idx="135">
                  <c:v>1.3165454087654749</c:v>
                </c:pt>
                <c:pt idx="136">
                  <c:v>1.3403204181459194</c:v>
                </c:pt>
                <c:pt idx="137">
                  <c:v>1.3652087233463917</c:v>
                </c:pt>
                <c:pt idx="138">
                  <c:v>1.3710592301024307</c:v>
                </c:pt>
                <c:pt idx="139">
                  <c:v>1.3966985375351362</c:v>
                </c:pt>
                <c:pt idx="140">
                  <c:v>1.4252069771289804</c:v>
                </c:pt>
                <c:pt idx="141">
                  <c:v>1.4317113857799084</c:v>
                </c:pt>
                <c:pt idx="142">
                  <c:v>1.4682805994484138</c:v>
                </c:pt>
                <c:pt idx="143">
                  <c:v>1.5033069076140722</c:v>
                </c:pt>
                <c:pt idx="144">
                  <c:v>1.5113960574070611</c:v>
                </c:pt>
                <c:pt idx="145">
                  <c:v>1.5472295394870945</c:v>
                </c:pt>
                <c:pt idx="146">
                  <c:v>1.5883936104509557</c:v>
                </c:pt>
                <c:pt idx="147">
                  <c:v>1.5958521581358363</c:v>
                </c:pt>
                <c:pt idx="148">
                  <c:v>1.6309975916147221</c:v>
                </c:pt>
                <c:pt idx="149">
                  <c:v>1.665002090268664</c:v>
                </c:pt>
                <c:pt idx="150">
                  <c:v>1.6724182162682195</c:v>
                </c:pt>
                <c:pt idx="151">
                  <c:v>1.7065755139456833</c:v>
                </c:pt>
                <c:pt idx="152">
                  <c:v>1.7408253430657916</c:v>
                </c:pt>
                <c:pt idx="153">
                  <c:v>1.7483133816056777</c:v>
                </c:pt>
                <c:pt idx="154">
                  <c:v>1.7828293121523304</c:v>
                </c:pt>
                <c:pt idx="155">
                  <c:v>1.8183632454607224</c:v>
                </c:pt>
                <c:pt idx="156">
                  <c:v>1.8257633486058971</c:v>
                </c:pt>
                <c:pt idx="157">
                  <c:v>1.8598549420966028</c:v>
                </c:pt>
                <c:pt idx="158">
                  <c:v>1.8945230771435611</c:v>
                </c:pt>
                <c:pt idx="159">
                  <c:v>1.9020846143033749</c:v>
                </c:pt>
                <c:pt idx="160">
                  <c:v>1.9356932381788889</c:v>
                </c:pt>
                <c:pt idx="161">
                  <c:v>1.9886807115210416</c:v>
                </c:pt>
                <c:pt idx="162">
                  <c:v>2.4126144063472745</c:v>
                </c:pt>
                <c:pt idx="163">
                  <c:v>2.5018559756543888</c:v>
                </c:pt>
                <c:pt idx="164">
                  <c:v>2.5576229013999305</c:v>
                </c:pt>
                <c:pt idx="165">
                  <c:v>2.568147369821864</c:v>
                </c:pt>
                <c:pt idx="166">
                  <c:v>2.6424885349141221</c:v>
                </c:pt>
                <c:pt idx="167">
                  <c:v>2.7335616122351754</c:v>
                </c:pt>
                <c:pt idx="168">
                  <c:v>2.7545027173227723</c:v>
                </c:pt>
                <c:pt idx="169">
                  <c:v>2.9086218093501111</c:v>
                </c:pt>
                <c:pt idx="170">
                  <c:v>3.0351043948200003</c:v>
                </c:pt>
                <c:pt idx="171">
                  <c:v>3.0718941936227777</c:v>
                </c:pt>
                <c:pt idx="172">
                  <c:v>3.251861037810639</c:v>
                </c:pt>
                <c:pt idx="173">
                  <c:v>3.3325341852505832</c:v>
                </c:pt>
                <c:pt idx="174">
                  <c:v>3.3453361284070278</c:v>
                </c:pt>
              </c:numCache>
            </c:numRef>
          </c:xVal>
          <c:yVal>
            <c:numRef>
              <c:f>'Time(hours)'!$B$3:$B$177</c:f>
              <c:numCache>
                <c:formatCode>General</c:formatCode>
                <c:ptCount val="175"/>
                <c:pt idx="0">
                  <c:v>38.959575670476497</c:v>
                </c:pt>
                <c:pt idx="1">
                  <c:v>37.524399929049999</c:v>
                </c:pt>
                <c:pt idx="2">
                  <c:v>36.2782192600543</c:v>
                </c:pt>
                <c:pt idx="3">
                  <c:v>36.189957333789998</c:v>
                </c:pt>
                <c:pt idx="4">
                  <c:v>36.228712092150197</c:v>
                </c:pt>
                <c:pt idx="5">
                  <c:v>36.177380958133703</c:v>
                </c:pt>
                <c:pt idx="6">
                  <c:v>34.180689703054803</c:v>
                </c:pt>
                <c:pt idx="7">
                  <c:v>33.959053770970201</c:v>
                </c:pt>
                <c:pt idx="8">
                  <c:v>33.719137713081103</c:v>
                </c:pt>
                <c:pt idx="9">
                  <c:v>33.533891381760199</c:v>
                </c:pt>
                <c:pt idx="10">
                  <c:v>33.3968563119438</c:v>
                </c:pt>
                <c:pt idx="11">
                  <c:v>33.2659803132902</c:v>
                </c:pt>
                <c:pt idx="12">
                  <c:v>33.062170669000601</c:v>
                </c:pt>
                <c:pt idx="13">
                  <c:v>33.079187359110897</c:v>
                </c:pt>
                <c:pt idx="14">
                  <c:v>33.171245817675</c:v>
                </c:pt>
                <c:pt idx="15">
                  <c:v>30.769683181788</c:v>
                </c:pt>
                <c:pt idx="16">
                  <c:v>28.7418346357709</c:v>
                </c:pt>
                <c:pt idx="17">
                  <c:v>27.4180157698123</c:v>
                </c:pt>
                <c:pt idx="18">
                  <c:v>27.257020047732599</c:v>
                </c:pt>
                <c:pt idx="19">
                  <c:v>27.180276732692601</c:v>
                </c:pt>
                <c:pt idx="20">
                  <c:v>26.893144535292802</c:v>
                </c:pt>
                <c:pt idx="21">
                  <c:v>27.043212221005401</c:v>
                </c:pt>
                <c:pt idx="22">
                  <c:v>27.622019557903499</c:v>
                </c:pt>
                <c:pt idx="23">
                  <c:v>27.919833852194799</c:v>
                </c:pt>
                <c:pt idx="24">
                  <c:v>27.736769478375901</c:v>
                </c:pt>
                <c:pt idx="25">
                  <c:v>27.2225700229578</c:v>
                </c:pt>
                <c:pt idx="26">
                  <c:v>26.930812610450801</c:v>
                </c:pt>
                <c:pt idx="27">
                  <c:v>24.371042335064899</c:v>
                </c:pt>
                <c:pt idx="28">
                  <c:v>24.366661471328701</c:v>
                </c:pt>
                <c:pt idx="29">
                  <c:v>24.497291302484999</c:v>
                </c:pt>
                <c:pt idx="30">
                  <c:v>21.5993509469312</c:v>
                </c:pt>
                <c:pt idx="31">
                  <c:v>21.821474393826598</c:v>
                </c:pt>
                <c:pt idx="32">
                  <c:v>22.520672878432102</c:v>
                </c:pt>
                <c:pt idx="33">
                  <c:v>21.010730146930701</c:v>
                </c:pt>
                <c:pt idx="34">
                  <c:v>19.780858705046398</c:v>
                </c:pt>
                <c:pt idx="35">
                  <c:v>19.186761754752901</c:v>
                </c:pt>
                <c:pt idx="36">
                  <c:v>19.422210613648001</c:v>
                </c:pt>
                <c:pt idx="37">
                  <c:v>21.468408327783699</c:v>
                </c:pt>
                <c:pt idx="38">
                  <c:v>22.7206736828083</c:v>
                </c:pt>
                <c:pt idx="39">
                  <c:v>19.9559246055443</c:v>
                </c:pt>
                <c:pt idx="40">
                  <c:v>20.0111293598987</c:v>
                </c:pt>
                <c:pt idx="41">
                  <c:v>20.3482805709241</c:v>
                </c:pt>
                <c:pt idx="42">
                  <c:v>18.4888059731075</c:v>
                </c:pt>
                <c:pt idx="43">
                  <c:v>18.236896442288501</c:v>
                </c:pt>
                <c:pt idx="44">
                  <c:v>18.059440485551502</c:v>
                </c:pt>
                <c:pt idx="45">
                  <c:v>17.2687250951947</c:v>
                </c:pt>
                <c:pt idx="46">
                  <c:v>22.3039592092044</c:v>
                </c:pt>
                <c:pt idx="47">
                  <c:v>26.160650240989899</c:v>
                </c:pt>
                <c:pt idx="48">
                  <c:v>25.883669270386498</c:v>
                </c:pt>
                <c:pt idx="49">
                  <c:v>25.4719995313312</c:v>
                </c:pt>
                <c:pt idx="50">
                  <c:v>24.691377507404098</c:v>
                </c:pt>
                <c:pt idx="51">
                  <c:v>20.4404580416372</c:v>
                </c:pt>
                <c:pt idx="52">
                  <c:v>16.743592584602201</c:v>
                </c:pt>
                <c:pt idx="53">
                  <c:v>17.4210382348035</c:v>
                </c:pt>
                <c:pt idx="54">
                  <c:v>17.8081510847204</c:v>
                </c:pt>
                <c:pt idx="55">
                  <c:v>18.373364335230999</c:v>
                </c:pt>
                <c:pt idx="56">
                  <c:v>18.852355399036298</c:v>
                </c:pt>
                <c:pt idx="57">
                  <c:v>17.275415063097601</c:v>
                </c:pt>
                <c:pt idx="58">
                  <c:v>16.0882347382286</c:v>
                </c:pt>
                <c:pt idx="59">
                  <c:v>15.621782763939001</c:v>
                </c:pt>
                <c:pt idx="60">
                  <c:v>15.818224854685401</c:v>
                </c:pt>
                <c:pt idx="61">
                  <c:v>16.303661716753101</c:v>
                </c:pt>
                <c:pt idx="62">
                  <c:v>16.606449345554001</c:v>
                </c:pt>
                <c:pt idx="63">
                  <c:v>14.8830670964613</c:v>
                </c:pt>
                <c:pt idx="64">
                  <c:v>15.7688555862155</c:v>
                </c:pt>
                <c:pt idx="65">
                  <c:v>17.443989494824802</c:v>
                </c:pt>
                <c:pt idx="66">
                  <c:v>17.7238022575842</c:v>
                </c:pt>
                <c:pt idx="67">
                  <c:v>18.219565621086499</c:v>
                </c:pt>
                <c:pt idx="68">
                  <c:v>18.7350499163108</c:v>
                </c:pt>
                <c:pt idx="69">
                  <c:v>17.760407042719201</c:v>
                </c:pt>
                <c:pt idx="70">
                  <c:v>17.376206364125199</c:v>
                </c:pt>
                <c:pt idx="71">
                  <c:v>17.236827716820802</c:v>
                </c:pt>
                <c:pt idx="72">
                  <c:v>17.3352942912156</c:v>
                </c:pt>
                <c:pt idx="73">
                  <c:v>17.853826406698701</c:v>
                </c:pt>
                <c:pt idx="74">
                  <c:v>18.397038006220502</c:v>
                </c:pt>
                <c:pt idx="75">
                  <c:v>16.932326257151399</c:v>
                </c:pt>
                <c:pt idx="76">
                  <c:v>15.7477793459627</c:v>
                </c:pt>
                <c:pt idx="77">
                  <c:v>14.793516378014999</c:v>
                </c:pt>
                <c:pt idx="78">
                  <c:v>14.56889708332</c:v>
                </c:pt>
                <c:pt idx="79">
                  <c:v>14.789153810094099</c:v>
                </c:pt>
                <c:pt idx="80">
                  <c:v>15.062029485794101</c:v>
                </c:pt>
                <c:pt idx="81">
                  <c:v>15.0164135318328</c:v>
                </c:pt>
                <c:pt idx="82">
                  <c:v>15.4182169867297</c:v>
                </c:pt>
                <c:pt idx="83">
                  <c:v>15.6941194862155</c:v>
                </c:pt>
                <c:pt idx="84">
                  <c:v>14.7197076570204</c:v>
                </c:pt>
                <c:pt idx="85">
                  <c:v>14.1912561567197</c:v>
                </c:pt>
                <c:pt idx="86">
                  <c:v>14.688243474500499</c:v>
                </c:pt>
                <c:pt idx="87">
                  <c:v>13.862486437520101</c:v>
                </c:pt>
                <c:pt idx="88">
                  <c:v>14.276388438669199</c:v>
                </c:pt>
                <c:pt idx="89">
                  <c:v>14.8376782767869</c:v>
                </c:pt>
                <c:pt idx="90">
                  <c:v>13.8308294083833</c:v>
                </c:pt>
                <c:pt idx="91">
                  <c:v>13.9593388327139</c:v>
                </c:pt>
                <c:pt idx="92">
                  <c:v>14.0183963951949</c:v>
                </c:pt>
                <c:pt idx="93">
                  <c:v>13.4697682814137</c:v>
                </c:pt>
                <c:pt idx="94">
                  <c:v>13.3508096096242</c:v>
                </c:pt>
                <c:pt idx="95">
                  <c:v>13.714076519781701</c:v>
                </c:pt>
                <c:pt idx="96">
                  <c:v>12.535120323306799</c:v>
                </c:pt>
                <c:pt idx="97">
                  <c:v>13.1778120233583</c:v>
                </c:pt>
                <c:pt idx="98">
                  <c:v>13.991839052086201</c:v>
                </c:pt>
                <c:pt idx="99">
                  <c:v>13.245248799050399</c:v>
                </c:pt>
                <c:pt idx="100">
                  <c:v>13.249776370022801</c:v>
                </c:pt>
                <c:pt idx="101">
                  <c:v>13.3614641833869</c:v>
                </c:pt>
                <c:pt idx="102">
                  <c:v>12.901313701605099</c:v>
                </c:pt>
                <c:pt idx="103">
                  <c:v>12.586651540044899</c:v>
                </c:pt>
                <c:pt idx="104">
                  <c:v>12.6731928615129</c:v>
                </c:pt>
                <c:pt idx="105">
                  <c:v>12.6359942377059</c:v>
                </c:pt>
                <c:pt idx="106">
                  <c:v>12.7452768490312</c:v>
                </c:pt>
                <c:pt idx="107">
                  <c:v>12.8844611736396</c:v>
                </c:pt>
                <c:pt idx="108">
                  <c:v>12.7828992051702</c:v>
                </c:pt>
                <c:pt idx="109">
                  <c:v>13.153415640202001</c:v>
                </c:pt>
                <c:pt idx="110">
                  <c:v>13.497480901888499</c:v>
                </c:pt>
                <c:pt idx="111">
                  <c:v>12.5226897996892</c:v>
                </c:pt>
                <c:pt idx="112">
                  <c:v>12.5279631225402</c:v>
                </c:pt>
                <c:pt idx="113">
                  <c:v>12.731789615918901</c:v>
                </c:pt>
                <c:pt idx="114">
                  <c:v>12.795564628152301</c:v>
                </c:pt>
                <c:pt idx="115">
                  <c:v>13.001878601233701</c:v>
                </c:pt>
                <c:pt idx="116">
                  <c:v>13.215141838830201</c:v>
                </c:pt>
                <c:pt idx="117">
                  <c:v>12.861977420655201</c:v>
                </c:pt>
                <c:pt idx="118">
                  <c:v>12.924198349140701</c:v>
                </c:pt>
                <c:pt idx="119">
                  <c:v>13.0031081210071</c:v>
                </c:pt>
                <c:pt idx="120">
                  <c:v>12.912219628862401</c:v>
                </c:pt>
                <c:pt idx="121">
                  <c:v>13.184643200389001</c:v>
                </c:pt>
                <c:pt idx="122">
                  <c:v>13.4753879418558</c:v>
                </c:pt>
                <c:pt idx="123">
                  <c:v>13.2070197128883</c:v>
                </c:pt>
                <c:pt idx="124">
                  <c:v>13.041933973317301</c:v>
                </c:pt>
                <c:pt idx="125">
                  <c:v>13.386388808820801</c:v>
                </c:pt>
                <c:pt idx="126">
                  <c:v>12.948510899897601</c:v>
                </c:pt>
                <c:pt idx="127">
                  <c:v>14.240625876929499</c:v>
                </c:pt>
                <c:pt idx="128">
                  <c:v>15.609046316892901</c:v>
                </c:pt>
                <c:pt idx="129">
                  <c:v>14.2084768006636</c:v>
                </c:pt>
                <c:pt idx="130">
                  <c:v>14.3148555413624</c:v>
                </c:pt>
                <c:pt idx="131">
                  <c:v>15.218149822629499</c:v>
                </c:pt>
                <c:pt idx="132">
                  <c:v>14.095874743713299</c:v>
                </c:pt>
                <c:pt idx="133">
                  <c:v>13.3886156539126</c:v>
                </c:pt>
                <c:pt idx="134">
                  <c:v>13.7627146362319</c:v>
                </c:pt>
                <c:pt idx="135">
                  <c:v>13.046937029682701</c:v>
                </c:pt>
                <c:pt idx="136">
                  <c:v>12.5372755898424</c:v>
                </c:pt>
                <c:pt idx="137">
                  <c:v>12.6493332522851</c:v>
                </c:pt>
                <c:pt idx="138">
                  <c:v>12.605257802886699</c:v>
                </c:pt>
                <c:pt idx="139">
                  <c:v>13.2094946710809</c:v>
                </c:pt>
                <c:pt idx="140">
                  <c:v>13.756949705394399</c:v>
                </c:pt>
                <c:pt idx="141">
                  <c:v>13.7375987512719</c:v>
                </c:pt>
                <c:pt idx="142">
                  <c:v>15.864971730952099</c:v>
                </c:pt>
                <c:pt idx="143">
                  <c:v>16.8558839303093</c:v>
                </c:pt>
                <c:pt idx="144">
                  <c:v>14.9858784540118</c:v>
                </c:pt>
                <c:pt idx="145">
                  <c:v>13.3886054177913</c:v>
                </c:pt>
                <c:pt idx="146">
                  <c:v>13.1024396077026</c:v>
                </c:pt>
                <c:pt idx="147">
                  <c:v>12.583823406397</c:v>
                </c:pt>
                <c:pt idx="148">
                  <c:v>12.058185301374699</c:v>
                </c:pt>
                <c:pt idx="149">
                  <c:v>11.911036822615401</c:v>
                </c:pt>
                <c:pt idx="150">
                  <c:v>11.9038676792264</c:v>
                </c:pt>
                <c:pt idx="151">
                  <c:v>12.1185256834542</c:v>
                </c:pt>
                <c:pt idx="152">
                  <c:v>12.366840161833199</c:v>
                </c:pt>
                <c:pt idx="153">
                  <c:v>11.7627035356387</c:v>
                </c:pt>
                <c:pt idx="154">
                  <c:v>11.586952593834599</c:v>
                </c:pt>
                <c:pt idx="155">
                  <c:v>11.881164848235301</c:v>
                </c:pt>
                <c:pt idx="156">
                  <c:v>11.7851059233063</c:v>
                </c:pt>
                <c:pt idx="157">
                  <c:v>11.956234972333</c:v>
                </c:pt>
                <c:pt idx="158">
                  <c:v>12.2326224964575</c:v>
                </c:pt>
                <c:pt idx="159">
                  <c:v>11.3061501853454</c:v>
                </c:pt>
                <c:pt idx="160">
                  <c:v>11.4832875399097</c:v>
                </c:pt>
                <c:pt idx="161">
                  <c:v>11.670681304053399</c:v>
                </c:pt>
                <c:pt idx="162">
                  <c:v>10.996936872469</c:v>
                </c:pt>
                <c:pt idx="163">
                  <c:v>10.673825542994701</c:v>
                </c:pt>
                <c:pt idx="164">
                  <c:v>10.684070139521101</c:v>
                </c:pt>
                <c:pt idx="165">
                  <c:v>10.417789447780301</c:v>
                </c:pt>
                <c:pt idx="166">
                  <c:v>10.564754924679001</c:v>
                </c:pt>
                <c:pt idx="167">
                  <c:v>10.781659186232501</c:v>
                </c:pt>
                <c:pt idx="168">
                  <c:v>10.117109513476001</c:v>
                </c:pt>
                <c:pt idx="169">
                  <c:v>10.086234372523601</c:v>
                </c:pt>
                <c:pt idx="170">
                  <c:v>10.891205067924901</c:v>
                </c:pt>
                <c:pt idx="171">
                  <c:v>10.5927131407002</c:v>
                </c:pt>
                <c:pt idx="172">
                  <c:v>10.831431890401401</c:v>
                </c:pt>
                <c:pt idx="173">
                  <c:v>11.1370947864259</c:v>
                </c:pt>
                <c:pt idx="174">
                  <c:v>10.4784666388334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43AB-4F18-BBD7-A38C59992543}"/>
            </c:ext>
          </c:extLst>
        </c:ser>
        <c:ser>
          <c:idx val="1"/>
          <c:order val="1"/>
          <c:tx>
            <c:strRef>
              <c:f>'Time(hours)'!$E$1</c:f>
              <c:strCache>
                <c:ptCount val="1"/>
                <c:pt idx="0">
                  <c:v>SGFFW-KWSA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'Time(hours)'!$D$3:$D$102</c:f>
              <c:numCache>
                <c:formatCode>General</c:formatCode>
                <c:ptCount val="100"/>
                <c:pt idx="0">
                  <c:v>1.0263084570566804E-2</c:v>
                </c:pt>
                <c:pt idx="1">
                  <c:v>2.0551560984717474E-2</c:v>
                </c:pt>
                <c:pt idx="2">
                  <c:v>3.0830059250195555E-2</c:v>
                </c:pt>
                <c:pt idx="3">
                  <c:v>4.1353439688682506E-2</c:v>
                </c:pt>
                <c:pt idx="4">
                  <c:v>5.1738544636302494E-2</c:v>
                </c:pt>
                <c:pt idx="5">
                  <c:v>6.206075370311722E-2</c:v>
                </c:pt>
                <c:pt idx="6">
                  <c:v>7.2491358717282503E-2</c:v>
                </c:pt>
                <c:pt idx="7">
                  <c:v>8.2998453179994991E-2</c:v>
                </c:pt>
                <c:pt idx="8">
                  <c:v>9.355469279819055E-2</c:v>
                </c:pt>
                <c:pt idx="9">
                  <c:v>0.10420894987053334</c:v>
                </c:pt>
                <c:pt idx="10">
                  <c:v>0.11557402339246529</c:v>
                </c:pt>
                <c:pt idx="11">
                  <c:v>0.12700242433283057</c:v>
                </c:pt>
                <c:pt idx="12">
                  <c:v>0.13808278905020807</c:v>
                </c:pt>
                <c:pt idx="13">
                  <c:v>0.14924110180801806</c:v>
                </c:pt>
                <c:pt idx="14">
                  <c:v>0.16055993861622275</c:v>
                </c:pt>
                <c:pt idx="15">
                  <c:v>0.17179952118131833</c:v>
                </c:pt>
                <c:pt idx="16">
                  <c:v>0.18306678924295638</c:v>
                </c:pt>
                <c:pt idx="17">
                  <c:v>0.19470420658588386</c:v>
                </c:pt>
                <c:pt idx="18">
                  <c:v>0.20610812935564252</c:v>
                </c:pt>
                <c:pt idx="19">
                  <c:v>0.21761533114645193</c:v>
                </c:pt>
                <c:pt idx="20">
                  <c:v>0.22891652723153416</c:v>
                </c:pt>
                <c:pt idx="21">
                  <c:v>0.2402860424253675</c:v>
                </c:pt>
                <c:pt idx="22">
                  <c:v>0.25177326646116033</c:v>
                </c:pt>
                <c:pt idx="23">
                  <c:v>0.26320664054817611</c:v>
                </c:pt>
                <c:pt idx="24">
                  <c:v>0.27462018324269166</c:v>
                </c:pt>
                <c:pt idx="25">
                  <c:v>0.28685238116317219</c:v>
                </c:pt>
                <c:pt idx="26">
                  <c:v>0.29863087601131671</c:v>
                </c:pt>
                <c:pt idx="27">
                  <c:v>0.31116381353801942</c:v>
                </c:pt>
                <c:pt idx="28">
                  <c:v>0.32344220287269998</c:v>
                </c:pt>
                <c:pt idx="29">
                  <c:v>0.33552063564459444</c:v>
                </c:pt>
                <c:pt idx="30">
                  <c:v>0.34847614374425556</c:v>
                </c:pt>
                <c:pt idx="31">
                  <c:v>0.36323727137512496</c:v>
                </c:pt>
                <c:pt idx="32">
                  <c:v>0.37731029854880277</c:v>
                </c:pt>
                <c:pt idx="33">
                  <c:v>0.39100711743036665</c:v>
                </c:pt>
                <c:pt idx="34">
                  <c:v>0.40461417105462777</c:v>
                </c:pt>
                <c:pt idx="35">
                  <c:v>0.41775119423866119</c:v>
                </c:pt>
                <c:pt idx="36">
                  <c:v>0.43061019639173892</c:v>
                </c:pt>
                <c:pt idx="37">
                  <c:v>0.44493456277582222</c:v>
                </c:pt>
                <c:pt idx="38">
                  <c:v>0.45814939392937498</c:v>
                </c:pt>
                <c:pt idx="39">
                  <c:v>0.47127973112795002</c:v>
                </c:pt>
                <c:pt idx="40">
                  <c:v>0.48600933657751949</c:v>
                </c:pt>
                <c:pt idx="41">
                  <c:v>0.50160661783483051</c:v>
                </c:pt>
                <c:pt idx="42">
                  <c:v>0.51775306509600549</c:v>
                </c:pt>
                <c:pt idx="43">
                  <c:v>0.53444371355904441</c:v>
                </c:pt>
                <c:pt idx="44">
                  <c:v>0.5514755878845834</c:v>
                </c:pt>
                <c:pt idx="45">
                  <c:v>0.57345795869827221</c:v>
                </c:pt>
                <c:pt idx="46">
                  <c:v>0.59463747051026949</c:v>
                </c:pt>
                <c:pt idx="47">
                  <c:v>0.62164109481705565</c:v>
                </c:pt>
                <c:pt idx="48">
                  <c:v>0.65061396082242218</c:v>
                </c:pt>
                <c:pt idx="49">
                  <c:v>0.67798154625627505</c:v>
                </c:pt>
                <c:pt idx="50">
                  <c:v>0.70618759400314712</c:v>
                </c:pt>
                <c:pt idx="51">
                  <c:v>0.73795350829760009</c:v>
                </c:pt>
                <c:pt idx="52">
                  <c:v>0.7677599303589917</c:v>
                </c:pt>
                <c:pt idx="53">
                  <c:v>0.8073242759704583</c:v>
                </c:pt>
                <c:pt idx="54">
                  <c:v>0.8458586162328694</c:v>
                </c:pt>
                <c:pt idx="55">
                  <c:v>1.417233012384836</c:v>
                </c:pt>
                <c:pt idx="56">
                  <c:v>1.4470128270652556</c:v>
                </c:pt>
                <c:pt idx="57">
                  <c:v>1.4750318745109749</c:v>
                </c:pt>
                <c:pt idx="58">
                  <c:v>1.5137896070877694</c:v>
                </c:pt>
                <c:pt idx="59">
                  <c:v>1.5472528522544418</c:v>
                </c:pt>
                <c:pt idx="60">
                  <c:v>1.5833094250493558</c:v>
                </c:pt>
                <c:pt idx="61">
                  <c:v>1.6085696637630447</c:v>
                </c:pt>
                <c:pt idx="62">
                  <c:v>1.6360688977771332</c:v>
                </c:pt>
                <c:pt idx="63">
                  <c:v>1.6685184084706832</c:v>
                </c:pt>
                <c:pt idx="64">
                  <c:v>1.6987771058082555</c:v>
                </c:pt>
                <c:pt idx="65">
                  <c:v>1.7265436761909057</c:v>
                </c:pt>
                <c:pt idx="66">
                  <c:v>1.7565723527140082</c:v>
                </c:pt>
                <c:pt idx="67">
                  <c:v>1.7896521471606361</c:v>
                </c:pt>
                <c:pt idx="68">
                  <c:v>1.8177845025724833</c:v>
                </c:pt>
                <c:pt idx="69">
                  <c:v>1.8503896005948364</c:v>
                </c:pt>
                <c:pt idx="70">
                  <c:v>1.8855780004792722</c:v>
                </c:pt>
                <c:pt idx="71">
                  <c:v>1.9208065717750109</c:v>
                </c:pt>
                <c:pt idx="72">
                  <c:v>2.0159405095047416</c:v>
                </c:pt>
                <c:pt idx="73">
                  <c:v>2.0604428043630389</c:v>
                </c:pt>
                <c:pt idx="74">
                  <c:v>2.1280708228217224</c:v>
                </c:pt>
                <c:pt idx="75">
                  <c:v>2.2504042987691029</c:v>
                </c:pt>
                <c:pt idx="76">
                  <c:v>2.3434864307774417</c:v>
                </c:pt>
                <c:pt idx="77">
                  <c:v>2.4616503684388253</c:v>
                </c:pt>
                <c:pt idx="78">
                  <c:v>2.5382044266992141</c:v>
                </c:pt>
                <c:pt idx="79">
                  <c:v>2.5955012573798499</c:v>
                </c:pt>
                <c:pt idx="80">
                  <c:v>2.6765306433041891</c:v>
                </c:pt>
                <c:pt idx="81">
                  <c:v>2.7795077429215005</c:v>
                </c:pt>
                <c:pt idx="82">
                  <c:v>2.8707373787296944</c:v>
                </c:pt>
                <c:pt idx="83">
                  <c:v>2.9684180658393333</c:v>
                </c:pt>
                <c:pt idx="84">
                  <c:v>3.0945575769742226</c:v>
                </c:pt>
                <c:pt idx="85">
                  <c:v>3.1792915091249445</c:v>
                </c:pt>
                <c:pt idx="86">
                  <c:v>3.2663112711243887</c:v>
                </c:pt>
                <c:pt idx="87">
                  <c:v>3.3859828578101112</c:v>
                </c:pt>
                <c:pt idx="88">
                  <c:v>3.508446029225972</c:v>
                </c:pt>
                <c:pt idx="89">
                  <c:v>3.6267538897196392</c:v>
                </c:pt>
                <c:pt idx="90">
                  <c:v>3.702663674553222</c:v>
                </c:pt>
                <c:pt idx="91">
                  <c:v>3.7940749616093052</c:v>
                </c:pt>
                <c:pt idx="92">
                  <c:v>3.8788681059413337</c:v>
                </c:pt>
                <c:pt idx="93">
                  <c:v>3.9674851638078605</c:v>
                </c:pt>
                <c:pt idx="94">
                  <c:v>4.1545971634652776</c:v>
                </c:pt>
                <c:pt idx="95">
                  <c:v>4.4710658788018609</c:v>
                </c:pt>
                <c:pt idx="96">
                  <c:v>4.578655429614888</c:v>
                </c:pt>
                <c:pt idx="97">
                  <c:v>4.6640345123741112</c:v>
                </c:pt>
                <c:pt idx="98">
                  <c:v>4.7399456861283893</c:v>
                </c:pt>
                <c:pt idx="99">
                  <c:v>4.8305855537123064</c:v>
                </c:pt>
              </c:numCache>
            </c:numRef>
          </c:xVal>
          <c:yVal>
            <c:numRef>
              <c:f>'Time(hours)'!$E$3:$E$102</c:f>
              <c:numCache>
                <c:formatCode>General</c:formatCode>
                <c:ptCount val="100"/>
                <c:pt idx="0">
                  <c:v>27.079498759264698</c:v>
                </c:pt>
                <c:pt idx="1">
                  <c:v>33.890785522705798</c:v>
                </c:pt>
                <c:pt idx="2">
                  <c:v>24.151202413734602</c:v>
                </c:pt>
                <c:pt idx="3">
                  <c:v>21.523008307304401</c:v>
                </c:pt>
                <c:pt idx="4">
                  <c:v>21.602762648947699</c:v>
                </c:pt>
                <c:pt idx="5">
                  <c:v>24.644422347046302</c:v>
                </c:pt>
                <c:pt idx="6">
                  <c:v>25.495734908773201</c:v>
                </c:pt>
                <c:pt idx="7">
                  <c:v>27.5009253440025</c:v>
                </c:pt>
                <c:pt idx="8">
                  <c:v>25.8677825569305</c:v>
                </c:pt>
                <c:pt idx="9">
                  <c:v>24.037960077095299</c:v>
                </c:pt>
                <c:pt idx="10">
                  <c:v>23.400076151618901</c:v>
                </c:pt>
                <c:pt idx="11">
                  <c:v>24.6584521926506</c:v>
                </c:pt>
                <c:pt idx="12">
                  <c:v>24.153953366314202</c:v>
                </c:pt>
                <c:pt idx="13">
                  <c:v>20.570078873737401</c:v>
                </c:pt>
                <c:pt idx="14">
                  <c:v>21.949168689575998</c:v>
                </c:pt>
                <c:pt idx="15">
                  <c:v>28.319527866745702</c:v>
                </c:pt>
                <c:pt idx="16">
                  <c:v>29.2801325454421</c:v>
                </c:pt>
                <c:pt idx="17">
                  <c:v>23.9069611353829</c:v>
                </c:pt>
                <c:pt idx="18">
                  <c:v>16.053221449709401</c:v>
                </c:pt>
                <c:pt idx="19">
                  <c:v>13.6789616115125</c:v>
                </c:pt>
                <c:pt idx="20">
                  <c:v>22.2284823260519</c:v>
                </c:pt>
                <c:pt idx="21">
                  <c:v>27.459704109032199</c:v>
                </c:pt>
                <c:pt idx="22">
                  <c:v>30.453044100373099</c:v>
                </c:pt>
                <c:pt idx="23">
                  <c:v>28.385654550925</c:v>
                </c:pt>
                <c:pt idx="24">
                  <c:v>26.017441258437099</c:v>
                </c:pt>
                <c:pt idx="25">
                  <c:v>22.246991493862399</c:v>
                </c:pt>
                <c:pt idx="26">
                  <c:v>14.053062117227199</c:v>
                </c:pt>
                <c:pt idx="27">
                  <c:v>13.083005984878699</c:v>
                </c:pt>
                <c:pt idx="28">
                  <c:v>14.861801857880399</c:v>
                </c:pt>
                <c:pt idx="29">
                  <c:v>15.368430732988701</c:v>
                </c:pt>
                <c:pt idx="30">
                  <c:v>13.620723683423501</c:v>
                </c:pt>
                <c:pt idx="31">
                  <c:v>15.313339596945999</c:v>
                </c:pt>
                <c:pt idx="32">
                  <c:v>18.564256764775799</c:v>
                </c:pt>
                <c:pt idx="33">
                  <c:v>20.7575214511612</c:v>
                </c:pt>
                <c:pt idx="34">
                  <c:v>23.003247636986199</c:v>
                </c:pt>
                <c:pt idx="35">
                  <c:v>28.1353306878799</c:v>
                </c:pt>
                <c:pt idx="36">
                  <c:v>30.8005105937936</c:v>
                </c:pt>
                <c:pt idx="37">
                  <c:v>31.596128272420099</c:v>
                </c:pt>
                <c:pt idx="38">
                  <c:v>31.364215263523501</c:v>
                </c:pt>
                <c:pt idx="39">
                  <c:v>31.253188094479199</c:v>
                </c:pt>
                <c:pt idx="40">
                  <c:v>28.9409864765286</c:v>
                </c:pt>
                <c:pt idx="41">
                  <c:v>28.717335256648798</c:v>
                </c:pt>
                <c:pt idx="42">
                  <c:v>28.047487839036101</c:v>
                </c:pt>
                <c:pt idx="43">
                  <c:v>26.344781191209201</c:v>
                </c:pt>
                <c:pt idx="44">
                  <c:v>22.747568200103402</c:v>
                </c:pt>
                <c:pt idx="45">
                  <c:v>16.839421169173502</c:v>
                </c:pt>
                <c:pt idx="46">
                  <c:v>11.8604319470971</c:v>
                </c:pt>
                <c:pt idx="47">
                  <c:v>11.3357859137699</c:v>
                </c:pt>
                <c:pt idx="48">
                  <c:v>10.7298229430817</c:v>
                </c:pt>
                <c:pt idx="49">
                  <c:v>11.436980785516001</c:v>
                </c:pt>
                <c:pt idx="50">
                  <c:v>11.228813945159599</c:v>
                </c:pt>
                <c:pt idx="51">
                  <c:v>10.956246259082301</c:v>
                </c:pt>
                <c:pt idx="52">
                  <c:v>11.3869405141192</c:v>
                </c:pt>
                <c:pt idx="53">
                  <c:v>18.0401587614253</c:v>
                </c:pt>
                <c:pt idx="54">
                  <c:v>23.968966272938999</c:v>
                </c:pt>
                <c:pt idx="55">
                  <c:v>27.0991180066104</c:v>
                </c:pt>
                <c:pt idx="56">
                  <c:v>29.579803152990898</c:v>
                </c:pt>
                <c:pt idx="57">
                  <c:v>30.792457710431901</c:v>
                </c:pt>
                <c:pt idx="58">
                  <c:v>31.347231674003901</c:v>
                </c:pt>
                <c:pt idx="59">
                  <c:v>32.093102782411599</c:v>
                </c:pt>
                <c:pt idx="60">
                  <c:v>32.488720162137902</c:v>
                </c:pt>
                <c:pt idx="61">
                  <c:v>32.883964720899797</c:v>
                </c:pt>
                <c:pt idx="62">
                  <c:v>33.081347070857603</c:v>
                </c:pt>
                <c:pt idx="63">
                  <c:v>35.109368321712402</c:v>
                </c:pt>
                <c:pt idx="64">
                  <c:v>36.379548366527303</c:v>
                </c:pt>
                <c:pt idx="65">
                  <c:v>37.1103451984035</c:v>
                </c:pt>
                <c:pt idx="66">
                  <c:v>36.759598158287901</c:v>
                </c:pt>
                <c:pt idx="67">
                  <c:v>36.3197406717142</c:v>
                </c:pt>
                <c:pt idx="68">
                  <c:v>35.914370473575403</c:v>
                </c:pt>
                <c:pt idx="69">
                  <c:v>34.945660515860297</c:v>
                </c:pt>
                <c:pt idx="70">
                  <c:v>33.917512529330999</c:v>
                </c:pt>
                <c:pt idx="71">
                  <c:v>32.856156476950602</c:v>
                </c:pt>
                <c:pt idx="72">
                  <c:v>29.935358356939101</c:v>
                </c:pt>
                <c:pt idx="73">
                  <c:v>27.1426237947733</c:v>
                </c:pt>
                <c:pt idx="74">
                  <c:v>23.035273658284002</c:v>
                </c:pt>
                <c:pt idx="75">
                  <c:v>19.005376768959199</c:v>
                </c:pt>
                <c:pt idx="76">
                  <c:v>14.394371212842699</c:v>
                </c:pt>
                <c:pt idx="77">
                  <c:v>13.0571319263207</c:v>
                </c:pt>
                <c:pt idx="78">
                  <c:v>13.531250547702401</c:v>
                </c:pt>
                <c:pt idx="79">
                  <c:v>13.595162439998999</c:v>
                </c:pt>
                <c:pt idx="80">
                  <c:v>13.279640299201899</c:v>
                </c:pt>
                <c:pt idx="81">
                  <c:v>11.1311856225485</c:v>
                </c:pt>
                <c:pt idx="82">
                  <c:v>9.3544685775268803</c:v>
                </c:pt>
                <c:pt idx="83">
                  <c:v>9.2347256334252101</c:v>
                </c:pt>
                <c:pt idx="84">
                  <c:v>9.7497835104954493</c:v>
                </c:pt>
                <c:pt idx="85">
                  <c:v>10.121652701554201</c:v>
                </c:pt>
                <c:pt idx="86">
                  <c:v>10.6326334236102</c:v>
                </c:pt>
                <c:pt idx="87">
                  <c:v>11.151266673381301</c:v>
                </c:pt>
                <c:pt idx="88">
                  <c:v>11.2880229038733</c:v>
                </c:pt>
                <c:pt idx="89">
                  <c:v>12.5192290698311</c:v>
                </c:pt>
                <c:pt idx="90">
                  <c:v>14.735438039157501</c:v>
                </c:pt>
                <c:pt idx="91">
                  <c:v>13.6703756323096</c:v>
                </c:pt>
                <c:pt idx="92">
                  <c:v>13.850177173327999</c:v>
                </c:pt>
                <c:pt idx="93">
                  <c:v>14.1777182636694</c:v>
                </c:pt>
                <c:pt idx="94">
                  <c:v>14.474312753055299</c:v>
                </c:pt>
                <c:pt idx="95">
                  <c:v>14.949712895046501</c:v>
                </c:pt>
                <c:pt idx="96">
                  <c:v>15.337069386087601</c:v>
                </c:pt>
                <c:pt idx="97">
                  <c:v>15.3783383903521</c:v>
                </c:pt>
                <c:pt idx="98">
                  <c:v>15.543167809311599</c:v>
                </c:pt>
                <c:pt idx="99">
                  <c:v>15.847867322954899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43AB-4F18-BBD7-A38C59992543}"/>
            </c:ext>
          </c:extLst>
        </c:ser>
        <c:ser>
          <c:idx val="2"/>
          <c:order val="2"/>
          <c:tx>
            <c:strRef>
              <c:f>'Time(hours)'!$H$1</c:f>
              <c:strCache>
                <c:ptCount val="1"/>
                <c:pt idx="0">
                  <c:v>SGFFW-RDSA</c:v>
                </c:pt>
              </c:strCache>
            </c:strRef>
          </c:tx>
          <c:spPr>
            <a:ln w="19050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xVal>
            <c:numRef>
              <c:f>'Time(hours)'!$G$3:$G$15001</c:f>
              <c:numCache>
                <c:formatCode>General</c:formatCode>
                <c:ptCount val="14999"/>
                <c:pt idx="0">
                  <c:v>4.7935644785563057E-5</c:v>
                </c:pt>
                <c:pt idx="1">
                  <c:v>8.8964435789320006E-5</c:v>
                </c:pt>
                <c:pt idx="2">
                  <c:v>1.2931254174974223E-4</c:v>
                </c:pt>
                <c:pt idx="3">
                  <c:v>1.6945799191792806E-4</c:v>
                </c:pt>
                <c:pt idx="4">
                  <c:v>2.0915369192759197E-4</c:v>
                </c:pt>
                <c:pt idx="5">
                  <c:v>2.5075700547960055E-4</c:v>
                </c:pt>
                <c:pt idx="6">
                  <c:v>2.9134068224165001E-4</c:v>
                </c:pt>
                <c:pt idx="7">
                  <c:v>3.3213953177134165E-4</c:v>
                </c:pt>
                <c:pt idx="8">
                  <c:v>3.7387920750511945E-4</c:v>
                </c:pt>
                <c:pt idx="9">
                  <c:v>4.1484150621626112E-4</c:v>
                </c:pt>
                <c:pt idx="10">
                  <c:v>4.569230477015167E-4</c:v>
                </c:pt>
                <c:pt idx="11">
                  <c:v>4.9956811798943337E-4</c:v>
                </c:pt>
                <c:pt idx="12">
                  <c:v>5.4136693477630545E-4</c:v>
                </c:pt>
                <c:pt idx="13">
                  <c:v>5.845203664567722E-4</c:v>
                </c:pt>
                <c:pt idx="14">
                  <c:v>6.272759702470556E-4</c:v>
                </c:pt>
                <c:pt idx="15">
                  <c:v>6.693368487887889E-4</c:v>
                </c:pt>
                <c:pt idx="16">
                  <c:v>7.1048094166649444E-4</c:v>
                </c:pt>
                <c:pt idx="17">
                  <c:v>7.5383789009518054E-4</c:v>
                </c:pt>
                <c:pt idx="18">
                  <c:v>7.9447951581742779E-4</c:v>
                </c:pt>
                <c:pt idx="19">
                  <c:v>8.3450767729017225E-4</c:v>
                </c:pt>
                <c:pt idx="20">
                  <c:v>8.7575236956278341E-4</c:v>
                </c:pt>
                <c:pt idx="21">
                  <c:v>9.1729859511057506E-4</c:v>
                </c:pt>
                <c:pt idx="22">
                  <c:v>9.6092959245045828E-4</c:v>
                </c:pt>
                <c:pt idx="23">
                  <c:v>1.0044972101847305E-3</c:v>
                </c:pt>
                <c:pt idx="24">
                  <c:v>1.0466720660527527E-3</c:v>
                </c:pt>
                <c:pt idx="25">
                  <c:v>1.0880167616738195E-3</c:v>
                </c:pt>
                <c:pt idx="26">
                  <c:v>1.1311323112911638E-3</c:v>
                </c:pt>
                <c:pt idx="27">
                  <c:v>1.1720384491814499E-3</c:v>
                </c:pt>
                <c:pt idx="28">
                  <c:v>1.212487750583222E-3</c:v>
                </c:pt>
                <c:pt idx="29">
                  <c:v>1.2545875708262111E-3</c:v>
                </c:pt>
                <c:pt idx="30">
                  <c:v>1.2957450416352999E-3</c:v>
                </c:pt>
                <c:pt idx="31">
                  <c:v>2.3665775193108442E-3</c:v>
                </c:pt>
                <c:pt idx="32">
                  <c:v>2.4070859617657111E-3</c:v>
                </c:pt>
                <c:pt idx="33">
                  <c:v>2.4477839469909668E-3</c:v>
                </c:pt>
                <c:pt idx="34">
                  <c:v>2.4877074029710559E-3</c:v>
                </c:pt>
                <c:pt idx="35">
                  <c:v>2.5292766756481585E-3</c:v>
                </c:pt>
                <c:pt idx="36">
                  <c:v>2.5711810588836667E-3</c:v>
                </c:pt>
                <c:pt idx="37">
                  <c:v>2.6126180754767496E-3</c:v>
                </c:pt>
                <c:pt idx="38">
                  <c:v>2.65484313170115E-3</c:v>
                </c:pt>
                <c:pt idx="39">
                  <c:v>2.6966248618231856E-3</c:v>
                </c:pt>
                <c:pt idx="40">
                  <c:v>2.737750079896714E-3</c:v>
                </c:pt>
                <c:pt idx="41">
                  <c:v>2.7784695227940832E-3</c:v>
                </c:pt>
                <c:pt idx="42">
                  <c:v>2.819799648390861E-3</c:v>
                </c:pt>
                <c:pt idx="43">
                  <c:v>2.860492467880222E-3</c:v>
                </c:pt>
                <c:pt idx="44">
                  <c:v>2.9136286841498333E-3</c:v>
                </c:pt>
                <c:pt idx="45">
                  <c:v>2.9593126641379443E-3</c:v>
                </c:pt>
                <c:pt idx="46">
                  <c:v>3.0000432994630555E-3</c:v>
                </c:pt>
                <c:pt idx="47">
                  <c:v>3.0415231651729998E-3</c:v>
                </c:pt>
                <c:pt idx="48">
                  <c:v>3.0840467082129449E-3</c:v>
                </c:pt>
                <c:pt idx="49">
                  <c:v>3.1240381134880835E-3</c:v>
                </c:pt>
                <c:pt idx="50">
                  <c:v>3.1651445229848051E-3</c:v>
                </c:pt>
                <c:pt idx="51">
                  <c:v>3.2041523853937781E-3</c:v>
                </c:pt>
                <c:pt idx="52">
                  <c:v>3.2433812485800836E-3</c:v>
                </c:pt>
                <c:pt idx="53">
                  <c:v>3.2828350199593332E-3</c:v>
                </c:pt>
                <c:pt idx="54">
                  <c:v>3.3218718899620833E-3</c:v>
                </c:pt>
                <c:pt idx="55">
                  <c:v>3.3609779675801391E-3</c:v>
                </c:pt>
                <c:pt idx="56">
                  <c:v>3.4016386005613331E-3</c:v>
                </c:pt>
                <c:pt idx="57">
                  <c:v>3.4408852789136945E-3</c:v>
                </c:pt>
                <c:pt idx="58">
                  <c:v>3.4792720609240833E-3</c:v>
                </c:pt>
                <c:pt idx="59">
                  <c:v>3.5206781493292774E-3</c:v>
                </c:pt>
                <c:pt idx="60">
                  <c:v>3.5594878594080561E-3</c:v>
                </c:pt>
                <c:pt idx="61">
                  <c:v>3.5986065864562775E-3</c:v>
                </c:pt>
                <c:pt idx="62">
                  <c:v>3.6388779348797222E-3</c:v>
                </c:pt>
                <c:pt idx="63">
                  <c:v>3.678218523661278E-3</c:v>
                </c:pt>
                <c:pt idx="64">
                  <c:v>3.7174532810846945E-3</c:v>
                </c:pt>
                <c:pt idx="65">
                  <c:v>3.7582129902309722E-3</c:v>
                </c:pt>
                <c:pt idx="66">
                  <c:v>3.7968059380849169E-3</c:v>
                </c:pt>
                <c:pt idx="67">
                  <c:v>3.8359165191650274E-3</c:v>
                </c:pt>
                <c:pt idx="68">
                  <c:v>3.8768931229909167E-3</c:v>
                </c:pt>
                <c:pt idx="69">
                  <c:v>3.9164571629629998E-3</c:v>
                </c:pt>
                <c:pt idx="70">
                  <c:v>3.9565094974305832E-3</c:v>
                </c:pt>
                <c:pt idx="71">
                  <c:v>3.9965968661838051E-3</c:v>
                </c:pt>
                <c:pt idx="72">
                  <c:v>4.0357463227377773E-3</c:v>
                </c:pt>
                <c:pt idx="73">
                  <c:v>4.0830620792176942E-3</c:v>
                </c:pt>
                <c:pt idx="74">
                  <c:v>4.1234783993826943E-3</c:v>
                </c:pt>
                <c:pt idx="75">
                  <c:v>4.1630565457873615E-3</c:v>
                </c:pt>
                <c:pt idx="76">
                  <c:v>4.2033606105380556E-3</c:v>
                </c:pt>
                <c:pt idx="77">
                  <c:v>4.2431314786274994E-3</c:v>
                </c:pt>
                <c:pt idx="78">
                  <c:v>4.2827266454696384E-3</c:v>
                </c:pt>
                <c:pt idx="79">
                  <c:v>4.3219551775190556E-3</c:v>
                </c:pt>
                <c:pt idx="80">
                  <c:v>4.3620259894265002E-3</c:v>
                </c:pt>
                <c:pt idx="81">
                  <c:v>4.4006776147418334E-3</c:v>
                </c:pt>
                <c:pt idx="82">
                  <c:v>4.4397028949525559E-3</c:v>
                </c:pt>
                <c:pt idx="83">
                  <c:v>4.4799272219339997E-3</c:v>
                </c:pt>
                <c:pt idx="84">
                  <c:v>4.5192463530434445E-3</c:v>
                </c:pt>
                <c:pt idx="85">
                  <c:v>4.5580661959118054E-3</c:v>
                </c:pt>
                <c:pt idx="86">
                  <c:v>4.5978923638661665E-3</c:v>
                </c:pt>
                <c:pt idx="87">
                  <c:v>4.6369347969690833E-3</c:v>
                </c:pt>
                <c:pt idx="88">
                  <c:v>4.6759735213385556E-3</c:v>
                </c:pt>
                <c:pt idx="89">
                  <c:v>4.7180234723620835E-3</c:v>
                </c:pt>
                <c:pt idx="90">
                  <c:v>4.7635479105843336E-3</c:v>
                </c:pt>
                <c:pt idx="91">
                  <c:v>4.8034391800562508E-3</c:v>
                </c:pt>
                <c:pt idx="92">
                  <c:v>4.8435543643103604E-3</c:v>
                </c:pt>
                <c:pt idx="93">
                  <c:v>4.8836553759045E-3</c:v>
                </c:pt>
                <c:pt idx="94">
                  <c:v>4.9258655971950839E-3</c:v>
                </c:pt>
                <c:pt idx="95">
                  <c:v>4.9672101603613888E-3</c:v>
                </c:pt>
                <c:pt idx="96">
                  <c:v>5.0122239854600561E-3</c:v>
                </c:pt>
                <c:pt idx="97">
                  <c:v>5.052264862590361E-3</c:v>
                </c:pt>
                <c:pt idx="98">
                  <c:v>5.0927066802978335E-3</c:v>
                </c:pt>
                <c:pt idx="99">
                  <c:v>5.1312700907389158E-3</c:v>
                </c:pt>
                <c:pt idx="100">
                  <c:v>5.1738152901331389E-3</c:v>
                </c:pt>
                <c:pt idx="101">
                  <c:v>5.2190882629818336E-3</c:v>
                </c:pt>
                <c:pt idx="102">
                  <c:v>5.2627299229303891E-3</c:v>
                </c:pt>
                <c:pt idx="103">
                  <c:v>5.3027358320024169E-3</c:v>
                </c:pt>
                <c:pt idx="104">
                  <c:v>5.343036916520833E-3</c:v>
                </c:pt>
                <c:pt idx="105">
                  <c:v>5.3841397497388895E-3</c:v>
                </c:pt>
                <c:pt idx="106">
                  <c:v>5.4226121637556109E-3</c:v>
                </c:pt>
                <c:pt idx="107">
                  <c:v>5.4636961883968611E-3</c:v>
                </c:pt>
                <c:pt idx="108">
                  <c:v>5.5032843351363889E-3</c:v>
                </c:pt>
                <c:pt idx="109">
                  <c:v>5.5428994364208617E-3</c:v>
                </c:pt>
                <c:pt idx="110">
                  <c:v>5.5832952923244722E-3</c:v>
                </c:pt>
                <c:pt idx="111">
                  <c:v>5.6228676107194448E-3</c:v>
                </c:pt>
                <c:pt idx="112">
                  <c:v>5.6617374552620555E-3</c:v>
                </c:pt>
                <c:pt idx="113">
                  <c:v>5.7028150558471663E-3</c:v>
                </c:pt>
                <c:pt idx="114">
                  <c:v>5.7421554459465831E-3</c:v>
                </c:pt>
                <c:pt idx="115">
                  <c:v>5.7811674806806665E-3</c:v>
                </c:pt>
                <c:pt idx="116">
                  <c:v>5.8223799864450835E-3</c:v>
                </c:pt>
                <c:pt idx="117">
                  <c:v>5.8627176284789997E-3</c:v>
                </c:pt>
                <c:pt idx="118">
                  <c:v>5.909327533509973E-3</c:v>
                </c:pt>
                <c:pt idx="119">
                  <c:v>5.9497532579633888E-3</c:v>
                </c:pt>
                <c:pt idx="120">
                  <c:v>5.9926315148671385E-3</c:v>
                </c:pt>
                <c:pt idx="121">
                  <c:v>6.0344811280568338E-3</c:v>
                </c:pt>
                <c:pt idx="122">
                  <c:v>6.0751413636737223E-3</c:v>
                </c:pt>
                <c:pt idx="123">
                  <c:v>6.1157503392961108E-3</c:v>
                </c:pt>
                <c:pt idx="124">
                  <c:v>6.1559817526075549E-3</c:v>
                </c:pt>
                <c:pt idx="125">
                  <c:v>6.2295620971255829E-3</c:v>
                </c:pt>
                <c:pt idx="126">
                  <c:v>6.2685830725563883E-3</c:v>
                </c:pt>
                <c:pt idx="127">
                  <c:v>6.3080231348673337E-3</c:v>
                </c:pt>
                <c:pt idx="128">
                  <c:v>6.3480151361889172E-3</c:v>
                </c:pt>
                <c:pt idx="129">
                  <c:v>6.3880262109968344E-3</c:v>
                </c:pt>
                <c:pt idx="130">
                  <c:v>6.427723566691055E-3</c:v>
                </c:pt>
                <c:pt idx="131">
                  <c:v>6.4680414729648052E-3</c:v>
                </c:pt>
                <c:pt idx="132">
                  <c:v>6.5069513188468053E-3</c:v>
                </c:pt>
                <c:pt idx="133">
                  <c:v>6.5474265151553614E-3</c:v>
                </c:pt>
                <c:pt idx="134">
                  <c:v>6.5865977605183883E-3</c:v>
                </c:pt>
                <c:pt idx="135">
                  <c:v>6.6251509719424716E-3</c:v>
                </c:pt>
                <c:pt idx="136">
                  <c:v>6.666436526510445E-3</c:v>
                </c:pt>
                <c:pt idx="137">
                  <c:v>6.7097027434243053E-3</c:v>
                </c:pt>
                <c:pt idx="138">
                  <c:v>6.7498813072840273E-3</c:v>
                </c:pt>
                <c:pt idx="139">
                  <c:v>6.7901739809248058E-3</c:v>
                </c:pt>
                <c:pt idx="140">
                  <c:v>6.8298198117150008E-3</c:v>
                </c:pt>
                <c:pt idx="141">
                  <c:v>6.8686458799573896E-3</c:v>
                </c:pt>
                <c:pt idx="142">
                  <c:v>6.9088158342573329E-3</c:v>
                </c:pt>
                <c:pt idx="143">
                  <c:v>6.9483384821149999E-3</c:v>
                </c:pt>
                <c:pt idx="144">
                  <c:v>6.9877615239884996E-3</c:v>
                </c:pt>
                <c:pt idx="145">
                  <c:v>7.0294408003489161E-3</c:v>
                </c:pt>
                <c:pt idx="146">
                  <c:v>7.0691243145200831E-3</c:v>
                </c:pt>
                <c:pt idx="147">
                  <c:v>7.1088819371329165E-3</c:v>
                </c:pt>
                <c:pt idx="148">
                  <c:v>7.1493360731336667E-3</c:v>
                </c:pt>
                <c:pt idx="149">
                  <c:v>7.1880455149544442E-3</c:v>
                </c:pt>
                <c:pt idx="150">
                  <c:v>7.2274117337332777E-3</c:v>
                </c:pt>
                <c:pt idx="151">
                  <c:v>7.2678579224480276E-3</c:v>
                </c:pt>
                <c:pt idx="152">
                  <c:v>7.3066359758376951E-3</c:v>
                </c:pt>
                <c:pt idx="153">
                  <c:v>7.3476857609218894E-3</c:v>
                </c:pt>
                <c:pt idx="154">
                  <c:v>7.3909587992561938E-3</c:v>
                </c:pt>
                <c:pt idx="155">
                  <c:v>7.4327213896645278E-3</c:v>
                </c:pt>
                <c:pt idx="156">
                  <c:v>7.4739218420452501E-3</c:v>
                </c:pt>
                <c:pt idx="157">
                  <c:v>7.5160655710432228E-3</c:v>
                </c:pt>
                <c:pt idx="158">
                  <c:v>7.555483380953445E-3</c:v>
                </c:pt>
                <c:pt idx="159">
                  <c:v>7.5940518909030268E-3</c:v>
                </c:pt>
                <c:pt idx="160">
                  <c:v>7.6361146900388891E-3</c:v>
                </c:pt>
                <c:pt idx="161">
                  <c:v>7.6778648959265564E-3</c:v>
                </c:pt>
                <c:pt idx="162">
                  <c:v>7.7187171909544163E-3</c:v>
                </c:pt>
                <c:pt idx="163">
                  <c:v>7.7620453304714449E-3</c:v>
                </c:pt>
                <c:pt idx="164">
                  <c:v>7.8026115232043601E-3</c:v>
                </c:pt>
                <c:pt idx="165">
                  <c:v>7.8416355450948057E-3</c:v>
                </c:pt>
                <c:pt idx="166">
                  <c:v>7.8823173708385836E-3</c:v>
                </c:pt>
                <c:pt idx="167">
                  <c:v>7.922877536879638E-3</c:v>
                </c:pt>
                <c:pt idx="168">
                  <c:v>7.9659971925947221E-3</c:v>
                </c:pt>
                <c:pt idx="169">
                  <c:v>8.0078181955549436E-3</c:v>
                </c:pt>
                <c:pt idx="170">
                  <c:v>8.048896259731696E-3</c:v>
                </c:pt>
                <c:pt idx="171">
                  <c:v>8.0901110172271664E-3</c:v>
                </c:pt>
                <c:pt idx="172">
                  <c:v>8.1314463747872226E-3</c:v>
                </c:pt>
                <c:pt idx="173">
                  <c:v>8.1710129313998618E-3</c:v>
                </c:pt>
                <c:pt idx="174">
                  <c:v>8.2109663883845E-3</c:v>
                </c:pt>
                <c:pt idx="175">
                  <c:v>8.2513788011338886E-3</c:v>
                </c:pt>
                <c:pt idx="176">
                  <c:v>8.2917006148232227E-3</c:v>
                </c:pt>
                <c:pt idx="177">
                  <c:v>8.3312140570746384E-3</c:v>
                </c:pt>
                <c:pt idx="178">
                  <c:v>8.3715320295757491E-3</c:v>
                </c:pt>
                <c:pt idx="179">
                  <c:v>8.4110861354403897E-3</c:v>
                </c:pt>
                <c:pt idx="180">
                  <c:v>8.4517309400770277E-3</c:v>
                </c:pt>
                <c:pt idx="181">
                  <c:v>8.4954682985941381E-3</c:v>
                </c:pt>
                <c:pt idx="182">
                  <c:v>8.5354425509770546E-3</c:v>
                </c:pt>
                <c:pt idx="183">
                  <c:v>8.5758699973424168E-3</c:v>
                </c:pt>
                <c:pt idx="184">
                  <c:v>8.6185497045516944E-3</c:v>
                </c:pt>
                <c:pt idx="185">
                  <c:v>8.6675451199213615E-3</c:v>
                </c:pt>
                <c:pt idx="186">
                  <c:v>8.7125322553846408E-3</c:v>
                </c:pt>
                <c:pt idx="187">
                  <c:v>8.7636821799808064E-3</c:v>
                </c:pt>
                <c:pt idx="188">
                  <c:v>8.8053739733166114E-3</c:v>
                </c:pt>
                <c:pt idx="189">
                  <c:v>8.8498627477221949E-3</c:v>
                </c:pt>
                <c:pt idx="190">
                  <c:v>8.8964954349729734E-3</c:v>
                </c:pt>
                <c:pt idx="191">
                  <c:v>8.9394223027758884E-3</c:v>
                </c:pt>
                <c:pt idx="192">
                  <c:v>8.9799554480446669E-3</c:v>
                </c:pt>
                <c:pt idx="193">
                  <c:v>9.0224945545196392E-3</c:v>
                </c:pt>
                <c:pt idx="194">
                  <c:v>9.0686721934212493E-3</c:v>
                </c:pt>
                <c:pt idx="195">
                  <c:v>9.1143403450647774E-3</c:v>
                </c:pt>
                <c:pt idx="196">
                  <c:v>9.1580971744325262E-3</c:v>
                </c:pt>
                <c:pt idx="197">
                  <c:v>9.2016114128960283E-3</c:v>
                </c:pt>
                <c:pt idx="198">
                  <c:v>9.2458630270428055E-3</c:v>
                </c:pt>
                <c:pt idx="199">
                  <c:v>9.2879430452982512E-3</c:v>
                </c:pt>
                <c:pt idx="200">
                  <c:v>9.3303267823325008E-3</c:v>
                </c:pt>
                <c:pt idx="201">
                  <c:v>9.371772938304471E-3</c:v>
                </c:pt>
                <c:pt idx="202">
                  <c:v>9.413303401735084E-3</c:v>
                </c:pt>
                <c:pt idx="203">
                  <c:v>9.4577868117226398E-3</c:v>
                </c:pt>
                <c:pt idx="204">
                  <c:v>9.4997255007425816E-3</c:v>
                </c:pt>
                <c:pt idx="205">
                  <c:v>9.5400018824471113E-3</c:v>
                </c:pt>
                <c:pt idx="206">
                  <c:v>9.5795346630943891E-3</c:v>
                </c:pt>
                <c:pt idx="207">
                  <c:v>9.6231318844689166E-3</c:v>
                </c:pt>
                <c:pt idx="208">
                  <c:v>9.6686955955293322E-3</c:v>
                </c:pt>
                <c:pt idx="209">
                  <c:v>9.712332155969389E-3</c:v>
                </c:pt>
                <c:pt idx="210">
                  <c:v>9.7533371051152506E-3</c:v>
                </c:pt>
                <c:pt idx="211">
                  <c:v>9.7958360115686944E-3</c:v>
                </c:pt>
                <c:pt idx="212">
                  <c:v>9.8357137044270838E-3</c:v>
                </c:pt>
                <c:pt idx="213">
                  <c:v>9.8744539419809724E-3</c:v>
                </c:pt>
                <c:pt idx="214">
                  <c:v>9.9155090252558333E-3</c:v>
                </c:pt>
                <c:pt idx="215">
                  <c:v>9.9562136994467785E-3</c:v>
                </c:pt>
                <c:pt idx="216">
                  <c:v>9.9959686729643067E-3</c:v>
                </c:pt>
                <c:pt idx="217">
                  <c:v>1.0043463110923748E-2</c:v>
                </c:pt>
                <c:pt idx="218">
                  <c:v>1.0103181004524224E-2</c:v>
                </c:pt>
                <c:pt idx="219">
                  <c:v>1.01439038912455E-2</c:v>
                </c:pt>
                <c:pt idx="220">
                  <c:v>1.0188614792293972E-2</c:v>
                </c:pt>
                <c:pt idx="221">
                  <c:v>1.0229592985577027E-2</c:v>
                </c:pt>
                <c:pt idx="222">
                  <c:v>1.0276158783170888E-2</c:v>
                </c:pt>
                <c:pt idx="223">
                  <c:v>1.0320234166251278E-2</c:v>
                </c:pt>
                <c:pt idx="224">
                  <c:v>1.0360945595635307E-2</c:v>
                </c:pt>
                <c:pt idx="225">
                  <c:v>1.0402137173546667E-2</c:v>
                </c:pt>
                <c:pt idx="226">
                  <c:v>1.0444140831629417E-2</c:v>
                </c:pt>
                <c:pt idx="227">
                  <c:v>1.0484398139847639E-2</c:v>
                </c:pt>
                <c:pt idx="228">
                  <c:v>1.0524076289600779E-2</c:v>
                </c:pt>
                <c:pt idx="229">
                  <c:v>1.0564927922354778E-2</c:v>
                </c:pt>
                <c:pt idx="230">
                  <c:v>1.0606362356079946E-2</c:v>
                </c:pt>
                <c:pt idx="231">
                  <c:v>1.0645109679963833E-2</c:v>
                </c:pt>
                <c:pt idx="232">
                  <c:v>1.0686423381169612E-2</c:v>
                </c:pt>
                <c:pt idx="233">
                  <c:v>1.0726192792256667E-2</c:v>
                </c:pt>
                <c:pt idx="234">
                  <c:v>1.0765142242113749E-2</c:v>
                </c:pt>
                <c:pt idx="235">
                  <c:v>1.0804860658115806E-2</c:v>
                </c:pt>
                <c:pt idx="236">
                  <c:v>1.0843810902701473E-2</c:v>
                </c:pt>
                <c:pt idx="237">
                  <c:v>1.0883264541625972E-2</c:v>
                </c:pt>
                <c:pt idx="238">
                  <c:v>1.0923914445771113E-2</c:v>
                </c:pt>
                <c:pt idx="239">
                  <c:v>1.0963538951343945E-2</c:v>
                </c:pt>
                <c:pt idx="240">
                  <c:v>1.1002656618754054E-2</c:v>
                </c:pt>
                <c:pt idx="241">
                  <c:v>1.1043304734759861E-2</c:v>
                </c:pt>
                <c:pt idx="242">
                  <c:v>1.1082002321879055E-2</c:v>
                </c:pt>
                <c:pt idx="243">
                  <c:v>1.1120901703834528E-2</c:v>
                </c:pt>
                <c:pt idx="244">
                  <c:v>1.1162507136662777E-2</c:v>
                </c:pt>
                <c:pt idx="245">
                  <c:v>1.1201373669836251E-2</c:v>
                </c:pt>
                <c:pt idx="246">
                  <c:v>1.1240439547432778E-2</c:v>
                </c:pt>
                <c:pt idx="247">
                  <c:v>1.1282535526487556E-2</c:v>
                </c:pt>
                <c:pt idx="248">
                  <c:v>1.1322668923272026E-2</c:v>
                </c:pt>
                <c:pt idx="249">
                  <c:v>1.1362546881039918E-2</c:v>
                </c:pt>
                <c:pt idx="250">
                  <c:v>1.1402285430166444E-2</c:v>
                </c:pt>
                <c:pt idx="251">
                  <c:v>1.14411558707555E-2</c:v>
                </c:pt>
                <c:pt idx="252">
                  <c:v>1.1480454670058333E-2</c:v>
                </c:pt>
                <c:pt idx="253">
                  <c:v>1.152221692932975E-2</c:v>
                </c:pt>
                <c:pt idx="254">
                  <c:v>1.1561767856279999E-2</c:v>
                </c:pt>
                <c:pt idx="255">
                  <c:v>1.1602163977093165E-2</c:v>
                </c:pt>
                <c:pt idx="256">
                  <c:v>1.1644511156611971E-2</c:v>
                </c:pt>
                <c:pt idx="257">
                  <c:v>1.1684592167536418E-2</c:v>
                </c:pt>
                <c:pt idx="258">
                  <c:v>1.1725073589218973E-2</c:v>
                </c:pt>
                <c:pt idx="259">
                  <c:v>1.1765354010793889E-2</c:v>
                </c:pt>
                <c:pt idx="260">
                  <c:v>1.180451373259225E-2</c:v>
                </c:pt>
                <c:pt idx="261">
                  <c:v>1.1843346158663417E-2</c:v>
                </c:pt>
                <c:pt idx="262">
                  <c:v>1.1883745325936194E-2</c:v>
                </c:pt>
                <c:pt idx="263">
                  <c:v>1.1922514637311279E-2</c:v>
                </c:pt>
                <c:pt idx="264">
                  <c:v>1.19614909092585E-2</c:v>
                </c:pt>
                <c:pt idx="265">
                  <c:v>1.2002167834175943E-2</c:v>
                </c:pt>
                <c:pt idx="266">
                  <c:v>1.2041777769724529E-2</c:v>
                </c:pt>
                <c:pt idx="267">
                  <c:v>1.2080902722146751E-2</c:v>
                </c:pt>
                <c:pt idx="268">
                  <c:v>1.2121585210164387E-2</c:v>
                </c:pt>
                <c:pt idx="269">
                  <c:v>1.2161720395088194E-2</c:v>
                </c:pt>
                <c:pt idx="270">
                  <c:v>1.2202617923418667E-2</c:v>
                </c:pt>
                <c:pt idx="271">
                  <c:v>1.2244620058271611E-2</c:v>
                </c:pt>
                <c:pt idx="272">
                  <c:v>1.2284427947468222E-2</c:v>
                </c:pt>
                <c:pt idx="273">
                  <c:v>1.2324465447001972E-2</c:v>
                </c:pt>
                <c:pt idx="274">
                  <c:v>1.2365713185734196E-2</c:v>
                </c:pt>
                <c:pt idx="275">
                  <c:v>1.2407341599464416E-2</c:v>
                </c:pt>
                <c:pt idx="276">
                  <c:v>1.2448994119962057E-2</c:v>
                </c:pt>
                <c:pt idx="277">
                  <c:v>1.2490321464008749E-2</c:v>
                </c:pt>
                <c:pt idx="278">
                  <c:v>1.2531215217378388E-2</c:v>
                </c:pt>
                <c:pt idx="279">
                  <c:v>1.2570641703075834E-2</c:v>
                </c:pt>
                <c:pt idx="280">
                  <c:v>1.2610939012633415E-2</c:v>
                </c:pt>
                <c:pt idx="281">
                  <c:v>1.2650193903181279E-2</c:v>
                </c:pt>
                <c:pt idx="282">
                  <c:v>1.2689942783779556E-2</c:v>
                </c:pt>
                <c:pt idx="283">
                  <c:v>1.2731034358342472E-2</c:v>
                </c:pt>
                <c:pt idx="284">
                  <c:v>1.2771240472793554E-2</c:v>
                </c:pt>
                <c:pt idx="285">
                  <c:v>1.2810927298333889E-2</c:v>
                </c:pt>
                <c:pt idx="286">
                  <c:v>1.285223318470847E-2</c:v>
                </c:pt>
                <c:pt idx="287">
                  <c:v>1.2891497015953055E-2</c:v>
                </c:pt>
                <c:pt idx="288">
                  <c:v>1.2931383715735528E-2</c:v>
                </c:pt>
                <c:pt idx="289">
                  <c:v>1.2972757021586083E-2</c:v>
                </c:pt>
                <c:pt idx="290">
                  <c:v>1.3013361427519056E-2</c:v>
                </c:pt>
                <c:pt idx="291">
                  <c:v>1.3054258028666166E-2</c:v>
                </c:pt>
                <c:pt idx="292">
                  <c:v>1.309650401274361E-2</c:v>
                </c:pt>
                <c:pt idx="293">
                  <c:v>1.3136386805110501E-2</c:v>
                </c:pt>
                <c:pt idx="294">
                  <c:v>1.3176102836926778E-2</c:v>
                </c:pt>
                <c:pt idx="295">
                  <c:v>1.3217428723971027E-2</c:v>
                </c:pt>
                <c:pt idx="296">
                  <c:v>1.32577156358295E-2</c:v>
                </c:pt>
                <c:pt idx="297">
                  <c:v>1.3297211527824388E-2</c:v>
                </c:pt>
                <c:pt idx="298">
                  <c:v>1.3338066339492778E-2</c:v>
                </c:pt>
                <c:pt idx="299">
                  <c:v>1.337744825416139E-2</c:v>
                </c:pt>
                <c:pt idx="300">
                  <c:v>1.3425857557190777E-2</c:v>
                </c:pt>
                <c:pt idx="301">
                  <c:v>1.3467287884818166E-2</c:v>
                </c:pt>
                <c:pt idx="302">
                  <c:v>1.3507878051863752E-2</c:v>
                </c:pt>
                <c:pt idx="303">
                  <c:v>1.3548142512639362E-2</c:v>
                </c:pt>
                <c:pt idx="304">
                  <c:v>1.3624872300359915E-2</c:v>
                </c:pt>
                <c:pt idx="305">
                  <c:v>1.3664014471901777E-2</c:v>
                </c:pt>
                <c:pt idx="306">
                  <c:v>1.3703297045495749E-2</c:v>
                </c:pt>
                <c:pt idx="307">
                  <c:v>1.3752053247557721E-2</c:v>
                </c:pt>
                <c:pt idx="308">
                  <c:v>1.3810010618633694E-2</c:v>
                </c:pt>
                <c:pt idx="309">
                  <c:v>1.385658939679461E-2</c:v>
                </c:pt>
                <c:pt idx="310">
                  <c:v>1.389891366163889E-2</c:v>
                </c:pt>
                <c:pt idx="311">
                  <c:v>1.4046794109874278E-2</c:v>
                </c:pt>
                <c:pt idx="312">
                  <c:v>1.4126307566960639E-2</c:v>
                </c:pt>
                <c:pt idx="313">
                  <c:v>1.4169073568450057E-2</c:v>
                </c:pt>
                <c:pt idx="314">
                  <c:v>1.4209348162015276E-2</c:v>
                </c:pt>
                <c:pt idx="315">
                  <c:v>1.4248547620243473E-2</c:v>
                </c:pt>
                <c:pt idx="316">
                  <c:v>1.4289938542577945E-2</c:v>
                </c:pt>
                <c:pt idx="317">
                  <c:v>1.4333303173383055E-2</c:v>
                </c:pt>
                <c:pt idx="318">
                  <c:v>1.4372731248537694E-2</c:v>
                </c:pt>
                <c:pt idx="319">
                  <c:v>1.4413944019211639E-2</c:v>
                </c:pt>
                <c:pt idx="320">
                  <c:v>1.4454376498858111E-2</c:v>
                </c:pt>
                <c:pt idx="321">
                  <c:v>1.4495881862110557E-2</c:v>
                </c:pt>
                <c:pt idx="322">
                  <c:v>1.4538407524426778E-2</c:v>
                </c:pt>
                <c:pt idx="323">
                  <c:v>1.4581152598063139E-2</c:v>
                </c:pt>
                <c:pt idx="324">
                  <c:v>1.4621538784768831E-2</c:v>
                </c:pt>
                <c:pt idx="325">
                  <c:v>1.4663049843576194E-2</c:v>
                </c:pt>
                <c:pt idx="326">
                  <c:v>1.4702942636277918E-2</c:v>
                </c:pt>
                <c:pt idx="327">
                  <c:v>1.4742067522472806E-2</c:v>
                </c:pt>
                <c:pt idx="328">
                  <c:v>1.4788299269146389E-2</c:v>
                </c:pt>
                <c:pt idx="329">
                  <c:v>1.4831187857521889E-2</c:v>
                </c:pt>
                <c:pt idx="330">
                  <c:v>1.4889773858918083E-2</c:v>
                </c:pt>
                <c:pt idx="331">
                  <c:v>1.4980780217382639E-2</c:v>
                </c:pt>
                <c:pt idx="332">
                  <c:v>1.5032153725624083E-2</c:v>
                </c:pt>
                <c:pt idx="333">
                  <c:v>1.5072693228721611E-2</c:v>
                </c:pt>
                <c:pt idx="334">
                  <c:v>1.5113245579931444E-2</c:v>
                </c:pt>
                <c:pt idx="335">
                  <c:v>1.5152915848626027E-2</c:v>
                </c:pt>
                <c:pt idx="336">
                  <c:v>1.5192926724751778E-2</c:v>
                </c:pt>
                <c:pt idx="337">
                  <c:v>1.523501336574553E-2</c:v>
                </c:pt>
                <c:pt idx="338">
                  <c:v>1.5277658104896528E-2</c:v>
                </c:pt>
                <c:pt idx="339">
                  <c:v>1.5316485563913971E-2</c:v>
                </c:pt>
                <c:pt idx="340">
                  <c:v>1.5357389383845834E-2</c:v>
                </c:pt>
                <c:pt idx="341">
                  <c:v>1.5397098925378582E-2</c:v>
                </c:pt>
                <c:pt idx="342">
                  <c:v>1.543553815947636E-2</c:v>
                </c:pt>
                <c:pt idx="343">
                  <c:v>1.5476239456070778E-2</c:v>
                </c:pt>
                <c:pt idx="344">
                  <c:v>1.5516108075777666E-2</c:v>
                </c:pt>
                <c:pt idx="345">
                  <c:v>1.555502891540525E-2</c:v>
                </c:pt>
                <c:pt idx="346">
                  <c:v>1.5595863064130138E-2</c:v>
                </c:pt>
                <c:pt idx="347">
                  <c:v>1.5635755128330639E-2</c:v>
                </c:pt>
                <c:pt idx="348">
                  <c:v>1.567687180307175E-2</c:v>
                </c:pt>
                <c:pt idx="349">
                  <c:v>1.571709884537589E-2</c:v>
                </c:pt>
                <c:pt idx="350">
                  <c:v>1.5755900409486556E-2</c:v>
                </c:pt>
                <c:pt idx="351">
                  <c:v>1.5796218381987668E-2</c:v>
                </c:pt>
                <c:pt idx="352">
                  <c:v>1.5843278699450999E-2</c:v>
                </c:pt>
                <c:pt idx="353">
                  <c:v>1.5901883575651362E-2</c:v>
                </c:pt>
                <c:pt idx="354">
                  <c:v>1.5983905196189859E-2</c:v>
                </c:pt>
                <c:pt idx="355">
                  <c:v>1.6038378609551304E-2</c:v>
                </c:pt>
                <c:pt idx="356">
                  <c:v>1.6080427368481944E-2</c:v>
                </c:pt>
                <c:pt idx="357">
                  <c:v>1.6123828159438223E-2</c:v>
                </c:pt>
                <c:pt idx="358">
                  <c:v>1.6166085335943416E-2</c:v>
                </c:pt>
                <c:pt idx="359">
                  <c:v>1.621161434385511E-2</c:v>
                </c:pt>
                <c:pt idx="360">
                  <c:v>1.6252789894739779E-2</c:v>
                </c:pt>
                <c:pt idx="361">
                  <c:v>1.6294079091813806E-2</c:v>
                </c:pt>
                <c:pt idx="362">
                  <c:v>1.6334477596812776E-2</c:v>
                </c:pt>
                <c:pt idx="363">
                  <c:v>1.6373734937773804E-2</c:v>
                </c:pt>
                <c:pt idx="364">
                  <c:v>1.6413522031572109E-2</c:v>
                </c:pt>
                <c:pt idx="365">
                  <c:v>1.6453712185223891E-2</c:v>
                </c:pt>
                <c:pt idx="366">
                  <c:v>1.6502338449160249E-2</c:v>
                </c:pt>
                <c:pt idx="367">
                  <c:v>1.6561579306920361E-2</c:v>
                </c:pt>
                <c:pt idx="368">
                  <c:v>1.661462989118364E-2</c:v>
                </c:pt>
                <c:pt idx="369">
                  <c:v>1.6660860511991695E-2</c:v>
                </c:pt>
                <c:pt idx="370">
                  <c:v>1.6707493596606778E-2</c:v>
                </c:pt>
                <c:pt idx="371">
                  <c:v>1.674790660540261E-2</c:v>
                </c:pt>
                <c:pt idx="372">
                  <c:v>1.6790618234210526E-2</c:v>
                </c:pt>
                <c:pt idx="373">
                  <c:v>1.683649056487611E-2</c:v>
                </c:pt>
                <c:pt idx="374">
                  <c:v>1.6878340111838443E-2</c:v>
                </c:pt>
                <c:pt idx="375">
                  <c:v>1.6922764711909805E-2</c:v>
                </c:pt>
                <c:pt idx="376">
                  <c:v>1.6969550649325028E-2</c:v>
                </c:pt>
                <c:pt idx="377">
                  <c:v>1.7015431722005196E-2</c:v>
                </c:pt>
                <c:pt idx="378">
                  <c:v>1.7072277863820387E-2</c:v>
                </c:pt>
                <c:pt idx="379">
                  <c:v>1.7119424144426972E-2</c:v>
                </c:pt>
                <c:pt idx="380">
                  <c:v>1.716465453306833E-2</c:v>
                </c:pt>
                <c:pt idx="381">
                  <c:v>1.7213735646671693E-2</c:v>
                </c:pt>
                <c:pt idx="382">
                  <c:v>1.725999249352347E-2</c:v>
                </c:pt>
                <c:pt idx="383">
                  <c:v>1.7300446497069445E-2</c:v>
                </c:pt>
                <c:pt idx="384">
                  <c:v>1.7343782451417697E-2</c:v>
                </c:pt>
                <c:pt idx="385">
                  <c:v>1.7387057741483025E-2</c:v>
                </c:pt>
                <c:pt idx="386">
                  <c:v>1.7427565124299778E-2</c:v>
                </c:pt>
                <c:pt idx="387">
                  <c:v>1.7468166086408807E-2</c:v>
                </c:pt>
                <c:pt idx="388">
                  <c:v>1.750834961732228E-2</c:v>
                </c:pt>
                <c:pt idx="389">
                  <c:v>1.7554695407549527E-2</c:v>
                </c:pt>
                <c:pt idx="390">
                  <c:v>1.7601312663820052E-2</c:v>
                </c:pt>
                <c:pt idx="391">
                  <c:v>1.7655155460039752E-2</c:v>
                </c:pt>
                <c:pt idx="392">
                  <c:v>1.7701446745130751E-2</c:v>
                </c:pt>
                <c:pt idx="393">
                  <c:v>1.7742723160319832E-2</c:v>
                </c:pt>
                <c:pt idx="394">
                  <c:v>1.7784568932321332E-2</c:v>
                </c:pt>
                <c:pt idx="395">
                  <c:v>1.7825373808542887E-2</c:v>
                </c:pt>
                <c:pt idx="396">
                  <c:v>1.7865109443664529E-2</c:v>
                </c:pt>
                <c:pt idx="397">
                  <c:v>1.7914853493372584E-2</c:v>
                </c:pt>
                <c:pt idx="398">
                  <c:v>1.7955703536669389E-2</c:v>
                </c:pt>
                <c:pt idx="399">
                  <c:v>1.799645940462747E-2</c:v>
                </c:pt>
                <c:pt idx="400">
                  <c:v>1.8045587407218081E-2</c:v>
                </c:pt>
                <c:pt idx="401">
                  <c:v>1.8097080522113358E-2</c:v>
                </c:pt>
                <c:pt idx="402">
                  <c:v>1.8147317104869411E-2</c:v>
                </c:pt>
                <c:pt idx="403">
                  <c:v>1.8199274672402278E-2</c:v>
                </c:pt>
                <c:pt idx="404">
                  <c:v>1.8245616820123444E-2</c:v>
                </c:pt>
                <c:pt idx="405">
                  <c:v>1.8287289937337227E-2</c:v>
                </c:pt>
                <c:pt idx="406">
                  <c:v>1.8332109848658226E-2</c:v>
                </c:pt>
                <c:pt idx="407">
                  <c:v>1.8374234437942501E-2</c:v>
                </c:pt>
                <c:pt idx="408">
                  <c:v>1.8414929707845029E-2</c:v>
                </c:pt>
                <c:pt idx="409">
                  <c:v>1.8458352751202025E-2</c:v>
                </c:pt>
                <c:pt idx="410">
                  <c:v>1.8499890300962642E-2</c:v>
                </c:pt>
                <c:pt idx="411">
                  <c:v>1.8541081945101415E-2</c:v>
                </c:pt>
                <c:pt idx="412">
                  <c:v>1.8582516842418226E-2</c:v>
                </c:pt>
                <c:pt idx="413">
                  <c:v>1.8622417052586864E-2</c:v>
                </c:pt>
                <c:pt idx="414">
                  <c:v>1.8662667738066779E-2</c:v>
                </c:pt>
                <c:pt idx="415">
                  <c:v>1.8704889218012475E-2</c:v>
                </c:pt>
                <c:pt idx="416">
                  <c:v>1.8745501107639721E-2</c:v>
                </c:pt>
                <c:pt idx="417">
                  <c:v>1.8785990807745168E-2</c:v>
                </c:pt>
                <c:pt idx="418">
                  <c:v>1.8827517165078057E-2</c:v>
                </c:pt>
                <c:pt idx="419">
                  <c:v>1.8867054780324279E-2</c:v>
                </c:pt>
                <c:pt idx="420">
                  <c:v>1.8909824689229304E-2</c:v>
                </c:pt>
                <c:pt idx="421">
                  <c:v>1.8953531053331141E-2</c:v>
                </c:pt>
                <c:pt idx="422">
                  <c:v>1.8997819092538611E-2</c:v>
                </c:pt>
                <c:pt idx="423">
                  <c:v>1.9039757450421638E-2</c:v>
                </c:pt>
                <c:pt idx="424">
                  <c:v>1.9080666965908471E-2</c:v>
                </c:pt>
                <c:pt idx="425">
                  <c:v>1.9122670491536441E-2</c:v>
                </c:pt>
                <c:pt idx="426">
                  <c:v>1.916460394859314E-2</c:v>
                </c:pt>
                <c:pt idx="427">
                  <c:v>1.9207191732194664E-2</c:v>
                </c:pt>
                <c:pt idx="428">
                  <c:v>1.924972189797294E-2</c:v>
                </c:pt>
                <c:pt idx="429">
                  <c:v>1.9290052453676862E-2</c:v>
                </c:pt>
                <c:pt idx="430">
                  <c:v>1.9332092338138141E-2</c:v>
                </c:pt>
                <c:pt idx="431">
                  <c:v>1.937110231982336E-2</c:v>
                </c:pt>
                <c:pt idx="432">
                  <c:v>1.9412036471896696E-2</c:v>
                </c:pt>
                <c:pt idx="433">
                  <c:v>1.945385535558064E-2</c:v>
                </c:pt>
                <c:pt idx="434">
                  <c:v>1.9494149486223834E-2</c:v>
                </c:pt>
                <c:pt idx="435">
                  <c:v>1.9533797105153392E-2</c:v>
                </c:pt>
                <c:pt idx="436">
                  <c:v>1.957608653439414E-2</c:v>
                </c:pt>
                <c:pt idx="437">
                  <c:v>1.9621003799968277E-2</c:v>
                </c:pt>
                <c:pt idx="438">
                  <c:v>1.9661128388510807E-2</c:v>
                </c:pt>
                <c:pt idx="439">
                  <c:v>1.9704696138699834E-2</c:v>
                </c:pt>
                <c:pt idx="440">
                  <c:v>1.9746793442302277E-2</c:v>
                </c:pt>
                <c:pt idx="441">
                  <c:v>1.9787738588121197E-2</c:v>
                </c:pt>
                <c:pt idx="442">
                  <c:v>1.9829233222537553E-2</c:v>
                </c:pt>
                <c:pt idx="443">
                  <c:v>1.9868617388937193E-2</c:v>
                </c:pt>
                <c:pt idx="444">
                  <c:v>1.9909509221712748E-2</c:v>
                </c:pt>
                <c:pt idx="445">
                  <c:v>1.9951677785979359E-2</c:v>
                </c:pt>
                <c:pt idx="446">
                  <c:v>2.001307547092436E-2</c:v>
                </c:pt>
                <c:pt idx="447">
                  <c:v>2.006653030713397E-2</c:v>
                </c:pt>
                <c:pt idx="448">
                  <c:v>2.0116275747617082E-2</c:v>
                </c:pt>
                <c:pt idx="449">
                  <c:v>2.0158429874314196E-2</c:v>
                </c:pt>
                <c:pt idx="450">
                  <c:v>2.0199335813522335E-2</c:v>
                </c:pt>
                <c:pt idx="451">
                  <c:v>2.0241440667046418E-2</c:v>
                </c:pt>
                <c:pt idx="452">
                  <c:v>2.0282688736915584E-2</c:v>
                </c:pt>
                <c:pt idx="453">
                  <c:v>2.0322138667106613E-2</c:v>
                </c:pt>
                <c:pt idx="454">
                  <c:v>2.0363145934210857E-2</c:v>
                </c:pt>
                <c:pt idx="455">
                  <c:v>2.0402776532702969E-2</c:v>
                </c:pt>
                <c:pt idx="456">
                  <c:v>2.0442380971378748E-2</c:v>
                </c:pt>
                <c:pt idx="457">
                  <c:v>2.0483973688549446E-2</c:v>
                </c:pt>
                <c:pt idx="458">
                  <c:v>2.0523355934354968E-2</c:v>
                </c:pt>
                <c:pt idx="459">
                  <c:v>2.0564019415113637E-2</c:v>
                </c:pt>
                <c:pt idx="460">
                  <c:v>2.0604722698529556E-2</c:v>
                </c:pt>
                <c:pt idx="461">
                  <c:v>2.0644357800483695E-2</c:v>
                </c:pt>
                <c:pt idx="462">
                  <c:v>2.0683655672603166E-2</c:v>
                </c:pt>
                <c:pt idx="463">
                  <c:v>2.0724576910336804E-2</c:v>
                </c:pt>
                <c:pt idx="464">
                  <c:v>2.0764662159813752E-2</c:v>
                </c:pt>
                <c:pt idx="465">
                  <c:v>2.0804345475302778E-2</c:v>
                </c:pt>
                <c:pt idx="466">
                  <c:v>2.0845655666457279E-2</c:v>
                </c:pt>
                <c:pt idx="467">
                  <c:v>2.0885749194357109E-2</c:v>
                </c:pt>
                <c:pt idx="468">
                  <c:v>2.0926411880387196E-2</c:v>
                </c:pt>
                <c:pt idx="469">
                  <c:v>2.0967439611752802E-2</c:v>
                </c:pt>
                <c:pt idx="470">
                  <c:v>2.1007871031761164E-2</c:v>
                </c:pt>
                <c:pt idx="471">
                  <c:v>2.1047782235675386E-2</c:v>
                </c:pt>
                <c:pt idx="472">
                  <c:v>2.1088348428408305E-2</c:v>
                </c:pt>
                <c:pt idx="473">
                  <c:v>2.1128192610210834E-2</c:v>
                </c:pt>
                <c:pt idx="474">
                  <c:v>2.1167982419331863E-2</c:v>
                </c:pt>
                <c:pt idx="475">
                  <c:v>2.1208660470114809E-2</c:v>
                </c:pt>
                <c:pt idx="476">
                  <c:v>2.1247876750098333E-2</c:v>
                </c:pt>
                <c:pt idx="477">
                  <c:v>2.1287925375832444E-2</c:v>
                </c:pt>
                <c:pt idx="478">
                  <c:v>2.1362495554818027E-2</c:v>
                </c:pt>
                <c:pt idx="479">
                  <c:v>2.1402241256501916E-2</c:v>
                </c:pt>
                <c:pt idx="480">
                  <c:v>2.1441643039385474E-2</c:v>
                </c:pt>
                <c:pt idx="481">
                  <c:v>2.1480933957629723E-2</c:v>
                </c:pt>
                <c:pt idx="482">
                  <c:v>2.1521128879653083E-2</c:v>
                </c:pt>
                <c:pt idx="483">
                  <c:v>2.1561298370361304E-2</c:v>
                </c:pt>
                <c:pt idx="484">
                  <c:v>2.1602001388867698E-2</c:v>
                </c:pt>
                <c:pt idx="485">
                  <c:v>2.164195623662736E-2</c:v>
                </c:pt>
                <c:pt idx="486">
                  <c:v>2.1681167350875E-2</c:v>
                </c:pt>
                <c:pt idx="487">
                  <c:v>2.1729376779662225E-2</c:v>
                </c:pt>
                <c:pt idx="488">
                  <c:v>2.1770359807544278E-2</c:v>
                </c:pt>
                <c:pt idx="489">
                  <c:v>2.1813073820537973E-2</c:v>
                </c:pt>
                <c:pt idx="490">
                  <c:v>2.1854339639345806E-2</c:v>
                </c:pt>
                <c:pt idx="491">
                  <c:v>2.1894380648930858E-2</c:v>
                </c:pt>
                <c:pt idx="492">
                  <c:v>2.1935295462608331E-2</c:v>
                </c:pt>
                <c:pt idx="493">
                  <c:v>2.1977469854884666E-2</c:v>
                </c:pt>
                <c:pt idx="494">
                  <c:v>2.2018365859985331E-2</c:v>
                </c:pt>
                <c:pt idx="495">
                  <c:v>2.2059097422493804E-2</c:v>
                </c:pt>
                <c:pt idx="496">
                  <c:v>2.2099746002091279E-2</c:v>
                </c:pt>
                <c:pt idx="497">
                  <c:v>2.2138595713509446E-2</c:v>
                </c:pt>
                <c:pt idx="498">
                  <c:v>2.2179571919971029E-2</c:v>
                </c:pt>
                <c:pt idx="499">
                  <c:v>2.2219482726520946E-2</c:v>
                </c:pt>
                <c:pt idx="500">
                  <c:v>2.225942220952775E-2</c:v>
                </c:pt>
                <c:pt idx="501">
                  <c:v>2.2300693790117888E-2</c:v>
                </c:pt>
                <c:pt idx="502">
                  <c:v>2.2341053287188196E-2</c:v>
                </c:pt>
                <c:pt idx="503">
                  <c:v>2.2380571166674277E-2</c:v>
                </c:pt>
                <c:pt idx="504">
                  <c:v>2.2421033316188388E-2</c:v>
                </c:pt>
                <c:pt idx="505">
                  <c:v>2.2461558779080692E-2</c:v>
                </c:pt>
                <c:pt idx="506">
                  <c:v>2.2500981556044665E-2</c:v>
                </c:pt>
                <c:pt idx="507">
                  <c:v>2.2541870276133195E-2</c:v>
                </c:pt>
                <c:pt idx="508">
                  <c:v>2.2581349611282334E-2</c:v>
                </c:pt>
                <c:pt idx="509">
                  <c:v>2.262467179033489E-2</c:v>
                </c:pt>
                <c:pt idx="510">
                  <c:v>2.2672449416584414E-2</c:v>
                </c:pt>
                <c:pt idx="511">
                  <c:v>2.271585471100275E-2</c:v>
                </c:pt>
                <c:pt idx="512">
                  <c:v>2.2757458686828609E-2</c:v>
                </c:pt>
                <c:pt idx="513">
                  <c:v>2.2801060080528249E-2</c:v>
                </c:pt>
                <c:pt idx="514">
                  <c:v>2.2841797802183358E-2</c:v>
                </c:pt>
                <c:pt idx="515">
                  <c:v>2.2884625527593804E-2</c:v>
                </c:pt>
                <c:pt idx="516">
                  <c:v>2.2928257849481364E-2</c:v>
                </c:pt>
                <c:pt idx="517">
                  <c:v>2.2969415386517832E-2</c:v>
                </c:pt>
                <c:pt idx="518">
                  <c:v>2.3010441594653642E-2</c:v>
                </c:pt>
                <c:pt idx="519">
                  <c:v>2.3055713640318973E-2</c:v>
                </c:pt>
                <c:pt idx="520">
                  <c:v>2.310302926434411E-2</c:v>
                </c:pt>
                <c:pt idx="521">
                  <c:v>2.3145356045828916E-2</c:v>
                </c:pt>
                <c:pt idx="522">
                  <c:v>2.3186731868320029E-2</c:v>
                </c:pt>
                <c:pt idx="523">
                  <c:v>2.3228621217939584E-2</c:v>
                </c:pt>
                <c:pt idx="524">
                  <c:v>2.3268385860655029E-2</c:v>
                </c:pt>
                <c:pt idx="525">
                  <c:v>2.331017500824397E-2</c:v>
                </c:pt>
                <c:pt idx="526">
                  <c:v>2.335017482439675E-2</c:v>
                </c:pt>
                <c:pt idx="527">
                  <c:v>2.3390549023946109E-2</c:v>
                </c:pt>
                <c:pt idx="528">
                  <c:v>2.3436609374152276E-2</c:v>
                </c:pt>
                <c:pt idx="529">
                  <c:v>2.3477786183357222E-2</c:v>
                </c:pt>
                <c:pt idx="530">
                  <c:v>2.3529220488336333E-2</c:v>
                </c:pt>
                <c:pt idx="531">
                  <c:v>2.3570676114824083E-2</c:v>
                </c:pt>
                <c:pt idx="532">
                  <c:v>2.3611421585083E-2</c:v>
                </c:pt>
                <c:pt idx="533">
                  <c:v>2.3654962844318804E-2</c:v>
                </c:pt>
                <c:pt idx="534">
                  <c:v>2.3707023461659749E-2</c:v>
                </c:pt>
                <c:pt idx="535">
                  <c:v>2.375044504801431E-2</c:v>
                </c:pt>
                <c:pt idx="536">
                  <c:v>2.3798534075419084E-2</c:v>
                </c:pt>
                <c:pt idx="537">
                  <c:v>2.3840347992049309E-2</c:v>
                </c:pt>
                <c:pt idx="538">
                  <c:v>2.3881061938073888E-2</c:v>
                </c:pt>
                <c:pt idx="539">
                  <c:v>2.3922307226392946E-2</c:v>
                </c:pt>
                <c:pt idx="540">
                  <c:v>2.3965537746747333E-2</c:v>
                </c:pt>
                <c:pt idx="541">
                  <c:v>2.4007240401373944E-2</c:v>
                </c:pt>
                <c:pt idx="542">
                  <c:v>2.4047264456748943E-2</c:v>
                </c:pt>
                <c:pt idx="543">
                  <c:v>2.4088732931349E-2</c:v>
                </c:pt>
                <c:pt idx="544">
                  <c:v>2.4129733641942333E-2</c:v>
                </c:pt>
                <c:pt idx="545">
                  <c:v>2.4171720610724555E-2</c:v>
                </c:pt>
                <c:pt idx="546">
                  <c:v>2.4213997787899417E-2</c:v>
                </c:pt>
                <c:pt idx="547">
                  <c:v>2.425436158974964E-2</c:v>
                </c:pt>
                <c:pt idx="548">
                  <c:v>2.4298370215627862E-2</c:v>
                </c:pt>
                <c:pt idx="549">
                  <c:v>2.4345648487408944E-2</c:v>
                </c:pt>
                <c:pt idx="550">
                  <c:v>2.438879470030467E-2</c:v>
                </c:pt>
                <c:pt idx="551">
                  <c:v>2.4431877798504274E-2</c:v>
                </c:pt>
                <c:pt idx="552">
                  <c:v>2.4476062522994137E-2</c:v>
                </c:pt>
                <c:pt idx="553">
                  <c:v>2.4516212542851749E-2</c:v>
                </c:pt>
                <c:pt idx="554">
                  <c:v>2.4556913839446168E-2</c:v>
                </c:pt>
                <c:pt idx="555">
                  <c:v>2.459889074166614E-2</c:v>
                </c:pt>
                <c:pt idx="556">
                  <c:v>2.4643505083190055E-2</c:v>
                </c:pt>
                <c:pt idx="557">
                  <c:v>2.4684190617667304E-2</c:v>
                </c:pt>
                <c:pt idx="558">
                  <c:v>2.4725543326801724E-2</c:v>
                </c:pt>
                <c:pt idx="559">
                  <c:v>2.4766165216763805E-2</c:v>
                </c:pt>
                <c:pt idx="560">
                  <c:v>2.4805824425485387E-2</c:v>
                </c:pt>
                <c:pt idx="561">
                  <c:v>2.4847323563363808E-2</c:v>
                </c:pt>
                <c:pt idx="562">
                  <c:v>2.4887904922167445E-2</c:v>
                </c:pt>
                <c:pt idx="563">
                  <c:v>2.4928060240215721E-2</c:v>
                </c:pt>
                <c:pt idx="564">
                  <c:v>2.4969549907578364E-2</c:v>
                </c:pt>
                <c:pt idx="565">
                  <c:v>2.5010291337966915E-2</c:v>
                </c:pt>
                <c:pt idx="566">
                  <c:v>2.5051326751708972E-2</c:v>
                </c:pt>
                <c:pt idx="567">
                  <c:v>2.5093231399853998E-2</c:v>
                </c:pt>
                <c:pt idx="568">
                  <c:v>2.5133686661720275E-2</c:v>
                </c:pt>
                <c:pt idx="569">
                  <c:v>2.5173927413092698E-2</c:v>
                </c:pt>
                <c:pt idx="570">
                  <c:v>2.5216062996122557E-2</c:v>
                </c:pt>
                <c:pt idx="571">
                  <c:v>2.5256220367219695E-2</c:v>
                </c:pt>
                <c:pt idx="572">
                  <c:v>2.5297168228361332E-2</c:v>
                </c:pt>
                <c:pt idx="573">
                  <c:v>2.5339231888453165E-2</c:v>
                </c:pt>
                <c:pt idx="574">
                  <c:v>2.5379242764578917E-2</c:v>
                </c:pt>
                <c:pt idx="575">
                  <c:v>2.5419628222783389E-2</c:v>
                </c:pt>
                <c:pt idx="576">
                  <c:v>2.546134796407486E-2</c:v>
                </c:pt>
                <c:pt idx="577">
                  <c:v>2.5501880447069802E-2</c:v>
                </c:pt>
                <c:pt idx="578">
                  <c:v>2.5542219943470414E-2</c:v>
                </c:pt>
                <c:pt idx="579">
                  <c:v>2.5584898988405862E-2</c:v>
                </c:pt>
                <c:pt idx="580">
                  <c:v>2.5625744528240613E-2</c:v>
                </c:pt>
                <c:pt idx="581">
                  <c:v>2.5665802028444054E-2</c:v>
                </c:pt>
                <c:pt idx="582">
                  <c:v>2.5707641442616776E-2</c:v>
                </c:pt>
                <c:pt idx="583">
                  <c:v>2.5749563905927864E-2</c:v>
                </c:pt>
                <c:pt idx="584">
                  <c:v>2.5792492495642749E-2</c:v>
                </c:pt>
                <c:pt idx="585">
                  <c:v>2.583445290724436E-2</c:v>
                </c:pt>
                <c:pt idx="586">
                  <c:v>2.5875654220581055E-2</c:v>
                </c:pt>
                <c:pt idx="587">
                  <c:v>2.5919028851720996E-2</c:v>
                </c:pt>
                <c:pt idx="588">
                  <c:v>2.5961899624930472E-2</c:v>
                </c:pt>
                <c:pt idx="589">
                  <c:v>2.6002859407001054E-2</c:v>
                </c:pt>
                <c:pt idx="590">
                  <c:v>2.6044087873564808E-2</c:v>
                </c:pt>
                <c:pt idx="591">
                  <c:v>2.6086261471112555E-2</c:v>
                </c:pt>
                <c:pt idx="592">
                  <c:v>2.6127338343196447E-2</c:v>
                </c:pt>
                <c:pt idx="593">
                  <c:v>2.6169313324822304E-2</c:v>
                </c:pt>
                <c:pt idx="594">
                  <c:v>2.6221049891577808E-2</c:v>
                </c:pt>
                <c:pt idx="595">
                  <c:v>2.6261152625083918E-2</c:v>
                </c:pt>
                <c:pt idx="596">
                  <c:v>2.6304407848252168E-2</c:v>
                </c:pt>
                <c:pt idx="597">
                  <c:v>2.634792043103111E-2</c:v>
                </c:pt>
                <c:pt idx="598">
                  <c:v>2.639015780554875E-2</c:v>
                </c:pt>
                <c:pt idx="599">
                  <c:v>2.6432465977138941E-2</c:v>
                </c:pt>
                <c:pt idx="600">
                  <c:v>2.6474400361378974E-2</c:v>
                </c:pt>
                <c:pt idx="601">
                  <c:v>2.6521863208876693E-2</c:v>
                </c:pt>
                <c:pt idx="602">
                  <c:v>2.6563918060726579E-2</c:v>
                </c:pt>
                <c:pt idx="603">
                  <c:v>2.6605259047614196E-2</c:v>
                </c:pt>
                <c:pt idx="604">
                  <c:v>2.6645282838079643E-2</c:v>
                </c:pt>
                <c:pt idx="605">
                  <c:v>2.6688411302036693E-2</c:v>
                </c:pt>
                <c:pt idx="606">
                  <c:v>2.673133664660983E-2</c:v>
                </c:pt>
                <c:pt idx="607">
                  <c:v>2.6772507097986002E-2</c:v>
                </c:pt>
                <c:pt idx="608">
                  <c:v>2.6813637548022778E-2</c:v>
                </c:pt>
                <c:pt idx="609">
                  <c:v>2.685522410604689E-2</c:v>
                </c:pt>
                <c:pt idx="610">
                  <c:v>2.6896624035305444E-2</c:v>
                </c:pt>
                <c:pt idx="611">
                  <c:v>2.6937046514617057E-2</c:v>
                </c:pt>
                <c:pt idx="612">
                  <c:v>2.6980727579858553E-2</c:v>
                </c:pt>
                <c:pt idx="613">
                  <c:v>2.7021928628285723E-2</c:v>
                </c:pt>
                <c:pt idx="614">
                  <c:v>2.7062874436378469E-2</c:v>
                </c:pt>
                <c:pt idx="615">
                  <c:v>2.7106763720512392E-2</c:v>
                </c:pt>
                <c:pt idx="616">
                  <c:v>2.7148090932104307E-2</c:v>
                </c:pt>
                <c:pt idx="617">
                  <c:v>2.7200665606392747E-2</c:v>
                </c:pt>
                <c:pt idx="618">
                  <c:v>2.7247760693232197E-2</c:v>
                </c:pt>
                <c:pt idx="619">
                  <c:v>2.7293820248709778E-2</c:v>
                </c:pt>
                <c:pt idx="620">
                  <c:v>2.7335658669471723E-2</c:v>
                </c:pt>
                <c:pt idx="621">
                  <c:v>2.7378428512149389E-2</c:v>
                </c:pt>
                <c:pt idx="622">
                  <c:v>2.742033686902786E-2</c:v>
                </c:pt>
                <c:pt idx="623">
                  <c:v>2.7462214628855387E-2</c:v>
                </c:pt>
                <c:pt idx="624">
                  <c:v>2.7503806286387975E-2</c:v>
                </c:pt>
                <c:pt idx="625">
                  <c:v>2.7545151048236415E-2</c:v>
                </c:pt>
                <c:pt idx="626">
                  <c:v>2.7594042751524168E-2</c:v>
                </c:pt>
                <c:pt idx="627">
                  <c:v>2.7639165189531113E-2</c:v>
                </c:pt>
                <c:pt idx="628">
                  <c:v>2.7680965132183499E-2</c:v>
                </c:pt>
                <c:pt idx="629">
                  <c:v>2.772304362720911E-2</c:v>
                </c:pt>
                <c:pt idx="630">
                  <c:v>2.7767822808689526E-2</c:v>
                </c:pt>
                <c:pt idx="631">
                  <c:v>2.7808374365170554E-2</c:v>
                </c:pt>
                <c:pt idx="632">
                  <c:v>2.784874889585694E-2</c:v>
                </c:pt>
                <c:pt idx="633">
                  <c:v>2.7890820370779997E-2</c:v>
                </c:pt>
                <c:pt idx="634">
                  <c:v>2.7931686242421389E-2</c:v>
                </c:pt>
                <c:pt idx="635">
                  <c:v>2.7973705066574723E-2</c:v>
                </c:pt>
                <c:pt idx="636">
                  <c:v>2.8015849788983613E-2</c:v>
                </c:pt>
                <c:pt idx="637">
                  <c:v>2.8056226770083056E-2</c:v>
                </c:pt>
                <c:pt idx="638">
                  <c:v>2.8098419043752779E-2</c:v>
                </c:pt>
                <c:pt idx="639">
                  <c:v>2.8146964708963888E-2</c:v>
                </c:pt>
                <c:pt idx="640">
                  <c:v>2.8191072411007219E-2</c:v>
                </c:pt>
                <c:pt idx="641">
                  <c:v>2.8237212167845829E-2</c:v>
                </c:pt>
                <c:pt idx="642">
                  <c:v>2.8278914358880556E-2</c:v>
                </c:pt>
                <c:pt idx="643">
                  <c:v>2.8322431246439447E-2</c:v>
                </c:pt>
                <c:pt idx="644">
                  <c:v>2.8364404638608058E-2</c:v>
                </c:pt>
                <c:pt idx="645">
                  <c:v>2.8406408031781388E-2</c:v>
                </c:pt>
                <c:pt idx="646">
                  <c:v>2.8448220027817502E-2</c:v>
                </c:pt>
                <c:pt idx="647">
                  <c:v>2.8488701780636942E-2</c:v>
                </c:pt>
                <c:pt idx="648">
                  <c:v>2.8530878292189442E-2</c:v>
                </c:pt>
                <c:pt idx="649">
                  <c:v>2.85709870523875E-2</c:v>
                </c:pt>
                <c:pt idx="650">
                  <c:v>2.8615135815408331E-2</c:v>
                </c:pt>
                <c:pt idx="651">
                  <c:v>2.8657781945334446E-2</c:v>
                </c:pt>
                <c:pt idx="652">
                  <c:v>2.8698933588133892E-2</c:v>
                </c:pt>
                <c:pt idx="653">
                  <c:v>2.8739280170864447E-2</c:v>
                </c:pt>
                <c:pt idx="654">
                  <c:v>2.8781271908018054E-2</c:v>
                </c:pt>
                <c:pt idx="655">
                  <c:v>2.882314417097278E-2</c:v>
                </c:pt>
                <c:pt idx="656">
                  <c:v>2.8865335517459446E-2</c:v>
                </c:pt>
                <c:pt idx="657">
                  <c:v>2.8907160162925553E-2</c:v>
                </c:pt>
                <c:pt idx="658">
                  <c:v>2.8948894010649723E-2</c:v>
                </c:pt>
                <c:pt idx="659">
                  <c:v>2.8991982870631663E-2</c:v>
                </c:pt>
                <c:pt idx="660">
                  <c:v>2.9035329288906387E-2</c:v>
                </c:pt>
                <c:pt idx="661">
                  <c:v>2.9077416658401391E-2</c:v>
                </c:pt>
                <c:pt idx="662">
                  <c:v>2.9119947353998608E-2</c:v>
                </c:pt>
                <c:pt idx="663">
                  <c:v>2.9162455797195279E-2</c:v>
                </c:pt>
                <c:pt idx="664">
                  <c:v>2.92034231291875E-2</c:v>
                </c:pt>
                <c:pt idx="665">
                  <c:v>2.9247853358586387E-2</c:v>
                </c:pt>
                <c:pt idx="666">
                  <c:v>2.9294033050536943E-2</c:v>
                </c:pt>
                <c:pt idx="667">
                  <c:v>2.9336242940690555E-2</c:v>
                </c:pt>
                <c:pt idx="668">
                  <c:v>2.9382974902788614E-2</c:v>
                </c:pt>
                <c:pt idx="669">
                  <c:v>2.9426224430401944E-2</c:v>
                </c:pt>
                <c:pt idx="670">
                  <c:v>2.9467386802037501E-2</c:v>
                </c:pt>
                <c:pt idx="671">
                  <c:v>2.9509605036841389E-2</c:v>
                </c:pt>
                <c:pt idx="672">
                  <c:v>2.955096185207361E-2</c:v>
                </c:pt>
                <c:pt idx="673">
                  <c:v>2.9630331794420834E-2</c:v>
                </c:pt>
                <c:pt idx="674">
                  <c:v>2.9671828283203892E-2</c:v>
                </c:pt>
                <c:pt idx="675">
                  <c:v>2.9712999529308611E-2</c:v>
                </c:pt>
                <c:pt idx="676">
                  <c:v>2.9753286970986111E-2</c:v>
                </c:pt>
                <c:pt idx="677">
                  <c:v>2.9796878033213889E-2</c:v>
                </c:pt>
                <c:pt idx="678">
                  <c:v>2.9840129812558337E-2</c:v>
                </c:pt>
                <c:pt idx="679">
                  <c:v>2.9887606369124443E-2</c:v>
                </c:pt>
                <c:pt idx="680">
                  <c:v>2.9937192135386943E-2</c:v>
                </c:pt>
                <c:pt idx="681">
                  <c:v>3.0016065107451386E-2</c:v>
                </c:pt>
                <c:pt idx="682">
                  <c:v>3.0135398838254997E-2</c:v>
                </c:pt>
                <c:pt idx="683">
                  <c:v>3.0189658999443054E-2</c:v>
                </c:pt>
                <c:pt idx="684">
                  <c:v>3.02398908138275E-2</c:v>
                </c:pt>
                <c:pt idx="685">
                  <c:v>3.0284427867995279E-2</c:v>
                </c:pt>
                <c:pt idx="686">
                  <c:v>3.0336324506335555E-2</c:v>
                </c:pt>
                <c:pt idx="687">
                  <c:v>3.0380446977085276E-2</c:v>
                </c:pt>
                <c:pt idx="688">
                  <c:v>3.0423527227507501E-2</c:v>
                </c:pt>
                <c:pt idx="689">
                  <c:v>3.0467323263486112E-2</c:v>
                </c:pt>
                <c:pt idx="690">
                  <c:v>3.0511218971676114E-2</c:v>
                </c:pt>
                <c:pt idx="691">
                  <c:v>3.0553251836034724E-2</c:v>
                </c:pt>
                <c:pt idx="692">
                  <c:v>3.059539980358528E-2</c:v>
                </c:pt>
                <c:pt idx="693">
                  <c:v>3.0639258225758612E-2</c:v>
                </c:pt>
                <c:pt idx="694">
                  <c:v>3.0681735144721108E-2</c:v>
                </c:pt>
                <c:pt idx="695">
                  <c:v>3.072237961822083E-2</c:v>
                </c:pt>
                <c:pt idx="696">
                  <c:v>3.0764929321076946E-2</c:v>
                </c:pt>
                <c:pt idx="697">
                  <c:v>3.0807172324922225E-2</c:v>
                </c:pt>
                <c:pt idx="698">
                  <c:v>3.0847594605551667E-2</c:v>
                </c:pt>
                <c:pt idx="699">
                  <c:v>3.0899817678663333E-2</c:v>
                </c:pt>
                <c:pt idx="700">
                  <c:v>3.0944726996951388E-2</c:v>
                </c:pt>
                <c:pt idx="701">
                  <c:v>3.0988634493615833E-2</c:v>
                </c:pt>
                <c:pt idx="702">
                  <c:v>3.1033095717430001E-2</c:v>
                </c:pt>
                <c:pt idx="703">
                  <c:v>3.1074135899543612E-2</c:v>
                </c:pt>
                <c:pt idx="704">
                  <c:v>3.1113129324383055E-2</c:v>
                </c:pt>
                <c:pt idx="705">
                  <c:v>3.1158610052532502E-2</c:v>
                </c:pt>
                <c:pt idx="706">
                  <c:v>3.1199761297967501E-2</c:v>
                </c:pt>
                <c:pt idx="707">
                  <c:v>3.1240993009673052E-2</c:v>
                </c:pt>
                <c:pt idx="708">
                  <c:v>3.1285383303959996E-2</c:v>
                </c:pt>
                <c:pt idx="709">
                  <c:v>3.1326572431458331E-2</c:v>
                </c:pt>
                <c:pt idx="710">
                  <c:v>3.1368314094013611E-2</c:v>
                </c:pt>
                <c:pt idx="711">
                  <c:v>3.1412830352783055E-2</c:v>
                </c:pt>
                <c:pt idx="712">
                  <c:v>3.1454542477925555E-2</c:v>
                </c:pt>
                <c:pt idx="713">
                  <c:v>3.1497096220652228E-2</c:v>
                </c:pt>
                <c:pt idx="714">
                  <c:v>3.1541849242316108E-2</c:v>
                </c:pt>
                <c:pt idx="715">
                  <c:v>3.1583571102883887E-2</c:v>
                </c:pt>
                <c:pt idx="716">
                  <c:v>3.1624254253175284E-2</c:v>
                </c:pt>
                <c:pt idx="717">
                  <c:v>3.1666066845258058E-2</c:v>
                </c:pt>
                <c:pt idx="718">
                  <c:v>3.1710504955715556E-2</c:v>
                </c:pt>
                <c:pt idx="719">
                  <c:v>3.1754116747114168E-2</c:v>
                </c:pt>
                <c:pt idx="720">
                  <c:v>3.1795321173138061E-2</c:v>
                </c:pt>
                <c:pt idx="721">
                  <c:v>3.1835655901166944E-2</c:v>
                </c:pt>
                <c:pt idx="722">
                  <c:v>3.1876925892299998E-2</c:v>
                </c:pt>
                <c:pt idx="723">
                  <c:v>3.1919730703035831E-2</c:v>
                </c:pt>
                <c:pt idx="724">
                  <c:v>3.1962284445762504E-2</c:v>
                </c:pt>
                <c:pt idx="725">
                  <c:v>3.2005088130632776E-2</c:v>
                </c:pt>
                <c:pt idx="726">
                  <c:v>3.2046319113837221E-2</c:v>
                </c:pt>
                <c:pt idx="727">
                  <c:v>3.2087609304321946E-2</c:v>
                </c:pt>
                <c:pt idx="728">
                  <c:v>3.2129892773098336E-2</c:v>
                </c:pt>
                <c:pt idx="729">
                  <c:v>3.2172146307097499E-2</c:v>
                </c:pt>
                <c:pt idx="730">
                  <c:v>3.2212767799695279E-2</c:v>
                </c:pt>
                <c:pt idx="731">
                  <c:v>3.2253185179498337E-2</c:v>
                </c:pt>
                <c:pt idx="732">
                  <c:v>3.2295913034015002E-2</c:v>
                </c:pt>
                <c:pt idx="733">
                  <c:v>3.2340312401453609E-2</c:v>
                </c:pt>
                <c:pt idx="734">
                  <c:v>3.2380940516789719E-2</c:v>
                </c:pt>
                <c:pt idx="735">
                  <c:v>3.242259939511611E-2</c:v>
                </c:pt>
                <c:pt idx="736">
                  <c:v>3.2463017370965554E-2</c:v>
                </c:pt>
                <c:pt idx="737">
                  <c:v>3.2504372331831108E-2</c:v>
                </c:pt>
                <c:pt idx="738">
                  <c:v>3.2545161843299725E-2</c:v>
                </c:pt>
                <c:pt idx="739">
                  <c:v>3.2586811913384167E-2</c:v>
                </c:pt>
                <c:pt idx="740">
                  <c:v>3.2628655566109444E-2</c:v>
                </c:pt>
                <c:pt idx="741">
                  <c:v>3.266992237832806E-2</c:v>
                </c:pt>
                <c:pt idx="742">
                  <c:v>3.2714679837226666E-2</c:v>
                </c:pt>
                <c:pt idx="743">
                  <c:v>3.2756983372899999E-2</c:v>
                </c:pt>
                <c:pt idx="744">
                  <c:v>3.2800657020674723E-2</c:v>
                </c:pt>
                <c:pt idx="745">
                  <c:v>3.2841996086968056E-2</c:v>
                </c:pt>
                <c:pt idx="746">
                  <c:v>3.2883566154373892E-2</c:v>
                </c:pt>
                <c:pt idx="747">
                  <c:v>3.2926308115323336E-2</c:v>
                </c:pt>
                <c:pt idx="748">
                  <c:v>3.2967902289496392E-2</c:v>
                </c:pt>
                <c:pt idx="749">
                  <c:v>3.3009852369626107E-2</c:v>
                </c:pt>
                <c:pt idx="750">
                  <c:v>3.3053530918227221E-2</c:v>
                </c:pt>
                <c:pt idx="751">
                  <c:v>3.3095577292971946E-2</c:v>
                </c:pt>
                <c:pt idx="752">
                  <c:v>3.3135335710313331E-2</c:v>
                </c:pt>
                <c:pt idx="753">
                  <c:v>3.3176351255840557E-2</c:v>
                </c:pt>
                <c:pt idx="754">
                  <c:v>3.321784973144528E-2</c:v>
                </c:pt>
                <c:pt idx="755">
                  <c:v>3.3259087138705554E-2</c:v>
                </c:pt>
                <c:pt idx="756">
                  <c:v>3.3302368389235552E-2</c:v>
                </c:pt>
                <c:pt idx="757">
                  <c:v>3.3344170914755833E-2</c:v>
                </c:pt>
                <c:pt idx="758">
                  <c:v>3.3385680185423885E-2</c:v>
                </c:pt>
                <c:pt idx="759">
                  <c:v>3.3427970475620551E-2</c:v>
                </c:pt>
                <c:pt idx="760">
                  <c:v>3.3470223612255282E-2</c:v>
                </c:pt>
                <c:pt idx="761">
                  <c:v>3.3508964578310554E-2</c:v>
                </c:pt>
                <c:pt idx="762">
                  <c:v>3.3550462921460272E-2</c:v>
                </c:pt>
                <c:pt idx="763">
                  <c:v>3.3590947190920276E-2</c:v>
                </c:pt>
                <c:pt idx="764">
                  <c:v>3.3633522854910836E-2</c:v>
                </c:pt>
                <c:pt idx="765">
                  <c:v>3.3677150077290004E-2</c:v>
                </c:pt>
                <c:pt idx="766">
                  <c:v>3.3719805677731668E-2</c:v>
                </c:pt>
                <c:pt idx="767">
                  <c:v>3.3762606249914999E-2</c:v>
                </c:pt>
                <c:pt idx="768">
                  <c:v>3.3808964424663059E-2</c:v>
                </c:pt>
                <c:pt idx="769">
                  <c:v>3.3849978844324724E-2</c:v>
                </c:pt>
                <c:pt idx="770">
                  <c:v>3.3894432783126663E-2</c:v>
                </c:pt>
                <c:pt idx="771">
                  <c:v>3.3939880728721387E-2</c:v>
                </c:pt>
                <c:pt idx="772">
                  <c:v>3.3982260492112774E-2</c:v>
                </c:pt>
                <c:pt idx="773">
                  <c:v>3.4024556080500278E-2</c:v>
                </c:pt>
                <c:pt idx="774">
                  <c:v>3.4071953694025561E-2</c:v>
                </c:pt>
                <c:pt idx="775">
                  <c:v>3.4116494589381666E-2</c:v>
                </c:pt>
                <c:pt idx="776">
                  <c:v>3.4160117904345005E-2</c:v>
                </c:pt>
                <c:pt idx="777">
                  <c:v>3.4202843242221385E-2</c:v>
                </c:pt>
                <c:pt idx="778">
                  <c:v>3.4243532816568889E-2</c:v>
                </c:pt>
                <c:pt idx="779">
                  <c:v>3.4287554423014163E-2</c:v>
                </c:pt>
                <c:pt idx="780">
                  <c:v>3.4328864547941387E-2</c:v>
                </c:pt>
                <c:pt idx="781">
                  <c:v>3.4370387262768053E-2</c:v>
                </c:pt>
                <c:pt idx="782">
                  <c:v>3.4414727621608049E-2</c:v>
                </c:pt>
                <c:pt idx="783">
                  <c:v>3.4459359645843332E-2</c:v>
                </c:pt>
                <c:pt idx="784">
                  <c:v>3.4501176608933336E-2</c:v>
                </c:pt>
                <c:pt idx="785">
                  <c:v>3.45472649733225E-2</c:v>
                </c:pt>
                <c:pt idx="786">
                  <c:v>3.45931149191325E-2</c:v>
                </c:pt>
                <c:pt idx="787">
                  <c:v>3.4633598923683055E-2</c:v>
                </c:pt>
                <c:pt idx="788">
                  <c:v>3.4680191079775276E-2</c:v>
                </c:pt>
                <c:pt idx="789">
                  <c:v>3.4728367726008055E-2</c:v>
                </c:pt>
                <c:pt idx="790">
                  <c:v>3.4774957630369169E-2</c:v>
                </c:pt>
                <c:pt idx="791">
                  <c:v>3.4819854431681944E-2</c:v>
                </c:pt>
                <c:pt idx="792">
                  <c:v>3.4863909416728331E-2</c:v>
                </c:pt>
                <c:pt idx="793">
                  <c:v>3.4905700617366107E-2</c:v>
                </c:pt>
                <c:pt idx="794">
                  <c:v>3.4947175780931948E-2</c:v>
                </c:pt>
                <c:pt idx="795">
                  <c:v>3.4993727273411109E-2</c:v>
                </c:pt>
                <c:pt idx="796">
                  <c:v>3.5036162137985001E-2</c:v>
                </c:pt>
                <c:pt idx="797">
                  <c:v>3.5077292919158884E-2</c:v>
                </c:pt>
                <c:pt idx="798">
                  <c:v>3.5119677782058607E-2</c:v>
                </c:pt>
                <c:pt idx="799">
                  <c:v>3.5160525441169724E-2</c:v>
                </c:pt>
                <c:pt idx="800">
                  <c:v>3.5207780069774999E-2</c:v>
                </c:pt>
                <c:pt idx="801">
                  <c:v>3.5250279903411667E-2</c:v>
                </c:pt>
                <c:pt idx="802">
                  <c:v>3.5292699668142503E-2</c:v>
                </c:pt>
                <c:pt idx="803">
                  <c:v>3.5334122313393328E-2</c:v>
                </c:pt>
                <c:pt idx="804">
                  <c:v>3.5376444657643606E-2</c:v>
                </c:pt>
                <c:pt idx="805">
                  <c:v>3.5417553848690282E-2</c:v>
                </c:pt>
                <c:pt idx="806">
                  <c:v>3.5458077854580279E-2</c:v>
                </c:pt>
                <c:pt idx="807">
                  <c:v>3.5499999456935279E-2</c:v>
                </c:pt>
                <c:pt idx="808">
                  <c:v>3.5546847184498888E-2</c:v>
                </c:pt>
                <c:pt idx="809">
                  <c:v>3.5611049069298614E-2</c:v>
                </c:pt>
                <c:pt idx="810">
                  <c:v>3.5672414965099722E-2</c:v>
                </c:pt>
                <c:pt idx="811">
                  <c:v>3.5751201907793607E-2</c:v>
                </c:pt>
                <c:pt idx="812">
                  <c:v>3.5883129503991661E-2</c:v>
                </c:pt>
                <c:pt idx="813">
                  <c:v>3.5960998402701387E-2</c:v>
                </c:pt>
                <c:pt idx="814">
                  <c:v>3.6003538502586946E-2</c:v>
                </c:pt>
                <c:pt idx="815">
                  <c:v>3.6043884886635555E-2</c:v>
                </c:pt>
                <c:pt idx="816">
                  <c:v>3.6085590720176669E-2</c:v>
                </c:pt>
                <c:pt idx="817">
                  <c:v>3.6125550203853059E-2</c:v>
                </c:pt>
                <c:pt idx="818">
                  <c:v>3.6165711681048054E-2</c:v>
                </c:pt>
                <c:pt idx="819">
                  <c:v>3.6206892000304171E-2</c:v>
                </c:pt>
                <c:pt idx="820">
                  <c:v>3.6251897017160827E-2</c:v>
                </c:pt>
                <c:pt idx="821">
                  <c:v>3.6298581096860835E-2</c:v>
                </c:pt>
                <c:pt idx="822">
                  <c:v>3.6375167436069722E-2</c:v>
                </c:pt>
                <c:pt idx="823">
                  <c:v>3.6466621690326106E-2</c:v>
                </c:pt>
                <c:pt idx="824">
                  <c:v>3.6518627272711671E-2</c:v>
                </c:pt>
                <c:pt idx="825">
                  <c:v>3.656082901689723E-2</c:v>
                </c:pt>
                <c:pt idx="826">
                  <c:v>3.6603312955962225E-2</c:v>
                </c:pt>
                <c:pt idx="827">
                  <c:v>3.6647643711831671E-2</c:v>
                </c:pt>
                <c:pt idx="828">
                  <c:v>3.6694743037223615E-2</c:v>
                </c:pt>
                <c:pt idx="829">
                  <c:v>3.6737291216850286E-2</c:v>
                </c:pt>
                <c:pt idx="830">
                  <c:v>3.6778542796770557E-2</c:v>
                </c:pt>
                <c:pt idx="831">
                  <c:v>3.6821659472253333E-2</c:v>
                </c:pt>
                <c:pt idx="832">
                  <c:v>3.6862598260243608E-2</c:v>
                </c:pt>
                <c:pt idx="833">
                  <c:v>3.6902448667420283E-2</c:v>
                </c:pt>
                <c:pt idx="834">
                  <c:v>3.6944555838902778E-2</c:v>
                </c:pt>
                <c:pt idx="835">
                  <c:v>3.698649088541666E-2</c:v>
                </c:pt>
                <c:pt idx="836">
                  <c:v>3.7040151026513611E-2</c:v>
                </c:pt>
                <c:pt idx="837">
                  <c:v>3.7088025013605558E-2</c:v>
                </c:pt>
                <c:pt idx="838">
                  <c:v>3.7139303088188053E-2</c:v>
                </c:pt>
                <c:pt idx="839">
                  <c:v>3.7180983755323617E-2</c:v>
                </c:pt>
                <c:pt idx="840">
                  <c:v>3.7224371830622223E-2</c:v>
                </c:pt>
                <c:pt idx="841">
                  <c:v>3.7267175118128333E-2</c:v>
                </c:pt>
                <c:pt idx="842">
                  <c:v>3.731143825583972E-2</c:v>
                </c:pt>
                <c:pt idx="843">
                  <c:v>3.7357936170365834E-2</c:v>
                </c:pt>
                <c:pt idx="844">
                  <c:v>3.7401106953620832E-2</c:v>
                </c:pt>
                <c:pt idx="845">
                  <c:v>3.7442081305715552E-2</c:v>
                </c:pt>
                <c:pt idx="846">
                  <c:v>3.7484031849437223E-2</c:v>
                </c:pt>
                <c:pt idx="847">
                  <c:v>3.7524367438422225E-2</c:v>
                </c:pt>
                <c:pt idx="848">
                  <c:v>3.7570793032646106E-2</c:v>
                </c:pt>
                <c:pt idx="849">
                  <c:v>3.7621025906668611E-2</c:v>
                </c:pt>
                <c:pt idx="850">
                  <c:v>3.7668374048338886E-2</c:v>
                </c:pt>
                <c:pt idx="851">
                  <c:v>3.7711307605107505E-2</c:v>
                </c:pt>
                <c:pt idx="852">
                  <c:v>3.7788990603552772E-2</c:v>
                </c:pt>
                <c:pt idx="853">
                  <c:v>3.7832365102238058E-2</c:v>
                </c:pt>
                <c:pt idx="854">
                  <c:v>3.7873688870006111E-2</c:v>
                </c:pt>
                <c:pt idx="855">
                  <c:v>3.7917237546708615E-2</c:v>
                </c:pt>
                <c:pt idx="856">
                  <c:v>3.7958406077490833E-2</c:v>
                </c:pt>
                <c:pt idx="857">
                  <c:v>3.7999905877643056E-2</c:v>
                </c:pt>
                <c:pt idx="858">
                  <c:v>3.8044384916623333E-2</c:v>
                </c:pt>
                <c:pt idx="859">
                  <c:v>3.8092725343174171E-2</c:v>
                </c:pt>
                <c:pt idx="860">
                  <c:v>3.8145406246185273E-2</c:v>
                </c:pt>
                <c:pt idx="861">
                  <c:v>3.8192183309131114E-2</c:v>
                </c:pt>
                <c:pt idx="862">
                  <c:v>3.8234339753786664E-2</c:v>
                </c:pt>
                <c:pt idx="863">
                  <c:v>3.8275299337175002E-2</c:v>
                </c:pt>
                <c:pt idx="864">
                  <c:v>3.8316688074005831E-2</c:v>
                </c:pt>
                <c:pt idx="865">
                  <c:v>3.8356814649369721E-2</c:v>
                </c:pt>
                <c:pt idx="866">
                  <c:v>3.8398385047912501E-2</c:v>
                </c:pt>
                <c:pt idx="867">
                  <c:v>3.8440623150931379E-2</c:v>
                </c:pt>
                <c:pt idx="868">
                  <c:v>3.8482860790358606E-2</c:v>
                </c:pt>
                <c:pt idx="869">
                  <c:v>3.8542079263263057E-2</c:v>
                </c:pt>
                <c:pt idx="870">
                  <c:v>3.8587283756997784E-2</c:v>
                </c:pt>
                <c:pt idx="871">
                  <c:v>3.8628847267892501E-2</c:v>
                </c:pt>
                <c:pt idx="872">
                  <c:v>3.8672003017531389E-2</c:v>
                </c:pt>
                <c:pt idx="873">
                  <c:v>3.8720159596866942E-2</c:v>
                </c:pt>
                <c:pt idx="874">
                  <c:v>3.8761716485023336E-2</c:v>
                </c:pt>
                <c:pt idx="875">
                  <c:v>3.8809219333860549E-2</c:v>
                </c:pt>
                <c:pt idx="876">
                  <c:v>3.8851887782414725E-2</c:v>
                </c:pt>
                <c:pt idx="877">
                  <c:v>3.8892937501271395E-2</c:v>
                </c:pt>
                <c:pt idx="878">
                  <c:v>3.8944359554184724E-2</c:v>
                </c:pt>
                <c:pt idx="879">
                  <c:v>3.8985652724901669E-2</c:v>
                </c:pt>
                <c:pt idx="880">
                  <c:v>3.9026785625351668E-2</c:v>
                </c:pt>
                <c:pt idx="881">
                  <c:v>3.9072108864784169E-2</c:v>
                </c:pt>
                <c:pt idx="882">
                  <c:v>3.9114399751027221E-2</c:v>
                </c:pt>
                <c:pt idx="883">
                  <c:v>3.9157435364193333E-2</c:v>
                </c:pt>
                <c:pt idx="884">
                  <c:v>3.9198695686128333E-2</c:v>
                </c:pt>
                <c:pt idx="885">
                  <c:v>3.9238561259375547E-2</c:v>
                </c:pt>
                <c:pt idx="886">
                  <c:v>3.9278576307826392E-2</c:v>
                </c:pt>
                <c:pt idx="887">
                  <c:v>3.93207309643425E-2</c:v>
                </c:pt>
                <c:pt idx="888">
                  <c:v>3.9360310766431941E-2</c:v>
                </c:pt>
                <c:pt idx="889">
                  <c:v>3.9406249589389999E-2</c:v>
                </c:pt>
                <c:pt idx="890">
                  <c:v>3.9448450406392228E-2</c:v>
                </c:pt>
                <c:pt idx="891">
                  <c:v>3.9494031402799723E-2</c:v>
                </c:pt>
                <c:pt idx="892">
                  <c:v>3.9537158939573332E-2</c:v>
                </c:pt>
                <c:pt idx="893">
                  <c:v>3.9579357239934998E-2</c:v>
                </c:pt>
                <c:pt idx="894">
                  <c:v>3.9620156950420558E-2</c:v>
                </c:pt>
                <c:pt idx="895">
                  <c:v>3.9660388032595278E-2</c:v>
                </c:pt>
                <c:pt idx="896">
                  <c:v>3.9701803127924443E-2</c:v>
                </c:pt>
                <c:pt idx="897">
                  <c:v>3.9742519987953889E-2</c:v>
                </c:pt>
                <c:pt idx="898">
                  <c:v>3.9783459835582222E-2</c:v>
                </c:pt>
                <c:pt idx="899">
                  <c:v>3.9824825790193329E-2</c:v>
                </c:pt>
                <c:pt idx="900">
                  <c:v>3.9865200387106947E-2</c:v>
                </c:pt>
                <c:pt idx="901">
                  <c:v>3.9909664789835562E-2</c:v>
                </c:pt>
                <c:pt idx="902">
                  <c:v>3.9952310125033058E-2</c:v>
                </c:pt>
                <c:pt idx="903">
                  <c:v>3.9992873006396666E-2</c:v>
                </c:pt>
                <c:pt idx="904">
                  <c:v>4.0037984318203337E-2</c:v>
                </c:pt>
                <c:pt idx="905">
                  <c:v>4.008159856001528E-2</c:v>
                </c:pt>
                <c:pt idx="906">
                  <c:v>4.0122137467066395E-2</c:v>
                </c:pt>
                <c:pt idx="907">
                  <c:v>4.0163157449828055E-2</c:v>
                </c:pt>
                <c:pt idx="908">
                  <c:v>4.0207621388965005E-2</c:v>
                </c:pt>
                <c:pt idx="909">
                  <c:v>4.0252072612444442E-2</c:v>
                </c:pt>
                <c:pt idx="910">
                  <c:v>4.0294776360193886E-2</c:v>
                </c:pt>
                <c:pt idx="911">
                  <c:v>4.0336666239632502E-2</c:v>
                </c:pt>
                <c:pt idx="912">
                  <c:v>4.0376226835780557E-2</c:v>
                </c:pt>
                <c:pt idx="913">
                  <c:v>4.0422033005290556E-2</c:v>
                </c:pt>
                <c:pt idx="914">
                  <c:v>4.0478138857417502E-2</c:v>
                </c:pt>
                <c:pt idx="915">
                  <c:v>4.0540196895599172E-2</c:v>
                </c:pt>
                <c:pt idx="916">
                  <c:v>4.0604124400350557E-2</c:v>
                </c:pt>
                <c:pt idx="917">
                  <c:v>4.0668968094719725E-2</c:v>
                </c:pt>
                <c:pt idx="918">
                  <c:v>4.0723498993449729E-2</c:v>
                </c:pt>
                <c:pt idx="919">
                  <c:v>4.0771929555468892E-2</c:v>
                </c:pt>
                <c:pt idx="920">
                  <c:v>4.0818019774224994E-2</c:v>
                </c:pt>
                <c:pt idx="921">
                  <c:v>4.0861297316021387E-2</c:v>
                </c:pt>
                <c:pt idx="922">
                  <c:v>4.0903497735659163E-2</c:v>
                </c:pt>
                <c:pt idx="923">
                  <c:v>4.0945681002404727E-2</c:v>
                </c:pt>
                <c:pt idx="924">
                  <c:v>4.0986651248401951E-2</c:v>
                </c:pt>
                <c:pt idx="925">
                  <c:v>4.1026717755529442E-2</c:v>
                </c:pt>
                <c:pt idx="926">
                  <c:v>4.1067418919669169E-2</c:v>
                </c:pt>
                <c:pt idx="927">
                  <c:v>4.111003670427528E-2</c:v>
                </c:pt>
                <c:pt idx="928">
                  <c:v>4.1151273515489167E-2</c:v>
                </c:pt>
                <c:pt idx="929">
                  <c:v>4.1193909578853057E-2</c:v>
                </c:pt>
                <c:pt idx="930">
                  <c:v>4.1239790320396388E-2</c:v>
                </c:pt>
                <c:pt idx="931">
                  <c:v>4.1281824310620552E-2</c:v>
                </c:pt>
                <c:pt idx="932">
                  <c:v>4.1325459678967773E-2</c:v>
                </c:pt>
                <c:pt idx="933">
                  <c:v>4.1368702914979724E-2</c:v>
                </c:pt>
                <c:pt idx="934">
                  <c:v>4.1414276229010553E-2</c:v>
                </c:pt>
                <c:pt idx="935">
                  <c:v>4.1457742253939167E-2</c:v>
                </c:pt>
                <c:pt idx="936">
                  <c:v>4.149842162926972E-2</c:v>
                </c:pt>
                <c:pt idx="937">
                  <c:v>4.1545800831582776E-2</c:v>
                </c:pt>
                <c:pt idx="938">
                  <c:v>4.1601966023445007E-2</c:v>
                </c:pt>
                <c:pt idx="939">
                  <c:v>4.1655023031764445E-2</c:v>
                </c:pt>
                <c:pt idx="940">
                  <c:v>4.1706124809053065E-2</c:v>
                </c:pt>
                <c:pt idx="941">
                  <c:v>4.1767746541235003E-2</c:v>
                </c:pt>
                <c:pt idx="942">
                  <c:v>4.1817710333400281E-2</c:v>
                </c:pt>
                <c:pt idx="943">
                  <c:v>4.1860620313220555E-2</c:v>
                </c:pt>
                <c:pt idx="944">
                  <c:v>4.190463278028695E-2</c:v>
                </c:pt>
                <c:pt idx="945">
                  <c:v>4.1946445504824174E-2</c:v>
                </c:pt>
                <c:pt idx="946">
                  <c:v>4.1987572047445285E-2</c:v>
                </c:pt>
                <c:pt idx="947">
                  <c:v>4.2037379542986385E-2</c:v>
                </c:pt>
                <c:pt idx="948">
                  <c:v>4.2078611983193057E-2</c:v>
                </c:pt>
                <c:pt idx="949">
                  <c:v>4.2120923995971664E-2</c:v>
                </c:pt>
                <c:pt idx="950">
                  <c:v>4.216401537259417E-2</c:v>
                </c:pt>
                <c:pt idx="951">
                  <c:v>4.2205960286988059E-2</c:v>
                </c:pt>
                <c:pt idx="952">
                  <c:v>4.2246619727876383E-2</c:v>
                </c:pt>
                <c:pt idx="953">
                  <c:v>4.2288940482669173E-2</c:v>
                </c:pt>
                <c:pt idx="954">
                  <c:v>4.2336800230873897E-2</c:v>
                </c:pt>
                <c:pt idx="955">
                  <c:v>4.2379540006319445E-2</c:v>
                </c:pt>
                <c:pt idx="956">
                  <c:v>4.2424237860573609E-2</c:v>
                </c:pt>
                <c:pt idx="957">
                  <c:v>4.2466791537072779E-2</c:v>
                </c:pt>
                <c:pt idx="958">
                  <c:v>4.250978456603139E-2</c:v>
                </c:pt>
                <c:pt idx="959">
                  <c:v>4.255189412169972E-2</c:v>
                </c:pt>
                <c:pt idx="960">
                  <c:v>4.2596878078248607E-2</c:v>
                </c:pt>
                <c:pt idx="961">
                  <c:v>4.26419215069875E-2</c:v>
                </c:pt>
                <c:pt idx="962">
                  <c:v>4.2685834036932775E-2</c:v>
                </c:pt>
                <c:pt idx="963">
                  <c:v>4.2728217972649446E-2</c:v>
                </c:pt>
                <c:pt idx="964">
                  <c:v>4.2769946124818332E-2</c:v>
                </c:pt>
                <c:pt idx="965">
                  <c:v>4.2811725007163057E-2</c:v>
                </c:pt>
                <c:pt idx="966">
                  <c:v>4.2854995197719993E-2</c:v>
                </c:pt>
                <c:pt idx="967">
                  <c:v>4.2897155616018333E-2</c:v>
                </c:pt>
                <c:pt idx="968">
                  <c:v>4.2940867212083338E-2</c:v>
                </c:pt>
                <c:pt idx="969">
                  <c:v>4.2983681029743606E-2</c:v>
                </c:pt>
                <c:pt idx="970">
                  <c:v>4.3024955458111115E-2</c:v>
                </c:pt>
                <c:pt idx="971">
                  <c:v>4.3066945804489727E-2</c:v>
                </c:pt>
                <c:pt idx="972">
                  <c:v>4.3110469447241666E-2</c:v>
                </c:pt>
                <c:pt idx="973">
                  <c:v>4.3151679370138328E-2</c:v>
                </c:pt>
                <c:pt idx="974">
                  <c:v>4.3193108439445273E-2</c:v>
                </c:pt>
                <c:pt idx="975">
                  <c:v>4.3234785927666393E-2</c:v>
                </c:pt>
                <c:pt idx="976">
                  <c:v>4.3278042938974172E-2</c:v>
                </c:pt>
                <c:pt idx="977">
                  <c:v>4.3323306507534444E-2</c:v>
                </c:pt>
                <c:pt idx="978">
                  <c:v>4.3368178738488056E-2</c:v>
                </c:pt>
                <c:pt idx="979">
                  <c:v>4.3408943613369999E-2</c:v>
                </c:pt>
                <c:pt idx="980">
                  <c:v>4.3457081119219441E-2</c:v>
                </c:pt>
                <c:pt idx="981">
                  <c:v>4.3499581548902502E-2</c:v>
                </c:pt>
                <c:pt idx="982">
                  <c:v>4.3540769219398333E-2</c:v>
                </c:pt>
                <c:pt idx="983">
                  <c:v>4.3582197626431667E-2</c:v>
                </c:pt>
                <c:pt idx="984">
                  <c:v>4.3623163104057228E-2</c:v>
                </c:pt>
                <c:pt idx="985">
                  <c:v>4.3663548496034162E-2</c:v>
                </c:pt>
                <c:pt idx="986">
                  <c:v>4.3705570300420001E-2</c:v>
                </c:pt>
                <c:pt idx="987">
                  <c:v>4.3748417099316671E-2</c:v>
                </c:pt>
                <c:pt idx="988">
                  <c:v>4.3788688050375835E-2</c:v>
                </c:pt>
                <c:pt idx="989">
                  <c:v>4.3830729325612224E-2</c:v>
                </c:pt>
                <c:pt idx="990">
                  <c:v>4.3870122631390833E-2</c:v>
                </c:pt>
                <c:pt idx="991">
                  <c:v>4.3911844889322774E-2</c:v>
                </c:pt>
                <c:pt idx="992">
                  <c:v>4.3966455592049446E-2</c:v>
                </c:pt>
                <c:pt idx="993">
                  <c:v>4.4011843204498052E-2</c:v>
                </c:pt>
                <c:pt idx="994">
                  <c:v>4.4054132766193611E-2</c:v>
                </c:pt>
                <c:pt idx="995">
                  <c:v>4.4095261626773331E-2</c:v>
                </c:pt>
                <c:pt idx="996">
                  <c:v>4.4135293629434164E-2</c:v>
                </c:pt>
                <c:pt idx="997">
                  <c:v>4.4185532795058331E-2</c:v>
                </c:pt>
                <c:pt idx="998">
                  <c:v>4.4244851999812498E-2</c:v>
                </c:pt>
                <c:pt idx="999">
                  <c:v>4.4291502700911395E-2</c:v>
                </c:pt>
                <c:pt idx="1000">
                  <c:v>4.4334568447536665E-2</c:v>
                </c:pt>
                <c:pt idx="1001">
                  <c:v>4.4378995498021385E-2</c:v>
                </c:pt>
                <c:pt idx="1002">
                  <c:v>4.4421208567089442E-2</c:v>
                </c:pt>
                <c:pt idx="1003">
                  <c:v>4.4461936288409727E-2</c:v>
                </c:pt>
                <c:pt idx="1004">
                  <c:v>4.4512362943755004E-2</c:v>
                </c:pt>
                <c:pt idx="1005">
                  <c:v>4.4554822246233618E-2</c:v>
                </c:pt>
                <c:pt idx="1006">
                  <c:v>4.4597517384423059E-2</c:v>
                </c:pt>
                <c:pt idx="1007">
                  <c:v>4.4640132255024167E-2</c:v>
                </c:pt>
                <c:pt idx="1008">
                  <c:v>4.4681757224930549E-2</c:v>
                </c:pt>
                <c:pt idx="1009">
                  <c:v>4.4723007943895006E-2</c:v>
                </c:pt>
                <c:pt idx="1010">
                  <c:v>4.4764775368902221E-2</c:v>
                </c:pt>
                <c:pt idx="1011">
                  <c:v>4.4805441432528889E-2</c:v>
                </c:pt>
                <c:pt idx="1012">
                  <c:v>4.4845663971371116E-2</c:v>
                </c:pt>
                <c:pt idx="1013">
                  <c:v>4.4888981978098333E-2</c:v>
                </c:pt>
                <c:pt idx="1014">
                  <c:v>4.4930502374966659E-2</c:v>
                </c:pt>
                <c:pt idx="1015">
                  <c:v>4.497236377663056E-2</c:v>
                </c:pt>
                <c:pt idx="1016">
                  <c:v>4.5015010899967497E-2</c:v>
                </c:pt>
                <c:pt idx="1017">
                  <c:v>4.5056945482889722E-2</c:v>
                </c:pt>
                <c:pt idx="1018">
                  <c:v>4.5099671284357504E-2</c:v>
                </c:pt>
                <c:pt idx="1019">
                  <c:v>4.5154725048276952E-2</c:v>
                </c:pt>
                <c:pt idx="1020">
                  <c:v>4.5209238264295556E-2</c:v>
                </c:pt>
                <c:pt idx="1021">
                  <c:v>4.5262151029374718E-2</c:v>
                </c:pt>
                <c:pt idx="1022">
                  <c:v>4.5316073165999442E-2</c:v>
                </c:pt>
                <c:pt idx="1023">
                  <c:v>4.5370261735386115E-2</c:v>
                </c:pt>
                <c:pt idx="1024">
                  <c:v>4.5423019925753053E-2</c:v>
                </c:pt>
                <c:pt idx="1025">
                  <c:v>4.5475348300403895E-2</c:v>
                </c:pt>
                <c:pt idx="1026">
                  <c:v>4.5571998622682228E-2</c:v>
                </c:pt>
                <c:pt idx="1027">
                  <c:v>4.5622814761267498E-2</c:v>
                </c:pt>
                <c:pt idx="1028">
                  <c:v>4.5672329598002777E-2</c:v>
                </c:pt>
                <c:pt idx="1029">
                  <c:v>4.5714554521772505E-2</c:v>
                </c:pt>
                <c:pt idx="1030">
                  <c:v>4.5756039155853891E-2</c:v>
                </c:pt>
                <c:pt idx="1031">
                  <c:v>4.5797460609011943E-2</c:v>
                </c:pt>
                <c:pt idx="1032">
                  <c:v>4.5838737355338055E-2</c:v>
                </c:pt>
                <c:pt idx="1033">
                  <c:v>4.5881329907311114E-2</c:v>
                </c:pt>
                <c:pt idx="1034">
                  <c:v>4.5923571189244443E-2</c:v>
                </c:pt>
                <c:pt idx="1035">
                  <c:v>4.5963540342118886E-2</c:v>
                </c:pt>
                <c:pt idx="1036">
                  <c:v>4.6005834937095556E-2</c:v>
                </c:pt>
                <c:pt idx="1037">
                  <c:v>4.6052856047948058E-2</c:v>
                </c:pt>
                <c:pt idx="1038">
                  <c:v>4.6094815002547217E-2</c:v>
                </c:pt>
                <c:pt idx="1039">
                  <c:v>4.613711264398361E-2</c:v>
                </c:pt>
                <c:pt idx="1040">
                  <c:v>4.6181576583120561E-2</c:v>
                </c:pt>
                <c:pt idx="1041">
                  <c:v>4.6223104132546114E-2</c:v>
                </c:pt>
                <c:pt idx="1042">
                  <c:v>4.6267263756857781E-2</c:v>
                </c:pt>
                <c:pt idx="1043">
                  <c:v>4.6311229930983605E-2</c:v>
                </c:pt>
                <c:pt idx="1044">
                  <c:v>4.6352945764859446E-2</c:v>
                </c:pt>
                <c:pt idx="1045">
                  <c:v>4.6393915481037502E-2</c:v>
                </c:pt>
                <c:pt idx="1046">
                  <c:v>4.6435647474394728E-2</c:v>
                </c:pt>
                <c:pt idx="1047">
                  <c:v>4.6477372977468602E-2</c:v>
                </c:pt>
                <c:pt idx="1048">
                  <c:v>4.6519392000304173E-2</c:v>
                </c:pt>
                <c:pt idx="1049">
                  <c:v>4.6560917430453611E-2</c:v>
                </c:pt>
                <c:pt idx="1050">
                  <c:v>4.6602117949061661E-2</c:v>
                </c:pt>
                <c:pt idx="1051">
                  <c:v>4.6642547580930831E-2</c:v>
                </c:pt>
                <c:pt idx="1052">
                  <c:v>4.6696936885515829E-2</c:v>
                </c:pt>
                <c:pt idx="1053">
                  <c:v>4.6752453909979723E-2</c:v>
                </c:pt>
                <c:pt idx="1054">
                  <c:v>4.6813585758209167E-2</c:v>
                </c:pt>
                <c:pt idx="1055">
                  <c:v>4.6856843100653613E-2</c:v>
                </c:pt>
                <c:pt idx="1056">
                  <c:v>4.6900636156399993E-2</c:v>
                </c:pt>
                <c:pt idx="1057">
                  <c:v>4.6942285166846107E-2</c:v>
                </c:pt>
                <c:pt idx="1058">
                  <c:v>4.698465002907639E-2</c:v>
                </c:pt>
                <c:pt idx="1059">
                  <c:v>4.7028139167361663E-2</c:v>
                </c:pt>
                <c:pt idx="1060">
                  <c:v>4.7071822153197225E-2</c:v>
                </c:pt>
                <c:pt idx="1061">
                  <c:v>4.7116363247235553E-2</c:v>
                </c:pt>
                <c:pt idx="1062">
                  <c:v>4.7159743242793609E-2</c:v>
                </c:pt>
                <c:pt idx="1063">
                  <c:v>4.7201112773683336E-2</c:v>
                </c:pt>
                <c:pt idx="1064">
                  <c:v>4.7253859639167776E-2</c:v>
                </c:pt>
                <c:pt idx="1065">
                  <c:v>4.7298127346568609E-2</c:v>
                </c:pt>
                <c:pt idx="1066">
                  <c:v>4.7339627014266111E-2</c:v>
                </c:pt>
                <c:pt idx="1067">
                  <c:v>4.7391231788529158E-2</c:v>
                </c:pt>
                <c:pt idx="1068">
                  <c:v>4.7432818611462778E-2</c:v>
                </c:pt>
                <c:pt idx="1069">
                  <c:v>4.747423575984084E-2</c:v>
                </c:pt>
                <c:pt idx="1070">
                  <c:v>4.7515425880749994E-2</c:v>
                </c:pt>
                <c:pt idx="1071">
                  <c:v>4.7557329866621111E-2</c:v>
                </c:pt>
                <c:pt idx="1072">
                  <c:v>4.7599884867668057E-2</c:v>
                </c:pt>
                <c:pt idx="1073">
                  <c:v>4.7652048336135004E-2</c:v>
                </c:pt>
                <c:pt idx="1074">
                  <c:v>4.7709550327724726E-2</c:v>
                </c:pt>
                <c:pt idx="1075">
                  <c:v>4.7753646506203326E-2</c:v>
                </c:pt>
                <c:pt idx="1076">
                  <c:v>4.7803092466460279E-2</c:v>
                </c:pt>
                <c:pt idx="1077">
                  <c:v>4.7854462133513333E-2</c:v>
                </c:pt>
                <c:pt idx="1078">
                  <c:v>4.7911532123883334E-2</c:v>
                </c:pt>
                <c:pt idx="1079">
                  <c:v>4.7963674863179442E-2</c:v>
                </c:pt>
                <c:pt idx="1080">
                  <c:v>4.8009779320822774E-2</c:v>
                </c:pt>
                <c:pt idx="1081">
                  <c:v>4.8054176568984724E-2</c:v>
                </c:pt>
                <c:pt idx="1082">
                  <c:v>4.8102667464150276E-2</c:v>
                </c:pt>
                <c:pt idx="1083">
                  <c:v>4.8149069216516106E-2</c:v>
                </c:pt>
                <c:pt idx="1084">
                  <c:v>4.8201133741272779E-2</c:v>
                </c:pt>
                <c:pt idx="1085">
                  <c:v>4.8250210086504444E-2</c:v>
                </c:pt>
                <c:pt idx="1086">
                  <c:v>4.8299611740641943E-2</c:v>
                </c:pt>
                <c:pt idx="1087">
                  <c:v>4.8342689540651108E-2</c:v>
                </c:pt>
                <c:pt idx="1088">
                  <c:v>4.8387423753738328E-2</c:v>
                </c:pt>
                <c:pt idx="1089">
                  <c:v>4.8432507117589167E-2</c:v>
                </c:pt>
                <c:pt idx="1090">
                  <c:v>4.8480103082126948E-2</c:v>
                </c:pt>
                <c:pt idx="1091">
                  <c:v>4.8523689044846392E-2</c:v>
                </c:pt>
                <c:pt idx="1092">
                  <c:v>4.8565832111570555E-2</c:v>
                </c:pt>
                <c:pt idx="1093">
                  <c:v>4.8607058193948331E-2</c:v>
                </c:pt>
                <c:pt idx="1094">
                  <c:v>4.8652166260613333E-2</c:v>
                </c:pt>
                <c:pt idx="1095">
                  <c:v>4.8713072935740002E-2</c:v>
                </c:pt>
                <c:pt idx="1096">
                  <c:v>4.8773588935533886E-2</c:v>
                </c:pt>
                <c:pt idx="1097">
                  <c:v>4.8822736077838332E-2</c:v>
                </c:pt>
                <c:pt idx="1098">
                  <c:v>4.8868661986456945E-2</c:v>
                </c:pt>
                <c:pt idx="1099">
                  <c:v>4.8913248644934723E-2</c:v>
                </c:pt>
                <c:pt idx="1100">
                  <c:v>4.8957032097710275E-2</c:v>
                </c:pt>
                <c:pt idx="1101">
                  <c:v>4.9004422691133059E-2</c:v>
                </c:pt>
                <c:pt idx="1102">
                  <c:v>4.9046438203917499E-2</c:v>
                </c:pt>
                <c:pt idx="1103">
                  <c:v>4.9089447392357502E-2</c:v>
                </c:pt>
                <c:pt idx="1104">
                  <c:v>4.9140674008263337E-2</c:v>
                </c:pt>
                <c:pt idx="1105">
                  <c:v>4.918671535121056E-2</c:v>
                </c:pt>
                <c:pt idx="1106">
                  <c:v>4.9230213363965283E-2</c:v>
                </c:pt>
                <c:pt idx="1107">
                  <c:v>4.9271266195509165E-2</c:v>
                </c:pt>
                <c:pt idx="1108">
                  <c:v>4.9312453203731114E-2</c:v>
                </c:pt>
                <c:pt idx="1109">
                  <c:v>4.9355338215827778E-2</c:v>
                </c:pt>
                <c:pt idx="1110">
                  <c:v>4.9397352006700278E-2</c:v>
                </c:pt>
                <c:pt idx="1111">
                  <c:v>4.9443615873654444E-2</c:v>
                </c:pt>
                <c:pt idx="1112">
                  <c:v>4.9485476877954168E-2</c:v>
                </c:pt>
                <c:pt idx="1113">
                  <c:v>4.9526572227477778E-2</c:v>
                </c:pt>
                <c:pt idx="1114">
                  <c:v>4.9568013548850834E-2</c:v>
                </c:pt>
                <c:pt idx="1115">
                  <c:v>4.9612516231006945E-2</c:v>
                </c:pt>
                <c:pt idx="1116">
                  <c:v>4.9666158623165556E-2</c:v>
                </c:pt>
                <c:pt idx="1117">
                  <c:v>4.9707187745306108E-2</c:v>
                </c:pt>
                <c:pt idx="1118">
                  <c:v>4.9750934309429444E-2</c:v>
                </c:pt>
                <c:pt idx="1119">
                  <c:v>4.9796068535910558E-2</c:v>
                </c:pt>
                <c:pt idx="1120">
                  <c:v>4.984041346444E-2</c:v>
                </c:pt>
                <c:pt idx="1121">
                  <c:v>4.9884909457630557E-2</c:v>
                </c:pt>
                <c:pt idx="1122">
                  <c:v>4.992724564340361E-2</c:v>
                </c:pt>
                <c:pt idx="1123">
                  <c:v>4.9970272117190837E-2</c:v>
                </c:pt>
                <c:pt idx="1124">
                  <c:v>5.0014164514011666E-2</c:v>
                </c:pt>
                <c:pt idx="1125">
                  <c:v>5.005625208218889E-2</c:v>
                </c:pt>
                <c:pt idx="1126">
                  <c:v>5.0099166631698604E-2</c:v>
                </c:pt>
                <c:pt idx="1127">
                  <c:v>5.0146180722448336E-2</c:v>
                </c:pt>
                <c:pt idx="1128">
                  <c:v>5.018950727250833E-2</c:v>
                </c:pt>
                <c:pt idx="1129">
                  <c:v>5.0237729946772225E-2</c:v>
                </c:pt>
                <c:pt idx="1130">
                  <c:v>5.0281042059262503E-2</c:v>
                </c:pt>
                <c:pt idx="1131">
                  <c:v>5.0325094925032496E-2</c:v>
                </c:pt>
                <c:pt idx="1132">
                  <c:v>5.0368956459893054E-2</c:v>
                </c:pt>
                <c:pt idx="1133">
                  <c:v>5.041179723209778E-2</c:v>
                </c:pt>
                <c:pt idx="1134">
                  <c:v>5.0465526514583053E-2</c:v>
                </c:pt>
                <c:pt idx="1135">
                  <c:v>5.0511359506183053E-2</c:v>
                </c:pt>
                <c:pt idx="1136">
                  <c:v>5.0558499693870274E-2</c:v>
                </c:pt>
                <c:pt idx="1137">
                  <c:v>5.0605339076783891E-2</c:v>
                </c:pt>
                <c:pt idx="1138">
                  <c:v>5.0648745033475835E-2</c:v>
                </c:pt>
                <c:pt idx="1139">
                  <c:v>5.0693351957533057E-2</c:v>
                </c:pt>
                <c:pt idx="1140">
                  <c:v>5.073434379365694E-2</c:v>
                </c:pt>
                <c:pt idx="1141">
                  <c:v>5.0780603223376665E-2</c:v>
                </c:pt>
                <c:pt idx="1142">
                  <c:v>5.0824109978145834E-2</c:v>
                </c:pt>
                <c:pt idx="1143">
                  <c:v>5.0868402984406945E-2</c:v>
                </c:pt>
                <c:pt idx="1144">
                  <c:v>5.0911862783961669E-2</c:v>
                </c:pt>
                <c:pt idx="1145">
                  <c:v>5.0955519411298895E-2</c:v>
                </c:pt>
                <c:pt idx="1146">
                  <c:v>5.0996889008415834E-2</c:v>
                </c:pt>
                <c:pt idx="1147">
                  <c:v>5.1040349470244446E-2</c:v>
                </c:pt>
                <c:pt idx="1148">
                  <c:v>5.1084450880686388E-2</c:v>
                </c:pt>
                <c:pt idx="1149">
                  <c:v>5.1142055193583051E-2</c:v>
                </c:pt>
                <c:pt idx="1150">
                  <c:v>5.118485894468084E-2</c:v>
                </c:pt>
                <c:pt idx="1151">
                  <c:v>5.122895499070472E-2</c:v>
                </c:pt>
                <c:pt idx="1152">
                  <c:v>5.1273058520422778E-2</c:v>
                </c:pt>
                <c:pt idx="1153">
                  <c:v>5.1315281258688894E-2</c:v>
                </c:pt>
                <c:pt idx="1154">
                  <c:v>5.1358269254366387E-2</c:v>
                </c:pt>
                <c:pt idx="1155">
                  <c:v>5.1400444706280836E-2</c:v>
                </c:pt>
                <c:pt idx="1156">
                  <c:v>5.1442948116196395E-2</c:v>
                </c:pt>
                <c:pt idx="1157">
                  <c:v>5.1488372352388054E-2</c:v>
                </c:pt>
                <c:pt idx="1158">
                  <c:v>5.153096351358611E-2</c:v>
                </c:pt>
                <c:pt idx="1159">
                  <c:v>5.1571904553307221E-2</c:v>
                </c:pt>
                <c:pt idx="1160">
                  <c:v>5.161688466866806E-2</c:v>
                </c:pt>
                <c:pt idx="1161">
                  <c:v>5.1659015814463055E-2</c:v>
                </c:pt>
                <c:pt idx="1162">
                  <c:v>5.1700206928782778E-2</c:v>
                </c:pt>
                <c:pt idx="1163">
                  <c:v>5.1742245886060828E-2</c:v>
                </c:pt>
                <c:pt idx="1164">
                  <c:v>5.178699321217E-2</c:v>
                </c:pt>
                <c:pt idx="1165">
                  <c:v>5.182917164431667E-2</c:v>
                </c:pt>
                <c:pt idx="1166">
                  <c:v>5.1872253682878053E-2</c:v>
                </c:pt>
                <c:pt idx="1167">
                  <c:v>5.1912970609135002E-2</c:v>
                </c:pt>
                <c:pt idx="1168">
                  <c:v>5.1956758432918054E-2</c:v>
                </c:pt>
                <c:pt idx="1169">
                  <c:v>5.1998628709051108E-2</c:v>
                </c:pt>
                <c:pt idx="1170">
                  <c:v>5.2040322422981108E-2</c:v>
                </c:pt>
                <c:pt idx="1171">
                  <c:v>5.2087119089232504E-2</c:v>
                </c:pt>
                <c:pt idx="1172">
                  <c:v>5.2131118178367492E-2</c:v>
                </c:pt>
                <c:pt idx="1173">
                  <c:v>5.2172399295700833E-2</c:v>
                </c:pt>
                <c:pt idx="1174">
                  <c:v>5.2215138541327505E-2</c:v>
                </c:pt>
                <c:pt idx="1175">
                  <c:v>5.2259393533070839E-2</c:v>
                </c:pt>
                <c:pt idx="1176">
                  <c:v>5.2301450636651675E-2</c:v>
                </c:pt>
                <c:pt idx="1177">
                  <c:v>5.2344350086318062E-2</c:v>
                </c:pt>
                <c:pt idx="1178">
                  <c:v>5.2388150890668055E-2</c:v>
                </c:pt>
                <c:pt idx="1179">
                  <c:v>5.2429610755708331E-2</c:v>
                </c:pt>
                <c:pt idx="1180">
                  <c:v>5.2470585372712771E-2</c:v>
                </c:pt>
                <c:pt idx="1181">
                  <c:v>5.2513815694384999E-2</c:v>
                </c:pt>
                <c:pt idx="1182">
                  <c:v>5.2557657228575548E-2</c:v>
                </c:pt>
                <c:pt idx="1183">
                  <c:v>5.2601210210058334E-2</c:v>
                </c:pt>
                <c:pt idx="1184">
                  <c:v>5.2644460068808616E-2</c:v>
                </c:pt>
                <c:pt idx="1185">
                  <c:v>5.2686272131071944E-2</c:v>
                </c:pt>
                <c:pt idx="1186">
                  <c:v>5.2728599508603334E-2</c:v>
                </c:pt>
                <c:pt idx="1187">
                  <c:v>5.277195089393167E-2</c:v>
                </c:pt>
                <c:pt idx="1188">
                  <c:v>5.2817209031846675E-2</c:v>
                </c:pt>
                <c:pt idx="1189">
                  <c:v>5.2862179742918888E-2</c:v>
                </c:pt>
                <c:pt idx="1190">
                  <c:v>5.2909040980868606E-2</c:v>
                </c:pt>
                <c:pt idx="1191">
                  <c:v>5.2951888773176387E-2</c:v>
                </c:pt>
                <c:pt idx="1192">
                  <c:v>5.2993287179205005E-2</c:v>
                </c:pt>
                <c:pt idx="1193">
                  <c:v>5.3040257559882217E-2</c:v>
                </c:pt>
                <c:pt idx="1194">
                  <c:v>5.3086035582754168E-2</c:v>
                </c:pt>
                <c:pt idx="1195">
                  <c:v>5.3135798639721107E-2</c:v>
                </c:pt>
                <c:pt idx="1196">
                  <c:v>5.319131486945667E-2</c:v>
                </c:pt>
                <c:pt idx="1197">
                  <c:v>5.3238870104153888E-2</c:v>
                </c:pt>
                <c:pt idx="1198">
                  <c:v>5.3286059631241667E-2</c:v>
                </c:pt>
                <c:pt idx="1199">
                  <c:v>5.3329029613070837E-2</c:v>
                </c:pt>
                <c:pt idx="1200">
                  <c:v>5.3370468351575835E-2</c:v>
                </c:pt>
                <c:pt idx="1201">
                  <c:v>5.3412478301259995E-2</c:v>
                </c:pt>
                <c:pt idx="1202">
                  <c:v>5.3456441760063055E-2</c:v>
                </c:pt>
                <c:pt idx="1203">
                  <c:v>5.3501791159311668E-2</c:v>
                </c:pt>
                <c:pt idx="1204">
                  <c:v>5.3544748624165833E-2</c:v>
                </c:pt>
                <c:pt idx="1205">
                  <c:v>5.3587349454561665E-2</c:v>
                </c:pt>
                <c:pt idx="1206">
                  <c:v>5.3637602594163614E-2</c:v>
                </c:pt>
                <c:pt idx="1207">
                  <c:v>5.3678397337595558E-2</c:v>
                </c:pt>
                <c:pt idx="1208">
                  <c:v>5.3724288476837773E-2</c:v>
                </c:pt>
                <c:pt idx="1209">
                  <c:v>5.3791194094551666E-2</c:v>
                </c:pt>
                <c:pt idx="1210">
                  <c:v>5.3836487399207218E-2</c:v>
                </c:pt>
                <c:pt idx="1211">
                  <c:v>5.3887522485520839E-2</c:v>
                </c:pt>
                <c:pt idx="1212">
                  <c:v>5.3928993410534164E-2</c:v>
                </c:pt>
                <c:pt idx="1213">
                  <c:v>5.3970591823259723E-2</c:v>
                </c:pt>
                <c:pt idx="1214">
                  <c:v>5.4011830356385827E-2</c:v>
                </c:pt>
                <c:pt idx="1215">
                  <c:v>5.4053218497170277E-2</c:v>
                </c:pt>
                <c:pt idx="1216">
                  <c:v>5.40943231185275E-2</c:v>
                </c:pt>
                <c:pt idx="1217">
                  <c:v>5.4136640628178891E-2</c:v>
                </c:pt>
                <c:pt idx="1218">
                  <c:v>5.417743715975E-2</c:v>
                </c:pt>
                <c:pt idx="1219">
                  <c:v>5.4217962225278055E-2</c:v>
                </c:pt>
                <c:pt idx="1220">
                  <c:v>5.4294966657956391E-2</c:v>
                </c:pt>
                <c:pt idx="1221">
                  <c:v>5.4334780308935272E-2</c:v>
                </c:pt>
                <c:pt idx="1222">
                  <c:v>5.4375743601057229E-2</c:v>
                </c:pt>
                <c:pt idx="1223">
                  <c:v>5.4419426189528337E-2</c:v>
                </c:pt>
                <c:pt idx="1224">
                  <c:v>5.445980813768167E-2</c:v>
                </c:pt>
                <c:pt idx="1225">
                  <c:v>5.450083759095916E-2</c:v>
                </c:pt>
                <c:pt idx="1226">
                  <c:v>5.4542963107426942E-2</c:v>
                </c:pt>
                <c:pt idx="1227">
                  <c:v>5.4584970606697779E-2</c:v>
                </c:pt>
                <c:pt idx="1228">
                  <c:v>5.4625755614704445E-2</c:v>
                </c:pt>
                <c:pt idx="1229">
                  <c:v>5.4668348497814441E-2</c:v>
                </c:pt>
                <c:pt idx="1230">
                  <c:v>5.4719016419516674E-2</c:v>
                </c:pt>
                <c:pt idx="1231">
                  <c:v>5.4763966401417785E-2</c:v>
                </c:pt>
                <c:pt idx="1232">
                  <c:v>5.4807848466766944E-2</c:v>
                </c:pt>
                <c:pt idx="1233">
                  <c:v>5.4850970241758328E-2</c:v>
                </c:pt>
                <c:pt idx="1234">
                  <c:v>5.4893116686079171E-2</c:v>
                </c:pt>
                <c:pt idx="1235">
                  <c:v>5.4938053091366942E-2</c:v>
                </c:pt>
                <c:pt idx="1236">
                  <c:v>5.4979685544967502E-2</c:v>
                </c:pt>
                <c:pt idx="1237">
                  <c:v>5.502327693833222E-2</c:v>
                </c:pt>
                <c:pt idx="1238">
                  <c:v>5.5064465734693611E-2</c:v>
                </c:pt>
                <c:pt idx="1239">
                  <c:v>5.5105779502126667E-2</c:v>
                </c:pt>
                <c:pt idx="1240">
                  <c:v>5.5149765875604162E-2</c:v>
                </c:pt>
                <c:pt idx="1241">
                  <c:v>5.51914124356375E-2</c:v>
                </c:pt>
                <c:pt idx="1242">
                  <c:v>5.5234560966491673E-2</c:v>
                </c:pt>
                <c:pt idx="1243">
                  <c:v>5.5277675390243329E-2</c:v>
                </c:pt>
                <c:pt idx="1244">
                  <c:v>5.5319603085517782E-2</c:v>
                </c:pt>
                <c:pt idx="1245">
                  <c:v>5.5361575616730559E-2</c:v>
                </c:pt>
                <c:pt idx="1246">
                  <c:v>5.5407017535633332E-2</c:v>
                </c:pt>
                <c:pt idx="1247">
                  <c:v>5.5451020201047217E-2</c:v>
                </c:pt>
                <c:pt idx="1248">
                  <c:v>5.5495519505606675E-2</c:v>
                </c:pt>
                <c:pt idx="1249">
                  <c:v>5.5539345476362217E-2</c:v>
                </c:pt>
                <c:pt idx="1250">
                  <c:v>5.5582819978395835E-2</c:v>
                </c:pt>
                <c:pt idx="1251">
                  <c:v>5.5627517435285559E-2</c:v>
                </c:pt>
                <c:pt idx="1252">
                  <c:v>5.5669728053940555E-2</c:v>
                </c:pt>
                <c:pt idx="1253">
                  <c:v>5.5711934566497784E-2</c:v>
                </c:pt>
                <c:pt idx="1254">
                  <c:v>5.5756041473812502E-2</c:v>
                </c:pt>
                <c:pt idx="1255">
                  <c:v>5.5801294048626944E-2</c:v>
                </c:pt>
                <c:pt idx="1256">
                  <c:v>5.5841649439599718E-2</c:v>
                </c:pt>
                <c:pt idx="1257">
                  <c:v>5.5883376068538888E-2</c:v>
                </c:pt>
                <c:pt idx="1258">
                  <c:v>5.5926263398594168E-2</c:v>
                </c:pt>
                <c:pt idx="1259">
                  <c:v>5.5967992544174165E-2</c:v>
                </c:pt>
                <c:pt idx="1260">
                  <c:v>5.6008724768956387E-2</c:v>
                </c:pt>
                <c:pt idx="1261">
                  <c:v>5.6051490306854169E-2</c:v>
                </c:pt>
                <c:pt idx="1262">
                  <c:v>5.6093095408545554E-2</c:v>
                </c:pt>
                <c:pt idx="1263">
                  <c:v>5.6138804753621388E-2</c:v>
                </c:pt>
                <c:pt idx="1264">
                  <c:v>5.6181826790173611E-2</c:v>
                </c:pt>
                <c:pt idx="1265">
                  <c:v>5.6223865416314724E-2</c:v>
                </c:pt>
                <c:pt idx="1266">
                  <c:v>5.626503606637305E-2</c:v>
                </c:pt>
                <c:pt idx="1267">
                  <c:v>5.631482316388E-2</c:v>
                </c:pt>
                <c:pt idx="1268">
                  <c:v>5.6357238027784445E-2</c:v>
                </c:pt>
                <c:pt idx="1269">
                  <c:v>5.6399319900406669E-2</c:v>
                </c:pt>
                <c:pt idx="1270">
                  <c:v>5.644133336014194E-2</c:v>
                </c:pt>
                <c:pt idx="1271">
                  <c:v>5.6482241286171665E-2</c:v>
                </c:pt>
                <c:pt idx="1272">
                  <c:v>5.6524481574694162E-2</c:v>
                </c:pt>
                <c:pt idx="1273">
                  <c:v>5.6567226979467498E-2</c:v>
                </c:pt>
                <c:pt idx="1274">
                  <c:v>5.6607740587658342E-2</c:v>
                </c:pt>
                <c:pt idx="1275">
                  <c:v>5.6649427811304727E-2</c:v>
                </c:pt>
                <c:pt idx="1276">
                  <c:v>5.6693117883470277E-2</c:v>
                </c:pt>
                <c:pt idx="1277">
                  <c:v>5.6735399232970281E-2</c:v>
                </c:pt>
                <c:pt idx="1278">
                  <c:v>5.6776900225215275E-2</c:v>
                </c:pt>
                <c:pt idx="1279">
                  <c:v>5.6821128527323336E-2</c:v>
                </c:pt>
                <c:pt idx="1280">
                  <c:v>5.6862549119525277E-2</c:v>
                </c:pt>
                <c:pt idx="1281">
                  <c:v>5.6904853383700001E-2</c:v>
                </c:pt>
                <c:pt idx="1282">
                  <c:v>5.6949662499957504E-2</c:v>
                </c:pt>
                <c:pt idx="1283">
                  <c:v>5.699132429228889E-2</c:v>
                </c:pt>
                <c:pt idx="1284">
                  <c:v>5.7033337553341945E-2</c:v>
                </c:pt>
                <c:pt idx="1285">
                  <c:v>5.7078132165802778E-2</c:v>
                </c:pt>
                <c:pt idx="1286">
                  <c:v>5.7121631304422778E-2</c:v>
                </c:pt>
                <c:pt idx="1287">
                  <c:v>5.7163478864563619E-2</c:v>
                </c:pt>
                <c:pt idx="1288">
                  <c:v>5.721788201067167E-2</c:v>
                </c:pt>
                <c:pt idx="1289">
                  <c:v>5.7261197898122777E-2</c:v>
                </c:pt>
                <c:pt idx="1290">
                  <c:v>5.7304367754194445E-2</c:v>
                </c:pt>
                <c:pt idx="1291">
                  <c:v>5.734876096248611E-2</c:v>
                </c:pt>
                <c:pt idx="1292">
                  <c:v>5.7392726341883332E-2</c:v>
                </c:pt>
                <c:pt idx="1293">
                  <c:v>5.7435618175400556E-2</c:v>
                </c:pt>
                <c:pt idx="1294">
                  <c:v>5.7478680544429166E-2</c:v>
                </c:pt>
                <c:pt idx="1295">
                  <c:v>5.7520712282922506E-2</c:v>
                </c:pt>
                <c:pt idx="1296">
                  <c:v>5.7562527789009721E-2</c:v>
                </c:pt>
                <c:pt idx="1297">
                  <c:v>5.7606639994515284E-2</c:v>
                </c:pt>
                <c:pt idx="1298">
                  <c:v>5.7648801406224442E-2</c:v>
                </c:pt>
                <c:pt idx="1299">
                  <c:v>5.7693196137746115E-2</c:v>
                </c:pt>
                <c:pt idx="1300">
                  <c:v>5.7743042045169175E-2</c:v>
                </c:pt>
                <c:pt idx="1301">
                  <c:v>5.778671522935222E-2</c:v>
                </c:pt>
                <c:pt idx="1302">
                  <c:v>5.7828538881407786E-2</c:v>
                </c:pt>
                <c:pt idx="1303">
                  <c:v>5.7872236238585555E-2</c:v>
                </c:pt>
                <c:pt idx="1304">
                  <c:v>5.7913419869210836E-2</c:v>
                </c:pt>
                <c:pt idx="1305">
                  <c:v>5.7954776750670282E-2</c:v>
                </c:pt>
                <c:pt idx="1306">
                  <c:v>5.7999772032101944E-2</c:v>
                </c:pt>
                <c:pt idx="1307">
                  <c:v>5.8042549358473611E-2</c:v>
                </c:pt>
                <c:pt idx="1308">
                  <c:v>5.8083613514900004E-2</c:v>
                </c:pt>
                <c:pt idx="1309">
                  <c:v>5.8126870195070832E-2</c:v>
                </c:pt>
                <c:pt idx="1310">
                  <c:v>5.8169656594594173E-2</c:v>
                </c:pt>
                <c:pt idx="1311">
                  <c:v>5.8211127453380002E-2</c:v>
                </c:pt>
                <c:pt idx="1312">
                  <c:v>5.8255162437756663E-2</c:v>
                </c:pt>
                <c:pt idx="1313">
                  <c:v>5.8297531406084444E-2</c:v>
                </c:pt>
                <c:pt idx="1314">
                  <c:v>5.8338296347194167E-2</c:v>
                </c:pt>
                <c:pt idx="1315">
                  <c:v>5.8381044665972229E-2</c:v>
                </c:pt>
                <c:pt idx="1316">
                  <c:v>5.8423148724767775E-2</c:v>
                </c:pt>
                <c:pt idx="1317">
                  <c:v>5.8464968469407776E-2</c:v>
                </c:pt>
                <c:pt idx="1318">
                  <c:v>5.8507265978389164E-2</c:v>
                </c:pt>
                <c:pt idx="1319">
                  <c:v>5.8550145294931112E-2</c:v>
                </c:pt>
                <c:pt idx="1320">
                  <c:v>5.8593056466844165E-2</c:v>
                </c:pt>
                <c:pt idx="1321">
                  <c:v>5.8636629051632229E-2</c:v>
                </c:pt>
                <c:pt idx="1322">
                  <c:v>5.8677570819854717E-2</c:v>
                </c:pt>
                <c:pt idx="1323">
                  <c:v>5.8720164696375275E-2</c:v>
                </c:pt>
                <c:pt idx="1324">
                  <c:v>5.8763677676518605E-2</c:v>
                </c:pt>
                <c:pt idx="1325">
                  <c:v>5.8804697129461389E-2</c:v>
                </c:pt>
                <c:pt idx="1326">
                  <c:v>5.8846242229143614E-2</c:v>
                </c:pt>
                <c:pt idx="1327">
                  <c:v>5.8889205257097774E-2</c:v>
                </c:pt>
                <c:pt idx="1328">
                  <c:v>5.8930719163682498E-2</c:v>
                </c:pt>
                <c:pt idx="1329">
                  <c:v>5.8974748651186383E-2</c:v>
                </c:pt>
                <c:pt idx="1330">
                  <c:v>5.9021564126014441E-2</c:v>
                </c:pt>
                <c:pt idx="1331">
                  <c:v>5.9064837627940556E-2</c:v>
                </c:pt>
                <c:pt idx="1332">
                  <c:v>5.9108002980550002E-2</c:v>
                </c:pt>
                <c:pt idx="1333">
                  <c:v>5.9152702755398058E-2</c:v>
                </c:pt>
                <c:pt idx="1334">
                  <c:v>5.9194706678390267E-2</c:v>
                </c:pt>
                <c:pt idx="1335">
                  <c:v>5.9237553808424173E-2</c:v>
                </c:pt>
                <c:pt idx="1336">
                  <c:v>5.9279850390222218E-2</c:v>
                </c:pt>
                <c:pt idx="1337">
                  <c:v>5.9321014616224445E-2</c:v>
                </c:pt>
                <c:pt idx="1338">
                  <c:v>5.9362521502706669E-2</c:v>
                </c:pt>
                <c:pt idx="1339">
                  <c:v>5.9404951996273332E-2</c:v>
                </c:pt>
                <c:pt idx="1340">
                  <c:v>5.9446013371149443E-2</c:v>
                </c:pt>
                <c:pt idx="1341">
                  <c:v>5.948687387837278E-2</c:v>
                </c:pt>
                <c:pt idx="1342">
                  <c:v>5.9528936942418328E-2</c:v>
                </c:pt>
                <c:pt idx="1343">
                  <c:v>5.9569341871473336E-2</c:v>
                </c:pt>
                <c:pt idx="1344">
                  <c:v>5.9609459771050276E-2</c:v>
                </c:pt>
                <c:pt idx="1345">
                  <c:v>5.9650822745428891E-2</c:v>
                </c:pt>
                <c:pt idx="1346">
                  <c:v>5.9692006972100836E-2</c:v>
                </c:pt>
                <c:pt idx="1347">
                  <c:v>5.9732979403601665E-2</c:v>
                </c:pt>
                <c:pt idx="1348">
                  <c:v>5.9775967333051669E-2</c:v>
                </c:pt>
                <c:pt idx="1349">
                  <c:v>5.9816706246799717E-2</c:v>
                </c:pt>
                <c:pt idx="1350">
                  <c:v>5.9858574933475829E-2</c:v>
                </c:pt>
                <c:pt idx="1351">
                  <c:v>5.990067170725917E-2</c:v>
                </c:pt>
                <c:pt idx="1352">
                  <c:v>5.9940668145815272E-2</c:v>
                </c:pt>
                <c:pt idx="1353">
                  <c:v>5.9982809225718053E-2</c:v>
                </c:pt>
                <c:pt idx="1354">
                  <c:v>6.002522706985472E-2</c:v>
                </c:pt>
                <c:pt idx="1355">
                  <c:v>6.0065414574411106E-2</c:v>
                </c:pt>
                <c:pt idx="1356">
                  <c:v>6.0106817815038883E-2</c:v>
                </c:pt>
                <c:pt idx="1357">
                  <c:v>6.0150170392460275E-2</c:v>
                </c:pt>
                <c:pt idx="1358">
                  <c:v>6.0190819303194448E-2</c:v>
                </c:pt>
                <c:pt idx="1359">
                  <c:v>6.0231685770882497E-2</c:v>
                </c:pt>
                <c:pt idx="1360">
                  <c:v>6.0273459686173335E-2</c:v>
                </c:pt>
                <c:pt idx="1361">
                  <c:v>6.0317491955227218E-2</c:v>
                </c:pt>
                <c:pt idx="1362">
                  <c:v>6.0360748370488333E-2</c:v>
                </c:pt>
                <c:pt idx="1363">
                  <c:v>6.0405574109819171E-2</c:v>
                </c:pt>
                <c:pt idx="1364">
                  <c:v>6.0446569654676388E-2</c:v>
                </c:pt>
                <c:pt idx="1365">
                  <c:v>6.0488533775011663E-2</c:v>
                </c:pt>
                <c:pt idx="1366">
                  <c:v>6.0533206727769441E-2</c:v>
                </c:pt>
                <c:pt idx="1367">
                  <c:v>6.0575334694650276E-2</c:v>
                </c:pt>
                <c:pt idx="1368">
                  <c:v>6.0625624855359168E-2</c:v>
                </c:pt>
                <c:pt idx="1369">
                  <c:v>6.0670279860496383E-2</c:v>
                </c:pt>
                <c:pt idx="1370">
                  <c:v>6.0710445774925834E-2</c:v>
                </c:pt>
                <c:pt idx="1371">
                  <c:v>6.0752092599868607E-2</c:v>
                </c:pt>
                <c:pt idx="1372">
                  <c:v>6.0794850455390001E-2</c:v>
                </c:pt>
                <c:pt idx="1373">
                  <c:v>6.0836255881521389E-2</c:v>
                </c:pt>
                <c:pt idx="1374">
                  <c:v>6.0877229107750556E-2</c:v>
                </c:pt>
                <c:pt idx="1375">
                  <c:v>6.0919223427772493E-2</c:v>
                </c:pt>
                <c:pt idx="1376">
                  <c:v>6.0968527793884168E-2</c:v>
                </c:pt>
                <c:pt idx="1377">
                  <c:v>6.1015970243347782E-2</c:v>
                </c:pt>
                <c:pt idx="1378">
                  <c:v>6.1058967510859166E-2</c:v>
                </c:pt>
                <c:pt idx="1379">
                  <c:v>6.1105808549456943E-2</c:v>
                </c:pt>
                <c:pt idx="1380">
                  <c:v>6.1147059665785833E-2</c:v>
                </c:pt>
                <c:pt idx="1381">
                  <c:v>6.1190515557924728E-2</c:v>
                </c:pt>
                <c:pt idx="1382">
                  <c:v>6.1234314905272508E-2</c:v>
                </c:pt>
                <c:pt idx="1383">
                  <c:v>6.1277760532167228E-2</c:v>
                </c:pt>
                <c:pt idx="1384">
                  <c:v>6.1321609285142499E-2</c:v>
                </c:pt>
                <c:pt idx="1385">
                  <c:v>6.1363754471143055E-2</c:v>
                </c:pt>
                <c:pt idx="1386">
                  <c:v>6.1413425339592785E-2</c:v>
                </c:pt>
                <c:pt idx="1387">
                  <c:v>6.1456034183501949E-2</c:v>
                </c:pt>
                <c:pt idx="1388">
                  <c:v>6.1498817602793333E-2</c:v>
                </c:pt>
                <c:pt idx="1389">
                  <c:v>6.1539677778879719E-2</c:v>
                </c:pt>
                <c:pt idx="1390">
                  <c:v>6.1582106947898611E-2</c:v>
                </c:pt>
                <c:pt idx="1391">
                  <c:v>6.1623675558301949E-2</c:v>
                </c:pt>
                <c:pt idx="1392">
                  <c:v>6.1665229135089442E-2</c:v>
                </c:pt>
                <c:pt idx="1393">
                  <c:v>6.1706847747166942E-2</c:v>
                </c:pt>
                <c:pt idx="1394">
                  <c:v>6.1747294399473331E-2</c:v>
                </c:pt>
                <c:pt idx="1395">
                  <c:v>6.1790101064575831E-2</c:v>
                </c:pt>
                <c:pt idx="1396">
                  <c:v>6.1833689676390559E-2</c:v>
                </c:pt>
                <c:pt idx="1397">
                  <c:v>6.1876285009913892E-2</c:v>
                </c:pt>
                <c:pt idx="1398">
                  <c:v>6.1917905476358046E-2</c:v>
                </c:pt>
                <c:pt idx="1399">
                  <c:v>6.1959734691513883E-2</c:v>
                </c:pt>
                <c:pt idx="1400">
                  <c:v>6.2041687236891664E-2</c:v>
                </c:pt>
                <c:pt idx="1401">
                  <c:v>6.2083453337351387E-2</c:v>
                </c:pt>
                <c:pt idx="1402">
                  <c:v>6.2125633292727779E-2</c:v>
                </c:pt>
                <c:pt idx="1403">
                  <c:v>6.217200537522611E-2</c:v>
                </c:pt>
                <c:pt idx="1404">
                  <c:v>6.2217862804730552E-2</c:v>
                </c:pt>
                <c:pt idx="1405">
                  <c:v>6.226074172390806E-2</c:v>
                </c:pt>
                <c:pt idx="1406">
                  <c:v>6.2302666174040837E-2</c:v>
                </c:pt>
                <c:pt idx="1407">
                  <c:v>6.2345493038495278E-2</c:v>
                </c:pt>
                <c:pt idx="1408">
                  <c:v>6.2387901345888605E-2</c:v>
                </c:pt>
                <c:pt idx="1409">
                  <c:v>6.2428947952058333E-2</c:v>
                </c:pt>
                <c:pt idx="1410">
                  <c:v>6.2469619843694722E-2</c:v>
                </c:pt>
                <c:pt idx="1411">
                  <c:v>6.2512786719533892E-2</c:v>
                </c:pt>
                <c:pt idx="1412">
                  <c:v>6.2553410265180548E-2</c:v>
                </c:pt>
                <c:pt idx="1413">
                  <c:v>6.2594122158156393E-2</c:v>
                </c:pt>
                <c:pt idx="1414">
                  <c:v>6.2640994853443335E-2</c:v>
                </c:pt>
                <c:pt idx="1415">
                  <c:v>6.2683209180831659E-2</c:v>
                </c:pt>
                <c:pt idx="1416">
                  <c:v>6.2723762922816659E-2</c:v>
                </c:pt>
                <c:pt idx="1417">
                  <c:v>6.2766318851046943E-2</c:v>
                </c:pt>
                <c:pt idx="1418">
                  <c:v>6.2808519270684718E-2</c:v>
                </c:pt>
                <c:pt idx="1419">
                  <c:v>6.2850019998020562E-2</c:v>
                </c:pt>
                <c:pt idx="1420">
                  <c:v>6.2892068160904716E-2</c:v>
                </c:pt>
                <c:pt idx="1421">
                  <c:v>6.2939100927776673E-2</c:v>
                </c:pt>
                <c:pt idx="1422">
                  <c:v>6.2980649471282776E-2</c:v>
                </c:pt>
                <c:pt idx="1423">
                  <c:v>6.302299989594333E-2</c:v>
                </c:pt>
                <c:pt idx="1424">
                  <c:v>6.3064970109197788E-2</c:v>
                </c:pt>
                <c:pt idx="1425">
                  <c:v>6.3105876445769996E-2</c:v>
                </c:pt>
                <c:pt idx="1426">
                  <c:v>6.3160366614659444E-2</c:v>
                </c:pt>
                <c:pt idx="1427">
                  <c:v>6.3213987615373335E-2</c:v>
                </c:pt>
                <c:pt idx="1428">
                  <c:v>6.3255907893180835E-2</c:v>
                </c:pt>
                <c:pt idx="1429">
                  <c:v>6.3298565480444172E-2</c:v>
                </c:pt>
                <c:pt idx="1430">
                  <c:v>6.3347608778211661E-2</c:v>
                </c:pt>
                <c:pt idx="1431">
                  <c:v>6.3397701250182223E-2</c:v>
                </c:pt>
                <c:pt idx="1432">
                  <c:v>6.3443844781981396E-2</c:v>
                </c:pt>
                <c:pt idx="1433">
                  <c:v>6.348474681377389E-2</c:v>
                </c:pt>
                <c:pt idx="1434">
                  <c:v>6.3525593413246956E-2</c:v>
                </c:pt>
                <c:pt idx="1435">
                  <c:v>6.3567964765760557E-2</c:v>
                </c:pt>
                <c:pt idx="1436">
                  <c:v>6.3609635035196663E-2</c:v>
                </c:pt>
                <c:pt idx="1437">
                  <c:v>6.3651403387387492E-2</c:v>
                </c:pt>
                <c:pt idx="1438">
                  <c:v>6.3692879014544998E-2</c:v>
                </c:pt>
                <c:pt idx="1439">
                  <c:v>6.373459438482916E-2</c:v>
                </c:pt>
                <c:pt idx="1440">
                  <c:v>6.3777497609456113E-2</c:v>
                </c:pt>
                <c:pt idx="1441">
                  <c:v>6.382182187504222E-2</c:v>
                </c:pt>
                <c:pt idx="1442">
                  <c:v>6.3862882587644734E-2</c:v>
                </c:pt>
                <c:pt idx="1443">
                  <c:v>6.3905129432678051E-2</c:v>
                </c:pt>
                <c:pt idx="1444">
                  <c:v>6.3947968284288892E-2</c:v>
                </c:pt>
                <c:pt idx="1445">
                  <c:v>6.3991390466690001E-2</c:v>
                </c:pt>
                <c:pt idx="1446">
                  <c:v>6.4032079511218337E-2</c:v>
                </c:pt>
                <c:pt idx="1447">
                  <c:v>6.4074658354123334E-2</c:v>
                </c:pt>
                <c:pt idx="1448">
                  <c:v>6.4115830262501949E-2</c:v>
                </c:pt>
                <c:pt idx="1449">
                  <c:v>6.4157359864976657E-2</c:v>
                </c:pt>
                <c:pt idx="1450">
                  <c:v>6.421040574709555E-2</c:v>
                </c:pt>
                <c:pt idx="1451">
                  <c:v>6.4254680275916937E-2</c:v>
                </c:pt>
                <c:pt idx="1452">
                  <c:v>6.4295818805694446E-2</c:v>
                </c:pt>
                <c:pt idx="1453">
                  <c:v>6.4341947833696941E-2</c:v>
                </c:pt>
                <c:pt idx="1454">
                  <c:v>6.4386083682378054E-2</c:v>
                </c:pt>
                <c:pt idx="1455">
                  <c:v>6.4426660272809994E-2</c:v>
                </c:pt>
                <c:pt idx="1456">
                  <c:v>6.4471784896320564E-2</c:v>
                </c:pt>
                <c:pt idx="1457">
                  <c:v>6.4515184561411393E-2</c:v>
                </c:pt>
                <c:pt idx="1458">
                  <c:v>6.4559162788920835E-2</c:v>
                </c:pt>
                <c:pt idx="1459">
                  <c:v>6.4602757626109439E-2</c:v>
                </c:pt>
                <c:pt idx="1460">
                  <c:v>6.4645146462652223E-2</c:v>
                </c:pt>
                <c:pt idx="1461">
                  <c:v>6.4689309199650824E-2</c:v>
                </c:pt>
                <c:pt idx="1462">
                  <c:v>6.4731001390351109E-2</c:v>
                </c:pt>
                <c:pt idx="1463">
                  <c:v>6.4772243102391394E-2</c:v>
                </c:pt>
                <c:pt idx="1464">
                  <c:v>6.4813143279817215E-2</c:v>
                </c:pt>
                <c:pt idx="1465">
                  <c:v>6.4854281147320836E-2</c:v>
                </c:pt>
                <c:pt idx="1466">
                  <c:v>6.4894328912099161E-2</c:v>
                </c:pt>
                <c:pt idx="1467">
                  <c:v>6.4934880269898063E-2</c:v>
                </c:pt>
                <c:pt idx="1468">
                  <c:v>6.4977182017432231E-2</c:v>
                </c:pt>
                <c:pt idx="1469">
                  <c:v>6.5021169318093056E-2</c:v>
                </c:pt>
                <c:pt idx="1470">
                  <c:v>6.5063945055007774E-2</c:v>
                </c:pt>
                <c:pt idx="1471">
                  <c:v>6.5108614431486939E-2</c:v>
                </c:pt>
                <c:pt idx="1472">
                  <c:v>6.5150921874576107E-2</c:v>
                </c:pt>
                <c:pt idx="1473">
                  <c:v>6.5194130473666664E-2</c:v>
                </c:pt>
                <c:pt idx="1474">
                  <c:v>6.5242212480968897E-2</c:v>
                </c:pt>
                <c:pt idx="1475">
                  <c:v>6.5286545885933606E-2</c:v>
                </c:pt>
                <c:pt idx="1476">
                  <c:v>6.5339261757002776E-2</c:v>
                </c:pt>
                <c:pt idx="1477">
                  <c:v>6.5385572049352775E-2</c:v>
                </c:pt>
                <c:pt idx="1478">
                  <c:v>6.5436012082629724E-2</c:v>
                </c:pt>
                <c:pt idx="1479">
                  <c:v>6.5480332242117772E-2</c:v>
                </c:pt>
                <c:pt idx="1480">
                  <c:v>6.5524594320191115E-2</c:v>
                </c:pt>
                <c:pt idx="1481">
                  <c:v>6.5565716028213331E-2</c:v>
                </c:pt>
                <c:pt idx="1482">
                  <c:v>6.5607841345998896E-2</c:v>
                </c:pt>
                <c:pt idx="1483">
                  <c:v>6.5651631752649722E-2</c:v>
                </c:pt>
                <c:pt idx="1484">
                  <c:v>6.5698286427391658E-2</c:v>
                </c:pt>
                <c:pt idx="1485">
                  <c:v>6.574033611350584E-2</c:v>
                </c:pt>
                <c:pt idx="1486">
                  <c:v>6.5782660378349997E-2</c:v>
                </c:pt>
                <c:pt idx="1487">
                  <c:v>6.5824098057216937E-2</c:v>
                </c:pt>
                <c:pt idx="1488">
                  <c:v>6.5867005785306104E-2</c:v>
                </c:pt>
                <c:pt idx="1489">
                  <c:v>6.5911146799723055E-2</c:v>
                </c:pt>
                <c:pt idx="1490">
                  <c:v>6.5953572061326668E-2</c:v>
                </c:pt>
                <c:pt idx="1491">
                  <c:v>6.5996285279591657E-2</c:v>
                </c:pt>
                <c:pt idx="1492">
                  <c:v>6.6039382815360842E-2</c:v>
                </c:pt>
                <c:pt idx="1493">
                  <c:v>6.6082094907760555E-2</c:v>
                </c:pt>
                <c:pt idx="1494">
                  <c:v>6.6124024589856389E-2</c:v>
                </c:pt>
                <c:pt idx="1495">
                  <c:v>6.6166347596380279E-2</c:v>
                </c:pt>
                <c:pt idx="1496">
                  <c:v>6.6208003693156672E-2</c:v>
                </c:pt>
                <c:pt idx="1497">
                  <c:v>6.6251735024981939E-2</c:v>
                </c:pt>
                <c:pt idx="1498">
                  <c:v>6.6295475165049161E-2</c:v>
                </c:pt>
                <c:pt idx="1499">
                  <c:v>6.6336797144677787E-2</c:v>
                </c:pt>
                <c:pt idx="1500">
                  <c:v>6.6378550926844165E-2</c:v>
                </c:pt>
                <c:pt idx="1501">
                  <c:v>6.6422020594278888E-2</c:v>
                </c:pt>
                <c:pt idx="1502">
                  <c:v>6.6464762753910278E-2</c:v>
                </c:pt>
                <c:pt idx="1503">
                  <c:v>6.6509093046188322E-2</c:v>
                </c:pt>
                <c:pt idx="1504">
                  <c:v>6.6551963157123889E-2</c:v>
                </c:pt>
                <c:pt idx="1505">
                  <c:v>6.6593536337216666E-2</c:v>
                </c:pt>
                <c:pt idx="1506">
                  <c:v>6.6635127398702781E-2</c:v>
                </c:pt>
                <c:pt idx="1507">
                  <c:v>6.6677797370486666E-2</c:v>
                </c:pt>
                <c:pt idx="1508">
                  <c:v>6.6719638109206947E-2</c:v>
                </c:pt>
                <c:pt idx="1509">
                  <c:v>6.6761462158626939E-2</c:v>
                </c:pt>
                <c:pt idx="1510">
                  <c:v>6.6803831921683321E-2</c:v>
                </c:pt>
                <c:pt idx="1511">
                  <c:v>6.684577365716278E-2</c:v>
                </c:pt>
                <c:pt idx="1512">
                  <c:v>6.6887252595689436E-2</c:v>
                </c:pt>
                <c:pt idx="1513">
                  <c:v>6.6930452717675004E-2</c:v>
                </c:pt>
                <c:pt idx="1514">
                  <c:v>6.6971739663018059E-2</c:v>
                </c:pt>
                <c:pt idx="1515">
                  <c:v>6.7013115154372221E-2</c:v>
                </c:pt>
                <c:pt idx="1516">
                  <c:v>6.7056423756811118E-2</c:v>
                </c:pt>
                <c:pt idx="1517">
                  <c:v>6.7098000182045828E-2</c:v>
                </c:pt>
                <c:pt idx="1518">
                  <c:v>6.7139999800258046E-2</c:v>
                </c:pt>
                <c:pt idx="1519">
                  <c:v>6.7183079388406383E-2</c:v>
                </c:pt>
                <c:pt idx="1520">
                  <c:v>6.7226254079076939E-2</c:v>
                </c:pt>
                <c:pt idx="1521">
                  <c:v>6.7267095380359174E-2</c:v>
                </c:pt>
                <c:pt idx="1522">
                  <c:v>6.7310162385304725E-2</c:v>
                </c:pt>
                <c:pt idx="1523">
                  <c:v>6.7352204985088607E-2</c:v>
                </c:pt>
                <c:pt idx="1524">
                  <c:v>6.7395050194528336E-2</c:v>
                </c:pt>
                <c:pt idx="1525">
                  <c:v>6.7438907027244449E-2</c:v>
                </c:pt>
                <c:pt idx="1526">
                  <c:v>6.749079240692972E-2</c:v>
                </c:pt>
                <c:pt idx="1527">
                  <c:v>6.7535354296366118E-2</c:v>
                </c:pt>
                <c:pt idx="1528">
                  <c:v>6.7580880125363618E-2</c:v>
                </c:pt>
                <c:pt idx="1529">
                  <c:v>6.762363447083361E-2</c:v>
                </c:pt>
                <c:pt idx="1530">
                  <c:v>6.7665109833081383E-2</c:v>
                </c:pt>
                <c:pt idx="1531">
                  <c:v>6.7707709736294169E-2</c:v>
                </c:pt>
                <c:pt idx="1532">
                  <c:v>6.7749811543358601E-2</c:v>
                </c:pt>
                <c:pt idx="1533">
                  <c:v>6.7790945238537223E-2</c:v>
                </c:pt>
                <c:pt idx="1534">
                  <c:v>6.7836013038953064E-2</c:v>
                </c:pt>
                <c:pt idx="1535">
                  <c:v>6.7877711388799708E-2</c:v>
                </c:pt>
                <c:pt idx="1536">
                  <c:v>6.7919194102287223E-2</c:v>
                </c:pt>
                <c:pt idx="1537">
                  <c:v>6.7963581747478879E-2</c:v>
                </c:pt>
                <c:pt idx="1538">
                  <c:v>6.8012925386428613E-2</c:v>
                </c:pt>
                <c:pt idx="1539">
                  <c:v>6.8056373397509182E-2</c:v>
                </c:pt>
                <c:pt idx="1540">
                  <c:v>6.8107075757450272E-2</c:v>
                </c:pt>
                <c:pt idx="1541">
                  <c:v>6.8148436413870833E-2</c:v>
                </c:pt>
                <c:pt idx="1542">
                  <c:v>6.8190951479805834E-2</c:v>
                </c:pt>
                <c:pt idx="1543">
                  <c:v>6.825026578373361E-2</c:v>
                </c:pt>
                <c:pt idx="1544">
                  <c:v>6.8292896151542506E-2</c:v>
                </c:pt>
                <c:pt idx="1545">
                  <c:v>6.8335188958379714E-2</c:v>
                </c:pt>
                <c:pt idx="1546">
                  <c:v>6.8378018008338051E-2</c:v>
                </c:pt>
                <c:pt idx="1547">
                  <c:v>6.8421701855129441E-2</c:v>
                </c:pt>
                <c:pt idx="1548">
                  <c:v>6.8465013239118619E-2</c:v>
                </c:pt>
                <c:pt idx="1549">
                  <c:v>6.8507562081018894E-2</c:v>
                </c:pt>
                <c:pt idx="1550">
                  <c:v>6.8549864225917218E-2</c:v>
                </c:pt>
                <c:pt idx="1551">
                  <c:v>6.8593025075064734E-2</c:v>
                </c:pt>
                <c:pt idx="1552">
                  <c:v>6.8638418979114713E-2</c:v>
                </c:pt>
                <c:pt idx="1553">
                  <c:v>6.868134829733083E-2</c:v>
                </c:pt>
                <c:pt idx="1554">
                  <c:v>6.8722547491391381E-2</c:v>
                </c:pt>
                <c:pt idx="1555">
                  <c:v>6.8766441676351667E-2</c:v>
                </c:pt>
                <c:pt idx="1556">
                  <c:v>6.8808145854208053E-2</c:v>
                </c:pt>
                <c:pt idx="1557">
                  <c:v>6.8850412236319436E-2</c:v>
                </c:pt>
                <c:pt idx="1558">
                  <c:v>6.8894403113259173E-2</c:v>
                </c:pt>
                <c:pt idx="1559">
                  <c:v>6.8936147689819163E-2</c:v>
                </c:pt>
                <c:pt idx="1560">
                  <c:v>6.8982757131258607E-2</c:v>
                </c:pt>
                <c:pt idx="1561">
                  <c:v>6.9026103549533341E-2</c:v>
                </c:pt>
                <c:pt idx="1562">
                  <c:v>6.907693664232889E-2</c:v>
                </c:pt>
                <c:pt idx="1563">
                  <c:v>6.9123156534300831E-2</c:v>
                </c:pt>
                <c:pt idx="1564">
                  <c:v>6.9166057838333891E-2</c:v>
                </c:pt>
                <c:pt idx="1565">
                  <c:v>6.9207042455673051E-2</c:v>
                </c:pt>
                <c:pt idx="1566">
                  <c:v>6.924801071484861E-2</c:v>
                </c:pt>
                <c:pt idx="1567">
                  <c:v>6.9290039141972778E-2</c:v>
                </c:pt>
                <c:pt idx="1568">
                  <c:v>6.9332783354653052E-2</c:v>
                </c:pt>
                <c:pt idx="1569">
                  <c:v>6.937643481625444E-2</c:v>
                </c:pt>
                <c:pt idx="1570">
                  <c:v>6.9421937598122221E-2</c:v>
                </c:pt>
                <c:pt idx="1571">
                  <c:v>6.9464114109674999E-2</c:v>
                </c:pt>
                <c:pt idx="1572">
                  <c:v>6.9504654473728333E-2</c:v>
                </c:pt>
                <c:pt idx="1573">
                  <c:v>6.958691656589501E-2</c:v>
                </c:pt>
                <c:pt idx="1574">
                  <c:v>6.9636096358299163E-2</c:v>
                </c:pt>
                <c:pt idx="1575">
                  <c:v>6.9676749242676389E-2</c:v>
                </c:pt>
                <c:pt idx="1576">
                  <c:v>6.9720709257655555E-2</c:v>
                </c:pt>
                <c:pt idx="1577">
                  <c:v>6.9764637218581116E-2</c:v>
                </c:pt>
                <c:pt idx="1578">
                  <c:v>6.9807563689019719E-2</c:v>
                </c:pt>
                <c:pt idx="1579">
                  <c:v>6.9852489829063336E-2</c:v>
                </c:pt>
                <c:pt idx="1580">
                  <c:v>6.9894495275285282E-2</c:v>
                </c:pt>
                <c:pt idx="1581">
                  <c:v>6.9936730199389716E-2</c:v>
                </c:pt>
                <c:pt idx="1582">
                  <c:v>6.9979302552011111E-2</c:v>
                </c:pt>
                <c:pt idx="1583">
                  <c:v>7.002165377140028E-2</c:v>
                </c:pt>
                <c:pt idx="1584">
                  <c:v>7.0066616005367496E-2</c:v>
                </c:pt>
                <c:pt idx="1585">
                  <c:v>7.0120615959167215E-2</c:v>
                </c:pt>
                <c:pt idx="1586">
                  <c:v>7.0162013504240006E-2</c:v>
                </c:pt>
                <c:pt idx="1587">
                  <c:v>7.0204675926102508E-2</c:v>
                </c:pt>
                <c:pt idx="1588">
                  <c:v>7.0246983634100826E-2</c:v>
                </c:pt>
                <c:pt idx="1589">
                  <c:v>7.0288873778449154E-2</c:v>
                </c:pt>
                <c:pt idx="1590">
                  <c:v>7.0339433881971392E-2</c:v>
                </c:pt>
                <c:pt idx="1591">
                  <c:v>7.0383092297448047E-2</c:v>
                </c:pt>
                <c:pt idx="1592">
                  <c:v>7.0426732367939157E-2</c:v>
                </c:pt>
                <c:pt idx="1593">
                  <c:v>7.0469269090228617E-2</c:v>
                </c:pt>
                <c:pt idx="1594">
                  <c:v>7.0512329604890567E-2</c:v>
                </c:pt>
                <c:pt idx="1595">
                  <c:v>7.0554461280504716E-2</c:v>
                </c:pt>
                <c:pt idx="1596">
                  <c:v>7.0597818692524988E-2</c:v>
                </c:pt>
                <c:pt idx="1597">
                  <c:v>7.0642311241891395E-2</c:v>
                </c:pt>
                <c:pt idx="1598">
                  <c:v>7.0686466362741104E-2</c:v>
                </c:pt>
                <c:pt idx="1599">
                  <c:v>7.0728766388363062E-2</c:v>
                </c:pt>
                <c:pt idx="1600">
                  <c:v>7.0771423843171657E-2</c:v>
                </c:pt>
                <c:pt idx="1601">
                  <c:v>7.0814693371454712E-2</c:v>
                </c:pt>
                <c:pt idx="1602">
                  <c:v>7.0864442851808332E-2</c:v>
                </c:pt>
                <c:pt idx="1603">
                  <c:v>7.0912784867816395E-2</c:v>
                </c:pt>
                <c:pt idx="1604">
                  <c:v>7.0956314471032775E-2</c:v>
                </c:pt>
                <c:pt idx="1605">
                  <c:v>7.0999220808346947E-2</c:v>
                </c:pt>
                <c:pt idx="1606">
                  <c:v>7.1043113536304728E-2</c:v>
                </c:pt>
                <c:pt idx="1607">
                  <c:v>7.1085903975698611E-2</c:v>
                </c:pt>
                <c:pt idx="1608">
                  <c:v>7.1131371061006934E-2</c:v>
                </c:pt>
                <c:pt idx="1609">
                  <c:v>7.1174796753459446E-2</c:v>
                </c:pt>
                <c:pt idx="1610">
                  <c:v>7.1218427419662236E-2</c:v>
                </c:pt>
                <c:pt idx="1611">
                  <c:v>7.1260691814952232E-2</c:v>
                </c:pt>
                <c:pt idx="1612">
                  <c:v>7.1303967436154442E-2</c:v>
                </c:pt>
                <c:pt idx="1613">
                  <c:v>7.1346397797266384E-2</c:v>
                </c:pt>
                <c:pt idx="1614">
                  <c:v>7.1390379799736656E-2</c:v>
                </c:pt>
                <c:pt idx="1615">
                  <c:v>7.143338481585168E-2</c:v>
                </c:pt>
                <c:pt idx="1616">
                  <c:v>7.1476023726993063E-2</c:v>
                </c:pt>
                <c:pt idx="1617">
                  <c:v>7.1518187456660554E-2</c:v>
                </c:pt>
                <c:pt idx="1618">
                  <c:v>7.1562202639049707E-2</c:v>
                </c:pt>
                <c:pt idx="1619">
                  <c:v>7.1605633960829723E-2</c:v>
                </c:pt>
                <c:pt idx="1620">
                  <c:v>7.1648786200417217E-2</c:v>
                </c:pt>
                <c:pt idx="1621">
                  <c:v>7.1693343387709732E-2</c:v>
                </c:pt>
                <c:pt idx="1622">
                  <c:v>7.1737496389283048E-2</c:v>
                </c:pt>
                <c:pt idx="1623">
                  <c:v>7.1780635582076105E-2</c:v>
                </c:pt>
                <c:pt idx="1624">
                  <c:v>7.1823658280902217E-2</c:v>
                </c:pt>
                <c:pt idx="1625">
                  <c:v>7.1867053972350006E-2</c:v>
                </c:pt>
                <c:pt idx="1626">
                  <c:v>7.1911067234145268E-2</c:v>
                </c:pt>
                <c:pt idx="1627">
                  <c:v>7.1956594387690004E-2</c:v>
                </c:pt>
                <c:pt idx="1628">
                  <c:v>7.1998756130536384E-2</c:v>
                </c:pt>
                <c:pt idx="1629">
                  <c:v>7.2041938702265274E-2</c:v>
                </c:pt>
                <c:pt idx="1630">
                  <c:v>7.2086938354703894E-2</c:v>
                </c:pt>
                <c:pt idx="1631">
                  <c:v>7.2129691640535828E-2</c:v>
                </c:pt>
                <c:pt idx="1632">
                  <c:v>7.2172793613539718E-2</c:v>
                </c:pt>
                <c:pt idx="1633">
                  <c:v>7.2218012478616395E-2</c:v>
                </c:pt>
                <c:pt idx="1634">
                  <c:v>7.2260045939021397E-2</c:v>
                </c:pt>
                <c:pt idx="1635">
                  <c:v>7.230327546596528E-2</c:v>
                </c:pt>
                <c:pt idx="1636">
                  <c:v>7.2347400983174437E-2</c:v>
                </c:pt>
                <c:pt idx="1637">
                  <c:v>7.2396880918078887E-2</c:v>
                </c:pt>
                <c:pt idx="1638">
                  <c:v>7.2438806427849445E-2</c:v>
                </c:pt>
                <c:pt idx="1639">
                  <c:v>7.2481074531873052E-2</c:v>
                </c:pt>
                <c:pt idx="1640">
                  <c:v>7.2523535622490545E-2</c:v>
                </c:pt>
                <c:pt idx="1641">
                  <c:v>7.2565006017684716E-2</c:v>
                </c:pt>
                <c:pt idx="1642">
                  <c:v>7.2607599960433047E-2</c:v>
                </c:pt>
                <c:pt idx="1643">
                  <c:v>7.2649304005834719E-2</c:v>
                </c:pt>
                <c:pt idx="1644">
                  <c:v>7.2691484755939714E-2</c:v>
                </c:pt>
                <c:pt idx="1645">
                  <c:v>7.2734443147976932E-2</c:v>
                </c:pt>
                <c:pt idx="1646">
                  <c:v>7.2776567008759993E-2</c:v>
                </c:pt>
                <c:pt idx="1647">
                  <c:v>7.2819849914974435E-2</c:v>
                </c:pt>
                <c:pt idx="1648">
                  <c:v>7.2866648832956959E-2</c:v>
                </c:pt>
                <c:pt idx="1649">
                  <c:v>7.2911483248074713E-2</c:v>
                </c:pt>
                <c:pt idx="1650">
                  <c:v>7.2952811121940561E-2</c:v>
                </c:pt>
                <c:pt idx="1651">
                  <c:v>7.299654251999306E-2</c:v>
                </c:pt>
                <c:pt idx="1652">
                  <c:v>7.3039698468314165E-2</c:v>
                </c:pt>
                <c:pt idx="1653">
                  <c:v>7.3082929849624445E-2</c:v>
                </c:pt>
                <c:pt idx="1654">
                  <c:v>7.3126640054914455E-2</c:v>
                </c:pt>
                <c:pt idx="1655">
                  <c:v>7.317372931374444E-2</c:v>
                </c:pt>
                <c:pt idx="1656">
                  <c:v>7.3216009802288332E-2</c:v>
                </c:pt>
                <c:pt idx="1657">
                  <c:v>7.3258883555729987E-2</c:v>
                </c:pt>
                <c:pt idx="1658">
                  <c:v>7.3299955858124433E-2</c:v>
                </c:pt>
                <c:pt idx="1659">
                  <c:v>7.3342939880159178E-2</c:v>
                </c:pt>
                <c:pt idx="1660">
                  <c:v>7.3386645052168062E-2</c:v>
                </c:pt>
                <c:pt idx="1661">
                  <c:v>7.3428629040718063E-2</c:v>
                </c:pt>
                <c:pt idx="1662">
                  <c:v>7.3470220830705271E-2</c:v>
                </c:pt>
                <c:pt idx="1663">
                  <c:v>7.3513188030984444E-2</c:v>
                </c:pt>
                <c:pt idx="1664">
                  <c:v>7.3555980390972497E-2</c:v>
                </c:pt>
                <c:pt idx="1665">
                  <c:v>7.3596740298800839E-2</c:v>
                </c:pt>
                <c:pt idx="1666">
                  <c:v>7.3639548553360828E-2</c:v>
                </c:pt>
                <c:pt idx="1667">
                  <c:v>7.3681988914807497E-2</c:v>
                </c:pt>
                <c:pt idx="1668">
                  <c:v>7.3722300595707224E-2</c:v>
                </c:pt>
                <c:pt idx="1669">
                  <c:v>7.3766124380959169E-2</c:v>
                </c:pt>
                <c:pt idx="1670">
                  <c:v>7.3808535403675282E-2</c:v>
                </c:pt>
                <c:pt idx="1671">
                  <c:v>7.3850340048471949E-2</c:v>
                </c:pt>
                <c:pt idx="1672">
                  <c:v>7.3893763224283607E-2</c:v>
                </c:pt>
                <c:pt idx="1673">
                  <c:v>7.3934923609097786E-2</c:v>
                </c:pt>
                <c:pt idx="1674">
                  <c:v>7.3975806898540816E-2</c:v>
                </c:pt>
                <c:pt idx="1675">
                  <c:v>7.4018356336487512E-2</c:v>
                </c:pt>
                <c:pt idx="1676">
                  <c:v>7.4059531688690006E-2</c:v>
                </c:pt>
                <c:pt idx="1677">
                  <c:v>7.4101271695560841E-2</c:v>
                </c:pt>
                <c:pt idx="1678">
                  <c:v>7.4144029021263061E-2</c:v>
                </c:pt>
                <c:pt idx="1679">
                  <c:v>7.4184873302777496E-2</c:v>
                </c:pt>
                <c:pt idx="1680">
                  <c:v>7.42273650566736E-2</c:v>
                </c:pt>
                <c:pt idx="1681">
                  <c:v>7.4270352191394995E-2</c:v>
                </c:pt>
                <c:pt idx="1682">
                  <c:v>7.4312033123440008E-2</c:v>
                </c:pt>
                <c:pt idx="1683">
                  <c:v>7.435361716482361E-2</c:v>
                </c:pt>
                <c:pt idx="1684">
                  <c:v>7.4395832750532229E-2</c:v>
                </c:pt>
                <c:pt idx="1685">
                  <c:v>7.4437322285439991E-2</c:v>
                </c:pt>
                <c:pt idx="1686">
                  <c:v>7.4479648073514162E-2</c:v>
                </c:pt>
                <c:pt idx="1687">
                  <c:v>7.4521975782182226E-2</c:v>
                </c:pt>
                <c:pt idx="1688">
                  <c:v>7.4562962055206114E-2</c:v>
                </c:pt>
                <c:pt idx="1689">
                  <c:v>7.4604133235083608E-2</c:v>
                </c:pt>
                <c:pt idx="1690">
                  <c:v>7.4646527104907504E-2</c:v>
                </c:pt>
                <c:pt idx="1691">
                  <c:v>7.4687311119503344E-2</c:v>
                </c:pt>
                <c:pt idx="1692">
                  <c:v>7.4728841185569717E-2</c:v>
                </c:pt>
                <c:pt idx="1693">
                  <c:v>7.4771483739216951E-2</c:v>
                </c:pt>
                <c:pt idx="1694">
                  <c:v>7.4813305404451108E-2</c:v>
                </c:pt>
                <c:pt idx="1695">
                  <c:v>7.4855697751045003E-2</c:v>
                </c:pt>
                <c:pt idx="1696">
                  <c:v>7.4898812704616111E-2</c:v>
                </c:pt>
                <c:pt idx="1697">
                  <c:v>7.4941315915849446E-2</c:v>
                </c:pt>
                <c:pt idx="1698">
                  <c:v>7.4984724455409435E-2</c:v>
                </c:pt>
                <c:pt idx="1699">
                  <c:v>7.5030778447786953E-2</c:v>
                </c:pt>
                <c:pt idx="1700">
                  <c:v>7.5075310733583048E-2</c:v>
                </c:pt>
                <c:pt idx="1701">
                  <c:v>7.511960347493471E-2</c:v>
                </c:pt>
                <c:pt idx="1702">
                  <c:v>7.5166026618745552E-2</c:v>
                </c:pt>
                <c:pt idx="1703">
                  <c:v>7.5212018622292223E-2</c:v>
                </c:pt>
                <c:pt idx="1704">
                  <c:v>7.5256513224707514E-2</c:v>
                </c:pt>
                <c:pt idx="1705">
                  <c:v>7.5303716792000555E-2</c:v>
                </c:pt>
                <c:pt idx="1706">
                  <c:v>7.5348322325282491E-2</c:v>
                </c:pt>
                <c:pt idx="1707">
                  <c:v>7.5393354495366383E-2</c:v>
                </c:pt>
                <c:pt idx="1708">
                  <c:v>7.5439916584226649E-2</c:v>
                </c:pt>
                <c:pt idx="1709">
                  <c:v>7.5483860903315839E-2</c:v>
                </c:pt>
                <c:pt idx="1710">
                  <c:v>7.5527961519029171E-2</c:v>
                </c:pt>
                <c:pt idx="1711">
                  <c:v>7.5573342310057495E-2</c:v>
                </c:pt>
                <c:pt idx="1712">
                  <c:v>7.562342756324332E-2</c:v>
                </c:pt>
                <c:pt idx="1713">
                  <c:v>7.5667772359318056E-2</c:v>
                </c:pt>
                <c:pt idx="1714">
                  <c:v>7.5713461505041935E-2</c:v>
                </c:pt>
                <c:pt idx="1715">
                  <c:v>7.5756119026078053E-2</c:v>
                </c:pt>
                <c:pt idx="1716">
                  <c:v>7.5805514918433056E-2</c:v>
                </c:pt>
                <c:pt idx="1717">
                  <c:v>7.5849776268005278E-2</c:v>
                </c:pt>
                <c:pt idx="1718">
                  <c:v>7.5891885757446126E-2</c:v>
                </c:pt>
                <c:pt idx="1719">
                  <c:v>7.5936683350139159E-2</c:v>
                </c:pt>
                <c:pt idx="1720">
                  <c:v>7.5981652339299446E-2</c:v>
                </c:pt>
                <c:pt idx="1721">
                  <c:v>7.6025654077529717E-2</c:v>
                </c:pt>
                <c:pt idx="1722">
                  <c:v>7.6069252159860268E-2</c:v>
                </c:pt>
                <c:pt idx="1723">
                  <c:v>7.6111995445357225E-2</c:v>
                </c:pt>
                <c:pt idx="1724">
                  <c:v>7.615311622619611E-2</c:v>
                </c:pt>
                <c:pt idx="1725">
                  <c:v>7.6193368567360559E-2</c:v>
                </c:pt>
                <c:pt idx="1726">
                  <c:v>7.6235023472044167E-2</c:v>
                </c:pt>
                <c:pt idx="1727">
                  <c:v>7.627891547150055E-2</c:v>
                </c:pt>
                <c:pt idx="1728">
                  <c:v>7.6322463154792783E-2</c:v>
                </c:pt>
                <c:pt idx="1729">
                  <c:v>7.6366814639833053E-2</c:v>
                </c:pt>
                <c:pt idx="1730">
                  <c:v>7.6412203576829457E-2</c:v>
                </c:pt>
                <c:pt idx="1731">
                  <c:v>7.6456324723031655E-2</c:v>
                </c:pt>
                <c:pt idx="1732">
                  <c:v>7.6502532230483047E-2</c:v>
                </c:pt>
                <c:pt idx="1733">
                  <c:v>7.6546255946159172E-2</c:v>
                </c:pt>
                <c:pt idx="1734">
                  <c:v>7.6589734752972774E-2</c:v>
                </c:pt>
                <c:pt idx="1735">
                  <c:v>7.663512700133833E-2</c:v>
                </c:pt>
                <c:pt idx="1736">
                  <c:v>7.6678846014870281E-2</c:v>
                </c:pt>
                <c:pt idx="1737">
                  <c:v>7.6724943253728889E-2</c:v>
                </c:pt>
                <c:pt idx="1738">
                  <c:v>7.6770898832215009E-2</c:v>
                </c:pt>
                <c:pt idx="1739">
                  <c:v>7.6815618342823327E-2</c:v>
                </c:pt>
                <c:pt idx="1740">
                  <c:v>7.686086091730307E-2</c:v>
                </c:pt>
                <c:pt idx="1741">
                  <c:v>7.6905840105480558E-2</c:v>
                </c:pt>
                <c:pt idx="1742">
                  <c:v>7.6949737800491941E-2</c:v>
                </c:pt>
                <c:pt idx="1743">
                  <c:v>7.6993680993715827E-2</c:v>
                </c:pt>
                <c:pt idx="1744">
                  <c:v>7.703940782282083E-2</c:v>
                </c:pt>
                <c:pt idx="1745">
                  <c:v>7.7084697220060561E-2</c:v>
                </c:pt>
                <c:pt idx="1746">
                  <c:v>7.712949838903195E-2</c:v>
                </c:pt>
                <c:pt idx="1747">
                  <c:v>7.71755166186225E-2</c:v>
                </c:pt>
                <c:pt idx="1748">
                  <c:v>7.7220176325903889E-2</c:v>
                </c:pt>
                <c:pt idx="1749">
                  <c:v>7.7264063424534166E-2</c:v>
                </c:pt>
                <c:pt idx="1750">
                  <c:v>7.7310412327448341E-2</c:v>
                </c:pt>
                <c:pt idx="1751">
                  <c:v>7.7353497942288602E-2</c:v>
                </c:pt>
                <c:pt idx="1752">
                  <c:v>7.7395018008019997E-2</c:v>
                </c:pt>
                <c:pt idx="1753">
                  <c:v>7.7437980373700269E-2</c:v>
                </c:pt>
                <c:pt idx="1754">
                  <c:v>7.7479499446021102E-2</c:v>
                </c:pt>
                <c:pt idx="1755">
                  <c:v>7.752458863788167E-2</c:v>
                </c:pt>
                <c:pt idx="1756">
                  <c:v>7.7570246126916681E-2</c:v>
                </c:pt>
                <c:pt idx="1757">
                  <c:v>7.7613752418094165E-2</c:v>
                </c:pt>
                <c:pt idx="1758">
                  <c:v>7.7660346296098332E-2</c:v>
                </c:pt>
                <c:pt idx="1759">
                  <c:v>7.770859128899027E-2</c:v>
                </c:pt>
                <c:pt idx="1760">
                  <c:v>7.7753490739398329E-2</c:v>
                </c:pt>
                <c:pt idx="1761">
                  <c:v>7.7798634701304728E-2</c:v>
                </c:pt>
                <c:pt idx="1762">
                  <c:v>7.7858708633316662E-2</c:v>
                </c:pt>
                <c:pt idx="1763">
                  <c:v>7.7913027207056673E-2</c:v>
                </c:pt>
                <c:pt idx="1764">
                  <c:v>7.7978539797994711E-2</c:v>
                </c:pt>
                <c:pt idx="1765">
                  <c:v>7.805365694893722E-2</c:v>
                </c:pt>
                <c:pt idx="1766">
                  <c:v>7.8127704328960823E-2</c:v>
                </c:pt>
                <c:pt idx="1767">
                  <c:v>7.8196805583106113E-2</c:v>
                </c:pt>
                <c:pt idx="1768">
                  <c:v>7.8294588062498061E-2</c:v>
                </c:pt>
                <c:pt idx="1769">
                  <c:v>7.835219826963194E-2</c:v>
                </c:pt>
                <c:pt idx="1770">
                  <c:v>7.8395251234372215E-2</c:v>
                </c:pt>
                <c:pt idx="1771">
                  <c:v>7.8438493940565276E-2</c:v>
                </c:pt>
                <c:pt idx="1772">
                  <c:v>7.8481119010183342E-2</c:v>
                </c:pt>
                <c:pt idx="1773">
                  <c:v>7.852465159363195E-2</c:v>
                </c:pt>
                <c:pt idx="1774">
                  <c:v>7.8569820192124995E-2</c:v>
                </c:pt>
                <c:pt idx="1775">
                  <c:v>7.861762742201471E-2</c:v>
                </c:pt>
                <c:pt idx="1776">
                  <c:v>7.8669323590066662E-2</c:v>
                </c:pt>
                <c:pt idx="1777">
                  <c:v>7.8716487420929723E-2</c:v>
                </c:pt>
                <c:pt idx="1778">
                  <c:v>7.8760684198803346E-2</c:v>
                </c:pt>
                <c:pt idx="1779">
                  <c:v>7.8807134893205275E-2</c:v>
                </c:pt>
                <c:pt idx="1780">
                  <c:v>7.885737657546972E-2</c:v>
                </c:pt>
                <c:pt idx="1781">
                  <c:v>7.8907224668396669E-2</c:v>
                </c:pt>
                <c:pt idx="1782">
                  <c:v>7.8956031401951954E-2</c:v>
                </c:pt>
                <c:pt idx="1783">
                  <c:v>7.9012833635012228E-2</c:v>
                </c:pt>
                <c:pt idx="1784">
                  <c:v>7.9067807661162226E-2</c:v>
                </c:pt>
                <c:pt idx="1785">
                  <c:v>7.9120891160435011E-2</c:v>
                </c:pt>
                <c:pt idx="1786">
                  <c:v>7.9185492065217508E-2</c:v>
                </c:pt>
                <c:pt idx="1787">
                  <c:v>7.9265072213278609E-2</c:v>
                </c:pt>
                <c:pt idx="1788">
                  <c:v>7.9331275158458045E-2</c:v>
                </c:pt>
                <c:pt idx="1789">
                  <c:v>7.93753885560564E-2</c:v>
                </c:pt>
                <c:pt idx="1790">
                  <c:v>7.9427716798252501E-2</c:v>
                </c:pt>
                <c:pt idx="1791">
                  <c:v>7.9475208918253326E-2</c:v>
                </c:pt>
                <c:pt idx="1792">
                  <c:v>7.952260182963472E-2</c:v>
                </c:pt>
                <c:pt idx="1793">
                  <c:v>7.9565600421693333E-2</c:v>
                </c:pt>
                <c:pt idx="1794">
                  <c:v>7.9610746569103621E-2</c:v>
                </c:pt>
                <c:pt idx="1795">
                  <c:v>7.9654284848107215E-2</c:v>
                </c:pt>
                <c:pt idx="1796">
                  <c:v>7.9697589874267505E-2</c:v>
                </c:pt>
                <c:pt idx="1797">
                  <c:v>7.9740252825948904E-2</c:v>
                </c:pt>
                <c:pt idx="1798">
                  <c:v>7.9787326653798327E-2</c:v>
                </c:pt>
                <c:pt idx="1799">
                  <c:v>7.9837612377272507E-2</c:v>
                </c:pt>
                <c:pt idx="1800">
                  <c:v>7.9889285431967771E-2</c:v>
                </c:pt>
                <c:pt idx="1801">
                  <c:v>7.9941348168585016E-2</c:v>
                </c:pt>
                <c:pt idx="1802">
                  <c:v>7.9989851249588614E-2</c:v>
                </c:pt>
                <c:pt idx="1803">
                  <c:v>8.0042574008305847E-2</c:v>
                </c:pt>
                <c:pt idx="1804">
                  <c:v>8.0095291799968896E-2</c:v>
                </c:pt>
                <c:pt idx="1805">
                  <c:v>8.014536672168307E-2</c:v>
                </c:pt>
                <c:pt idx="1806">
                  <c:v>8.0195892519420831E-2</c:v>
                </c:pt>
                <c:pt idx="1807">
                  <c:v>8.0243383381101652E-2</c:v>
                </c:pt>
                <c:pt idx="1808">
                  <c:v>8.0293377108043892E-2</c:v>
                </c:pt>
                <c:pt idx="1809">
                  <c:v>8.0343217982186119E-2</c:v>
                </c:pt>
                <c:pt idx="1810">
                  <c:v>8.0394819709989726E-2</c:v>
                </c:pt>
                <c:pt idx="1811">
                  <c:v>8.0455596976809998E-2</c:v>
                </c:pt>
                <c:pt idx="1812">
                  <c:v>8.0504893793000007E-2</c:v>
                </c:pt>
                <c:pt idx="1813">
                  <c:v>8.0553551647398053E-2</c:v>
                </c:pt>
                <c:pt idx="1814">
                  <c:v>8.0602406726943063E-2</c:v>
                </c:pt>
                <c:pt idx="1815">
                  <c:v>8.0652019513977768E-2</c:v>
                </c:pt>
                <c:pt idx="1816">
                  <c:v>8.0699139038721682E-2</c:v>
                </c:pt>
                <c:pt idx="1817">
                  <c:v>8.0748317771487485E-2</c:v>
                </c:pt>
                <c:pt idx="1818">
                  <c:v>8.0798659589555274E-2</c:v>
                </c:pt>
                <c:pt idx="1819">
                  <c:v>8.0845550762282226E-2</c:v>
                </c:pt>
                <c:pt idx="1820">
                  <c:v>8.0890482399198618E-2</c:v>
                </c:pt>
                <c:pt idx="1821">
                  <c:v>8.0934590366151388E-2</c:v>
                </c:pt>
                <c:pt idx="1822">
                  <c:v>8.0977776381704461E-2</c:v>
                </c:pt>
                <c:pt idx="1823">
                  <c:v>8.1021698647074994E-2</c:v>
                </c:pt>
                <c:pt idx="1824">
                  <c:v>8.1065395673115825E-2</c:v>
                </c:pt>
                <c:pt idx="1825">
                  <c:v>8.1113417877091115E-2</c:v>
                </c:pt>
                <c:pt idx="1826">
                  <c:v>8.115588459703639E-2</c:v>
                </c:pt>
                <c:pt idx="1827">
                  <c:v>8.1198446684413325E-2</c:v>
                </c:pt>
                <c:pt idx="1828">
                  <c:v>8.1240798830985825E-2</c:v>
                </c:pt>
                <c:pt idx="1829">
                  <c:v>8.1282618509398316E-2</c:v>
                </c:pt>
                <c:pt idx="1830">
                  <c:v>8.1325618492232216E-2</c:v>
                </c:pt>
                <c:pt idx="1831">
                  <c:v>8.1368390255504172E-2</c:v>
                </c:pt>
                <c:pt idx="1832">
                  <c:v>8.1409108175171677E-2</c:v>
                </c:pt>
                <c:pt idx="1833">
                  <c:v>8.1451764504114718E-2</c:v>
                </c:pt>
                <c:pt idx="1834">
                  <c:v>8.1494581699371113E-2</c:v>
                </c:pt>
                <c:pt idx="1835">
                  <c:v>8.1536836293008327E-2</c:v>
                </c:pt>
                <c:pt idx="1836">
                  <c:v>8.1580712265438338E-2</c:v>
                </c:pt>
                <c:pt idx="1837">
                  <c:v>8.1621493763393616E-2</c:v>
                </c:pt>
                <c:pt idx="1838">
                  <c:v>8.1664781636661937E-2</c:v>
                </c:pt>
                <c:pt idx="1839">
                  <c:v>8.1711861689885285E-2</c:v>
                </c:pt>
                <c:pt idx="1840">
                  <c:v>8.1757051150003895E-2</c:v>
                </c:pt>
                <c:pt idx="1841">
                  <c:v>8.1799483166800552E-2</c:v>
                </c:pt>
                <c:pt idx="1842">
                  <c:v>8.1842881904707773E-2</c:v>
                </c:pt>
                <c:pt idx="1843">
                  <c:v>8.1884926689995544E-2</c:v>
                </c:pt>
                <c:pt idx="1844">
                  <c:v>8.1927352878782223E-2</c:v>
                </c:pt>
                <c:pt idx="1845">
                  <c:v>8.1970175637139167E-2</c:v>
                </c:pt>
                <c:pt idx="1846">
                  <c:v>8.2014477517869722E-2</c:v>
                </c:pt>
                <c:pt idx="1847">
                  <c:v>8.2059467501110289E-2</c:v>
                </c:pt>
                <c:pt idx="1848">
                  <c:v>8.2106273770332222E-2</c:v>
                </c:pt>
                <c:pt idx="1849">
                  <c:v>8.215344117747389E-2</c:v>
                </c:pt>
                <c:pt idx="1850">
                  <c:v>8.2198052803675273E-2</c:v>
                </c:pt>
                <c:pt idx="1851">
                  <c:v>8.2242897285355276E-2</c:v>
                </c:pt>
                <c:pt idx="1852">
                  <c:v>8.2288681930965835E-2</c:v>
                </c:pt>
                <c:pt idx="1853">
                  <c:v>8.2331130769517508E-2</c:v>
                </c:pt>
                <c:pt idx="1854">
                  <c:v>8.2378552489810283E-2</c:v>
                </c:pt>
                <c:pt idx="1855">
                  <c:v>8.2425045238600836E-2</c:v>
                </c:pt>
                <c:pt idx="1856">
                  <c:v>8.2468025816811383E-2</c:v>
                </c:pt>
                <c:pt idx="1857">
                  <c:v>8.2516757978333327E-2</c:v>
                </c:pt>
                <c:pt idx="1858">
                  <c:v>8.2561283508936392E-2</c:v>
                </c:pt>
                <c:pt idx="1859">
                  <c:v>8.2605923811594442E-2</c:v>
                </c:pt>
                <c:pt idx="1860">
                  <c:v>8.2648780279689152E-2</c:v>
                </c:pt>
                <c:pt idx="1861">
                  <c:v>8.2690037820074169E-2</c:v>
                </c:pt>
                <c:pt idx="1862">
                  <c:v>8.2732760906219449E-2</c:v>
                </c:pt>
                <c:pt idx="1863">
                  <c:v>8.2780627210934724E-2</c:v>
                </c:pt>
                <c:pt idx="1864">
                  <c:v>8.282208270496777E-2</c:v>
                </c:pt>
                <c:pt idx="1865">
                  <c:v>8.2864188353220569E-2</c:v>
                </c:pt>
                <c:pt idx="1866">
                  <c:v>8.290758828322084E-2</c:v>
                </c:pt>
                <c:pt idx="1867">
                  <c:v>8.2952411572138327E-2</c:v>
                </c:pt>
                <c:pt idx="1868">
                  <c:v>8.2996867299079721E-2</c:v>
                </c:pt>
                <c:pt idx="1869">
                  <c:v>8.3042764266331934E-2</c:v>
                </c:pt>
                <c:pt idx="1870">
                  <c:v>8.3088315063052504E-2</c:v>
                </c:pt>
                <c:pt idx="1871">
                  <c:v>8.3130227724710834E-2</c:v>
                </c:pt>
                <c:pt idx="1872">
                  <c:v>8.3173519902758883E-2</c:v>
                </c:pt>
                <c:pt idx="1873">
                  <c:v>8.321535090605417E-2</c:v>
                </c:pt>
                <c:pt idx="1874">
                  <c:v>8.3256993359989442E-2</c:v>
                </c:pt>
                <c:pt idx="1875">
                  <c:v>8.3299766381581389E-2</c:v>
                </c:pt>
                <c:pt idx="1876">
                  <c:v>8.3341045445865833E-2</c:v>
                </c:pt>
                <c:pt idx="1877">
                  <c:v>8.3383071819941104E-2</c:v>
                </c:pt>
                <c:pt idx="1878">
                  <c:v>8.3426926268471396E-2</c:v>
                </c:pt>
                <c:pt idx="1879">
                  <c:v>8.3469857639736397E-2</c:v>
                </c:pt>
                <c:pt idx="1880">
                  <c:v>8.3512886034117786E-2</c:v>
                </c:pt>
                <c:pt idx="1881">
                  <c:v>8.3556559748119721E-2</c:v>
                </c:pt>
                <c:pt idx="1882">
                  <c:v>8.3599900470839442E-2</c:v>
                </c:pt>
                <c:pt idx="1883">
                  <c:v>8.3646407590971944E-2</c:v>
                </c:pt>
                <c:pt idx="1884">
                  <c:v>8.3691174387931666E-2</c:v>
                </c:pt>
                <c:pt idx="1885">
                  <c:v>8.3734227352671955E-2</c:v>
                </c:pt>
                <c:pt idx="1886">
                  <c:v>8.3776865336629994E-2</c:v>
                </c:pt>
                <c:pt idx="1887">
                  <c:v>8.3821044762929162E-2</c:v>
                </c:pt>
                <c:pt idx="1888">
                  <c:v>8.3864862918853617E-2</c:v>
                </c:pt>
                <c:pt idx="1889">
                  <c:v>8.3907475603951107E-2</c:v>
                </c:pt>
                <c:pt idx="1890">
                  <c:v>8.3952420685026119E-2</c:v>
                </c:pt>
                <c:pt idx="1891">
                  <c:v>8.4002141555150261E-2</c:v>
                </c:pt>
                <c:pt idx="1892">
                  <c:v>8.4045784672101123E-2</c:v>
                </c:pt>
                <c:pt idx="1893">
                  <c:v>8.409472544987974E-2</c:v>
                </c:pt>
                <c:pt idx="1894">
                  <c:v>8.4138307372728885E-2</c:v>
                </c:pt>
                <c:pt idx="1895">
                  <c:v>8.4181247817145283E-2</c:v>
                </c:pt>
                <c:pt idx="1896">
                  <c:v>8.4231639570659989E-2</c:v>
                </c:pt>
                <c:pt idx="1897">
                  <c:v>8.4285316533512511E-2</c:v>
                </c:pt>
                <c:pt idx="1898">
                  <c:v>8.4333889550632771E-2</c:v>
                </c:pt>
                <c:pt idx="1899">
                  <c:v>8.4380695952309445E-2</c:v>
                </c:pt>
                <c:pt idx="1900">
                  <c:v>8.4425222078958903E-2</c:v>
                </c:pt>
                <c:pt idx="1901">
                  <c:v>8.4467853440178611E-2</c:v>
                </c:pt>
                <c:pt idx="1902">
                  <c:v>8.4517069326506669E-2</c:v>
                </c:pt>
                <c:pt idx="1903">
                  <c:v>8.4561305708355267E-2</c:v>
                </c:pt>
                <c:pt idx="1904">
                  <c:v>8.4605220490031663E-2</c:v>
                </c:pt>
                <c:pt idx="1905">
                  <c:v>8.4650654991467789E-2</c:v>
                </c:pt>
                <c:pt idx="1906">
                  <c:v>8.4693257013956677E-2</c:v>
                </c:pt>
                <c:pt idx="1907">
                  <c:v>8.473540551132612E-2</c:v>
                </c:pt>
                <c:pt idx="1908">
                  <c:v>8.4778367082277775E-2</c:v>
                </c:pt>
                <c:pt idx="1909">
                  <c:v>8.4820957647429446E-2</c:v>
                </c:pt>
                <c:pt idx="1910">
                  <c:v>8.4863266878657778E-2</c:v>
                </c:pt>
                <c:pt idx="1911">
                  <c:v>8.4907437761624446E-2</c:v>
                </c:pt>
                <c:pt idx="1912">
                  <c:v>8.4948716693454163E-2</c:v>
                </c:pt>
                <c:pt idx="1913">
                  <c:v>8.4991176790661108E-2</c:v>
                </c:pt>
                <c:pt idx="1914">
                  <c:v>8.5035780403348873E-2</c:v>
                </c:pt>
                <c:pt idx="1915">
                  <c:v>8.5078430970509725E-2</c:v>
                </c:pt>
                <c:pt idx="1916">
                  <c:v>8.5125304990344444E-2</c:v>
                </c:pt>
                <c:pt idx="1917">
                  <c:v>8.5181524886025276E-2</c:v>
                </c:pt>
                <c:pt idx="1918">
                  <c:v>8.5232325990994715E-2</c:v>
                </c:pt>
                <c:pt idx="1919">
                  <c:v>8.5280529459317495E-2</c:v>
                </c:pt>
                <c:pt idx="1920">
                  <c:v>8.532671862178362E-2</c:v>
                </c:pt>
                <c:pt idx="1921">
                  <c:v>8.5383056534661106E-2</c:v>
                </c:pt>
                <c:pt idx="1922">
                  <c:v>8.5435792936218891E-2</c:v>
                </c:pt>
                <c:pt idx="1923">
                  <c:v>8.5484939747386385E-2</c:v>
                </c:pt>
                <c:pt idx="1924">
                  <c:v>8.5530710485246381E-2</c:v>
                </c:pt>
                <c:pt idx="1925">
                  <c:v>8.5579110052850266E-2</c:v>
                </c:pt>
                <c:pt idx="1926">
                  <c:v>8.5626578595903072E-2</c:v>
                </c:pt>
                <c:pt idx="1927">
                  <c:v>8.5674481458133875E-2</c:v>
                </c:pt>
                <c:pt idx="1928">
                  <c:v>8.5721223155657222E-2</c:v>
                </c:pt>
                <c:pt idx="1929">
                  <c:v>8.5767987767855269E-2</c:v>
                </c:pt>
                <c:pt idx="1930">
                  <c:v>8.5812761651145E-2</c:v>
                </c:pt>
                <c:pt idx="1931">
                  <c:v>8.5863292548391396E-2</c:v>
                </c:pt>
                <c:pt idx="1932">
                  <c:v>8.5912496513790557E-2</c:v>
                </c:pt>
                <c:pt idx="1933">
                  <c:v>8.5959234966171943E-2</c:v>
                </c:pt>
                <c:pt idx="1934">
                  <c:v>8.600509610440972E-2</c:v>
                </c:pt>
                <c:pt idx="1935">
                  <c:v>8.6054124368561385E-2</c:v>
                </c:pt>
                <c:pt idx="1936">
                  <c:v>8.6100513339042506E-2</c:v>
                </c:pt>
                <c:pt idx="1937">
                  <c:v>8.6152137849065821E-2</c:v>
                </c:pt>
                <c:pt idx="1938">
                  <c:v>8.6203892562124448E-2</c:v>
                </c:pt>
                <c:pt idx="1939">
                  <c:v>8.6251651379796929E-2</c:v>
                </c:pt>
                <c:pt idx="1940">
                  <c:v>8.629733271068972E-2</c:v>
                </c:pt>
                <c:pt idx="1941">
                  <c:v>8.6344861255751665E-2</c:v>
                </c:pt>
                <c:pt idx="1942">
                  <c:v>8.6390562388631936E-2</c:v>
                </c:pt>
                <c:pt idx="1943">
                  <c:v>8.6436666250228888E-2</c:v>
                </c:pt>
                <c:pt idx="1944">
                  <c:v>8.6484384934107233E-2</c:v>
                </c:pt>
                <c:pt idx="1945">
                  <c:v>8.6531156036588619E-2</c:v>
                </c:pt>
                <c:pt idx="1946">
                  <c:v>8.6577655143207782E-2</c:v>
                </c:pt>
                <c:pt idx="1947">
                  <c:v>8.6665938364134734E-2</c:v>
                </c:pt>
                <c:pt idx="1948">
                  <c:v>8.6710530055893617E-2</c:v>
                </c:pt>
                <c:pt idx="1949">
                  <c:v>8.6756076349152222E-2</c:v>
                </c:pt>
                <c:pt idx="1950">
                  <c:v>8.6806478301683893E-2</c:v>
                </c:pt>
                <c:pt idx="1951">
                  <c:v>8.6852547857496396E-2</c:v>
                </c:pt>
                <c:pt idx="1952">
                  <c:v>8.6899304257498602E-2</c:v>
                </c:pt>
                <c:pt idx="1953">
                  <c:v>8.6945941381984165E-2</c:v>
                </c:pt>
                <c:pt idx="1954">
                  <c:v>8.6994435720973332E-2</c:v>
                </c:pt>
                <c:pt idx="1955">
                  <c:v>8.7041362126668062E-2</c:v>
                </c:pt>
                <c:pt idx="1956">
                  <c:v>8.7089272605048049E-2</c:v>
                </c:pt>
                <c:pt idx="1957">
                  <c:v>8.7133153080939996E-2</c:v>
                </c:pt>
                <c:pt idx="1958">
                  <c:v>8.7181197007496949E-2</c:v>
                </c:pt>
                <c:pt idx="1959">
                  <c:v>8.7226890921592512E-2</c:v>
                </c:pt>
                <c:pt idx="1960">
                  <c:v>8.7283591296937482E-2</c:v>
                </c:pt>
                <c:pt idx="1961">
                  <c:v>8.7332707444826671E-2</c:v>
                </c:pt>
                <c:pt idx="1962">
                  <c:v>8.7385029660330835E-2</c:v>
                </c:pt>
                <c:pt idx="1963">
                  <c:v>8.7435522675514174E-2</c:v>
                </c:pt>
                <c:pt idx="1964">
                  <c:v>8.748141898049222E-2</c:v>
                </c:pt>
                <c:pt idx="1965">
                  <c:v>8.753916488753416E-2</c:v>
                </c:pt>
                <c:pt idx="1966">
                  <c:v>8.7587841815418607E-2</c:v>
                </c:pt>
                <c:pt idx="1967">
                  <c:v>8.7632335225740834E-2</c:v>
                </c:pt>
                <c:pt idx="1968">
                  <c:v>8.7678414980570274E-2</c:v>
                </c:pt>
                <c:pt idx="1969">
                  <c:v>8.772464295228305E-2</c:v>
                </c:pt>
                <c:pt idx="1970">
                  <c:v>8.7765917778014998E-2</c:v>
                </c:pt>
                <c:pt idx="1971">
                  <c:v>8.7808931668599446E-2</c:v>
                </c:pt>
                <c:pt idx="1972">
                  <c:v>8.7851612634128884E-2</c:v>
                </c:pt>
                <c:pt idx="1973">
                  <c:v>8.7901093761126106E-2</c:v>
                </c:pt>
                <c:pt idx="1974">
                  <c:v>8.7944198383225272E-2</c:v>
                </c:pt>
                <c:pt idx="1975">
                  <c:v>8.7989155650138623E-2</c:v>
                </c:pt>
                <c:pt idx="1976">
                  <c:v>8.8033167786068345E-2</c:v>
                </c:pt>
                <c:pt idx="1977">
                  <c:v>8.8079977896478326E-2</c:v>
                </c:pt>
                <c:pt idx="1978">
                  <c:v>8.8122347990671659E-2</c:v>
                </c:pt>
                <c:pt idx="1979">
                  <c:v>8.816307902336111E-2</c:v>
                </c:pt>
                <c:pt idx="1980">
                  <c:v>8.8207069370481672E-2</c:v>
                </c:pt>
                <c:pt idx="1981">
                  <c:v>8.8252847062216658E-2</c:v>
                </c:pt>
                <c:pt idx="1982">
                  <c:v>8.8296648595068042E-2</c:v>
                </c:pt>
                <c:pt idx="1983">
                  <c:v>8.8341816994878891E-2</c:v>
                </c:pt>
                <c:pt idx="1984">
                  <c:v>8.8386501537428871E-2</c:v>
                </c:pt>
                <c:pt idx="1985">
                  <c:v>8.8429054684108888E-2</c:v>
                </c:pt>
                <c:pt idx="1986">
                  <c:v>8.8474608129924998E-2</c:v>
                </c:pt>
                <c:pt idx="1987">
                  <c:v>8.8517973621686105E-2</c:v>
                </c:pt>
                <c:pt idx="1988">
                  <c:v>8.8563395341237236E-2</c:v>
                </c:pt>
                <c:pt idx="1989">
                  <c:v>8.8611512051688074E-2</c:v>
                </c:pt>
                <c:pt idx="1990">
                  <c:v>8.865566472212473E-2</c:v>
                </c:pt>
                <c:pt idx="1991">
                  <c:v>8.8697578907012783E-2</c:v>
                </c:pt>
                <c:pt idx="1992">
                  <c:v>8.8740250335799173E-2</c:v>
                </c:pt>
                <c:pt idx="1993">
                  <c:v>8.8782180282804449E-2</c:v>
                </c:pt>
                <c:pt idx="1994">
                  <c:v>8.8824040161238613E-2</c:v>
                </c:pt>
                <c:pt idx="1995">
                  <c:v>8.886660026179416E-2</c:v>
                </c:pt>
                <c:pt idx="1996">
                  <c:v>8.8908602926466102E-2</c:v>
                </c:pt>
                <c:pt idx="1997">
                  <c:v>8.8953348265753615E-2</c:v>
                </c:pt>
                <c:pt idx="1998">
                  <c:v>8.8998800251218882E-2</c:v>
                </c:pt>
                <c:pt idx="1999">
                  <c:v>8.9044232236014445E-2</c:v>
                </c:pt>
                <c:pt idx="2000">
                  <c:v>8.9089539183510549E-2</c:v>
                </c:pt>
                <c:pt idx="2001">
                  <c:v>8.9132874541812221E-2</c:v>
                </c:pt>
                <c:pt idx="2002">
                  <c:v>8.9179133507940295E-2</c:v>
                </c:pt>
                <c:pt idx="2003">
                  <c:v>8.9224169651667226E-2</c:v>
                </c:pt>
                <c:pt idx="2004">
                  <c:v>8.927005741331305E-2</c:v>
                </c:pt>
                <c:pt idx="2005">
                  <c:v>8.9315254953172218E-2</c:v>
                </c:pt>
                <c:pt idx="2006">
                  <c:v>8.9360817670821949E-2</c:v>
                </c:pt>
                <c:pt idx="2007">
                  <c:v>8.940625634458306E-2</c:v>
                </c:pt>
                <c:pt idx="2008">
                  <c:v>8.9448569218317495E-2</c:v>
                </c:pt>
                <c:pt idx="2009">
                  <c:v>8.9490937259461931E-2</c:v>
                </c:pt>
                <c:pt idx="2010">
                  <c:v>8.9535730414920273E-2</c:v>
                </c:pt>
                <c:pt idx="2011">
                  <c:v>8.9578367405467499E-2</c:v>
                </c:pt>
                <c:pt idx="2012">
                  <c:v>8.9621814025772781E-2</c:v>
                </c:pt>
                <c:pt idx="2013">
                  <c:v>8.9666575855678887E-2</c:v>
                </c:pt>
                <c:pt idx="2014">
                  <c:v>8.9708532227410001E-2</c:v>
                </c:pt>
                <c:pt idx="2015">
                  <c:v>8.9750585887166959E-2</c:v>
                </c:pt>
                <c:pt idx="2016">
                  <c:v>8.9792961213323627E-2</c:v>
                </c:pt>
                <c:pt idx="2017">
                  <c:v>8.9834100206692774E-2</c:v>
                </c:pt>
                <c:pt idx="2018">
                  <c:v>8.9876734150780554E-2</c:v>
                </c:pt>
                <c:pt idx="2019">
                  <c:v>8.991970439751916E-2</c:v>
                </c:pt>
                <c:pt idx="2020">
                  <c:v>8.9979809191491664E-2</c:v>
                </c:pt>
                <c:pt idx="2021">
                  <c:v>9.0046887927585015E-2</c:v>
                </c:pt>
                <c:pt idx="2022">
                  <c:v>9.0103206237156952E-2</c:v>
                </c:pt>
                <c:pt idx="2023">
                  <c:v>9.0150707827673898E-2</c:v>
                </c:pt>
                <c:pt idx="2024">
                  <c:v>9.0193961593839717E-2</c:v>
                </c:pt>
                <c:pt idx="2025">
                  <c:v>9.0237280527750555E-2</c:v>
                </c:pt>
                <c:pt idx="2026">
                  <c:v>9.0280155208375568E-2</c:v>
                </c:pt>
                <c:pt idx="2027">
                  <c:v>9.0324259201685547E-2</c:v>
                </c:pt>
                <c:pt idx="2028">
                  <c:v>9.036848551697195E-2</c:v>
                </c:pt>
                <c:pt idx="2029">
                  <c:v>9.0413301388422504E-2</c:v>
                </c:pt>
                <c:pt idx="2030">
                  <c:v>9.045777638753251E-2</c:v>
                </c:pt>
                <c:pt idx="2031">
                  <c:v>9.0501082936922508E-2</c:v>
                </c:pt>
                <c:pt idx="2032">
                  <c:v>9.0543418659104161E-2</c:v>
                </c:pt>
                <c:pt idx="2033">
                  <c:v>9.0584991441832505E-2</c:v>
                </c:pt>
                <c:pt idx="2034">
                  <c:v>9.0627643201086114E-2</c:v>
                </c:pt>
                <c:pt idx="2035">
                  <c:v>9.0669743286238627E-2</c:v>
                </c:pt>
                <c:pt idx="2036">
                  <c:v>9.0712334646118886E-2</c:v>
                </c:pt>
                <c:pt idx="2037">
                  <c:v>9.075592862235167E-2</c:v>
                </c:pt>
                <c:pt idx="2038">
                  <c:v>9.079767803351084E-2</c:v>
                </c:pt>
                <c:pt idx="2039">
                  <c:v>9.0840002695719166E-2</c:v>
                </c:pt>
                <c:pt idx="2040">
                  <c:v>9.0883230566978321E-2</c:v>
                </c:pt>
                <c:pt idx="2041">
                  <c:v>9.0925316744380272E-2</c:v>
                </c:pt>
                <c:pt idx="2042">
                  <c:v>9.0967322389284719E-2</c:v>
                </c:pt>
                <c:pt idx="2043">
                  <c:v>9.1010735498534168E-2</c:v>
                </c:pt>
                <c:pt idx="2044">
                  <c:v>9.1053013536664992E-2</c:v>
                </c:pt>
                <c:pt idx="2045">
                  <c:v>9.1095502906375275E-2</c:v>
                </c:pt>
                <c:pt idx="2046">
                  <c:v>9.1139007409413608E-2</c:v>
                </c:pt>
                <c:pt idx="2047">
                  <c:v>9.118150121635861E-2</c:v>
                </c:pt>
                <c:pt idx="2048">
                  <c:v>9.1223834951718624E-2</c:v>
                </c:pt>
                <c:pt idx="2049">
                  <c:v>9.1266181932555271E-2</c:v>
                </c:pt>
                <c:pt idx="2050">
                  <c:v>9.1307803988456671E-2</c:v>
                </c:pt>
                <c:pt idx="2051">
                  <c:v>9.1349671218130285E-2</c:v>
                </c:pt>
                <c:pt idx="2052">
                  <c:v>9.1393650703960008E-2</c:v>
                </c:pt>
                <c:pt idx="2053">
                  <c:v>9.1436539689699725E-2</c:v>
                </c:pt>
                <c:pt idx="2054">
                  <c:v>9.1479448676109174E-2</c:v>
                </c:pt>
                <c:pt idx="2055">
                  <c:v>9.1524459984567222E-2</c:v>
                </c:pt>
                <c:pt idx="2056">
                  <c:v>9.1567548712094451E-2</c:v>
                </c:pt>
                <c:pt idx="2057">
                  <c:v>9.1612131330701937E-2</c:v>
                </c:pt>
                <c:pt idx="2058">
                  <c:v>9.165647745132445E-2</c:v>
                </c:pt>
                <c:pt idx="2059">
                  <c:v>9.1700574159621948E-2</c:v>
                </c:pt>
                <c:pt idx="2060">
                  <c:v>9.1742376685142499E-2</c:v>
                </c:pt>
                <c:pt idx="2061">
                  <c:v>9.178564124637166E-2</c:v>
                </c:pt>
                <c:pt idx="2062">
                  <c:v>9.1828734609815568E-2</c:v>
                </c:pt>
                <c:pt idx="2063">
                  <c:v>9.187128398153499E-2</c:v>
                </c:pt>
                <c:pt idx="2064">
                  <c:v>9.1916020313898616E-2</c:v>
                </c:pt>
                <c:pt idx="2065">
                  <c:v>9.1959688464800279E-2</c:v>
                </c:pt>
                <c:pt idx="2066">
                  <c:v>9.2002212140295012E-2</c:v>
                </c:pt>
                <c:pt idx="2067">
                  <c:v>9.2044243746333604E-2</c:v>
                </c:pt>
                <c:pt idx="2068">
                  <c:v>9.208617541525084E-2</c:v>
                </c:pt>
                <c:pt idx="2069">
                  <c:v>9.2127242287000005E-2</c:v>
                </c:pt>
                <c:pt idx="2070">
                  <c:v>9.2169475886556676E-2</c:v>
                </c:pt>
                <c:pt idx="2071">
                  <c:v>9.2211881279945285E-2</c:v>
                </c:pt>
                <c:pt idx="2072">
                  <c:v>9.2254578471183624E-2</c:v>
                </c:pt>
                <c:pt idx="2073">
                  <c:v>9.2297309438387501E-2</c:v>
                </c:pt>
                <c:pt idx="2074">
                  <c:v>9.2341338197390002E-2</c:v>
                </c:pt>
                <c:pt idx="2075">
                  <c:v>9.2383559677335844E-2</c:v>
                </c:pt>
                <c:pt idx="2076">
                  <c:v>9.243505365318723E-2</c:v>
                </c:pt>
                <c:pt idx="2077">
                  <c:v>9.2477412952316942E-2</c:v>
                </c:pt>
                <c:pt idx="2078">
                  <c:v>9.2520045969221101E-2</c:v>
                </c:pt>
                <c:pt idx="2079">
                  <c:v>9.256262507703554E-2</c:v>
                </c:pt>
                <c:pt idx="2080">
                  <c:v>9.2604658404985829E-2</c:v>
                </c:pt>
                <c:pt idx="2081">
                  <c:v>9.2646753125720543E-2</c:v>
                </c:pt>
                <c:pt idx="2082">
                  <c:v>9.2692595786518325E-2</c:v>
                </c:pt>
                <c:pt idx="2083">
                  <c:v>9.2737617757585294E-2</c:v>
                </c:pt>
                <c:pt idx="2084">
                  <c:v>9.2781559162669447E-2</c:v>
                </c:pt>
                <c:pt idx="2085">
                  <c:v>9.28260649575125E-2</c:v>
                </c:pt>
                <c:pt idx="2086">
                  <c:v>9.2868284848001109E-2</c:v>
                </c:pt>
                <c:pt idx="2087">
                  <c:v>9.2913812134000823E-2</c:v>
                </c:pt>
                <c:pt idx="2088">
                  <c:v>9.2956878874036933E-2</c:v>
                </c:pt>
                <c:pt idx="2089">
                  <c:v>9.300011230839611E-2</c:v>
                </c:pt>
                <c:pt idx="2090">
                  <c:v>9.3042506244447501E-2</c:v>
                </c:pt>
                <c:pt idx="2091">
                  <c:v>9.308563113212584E-2</c:v>
                </c:pt>
                <c:pt idx="2092">
                  <c:v>9.312900046507501E-2</c:v>
                </c:pt>
                <c:pt idx="2093">
                  <c:v>9.3175506061977789E-2</c:v>
                </c:pt>
                <c:pt idx="2094">
                  <c:v>9.3221887283854998E-2</c:v>
                </c:pt>
                <c:pt idx="2095">
                  <c:v>9.3265590535269713E-2</c:v>
                </c:pt>
                <c:pt idx="2096">
                  <c:v>9.3307211134168622E-2</c:v>
                </c:pt>
                <c:pt idx="2097">
                  <c:v>9.3353148698806662E-2</c:v>
                </c:pt>
                <c:pt idx="2098">
                  <c:v>9.3398837314711658E-2</c:v>
                </c:pt>
                <c:pt idx="2099">
                  <c:v>9.3440767923990836E-2</c:v>
                </c:pt>
                <c:pt idx="2100">
                  <c:v>9.3484293089972498E-2</c:v>
                </c:pt>
                <c:pt idx="2101">
                  <c:v>9.3526385161611672E-2</c:v>
                </c:pt>
                <c:pt idx="2102">
                  <c:v>9.356788920031639E-2</c:v>
                </c:pt>
                <c:pt idx="2103">
                  <c:v>9.3611697090996385E-2</c:v>
                </c:pt>
                <c:pt idx="2104">
                  <c:v>9.3654326399167223E-2</c:v>
                </c:pt>
                <c:pt idx="2105">
                  <c:v>9.3703587121433618E-2</c:v>
                </c:pt>
                <c:pt idx="2106">
                  <c:v>9.3747390906015832E-2</c:v>
                </c:pt>
                <c:pt idx="2107">
                  <c:v>9.3790560828314731E-2</c:v>
                </c:pt>
                <c:pt idx="2108">
                  <c:v>9.3832720186974999E-2</c:v>
                </c:pt>
                <c:pt idx="2109">
                  <c:v>9.3875946932368629E-2</c:v>
                </c:pt>
                <c:pt idx="2110">
                  <c:v>9.3917349245813062E-2</c:v>
                </c:pt>
                <c:pt idx="2111">
                  <c:v>9.3963151905271672E-2</c:v>
                </c:pt>
                <c:pt idx="2112">
                  <c:v>9.4009566307067777E-2</c:v>
                </c:pt>
                <c:pt idx="2113">
                  <c:v>9.4057254327668052E-2</c:v>
                </c:pt>
                <c:pt idx="2114">
                  <c:v>9.4103129439883595E-2</c:v>
                </c:pt>
                <c:pt idx="2115">
                  <c:v>9.4147798286543891E-2</c:v>
                </c:pt>
                <c:pt idx="2116">
                  <c:v>9.4192505942450558E-2</c:v>
                </c:pt>
                <c:pt idx="2117">
                  <c:v>9.4238639010323338E-2</c:v>
                </c:pt>
                <c:pt idx="2118">
                  <c:v>9.4285171892907776E-2</c:v>
                </c:pt>
                <c:pt idx="2119">
                  <c:v>9.4327474037806114E-2</c:v>
                </c:pt>
                <c:pt idx="2120">
                  <c:v>9.4370750519964172E-2</c:v>
                </c:pt>
                <c:pt idx="2121">
                  <c:v>9.4453940126630845E-2</c:v>
                </c:pt>
                <c:pt idx="2122">
                  <c:v>9.4495550394058062E-2</c:v>
                </c:pt>
                <c:pt idx="2123">
                  <c:v>9.453751318984556E-2</c:v>
                </c:pt>
                <c:pt idx="2124">
                  <c:v>9.4582185414102224E-2</c:v>
                </c:pt>
                <c:pt idx="2125">
                  <c:v>9.4628415770000834E-2</c:v>
                </c:pt>
                <c:pt idx="2126">
                  <c:v>9.4678682088851662E-2</c:v>
                </c:pt>
                <c:pt idx="2127">
                  <c:v>9.4728247655762501E-2</c:v>
                </c:pt>
                <c:pt idx="2128">
                  <c:v>9.4775666726959987E-2</c:v>
                </c:pt>
                <c:pt idx="2129">
                  <c:v>9.4818198084831107E-2</c:v>
                </c:pt>
                <c:pt idx="2130">
                  <c:v>9.4863031374083612E-2</c:v>
                </c:pt>
                <c:pt idx="2131">
                  <c:v>9.4905656841066124E-2</c:v>
                </c:pt>
                <c:pt idx="2132">
                  <c:v>9.4950247142049998E-2</c:v>
                </c:pt>
                <c:pt idx="2133">
                  <c:v>9.4993922644191112E-2</c:v>
                </c:pt>
                <c:pt idx="2134">
                  <c:v>9.503637558884083E-2</c:v>
                </c:pt>
                <c:pt idx="2135">
                  <c:v>9.5079323516951655E-2</c:v>
                </c:pt>
                <c:pt idx="2136">
                  <c:v>9.5121688842773319E-2</c:v>
                </c:pt>
                <c:pt idx="2137">
                  <c:v>9.5163677136103061E-2</c:v>
                </c:pt>
                <c:pt idx="2138">
                  <c:v>9.5207359128528055E-2</c:v>
                </c:pt>
                <c:pt idx="2139">
                  <c:v>9.5249742998016945E-2</c:v>
                </c:pt>
                <c:pt idx="2140">
                  <c:v>9.5291411413086669E-2</c:v>
                </c:pt>
                <c:pt idx="2141">
                  <c:v>9.5334601203600544E-2</c:v>
                </c:pt>
                <c:pt idx="2142">
                  <c:v>9.5376233326064166E-2</c:v>
                </c:pt>
                <c:pt idx="2143">
                  <c:v>9.5418644746144435E-2</c:v>
                </c:pt>
                <c:pt idx="2144">
                  <c:v>9.5461546513769174E-2</c:v>
                </c:pt>
                <c:pt idx="2145">
                  <c:v>9.5503822167714442E-2</c:v>
                </c:pt>
                <c:pt idx="2146">
                  <c:v>9.5546287231975002E-2</c:v>
                </c:pt>
                <c:pt idx="2147">
                  <c:v>9.5590213007396951E-2</c:v>
                </c:pt>
                <c:pt idx="2148">
                  <c:v>9.5630889203813338E-2</c:v>
                </c:pt>
                <c:pt idx="2149">
                  <c:v>9.5672659145461109E-2</c:v>
                </c:pt>
                <c:pt idx="2150">
                  <c:v>9.5715412497520275E-2</c:v>
                </c:pt>
                <c:pt idx="2151">
                  <c:v>9.5757828950881946E-2</c:v>
                </c:pt>
                <c:pt idx="2152">
                  <c:v>9.5798729326989726E-2</c:v>
                </c:pt>
                <c:pt idx="2153">
                  <c:v>9.5842279394467503E-2</c:v>
                </c:pt>
                <c:pt idx="2154">
                  <c:v>9.5884380473030814E-2</c:v>
                </c:pt>
                <c:pt idx="2155">
                  <c:v>9.5926508042547223E-2</c:v>
                </c:pt>
                <c:pt idx="2156">
                  <c:v>9.5970597465832766E-2</c:v>
                </c:pt>
                <c:pt idx="2157">
                  <c:v>9.6011976334783602E-2</c:v>
                </c:pt>
                <c:pt idx="2158">
                  <c:v>9.6054309474097224E-2</c:v>
                </c:pt>
                <c:pt idx="2159">
                  <c:v>9.6097093754344429E-2</c:v>
                </c:pt>
                <c:pt idx="2160">
                  <c:v>9.6137970487276667E-2</c:v>
                </c:pt>
                <c:pt idx="2161">
                  <c:v>9.6180342766973612E-2</c:v>
                </c:pt>
                <c:pt idx="2162">
                  <c:v>9.6225163737932773E-2</c:v>
                </c:pt>
                <c:pt idx="2163">
                  <c:v>9.6269379589292506E-2</c:v>
                </c:pt>
                <c:pt idx="2164">
                  <c:v>9.6312460237079164E-2</c:v>
                </c:pt>
                <c:pt idx="2165">
                  <c:v>9.6356011562877208E-2</c:v>
                </c:pt>
                <c:pt idx="2166">
                  <c:v>9.6397512157758061E-2</c:v>
                </c:pt>
                <c:pt idx="2167">
                  <c:v>9.644087811311082E-2</c:v>
                </c:pt>
                <c:pt idx="2168">
                  <c:v>9.6487667957941656E-2</c:v>
                </c:pt>
                <c:pt idx="2169">
                  <c:v>9.6534563700358053E-2</c:v>
                </c:pt>
                <c:pt idx="2170">
                  <c:v>9.657898916138527E-2</c:v>
                </c:pt>
                <c:pt idx="2171">
                  <c:v>9.6624519030253056E-2</c:v>
                </c:pt>
                <c:pt idx="2172">
                  <c:v>9.6666312019030004E-2</c:v>
                </c:pt>
                <c:pt idx="2173">
                  <c:v>9.6708875232272506E-2</c:v>
                </c:pt>
                <c:pt idx="2174">
                  <c:v>9.675121717982807E-2</c:v>
                </c:pt>
                <c:pt idx="2175">
                  <c:v>9.6795482436815836E-2</c:v>
                </c:pt>
                <c:pt idx="2176">
                  <c:v>9.6837978429264435E-2</c:v>
                </c:pt>
                <c:pt idx="2177">
                  <c:v>9.6882072753376375E-2</c:v>
                </c:pt>
                <c:pt idx="2178">
                  <c:v>9.6927420232030839E-2</c:v>
                </c:pt>
                <c:pt idx="2179">
                  <c:v>9.6969597008493044E-2</c:v>
                </c:pt>
                <c:pt idx="2180">
                  <c:v>9.7014606065220263E-2</c:v>
                </c:pt>
                <c:pt idx="2181">
                  <c:v>9.7065710425376678E-2</c:v>
                </c:pt>
                <c:pt idx="2182">
                  <c:v>9.711081882317861E-2</c:v>
                </c:pt>
                <c:pt idx="2183">
                  <c:v>9.7155433562066656E-2</c:v>
                </c:pt>
                <c:pt idx="2184">
                  <c:v>9.7198673884073897E-2</c:v>
                </c:pt>
                <c:pt idx="2185">
                  <c:v>9.7241433527734455E-2</c:v>
                </c:pt>
                <c:pt idx="2186">
                  <c:v>9.7285841769642223E-2</c:v>
                </c:pt>
                <c:pt idx="2187">
                  <c:v>9.7329101231363055E-2</c:v>
                </c:pt>
                <c:pt idx="2188">
                  <c:v>9.7372167640261936E-2</c:v>
                </c:pt>
                <c:pt idx="2189">
                  <c:v>9.7414946887228057E-2</c:v>
                </c:pt>
                <c:pt idx="2190">
                  <c:v>9.745860523647723E-2</c:v>
                </c:pt>
                <c:pt idx="2191">
                  <c:v>9.7501878539721101E-2</c:v>
                </c:pt>
                <c:pt idx="2192">
                  <c:v>9.7545802725685846E-2</c:v>
                </c:pt>
                <c:pt idx="2193">
                  <c:v>9.7588664491971108E-2</c:v>
                </c:pt>
                <c:pt idx="2194">
                  <c:v>9.7631984949111933E-2</c:v>
                </c:pt>
                <c:pt idx="2195">
                  <c:v>9.7682936191558614E-2</c:v>
                </c:pt>
                <c:pt idx="2196">
                  <c:v>9.773164616690723E-2</c:v>
                </c:pt>
                <c:pt idx="2197">
                  <c:v>9.7776441044277504E-2</c:v>
                </c:pt>
                <c:pt idx="2198">
                  <c:v>9.7820913791656389E-2</c:v>
                </c:pt>
                <c:pt idx="2199">
                  <c:v>9.7866010599666098E-2</c:v>
                </c:pt>
                <c:pt idx="2200">
                  <c:v>9.7913447287347508E-2</c:v>
                </c:pt>
                <c:pt idx="2201">
                  <c:v>9.7960216535462233E-2</c:v>
                </c:pt>
                <c:pt idx="2202">
                  <c:v>9.8009431494606669E-2</c:v>
                </c:pt>
                <c:pt idx="2203">
                  <c:v>9.8055169251229993E-2</c:v>
                </c:pt>
                <c:pt idx="2204">
                  <c:v>9.8099823660320551E-2</c:v>
                </c:pt>
                <c:pt idx="2205">
                  <c:v>9.8141874141163057E-2</c:v>
                </c:pt>
                <c:pt idx="2206">
                  <c:v>9.8183912701076667E-2</c:v>
                </c:pt>
                <c:pt idx="2207">
                  <c:v>9.8229808608690836E-2</c:v>
                </c:pt>
                <c:pt idx="2208">
                  <c:v>9.8272319767210001E-2</c:v>
                </c:pt>
                <c:pt idx="2209">
                  <c:v>9.8314281304677217E-2</c:v>
                </c:pt>
                <c:pt idx="2210">
                  <c:v>9.8358411855167777E-2</c:v>
                </c:pt>
                <c:pt idx="2211">
                  <c:v>9.8401727080345003E-2</c:v>
                </c:pt>
                <c:pt idx="2212">
                  <c:v>9.8443603383169986E-2</c:v>
                </c:pt>
                <c:pt idx="2213">
                  <c:v>9.8487044970194448E-2</c:v>
                </c:pt>
                <c:pt idx="2214">
                  <c:v>9.8530008130603336E-2</c:v>
                </c:pt>
                <c:pt idx="2215">
                  <c:v>9.8572350607977782E-2</c:v>
                </c:pt>
                <c:pt idx="2216">
                  <c:v>9.8615169061554722E-2</c:v>
                </c:pt>
                <c:pt idx="2217">
                  <c:v>9.8657954268985285E-2</c:v>
                </c:pt>
                <c:pt idx="2218">
                  <c:v>9.8700360457102218E-2</c:v>
                </c:pt>
                <c:pt idx="2219">
                  <c:v>9.8747785687446382E-2</c:v>
                </c:pt>
                <c:pt idx="2220">
                  <c:v>9.8790766530566676E-2</c:v>
                </c:pt>
                <c:pt idx="2221">
                  <c:v>9.8833620283338613E-2</c:v>
                </c:pt>
                <c:pt idx="2222">
                  <c:v>9.8876935640970831E-2</c:v>
                </c:pt>
                <c:pt idx="2223">
                  <c:v>9.891970833142584E-2</c:v>
                </c:pt>
                <c:pt idx="2224">
                  <c:v>9.8962119751506386E-2</c:v>
                </c:pt>
                <c:pt idx="2225">
                  <c:v>9.9005859295526952E-2</c:v>
                </c:pt>
                <c:pt idx="2226">
                  <c:v>9.904864662223388E-2</c:v>
                </c:pt>
                <c:pt idx="2227">
                  <c:v>9.9092665447128886E-2</c:v>
                </c:pt>
                <c:pt idx="2228">
                  <c:v>9.9136249952846103E-2</c:v>
                </c:pt>
                <c:pt idx="2229">
                  <c:v>9.9178416927655291E-2</c:v>
                </c:pt>
                <c:pt idx="2230">
                  <c:v>9.9221543868382778E-2</c:v>
                </c:pt>
                <c:pt idx="2231">
                  <c:v>9.9266205628712786E-2</c:v>
                </c:pt>
                <c:pt idx="2232">
                  <c:v>9.9309368464681663E-2</c:v>
                </c:pt>
                <c:pt idx="2233">
                  <c:v>9.9351420005162491E-2</c:v>
                </c:pt>
                <c:pt idx="2234">
                  <c:v>9.9398558537165282E-2</c:v>
                </c:pt>
                <c:pt idx="2235">
                  <c:v>9.9444648689693604E-2</c:v>
                </c:pt>
                <c:pt idx="2236">
                  <c:v>9.9488850898212786E-2</c:v>
                </c:pt>
                <c:pt idx="2237">
                  <c:v>9.9535474048720277E-2</c:v>
                </c:pt>
                <c:pt idx="2238">
                  <c:v>9.9580213957362496E-2</c:v>
                </c:pt>
                <c:pt idx="2239">
                  <c:v>9.9626153575049434E-2</c:v>
                </c:pt>
                <c:pt idx="2240">
                  <c:v>9.9671989149517221E-2</c:v>
                </c:pt>
                <c:pt idx="2241">
                  <c:v>9.9715579152107214E-2</c:v>
                </c:pt>
                <c:pt idx="2242">
                  <c:v>9.9758452905548897E-2</c:v>
                </c:pt>
                <c:pt idx="2243">
                  <c:v>9.9801311757829428E-2</c:v>
                </c:pt>
                <c:pt idx="2244">
                  <c:v>9.9844745927386666E-2</c:v>
                </c:pt>
                <c:pt idx="2245">
                  <c:v>9.9887730744149722E-2</c:v>
                </c:pt>
                <c:pt idx="2246">
                  <c:v>9.993155572149473E-2</c:v>
                </c:pt>
                <c:pt idx="2247">
                  <c:v>9.997288876109639E-2</c:v>
                </c:pt>
                <c:pt idx="2248">
                  <c:v>0.10001667989624861</c:v>
                </c:pt>
                <c:pt idx="2249">
                  <c:v>0.10006065818998527</c:v>
                </c:pt>
                <c:pt idx="2250">
                  <c:v>0.10011703676647583</c:v>
                </c:pt>
                <c:pt idx="2251">
                  <c:v>0.10018187178505777</c:v>
                </c:pt>
                <c:pt idx="2252">
                  <c:v>0.10024829076396083</c:v>
                </c:pt>
                <c:pt idx="2253">
                  <c:v>0.10029213044378472</c:v>
                </c:pt>
                <c:pt idx="2254">
                  <c:v>0.10033649755848777</c:v>
                </c:pt>
                <c:pt idx="2255">
                  <c:v>0.10038385642899388</c:v>
                </c:pt>
                <c:pt idx="2256">
                  <c:v>0.10042871985170555</c:v>
                </c:pt>
                <c:pt idx="2257">
                  <c:v>0.10047144936190694</c:v>
                </c:pt>
                <c:pt idx="2258">
                  <c:v>0.10051524334483666</c:v>
                </c:pt>
                <c:pt idx="2259">
                  <c:v>0.1005595342980489</c:v>
                </c:pt>
                <c:pt idx="2260">
                  <c:v>0.10061003618770166</c:v>
                </c:pt>
                <c:pt idx="2261">
                  <c:v>0.100654526286655</c:v>
                </c:pt>
                <c:pt idx="2262">
                  <c:v>0.10069769912295862</c:v>
                </c:pt>
                <c:pt idx="2263">
                  <c:v>0.10073878208796166</c:v>
                </c:pt>
                <c:pt idx="2264">
                  <c:v>0.10078342762258305</c:v>
                </c:pt>
                <c:pt idx="2265">
                  <c:v>0.10082562499576138</c:v>
                </c:pt>
                <c:pt idx="2266">
                  <c:v>0.10086968931886861</c:v>
                </c:pt>
                <c:pt idx="2267">
                  <c:v>0.10091766807768057</c:v>
                </c:pt>
                <c:pt idx="2268">
                  <c:v>0.1009689839018714</c:v>
                </c:pt>
                <c:pt idx="2269">
                  <c:v>0.10101326253679056</c:v>
                </c:pt>
                <c:pt idx="2270">
                  <c:v>0.10106024821599305</c:v>
                </c:pt>
                <c:pt idx="2271">
                  <c:v>0.10110260698530388</c:v>
                </c:pt>
                <c:pt idx="2272">
                  <c:v>0.10114772107866056</c:v>
                </c:pt>
                <c:pt idx="2273">
                  <c:v>0.10119185268878916</c:v>
                </c:pt>
                <c:pt idx="2274">
                  <c:v>0.10123556117216721</c:v>
                </c:pt>
                <c:pt idx="2275">
                  <c:v>0.10128442790773166</c:v>
                </c:pt>
                <c:pt idx="2276">
                  <c:v>0.10133511821428917</c:v>
                </c:pt>
                <c:pt idx="2277">
                  <c:v>0.10138253940476306</c:v>
                </c:pt>
                <c:pt idx="2278">
                  <c:v>0.10142842630545278</c:v>
                </c:pt>
                <c:pt idx="2279">
                  <c:v>0.10147592551178387</c:v>
                </c:pt>
                <c:pt idx="2280">
                  <c:v>0.10152898960643333</c:v>
                </c:pt>
                <c:pt idx="2281">
                  <c:v>0.10157986667421112</c:v>
                </c:pt>
                <c:pt idx="2282">
                  <c:v>0.10163050393263472</c:v>
                </c:pt>
                <c:pt idx="2283">
                  <c:v>0.10168466978602918</c:v>
                </c:pt>
                <c:pt idx="2284">
                  <c:v>0.10173519459035639</c:v>
                </c:pt>
                <c:pt idx="2285">
                  <c:v>0.10178668942716361</c:v>
                </c:pt>
                <c:pt idx="2286">
                  <c:v>0.10183594014909528</c:v>
                </c:pt>
                <c:pt idx="2287">
                  <c:v>0.10188171909915056</c:v>
                </c:pt>
                <c:pt idx="2288">
                  <c:v>0.10193467822339779</c:v>
                </c:pt>
                <c:pt idx="2289">
                  <c:v>0.10197950104872361</c:v>
                </c:pt>
                <c:pt idx="2290">
                  <c:v>0.10202216022544416</c:v>
                </c:pt>
                <c:pt idx="2291">
                  <c:v>0.10206602023707471</c:v>
                </c:pt>
                <c:pt idx="2292">
                  <c:v>0.10211087783177694</c:v>
                </c:pt>
                <c:pt idx="2293">
                  <c:v>0.10215227683385193</c:v>
                </c:pt>
                <c:pt idx="2294">
                  <c:v>0.10219588776429472</c:v>
                </c:pt>
                <c:pt idx="2295">
                  <c:v>0.10223731127050167</c:v>
                </c:pt>
                <c:pt idx="2296">
                  <c:v>0.10228126479519722</c:v>
                </c:pt>
                <c:pt idx="2297">
                  <c:v>0.10234495182832055</c:v>
                </c:pt>
                <c:pt idx="2298">
                  <c:v>0.10241944359408471</c:v>
                </c:pt>
                <c:pt idx="2299">
                  <c:v>0.10246857199403972</c:v>
                </c:pt>
                <c:pt idx="2300">
                  <c:v>0.10252561112244915</c:v>
                </c:pt>
                <c:pt idx="2301">
                  <c:v>0.10257616235150221</c:v>
                </c:pt>
                <c:pt idx="2302">
                  <c:v>0.10262786938084473</c:v>
                </c:pt>
                <c:pt idx="2303">
                  <c:v>0.10267892996470111</c:v>
                </c:pt>
                <c:pt idx="2304">
                  <c:v>0.10272653023401887</c:v>
                </c:pt>
                <c:pt idx="2305">
                  <c:v>0.10278552757369139</c:v>
                </c:pt>
                <c:pt idx="2306">
                  <c:v>0.10284096115165277</c:v>
                </c:pt>
                <c:pt idx="2307">
                  <c:v>0.10288681023650695</c:v>
                </c:pt>
                <c:pt idx="2308">
                  <c:v>0.10292911827564222</c:v>
                </c:pt>
                <c:pt idx="2309">
                  <c:v>0.10297751420074028</c:v>
                </c:pt>
                <c:pt idx="2310">
                  <c:v>0.10302262617482057</c:v>
                </c:pt>
                <c:pt idx="2311">
                  <c:v>0.10306792418162028</c:v>
                </c:pt>
                <c:pt idx="2312">
                  <c:v>0.10311877462599001</c:v>
                </c:pt>
                <c:pt idx="2313">
                  <c:v>0.10316861828168222</c:v>
                </c:pt>
                <c:pt idx="2314">
                  <c:v>0.10321304579575832</c:v>
                </c:pt>
                <c:pt idx="2315">
                  <c:v>0.10325746946864639</c:v>
                </c:pt>
                <c:pt idx="2316">
                  <c:v>0.10333553115526833</c:v>
                </c:pt>
                <c:pt idx="2317">
                  <c:v>0.10337920606136305</c:v>
                </c:pt>
                <c:pt idx="2318">
                  <c:v>0.10342286341720139</c:v>
                </c:pt>
                <c:pt idx="2319">
                  <c:v>0.10346548411581249</c:v>
                </c:pt>
                <c:pt idx="2320">
                  <c:v>0.10350931770271722</c:v>
                </c:pt>
                <c:pt idx="2321">
                  <c:v>0.1035529086987175</c:v>
                </c:pt>
                <c:pt idx="2322">
                  <c:v>0.10359504216247112</c:v>
                </c:pt>
                <c:pt idx="2323">
                  <c:v>0.10363752795590277</c:v>
                </c:pt>
                <c:pt idx="2324">
                  <c:v>0.10368125551276723</c:v>
                </c:pt>
                <c:pt idx="2325">
                  <c:v>0.10372560540835055</c:v>
                </c:pt>
                <c:pt idx="2326">
                  <c:v>0.10376878148979611</c:v>
                </c:pt>
                <c:pt idx="2327">
                  <c:v>0.10381369544400083</c:v>
                </c:pt>
                <c:pt idx="2328">
                  <c:v>0.10385837203926498</c:v>
                </c:pt>
                <c:pt idx="2329">
                  <c:v>0.10390071378813834</c:v>
                </c:pt>
                <c:pt idx="2330">
                  <c:v>0.10394453353352</c:v>
                </c:pt>
                <c:pt idx="2331">
                  <c:v>0.1039885956048964</c:v>
                </c:pt>
                <c:pt idx="2332">
                  <c:v>0.10403123769495222</c:v>
                </c:pt>
                <c:pt idx="2333">
                  <c:v>0.10407624496353972</c:v>
                </c:pt>
                <c:pt idx="2334">
                  <c:v>0.10412447445922417</c:v>
                </c:pt>
                <c:pt idx="2335">
                  <c:v>0.10416820751296138</c:v>
                </c:pt>
                <c:pt idx="2336">
                  <c:v>0.10421154260635362</c:v>
                </c:pt>
                <c:pt idx="2337">
                  <c:v>0.10425660259193832</c:v>
                </c:pt>
                <c:pt idx="2338">
                  <c:v>0.10429937389161832</c:v>
                </c:pt>
                <c:pt idx="2339">
                  <c:v>0.10434491819805555</c:v>
                </c:pt>
                <c:pt idx="2340">
                  <c:v>0.10439067535930194</c:v>
                </c:pt>
                <c:pt idx="2341">
                  <c:v>0.10444042020373862</c:v>
                </c:pt>
                <c:pt idx="2342">
                  <c:v>0.10448581569724612</c:v>
                </c:pt>
                <c:pt idx="2343">
                  <c:v>0.10452843659453917</c:v>
                </c:pt>
                <c:pt idx="2344">
                  <c:v>0.1045707245667775</c:v>
                </c:pt>
                <c:pt idx="2345">
                  <c:v>0.10461461855305557</c:v>
                </c:pt>
                <c:pt idx="2346">
                  <c:v>0.10466221365663723</c:v>
                </c:pt>
                <c:pt idx="2347">
                  <c:v>0.10471283548408082</c:v>
                </c:pt>
                <c:pt idx="2348">
                  <c:v>0.10475775645838833</c:v>
                </c:pt>
                <c:pt idx="2349">
                  <c:v>0.1048744431469175</c:v>
                </c:pt>
                <c:pt idx="2350">
                  <c:v>0.10493936333391389</c:v>
                </c:pt>
                <c:pt idx="2351">
                  <c:v>0.10500189006328584</c:v>
                </c:pt>
                <c:pt idx="2352">
                  <c:v>0.1050536874267789</c:v>
                </c:pt>
                <c:pt idx="2353">
                  <c:v>0.10510644065009221</c:v>
                </c:pt>
                <c:pt idx="2354">
                  <c:v>0.10515274312761085</c:v>
                </c:pt>
                <c:pt idx="2355">
                  <c:v>0.10519557681348583</c:v>
                </c:pt>
                <c:pt idx="2356">
                  <c:v>0.10523775299390138</c:v>
                </c:pt>
                <c:pt idx="2357">
                  <c:v>0.10528105874856306</c:v>
                </c:pt>
                <c:pt idx="2358">
                  <c:v>0.10532320559024806</c:v>
                </c:pt>
                <c:pt idx="2359">
                  <c:v>0.10536778920226611</c:v>
                </c:pt>
                <c:pt idx="2360">
                  <c:v>0.10541402094893973</c:v>
                </c:pt>
                <c:pt idx="2361">
                  <c:v>0.1054563262727525</c:v>
                </c:pt>
                <c:pt idx="2362">
                  <c:v>0.1055002268155414</c:v>
                </c:pt>
                <c:pt idx="2363">
                  <c:v>0.1055444157123564</c:v>
                </c:pt>
                <c:pt idx="2364">
                  <c:v>0.10558716118335722</c:v>
                </c:pt>
                <c:pt idx="2365">
                  <c:v>0.10563058740562861</c:v>
                </c:pt>
                <c:pt idx="2366">
                  <c:v>0.10567501028378777</c:v>
                </c:pt>
                <c:pt idx="2367">
                  <c:v>0.10571835279464722</c:v>
                </c:pt>
                <c:pt idx="2368">
                  <c:v>0.10576184637016696</c:v>
                </c:pt>
                <c:pt idx="2369">
                  <c:v>0.10580808831585779</c:v>
                </c:pt>
                <c:pt idx="2370">
                  <c:v>0.10585471027427248</c:v>
                </c:pt>
                <c:pt idx="2371">
                  <c:v>0.10589903844727387</c:v>
                </c:pt>
                <c:pt idx="2372">
                  <c:v>0.10594414790471389</c:v>
                </c:pt>
                <c:pt idx="2373">
                  <c:v>0.10598803599675473</c:v>
                </c:pt>
                <c:pt idx="2374">
                  <c:v>0.10603111141257805</c:v>
                </c:pt>
                <c:pt idx="2375">
                  <c:v>0.10607457339763639</c:v>
                </c:pt>
                <c:pt idx="2376">
                  <c:v>0.10611659049987777</c:v>
                </c:pt>
                <c:pt idx="2377">
                  <c:v>0.10616034898493</c:v>
                </c:pt>
                <c:pt idx="2378">
                  <c:v>0.10620628860261694</c:v>
                </c:pt>
                <c:pt idx="2379">
                  <c:v>0.1062516893280875</c:v>
                </c:pt>
                <c:pt idx="2380">
                  <c:v>0.10629629068904446</c:v>
                </c:pt>
                <c:pt idx="2381">
                  <c:v>0.10634300788243611</c:v>
                </c:pt>
                <c:pt idx="2382">
                  <c:v>0.10638658212290861</c:v>
                </c:pt>
                <c:pt idx="2383">
                  <c:v>0.10642949885792195</c:v>
                </c:pt>
                <c:pt idx="2384">
                  <c:v>0.10648221207989583</c:v>
                </c:pt>
                <c:pt idx="2385">
                  <c:v>0.10653933935695223</c:v>
                </c:pt>
                <c:pt idx="2386">
                  <c:v>0.10659226808283057</c:v>
                </c:pt>
                <c:pt idx="2387">
                  <c:v>0.10664220889409362</c:v>
                </c:pt>
                <c:pt idx="2388">
                  <c:v>0.10668571975496054</c:v>
                </c:pt>
                <c:pt idx="2389">
                  <c:v>0.10673143035835667</c:v>
                </c:pt>
                <c:pt idx="2390">
                  <c:v>0.10679151415824889</c:v>
                </c:pt>
                <c:pt idx="2391">
                  <c:v>0.10684729132387361</c:v>
                </c:pt>
                <c:pt idx="2392">
                  <c:v>0.10689226773050084</c:v>
                </c:pt>
                <c:pt idx="2393">
                  <c:v>0.1069394032822714</c:v>
                </c:pt>
                <c:pt idx="2394">
                  <c:v>0.10698682043287472</c:v>
                </c:pt>
                <c:pt idx="2395">
                  <c:v>0.1070299010144339</c:v>
                </c:pt>
                <c:pt idx="2396">
                  <c:v>0.10707990275488945</c:v>
                </c:pt>
                <c:pt idx="2397">
                  <c:v>0.10714037835597973</c:v>
                </c:pt>
                <c:pt idx="2398">
                  <c:v>0.10718769934442304</c:v>
                </c:pt>
                <c:pt idx="2399">
                  <c:v>0.10723542670408862</c:v>
                </c:pt>
                <c:pt idx="2400">
                  <c:v>0.10727854404184528</c:v>
                </c:pt>
                <c:pt idx="2401">
                  <c:v>0.1073222184843486</c:v>
                </c:pt>
                <c:pt idx="2402">
                  <c:v>0.10736593325932804</c:v>
                </c:pt>
                <c:pt idx="2403">
                  <c:v>0.1074086234304639</c:v>
                </c:pt>
                <c:pt idx="2404">
                  <c:v>0.10745226297113611</c:v>
                </c:pt>
                <c:pt idx="2405">
                  <c:v>0.10750051339467362</c:v>
                </c:pt>
                <c:pt idx="2406">
                  <c:v>0.1075528115696375</c:v>
                </c:pt>
                <c:pt idx="2407">
                  <c:v>0.10760619752936888</c:v>
                </c:pt>
                <c:pt idx="2408">
                  <c:v>0.10765438291761582</c:v>
                </c:pt>
                <c:pt idx="2409">
                  <c:v>0.10769778317875306</c:v>
                </c:pt>
                <c:pt idx="2410">
                  <c:v>0.10775381359789082</c:v>
                </c:pt>
                <c:pt idx="2411">
                  <c:v>0.10779965990119501</c:v>
                </c:pt>
                <c:pt idx="2412">
                  <c:v>0.10785116215546917</c:v>
                </c:pt>
                <c:pt idx="2413">
                  <c:v>0.10789853360917832</c:v>
                </c:pt>
                <c:pt idx="2414">
                  <c:v>0.10794794877370194</c:v>
                </c:pt>
                <c:pt idx="2415">
                  <c:v>0.10799388560983862</c:v>
                </c:pt>
                <c:pt idx="2416">
                  <c:v>0.10803716262181581</c:v>
                </c:pt>
                <c:pt idx="2417">
                  <c:v>0.10809971239831695</c:v>
                </c:pt>
                <c:pt idx="2418">
                  <c:v>0.10816643065876416</c:v>
                </c:pt>
                <c:pt idx="2419">
                  <c:v>0.10822834365897695</c:v>
                </c:pt>
                <c:pt idx="2420">
                  <c:v>0.10829492410024</c:v>
                </c:pt>
                <c:pt idx="2421">
                  <c:v>0.10835154957241473</c:v>
                </c:pt>
                <c:pt idx="2422">
                  <c:v>0.10841079897350722</c:v>
                </c:pt>
                <c:pt idx="2423">
                  <c:v>0.10847340550687555</c:v>
                </c:pt>
                <c:pt idx="2424">
                  <c:v>0.10852258033222612</c:v>
                </c:pt>
                <c:pt idx="2425">
                  <c:v>0.10857080088721362</c:v>
                </c:pt>
                <c:pt idx="2426">
                  <c:v>0.10861839175224278</c:v>
                </c:pt>
                <c:pt idx="2427">
                  <c:v>0.10867404838403055</c:v>
                </c:pt>
                <c:pt idx="2428">
                  <c:v>0.10873364819420694</c:v>
                </c:pt>
                <c:pt idx="2429">
                  <c:v>0.10879150536325222</c:v>
                </c:pt>
                <c:pt idx="2430">
                  <c:v>0.10886151055494944</c:v>
                </c:pt>
                <c:pt idx="2431">
                  <c:v>0.10891526056660528</c:v>
                </c:pt>
                <c:pt idx="2432">
                  <c:v>0.10896875838438666</c:v>
                </c:pt>
                <c:pt idx="2433">
                  <c:v>0.10901980963018194</c:v>
                </c:pt>
                <c:pt idx="2434">
                  <c:v>0.10907328757974834</c:v>
                </c:pt>
                <c:pt idx="2435">
                  <c:v>0.1091205972433089</c:v>
                </c:pt>
                <c:pt idx="2436">
                  <c:v>0.10916335768169806</c:v>
                </c:pt>
                <c:pt idx="2437">
                  <c:v>0.10920878251393611</c:v>
                </c:pt>
                <c:pt idx="2438">
                  <c:v>0.10925354017151721</c:v>
                </c:pt>
                <c:pt idx="2439">
                  <c:v>0.10929708547062332</c:v>
                </c:pt>
                <c:pt idx="2440">
                  <c:v>0.10933955298529723</c:v>
                </c:pt>
                <c:pt idx="2441">
                  <c:v>0.10938575486342111</c:v>
                </c:pt>
                <c:pt idx="2442">
                  <c:v>0.10943080365657805</c:v>
                </c:pt>
                <c:pt idx="2443">
                  <c:v>0.10947489890787333</c:v>
                </c:pt>
                <c:pt idx="2444">
                  <c:v>0.1095204548041025</c:v>
                </c:pt>
                <c:pt idx="2445">
                  <c:v>0.10956543617778333</c:v>
                </c:pt>
                <c:pt idx="2446">
                  <c:v>0.10960905505551223</c:v>
                </c:pt>
                <c:pt idx="2447">
                  <c:v>0.10965334892272945</c:v>
                </c:pt>
                <c:pt idx="2448">
                  <c:v>0.10969646155834195</c:v>
                </c:pt>
                <c:pt idx="2449">
                  <c:v>0.10973983115620083</c:v>
                </c:pt>
                <c:pt idx="2450">
                  <c:v>0.10978746076424915</c:v>
                </c:pt>
                <c:pt idx="2451">
                  <c:v>0.10983380907111694</c:v>
                </c:pt>
                <c:pt idx="2452">
                  <c:v>0.10992955128351833</c:v>
                </c:pt>
                <c:pt idx="2453">
                  <c:v>0.11002544118298417</c:v>
                </c:pt>
                <c:pt idx="2454">
                  <c:v>0.11011308524343694</c:v>
                </c:pt>
                <c:pt idx="2455">
                  <c:v>0.11016633755630917</c:v>
                </c:pt>
                <c:pt idx="2456">
                  <c:v>0.11022088011105832</c:v>
                </c:pt>
                <c:pt idx="2457">
                  <c:v>0.11026629904905945</c:v>
                </c:pt>
                <c:pt idx="2458">
                  <c:v>0.11030954202016194</c:v>
                </c:pt>
                <c:pt idx="2459">
                  <c:v>0.11035344488090917</c:v>
                </c:pt>
                <c:pt idx="2460">
                  <c:v>0.11039894918600694</c:v>
                </c:pt>
                <c:pt idx="2461">
                  <c:v>0.11044404791461084</c:v>
                </c:pt>
                <c:pt idx="2462">
                  <c:v>0.11049454331398</c:v>
                </c:pt>
                <c:pt idx="2463">
                  <c:v>0.11054659406344083</c:v>
                </c:pt>
                <c:pt idx="2464">
                  <c:v>0.11059881144099749</c:v>
                </c:pt>
                <c:pt idx="2465">
                  <c:v>0.11064706411626583</c:v>
                </c:pt>
                <c:pt idx="2466">
                  <c:v>0.11069529367817751</c:v>
                </c:pt>
                <c:pt idx="2467">
                  <c:v>0.11074047889974362</c:v>
                </c:pt>
                <c:pt idx="2468">
                  <c:v>0.11079321556621111</c:v>
                </c:pt>
                <c:pt idx="2469">
                  <c:v>0.11084316200680196</c:v>
                </c:pt>
                <c:pt idx="2470">
                  <c:v>0.11088907122611999</c:v>
                </c:pt>
                <c:pt idx="2471">
                  <c:v>0.11093504395749834</c:v>
                </c:pt>
                <c:pt idx="2472">
                  <c:v>0.11097881999280694</c:v>
                </c:pt>
                <c:pt idx="2473">
                  <c:v>0.1110246051682364</c:v>
                </c:pt>
                <c:pt idx="2474">
                  <c:v>0.11107018384668556</c:v>
                </c:pt>
                <c:pt idx="2475">
                  <c:v>0.11113417983055111</c:v>
                </c:pt>
                <c:pt idx="2476">
                  <c:v>0.11118262350559222</c:v>
                </c:pt>
                <c:pt idx="2477">
                  <c:v>0.11122850742604973</c:v>
                </c:pt>
                <c:pt idx="2478">
                  <c:v>0.11127146714263471</c:v>
                </c:pt>
                <c:pt idx="2479">
                  <c:v>0.11131531953811639</c:v>
                </c:pt>
                <c:pt idx="2480">
                  <c:v>0.11136031793223472</c:v>
                </c:pt>
                <c:pt idx="2481">
                  <c:v>0.11140592965814777</c:v>
                </c:pt>
                <c:pt idx="2482">
                  <c:v>0.11145838816960638</c:v>
                </c:pt>
                <c:pt idx="2483">
                  <c:v>0.11150608042875916</c:v>
                </c:pt>
                <c:pt idx="2484">
                  <c:v>0.11155157771375443</c:v>
                </c:pt>
                <c:pt idx="2485">
                  <c:v>0.11159867518477945</c:v>
                </c:pt>
                <c:pt idx="2486">
                  <c:v>0.11164409081141138</c:v>
                </c:pt>
                <c:pt idx="2487">
                  <c:v>0.1116926189263661</c:v>
                </c:pt>
                <c:pt idx="2488">
                  <c:v>0.11174676981237194</c:v>
                </c:pt>
                <c:pt idx="2489">
                  <c:v>0.11181581358114862</c:v>
                </c:pt>
                <c:pt idx="2490">
                  <c:v>0.11185951471328723</c:v>
                </c:pt>
                <c:pt idx="2491">
                  <c:v>0.11190363936954055</c:v>
                </c:pt>
                <c:pt idx="2492">
                  <c:v>0.11194948401716</c:v>
                </c:pt>
                <c:pt idx="2493">
                  <c:v>0.11199623935752445</c:v>
                </c:pt>
                <c:pt idx="2494">
                  <c:v>0.11204325934251139</c:v>
                </c:pt>
                <c:pt idx="2495">
                  <c:v>0.11212441020541694</c:v>
                </c:pt>
                <c:pt idx="2496">
                  <c:v>0.11216726197136749</c:v>
                </c:pt>
                <c:pt idx="2497">
                  <c:v>0.11221238533655777</c:v>
                </c:pt>
                <c:pt idx="2498">
                  <c:v>0.11225667953491196</c:v>
                </c:pt>
                <c:pt idx="2499">
                  <c:v>0.11230121413866666</c:v>
                </c:pt>
                <c:pt idx="2500">
                  <c:v>0.11234400861793083</c:v>
                </c:pt>
                <c:pt idx="2501">
                  <c:v>0.11240234620041305</c:v>
                </c:pt>
                <c:pt idx="2502">
                  <c:v>0.11246427476406083</c:v>
                </c:pt>
                <c:pt idx="2503">
                  <c:v>0.11251100242137889</c:v>
                </c:pt>
                <c:pt idx="2504">
                  <c:v>0.11255580968326973</c:v>
                </c:pt>
                <c:pt idx="2505">
                  <c:v>0.11259922968016722</c:v>
                </c:pt>
                <c:pt idx="2506">
                  <c:v>0.11264377839035444</c:v>
                </c:pt>
                <c:pt idx="2507">
                  <c:v>0.11268838829464362</c:v>
                </c:pt>
                <c:pt idx="2508">
                  <c:v>0.11273209446006334</c:v>
                </c:pt>
                <c:pt idx="2509">
                  <c:v>0.11277764512432945</c:v>
                </c:pt>
                <c:pt idx="2510">
                  <c:v>0.11282129665215805</c:v>
                </c:pt>
                <c:pt idx="2511">
                  <c:v>0.11286634729968166</c:v>
                </c:pt>
                <c:pt idx="2512">
                  <c:v>0.11291108647982279</c:v>
                </c:pt>
                <c:pt idx="2513">
                  <c:v>0.11295646283361639</c:v>
                </c:pt>
                <c:pt idx="2514">
                  <c:v>0.1130038330952325</c:v>
                </c:pt>
                <c:pt idx="2515">
                  <c:v>0.11305300414562222</c:v>
                </c:pt>
                <c:pt idx="2516">
                  <c:v>0.11309987968868666</c:v>
                </c:pt>
                <c:pt idx="2517">
                  <c:v>0.11314461032549526</c:v>
                </c:pt>
                <c:pt idx="2518">
                  <c:v>0.11319062729676554</c:v>
                </c:pt>
                <c:pt idx="2519">
                  <c:v>0.11323794934484695</c:v>
                </c:pt>
                <c:pt idx="2520">
                  <c:v>0.11328011075655611</c:v>
                </c:pt>
                <c:pt idx="2521">
                  <c:v>0.11332731783390028</c:v>
                </c:pt>
                <c:pt idx="2522">
                  <c:v>0.11337244557009778</c:v>
                </c:pt>
                <c:pt idx="2523">
                  <c:v>0.11341630558172862</c:v>
                </c:pt>
                <c:pt idx="2524">
                  <c:v>0.11346191830105251</c:v>
                </c:pt>
                <c:pt idx="2525">
                  <c:v>0.11350635727246584</c:v>
                </c:pt>
                <c:pt idx="2526">
                  <c:v>0.11355101346969583</c:v>
                </c:pt>
                <c:pt idx="2527">
                  <c:v>0.11359653174877167</c:v>
                </c:pt>
                <c:pt idx="2528">
                  <c:v>0.11364417499966084</c:v>
                </c:pt>
                <c:pt idx="2529">
                  <c:v>0.11368922750155111</c:v>
                </c:pt>
                <c:pt idx="2530">
                  <c:v>0.11373457981480471</c:v>
                </c:pt>
                <c:pt idx="2531">
                  <c:v>0.11377899077203528</c:v>
                </c:pt>
                <c:pt idx="2532">
                  <c:v>0.11382202552424527</c:v>
                </c:pt>
                <c:pt idx="2533">
                  <c:v>0.11386815733379779</c:v>
                </c:pt>
                <c:pt idx="2534">
                  <c:v>0.1139137914445664</c:v>
                </c:pt>
                <c:pt idx="2535">
                  <c:v>0.11396540145079277</c:v>
                </c:pt>
                <c:pt idx="2536">
                  <c:v>0.1140416006909475</c:v>
                </c:pt>
                <c:pt idx="2537">
                  <c:v>0.1140938020414775</c:v>
                </c:pt>
                <c:pt idx="2538">
                  <c:v>0.11413981735706306</c:v>
                </c:pt>
                <c:pt idx="2539">
                  <c:v>0.11418645613723305</c:v>
                </c:pt>
                <c:pt idx="2540">
                  <c:v>0.11423139201270195</c:v>
                </c:pt>
                <c:pt idx="2541">
                  <c:v>0.11427531487411917</c:v>
                </c:pt>
                <c:pt idx="2542">
                  <c:v>0.11432167814837556</c:v>
                </c:pt>
                <c:pt idx="2543">
                  <c:v>0.11436647448274805</c:v>
                </c:pt>
                <c:pt idx="2544">
                  <c:v>0.11441035827000917</c:v>
                </c:pt>
                <c:pt idx="2545">
                  <c:v>0.11445503566000195</c:v>
                </c:pt>
                <c:pt idx="2546">
                  <c:v>0.11449850923485223</c:v>
                </c:pt>
                <c:pt idx="2547">
                  <c:v>0.11454278382990084</c:v>
                </c:pt>
                <c:pt idx="2548">
                  <c:v>0.11458758625719277</c:v>
                </c:pt>
                <c:pt idx="2549">
                  <c:v>0.11463090909851917</c:v>
                </c:pt>
                <c:pt idx="2550">
                  <c:v>0.11467460817760888</c:v>
                </c:pt>
                <c:pt idx="2551">
                  <c:v>0.11472468919224195</c:v>
                </c:pt>
                <c:pt idx="2552">
                  <c:v>0.11477209137545666</c:v>
                </c:pt>
                <c:pt idx="2553">
                  <c:v>0.11481978999243833</c:v>
                </c:pt>
                <c:pt idx="2554">
                  <c:v>0.11486521932813833</c:v>
                </c:pt>
                <c:pt idx="2555">
                  <c:v>0.11490935087203973</c:v>
                </c:pt>
                <c:pt idx="2556">
                  <c:v>0.11495882550875333</c:v>
                </c:pt>
                <c:pt idx="2557">
                  <c:v>0.1150085930691825</c:v>
                </c:pt>
                <c:pt idx="2558">
                  <c:v>0.11506075170305027</c:v>
                </c:pt>
                <c:pt idx="2559">
                  <c:v>0.11511441515551667</c:v>
                </c:pt>
                <c:pt idx="2560">
                  <c:v>0.11516101049052334</c:v>
                </c:pt>
                <c:pt idx="2561">
                  <c:v>0.11520461327499805</c:v>
                </c:pt>
                <c:pt idx="2562">
                  <c:v>0.11524754643440223</c:v>
                </c:pt>
                <c:pt idx="2563">
                  <c:v>0.1152927511930464</c:v>
                </c:pt>
                <c:pt idx="2564">
                  <c:v>0.11533577501773833</c:v>
                </c:pt>
                <c:pt idx="2565">
                  <c:v>0.11538214809364722</c:v>
                </c:pt>
                <c:pt idx="2566">
                  <c:v>0.11543283389674278</c:v>
                </c:pt>
                <c:pt idx="2567">
                  <c:v>0.11547980103227805</c:v>
                </c:pt>
                <c:pt idx="2568">
                  <c:v>0.11552577700879833</c:v>
                </c:pt>
                <c:pt idx="2569">
                  <c:v>0.11557173033555332</c:v>
                </c:pt>
                <c:pt idx="2570">
                  <c:v>0.11561518781714944</c:v>
                </c:pt>
                <c:pt idx="2571">
                  <c:v>0.11565943684842833</c:v>
                </c:pt>
                <c:pt idx="2572">
                  <c:v>0.11570497281021527</c:v>
                </c:pt>
                <c:pt idx="2573">
                  <c:v>0.11574767821364916</c:v>
                </c:pt>
                <c:pt idx="2574">
                  <c:v>0.11579080661137889</c:v>
                </c:pt>
                <c:pt idx="2575">
                  <c:v>0.11583624376191029</c:v>
                </c:pt>
                <c:pt idx="2576">
                  <c:v>0.11587968296474861</c:v>
                </c:pt>
                <c:pt idx="2577">
                  <c:v>0.11592250757747222</c:v>
                </c:pt>
                <c:pt idx="2578">
                  <c:v>0.115966353615125</c:v>
                </c:pt>
                <c:pt idx="2579">
                  <c:v>0.11600872364309084</c:v>
                </c:pt>
                <c:pt idx="2580">
                  <c:v>0.11605097770690917</c:v>
                </c:pt>
                <c:pt idx="2581">
                  <c:v>0.11609521713521721</c:v>
                </c:pt>
                <c:pt idx="2582">
                  <c:v>0.11613832447263918</c:v>
                </c:pt>
                <c:pt idx="2583">
                  <c:v>0.11618281920750917</c:v>
                </c:pt>
                <c:pt idx="2584">
                  <c:v>0.11622945719295055</c:v>
                </c:pt>
                <c:pt idx="2585">
                  <c:v>0.11627402471171472</c:v>
                </c:pt>
                <c:pt idx="2586">
                  <c:v>0.1163171399964225</c:v>
                </c:pt>
                <c:pt idx="2587">
                  <c:v>0.11636129975318889</c:v>
                </c:pt>
                <c:pt idx="2588">
                  <c:v>0.11640629933940026</c:v>
                </c:pt>
                <c:pt idx="2589">
                  <c:v>0.11645387139585278</c:v>
                </c:pt>
                <c:pt idx="2590">
                  <c:v>0.11650247964594083</c:v>
                </c:pt>
                <c:pt idx="2591">
                  <c:v>0.11654770063029389</c:v>
                </c:pt>
                <c:pt idx="2592">
                  <c:v>0.11659179210662834</c:v>
                </c:pt>
                <c:pt idx="2593">
                  <c:v>0.11663768622610277</c:v>
                </c:pt>
                <c:pt idx="2594">
                  <c:v>0.11668319649166528</c:v>
                </c:pt>
                <c:pt idx="2595">
                  <c:v>0.1167271802160475</c:v>
                </c:pt>
                <c:pt idx="2596">
                  <c:v>0.11677259451813167</c:v>
                </c:pt>
                <c:pt idx="2597">
                  <c:v>0.1168160889546075</c:v>
                </c:pt>
                <c:pt idx="2598">
                  <c:v>0.1168585331572425</c:v>
                </c:pt>
                <c:pt idx="2599">
                  <c:v>0.11690203097131499</c:v>
                </c:pt>
                <c:pt idx="2600">
                  <c:v>0.11694438907835195</c:v>
                </c:pt>
                <c:pt idx="2601">
                  <c:v>0.11698841498957722</c:v>
                </c:pt>
                <c:pt idx="2602">
                  <c:v>0.11703320807880806</c:v>
                </c:pt>
                <c:pt idx="2603">
                  <c:v>0.11707732213868027</c:v>
                </c:pt>
                <c:pt idx="2604">
                  <c:v>0.11712405959765111</c:v>
                </c:pt>
                <c:pt idx="2605">
                  <c:v>0.11717267168892749</c:v>
                </c:pt>
                <c:pt idx="2606">
                  <c:v>0.1172185181909136</c:v>
                </c:pt>
                <c:pt idx="2607">
                  <c:v>0.11726307796107389</c:v>
                </c:pt>
                <c:pt idx="2608">
                  <c:v>0.11730793813864389</c:v>
                </c:pt>
                <c:pt idx="2609">
                  <c:v>0.11735242883364333</c:v>
                </c:pt>
                <c:pt idx="2610">
                  <c:v>0.117396894428465</c:v>
                </c:pt>
                <c:pt idx="2611">
                  <c:v>0.11744131618075888</c:v>
                </c:pt>
                <c:pt idx="2612">
                  <c:v>0.11748463670412694</c:v>
                </c:pt>
                <c:pt idx="2613">
                  <c:v>0.11752794358465389</c:v>
                </c:pt>
                <c:pt idx="2614">
                  <c:v>0.11757252898481138</c:v>
                </c:pt>
                <c:pt idx="2615">
                  <c:v>0.11761639760600194</c:v>
                </c:pt>
                <c:pt idx="2616">
                  <c:v>0.1176600266827475</c:v>
                </c:pt>
                <c:pt idx="2617">
                  <c:v>0.11770803272724138</c:v>
                </c:pt>
                <c:pt idx="2618">
                  <c:v>0.11775431368086056</c:v>
                </c:pt>
                <c:pt idx="2619">
                  <c:v>0.11779936154683417</c:v>
                </c:pt>
                <c:pt idx="2620">
                  <c:v>0.11784605801105499</c:v>
                </c:pt>
                <c:pt idx="2621">
                  <c:v>0.1178919609387714</c:v>
                </c:pt>
                <c:pt idx="2622">
                  <c:v>0.11793672574890972</c:v>
                </c:pt>
                <c:pt idx="2623">
                  <c:v>0.11798175699181</c:v>
                </c:pt>
                <c:pt idx="2624">
                  <c:v>0.1180252620246675</c:v>
                </c:pt>
                <c:pt idx="2625">
                  <c:v>0.1180688816308975</c:v>
                </c:pt>
                <c:pt idx="2626">
                  <c:v>0.1181216479672325</c:v>
                </c:pt>
                <c:pt idx="2627">
                  <c:v>0.11816580474376667</c:v>
                </c:pt>
                <c:pt idx="2628">
                  <c:v>0.11821108976999918</c:v>
                </c:pt>
                <c:pt idx="2629">
                  <c:v>0.11825734953085557</c:v>
                </c:pt>
                <c:pt idx="2630">
                  <c:v>0.1183010976844361</c:v>
                </c:pt>
                <c:pt idx="2631">
                  <c:v>0.11834512829780555</c:v>
                </c:pt>
                <c:pt idx="2632">
                  <c:v>0.11839502228630888</c:v>
                </c:pt>
                <c:pt idx="2633">
                  <c:v>0.11843948291407667</c:v>
                </c:pt>
                <c:pt idx="2634">
                  <c:v>0.1184837606218125</c:v>
                </c:pt>
                <c:pt idx="2635">
                  <c:v>0.11852954010168694</c:v>
                </c:pt>
                <c:pt idx="2636">
                  <c:v>0.11857335978084138</c:v>
                </c:pt>
                <c:pt idx="2637">
                  <c:v>0.11861707157558861</c:v>
                </c:pt>
                <c:pt idx="2638">
                  <c:v>0.11866326716211083</c:v>
                </c:pt>
                <c:pt idx="2639">
                  <c:v>0.1187067094776364</c:v>
                </c:pt>
                <c:pt idx="2640">
                  <c:v>0.11875096513165362</c:v>
                </c:pt>
                <c:pt idx="2641">
                  <c:v>0.11879572232564278</c:v>
                </c:pt>
                <c:pt idx="2642">
                  <c:v>0.11883945365746805</c:v>
                </c:pt>
                <c:pt idx="2643">
                  <c:v>0.11888290617201056</c:v>
                </c:pt>
                <c:pt idx="2644">
                  <c:v>0.11892794152100859</c:v>
                </c:pt>
                <c:pt idx="2645">
                  <c:v>0.11897366113132889</c:v>
                </c:pt>
                <c:pt idx="2646">
                  <c:v>0.11901938703325055</c:v>
                </c:pt>
                <c:pt idx="2647">
                  <c:v>0.11906851503584111</c:v>
                </c:pt>
                <c:pt idx="2648">
                  <c:v>0.11911561919583194</c:v>
                </c:pt>
                <c:pt idx="2649">
                  <c:v>0.1191608416371875</c:v>
                </c:pt>
                <c:pt idx="2650">
                  <c:v>0.11920638276471028</c:v>
                </c:pt>
                <c:pt idx="2651">
                  <c:v>0.11925035324361583</c:v>
                </c:pt>
                <c:pt idx="2652">
                  <c:v>0.11929995881186582</c:v>
                </c:pt>
                <c:pt idx="2653">
                  <c:v>0.11934834235244306</c:v>
                </c:pt>
                <c:pt idx="2654">
                  <c:v>0.11939146094852</c:v>
                </c:pt>
                <c:pt idx="2655">
                  <c:v>0.11943502975834722</c:v>
                </c:pt>
                <c:pt idx="2656">
                  <c:v>0.11948268002933916</c:v>
                </c:pt>
                <c:pt idx="2657">
                  <c:v>0.11952805161476113</c:v>
                </c:pt>
                <c:pt idx="2658">
                  <c:v>0.11957246177726306</c:v>
                </c:pt>
                <c:pt idx="2659">
                  <c:v>0.11961986210611111</c:v>
                </c:pt>
                <c:pt idx="2660">
                  <c:v>0.11966384536690167</c:v>
                </c:pt>
                <c:pt idx="2661">
                  <c:v>0.11970926417244805</c:v>
                </c:pt>
                <c:pt idx="2662">
                  <c:v>0.11975479344526917</c:v>
                </c:pt>
                <c:pt idx="2663">
                  <c:v>0.11980030205514695</c:v>
                </c:pt>
                <c:pt idx="2664">
                  <c:v>0.11985335621568889</c:v>
                </c:pt>
                <c:pt idx="2665">
                  <c:v>0.11989937384923276</c:v>
                </c:pt>
                <c:pt idx="2666">
                  <c:v>0.119943966468175</c:v>
                </c:pt>
                <c:pt idx="2667">
                  <c:v>0.11998945209715085</c:v>
                </c:pt>
                <c:pt idx="2668">
                  <c:v>0.12003365596135444</c:v>
                </c:pt>
                <c:pt idx="2669">
                  <c:v>0.12011401269170971</c:v>
                </c:pt>
                <c:pt idx="2670">
                  <c:v>0.12016190237469139</c:v>
                </c:pt>
                <c:pt idx="2671">
                  <c:v>0.1202073544263839</c:v>
                </c:pt>
                <c:pt idx="2672">
                  <c:v>0.12025028016832139</c:v>
                </c:pt>
                <c:pt idx="2673">
                  <c:v>0.12029320425457417</c:v>
                </c:pt>
                <c:pt idx="2674">
                  <c:v>0.12033793833520666</c:v>
                </c:pt>
                <c:pt idx="2675">
                  <c:v>0.12038250558906111</c:v>
                </c:pt>
                <c:pt idx="2676">
                  <c:v>0.12042687343226528</c:v>
                </c:pt>
                <c:pt idx="2677">
                  <c:v>0.12047269927130805</c:v>
                </c:pt>
                <c:pt idx="2678">
                  <c:v>0.12052010734875972</c:v>
                </c:pt>
                <c:pt idx="2679">
                  <c:v>0.12056703441672832</c:v>
                </c:pt>
                <c:pt idx="2680">
                  <c:v>0.12061466230286472</c:v>
                </c:pt>
                <c:pt idx="2681">
                  <c:v>0.12067518287234832</c:v>
                </c:pt>
                <c:pt idx="2682">
                  <c:v>0.1207323255141575</c:v>
                </c:pt>
                <c:pt idx="2683">
                  <c:v>0.12077914317448916</c:v>
                </c:pt>
                <c:pt idx="2684">
                  <c:v>0.12082397242387111</c:v>
                </c:pt>
                <c:pt idx="2685">
                  <c:v>0.1208683042393789</c:v>
                </c:pt>
                <c:pt idx="2686">
                  <c:v>0.12091560668415473</c:v>
                </c:pt>
                <c:pt idx="2687">
                  <c:v>0.12096319158871945</c:v>
                </c:pt>
                <c:pt idx="2688">
                  <c:v>0.12101063330968194</c:v>
                </c:pt>
                <c:pt idx="2689">
                  <c:v>0.12105811854203527</c:v>
                </c:pt>
                <c:pt idx="2690">
                  <c:v>0.12110238962703278</c:v>
                </c:pt>
                <c:pt idx="2691">
                  <c:v>0.12114728881253112</c:v>
                </c:pt>
                <c:pt idx="2692">
                  <c:v>0.12119304080804168</c:v>
                </c:pt>
                <c:pt idx="2693">
                  <c:v>0.12123816245131999</c:v>
                </c:pt>
                <c:pt idx="2694">
                  <c:v>0.12128430227438584</c:v>
                </c:pt>
                <c:pt idx="2695">
                  <c:v>0.12133215195602834</c:v>
                </c:pt>
                <c:pt idx="2696">
                  <c:v>0.12137747963269527</c:v>
                </c:pt>
                <c:pt idx="2697">
                  <c:v>0.12142271392875223</c:v>
                </c:pt>
                <c:pt idx="2698">
                  <c:v>0.12146758000055943</c:v>
                </c:pt>
                <c:pt idx="2699">
                  <c:v>0.12151297469933806</c:v>
                </c:pt>
                <c:pt idx="2700">
                  <c:v>0.12155737512641472</c:v>
                </c:pt>
                <c:pt idx="2701">
                  <c:v>0.12160260313087029</c:v>
                </c:pt>
                <c:pt idx="2702">
                  <c:v>0.12164665149317834</c:v>
                </c:pt>
                <c:pt idx="2703">
                  <c:v>0.12169083105193222</c:v>
                </c:pt>
                <c:pt idx="2704">
                  <c:v>0.12173605554633668</c:v>
                </c:pt>
                <c:pt idx="2705">
                  <c:v>0.12177962832980667</c:v>
                </c:pt>
                <c:pt idx="2706">
                  <c:v>0.12182366828123722</c:v>
                </c:pt>
                <c:pt idx="2707">
                  <c:v>0.12186830328570471</c:v>
                </c:pt>
                <c:pt idx="2708">
                  <c:v>0.12191304941972084</c:v>
                </c:pt>
                <c:pt idx="2709">
                  <c:v>0.12195870618025445</c:v>
                </c:pt>
                <c:pt idx="2710">
                  <c:v>0.12200377596749194</c:v>
                </c:pt>
                <c:pt idx="2711">
                  <c:v>0.12204813632700166</c:v>
                </c:pt>
                <c:pt idx="2712">
                  <c:v>0.12209327439467112</c:v>
                </c:pt>
                <c:pt idx="2713">
                  <c:v>0.1221385075648625</c:v>
                </c:pt>
                <c:pt idx="2714">
                  <c:v>0.12218330932988056</c:v>
                </c:pt>
                <c:pt idx="2715">
                  <c:v>0.12222740206453528</c:v>
                </c:pt>
                <c:pt idx="2716">
                  <c:v>0.12227231641610443</c:v>
                </c:pt>
                <c:pt idx="2717">
                  <c:v>0.12231887082258834</c:v>
                </c:pt>
                <c:pt idx="2718">
                  <c:v>0.12236880626943361</c:v>
                </c:pt>
                <c:pt idx="2719">
                  <c:v>0.12241559187571195</c:v>
                </c:pt>
                <c:pt idx="2720">
                  <c:v>0.12245801819695361</c:v>
                </c:pt>
                <c:pt idx="2721">
                  <c:v>0.12250122050444276</c:v>
                </c:pt>
                <c:pt idx="2722">
                  <c:v>0.12254654056496084</c:v>
                </c:pt>
                <c:pt idx="2723">
                  <c:v>0.12259228931532944</c:v>
                </c:pt>
                <c:pt idx="2724">
                  <c:v>0.12264616025818695</c:v>
                </c:pt>
                <c:pt idx="2725">
                  <c:v>0.12270132210519555</c:v>
                </c:pt>
                <c:pt idx="2726">
                  <c:v>0.12275308708349859</c:v>
                </c:pt>
                <c:pt idx="2727">
                  <c:v>0.12280421250396278</c:v>
                </c:pt>
                <c:pt idx="2728">
                  <c:v>0.12285632696416639</c:v>
                </c:pt>
                <c:pt idx="2729">
                  <c:v>0.12290613697634778</c:v>
                </c:pt>
                <c:pt idx="2730">
                  <c:v>0.12295052813159084</c:v>
                </c:pt>
                <c:pt idx="2731">
                  <c:v>0.12299518598450528</c:v>
                </c:pt>
                <c:pt idx="2732">
                  <c:v>0.12304231656922222</c:v>
                </c:pt>
                <c:pt idx="2733">
                  <c:v>0.12308732145362415</c:v>
                </c:pt>
                <c:pt idx="2734">
                  <c:v>0.12313883205254862</c:v>
                </c:pt>
                <c:pt idx="2735">
                  <c:v>0.12318447662724388</c:v>
                </c:pt>
                <c:pt idx="2736">
                  <c:v>0.12322986417346528</c:v>
                </c:pt>
                <c:pt idx="2737">
                  <c:v>0.12327591359615304</c:v>
                </c:pt>
                <c:pt idx="2738">
                  <c:v>0.12332127180364388</c:v>
                </c:pt>
                <c:pt idx="2739">
                  <c:v>0.12336891432603193</c:v>
                </c:pt>
                <c:pt idx="2740">
                  <c:v>0.12341705719629917</c:v>
                </c:pt>
                <c:pt idx="2741">
                  <c:v>0.12346115310986834</c:v>
                </c:pt>
                <c:pt idx="2742">
                  <c:v>0.12350712140401195</c:v>
                </c:pt>
                <c:pt idx="2743">
                  <c:v>0.12355364680290222</c:v>
                </c:pt>
                <c:pt idx="2744">
                  <c:v>0.12360048294067361</c:v>
                </c:pt>
                <c:pt idx="2745">
                  <c:v>0.12364630666044001</c:v>
                </c:pt>
                <c:pt idx="2746">
                  <c:v>0.12369374851385752</c:v>
                </c:pt>
                <c:pt idx="2747">
                  <c:v>0.12374005695184057</c:v>
                </c:pt>
                <c:pt idx="2748">
                  <c:v>0.12378750496440444</c:v>
                </c:pt>
                <c:pt idx="2749">
                  <c:v>0.12383355776468889</c:v>
                </c:pt>
                <c:pt idx="2750">
                  <c:v>0.12388052768177445</c:v>
                </c:pt>
                <c:pt idx="2751">
                  <c:v>0.12392820583449445</c:v>
                </c:pt>
                <c:pt idx="2752">
                  <c:v>0.12397607306639333</c:v>
                </c:pt>
                <c:pt idx="2753">
                  <c:v>0.12402303132745944</c:v>
                </c:pt>
                <c:pt idx="2754">
                  <c:v>0.12407007502184972</c:v>
                </c:pt>
                <c:pt idx="2755">
                  <c:v>0.12411689811282667</c:v>
                </c:pt>
                <c:pt idx="2756">
                  <c:v>0.12416277733114027</c:v>
                </c:pt>
                <c:pt idx="2757">
                  <c:v>0.12421010798878139</c:v>
                </c:pt>
                <c:pt idx="2758">
                  <c:v>0.12425784733560333</c:v>
                </c:pt>
                <c:pt idx="2759">
                  <c:v>0.12430576562881444</c:v>
                </c:pt>
                <c:pt idx="2760">
                  <c:v>0.12435256024201696</c:v>
                </c:pt>
                <c:pt idx="2761">
                  <c:v>0.12439974341127584</c:v>
                </c:pt>
                <c:pt idx="2762">
                  <c:v>0.12444625993569666</c:v>
                </c:pt>
                <c:pt idx="2763">
                  <c:v>0.12449107918474388</c:v>
                </c:pt>
                <c:pt idx="2764">
                  <c:v>0.12453728788428833</c:v>
                </c:pt>
                <c:pt idx="2765">
                  <c:v>0.12458158651987694</c:v>
                </c:pt>
                <c:pt idx="2766">
                  <c:v>0.12462728063265471</c:v>
                </c:pt>
                <c:pt idx="2767">
                  <c:v>0.12467270566357501</c:v>
                </c:pt>
                <c:pt idx="2768">
                  <c:v>0.12471674674087083</c:v>
                </c:pt>
                <c:pt idx="2769">
                  <c:v>0.12476155108875694</c:v>
                </c:pt>
                <c:pt idx="2770">
                  <c:v>0.12480675452285334</c:v>
                </c:pt>
                <c:pt idx="2771">
                  <c:v>0.12485120263364556</c:v>
                </c:pt>
                <c:pt idx="2772">
                  <c:v>0.1248970494005414</c:v>
                </c:pt>
                <c:pt idx="2773">
                  <c:v>0.12494250628683279</c:v>
                </c:pt>
                <c:pt idx="2774">
                  <c:v>0.12498709811104666</c:v>
                </c:pt>
                <c:pt idx="2775">
                  <c:v>0.12503168019983499</c:v>
                </c:pt>
                <c:pt idx="2776">
                  <c:v>0.12507725715637194</c:v>
                </c:pt>
                <c:pt idx="2777">
                  <c:v>0.12512437628375139</c:v>
                </c:pt>
                <c:pt idx="2778">
                  <c:v>0.12517267690764527</c:v>
                </c:pt>
                <c:pt idx="2779">
                  <c:v>0.12522760967413585</c:v>
                </c:pt>
                <c:pt idx="2780">
                  <c:v>0.12527496589554665</c:v>
                </c:pt>
                <c:pt idx="2781">
                  <c:v>0.12532061437765749</c:v>
                </c:pt>
                <c:pt idx="2782">
                  <c:v>0.12536974079079083</c:v>
                </c:pt>
                <c:pt idx="2783">
                  <c:v>0.12541487707032084</c:v>
                </c:pt>
                <c:pt idx="2784">
                  <c:v>0.12545932299560944</c:v>
                </c:pt>
                <c:pt idx="2785">
                  <c:v>0.12550464941395639</c:v>
                </c:pt>
                <c:pt idx="2786">
                  <c:v>0.12554938720332251</c:v>
                </c:pt>
                <c:pt idx="2787">
                  <c:v>0.1255938677655325</c:v>
                </c:pt>
                <c:pt idx="2788">
                  <c:v>0.12563908040523528</c:v>
                </c:pt>
                <c:pt idx="2789">
                  <c:v>0.12568620807594721</c:v>
                </c:pt>
                <c:pt idx="2790">
                  <c:v>0.12573366198274807</c:v>
                </c:pt>
                <c:pt idx="2791">
                  <c:v>0.12578114158577389</c:v>
                </c:pt>
                <c:pt idx="2792">
                  <c:v>0.12582786116335112</c:v>
                </c:pt>
                <c:pt idx="2793">
                  <c:v>0.12587423410680557</c:v>
                </c:pt>
                <c:pt idx="2794">
                  <c:v>0.12592119925551945</c:v>
                </c:pt>
                <c:pt idx="2795">
                  <c:v>0.12596594101852834</c:v>
                </c:pt>
                <c:pt idx="2796">
                  <c:v>0.12601311392254277</c:v>
                </c:pt>
                <c:pt idx="2797">
                  <c:v>0.12607174151473557</c:v>
                </c:pt>
                <c:pt idx="2798">
                  <c:v>0.12612082382043194</c:v>
                </c:pt>
                <c:pt idx="2799">
                  <c:v>0.12616483343972082</c:v>
                </c:pt>
                <c:pt idx="2800">
                  <c:v>0.12621205323272278</c:v>
                </c:pt>
                <c:pt idx="2801">
                  <c:v>0.12625759442647277</c:v>
                </c:pt>
                <c:pt idx="2802">
                  <c:v>0.12630121628443389</c:v>
                </c:pt>
                <c:pt idx="2803">
                  <c:v>0.12634728981388915</c:v>
                </c:pt>
                <c:pt idx="2804">
                  <c:v>0.12639307578404721</c:v>
                </c:pt>
                <c:pt idx="2805">
                  <c:v>0.1264407785733539</c:v>
                </c:pt>
                <c:pt idx="2806">
                  <c:v>0.12648866064018666</c:v>
                </c:pt>
                <c:pt idx="2807">
                  <c:v>0.12653268403477139</c:v>
                </c:pt>
                <c:pt idx="2808">
                  <c:v>0.12657689677344416</c:v>
                </c:pt>
                <c:pt idx="2809">
                  <c:v>0.12662256207731029</c:v>
                </c:pt>
                <c:pt idx="2810">
                  <c:v>0.12666640897591888</c:v>
                </c:pt>
                <c:pt idx="2811">
                  <c:v>0.12671067178249334</c:v>
                </c:pt>
                <c:pt idx="2812">
                  <c:v>0.12675601409541221</c:v>
                </c:pt>
                <c:pt idx="2813">
                  <c:v>0.12680090010166167</c:v>
                </c:pt>
                <c:pt idx="2814">
                  <c:v>0.12684671600659667</c:v>
                </c:pt>
                <c:pt idx="2815">
                  <c:v>0.12689220686753583</c:v>
                </c:pt>
                <c:pt idx="2816">
                  <c:v>0.12693777402241999</c:v>
                </c:pt>
                <c:pt idx="2817">
                  <c:v>0.12699072387483362</c:v>
                </c:pt>
                <c:pt idx="2818">
                  <c:v>0.12704396102163501</c:v>
                </c:pt>
                <c:pt idx="2819">
                  <c:v>0.12709129982524445</c:v>
                </c:pt>
                <c:pt idx="2820">
                  <c:v>0.1271391879849961</c:v>
                </c:pt>
                <c:pt idx="2821">
                  <c:v>0.1271874425146314</c:v>
                </c:pt>
                <c:pt idx="2822">
                  <c:v>0.12723266694280833</c:v>
                </c:pt>
                <c:pt idx="2823">
                  <c:v>0.12728273948033639</c:v>
                </c:pt>
                <c:pt idx="2824">
                  <c:v>0.1273280154996447</c:v>
                </c:pt>
                <c:pt idx="2825">
                  <c:v>0.12737301886081695</c:v>
                </c:pt>
                <c:pt idx="2826">
                  <c:v>0.1274205883344014</c:v>
                </c:pt>
                <c:pt idx="2827">
                  <c:v>0.12747709115346251</c:v>
                </c:pt>
                <c:pt idx="2828">
                  <c:v>0.12752357032563946</c:v>
                </c:pt>
                <c:pt idx="2829">
                  <c:v>0.12757612420452943</c:v>
                </c:pt>
                <c:pt idx="2830">
                  <c:v>0.12762169321378056</c:v>
                </c:pt>
                <c:pt idx="2831">
                  <c:v>0.12766647961404584</c:v>
                </c:pt>
                <c:pt idx="2832">
                  <c:v>0.12771153714921721</c:v>
                </c:pt>
                <c:pt idx="2833">
                  <c:v>0.12775828341643</c:v>
                </c:pt>
                <c:pt idx="2834">
                  <c:v>0.12780485875076694</c:v>
                </c:pt>
                <c:pt idx="2835">
                  <c:v>0.12784920513629888</c:v>
                </c:pt>
                <c:pt idx="2836">
                  <c:v>0.12789553337626974</c:v>
                </c:pt>
                <c:pt idx="2837">
                  <c:v>0.12793954332669555</c:v>
                </c:pt>
                <c:pt idx="2838">
                  <c:v>0.1279995465278625</c:v>
                </c:pt>
                <c:pt idx="2839">
                  <c:v>0.12804966310660029</c:v>
                </c:pt>
                <c:pt idx="2840">
                  <c:v>0.12809674971633472</c:v>
                </c:pt>
                <c:pt idx="2841">
                  <c:v>0.1281428502665625</c:v>
                </c:pt>
                <c:pt idx="2842">
                  <c:v>0.12818973746564638</c:v>
                </c:pt>
                <c:pt idx="2843">
                  <c:v>0.12823568430211807</c:v>
                </c:pt>
                <c:pt idx="2844">
                  <c:v>0.12828128907415584</c:v>
                </c:pt>
                <c:pt idx="2845">
                  <c:v>0.12832749810483693</c:v>
                </c:pt>
                <c:pt idx="2846">
                  <c:v>0.1283731744686761</c:v>
                </c:pt>
                <c:pt idx="2847">
                  <c:v>0.12841896010769721</c:v>
                </c:pt>
                <c:pt idx="2848">
                  <c:v>0.12846374339527528</c:v>
                </c:pt>
                <c:pt idx="2849">
                  <c:v>0.12850904199812138</c:v>
                </c:pt>
                <c:pt idx="2850">
                  <c:v>0.12855434126324111</c:v>
                </c:pt>
                <c:pt idx="2851">
                  <c:v>0.12860135164525749</c:v>
                </c:pt>
                <c:pt idx="2852">
                  <c:v>0.12864568591117834</c:v>
                </c:pt>
                <c:pt idx="2853">
                  <c:v>0.12868948558966306</c:v>
                </c:pt>
                <c:pt idx="2854">
                  <c:v>0.1287342286772197</c:v>
                </c:pt>
                <c:pt idx="2855">
                  <c:v>0.12877870539824168</c:v>
                </c:pt>
                <c:pt idx="2856">
                  <c:v>0.12882328954007888</c:v>
                </c:pt>
                <c:pt idx="2857">
                  <c:v>0.12886773977014751</c:v>
                </c:pt>
                <c:pt idx="2858">
                  <c:v>0.12891204052501251</c:v>
                </c:pt>
                <c:pt idx="2859">
                  <c:v>0.12895714984999748</c:v>
                </c:pt>
                <c:pt idx="2860">
                  <c:v>0.12900224069754276</c:v>
                </c:pt>
                <c:pt idx="2861">
                  <c:v>0.1290463081333372</c:v>
                </c:pt>
                <c:pt idx="2862">
                  <c:v>0.12909056650267695</c:v>
                </c:pt>
                <c:pt idx="2863">
                  <c:v>0.12917094488938638</c:v>
                </c:pt>
                <c:pt idx="2864">
                  <c:v>0.12921672913763252</c:v>
                </c:pt>
                <c:pt idx="2865">
                  <c:v>0.12926806112130473</c:v>
                </c:pt>
                <c:pt idx="2866">
                  <c:v>0.12931340422895193</c:v>
                </c:pt>
                <c:pt idx="2867">
                  <c:v>0.12935848871866862</c:v>
                </c:pt>
                <c:pt idx="2868">
                  <c:v>0.12941111220253834</c:v>
                </c:pt>
                <c:pt idx="2869">
                  <c:v>0.12946509546703749</c:v>
                </c:pt>
                <c:pt idx="2870">
                  <c:v>0.12950944125652306</c:v>
                </c:pt>
                <c:pt idx="2871">
                  <c:v>0.12955412103070138</c:v>
                </c:pt>
                <c:pt idx="2872">
                  <c:v>0.12960210257106333</c:v>
                </c:pt>
                <c:pt idx="2873">
                  <c:v>0.12964951541688693</c:v>
                </c:pt>
                <c:pt idx="2874">
                  <c:v>0.129696762892935</c:v>
                </c:pt>
                <c:pt idx="2875">
                  <c:v>0.12974373002847028</c:v>
                </c:pt>
                <c:pt idx="2876">
                  <c:v>0.12978787077797777</c:v>
                </c:pt>
                <c:pt idx="2877">
                  <c:v>0.12983244962162416</c:v>
                </c:pt>
                <c:pt idx="2878">
                  <c:v>0.12989272216955805</c:v>
                </c:pt>
                <c:pt idx="2879">
                  <c:v>0.12994279934300304</c:v>
                </c:pt>
                <c:pt idx="2880">
                  <c:v>0.12999249670240612</c:v>
                </c:pt>
                <c:pt idx="2881">
                  <c:v>0.13003943853908112</c:v>
                </c:pt>
                <c:pt idx="2882">
                  <c:v>0.13008505443731944</c:v>
                </c:pt>
                <c:pt idx="2883">
                  <c:v>0.13013156440522916</c:v>
                </c:pt>
                <c:pt idx="2884">
                  <c:v>0.13017583933141472</c:v>
                </c:pt>
                <c:pt idx="2885">
                  <c:v>0.13021970755524084</c:v>
                </c:pt>
                <c:pt idx="2886">
                  <c:v>0.13026419023672722</c:v>
                </c:pt>
                <c:pt idx="2887">
                  <c:v>0.13030802289644863</c:v>
                </c:pt>
                <c:pt idx="2888">
                  <c:v>0.13035381310515917</c:v>
                </c:pt>
                <c:pt idx="2889">
                  <c:v>0.13040069633060028</c:v>
                </c:pt>
                <c:pt idx="2890">
                  <c:v>0.13044497695234084</c:v>
                </c:pt>
                <c:pt idx="2891">
                  <c:v>0.13049113465680001</c:v>
                </c:pt>
                <c:pt idx="2892">
                  <c:v>0.13053806093004</c:v>
                </c:pt>
                <c:pt idx="2893">
                  <c:v>0.13058411604828277</c:v>
                </c:pt>
                <c:pt idx="2894">
                  <c:v>0.13062949935595194</c:v>
                </c:pt>
                <c:pt idx="2895">
                  <c:v>0.13067580454879335</c:v>
                </c:pt>
                <c:pt idx="2896">
                  <c:v>0.13073829809824611</c:v>
                </c:pt>
                <c:pt idx="2897">
                  <c:v>0.13079216109381778</c:v>
                </c:pt>
                <c:pt idx="2898">
                  <c:v>0.13083801494704334</c:v>
                </c:pt>
                <c:pt idx="2899">
                  <c:v>0.13088243809011221</c:v>
                </c:pt>
                <c:pt idx="2900">
                  <c:v>0.13093077202637973</c:v>
                </c:pt>
                <c:pt idx="2901">
                  <c:v>0.1309777016772164</c:v>
                </c:pt>
                <c:pt idx="2902">
                  <c:v>0.13102699961927194</c:v>
                </c:pt>
                <c:pt idx="2903">
                  <c:v>0.13107548620965723</c:v>
                </c:pt>
                <c:pt idx="2904">
                  <c:v>0.13112111906210558</c:v>
                </c:pt>
                <c:pt idx="2905">
                  <c:v>0.13116513689359027</c:v>
                </c:pt>
                <c:pt idx="2906">
                  <c:v>0.13120964182747721</c:v>
                </c:pt>
                <c:pt idx="2907">
                  <c:v>0.13127181212107333</c:v>
                </c:pt>
                <c:pt idx="2908">
                  <c:v>0.13132141066922054</c:v>
                </c:pt>
                <c:pt idx="2909">
                  <c:v>0.13136799050701972</c:v>
                </c:pt>
                <c:pt idx="2910">
                  <c:v>0.13141699300871942</c:v>
                </c:pt>
                <c:pt idx="2911">
                  <c:v>0.13146323336495278</c:v>
                </c:pt>
                <c:pt idx="2912">
                  <c:v>0.1315093817313511</c:v>
                </c:pt>
                <c:pt idx="2913">
                  <c:v>0.13155546645323418</c:v>
                </c:pt>
                <c:pt idx="2914">
                  <c:v>0.13159945805867498</c:v>
                </c:pt>
                <c:pt idx="2915">
                  <c:v>0.131644362145</c:v>
                </c:pt>
                <c:pt idx="2916">
                  <c:v>0.13169131080309529</c:v>
                </c:pt>
                <c:pt idx="2917">
                  <c:v>0.13173810548252526</c:v>
                </c:pt>
                <c:pt idx="2918">
                  <c:v>0.13178559607929638</c:v>
                </c:pt>
                <c:pt idx="2919">
                  <c:v>0.1318343216843075</c:v>
                </c:pt>
                <c:pt idx="2920">
                  <c:v>0.13188037719991472</c:v>
                </c:pt>
                <c:pt idx="2921">
                  <c:v>0.13192578944895</c:v>
                </c:pt>
                <c:pt idx="2922">
                  <c:v>0.13197374403476694</c:v>
                </c:pt>
                <c:pt idx="2923">
                  <c:v>0.13202169848812945</c:v>
                </c:pt>
                <c:pt idx="2924">
                  <c:v>0.13207036283281112</c:v>
                </c:pt>
                <c:pt idx="2925">
                  <c:v>0.13212042364809223</c:v>
                </c:pt>
                <c:pt idx="2926">
                  <c:v>0.13216840710904862</c:v>
                </c:pt>
                <c:pt idx="2927">
                  <c:v>0.13222080197599195</c:v>
                </c:pt>
                <c:pt idx="2928">
                  <c:v>0.13227197554376388</c:v>
                </c:pt>
                <c:pt idx="2929">
                  <c:v>0.13231748488214279</c:v>
                </c:pt>
                <c:pt idx="2930">
                  <c:v>0.1323632536994086</c:v>
                </c:pt>
                <c:pt idx="2931">
                  <c:v>0.1324159928825164</c:v>
                </c:pt>
                <c:pt idx="2932">
                  <c:v>0.13246376454830167</c:v>
                </c:pt>
                <c:pt idx="2933">
                  <c:v>0.13251175456576861</c:v>
                </c:pt>
                <c:pt idx="2934">
                  <c:v>0.13256102568573416</c:v>
                </c:pt>
                <c:pt idx="2935">
                  <c:v>0.13260835164123111</c:v>
                </c:pt>
                <c:pt idx="2936">
                  <c:v>0.13265622258186335</c:v>
                </c:pt>
                <c:pt idx="2937">
                  <c:v>0.13270352469550223</c:v>
                </c:pt>
                <c:pt idx="2938">
                  <c:v>0.13274902555677612</c:v>
                </c:pt>
                <c:pt idx="2939">
                  <c:v>0.13279646820492194</c:v>
                </c:pt>
                <c:pt idx="2940">
                  <c:v>0.13284543898370529</c:v>
                </c:pt>
                <c:pt idx="2941">
                  <c:v>0.13289280593395222</c:v>
                </c:pt>
                <c:pt idx="2942">
                  <c:v>0.13293866237004584</c:v>
                </c:pt>
                <c:pt idx="2943">
                  <c:v>0.13298510319656778</c:v>
                </c:pt>
                <c:pt idx="2944">
                  <c:v>0.1330295131603875</c:v>
                </c:pt>
                <c:pt idx="2945">
                  <c:v>0.13307508660687334</c:v>
                </c:pt>
                <c:pt idx="2946">
                  <c:v>0.13312133186393307</c:v>
                </c:pt>
                <c:pt idx="2947">
                  <c:v>0.13316631668143777</c:v>
                </c:pt>
                <c:pt idx="2948">
                  <c:v>0.13321126527256416</c:v>
                </c:pt>
                <c:pt idx="2949">
                  <c:v>0.13325826187928499</c:v>
                </c:pt>
                <c:pt idx="2950">
                  <c:v>0.13330214235517696</c:v>
                </c:pt>
                <c:pt idx="2951">
                  <c:v>0.13334747983349696</c:v>
                </c:pt>
                <c:pt idx="2952">
                  <c:v>0.13339330606990391</c:v>
                </c:pt>
                <c:pt idx="2953">
                  <c:v>0.13343725595209335</c:v>
                </c:pt>
                <c:pt idx="2954">
                  <c:v>0.13348184863726278</c:v>
                </c:pt>
                <c:pt idx="2955">
                  <c:v>0.13352777832084223</c:v>
                </c:pt>
                <c:pt idx="2956">
                  <c:v>0.13357290771272445</c:v>
                </c:pt>
                <c:pt idx="2957">
                  <c:v>0.13361834234661499</c:v>
                </c:pt>
                <c:pt idx="2958">
                  <c:v>0.13366485807630749</c:v>
                </c:pt>
                <c:pt idx="2959">
                  <c:v>0.13370924777454776</c:v>
                </c:pt>
                <c:pt idx="2960">
                  <c:v>0.13375454299979722</c:v>
                </c:pt>
                <c:pt idx="2961">
                  <c:v>0.13380069249206111</c:v>
                </c:pt>
                <c:pt idx="2962">
                  <c:v>0.13384521451261305</c:v>
                </c:pt>
                <c:pt idx="2963">
                  <c:v>0.13388951778411862</c:v>
                </c:pt>
                <c:pt idx="2964">
                  <c:v>0.13393646710448778</c:v>
                </c:pt>
                <c:pt idx="2965">
                  <c:v>0.13398250805007084</c:v>
                </c:pt>
                <c:pt idx="2966">
                  <c:v>0.13402881628937166</c:v>
                </c:pt>
                <c:pt idx="2967">
                  <c:v>0.13407518512672834</c:v>
                </c:pt>
                <c:pt idx="2968">
                  <c:v>0.13412142290009391</c:v>
                </c:pt>
                <c:pt idx="2969">
                  <c:v>0.13416653129789555</c:v>
                </c:pt>
                <c:pt idx="2970">
                  <c:v>0.13421255078580641</c:v>
                </c:pt>
                <c:pt idx="2971">
                  <c:v>0.13425914214717</c:v>
                </c:pt>
                <c:pt idx="2972">
                  <c:v>0.13430845393074861</c:v>
                </c:pt>
                <c:pt idx="2973">
                  <c:v>0.13435611042711446</c:v>
                </c:pt>
                <c:pt idx="2974">
                  <c:v>0.13440051469537945</c:v>
                </c:pt>
                <c:pt idx="2975">
                  <c:v>0.13444633901119221</c:v>
                </c:pt>
                <c:pt idx="2976">
                  <c:v>0.13449233988920833</c:v>
                </c:pt>
                <c:pt idx="2977">
                  <c:v>0.1345358114110097</c:v>
                </c:pt>
                <c:pt idx="2978">
                  <c:v>0.13458019594351445</c:v>
                </c:pt>
                <c:pt idx="2979">
                  <c:v>0.13462572210364862</c:v>
                </c:pt>
                <c:pt idx="2980">
                  <c:v>0.13467129853036666</c:v>
                </c:pt>
                <c:pt idx="2981">
                  <c:v>0.13471724914179889</c:v>
                </c:pt>
                <c:pt idx="2982">
                  <c:v>0.13476315736770611</c:v>
                </c:pt>
                <c:pt idx="2983">
                  <c:v>0.13480699340502417</c:v>
                </c:pt>
                <c:pt idx="2984">
                  <c:v>0.1348527963293922</c:v>
                </c:pt>
                <c:pt idx="2985">
                  <c:v>0.13490224156114777</c:v>
                </c:pt>
                <c:pt idx="2986">
                  <c:v>0.13494576288594137</c:v>
                </c:pt>
                <c:pt idx="2987">
                  <c:v>0.13499163680606416</c:v>
                </c:pt>
                <c:pt idx="2988">
                  <c:v>0.13503639340400694</c:v>
                </c:pt>
                <c:pt idx="2989">
                  <c:v>0.13508046468098944</c:v>
                </c:pt>
                <c:pt idx="2990">
                  <c:v>0.13512539870209139</c:v>
                </c:pt>
                <c:pt idx="2991">
                  <c:v>0.13517175833384196</c:v>
                </c:pt>
                <c:pt idx="2992">
                  <c:v>0.13521594643592832</c:v>
                </c:pt>
                <c:pt idx="2993">
                  <c:v>0.13526173578368278</c:v>
                </c:pt>
                <c:pt idx="2994">
                  <c:v>0.1353081772062511</c:v>
                </c:pt>
                <c:pt idx="2995">
                  <c:v>0.13535223695966919</c:v>
                </c:pt>
                <c:pt idx="2996">
                  <c:v>0.13539700905481972</c:v>
                </c:pt>
                <c:pt idx="2997">
                  <c:v>0.13544588115480194</c:v>
                </c:pt>
                <c:pt idx="2998">
                  <c:v>0.13549295584360752</c:v>
                </c:pt>
                <c:pt idx="2999">
                  <c:v>0.13553943024741277</c:v>
                </c:pt>
                <c:pt idx="3000">
                  <c:v>0.13558730045954362</c:v>
                </c:pt>
                <c:pt idx="3001">
                  <c:v>0.13563308914502445</c:v>
                </c:pt>
                <c:pt idx="3002">
                  <c:v>0.13567838688691444</c:v>
                </c:pt>
                <c:pt idx="3003">
                  <c:v>0.13572684129079168</c:v>
                </c:pt>
                <c:pt idx="3004">
                  <c:v>0.13577096561590804</c:v>
                </c:pt>
                <c:pt idx="3005">
                  <c:v>0.1358163571357725</c:v>
                </c:pt>
                <c:pt idx="3006">
                  <c:v>0.13586183700296611</c:v>
                </c:pt>
                <c:pt idx="3007">
                  <c:v>0.13590778145525167</c:v>
                </c:pt>
                <c:pt idx="3008">
                  <c:v>0.13595184312926387</c:v>
                </c:pt>
                <c:pt idx="3009">
                  <c:v>0.13599839998616109</c:v>
                </c:pt>
                <c:pt idx="3010">
                  <c:v>0.13604256457752639</c:v>
                </c:pt>
                <c:pt idx="3011">
                  <c:v>0.13608810895019083</c:v>
                </c:pt>
                <c:pt idx="3012">
                  <c:v>0.1361333507299422</c:v>
                </c:pt>
                <c:pt idx="3013">
                  <c:v>0.13617707477675528</c:v>
                </c:pt>
                <c:pt idx="3014">
                  <c:v>0.13622313393486862</c:v>
                </c:pt>
                <c:pt idx="3015">
                  <c:v>0.1362719761663011</c:v>
                </c:pt>
                <c:pt idx="3016">
                  <c:v>0.13631951431433331</c:v>
                </c:pt>
                <c:pt idx="3017">
                  <c:v>0.13636641462643917</c:v>
                </c:pt>
                <c:pt idx="3018">
                  <c:v>0.13641702897018831</c:v>
                </c:pt>
                <c:pt idx="3019">
                  <c:v>0.13646185086833082</c:v>
                </c:pt>
                <c:pt idx="3020">
                  <c:v>0.13650627864731665</c:v>
                </c:pt>
                <c:pt idx="3021">
                  <c:v>0.1365524658891889</c:v>
                </c:pt>
                <c:pt idx="3022">
                  <c:v>0.13659731129805222</c:v>
                </c:pt>
                <c:pt idx="3023">
                  <c:v>0.13664333124955472</c:v>
                </c:pt>
                <c:pt idx="3024">
                  <c:v>0.13669010215335417</c:v>
                </c:pt>
                <c:pt idx="3025">
                  <c:v>0.13673484212822362</c:v>
                </c:pt>
                <c:pt idx="3026">
                  <c:v>0.13677928480837054</c:v>
                </c:pt>
                <c:pt idx="3027">
                  <c:v>0.13682629651493475</c:v>
                </c:pt>
                <c:pt idx="3028">
                  <c:v>0.13687025719218776</c:v>
                </c:pt>
                <c:pt idx="3029">
                  <c:v>0.13692440496550665</c:v>
                </c:pt>
                <c:pt idx="3030">
                  <c:v>0.13697222391764308</c:v>
                </c:pt>
                <c:pt idx="3031">
                  <c:v>0.13701722337139974</c:v>
                </c:pt>
                <c:pt idx="3032">
                  <c:v>0.13706180844042029</c:v>
                </c:pt>
                <c:pt idx="3033">
                  <c:v>0.13710924413469083</c:v>
                </c:pt>
                <c:pt idx="3034">
                  <c:v>0.13715353608131389</c:v>
                </c:pt>
                <c:pt idx="3035">
                  <c:v>0.13719929615656529</c:v>
                </c:pt>
                <c:pt idx="3036">
                  <c:v>0.13725001050366278</c:v>
                </c:pt>
                <c:pt idx="3037">
                  <c:v>0.13729605615138998</c:v>
                </c:pt>
                <c:pt idx="3038">
                  <c:v>0.13734106977780638</c:v>
                </c:pt>
                <c:pt idx="3039">
                  <c:v>0.13738778769969917</c:v>
                </c:pt>
                <c:pt idx="3040">
                  <c:v>0.13743352042304138</c:v>
                </c:pt>
                <c:pt idx="3041">
                  <c:v>0.13747994860013305</c:v>
                </c:pt>
                <c:pt idx="3042">
                  <c:v>0.13752558403544946</c:v>
                </c:pt>
                <c:pt idx="3043">
                  <c:v>0.13760599811871835</c:v>
                </c:pt>
                <c:pt idx="3044">
                  <c:v>0.13764973739782946</c:v>
                </c:pt>
                <c:pt idx="3045">
                  <c:v>0.13769555277294585</c:v>
                </c:pt>
                <c:pt idx="3046">
                  <c:v>0.13774186107847414</c:v>
                </c:pt>
                <c:pt idx="3047">
                  <c:v>0.13778880808088501</c:v>
                </c:pt>
                <c:pt idx="3048">
                  <c:v>0.13783636404408334</c:v>
                </c:pt>
                <c:pt idx="3049">
                  <c:v>0.13788287566767779</c:v>
                </c:pt>
                <c:pt idx="3050">
                  <c:v>0.13793063547876139</c:v>
                </c:pt>
                <c:pt idx="3051">
                  <c:v>0.13798012521531833</c:v>
                </c:pt>
                <c:pt idx="3052">
                  <c:v>0.13802812178929638</c:v>
                </c:pt>
                <c:pt idx="3053">
                  <c:v>0.13807371695836362</c:v>
                </c:pt>
                <c:pt idx="3054">
                  <c:v>0.13811967704031194</c:v>
                </c:pt>
                <c:pt idx="3055">
                  <c:v>0.13816677391529084</c:v>
                </c:pt>
                <c:pt idx="3056">
                  <c:v>0.138214779694875</c:v>
                </c:pt>
                <c:pt idx="3057">
                  <c:v>0.1382631065448125</c:v>
                </c:pt>
                <c:pt idx="3058">
                  <c:v>0.13830887132220776</c:v>
                </c:pt>
                <c:pt idx="3059">
                  <c:v>0.13836560103628362</c:v>
                </c:pt>
                <c:pt idx="3060">
                  <c:v>0.13841520475016694</c:v>
                </c:pt>
                <c:pt idx="3061">
                  <c:v>0.13846188604831694</c:v>
                </c:pt>
                <c:pt idx="3062">
                  <c:v>0.13850821501678887</c:v>
                </c:pt>
                <c:pt idx="3063">
                  <c:v>0.13855662034617527</c:v>
                </c:pt>
                <c:pt idx="3064">
                  <c:v>0.13860265506638417</c:v>
                </c:pt>
                <c:pt idx="3065">
                  <c:v>0.1386521980497572</c:v>
                </c:pt>
                <c:pt idx="3066">
                  <c:v>0.13869925624794416</c:v>
                </c:pt>
                <c:pt idx="3067">
                  <c:v>0.13874457359313946</c:v>
                </c:pt>
                <c:pt idx="3068">
                  <c:v>0.13878927648067474</c:v>
                </c:pt>
                <c:pt idx="3069">
                  <c:v>0.1388352557685639</c:v>
                </c:pt>
                <c:pt idx="3070">
                  <c:v>0.13888129803869445</c:v>
                </c:pt>
                <c:pt idx="3071">
                  <c:v>0.1389283365673489</c:v>
                </c:pt>
                <c:pt idx="3072">
                  <c:v>0.13897500713666278</c:v>
                </c:pt>
                <c:pt idx="3073">
                  <c:v>0.13902100821336111</c:v>
                </c:pt>
                <c:pt idx="3074">
                  <c:v>0.1390678350792989</c:v>
                </c:pt>
                <c:pt idx="3075">
                  <c:v>0.13911450558238556</c:v>
                </c:pt>
                <c:pt idx="3076">
                  <c:v>0.13916377935144611</c:v>
                </c:pt>
                <c:pt idx="3077">
                  <c:v>0.13921307199531113</c:v>
                </c:pt>
                <c:pt idx="3078">
                  <c:v>0.13926234198941109</c:v>
                </c:pt>
                <c:pt idx="3079">
                  <c:v>0.13930994835164806</c:v>
                </c:pt>
                <c:pt idx="3080">
                  <c:v>0.13935824460453444</c:v>
                </c:pt>
                <c:pt idx="3081">
                  <c:v>0.13940475291675974</c:v>
                </c:pt>
                <c:pt idx="3082">
                  <c:v>0.13945074141025529</c:v>
                </c:pt>
                <c:pt idx="3083">
                  <c:v>0.13949592312177</c:v>
                </c:pt>
                <c:pt idx="3084">
                  <c:v>0.13954254772928001</c:v>
                </c:pt>
                <c:pt idx="3085">
                  <c:v>0.13958845337231945</c:v>
                </c:pt>
                <c:pt idx="3086">
                  <c:v>0.13963356541262723</c:v>
                </c:pt>
                <c:pt idx="3087">
                  <c:v>0.13968010955386667</c:v>
                </c:pt>
                <c:pt idx="3088">
                  <c:v>0.13972568796740611</c:v>
                </c:pt>
                <c:pt idx="3089">
                  <c:v>0.13977258510059778</c:v>
                </c:pt>
                <c:pt idx="3090">
                  <c:v>0.13981960541672167</c:v>
                </c:pt>
                <c:pt idx="3091">
                  <c:v>0.13986613651116669</c:v>
                </c:pt>
                <c:pt idx="3092">
                  <c:v>0.13991285045941665</c:v>
                </c:pt>
                <c:pt idx="3093">
                  <c:v>0.13996201124456192</c:v>
                </c:pt>
                <c:pt idx="3094">
                  <c:v>0.14000976138644725</c:v>
                </c:pt>
                <c:pt idx="3095">
                  <c:v>0.14005726986461195</c:v>
                </c:pt>
                <c:pt idx="3096">
                  <c:v>0.14010377910402083</c:v>
                </c:pt>
                <c:pt idx="3097">
                  <c:v>0.14015073392126276</c:v>
                </c:pt>
                <c:pt idx="3098">
                  <c:v>0.14019793477323306</c:v>
                </c:pt>
                <c:pt idx="3099">
                  <c:v>0.14024483892652723</c:v>
                </c:pt>
                <c:pt idx="3100">
                  <c:v>0.14029104424847472</c:v>
                </c:pt>
                <c:pt idx="3101">
                  <c:v>0.14033747322029527</c:v>
                </c:pt>
                <c:pt idx="3102">
                  <c:v>0.14038751429981638</c:v>
                </c:pt>
                <c:pt idx="3103">
                  <c:v>0.14043575604756667</c:v>
                </c:pt>
                <c:pt idx="3104">
                  <c:v>0.14048532678021305</c:v>
                </c:pt>
                <c:pt idx="3105">
                  <c:v>0.14053452471892028</c:v>
                </c:pt>
                <c:pt idx="3106">
                  <c:v>0.1405812515152825</c:v>
                </c:pt>
                <c:pt idx="3107">
                  <c:v>0.14062676714526276</c:v>
                </c:pt>
                <c:pt idx="3108">
                  <c:v>0.14067575342125363</c:v>
                </c:pt>
                <c:pt idx="3109">
                  <c:v>0.140722054309315</c:v>
                </c:pt>
                <c:pt idx="3110">
                  <c:v>0.14076914250850664</c:v>
                </c:pt>
                <c:pt idx="3111">
                  <c:v>0.14081618971294804</c:v>
                </c:pt>
                <c:pt idx="3112">
                  <c:v>0.14086111128330223</c:v>
                </c:pt>
                <c:pt idx="3113">
                  <c:v>0.14090517116917498</c:v>
                </c:pt>
                <c:pt idx="3114">
                  <c:v>0.14095119059085834</c:v>
                </c:pt>
                <c:pt idx="3115">
                  <c:v>0.14099574002954693</c:v>
                </c:pt>
                <c:pt idx="3116">
                  <c:v>0.14104034099313945</c:v>
                </c:pt>
                <c:pt idx="3117">
                  <c:v>0.14108623312579249</c:v>
                </c:pt>
                <c:pt idx="3118">
                  <c:v>0.14112984981801749</c:v>
                </c:pt>
                <c:pt idx="3119">
                  <c:v>0.14117673099040973</c:v>
                </c:pt>
                <c:pt idx="3120">
                  <c:v>0.14122706896728915</c:v>
                </c:pt>
                <c:pt idx="3121">
                  <c:v>0.14127334694067611</c:v>
                </c:pt>
                <c:pt idx="3122">
                  <c:v>0.14131983783509972</c:v>
                </c:pt>
                <c:pt idx="3123">
                  <c:v>0.14136718783113666</c:v>
                </c:pt>
                <c:pt idx="3124">
                  <c:v>0.14141222986910057</c:v>
                </c:pt>
                <c:pt idx="3125">
                  <c:v>0.14145685500568808</c:v>
                </c:pt>
                <c:pt idx="3126">
                  <c:v>0.14150323304865081</c:v>
                </c:pt>
                <c:pt idx="3127">
                  <c:v>0.14154767864280249</c:v>
                </c:pt>
                <c:pt idx="3128">
                  <c:v>0.14159250365363224</c:v>
                </c:pt>
                <c:pt idx="3129">
                  <c:v>0.1416389305061764</c:v>
                </c:pt>
                <c:pt idx="3130">
                  <c:v>0.14168420864476083</c:v>
                </c:pt>
                <c:pt idx="3131">
                  <c:v>0.14173718002107391</c:v>
                </c:pt>
                <c:pt idx="3132">
                  <c:v>0.14179157502121389</c:v>
                </c:pt>
                <c:pt idx="3133">
                  <c:v>0.14184018598662471</c:v>
                </c:pt>
                <c:pt idx="3134">
                  <c:v>0.14188875450028304</c:v>
                </c:pt>
                <c:pt idx="3135">
                  <c:v>0.14193871372275862</c:v>
                </c:pt>
                <c:pt idx="3136">
                  <c:v>0.1419845486349528</c:v>
                </c:pt>
                <c:pt idx="3137">
                  <c:v>0.1420284770594703</c:v>
                </c:pt>
                <c:pt idx="3138">
                  <c:v>0.14207888775401639</c:v>
                </c:pt>
                <c:pt idx="3139">
                  <c:v>0.14212472544776056</c:v>
                </c:pt>
                <c:pt idx="3140">
                  <c:v>0.14217021259996612</c:v>
                </c:pt>
                <c:pt idx="3141">
                  <c:v>0.14221580929226332</c:v>
                </c:pt>
                <c:pt idx="3142">
                  <c:v>0.14226022342840805</c:v>
                </c:pt>
                <c:pt idx="3143">
                  <c:v>0.14230489439434471</c:v>
                </c:pt>
                <c:pt idx="3144">
                  <c:v>0.14235104779402391</c:v>
                </c:pt>
                <c:pt idx="3145">
                  <c:v>0.14239619864357833</c:v>
                </c:pt>
                <c:pt idx="3146">
                  <c:v>0.14244043012460056</c:v>
                </c:pt>
                <c:pt idx="3147">
                  <c:v>0.14248661730024528</c:v>
                </c:pt>
                <c:pt idx="3148">
                  <c:v>0.14253139641549833</c:v>
                </c:pt>
                <c:pt idx="3149">
                  <c:v>0.14257505562570361</c:v>
                </c:pt>
                <c:pt idx="3150">
                  <c:v>0.14262057595782807</c:v>
                </c:pt>
                <c:pt idx="3151">
                  <c:v>0.14266586124896999</c:v>
                </c:pt>
                <c:pt idx="3152">
                  <c:v>0.14271042095290279</c:v>
                </c:pt>
                <c:pt idx="3153">
                  <c:v>0.14275629030333611</c:v>
                </c:pt>
                <c:pt idx="3154">
                  <c:v>0.14280133717589888</c:v>
                </c:pt>
                <c:pt idx="3155">
                  <c:v>0.1428491910298664</c:v>
                </c:pt>
                <c:pt idx="3156">
                  <c:v>0.14289756384160776</c:v>
                </c:pt>
                <c:pt idx="3157">
                  <c:v>0.14295086012946223</c:v>
                </c:pt>
                <c:pt idx="3158">
                  <c:v>0.14301049874888502</c:v>
                </c:pt>
                <c:pt idx="3159">
                  <c:v>0.14306559483210224</c:v>
                </c:pt>
                <c:pt idx="3160">
                  <c:v>0.14311949160363915</c:v>
                </c:pt>
                <c:pt idx="3161">
                  <c:v>0.14316685338815027</c:v>
                </c:pt>
                <c:pt idx="3162">
                  <c:v>0.14321879565715775</c:v>
                </c:pt>
                <c:pt idx="3163">
                  <c:v>0.14328026208612638</c:v>
                </c:pt>
                <c:pt idx="3164">
                  <c:v>0.14333459893862388</c:v>
                </c:pt>
                <c:pt idx="3165">
                  <c:v>0.14339033087094613</c:v>
                </c:pt>
                <c:pt idx="3166">
                  <c:v>0.14344317562050277</c:v>
                </c:pt>
                <c:pt idx="3167">
                  <c:v>0.14350238647725835</c:v>
                </c:pt>
                <c:pt idx="3168">
                  <c:v>0.14355500029193027</c:v>
                </c:pt>
                <c:pt idx="3169">
                  <c:v>0.14360639015833526</c:v>
                </c:pt>
                <c:pt idx="3170">
                  <c:v>0.1436578228076297</c:v>
                </c:pt>
                <c:pt idx="3171">
                  <c:v>0.14370977044105526</c:v>
                </c:pt>
                <c:pt idx="3172">
                  <c:v>0.14377838028801807</c:v>
                </c:pt>
                <c:pt idx="3173">
                  <c:v>0.14382795850435889</c:v>
                </c:pt>
                <c:pt idx="3174">
                  <c:v>0.14388016740481058</c:v>
                </c:pt>
                <c:pt idx="3175">
                  <c:v>0.14393126997682779</c:v>
                </c:pt>
                <c:pt idx="3176">
                  <c:v>0.14398588584529029</c:v>
                </c:pt>
                <c:pt idx="3177">
                  <c:v>0.14403683569696196</c:v>
                </c:pt>
                <c:pt idx="3178">
                  <c:v>0.14408428635862139</c:v>
                </c:pt>
                <c:pt idx="3179">
                  <c:v>0.14413502362039329</c:v>
                </c:pt>
                <c:pt idx="3180">
                  <c:v>0.14418347511026583</c:v>
                </c:pt>
                <c:pt idx="3181">
                  <c:v>0.14422998706499721</c:v>
                </c:pt>
                <c:pt idx="3182">
                  <c:v>0.14427681777212334</c:v>
                </c:pt>
                <c:pt idx="3183">
                  <c:v>0.14432914886209694</c:v>
                </c:pt>
                <c:pt idx="3184">
                  <c:v>0.14437611712349777</c:v>
                </c:pt>
                <c:pt idx="3185">
                  <c:v>0.14442151599460165</c:v>
                </c:pt>
                <c:pt idx="3186">
                  <c:v>0.14447268274095304</c:v>
                </c:pt>
                <c:pt idx="3187">
                  <c:v>0.14452212068769665</c:v>
                </c:pt>
                <c:pt idx="3188">
                  <c:v>0.14456864906681891</c:v>
                </c:pt>
                <c:pt idx="3189">
                  <c:v>0.14461603707737389</c:v>
                </c:pt>
                <c:pt idx="3190">
                  <c:v>0.14466181046432916</c:v>
                </c:pt>
                <c:pt idx="3191">
                  <c:v>0.14470795611540471</c:v>
                </c:pt>
                <c:pt idx="3192">
                  <c:v>0.14475657396846336</c:v>
                </c:pt>
                <c:pt idx="3193">
                  <c:v>0.14480232603020138</c:v>
                </c:pt>
                <c:pt idx="3194">
                  <c:v>0.14484784139527196</c:v>
                </c:pt>
                <c:pt idx="3195">
                  <c:v>0.14489429685804556</c:v>
                </c:pt>
                <c:pt idx="3196">
                  <c:v>0.14494050992859722</c:v>
                </c:pt>
                <c:pt idx="3197">
                  <c:v>0.14498711546262083</c:v>
                </c:pt>
                <c:pt idx="3198">
                  <c:v>0.14503621386157137</c:v>
                </c:pt>
                <c:pt idx="3199">
                  <c:v>0.14508230249087001</c:v>
                </c:pt>
                <c:pt idx="3200">
                  <c:v>0.1451337110333972</c:v>
                </c:pt>
                <c:pt idx="3201">
                  <c:v>0.14518704069985278</c:v>
                </c:pt>
                <c:pt idx="3202">
                  <c:v>0.1452317431900236</c:v>
                </c:pt>
                <c:pt idx="3203">
                  <c:v>0.14527845919132223</c:v>
                </c:pt>
                <c:pt idx="3204">
                  <c:v>0.1453280709849461</c:v>
                </c:pt>
                <c:pt idx="3205">
                  <c:v>0.14537531508339752</c:v>
                </c:pt>
                <c:pt idx="3206">
                  <c:v>0.14542338973946028</c:v>
                </c:pt>
                <c:pt idx="3207">
                  <c:v>0.14547628780206029</c:v>
                </c:pt>
                <c:pt idx="3208">
                  <c:v>0.14552219755119722</c:v>
                </c:pt>
                <c:pt idx="3209">
                  <c:v>0.14556735985808889</c:v>
                </c:pt>
                <c:pt idx="3210">
                  <c:v>0.14561749107307834</c:v>
                </c:pt>
                <c:pt idx="3211">
                  <c:v>0.14566679126686502</c:v>
                </c:pt>
                <c:pt idx="3212">
                  <c:v>0.14571773363484278</c:v>
                </c:pt>
                <c:pt idx="3213">
                  <c:v>0.14576938748359669</c:v>
                </c:pt>
                <c:pt idx="3214">
                  <c:v>0.14581691907511804</c:v>
                </c:pt>
                <c:pt idx="3215">
                  <c:v>0.14586295015282083</c:v>
                </c:pt>
                <c:pt idx="3216">
                  <c:v>0.14594456427627139</c:v>
                </c:pt>
                <c:pt idx="3217">
                  <c:v>0.14599038528071501</c:v>
                </c:pt>
                <c:pt idx="3218">
                  <c:v>0.14603700598080943</c:v>
                </c:pt>
                <c:pt idx="3219">
                  <c:v>0.14608376748032026</c:v>
                </c:pt>
                <c:pt idx="3220">
                  <c:v>0.14612929522991169</c:v>
                </c:pt>
                <c:pt idx="3221">
                  <c:v>0.14617464383443193</c:v>
                </c:pt>
                <c:pt idx="3222">
                  <c:v>0.14622419363922526</c:v>
                </c:pt>
                <c:pt idx="3223">
                  <c:v>0.14627084076404553</c:v>
                </c:pt>
                <c:pt idx="3224">
                  <c:v>0.14631676197051999</c:v>
                </c:pt>
                <c:pt idx="3225">
                  <c:v>0.14636815196937972</c:v>
                </c:pt>
                <c:pt idx="3226">
                  <c:v>0.14641797502835582</c:v>
                </c:pt>
                <c:pt idx="3227">
                  <c:v>0.14646608306301945</c:v>
                </c:pt>
                <c:pt idx="3228">
                  <c:v>0.1465154405434925</c:v>
                </c:pt>
                <c:pt idx="3229">
                  <c:v>0.14656349453661166</c:v>
                </c:pt>
                <c:pt idx="3230">
                  <c:v>0.14660983012782192</c:v>
                </c:pt>
                <c:pt idx="3231">
                  <c:v>0.14665833764606029</c:v>
                </c:pt>
                <c:pt idx="3232">
                  <c:v>0.1467073393530314</c:v>
                </c:pt>
                <c:pt idx="3233">
                  <c:v>0.14675544851356082</c:v>
                </c:pt>
                <c:pt idx="3234">
                  <c:v>0.14680504699548083</c:v>
                </c:pt>
                <c:pt idx="3235">
                  <c:v>0.14685308562384694</c:v>
                </c:pt>
                <c:pt idx="3236">
                  <c:v>0.1469001276625525</c:v>
                </c:pt>
                <c:pt idx="3237">
                  <c:v>0.14694636013772749</c:v>
                </c:pt>
                <c:pt idx="3238">
                  <c:v>0.1469918433825175</c:v>
                </c:pt>
                <c:pt idx="3239">
                  <c:v>0.14703754113780113</c:v>
                </c:pt>
                <c:pt idx="3240">
                  <c:v>0.1470911548535028</c:v>
                </c:pt>
                <c:pt idx="3241">
                  <c:v>0.14714031769169694</c:v>
                </c:pt>
                <c:pt idx="3242">
                  <c:v>0.1471970672077603</c:v>
                </c:pt>
                <c:pt idx="3243">
                  <c:v>0.14725609203179665</c:v>
                </c:pt>
                <c:pt idx="3244">
                  <c:v>0.14730452756086973</c:v>
                </c:pt>
                <c:pt idx="3245">
                  <c:v>0.14735049982865639</c:v>
                </c:pt>
                <c:pt idx="3246">
                  <c:v>0.14740370882881998</c:v>
                </c:pt>
                <c:pt idx="3247">
                  <c:v>0.1474554536077711</c:v>
                </c:pt>
                <c:pt idx="3248">
                  <c:v>0.14750806815094419</c:v>
                </c:pt>
                <c:pt idx="3249">
                  <c:v>0.14756127330991944</c:v>
                </c:pt>
                <c:pt idx="3250">
                  <c:v>0.14761291960875192</c:v>
                </c:pt>
                <c:pt idx="3251">
                  <c:v>0.14766897539297721</c:v>
                </c:pt>
                <c:pt idx="3252">
                  <c:v>0.14772378325462332</c:v>
                </c:pt>
                <c:pt idx="3253">
                  <c:v>0.14777803904480388</c:v>
                </c:pt>
                <c:pt idx="3254">
                  <c:v>0.14782931672202196</c:v>
                </c:pt>
                <c:pt idx="3255">
                  <c:v>0.14788502845499252</c:v>
                </c:pt>
                <c:pt idx="3256">
                  <c:v>0.1479383781221178</c:v>
                </c:pt>
                <c:pt idx="3257">
                  <c:v>0.14799133751127444</c:v>
                </c:pt>
                <c:pt idx="3258">
                  <c:v>0.14804439597659638</c:v>
                </c:pt>
                <c:pt idx="3259">
                  <c:v>0.14809235996670192</c:v>
                </c:pt>
                <c:pt idx="3260">
                  <c:v>0.14815278695689305</c:v>
                </c:pt>
                <c:pt idx="3261">
                  <c:v>0.14820392290751139</c:v>
                </c:pt>
                <c:pt idx="3262">
                  <c:v>0.1482558310031889</c:v>
                </c:pt>
                <c:pt idx="3263">
                  <c:v>0.14830658429198781</c:v>
                </c:pt>
                <c:pt idx="3264">
                  <c:v>0.14835851364665553</c:v>
                </c:pt>
                <c:pt idx="3265">
                  <c:v>0.14840838478671167</c:v>
                </c:pt>
                <c:pt idx="3266">
                  <c:v>0.14845721960067751</c:v>
                </c:pt>
                <c:pt idx="3267">
                  <c:v>0.14851062066025195</c:v>
                </c:pt>
                <c:pt idx="3268">
                  <c:v>0.14855796251032086</c:v>
                </c:pt>
                <c:pt idx="3269">
                  <c:v>0.14861488938331582</c:v>
                </c:pt>
                <c:pt idx="3270">
                  <c:v>0.14866907245583003</c:v>
                </c:pt>
                <c:pt idx="3271">
                  <c:v>0.14871659139792112</c:v>
                </c:pt>
                <c:pt idx="3272">
                  <c:v>0.14876972456773113</c:v>
                </c:pt>
                <c:pt idx="3273">
                  <c:v>0.14881844295395724</c:v>
                </c:pt>
                <c:pt idx="3274">
                  <c:v>0.14886443449391248</c:v>
                </c:pt>
                <c:pt idx="3275">
                  <c:v>0.1489104751745858</c:v>
                </c:pt>
                <c:pt idx="3276">
                  <c:v>0.14895666586028197</c:v>
                </c:pt>
                <c:pt idx="3277">
                  <c:v>0.14900213049517722</c:v>
                </c:pt>
                <c:pt idx="3278">
                  <c:v>0.14905034932825278</c:v>
                </c:pt>
                <c:pt idx="3279">
                  <c:v>0.14909658398893139</c:v>
                </c:pt>
                <c:pt idx="3280">
                  <c:v>0.14914188974433473</c:v>
                </c:pt>
                <c:pt idx="3281">
                  <c:v>0.1491880545351239</c:v>
                </c:pt>
                <c:pt idx="3282">
                  <c:v>0.14923423892921861</c:v>
                </c:pt>
                <c:pt idx="3283">
                  <c:v>0.14928028477562774</c:v>
                </c:pt>
                <c:pt idx="3284">
                  <c:v>0.14932595630486806</c:v>
                </c:pt>
                <c:pt idx="3285">
                  <c:v>0.14937307006782943</c:v>
                </c:pt>
                <c:pt idx="3286">
                  <c:v>0.14941960056622802</c:v>
                </c:pt>
                <c:pt idx="3287">
                  <c:v>0.14946535123719082</c:v>
                </c:pt>
                <c:pt idx="3288">
                  <c:v>0.14951157973872278</c:v>
                </c:pt>
                <c:pt idx="3289">
                  <c:v>0.14955740094184861</c:v>
                </c:pt>
                <c:pt idx="3290">
                  <c:v>0.14960198263327276</c:v>
                </c:pt>
                <c:pt idx="3291">
                  <c:v>0.14964733613861916</c:v>
                </c:pt>
                <c:pt idx="3292">
                  <c:v>0.14969311396280918</c:v>
                </c:pt>
                <c:pt idx="3293">
                  <c:v>0.14973920914861888</c:v>
                </c:pt>
                <c:pt idx="3294">
                  <c:v>0.14978435986571834</c:v>
                </c:pt>
                <c:pt idx="3295">
                  <c:v>0.14982931964927249</c:v>
                </c:pt>
                <c:pt idx="3296">
                  <c:v>0.14987504283587139</c:v>
                </c:pt>
                <c:pt idx="3297">
                  <c:v>0.1499207768175336</c:v>
                </c:pt>
                <c:pt idx="3298">
                  <c:v>0.14996659444438085</c:v>
                </c:pt>
                <c:pt idx="3299">
                  <c:v>0.15001487486892276</c:v>
                </c:pt>
                <c:pt idx="3300">
                  <c:v>0.15006319012906805</c:v>
                </c:pt>
                <c:pt idx="3301">
                  <c:v>0.15010990507072861</c:v>
                </c:pt>
                <c:pt idx="3302">
                  <c:v>0.15015849868456502</c:v>
                </c:pt>
                <c:pt idx="3303">
                  <c:v>0.15020845883422418</c:v>
                </c:pt>
                <c:pt idx="3304">
                  <c:v>0.15025512662198806</c:v>
                </c:pt>
                <c:pt idx="3305">
                  <c:v>0.15030257953537832</c:v>
                </c:pt>
                <c:pt idx="3306">
                  <c:v>0.15035049464967501</c:v>
                </c:pt>
                <c:pt idx="3307">
                  <c:v>0.15039629108375971</c:v>
                </c:pt>
                <c:pt idx="3308">
                  <c:v>0.15044310602876862</c:v>
                </c:pt>
                <c:pt idx="3309">
                  <c:v>0.15049333347214583</c:v>
                </c:pt>
                <c:pt idx="3310">
                  <c:v>0.15054330236381946</c:v>
                </c:pt>
                <c:pt idx="3311">
                  <c:v>0.15059249103069305</c:v>
                </c:pt>
                <c:pt idx="3312">
                  <c:v>0.15064291960663251</c:v>
                </c:pt>
                <c:pt idx="3313">
                  <c:v>0.1506978464126586</c:v>
                </c:pt>
                <c:pt idx="3314">
                  <c:v>0.15075025439262391</c:v>
                </c:pt>
                <c:pt idx="3315">
                  <c:v>0.15079896238115081</c:v>
                </c:pt>
                <c:pt idx="3316">
                  <c:v>0.15084531181388414</c:v>
                </c:pt>
                <c:pt idx="3317">
                  <c:v>0.15089219662878248</c:v>
                </c:pt>
                <c:pt idx="3318">
                  <c:v>0.15094982094234891</c:v>
                </c:pt>
                <c:pt idx="3319">
                  <c:v>0.15100076178709668</c:v>
                </c:pt>
                <c:pt idx="3320">
                  <c:v>0.15104772276348527</c:v>
                </c:pt>
                <c:pt idx="3321">
                  <c:v>0.15109902163346584</c:v>
                </c:pt>
                <c:pt idx="3322">
                  <c:v>0.15114493270715057</c:v>
                </c:pt>
                <c:pt idx="3323">
                  <c:v>0.15119310749901665</c:v>
                </c:pt>
                <c:pt idx="3324">
                  <c:v>0.15124243921703748</c:v>
                </c:pt>
                <c:pt idx="3325">
                  <c:v>0.15129839168654527</c:v>
                </c:pt>
                <c:pt idx="3326">
                  <c:v>0.15134970214631807</c:v>
                </c:pt>
                <c:pt idx="3327">
                  <c:v>0.15140475339359696</c:v>
                </c:pt>
                <c:pt idx="3328">
                  <c:v>0.15145436426003747</c:v>
                </c:pt>
                <c:pt idx="3329">
                  <c:v>0.15151939802699613</c:v>
                </c:pt>
                <c:pt idx="3330">
                  <c:v>0.15158344401253585</c:v>
                </c:pt>
                <c:pt idx="3331">
                  <c:v>0.15163235094812164</c:v>
                </c:pt>
                <c:pt idx="3332">
                  <c:v>0.15168333616521609</c:v>
                </c:pt>
                <c:pt idx="3333">
                  <c:v>0.1517327256997425</c:v>
                </c:pt>
                <c:pt idx="3334">
                  <c:v>0.15178106228510529</c:v>
                </c:pt>
                <c:pt idx="3335">
                  <c:v>0.15183738741609779</c:v>
                </c:pt>
                <c:pt idx="3336">
                  <c:v>0.15189095887872889</c:v>
                </c:pt>
                <c:pt idx="3337">
                  <c:v>0.15193773898813445</c:v>
                </c:pt>
                <c:pt idx="3338">
                  <c:v>0.15198614299297333</c:v>
                </c:pt>
                <c:pt idx="3339">
                  <c:v>0.15203231374422693</c:v>
                </c:pt>
                <c:pt idx="3340">
                  <c:v>0.15207766513029722</c:v>
                </c:pt>
                <c:pt idx="3341">
                  <c:v>0.15212401529153166</c:v>
                </c:pt>
                <c:pt idx="3342">
                  <c:v>0.15217338356706808</c:v>
                </c:pt>
                <c:pt idx="3343">
                  <c:v>0.15222011036343028</c:v>
                </c:pt>
                <c:pt idx="3344">
                  <c:v>0.15226557685269251</c:v>
                </c:pt>
                <c:pt idx="3345">
                  <c:v>0.15231207662158527</c:v>
                </c:pt>
                <c:pt idx="3346">
                  <c:v>0.15235842956436998</c:v>
                </c:pt>
                <c:pt idx="3347">
                  <c:v>0.15240419434176528</c:v>
                </c:pt>
                <c:pt idx="3348">
                  <c:v>0.15245045489735054</c:v>
                </c:pt>
                <c:pt idx="3349">
                  <c:v>0.15249603655603192</c:v>
                </c:pt>
                <c:pt idx="3350">
                  <c:v>0.15254102912214054</c:v>
                </c:pt>
                <c:pt idx="3351">
                  <c:v>0.15258792605664973</c:v>
                </c:pt>
                <c:pt idx="3352">
                  <c:v>0.15263396177026944</c:v>
                </c:pt>
                <c:pt idx="3353">
                  <c:v>0.15267972469329832</c:v>
                </c:pt>
                <c:pt idx="3354">
                  <c:v>0.1527261111471386</c:v>
                </c:pt>
                <c:pt idx="3355">
                  <c:v>0.15277155028449138</c:v>
                </c:pt>
                <c:pt idx="3356">
                  <c:v>0.15281711167759363</c:v>
                </c:pt>
                <c:pt idx="3357">
                  <c:v>0.15286349263456112</c:v>
                </c:pt>
                <c:pt idx="3358">
                  <c:v>0.15290897250175473</c:v>
                </c:pt>
                <c:pt idx="3359">
                  <c:v>0.15295775373776752</c:v>
                </c:pt>
                <c:pt idx="3360">
                  <c:v>0.15300788601239501</c:v>
                </c:pt>
                <c:pt idx="3361">
                  <c:v>0.15305277228355388</c:v>
                </c:pt>
                <c:pt idx="3362">
                  <c:v>0.153098219566875</c:v>
                </c:pt>
                <c:pt idx="3363">
                  <c:v>0.1531464252207014</c:v>
                </c:pt>
                <c:pt idx="3364">
                  <c:v>0.15319411277770972</c:v>
                </c:pt>
                <c:pt idx="3365">
                  <c:v>0.15324146264129196</c:v>
                </c:pt>
                <c:pt idx="3366">
                  <c:v>0.15328925430774668</c:v>
                </c:pt>
                <c:pt idx="3367">
                  <c:v>0.15333809673786139</c:v>
                </c:pt>
                <c:pt idx="3368">
                  <c:v>0.15338291419876943</c:v>
                </c:pt>
                <c:pt idx="3369">
                  <c:v>0.15343053758144359</c:v>
                </c:pt>
                <c:pt idx="3370">
                  <c:v>0.15347788691520667</c:v>
                </c:pt>
                <c:pt idx="3371">
                  <c:v>0.15352476629945944</c:v>
                </c:pt>
                <c:pt idx="3372">
                  <c:v>0.15357186774412776</c:v>
                </c:pt>
                <c:pt idx="3373">
                  <c:v>0.15361825466156001</c:v>
                </c:pt>
                <c:pt idx="3374">
                  <c:v>0.153664726283815</c:v>
                </c:pt>
                <c:pt idx="3375">
                  <c:v>0.1537125537130567</c:v>
                </c:pt>
                <c:pt idx="3376">
                  <c:v>0.15375765018992946</c:v>
                </c:pt>
                <c:pt idx="3377">
                  <c:v>0.15380574226379387</c:v>
                </c:pt>
                <c:pt idx="3378">
                  <c:v>0.15385197997093195</c:v>
                </c:pt>
                <c:pt idx="3379">
                  <c:v>0.1538980242941114</c:v>
                </c:pt>
                <c:pt idx="3380">
                  <c:v>0.1539425792959</c:v>
                </c:pt>
                <c:pt idx="3381">
                  <c:v>0.15398853586779693</c:v>
                </c:pt>
                <c:pt idx="3382">
                  <c:v>0.15403559545675888</c:v>
                </c:pt>
                <c:pt idx="3383">
                  <c:v>0.15408336248662721</c:v>
                </c:pt>
                <c:pt idx="3384">
                  <c:v>0.15413299885061027</c:v>
                </c:pt>
                <c:pt idx="3385">
                  <c:v>0.15417850964599167</c:v>
                </c:pt>
                <c:pt idx="3386">
                  <c:v>0.15422464436954914</c:v>
                </c:pt>
                <c:pt idx="3387">
                  <c:v>0.15427301327387474</c:v>
                </c:pt>
                <c:pt idx="3388">
                  <c:v>0.15432138456238637</c:v>
                </c:pt>
                <c:pt idx="3389">
                  <c:v>0.15436985492706279</c:v>
                </c:pt>
                <c:pt idx="3390">
                  <c:v>0.15441742234759862</c:v>
                </c:pt>
                <c:pt idx="3391">
                  <c:v>0.15446384668350194</c:v>
                </c:pt>
                <c:pt idx="3392">
                  <c:v>0.15452198697461</c:v>
                </c:pt>
                <c:pt idx="3393">
                  <c:v>0.15457317478126945</c:v>
                </c:pt>
                <c:pt idx="3394">
                  <c:v>0.15462678670883168</c:v>
                </c:pt>
                <c:pt idx="3395">
                  <c:v>0.15468146059248167</c:v>
                </c:pt>
                <c:pt idx="3396">
                  <c:v>0.15474047594600251</c:v>
                </c:pt>
                <c:pt idx="3397">
                  <c:v>0.15478787912262806</c:v>
                </c:pt>
                <c:pt idx="3398">
                  <c:v>0.1548346059852175</c:v>
                </c:pt>
                <c:pt idx="3399">
                  <c:v>0.15488244447443197</c:v>
                </c:pt>
                <c:pt idx="3400">
                  <c:v>0.15492790493700223</c:v>
                </c:pt>
                <c:pt idx="3401">
                  <c:v>0.15497458351982946</c:v>
                </c:pt>
                <c:pt idx="3402">
                  <c:v>0.15502219935258224</c:v>
                </c:pt>
                <c:pt idx="3403">
                  <c:v>0.15506877389219056</c:v>
                </c:pt>
                <c:pt idx="3404">
                  <c:v>0.15511566592587361</c:v>
                </c:pt>
                <c:pt idx="3405">
                  <c:v>0.1551663258340622</c:v>
                </c:pt>
                <c:pt idx="3406">
                  <c:v>0.15521929111745611</c:v>
                </c:pt>
                <c:pt idx="3407">
                  <c:v>0.15526899205313779</c:v>
                </c:pt>
                <c:pt idx="3408">
                  <c:v>0.15531738943523804</c:v>
                </c:pt>
                <c:pt idx="3409">
                  <c:v>0.1553640414608847</c:v>
                </c:pt>
                <c:pt idx="3410">
                  <c:v>0.15541013658046723</c:v>
                </c:pt>
                <c:pt idx="3411">
                  <c:v>0.15549165778689888</c:v>
                </c:pt>
                <c:pt idx="3412">
                  <c:v>0.15553618424468554</c:v>
                </c:pt>
                <c:pt idx="3413">
                  <c:v>0.15558168232440947</c:v>
                </c:pt>
                <c:pt idx="3414">
                  <c:v>0.15562743087609582</c:v>
                </c:pt>
                <c:pt idx="3415">
                  <c:v>0.15567358328236472</c:v>
                </c:pt>
                <c:pt idx="3416">
                  <c:v>0.15572017775641531</c:v>
                </c:pt>
                <c:pt idx="3417">
                  <c:v>0.15576633082495778</c:v>
                </c:pt>
                <c:pt idx="3418">
                  <c:v>0.15581014573574056</c:v>
                </c:pt>
                <c:pt idx="3419">
                  <c:v>0.15585504949092863</c:v>
                </c:pt>
                <c:pt idx="3420">
                  <c:v>0.15589972873528776</c:v>
                </c:pt>
                <c:pt idx="3421">
                  <c:v>0.15594615856806418</c:v>
                </c:pt>
                <c:pt idx="3422">
                  <c:v>0.15599217739370111</c:v>
                </c:pt>
                <c:pt idx="3423">
                  <c:v>0.15603841145833333</c:v>
                </c:pt>
                <c:pt idx="3424">
                  <c:v>0.15608571787675221</c:v>
                </c:pt>
                <c:pt idx="3425">
                  <c:v>0.15613574922084805</c:v>
                </c:pt>
                <c:pt idx="3426">
                  <c:v>0.15618277145756612</c:v>
                </c:pt>
                <c:pt idx="3427">
                  <c:v>0.15623040715853359</c:v>
                </c:pt>
                <c:pt idx="3428">
                  <c:v>0.15627900726265362</c:v>
                </c:pt>
                <c:pt idx="3429">
                  <c:v>0.15632478680875558</c:v>
                </c:pt>
                <c:pt idx="3430">
                  <c:v>0.15637013985051026</c:v>
                </c:pt>
                <c:pt idx="3431">
                  <c:v>0.15641610761483501</c:v>
                </c:pt>
                <c:pt idx="3432">
                  <c:v>0.15646095269256169</c:v>
                </c:pt>
                <c:pt idx="3433">
                  <c:v>0.15650553458266778</c:v>
                </c:pt>
                <c:pt idx="3434">
                  <c:v>0.15655181818538225</c:v>
                </c:pt>
                <c:pt idx="3435">
                  <c:v>0.15659761031468694</c:v>
                </c:pt>
                <c:pt idx="3436">
                  <c:v>0.15664310879177501</c:v>
                </c:pt>
                <c:pt idx="3437">
                  <c:v>0.15668953200181304</c:v>
                </c:pt>
                <c:pt idx="3438">
                  <c:v>0.15673443827364167</c:v>
                </c:pt>
                <c:pt idx="3439">
                  <c:v>0.15678001026312499</c:v>
                </c:pt>
                <c:pt idx="3440">
                  <c:v>0.15682970755630057</c:v>
                </c:pt>
                <c:pt idx="3441">
                  <c:v>0.15688245515028612</c:v>
                </c:pt>
                <c:pt idx="3442">
                  <c:v>0.15693340334627362</c:v>
                </c:pt>
                <c:pt idx="3443">
                  <c:v>0.15698127746582027</c:v>
                </c:pt>
                <c:pt idx="3444">
                  <c:v>0.15702631221877195</c:v>
                </c:pt>
                <c:pt idx="3445">
                  <c:v>0.15707266608874002</c:v>
                </c:pt>
                <c:pt idx="3446">
                  <c:v>0.15711978329552528</c:v>
                </c:pt>
                <c:pt idx="3447">
                  <c:v>0.15716636591487446</c:v>
                </c:pt>
                <c:pt idx="3448">
                  <c:v>0.157212602297465</c:v>
                </c:pt>
                <c:pt idx="3449">
                  <c:v>0.15725936028692444</c:v>
                </c:pt>
                <c:pt idx="3450">
                  <c:v>0.1573050465186436</c:v>
                </c:pt>
                <c:pt idx="3451">
                  <c:v>0.15735082096523692</c:v>
                </c:pt>
                <c:pt idx="3452">
                  <c:v>0.15739683773782501</c:v>
                </c:pt>
                <c:pt idx="3453">
                  <c:v>0.15744276139471253</c:v>
                </c:pt>
                <c:pt idx="3454">
                  <c:v>0.15748847703138971</c:v>
                </c:pt>
                <c:pt idx="3455">
                  <c:v>0.1575362683667075</c:v>
                </c:pt>
                <c:pt idx="3456">
                  <c:v>0.15758182677957722</c:v>
                </c:pt>
                <c:pt idx="3457">
                  <c:v>0.15762804124090388</c:v>
                </c:pt>
                <c:pt idx="3458">
                  <c:v>0.15767517964045194</c:v>
                </c:pt>
                <c:pt idx="3459">
                  <c:v>0.15772284613715279</c:v>
                </c:pt>
                <c:pt idx="3460">
                  <c:v>0.15777370293935139</c:v>
                </c:pt>
                <c:pt idx="3461">
                  <c:v>0.15782146837976221</c:v>
                </c:pt>
                <c:pt idx="3462">
                  <c:v>0.15786678784423389</c:v>
                </c:pt>
                <c:pt idx="3463">
                  <c:v>0.15791382021374165</c:v>
                </c:pt>
                <c:pt idx="3464">
                  <c:v>0.15797093325191056</c:v>
                </c:pt>
                <c:pt idx="3465">
                  <c:v>0.15803179230954889</c:v>
                </c:pt>
                <c:pt idx="3466">
                  <c:v>0.15808600611156889</c:v>
                </c:pt>
                <c:pt idx="3467">
                  <c:v>0.15813791798220722</c:v>
                </c:pt>
                <c:pt idx="3468">
                  <c:v>0.15819033695591805</c:v>
                </c:pt>
                <c:pt idx="3469">
                  <c:v>0.15824101116922168</c:v>
                </c:pt>
                <c:pt idx="3470">
                  <c:v>0.15829519543382836</c:v>
                </c:pt>
                <c:pt idx="3471">
                  <c:v>0.1583495328823725</c:v>
                </c:pt>
                <c:pt idx="3472">
                  <c:v>0.15839979112148278</c:v>
                </c:pt>
                <c:pt idx="3473">
                  <c:v>0.15844787412219558</c:v>
                </c:pt>
                <c:pt idx="3474">
                  <c:v>0.15849784506691802</c:v>
                </c:pt>
                <c:pt idx="3475">
                  <c:v>0.15854795224136778</c:v>
                </c:pt>
                <c:pt idx="3476">
                  <c:v>0.15859857029385027</c:v>
                </c:pt>
                <c:pt idx="3477">
                  <c:v>0.15864468170536888</c:v>
                </c:pt>
                <c:pt idx="3478">
                  <c:v>0.15869147088792582</c:v>
                </c:pt>
                <c:pt idx="3479">
                  <c:v>0.15874050888750277</c:v>
                </c:pt>
                <c:pt idx="3480">
                  <c:v>0.15878871017032195</c:v>
                </c:pt>
                <c:pt idx="3481">
                  <c:v>0.1588363906410003</c:v>
                </c:pt>
                <c:pt idx="3482">
                  <c:v>0.15888403409057192</c:v>
                </c:pt>
                <c:pt idx="3483">
                  <c:v>0.15892971224255029</c:v>
                </c:pt>
                <c:pt idx="3484">
                  <c:v>0.15897541357411277</c:v>
                </c:pt>
                <c:pt idx="3485">
                  <c:v>0.15902304199006809</c:v>
                </c:pt>
                <c:pt idx="3486">
                  <c:v>0.15906760454177835</c:v>
                </c:pt>
                <c:pt idx="3487">
                  <c:v>0.1591135491927464</c:v>
                </c:pt>
                <c:pt idx="3488">
                  <c:v>0.15916100561618804</c:v>
                </c:pt>
                <c:pt idx="3489">
                  <c:v>0.15920599937438945</c:v>
                </c:pt>
                <c:pt idx="3490">
                  <c:v>0.15925187369187668</c:v>
                </c:pt>
                <c:pt idx="3491">
                  <c:v>0.15929981264803139</c:v>
                </c:pt>
                <c:pt idx="3492">
                  <c:v>0.15934576438532919</c:v>
                </c:pt>
                <c:pt idx="3493">
                  <c:v>0.15939217494593724</c:v>
                </c:pt>
                <c:pt idx="3494">
                  <c:v>0.15943810933166053</c:v>
                </c:pt>
                <c:pt idx="3495">
                  <c:v>0.15948357012536776</c:v>
                </c:pt>
                <c:pt idx="3496">
                  <c:v>0.15952827380763138</c:v>
                </c:pt>
                <c:pt idx="3497">
                  <c:v>0.15957744035455915</c:v>
                </c:pt>
                <c:pt idx="3498">
                  <c:v>0.15962438212500665</c:v>
                </c:pt>
                <c:pt idx="3499">
                  <c:v>0.15967060771253364</c:v>
                </c:pt>
                <c:pt idx="3500">
                  <c:v>0.15971761398845249</c:v>
                </c:pt>
                <c:pt idx="3501">
                  <c:v>0.15976360910468612</c:v>
                </c:pt>
                <c:pt idx="3502">
                  <c:v>0.15980937732590558</c:v>
                </c:pt>
                <c:pt idx="3503">
                  <c:v>0.15985565748479613</c:v>
                </c:pt>
                <c:pt idx="3504">
                  <c:v>0.15990197863843694</c:v>
                </c:pt>
                <c:pt idx="3505">
                  <c:v>0.15994861304759972</c:v>
                </c:pt>
                <c:pt idx="3506">
                  <c:v>0.15999609669049555</c:v>
                </c:pt>
                <c:pt idx="3507">
                  <c:v>0.16004256155755778</c:v>
                </c:pt>
                <c:pt idx="3508">
                  <c:v>0.16008867164452861</c:v>
                </c:pt>
                <c:pt idx="3509">
                  <c:v>0.16013601799805943</c:v>
                </c:pt>
                <c:pt idx="3510">
                  <c:v>0.16018212987316974</c:v>
                </c:pt>
                <c:pt idx="3511">
                  <c:v>0.16022845149040224</c:v>
                </c:pt>
                <c:pt idx="3512">
                  <c:v>0.16027566591898584</c:v>
                </c:pt>
                <c:pt idx="3513">
                  <c:v>0.16032119221157473</c:v>
                </c:pt>
                <c:pt idx="3514">
                  <c:v>0.16036674214733973</c:v>
                </c:pt>
                <c:pt idx="3515">
                  <c:v>0.16041455633110446</c:v>
                </c:pt>
                <c:pt idx="3516">
                  <c:v>0.16046024190055</c:v>
                </c:pt>
                <c:pt idx="3517">
                  <c:v>0.16050595694118058</c:v>
                </c:pt>
                <c:pt idx="3518">
                  <c:v>0.16055275724993803</c:v>
                </c:pt>
                <c:pt idx="3519">
                  <c:v>0.16059997042020141</c:v>
                </c:pt>
                <c:pt idx="3520">
                  <c:v>0.16066599163744166</c:v>
                </c:pt>
                <c:pt idx="3521">
                  <c:v>0.16076308204068057</c:v>
                </c:pt>
                <c:pt idx="3522">
                  <c:v>0.16081770287619693</c:v>
                </c:pt>
                <c:pt idx="3523">
                  <c:v>0.16086504558722167</c:v>
                </c:pt>
                <c:pt idx="3524">
                  <c:v>0.16091534713904057</c:v>
                </c:pt>
                <c:pt idx="3525">
                  <c:v>0.16096355828973971</c:v>
                </c:pt>
                <c:pt idx="3526">
                  <c:v>0.16101769175794389</c:v>
                </c:pt>
                <c:pt idx="3527">
                  <c:v>0.16106661140918721</c:v>
                </c:pt>
                <c:pt idx="3528">
                  <c:v>0.16111272202597721</c:v>
                </c:pt>
                <c:pt idx="3529">
                  <c:v>0.16116285079055362</c:v>
                </c:pt>
                <c:pt idx="3530">
                  <c:v>0.16121242324511192</c:v>
                </c:pt>
                <c:pt idx="3531">
                  <c:v>0.16126236875851946</c:v>
                </c:pt>
                <c:pt idx="3532">
                  <c:v>0.16130951503912583</c:v>
                </c:pt>
                <c:pt idx="3533">
                  <c:v>0.16135820084147973</c:v>
                </c:pt>
                <c:pt idx="3534">
                  <c:v>0.16143809106614831</c:v>
                </c:pt>
                <c:pt idx="3535">
                  <c:v>0.16154923770162777</c:v>
                </c:pt>
                <c:pt idx="3536">
                  <c:v>0.16162864466508223</c:v>
                </c:pt>
                <c:pt idx="3537">
                  <c:v>0.16168093277348389</c:v>
                </c:pt>
                <c:pt idx="3538">
                  <c:v>0.16173508180512305</c:v>
                </c:pt>
                <c:pt idx="3539">
                  <c:v>0.16179074598683252</c:v>
                </c:pt>
                <c:pt idx="3540">
                  <c:v>0.16184685395823584</c:v>
                </c:pt>
                <c:pt idx="3541">
                  <c:v>0.16190670602851442</c:v>
                </c:pt>
                <c:pt idx="3542">
                  <c:v>0.16196328037314947</c:v>
                </c:pt>
                <c:pt idx="3543">
                  <c:v>0.16202494488822083</c:v>
                </c:pt>
                <c:pt idx="3544">
                  <c:v>0.16208611369132972</c:v>
                </c:pt>
                <c:pt idx="3545">
                  <c:v>0.16214155389202942</c:v>
                </c:pt>
                <c:pt idx="3546">
                  <c:v>0.1621989052163228</c:v>
                </c:pt>
                <c:pt idx="3547">
                  <c:v>0.16225723485151916</c:v>
                </c:pt>
                <c:pt idx="3548">
                  <c:v>0.1623165532615447</c:v>
                </c:pt>
                <c:pt idx="3549">
                  <c:v>0.16236974583731753</c:v>
                </c:pt>
                <c:pt idx="3550">
                  <c:v>0.16242358538839527</c:v>
                </c:pt>
                <c:pt idx="3551">
                  <c:v>0.1624754852718775</c:v>
                </c:pt>
                <c:pt idx="3552">
                  <c:v>0.16252969384193419</c:v>
                </c:pt>
                <c:pt idx="3553">
                  <c:v>0.16258341703150003</c:v>
                </c:pt>
                <c:pt idx="3554">
                  <c:v>0.16263608952363331</c:v>
                </c:pt>
                <c:pt idx="3555">
                  <c:v>0.16268677360481668</c:v>
                </c:pt>
                <c:pt idx="3556">
                  <c:v>0.16273373497856972</c:v>
                </c:pt>
                <c:pt idx="3557">
                  <c:v>0.16278209123346526</c:v>
                </c:pt>
                <c:pt idx="3558">
                  <c:v>0.16282838152514553</c:v>
                </c:pt>
                <c:pt idx="3559">
                  <c:v>0.16287516680028694</c:v>
                </c:pt>
                <c:pt idx="3560">
                  <c:v>0.16292352007495028</c:v>
                </c:pt>
                <c:pt idx="3561">
                  <c:v>0.16297121988402472</c:v>
                </c:pt>
                <c:pt idx="3562">
                  <c:v>0.16302258034547165</c:v>
                </c:pt>
                <c:pt idx="3563">
                  <c:v>0.16307439717981528</c:v>
                </c:pt>
                <c:pt idx="3564">
                  <c:v>0.16312549471855139</c:v>
                </c:pt>
                <c:pt idx="3565">
                  <c:v>0.16317289855745085</c:v>
                </c:pt>
                <c:pt idx="3566">
                  <c:v>0.16322170780764667</c:v>
                </c:pt>
                <c:pt idx="3567">
                  <c:v>0.16326908747355143</c:v>
                </c:pt>
                <c:pt idx="3568">
                  <c:v>0.16331710934638971</c:v>
                </c:pt>
                <c:pt idx="3569">
                  <c:v>0.16336528638998668</c:v>
                </c:pt>
                <c:pt idx="3570">
                  <c:v>0.1634122078286275</c:v>
                </c:pt>
                <c:pt idx="3571">
                  <c:v>0.16345947338475111</c:v>
                </c:pt>
                <c:pt idx="3572">
                  <c:v>0.16350905458132417</c:v>
                </c:pt>
                <c:pt idx="3573">
                  <c:v>0.16355745593706753</c:v>
                </c:pt>
                <c:pt idx="3574">
                  <c:v>0.16360624518659359</c:v>
                </c:pt>
                <c:pt idx="3575">
                  <c:v>0.16366382512781333</c:v>
                </c:pt>
                <c:pt idx="3576">
                  <c:v>0.16371289968490585</c:v>
                </c:pt>
                <c:pt idx="3577">
                  <c:v>0.16376575171947474</c:v>
                </c:pt>
                <c:pt idx="3578">
                  <c:v>0.16382426295015529</c:v>
                </c:pt>
                <c:pt idx="3579">
                  <c:v>0.16387517326407944</c:v>
                </c:pt>
                <c:pt idx="3580">
                  <c:v>0.16392248339123192</c:v>
                </c:pt>
                <c:pt idx="3581">
                  <c:v>0.16397077474329194</c:v>
                </c:pt>
                <c:pt idx="3582">
                  <c:v>0.1640188087357414</c:v>
                </c:pt>
                <c:pt idx="3583">
                  <c:v>0.16406691047880362</c:v>
                </c:pt>
                <c:pt idx="3584">
                  <c:v>0.16412648869885332</c:v>
                </c:pt>
                <c:pt idx="3585">
                  <c:v>0.16418078197373279</c:v>
                </c:pt>
                <c:pt idx="3586">
                  <c:v>0.16422987567053887</c:v>
                </c:pt>
                <c:pt idx="3587">
                  <c:v>0.16428001860777527</c:v>
                </c:pt>
                <c:pt idx="3588">
                  <c:v>0.16433160463968888</c:v>
                </c:pt>
                <c:pt idx="3589">
                  <c:v>0.16438462740845139</c:v>
                </c:pt>
                <c:pt idx="3590">
                  <c:v>0.16448253677950941</c:v>
                </c:pt>
                <c:pt idx="3591">
                  <c:v>0.16453573134210361</c:v>
                </c:pt>
                <c:pt idx="3592">
                  <c:v>0.16459045860502447</c:v>
                </c:pt>
                <c:pt idx="3593">
                  <c:v>0.16464361800087807</c:v>
                </c:pt>
                <c:pt idx="3594">
                  <c:v>0.16469060904449861</c:v>
                </c:pt>
                <c:pt idx="3595">
                  <c:v>0.16473654826482112</c:v>
                </c:pt>
                <c:pt idx="3596">
                  <c:v>0.16478341519832612</c:v>
                </c:pt>
                <c:pt idx="3597">
                  <c:v>0.16483049664232444</c:v>
                </c:pt>
                <c:pt idx="3598">
                  <c:v>0.16487592134210777</c:v>
                </c:pt>
                <c:pt idx="3599">
                  <c:v>0.16492352479034</c:v>
                </c:pt>
                <c:pt idx="3600">
                  <c:v>0.16496991124418028</c:v>
                </c:pt>
                <c:pt idx="3601">
                  <c:v>0.16501576198471918</c:v>
                </c:pt>
                <c:pt idx="3602">
                  <c:v>0.16506395154529138</c:v>
                </c:pt>
                <c:pt idx="3603">
                  <c:v>0.16511145340071778</c:v>
                </c:pt>
                <c:pt idx="3604">
                  <c:v>0.16515759660137999</c:v>
                </c:pt>
                <c:pt idx="3605">
                  <c:v>0.1652048969268797</c:v>
                </c:pt>
                <c:pt idx="3606">
                  <c:v>0.16525129086441445</c:v>
                </c:pt>
                <c:pt idx="3607">
                  <c:v>0.16529771937264334</c:v>
                </c:pt>
                <c:pt idx="3608">
                  <c:v>0.16534704009691864</c:v>
                </c:pt>
                <c:pt idx="3609">
                  <c:v>0.16539718680911583</c:v>
                </c:pt>
                <c:pt idx="3610">
                  <c:v>0.16544616864787196</c:v>
                </c:pt>
                <c:pt idx="3611">
                  <c:v>0.1654949370357725</c:v>
                </c:pt>
                <c:pt idx="3612">
                  <c:v>0.16554148879316113</c:v>
                </c:pt>
                <c:pt idx="3613">
                  <c:v>0.16558879057566306</c:v>
                </c:pt>
                <c:pt idx="3614">
                  <c:v>0.16563584453529778</c:v>
                </c:pt>
                <c:pt idx="3615">
                  <c:v>0.16568419363763584</c:v>
                </c:pt>
                <c:pt idx="3616">
                  <c:v>0.16573721382353029</c:v>
                </c:pt>
                <c:pt idx="3617">
                  <c:v>0.16579285270637917</c:v>
                </c:pt>
                <c:pt idx="3618">
                  <c:v>0.16584639661841916</c:v>
                </c:pt>
                <c:pt idx="3619">
                  <c:v>0.16590375185012804</c:v>
                </c:pt>
                <c:pt idx="3620">
                  <c:v>0.16596193207634805</c:v>
                </c:pt>
                <c:pt idx="3621">
                  <c:v>0.16601902431911891</c:v>
                </c:pt>
                <c:pt idx="3622">
                  <c:v>0.16607179257604804</c:v>
                </c:pt>
                <c:pt idx="3623">
                  <c:v>0.16613013386726358</c:v>
                </c:pt>
                <c:pt idx="3624">
                  <c:v>0.16619030733903248</c:v>
                </c:pt>
                <c:pt idx="3625">
                  <c:v>0.16624096247884942</c:v>
                </c:pt>
                <c:pt idx="3626">
                  <c:v>0.16629845731788195</c:v>
                </c:pt>
                <c:pt idx="3627">
                  <c:v>0.16635529869132556</c:v>
                </c:pt>
                <c:pt idx="3628">
                  <c:v>0.16640719162093248</c:v>
                </c:pt>
                <c:pt idx="3629">
                  <c:v>0.16645941568745501</c:v>
                </c:pt>
                <c:pt idx="3630">
                  <c:v>0.16650797810819387</c:v>
                </c:pt>
                <c:pt idx="3631">
                  <c:v>0.16655781653192306</c:v>
                </c:pt>
                <c:pt idx="3632">
                  <c:v>0.1666358738475375</c:v>
                </c:pt>
                <c:pt idx="3633">
                  <c:v>0.16668414056301109</c:v>
                </c:pt>
                <c:pt idx="3634">
                  <c:v>0.16673184937900945</c:v>
                </c:pt>
                <c:pt idx="3635">
                  <c:v>0.16678352740075833</c:v>
                </c:pt>
                <c:pt idx="3636">
                  <c:v>0.16683897806538475</c:v>
                </c:pt>
                <c:pt idx="3637">
                  <c:v>0.16689437170823415</c:v>
                </c:pt>
                <c:pt idx="3638">
                  <c:v>0.16694907188415528</c:v>
                </c:pt>
                <c:pt idx="3639">
                  <c:v>0.16700023267004221</c:v>
                </c:pt>
                <c:pt idx="3640">
                  <c:v>0.16705934332476724</c:v>
                </c:pt>
                <c:pt idx="3641">
                  <c:v>0.16711865358882472</c:v>
                </c:pt>
                <c:pt idx="3642">
                  <c:v>0.16717168006632058</c:v>
                </c:pt>
                <c:pt idx="3643">
                  <c:v>0.16722354637251946</c:v>
                </c:pt>
                <c:pt idx="3644">
                  <c:v>0.16727980461385497</c:v>
                </c:pt>
                <c:pt idx="3645">
                  <c:v>0.1673359202014075</c:v>
                </c:pt>
                <c:pt idx="3646">
                  <c:v>0.16738884276813915</c:v>
                </c:pt>
                <c:pt idx="3647">
                  <c:v>0.16743975791666221</c:v>
                </c:pt>
                <c:pt idx="3648">
                  <c:v>0.1674915482600528</c:v>
                </c:pt>
                <c:pt idx="3649">
                  <c:v>0.1675408759382036</c:v>
                </c:pt>
                <c:pt idx="3650">
                  <c:v>0.16759161498811501</c:v>
                </c:pt>
                <c:pt idx="3651">
                  <c:v>0.16763983494705612</c:v>
                </c:pt>
                <c:pt idx="3652">
                  <c:v>0.1676862371630139</c:v>
                </c:pt>
                <c:pt idx="3653">
                  <c:v>0.16773440804746415</c:v>
                </c:pt>
                <c:pt idx="3654">
                  <c:v>0.16778206441137503</c:v>
                </c:pt>
                <c:pt idx="3655">
                  <c:v>0.16782973693476777</c:v>
                </c:pt>
                <c:pt idx="3656">
                  <c:v>0.16788966178894027</c:v>
                </c:pt>
                <c:pt idx="3657">
                  <c:v>0.16796248382992196</c:v>
                </c:pt>
                <c:pt idx="3658">
                  <c:v>0.16801116744677225</c:v>
                </c:pt>
                <c:pt idx="3659">
                  <c:v>0.16805959072377943</c:v>
                </c:pt>
                <c:pt idx="3660">
                  <c:v>0.16810648593637667</c:v>
                </c:pt>
                <c:pt idx="3661">
                  <c:v>0.16815461152129693</c:v>
                </c:pt>
                <c:pt idx="3662">
                  <c:v>0.16820416364404889</c:v>
                </c:pt>
                <c:pt idx="3663">
                  <c:v>0.16825346867243446</c:v>
                </c:pt>
                <c:pt idx="3664">
                  <c:v>0.16830052799648693</c:v>
                </c:pt>
                <c:pt idx="3665">
                  <c:v>0.1683616216977436</c:v>
                </c:pt>
                <c:pt idx="3666">
                  <c:v>0.16841669718424473</c:v>
                </c:pt>
                <c:pt idx="3667">
                  <c:v>0.1684675988886089</c:v>
                </c:pt>
                <c:pt idx="3668">
                  <c:v>0.16852551089392748</c:v>
                </c:pt>
                <c:pt idx="3669">
                  <c:v>0.16857943773269637</c:v>
                </c:pt>
                <c:pt idx="3670">
                  <c:v>0.16862789836194778</c:v>
                </c:pt>
                <c:pt idx="3671">
                  <c:v>0.16869860099421582</c:v>
                </c:pt>
                <c:pt idx="3672">
                  <c:v>0.16875151958730472</c:v>
                </c:pt>
                <c:pt idx="3673">
                  <c:v>0.1688057045804128</c:v>
                </c:pt>
                <c:pt idx="3674">
                  <c:v>0.1688638473881614</c:v>
                </c:pt>
                <c:pt idx="3675">
                  <c:v>0.16891494631767251</c:v>
                </c:pt>
                <c:pt idx="3676">
                  <c:v>0.16896643777688336</c:v>
                </c:pt>
                <c:pt idx="3677">
                  <c:v>0.16902713596820806</c:v>
                </c:pt>
                <c:pt idx="3678">
                  <c:v>0.16907666027545917</c:v>
                </c:pt>
                <c:pt idx="3679">
                  <c:v>0.16912551985846611</c:v>
                </c:pt>
                <c:pt idx="3680">
                  <c:v>0.16917453077104336</c:v>
                </c:pt>
                <c:pt idx="3681">
                  <c:v>0.16922497285736915</c:v>
                </c:pt>
                <c:pt idx="3682">
                  <c:v>0.16927876041995138</c:v>
                </c:pt>
                <c:pt idx="3683">
                  <c:v>0.16934833493497611</c:v>
                </c:pt>
                <c:pt idx="3684">
                  <c:v>0.1694003357489903</c:v>
                </c:pt>
                <c:pt idx="3685">
                  <c:v>0.16944864067766388</c:v>
                </c:pt>
                <c:pt idx="3686">
                  <c:v>0.16949733363257502</c:v>
                </c:pt>
                <c:pt idx="3687">
                  <c:v>0.16954648150338056</c:v>
                </c:pt>
                <c:pt idx="3688">
                  <c:v>0.16959510121080609</c:v>
                </c:pt>
                <c:pt idx="3689">
                  <c:v>0.16964714129765807</c:v>
                </c:pt>
                <c:pt idx="3690">
                  <c:v>0.16969700952370947</c:v>
                </c:pt>
                <c:pt idx="3691">
                  <c:v>0.16974443601237391</c:v>
                </c:pt>
                <c:pt idx="3692">
                  <c:v>0.16979337440596667</c:v>
                </c:pt>
                <c:pt idx="3693">
                  <c:v>0.16984452267487835</c:v>
                </c:pt>
                <c:pt idx="3694">
                  <c:v>0.1698956347174114</c:v>
                </c:pt>
                <c:pt idx="3695">
                  <c:v>0.16994774752193026</c:v>
                </c:pt>
                <c:pt idx="3696">
                  <c:v>0.16999692102273306</c:v>
                </c:pt>
                <c:pt idx="3697">
                  <c:v>0.17004611617988999</c:v>
                </c:pt>
                <c:pt idx="3698">
                  <c:v>0.17009708642959581</c:v>
                </c:pt>
                <c:pt idx="3699">
                  <c:v>0.17014477822515692</c:v>
                </c:pt>
                <c:pt idx="3700">
                  <c:v>0.17019090546502003</c:v>
                </c:pt>
                <c:pt idx="3701">
                  <c:v>0.17025414003266223</c:v>
                </c:pt>
                <c:pt idx="3702">
                  <c:v>0.17030919472376499</c:v>
                </c:pt>
                <c:pt idx="3703">
                  <c:v>0.17035779456297556</c:v>
                </c:pt>
                <c:pt idx="3704">
                  <c:v>0.1704057772954303</c:v>
                </c:pt>
                <c:pt idx="3705">
                  <c:v>0.17045411162906224</c:v>
                </c:pt>
                <c:pt idx="3706">
                  <c:v>0.17050527943505164</c:v>
                </c:pt>
                <c:pt idx="3707">
                  <c:v>0.17055860857168834</c:v>
                </c:pt>
                <c:pt idx="3708">
                  <c:v>0.17061266276571471</c:v>
                </c:pt>
                <c:pt idx="3709">
                  <c:v>0.17066245992978388</c:v>
                </c:pt>
                <c:pt idx="3710">
                  <c:v>0.17071355144182834</c:v>
                </c:pt>
                <c:pt idx="3711">
                  <c:v>0.17076262765460529</c:v>
                </c:pt>
                <c:pt idx="3712">
                  <c:v>0.17081346631050109</c:v>
                </c:pt>
                <c:pt idx="3713">
                  <c:v>0.17086281491650471</c:v>
                </c:pt>
                <c:pt idx="3714">
                  <c:v>0.17091931482156111</c:v>
                </c:pt>
                <c:pt idx="3715">
                  <c:v>0.17098907000488694</c:v>
                </c:pt>
                <c:pt idx="3716">
                  <c:v>0.17104049020343334</c:v>
                </c:pt>
                <c:pt idx="3717">
                  <c:v>0.17109065777725638</c:v>
                </c:pt>
                <c:pt idx="3718">
                  <c:v>0.17114243686199165</c:v>
                </c:pt>
                <c:pt idx="3719">
                  <c:v>0.17120329022407529</c:v>
                </c:pt>
                <c:pt idx="3720">
                  <c:v>0.17125409954124027</c:v>
                </c:pt>
                <c:pt idx="3721">
                  <c:v>0.17130586372481446</c:v>
                </c:pt>
                <c:pt idx="3722">
                  <c:v>0.17136380453904446</c:v>
                </c:pt>
                <c:pt idx="3723">
                  <c:v>0.17141411112414445</c:v>
                </c:pt>
                <c:pt idx="3724">
                  <c:v>0.17146321773529027</c:v>
                </c:pt>
                <c:pt idx="3725">
                  <c:v>0.17152321073744031</c:v>
                </c:pt>
                <c:pt idx="3726">
                  <c:v>0.17157531188593947</c:v>
                </c:pt>
                <c:pt idx="3727">
                  <c:v>0.17162554780642167</c:v>
                </c:pt>
                <c:pt idx="3728">
                  <c:v>0.17167637738916583</c:v>
                </c:pt>
                <c:pt idx="3729">
                  <c:v>0.1717266485426161</c:v>
                </c:pt>
                <c:pt idx="3730">
                  <c:v>0.17177568217118555</c:v>
                </c:pt>
                <c:pt idx="3731">
                  <c:v>0.1718264955282211</c:v>
                </c:pt>
                <c:pt idx="3732">
                  <c:v>0.17187594433625528</c:v>
                </c:pt>
                <c:pt idx="3733">
                  <c:v>0.17192676087220499</c:v>
                </c:pt>
                <c:pt idx="3734">
                  <c:v>0.17198035445478219</c:v>
                </c:pt>
                <c:pt idx="3735">
                  <c:v>0.17203701860374862</c:v>
                </c:pt>
                <c:pt idx="3736">
                  <c:v>0.17209084577030581</c:v>
                </c:pt>
                <c:pt idx="3737">
                  <c:v>0.17214991152286527</c:v>
                </c:pt>
                <c:pt idx="3738">
                  <c:v>0.17220154835118165</c:v>
                </c:pt>
                <c:pt idx="3739">
                  <c:v>0.1722532937261792</c:v>
                </c:pt>
                <c:pt idx="3740">
                  <c:v>0.17230482372972694</c:v>
                </c:pt>
                <c:pt idx="3741">
                  <c:v>0.1723533836338253</c:v>
                </c:pt>
                <c:pt idx="3742">
                  <c:v>0.17240324742264196</c:v>
                </c:pt>
                <c:pt idx="3743">
                  <c:v>0.17245254158973694</c:v>
                </c:pt>
                <c:pt idx="3744">
                  <c:v>0.17250721600320582</c:v>
                </c:pt>
                <c:pt idx="3745">
                  <c:v>0.17255792624420582</c:v>
                </c:pt>
                <c:pt idx="3746">
                  <c:v>0.17261025071144082</c:v>
                </c:pt>
                <c:pt idx="3747">
                  <c:v>0.17266420801480611</c:v>
                </c:pt>
                <c:pt idx="3748">
                  <c:v>0.17271238293912666</c:v>
                </c:pt>
                <c:pt idx="3749">
                  <c:v>0.17276004234949721</c:v>
                </c:pt>
                <c:pt idx="3750">
                  <c:v>0.17280637562274917</c:v>
                </c:pt>
                <c:pt idx="3751">
                  <c:v>0.17285377555423306</c:v>
                </c:pt>
                <c:pt idx="3752">
                  <c:v>0.17290714018874695</c:v>
                </c:pt>
                <c:pt idx="3753">
                  <c:v>0.17295652661058639</c:v>
                </c:pt>
                <c:pt idx="3754">
                  <c:v>0.17301587535275334</c:v>
                </c:pt>
                <c:pt idx="3755">
                  <c:v>0.17307045552465639</c:v>
                </c:pt>
                <c:pt idx="3756">
                  <c:v>0.17311978605058445</c:v>
                </c:pt>
                <c:pt idx="3757">
                  <c:v>0.17317449013392111</c:v>
                </c:pt>
                <c:pt idx="3758">
                  <c:v>0.17323056095176251</c:v>
                </c:pt>
                <c:pt idx="3759">
                  <c:v>0.17328521966934193</c:v>
                </c:pt>
                <c:pt idx="3760">
                  <c:v>0.17334305398994002</c:v>
                </c:pt>
                <c:pt idx="3761">
                  <c:v>0.17339644471804277</c:v>
                </c:pt>
                <c:pt idx="3762">
                  <c:v>0.17344578676753555</c:v>
                </c:pt>
                <c:pt idx="3763">
                  <c:v>0.17349534531434363</c:v>
                </c:pt>
                <c:pt idx="3764">
                  <c:v>0.17358472983042392</c:v>
                </c:pt>
                <c:pt idx="3765">
                  <c:v>0.17363354901472722</c:v>
                </c:pt>
                <c:pt idx="3766">
                  <c:v>0.17368259396817945</c:v>
                </c:pt>
                <c:pt idx="3767">
                  <c:v>0.17373314281304666</c:v>
                </c:pt>
                <c:pt idx="3768">
                  <c:v>0.17378277315033808</c:v>
                </c:pt>
                <c:pt idx="3769">
                  <c:v>0.17383418507046164</c:v>
                </c:pt>
                <c:pt idx="3770">
                  <c:v>0.17388823999298941</c:v>
                </c:pt>
                <c:pt idx="3771">
                  <c:v>0.17393604305055385</c:v>
                </c:pt>
                <c:pt idx="3772">
                  <c:v>0.17398345563146778</c:v>
                </c:pt>
                <c:pt idx="3773">
                  <c:v>0.1740362186564339</c:v>
                </c:pt>
                <c:pt idx="3774">
                  <c:v>0.17408341003788833</c:v>
                </c:pt>
                <c:pt idx="3775">
                  <c:v>0.17414628114965225</c:v>
                </c:pt>
                <c:pt idx="3776">
                  <c:v>0.1741975958479775</c:v>
                </c:pt>
                <c:pt idx="3777">
                  <c:v>0.17424800329738194</c:v>
                </c:pt>
                <c:pt idx="3778">
                  <c:v>0.17430128733317055</c:v>
                </c:pt>
                <c:pt idx="3779">
                  <c:v>0.17436088336838609</c:v>
                </c:pt>
                <c:pt idx="3780">
                  <c:v>0.17441288133462252</c:v>
                </c:pt>
                <c:pt idx="3781">
                  <c:v>0.17446216437551695</c:v>
                </c:pt>
                <c:pt idx="3782">
                  <c:v>0.17450960834821055</c:v>
                </c:pt>
                <c:pt idx="3783">
                  <c:v>0.17456020163165195</c:v>
                </c:pt>
                <c:pt idx="3784">
                  <c:v>0.17461684021684834</c:v>
                </c:pt>
                <c:pt idx="3785">
                  <c:v>0.17466814948452833</c:v>
                </c:pt>
                <c:pt idx="3786">
                  <c:v>0.17471851772732194</c:v>
                </c:pt>
                <c:pt idx="3787">
                  <c:v>0.17477067344718497</c:v>
                </c:pt>
                <c:pt idx="3788">
                  <c:v>0.17482297605938363</c:v>
                </c:pt>
                <c:pt idx="3789">
                  <c:v>0.17487609055307166</c:v>
                </c:pt>
                <c:pt idx="3790">
                  <c:v>0.17492764373620331</c:v>
                </c:pt>
                <c:pt idx="3791">
                  <c:v>0.17497683644294723</c:v>
                </c:pt>
                <c:pt idx="3792">
                  <c:v>0.17503315005037498</c:v>
                </c:pt>
                <c:pt idx="3793">
                  <c:v>0.1750864554113811</c:v>
                </c:pt>
                <c:pt idx="3794">
                  <c:v>0.1751440238952636</c:v>
                </c:pt>
                <c:pt idx="3795">
                  <c:v>0.17520208689901554</c:v>
                </c:pt>
                <c:pt idx="3796">
                  <c:v>0.17525617122650142</c:v>
                </c:pt>
                <c:pt idx="3797">
                  <c:v>0.17531181487772193</c:v>
                </c:pt>
                <c:pt idx="3798">
                  <c:v>0.17536339925395111</c:v>
                </c:pt>
                <c:pt idx="3799">
                  <c:v>0.17541720741324945</c:v>
                </c:pt>
                <c:pt idx="3800">
                  <c:v>0.17546664204862361</c:v>
                </c:pt>
                <c:pt idx="3801">
                  <c:v>0.17551734440856501</c:v>
                </c:pt>
                <c:pt idx="3802">
                  <c:v>0.175568654934565</c:v>
                </c:pt>
                <c:pt idx="3803">
                  <c:v>0.17561713437239307</c:v>
                </c:pt>
                <c:pt idx="3804">
                  <c:v>0.17566578567028027</c:v>
                </c:pt>
                <c:pt idx="3805">
                  <c:v>0.17571730454762777</c:v>
                </c:pt>
                <c:pt idx="3806">
                  <c:v>0.1757714880837333</c:v>
                </c:pt>
                <c:pt idx="3807">
                  <c:v>0.1758237091700236</c:v>
                </c:pt>
                <c:pt idx="3808">
                  <c:v>0.17587569402323805</c:v>
                </c:pt>
                <c:pt idx="3809">
                  <c:v>0.17592649870448637</c:v>
                </c:pt>
                <c:pt idx="3810">
                  <c:v>0.17597689502769026</c:v>
                </c:pt>
                <c:pt idx="3811">
                  <c:v>0.17603197958734279</c:v>
                </c:pt>
                <c:pt idx="3812">
                  <c:v>0.17608035571045333</c:v>
                </c:pt>
                <c:pt idx="3813">
                  <c:v>0.17613038996855418</c:v>
                </c:pt>
                <c:pt idx="3814">
                  <c:v>0.17618322432041167</c:v>
                </c:pt>
                <c:pt idx="3815">
                  <c:v>0.17623841232723639</c:v>
                </c:pt>
                <c:pt idx="3816">
                  <c:v>0.17629194511307611</c:v>
                </c:pt>
                <c:pt idx="3817">
                  <c:v>0.1763436457183625</c:v>
                </c:pt>
                <c:pt idx="3818">
                  <c:v>0.17640419145425137</c:v>
                </c:pt>
                <c:pt idx="3819">
                  <c:v>0.17645813021394915</c:v>
                </c:pt>
                <c:pt idx="3820">
                  <c:v>0.17651078648037363</c:v>
                </c:pt>
                <c:pt idx="3821">
                  <c:v>0.17656181785795419</c:v>
                </c:pt>
                <c:pt idx="3822">
                  <c:v>0.1766113852792314</c:v>
                </c:pt>
                <c:pt idx="3823">
                  <c:v>0.17666173504458527</c:v>
                </c:pt>
                <c:pt idx="3824">
                  <c:v>0.17670972221427472</c:v>
                </c:pt>
                <c:pt idx="3825">
                  <c:v>0.1767585310671064</c:v>
                </c:pt>
                <c:pt idx="3826">
                  <c:v>0.17681424796581249</c:v>
                </c:pt>
                <c:pt idx="3827">
                  <c:v>0.17686513668960974</c:v>
                </c:pt>
                <c:pt idx="3828">
                  <c:v>0.17691410819689415</c:v>
                </c:pt>
                <c:pt idx="3829">
                  <c:v>0.17696773178047581</c:v>
                </c:pt>
                <c:pt idx="3830">
                  <c:v>0.17702173458205309</c:v>
                </c:pt>
                <c:pt idx="3831">
                  <c:v>0.17707039389345361</c:v>
                </c:pt>
                <c:pt idx="3832">
                  <c:v>0.1771235340833664</c:v>
                </c:pt>
                <c:pt idx="3833">
                  <c:v>0.17717162979973669</c:v>
                </c:pt>
                <c:pt idx="3834">
                  <c:v>0.17722903278138888</c:v>
                </c:pt>
                <c:pt idx="3835">
                  <c:v>0.17728854570123864</c:v>
                </c:pt>
                <c:pt idx="3836">
                  <c:v>0.17733833763334472</c:v>
                </c:pt>
                <c:pt idx="3837">
                  <c:v>0.17738789273632888</c:v>
                </c:pt>
                <c:pt idx="3838">
                  <c:v>0.17743757771121113</c:v>
                </c:pt>
                <c:pt idx="3839">
                  <c:v>0.17748748772674111</c:v>
                </c:pt>
                <c:pt idx="3840">
                  <c:v>0.17753740376896307</c:v>
                </c:pt>
                <c:pt idx="3841">
                  <c:v>0.17758882582187641</c:v>
                </c:pt>
                <c:pt idx="3842">
                  <c:v>0.17763814144664333</c:v>
                </c:pt>
                <c:pt idx="3843">
                  <c:v>0.17768919805685668</c:v>
                </c:pt>
                <c:pt idx="3844">
                  <c:v>0.17774129761589888</c:v>
                </c:pt>
                <c:pt idx="3845">
                  <c:v>0.17779121776421863</c:v>
                </c:pt>
                <c:pt idx="3846">
                  <c:v>0.17784244828754001</c:v>
                </c:pt>
                <c:pt idx="3847">
                  <c:v>0.17790939039654194</c:v>
                </c:pt>
                <c:pt idx="3848">
                  <c:v>0.1779608974191875</c:v>
                </c:pt>
                <c:pt idx="3849">
                  <c:v>0.17801091419325918</c:v>
                </c:pt>
                <c:pt idx="3850">
                  <c:v>0.17806192735830917</c:v>
                </c:pt>
                <c:pt idx="3851">
                  <c:v>0.17811213466856196</c:v>
                </c:pt>
                <c:pt idx="3852">
                  <c:v>0.17816207455264194</c:v>
                </c:pt>
                <c:pt idx="3853">
                  <c:v>0.17822078016069196</c:v>
                </c:pt>
                <c:pt idx="3854">
                  <c:v>0.17827021936575557</c:v>
                </c:pt>
                <c:pt idx="3855">
                  <c:v>0.17832179705301918</c:v>
                </c:pt>
                <c:pt idx="3856">
                  <c:v>0.17837384363015471</c:v>
                </c:pt>
                <c:pt idx="3857">
                  <c:v>0.17842431982358278</c:v>
                </c:pt>
                <c:pt idx="3858">
                  <c:v>0.17847450110647387</c:v>
                </c:pt>
                <c:pt idx="3859">
                  <c:v>0.17852489319112555</c:v>
                </c:pt>
                <c:pt idx="3860">
                  <c:v>0.17857340706719277</c:v>
                </c:pt>
                <c:pt idx="3861">
                  <c:v>0.17862458381387916</c:v>
                </c:pt>
                <c:pt idx="3862">
                  <c:v>0.17867795023653221</c:v>
                </c:pt>
                <c:pt idx="3863">
                  <c:v>0.17873285538620415</c:v>
                </c:pt>
                <c:pt idx="3864">
                  <c:v>0.1787857217258875</c:v>
                </c:pt>
                <c:pt idx="3865">
                  <c:v>0.17883845137225249</c:v>
                </c:pt>
                <c:pt idx="3866">
                  <c:v>0.17888754162523474</c:v>
                </c:pt>
                <c:pt idx="3867">
                  <c:v>0.17894111169709084</c:v>
                </c:pt>
                <c:pt idx="3868">
                  <c:v>0.1789973777532575</c:v>
                </c:pt>
                <c:pt idx="3869">
                  <c:v>0.17906017528639889</c:v>
                </c:pt>
                <c:pt idx="3870">
                  <c:v>0.17911260373062554</c:v>
                </c:pt>
                <c:pt idx="3871">
                  <c:v>0.17916132443480998</c:v>
                </c:pt>
                <c:pt idx="3872">
                  <c:v>0.17921127524640806</c:v>
                </c:pt>
                <c:pt idx="3873">
                  <c:v>0.17926625046465108</c:v>
                </c:pt>
                <c:pt idx="3874">
                  <c:v>0.17932082494099916</c:v>
                </c:pt>
                <c:pt idx="3875">
                  <c:v>0.17937158577971971</c:v>
                </c:pt>
                <c:pt idx="3876">
                  <c:v>0.17942172898186556</c:v>
                </c:pt>
                <c:pt idx="3877">
                  <c:v>0.1794729699691136</c:v>
                </c:pt>
                <c:pt idx="3878">
                  <c:v>0.17952291793293415</c:v>
                </c:pt>
                <c:pt idx="3879">
                  <c:v>0.17957710570759219</c:v>
                </c:pt>
                <c:pt idx="3880">
                  <c:v>0.1796277648210525</c:v>
                </c:pt>
                <c:pt idx="3881">
                  <c:v>0.17967864016691834</c:v>
                </c:pt>
                <c:pt idx="3882">
                  <c:v>0.17972897589206696</c:v>
                </c:pt>
                <c:pt idx="3883">
                  <c:v>0.17978701439168696</c:v>
                </c:pt>
                <c:pt idx="3884">
                  <c:v>0.17984323932064888</c:v>
                </c:pt>
                <c:pt idx="3885">
                  <c:v>0.17989693601926166</c:v>
                </c:pt>
                <c:pt idx="3886">
                  <c:v>0.17995149771372471</c:v>
                </c:pt>
                <c:pt idx="3887">
                  <c:v>0.18000244147247724</c:v>
                </c:pt>
                <c:pt idx="3888">
                  <c:v>0.18005038347509167</c:v>
                </c:pt>
                <c:pt idx="3889">
                  <c:v>0.18010183850924166</c:v>
                </c:pt>
                <c:pt idx="3890">
                  <c:v>0.18015002422862583</c:v>
                </c:pt>
                <c:pt idx="3891">
                  <c:v>0.18020610657003164</c:v>
                </c:pt>
                <c:pt idx="3892">
                  <c:v>0.18025966028372445</c:v>
                </c:pt>
                <c:pt idx="3893">
                  <c:v>0.18031083140108306</c:v>
                </c:pt>
                <c:pt idx="3894">
                  <c:v>0.18035958621237</c:v>
                </c:pt>
                <c:pt idx="3895">
                  <c:v>0.18041540880997972</c:v>
                </c:pt>
                <c:pt idx="3896">
                  <c:v>0.18046441144413417</c:v>
                </c:pt>
                <c:pt idx="3897">
                  <c:v>0.18051661094029722</c:v>
                </c:pt>
                <c:pt idx="3898">
                  <c:v>0.18057696686850638</c:v>
                </c:pt>
                <c:pt idx="3899">
                  <c:v>0.18063070873419443</c:v>
                </c:pt>
                <c:pt idx="3900">
                  <c:v>0.18068738990359831</c:v>
                </c:pt>
                <c:pt idx="3901">
                  <c:v>0.18074089229106891</c:v>
                </c:pt>
                <c:pt idx="3902">
                  <c:v>0.18079386360115471</c:v>
                </c:pt>
                <c:pt idx="3903">
                  <c:v>0.18084349625640445</c:v>
                </c:pt>
                <c:pt idx="3904">
                  <c:v>0.1808935902516047</c:v>
                </c:pt>
                <c:pt idx="3905">
                  <c:v>0.18094330529371888</c:v>
                </c:pt>
                <c:pt idx="3906">
                  <c:v>0.18099450157748306</c:v>
                </c:pt>
                <c:pt idx="3907">
                  <c:v>0.18104828053050556</c:v>
                </c:pt>
                <c:pt idx="3908">
                  <c:v>0.18110201994578026</c:v>
                </c:pt>
                <c:pt idx="3909">
                  <c:v>0.18115451203452196</c:v>
                </c:pt>
                <c:pt idx="3910">
                  <c:v>0.18120600581169113</c:v>
                </c:pt>
                <c:pt idx="3911">
                  <c:v>0.18125759932729918</c:v>
                </c:pt>
                <c:pt idx="3912">
                  <c:v>0.18131147477361889</c:v>
                </c:pt>
                <c:pt idx="3913">
                  <c:v>0.18136174897352833</c:v>
                </c:pt>
                <c:pt idx="3914">
                  <c:v>0.1814118287960686</c:v>
                </c:pt>
                <c:pt idx="3915">
                  <c:v>0.1814656743076111</c:v>
                </c:pt>
                <c:pt idx="3916">
                  <c:v>0.18152133822441083</c:v>
                </c:pt>
                <c:pt idx="3917">
                  <c:v>0.18157551401191277</c:v>
                </c:pt>
                <c:pt idx="3918">
                  <c:v>0.18162825895680307</c:v>
                </c:pt>
                <c:pt idx="3919">
                  <c:v>0.18168159200085526</c:v>
                </c:pt>
                <c:pt idx="3920">
                  <c:v>0.18173441350460029</c:v>
                </c:pt>
                <c:pt idx="3921">
                  <c:v>0.18178431378470528</c:v>
                </c:pt>
                <c:pt idx="3922">
                  <c:v>0.18183439910411836</c:v>
                </c:pt>
                <c:pt idx="3923">
                  <c:v>0.18188476754559388</c:v>
                </c:pt>
                <c:pt idx="3924">
                  <c:v>0.18193506267335666</c:v>
                </c:pt>
                <c:pt idx="3925">
                  <c:v>0.18199045009083195</c:v>
                </c:pt>
                <c:pt idx="3926">
                  <c:v>0.18204069144195972</c:v>
                </c:pt>
                <c:pt idx="3927">
                  <c:v>0.18209177984131694</c:v>
                </c:pt>
                <c:pt idx="3928">
                  <c:v>0.18214216238922529</c:v>
                </c:pt>
                <c:pt idx="3929">
                  <c:v>0.1821905027495489</c:v>
                </c:pt>
                <c:pt idx="3930">
                  <c:v>0.1822395638624825</c:v>
                </c:pt>
                <c:pt idx="3931">
                  <c:v>0.18229042808214804</c:v>
                </c:pt>
                <c:pt idx="3932">
                  <c:v>0.18234082188871165</c:v>
                </c:pt>
                <c:pt idx="3933">
                  <c:v>0.1823904077874289</c:v>
                </c:pt>
                <c:pt idx="3934">
                  <c:v>0.18244180758794137</c:v>
                </c:pt>
                <c:pt idx="3935">
                  <c:v>0.18249333441257473</c:v>
                </c:pt>
                <c:pt idx="3936">
                  <c:v>0.18254141125414086</c:v>
                </c:pt>
                <c:pt idx="3937">
                  <c:v>0.18259075469440861</c:v>
                </c:pt>
                <c:pt idx="3938">
                  <c:v>0.18264352043469723</c:v>
                </c:pt>
                <c:pt idx="3939">
                  <c:v>0.18269744442568861</c:v>
                </c:pt>
                <c:pt idx="3940">
                  <c:v>0.18274615347385387</c:v>
                </c:pt>
                <c:pt idx="3941">
                  <c:v>0.18279362665282331</c:v>
                </c:pt>
                <c:pt idx="3942">
                  <c:v>0.18284374574820195</c:v>
                </c:pt>
                <c:pt idx="3943">
                  <c:v>0.18289410796430358</c:v>
                </c:pt>
                <c:pt idx="3944">
                  <c:v>0.18294384386804363</c:v>
                </c:pt>
                <c:pt idx="3945">
                  <c:v>0.1829951226048997</c:v>
                </c:pt>
                <c:pt idx="3946">
                  <c:v>0.18304781019687641</c:v>
                </c:pt>
                <c:pt idx="3947">
                  <c:v>0.18309802585177945</c:v>
                </c:pt>
                <c:pt idx="3948">
                  <c:v>0.1831480807728236</c:v>
                </c:pt>
                <c:pt idx="3949">
                  <c:v>0.1831988373729917</c:v>
                </c:pt>
                <c:pt idx="3950">
                  <c:v>0.18324705508020164</c:v>
                </c:pt>
                <c:pt idx="3951">
                  <c:v>0.18329433202743528</c:v>
                </c:pt>
                <c:pt idx="3952">
                  <c:v>0.18334390719731639</c:v>
                </c:pt>
                <c:pt idx="3953">
                  <c:v>0.18339189529418945</c:v>
                </c:pt>
                <c:pt idx="3954">
                  <c:v>0.18344194034735362</c:v>
                </c:pt>
                <c:pt idx="3955">
                  <c:v>0.18349119000964692</c:v>
                </c:pt>
                <c:pt idx="3956">
                  <c:v>0.18353890432251807</c:v>
                </c:pt>
                <c:pt idx="3957">
                  <c:v>0.18358732289738111</c:v>
                </c:pt>
                <c:pt idx="3958">
                  <c:v>0.18363925470246195</c:v>
                </c:pt>
                <c:pt idx="3959">
                  <c:v>0.18372898174656749</c:v>
                </c:pt>
                <c:pt idx="3960">
                  <c:v>0.1837797762287986</c:v>
                </c:pt>
                <c:pt idx="3961">
                  <c:v>0.18383156193627254</c:v>
                </c:pt>
                <c:pt idx="3962">
                  <c:v>0.18388218608167417</c:v>
                </c:pt>
                <c:pt idx="3963">
                  <c:v>0.18393386178546473</c:v>
                </c:pt>
                <c:pt idx="3964">
                  <c:v>0.1839838849835925</c:v>
                </c:pt>
                <c:pt idx="3965">
                  <c:v>0.18403186314635805</c:v>
                </c:pt>
                <c:pt idx="3966">
                  <c:v>0.18408413045936139</c:v>
                </c:pt>
                <c:pt idx="3967">
                  <c:v>0.18413739158047554</c:v>
                </c:pt>
                <c:pt idx="3968">
                  <c:v>0.18418758187029083</c:v>
                </c:pt>
                <c:pt idx="3969">
                  <c:v>0.18423746029535917</c:v>
                </c:pt>
                <c:pt idx="3970">
                  <c:v>0.18428761270311136</c:v>
                </c:pt>
                <c:pt idx="3971">
                  <c:v>0.18433753271897613</c:v>
                </c:pt>
                <c:pt idx="3972">
                  <c:v>0.18438553876347</c:v>
                </c:pt>
                <c:pt idx="3973">
                  <c:v>0.18444453371895664</c:v>
                </c:pt>
                <c:pt idx="3974">
                  <c:v>0.1844943802224264</c:v>
                </c:pt>
                <c:pt idx="3975">
                  <c:v>0.18454287482632528</c:v>
                </c:pt>
                <c:pt idx="3976">
                  <c:v>0.18459128088421281</c:v>
                </c:pt>
                <c:pt idx="3977">
                  <c:v>0.18464069068431835</c:v>
                </c:pt>
                <c:pt idx="3978">
                  <c:v>0.18468918409612442</c:v>
                </c:pt>
                <c:pt idx="3979">
                  <c:v>0.18474492569764447</c:v>
                </c:pt>
                <c:pt idx="3980">
                  <c:v>0.18479480610953419</c:v>
                </c:pt>
                <c:pt idx="3981">
                  <c:v>0.18485263327757498</c:v>
                </c:pt>
                <c:pt idx="3982">
                  <c:v>0.18491970870229918</c:v>
                </c:pt>
                <c:pt idx="3983">
                  <c:v>0.18497363825639082</c:v>
                </c:pt>
                <c:pt idx="3984">
                  <c:v>0.18504251129097388</c:v>
                </c:pt>
                <c:pt idx="3985">
                  <c:v>0.18511230647563917</c:v>
                </c:pt>
                <c:pt idx="3986">
                  <c:v>0.18517371323373583</c:v>
                </c:pt>
                <c:pt idx="3987">
                  <c:v>0.18523649964067668</c:v>
                </c:pt>
                <c:pt idx="3988">
                  <c:v>0.18530445125367886</c:v>
                </c:pt>
                <c:pt idx="3989">
                  <c:v>0.18536443074544248</c:v>
                </c:pt>
                <c:pt idx="3990">
                  <c:v>0.18541485740078803</c:v>
                </c:pt>
                <c:pt idx="3991">
                  <c:v>0.18546735823154442</c:v>
                </c:pt>
                <c:pt idx="3992">
                  <c:v>0.18551905771096527</c:v>
                </c:pt>
                <c:pt idx="3993">
                  <c:v>0.18556939886675916</c:v>
                </c:pt>
                <c:pt idx="3994">
                  <c:v>0.1856192206011878</c:v>
                </c:pt>
                <c:pt idx="3995">
                  <c:v>0.18566893206702331</c:v>
                </c:pt>
                <c:pt idx="3996">
                  <c:v>0.18571812662813389</c:v>
                </c:pt>
                <c:pt idx="3997">
                  <c:v>0.18576913860109112</c:v>
                </c:pt>
                <c:pt idx="3998">
                  <c:v>0.18581900623109585</c:v>
                </c:pt>
                <c:pt idx="3999">
                  <c:v>0.18586850994163084</c:v>
                </c:pt>
                <c:pt idx="4000">
                  <c:v>0.1859196330441367</c:v>
                </c:pt>
                <c:pt idx="4001">
                  <c:v>0.18597240096992917</c:v>
                </c:pt>
                <c:pt idx="4002">
                  <c:v>0.18602304842736972</c:v>
                </c:pt>
                <c:pt idx="4003">
                  <c:v>0.18607481625344999</c:v>
                </c:pt>
                <c:pt idx="4004">
                  <c:v>0.18612905946042779</c:v>
                </c:pt>
                <c:pt idx="4005">
                  <c:v>0.1861805296606486</c:v>
                </c:pt>
                <c:pt idx="4006">
                  <c:v>0.18623251630200277</c:v>
                </c:pt>
                <c:pt idx="4007">
                  <c:v>0.18628093706236945</c:v>
                </c:pt>
                <c:pt idx="4008">
                  <c:v>0.18632961836126111</c:v>
                </c:pt>
                <c:pt idx="4009">
                  <c:v>0.18637829919656113</c:v>
                </c:pt>
                <c:pt idx="4010">
                  <c:v>0.18642722235785583</c:v>
                </c:pt>
                <c:pt idx="4011">
                  <c:v>0.18647582173347474</c:v>
                </c:pt>
                <c:pt idx="4012">
                  <c:v>0.18652679264545416</c:v>
                </c:pt>
                <c:pt idx="4013">
                  <c:v>0.18657504618167861</c:v>
                </c:pt>
                <c:pt idx="4014">
                  <c:v>0.18662293387783888</c:v>
                </c:pt>
                <c:pt idx="4015">
                  <c:v>0.18667238056659696</c:v>
                </c:pt>
                <c:pt idx="4016">
                  <c:v>0.1867207507292428</c:v>
                </c:pt>
                <c:pt idx="4017">
                  <c:v>0.18677057981491083</c:v>
                </c:pt>
                <c:pt idx="4018">
                  <c:v>0.18682063579559305</c:v>
                </c:pt>
                <c:pt idx="4019">
                  <c:v>0.18686995029449444</c:v>
                </c:pt>
                <c:pt idx="4020">
                  <c:v>0.18691925267378473</c:v>
                </c:pt>
                <c:pt idx="4021">
                  <c:v>0.18696954329808527</c:v>
                </c:pt>
                <c:pt idx="4022">
                  <c:v>0.1870176402065489</c:v>
                </c:pt>
                <c:pt idx="4023">
                  <c:v>0.18706620348824388</c:v>
                </c:pt>
                <c:pt idx="4024">
                  <c:v>0.18711637583043833</c:v>
                </c:pt>
                <c:pt idx="4025">
                  <c:v>0.18716503785716138</c:v>
                </c:pt>
                <c:pt idx="4026">
                  <c:v>0.18721503906779807</c:v>
                </c:pt>
                <c:pt idx="4027">
                  <c:v>0.18726489828692525</c:v>
                </c:pt>
                <c:pt idx="4028">
                  <c:v>0.18731387840376942</c:v>
                </c:pt>
                <c:pt idx="4029">
                  <c:v>0.18736234075493277</c:v>
                </c:pt>
                <c:pt idx="4030">
                  <c:v>0.18741211613019304</c:v>
                </c:pt>
                <c:pt idx="4031">
                  <c:v>0.18746004780133554</c:v>
                </c:pt>
                <c:pt idx="4032">
                  <c:v>0.18751050849755582</c:v>
                </c:pt>
                <c:pt idx="4033">
                  <c:v>0.18756062183115194</c:v>
                </c:pt>
                <c:pt idx="4034">
                  <c:v>0.18761417832639474</c:v>
                </c:pt>
                <c:pt idx="4035">
                  <c:v>0.18766190462642224</c:v>
                </c:pt>
                <c:pt idx="4036">
                  <c:v>0.18771174742115862</c:v>
                </c:pt>
                <c:pt idx="4037">
                  <c:v>0.18776130934556307</c:v>
                </c:pt>
                <c:pt idx="4038">
                  <c:v>0.1878108707401486</c:v>
                </c:pt>
                <c:pt idx="4039">
                  <c:v>0.18786190635628169</c:v>
                </c:pt>
                <c:pt idx="4040">
                  <c:v>0.1879143832127253</c:v>
                </c:pt>
                <c:pt idx="4041">
                  <c:v>0.18796300775474972</c:v>
                </c:pt>
                <c:pt idx="4042">
                  <c:v>0.18801421503225943</c:v>
                </c:pt>
                <c:pt idx="4043">
                  <c:v>0.18807054307725696</c:v>
                </c:pt>
                <c:pt idx="4044">
                  <c:v>0.18812226394812248</c:v>
                </c:pt>
                <c:pt idx="4045">
                  <c:v>0.18817471636666167</c:v>
                </c:pt>
                <c:pt idx="4046">
                  <c:v>0.18822431180212224</c:v>
                </c:pt>
                <c:pt idx="4047">
                  <c:v>0.18827812095483137</c:v>
                </c:pt>
                <c:pt idx="4048">
                  <c:v>0.18833701219823609</c:v>
                </c:pt>
                <c:pt idx="4049">
                  <c:v>0.18839405126041833</c:v>
                </c:pt>
                <c:pt idx="4050">
                  <c:v>0.18844436016347668</c:v>
                </c:pt>
                <c:pt idx="4051">
                  <c:v>0.18849642223782001</c:v>
                </c:pt>
                <c:pt idx="4052">
                  <c:v>0.18854577501614889</c:v>
                </c:pt>
                <c:pt idx="4053">
                  <c:v>0.1885951553450689</c:v>
                </c:pt>
                <c:pt idx="4054">
                  <c:v>0.18864475078052945</c:v>
                </c:pt>
                <c:pt idx="4055">
                  <c:v>0.18869380520449722</c:v>
                </c:pt>
                <c:pt idx="4056">
                  <c:v>0.18874693108929527</c:v>
                </c:pt>
                <c:pt idx="4057">
                  <c:v>0.18879860156112221</c:v>
                </c:pt>
                <c:pt idx="4058">
                  <c:v>0.18884817938009887</c:v>
                </c:pt>
                <c:pt idx="4059">
                  <c:v>0.18890105386575057</c:v>
                </c:pt>
                <c:pt idx="4060">
                  <c:v>0.18895736700958665</c:v>
                </c:pt>
                <c:pt idx="4061">
                  <c:v>0.18901095118787528</c:v>
                </c:pt>
                <c:pt idx="4062">
                  <c:v>0.18906352109379221</c:v>
                </c:pt>
                <c:pt idx="4063">
                  <c:v>0.18911410351594277</c:v>
                </c:pt>
                <c:pt idx="4064">
                  <c:v>0.18918157067563776</c:v>
                </c:pt>
                <c:pt idx="4065">
                  <c:v>0.18923180646366528</c:v>
                </c:pt>
                <c:pt idx="4066">
                  <c:v>0.18928247200118167</c:v>
                </c:pt>
                <c:pt idx="4067">
                  <c:v>0.18933094004789972</c:v>
                </c:pt>
                <c:pt idx="4068">
                  <c:v>0.18937904583083251</c:v>
                </c:pt>
                <c:pt idx="4069">
                  <c:v>0.18942978680133807</c:v>
                </c:pt>
                <c:pt idx="4070">
                  <c:v>0.18947821974754334</c:v>
                </c:pt>
                <c:pt idx="4071">
                  <c:v>0.18952915589014668</c:v>
                </c:pt>
                <c:pt idx="4072">
                  <c:v>0.18960292643970889</c:v>
                </c:pt>
                <c:pt idx="4073">
                  <c:v>0.18965370211336333</c:v>
                </c:pt>
                <c:pt idx="4074">
                  <c:v>0.18970284938812249</c:v>
                </c:pt>
                <c:pt idx="4075">
                  <c:v>0.18975371142228442</c:v>
                </c:pt>
                <c:pt idx="4076">
                  <c:v>0.18980331334802833</c:v>
                </c:pt>
                <c:pt idx="4077">
                  <c:v>0.18985264301300028</c:v>
                </c:pt>
                <c:pt idx="4078">
                  <c:v>0.18990406374136584</c:v>
                </c:pt>
                <c:pt idx="4079">
                  <c:v>0.1899540393220053</c:v>
                </c:pt>
                <c:pt idx="4080">
                  <c:v>0.19001137018203723</c:v>
                </c:pt>
                <c:pt idx="4081">
                  <c:v>0.19006244500478084</c:v>
                </c:pt>
                <c:pt idx="4082">
                  <c:v>0.19011317259735527</c:v>
                </c:pt>
                <c:pt idx="4083">
                  <c:v>0.19016980310281109</c:v>
                </c:pt>
                <c:pt idx="4084">
                  <c:v>0.19022400763299724</c:v>
                </c:pt>
                <c:pt idx="4085">
                  <c:v>0.19027547789944527</c:v>
                </c:pt>
                <c:pt idx="4086">
                  <c:v>0.19032561639944695</c:v>
                </c:pt>
                <c:pt idx="4087">
                  <c:v>0.19037924667199443</c:v>
                </c:pt>
                <c:pt idx="4088">
                  <c:v>0.19043175154262112</c:v>
                </c:pt>
                <c:pt idx="4089">
                  <c:v>0.19048419210645887</c:v>
                </c:pt>
                <c:pt idx="4090">
                  <c:v>0.19053647359212222</c:v>
                </c:pt>
                <c:pt idx="4091">
                  <c:v>0.19058857725726222</c:v>
                </c:pt>
                <c:pt idx="4092">
                  <c:v>0.19063951366477527</c:v>
                </c:pt>
                <c:pt idx="4093">
                  <c:v>0.19069288333257026</c:v>
                </c:pt>
                <c:pt idx="4094">
                  <c:v>0.19074528250429362</c:v>
                </c:pt>
                <c:pt idx="4095">
                  <c:v>0.19079559134112445</c:v>
                </c:pt>
                <c:pt idx="4096">
                  <c:v>0.19084740532769084</c:v>
                </c:pt>
                <c:pt idx="4097">
                  <c:v>0.19089751925733331</c:v>
                </c:pt>
                <c:pt idx="4098">
                  <c:v>0.19095194876194002</c:v>
                </c:pt>
                <c:pt idx="4099">
                  <c:v>0.19100495994091027</c:v>
                </c:pt>
                <c:pt idx="4100">
                  <c:v>0.19105475491947582</c:v>
                </c:pt>
                <c:pt idx="4101">
                  <c:v>0.19110949688487583</c:v>
                </c:pt>
                <c:pt idx="4102">
                  <c:v>0.19116118027104251</c:v>
                </c:pt>
                <c:pt idx="4103">
                  <c:v>0.1912102575434578</c:v>
                </c:pt>
                <c:pt idx="4104">
                  <c:v>0.19125951117939416</c:v>
                </c:pt>
                <c:pt idx="4105">
                  <c:v>0.19130792558193196</c:v>
                </c:pt>
                <c:pt idx="4106">
                  <c:v>0.19136947247717112</c:v>
                </c:pt>
                <c:pt idx="4107">
                  <c:v>0.19142289665010223</c:v>
                </c:pt>
                <c:pt idx="4108">
                  <c:v>0.19147707290119581</c:v>
                </c:pt>
                <c:pt idx="4109">
                  <c:v>0.1915309186114203</c:v>
                </c:pt>
                <c:pt idx="4110">
                  <c:v>0.19158278154002278</c:v>
                </c:pt>
                <c:pt idx="4111">
                  <c:v>0.19164366741975139</c:v>
                </c:pt>
                <c:pt idx="4112">
                  <c:v>0.19170014613204528</c:v>
                </c:pt>
                <c:pt idx="4113">
                  <c:v>0.19175112313694417</c:v>
                </c:pt>
                <c:pt idx="4114">
                  <c:v>0.19180453519026416</c:v>
                </c:pt>
                <c:pt idx="4115">
                  <c:v>0.19185422453615389</c:v>
                </c:pt>
                <c:pt idx="4116">
                  <c:v>0.19190380613009109</c:v>
                </c:pt>
                <c:pt idx="4117">
                  <c:v>0.19195788191424473</c:v>
                </c:pt>
                <c:pt idx="4118">
                  <c:v>0.19201106329758943</c:v>
                </c:pt>
                <c:pt idx="4119">
                  <c:v>0.19206249925825306</c:v>
                </c:pt>
                <c:pt idx="4120">
                  <c:v>0.19211688054932471</c:v>
                </c:pt>
                <c:pt idx="4121">
                  <c:v>0.19216680294937555</c:v>
                </c:pt>
                <c:pt idx="4122">
                  <c:v>0.19221666481759805</c:v>
                </c:pt>
                <c:pt idx="4123">
                  <c:v>0.19226831846766998</c:v>
                </c:pt>
                <c:pt idx="4124">
                  <c:v>0.19232278790738835</c:v>
                </c:pt>
                <c:pt idx="4125">
                  <c:v>0.19237951894601169</c:v>
                </c:pt>
                <c:pt idx="4126">
                  <c:v>0.19243155605263165</c:v>
                </c:pt>
                <c:pt idx="4127">
                  <c:v>0.1924831040700275</c:v>
                </c:pt>
                <c:pt idx="4128">
                  <c:v>0.19253471434116362</c:v>
                </c:pt>
                <c:pt idx="4129">
                  <c:v>0.19258577962716419</c:v>
                </c:pt>
                <c:pt idx="4130">
                  <c:v>0.19264456980758221</c:v>
                </c:pt>
                <c:pt idx="4131">
                  <c:v>0.19269987503687527</c:v>
                </c:pt>
                <c:pt idx="4132">
                  <c:v>0.19275319536526975</c:v>
                </c:pt>
                <c:pt idx="4133">
                  <c:v>0.19280338393317306</c:v>
                </c:pt>
                <c:pt idx="4134">
                  <c:v>0.19285369184282083</c:v>
                </c:pt>
                <c:pt idx="4135">
                  <c:v>0.19290530416700555</c:v>
                </c:pt>
                <c:pt idx="4136">
                  <c:v>0.19295509616533915</c:v>
                </c:pt>
                <c:pt idx="4137">
                  <c:v>0.19300581322775942</c:v>
                </c:pt>
                <c:pt idx="4138">
                  <c:v>0.19309116760889669</c:v>
                </c:pt>
                <c:pt idx="4139">
                  <c:v>0.19314072502983917</c:v>
                </c:pt>
                <c:pt idx="4140">
                  <c:v>0.19319091538588193</c:v>
                </c:pt>
                <c:pt idx="4141">
                  <c:v>0.19324179748694084</c:v>
                </c:pt>
                <c:pt idx="4142">
                  <c:v>0.19329081263807085</c:v>
                </c:pt>
                <c:pt idx="4143">
                  <c:v>0.19333901630507555</c:v>
                </c:pt>
                <c:pt idx="4144">
                  <c:v>0.19338968654473609</c:v>
                </c:pt>
                <c:pt idx="4145">
                  <c:v>0.19343797869152471</c:v>
                </c:pt>
                <c:pt idx="4146">
                  <c:v>0.19348700145880363</c:v>
                </c:pt>
                <c:pt idx="4147">
                  <c:v>0.19353725870450333</c:v>
                </c:pt>
                <c:pt idx="4148">
                  <c:v>0.19358623445034026</c:v>
                </c:pt>
                <c:pt idx="4149">
                  <c:v>0.19363505939642583</c:v>
                </c:pt>
                <c:pt idx="4150">
                  <c:v>0.19368523266580359</c:v>
                </c:pt>
                <c:pt idx="4151">
                  <c:v>0.19373406913545391</c:v>
                </c:pt>
                <c:pt idx="4152">
                  <c:v>0.19378485169675613</c:v>
                </c:pt>
                <c:pt idx="4153">
                  <c:v>0.1938337164454989</c:v>
                </c:pt>
                <c:pt idx="4154">
                  <c:v>0.19388279894987723</c:v>
                </c:pt>
                <c:pt idx="4155">
                  <c:v>0.19393491937054527</c:v>
                </c:pt>
                <c:pt idx="4156">
                  <c:v>0.19398368842071945</c:v>
                </c:pt>
                <c:pt idx="4157">
                  <c:v>0.19403288728661</c:v>
                </c:pt>
                <c:pt idx="4158">
                  <c:v>0.19408307347032749</c:v>
                </c:pt>
                <c:pt idx="4159">
                  <c:v>0.19413181675804972</c:v>
                </c:pt>
                <c:pt idx="4160">
                  <c:v>0.1941829297939936</c:v>
                </c:pt>
                <c:pt idx="4161">
                  <c:v>0.19423479166295776</c:v>
                </c:pt>
                <c:pt idx="4162">
                  <c:v>0.19428417351510777</c:v>
                </c:pt>
                <c:pt idx="4163">
                  <c:v>0.19433317654662641</c:v>
                </c:pt>
                <c:pt idx="4164">
                  <c:v>0.1943844198518328</c:v>
                </c:pt>
                <c:pt idx="4165">
                  <c:v>0.19443317552407582</c:v>
                </c:pt>
                <c:pt idx="4166">
                  <c:v>0.19448303288883612</c:v>
                </c:pt>
                <c:pt idx="4167">
                  <c:v>0.19453474872642085</c:v>
                </c:pt>
                <c:pt idx="4168">
                  <c:v>0.19458347141742693</c:v>
                </c:pt>
                <c:pt idx="4169">
                  <c:v>0.19463281624846973</c:v>
                </c:pt>
                <c:pt idx="4170">
                  <c:v>0.19468265030119139</c:v>
                </c:pt>
                <c:pt idx="4171">
                  <c:v>0.19473166002167583</c:v>
                </c:pt>
                <c:pt idx="4172">
                  <c:v>0.19478116075197832</c:v>
                </c:pt>
                <c:pt idx="4173">
                  <c:v>0.19483180218272722</c:v>
                </c:pt>
                <c:pt idx="4174">
                  <c:v>0.1948811533053714</c:v>
                </c:pt>
                <c:pt idx="4175">
                  <c:v>0.19493056012524498</c:v>
                </c:pt>
                <c:pt idx="4176">
                  <c:v>0.1949822620550789</c:v>
                </c:pt>
                <c:pt idx="4177">
                  <c:v>0.19503176523579474</c:v>
                </c:pt>
                <c:pt idx="4178">
                  <c:v>0.19508074336581752</c:v>
                </c:pt>
                <c:pt idx="4179">
                  <c:v>0.19513118783632891</c:v>
                </c:pt>
                <c:pt idx="4180">
                  <c:v>0.19517988741397832</c:v>
                </c:pt>
                <c:pt idx="4181">
                  <c:v>0.195229854716195</c:v>
                </c:pt>
                <c:pt idx="4182">
                  <c:v>0.19528006017208085</c:v>
                </c:pt>
                <c:pt idx="4183">
                  <c:v>0.19532987879382224</c:v>
                </c:pt>
                <c:pt idx="4184">
                  <c:v>0.19537967648771057</c:v>
                </c:pt>
                <c:pt idx="4185">
                  <c:v>0.19543025877740641</c:v>
                </c:pt>
                <c:pt idx="4186">
                  <c:v>0.19548025614685474</c:v>
                </c:pt>
                <c:pt idx="4187">
                  <c:v>0.19552985919846416</c:v>
                </c:pt>
                <c:pt idx="4188">
                  <c:v>0.19558024691210832</c:v>
                </c:pt>
                <c:pt idx="4189">
                  <c:v>0.19562870840231555</c:v>
                </c:pt>
                <c:pt idx="4190">
                  <c:v>0.19567862285508028</c:v>
                </c:pt>
                <c:pt idx="4191">
                  <c:v>0.19572875883844137</c:v>
                </c:pt>
                <c:pt idx="4192">
                  <c:v>0.19577880203723891</c:v>
                </c:pt>
                <c:pt idx="4193">
                  <c:v>0.19582740803559612</c:v>
                </c:pt>
                <c:pt idx="4194">
                  <c:v>0.19587829324934197</c:v>
                </c:pt>
                <c:pt idx="4195">
                  <c:v>0.19592870129479278</c:v>
                </c:pt>
                <c:pt idx="4196">
                  <c:v>0.19597894529501583</c:v>
                </c:pt>
                <c:pt idx="4197">
                  <c:v>0.19603046258290582</c:v>
                </c:pt>
                <c:pt idx="4198">
                  <c:v>0.19607924832238083</c:v>
                </c:pt>
                <c:pt idx="4199">
                  <c:v>0.19612812982665168</c:v>
                </c:pt>
                <c:pt idx="4200">
                  <c:v>0.19617868516180251</c:v>
                </c:pt>
                <c:pt idx="4201">
                  <c:v>0.19623093545436834</c:v>
                </c:pt>
                <c:pt idx="4202">
                  <c:v>0.19628188100126057</c:v>
                </c:pt>
                <c:pt idx="4203">
                  <c:v>0.19633834885226334</c:v>
                </c:pt>
                <c:pt idx="4204">
                  <c:v>0.19638775765895833</c:v>
                </c:pt>
                <c:pt idx="4205">
                  <c:v>0.196441834370295</c:v>
                </c:pt>
                <c:pt idx="4206">
                  <c:v>0.19649519688553277</c:v>
                </c:pt>
                <c:pt idx="4207">
                  <c:v>0.19654804322454641</c:v>
                </c:pt>
                <c:pt idx="4208">
                  <c:v>0.19660217874579944</c:v>
                </c:pt>
                <c:pt idx="4209">
                  <c:v>0.19665680878692193</c:v>
                </c:pt>
                <c:pt idx="4210">
                  <c:v>0.1967086613178253</c:v>
                </c:pt>
                <c:pt idx="4211">
                  <c:v>0.19676022152105946</c:v>
                </c:pt>
                <c:pt idx="4212">
                  <c:v>0.19681425703896416</c:v>
                </c:pt>
                <c:pt idx="4213">
                  <c:v>0.19686614824665918</c:v>
                </c:pt>
                <c:pt idx="4214">
                  <c:v>0.1969170914755925</c:v>
                </c:pt>
                <c:pt idx="4215">
                  <c:v>0.19696822981039666</c:v>
                </c:pt>
                <c:pt idx="4216">
                  <c:v>0.19702754980987972</c:v>
                </c:pt>
                <c:pt idx="4217">
                  <c:v>0.19708699636989166</c:v>
                </c:pt>
                <c:pt idx="4218">
                  <c:v>0.19713849100801667</c:v>
                </c:pt>
                <c:pt idx="4219">
                  <c:v>0.19718937542703416</c:v>
                </c:pt>
                <c:pt idx="4220">
                  <c:v>0.19723953564961752</c:v>
                </c:pt>
                <c:pt idx="4221">
                  <c:v>0.19729295624627002</c:v>
                </c:pt>
                <c:pt idx="4222">
                  <c:v>0.19734550138314555</c:v>
                </c:pt>
                <c:pt idx="4223">
                  <c:v>0.1973972647719911</c:v>
                </c:pt>
                <c:pt idx="4224">
                  <c:v>0.19744847151968195</c:v>
                </c:pt>
                <c:pt idx="4225">
                  <c:v>0.19749968475765639</c:v>
                </c:pt>
                <c:pt idx="4226">
                  <c:v>0.19755106084876584</c:v>
                </c:pt>
                <c:pt idx="4227">
                  <c:v>0.19760419951544861</c:v>
                </c:pt>
                <c:pt idx="4228">
                  <c:v>0.19765648517343723</c:v>
                </c:pt>
                <c:pt idx="4229">
                  <c:v>0.19771034260590864</c:v>
                </c:pt>
                <c:pt idx="4230">
                  <c:v>0.19776466329892475</c:v>
                </c:pt>
                <c:pt idx="4231">
                  <c:v>0.19781562374697778</c:v>
                </c:pt>
                <c:pt idx="4232">
                  <c:v>0.1978669945398964</c:v>
                </c:pt>
                <c:pt idx="4233">
                  <c:v>0.19792102475961029</c:v>
                </c:pt>
                <c:pt idx="4234">
                  <c:v>0.19797181970543307</c:v>
                </c:pt>
                <c:pt idx="4235">
                  <c:v>0.19802217039797029</c:v>
                </c:pt>
                <c:pt idx="4236">
                  <c:v>0.19807430711057444</c:v>
                </c:pt>
                <c:pt idx="4237">
                  <c:v>0.19812420096662306</c:v>
                </c:pt>
                <c:pt idx="4238">
                  <c:v>0.19817395952012778</c:v>
                </c:pt>
                <c:pt idx="4239">
                  <c:v>0.19822665532430001</c:v>
                </c:pt>
                <c:pt idx="4240">
                  <c:v>0.19827705919742583</c:v>
                </c:pt>
                <c:pt idx="4241">
                  <c:v>0.19832790672779085</c:v>
                </c:pt>
                <c:pt idx="4242">
                  <c:v>0.19837984979152667</c:v>
                </c:pt>
                <c:pt idx="4243">
                  <c:v>0.1984314970837697</c:v>
                </c:pt>
                <c:pt idx="4244">
                  <c:v>0.19848315364784638</c:v>
                </c:pt>
                <c:pt idx="4245">
                  <c:v>0.19853736380736026</c:v>
                </c:pt>
                <c:pt idx="4246">
                  <c:v>0.19858945157792834</c:v>
                </c:pt>
                <c:pt idx="4247">
                  <c:v>0.19863943934440612</c:v>
                </c:pt>
                <c:pt idx="4248">
                  <c:v>0.19869138022263833</c:v>
                </c:pt>
                <c:pt idx="4249">
                  <c:v>0.19874329540464608</c:v>
                </c:pt>
                <c:pt idx="4250">
                  <c:v>0.19879721257421695</c:v>
                </c:pt>
                <c:pt idx="4251">
                  <c:v>0.19885087960296194</c:v>
                </c:pt>
                <c:pt idx="4252">
                  <c:v>0.19890241589811108</c:v>
                </c:pt>
                <c:pt idx="4253">
                  <c:v>0.19895462612311027</c:v>
                </c:pt>
                <c:pt idx="4254">
                  <c:v>0.19900751663578864</c:v>
                </c:pt>
                <c:pt idx="4255">
                  <c:v>0.19906148480044469</c:v>
                </c:pt>
                <c:pt idx="4256">
                  <c:v>0.19911142395602333</c:v>
                </c:pt>
                <c:pt idx="4257">
                  <c:v>0.19916266196303889</c:v>
                </c:pt>
                <c:pt idx="4258">
                  <c:v>0.19921235137515583</c:v>
                </c:pt>
                <c:pt idx="4259">
                  <c:v>0.19926157587104362</c:v>
                </c:pt>
                <c:pt idx="4260">
                  <c:v>0.19931266122394137</c:v>
                </c:pt>
                <c:pt idx="4261">
                  <c:v>0.19936158948474444</c:v>
                </c:pt>
                <c:pt idx="4262">
                  <c:v>0.19941218223836668</c:v>
                </c:pt>
                <c:pt idx="4263">
                  <c:v>0.19946985357337527</c:v>
                </c:pt>
                <c:pt idx="4264">
                  <c:v>0.19952104793654529</c:v>
                </c:pt>
                <c:pt idx="4265">
                  <c:v>0.19957384089628832</c:v>
                </c:pt>
                <c:pt idx="4266">
                  <c:v>0.19962682962417583</c:v>
                </c:pt>
                <c:pt idx="4267">
                  <c:v>0.1996772636307608</c:v>
                </c:pt>
                <c:pt idx="4268">
                  <c:v>0.19972620719008971</c:v>
                </c:pt>
                <c:pt idx="4269">
                  <c:v>0.19978359328375916</c:v>
                </c:pt>
                <c:pt idx="4270">
                  <c:v>0.19983456181155304</c:v>
                </c:pt>
                <c:pt idx="4271">
                  <c:v>0.19988549702697306</c:v>
                </c:pt>
                <c:pt idx="4272">
                  <c:v>0.19993980334864722</c:v>
                </c:pt>
                <c:pt idx="4273">
                  <c:v>0.19999308427174861</c:v>
                </c:pt>
                <c:pt idx="4274">
                  <c:v>0.20004520224200334</c:v>
                </c:pt>
                <c:pt idx="4275">
                  <c:v>0.20009766313764779</c:v>
                </c:pt>
                <c:pt idx="4276">
                  <c:v>0.20014942765235888</c:v>
                </c:pt>
                <c:pt idx="4277">
                  <c:v>0.20020085215568525</c:v>
                </c:pt>
                <c:pt idx="4278">
                  <c:v>0.20025349822309277</c:v>
                </c:pt>
                <c:pt idx="4279">
                  <c:v>0.20030489868587917</c:v>
                </c:pt>
                <c:pt idx="4280">
                  <c:v>0.20035367634561305</c:v>
                </c:pt>
                <c:pt idx="4281">
                  <c:v>0.20040712667836083</c:v>
                </c:pt>
                <c:pt idx="4282">
                  <c:v>0.20045783354176416</c:v>
                </c:pt>
                <c:pt idx="4283">
                  <c:v>0.2005078010426625</c:v>
                </c:pt>
                <c:pt idx="4284">
                  <c:v>0.20055960933367389</c:v>
                </c:pt>
                <c:pt idx="4285">
                  <c:v>0.20061268309752139</c:v>
                </c:pt>
                <c:pt idx="4286">
                  <c:v>0.20066307697031224</c:v>
                </c:pt>
                <c:pt idx="4287">
                  <c:v>0.20071441551049529</c:v>
                </c:pt>
                <c:pt idx="4288">
                  <c:v>0.20076469341913836</c:v>
                </c:pt>
                <c:pt idx="4289">
                  <c:v>0.20081512543890195</c:v>
                </c:pt>
                <c:pt idx="4290">
                  <c:v>0.20086645205815612</c:v>
                </c:pt>
                <c:pt idx="4291">
                  <c:v>0.20091824154059082</c:v>
                </c:pt>
                <c:pt idx="4292">
                  <c:v>0.20097011956903668</c:v>
                </c:pt>
                <c:pt idx="4293">
                  <c:v>0.20102331684695335</c:v>
                </c:pt>
                <c:pt idx="4294">
                  <c:v>0.20107407483789641</c:v>
                </c:pt>
                <c:pt idx="4295">
                  <c:v>0.2011250371403164</c:v>
                </c:pt>
                <c:pt idx="4296">
                  <c:v>0.20117712120215084</c:v>
                </c:pt>
                <c:pt idx="4297">
                  <c:v>0.20122976779937721</c:v>
                </c:pt>
                <c:pt idx="4298">
                  <c:v>0.201281864179505</c:v>
                </c:pt>
                <c:pt idx="4299">
                  <c:v>0.20133841090732138</c:v>
                </c:pt>
                <c:pt idx="4300">
                  <c:v>0.20139073206318747</c:v>
                </c:pt>
                <c:pt idx="4301">
                  <c:v>0.20144159608417084</c:v>
                </c:pt>
                <c:pt idx="4302">
                  <c:v>0.2014972916576597</c:v>
                </c:pt>
                <c:pt idx="4303">
                  <c:v>0.20154658251338528</c:v>
                </c:pt>
                <c:pt idx="4304">
                  <c:v>0.20159697678354027</c:v>
                </c:pt>
                <c:pt idx="4305">
                  <c:v>0.20164941390355418</c:v>
                </c:pt>
                <c:pt idx="4306">
                  <c:v>0.20169886297649806</c:v>
                </c:pt>
                <c:pt idx="4307">
                  <c:v>0.20174911982483332</c:v>
                </c:pt>
                <c:pt idx="4308">
                  <c:v>0.2018009108304975</c:v>
                </c:pt>
                <c:pt idx="4309">
                  <c:v>0.20185122085942139</c:v>
                </c:pt>
                <c:pt idx="4310">
                  <c:v>0.2019062340921825</c:v>
                </c:pt>
                <c:pt idx="4311">
                  <c:v>0.2019633322954178</c:v>
                </c:pt>
                <c:pt idx="4312">
                  <c:v>0.20205564525392303</c:v>
                </c:pt>
                <c:pt idx="4313">
                  <c:v>0.20210867040687114</c:v>
                </c:pt>
                <c:pt idx="4314">
                  <c:v>0.20216257201300719</c:v>
                </c:pt>
                <c:pt idx="4315">
                  <c:v>0.20221659746434945</c:v>
                </c:pt>
                <c:pt idx="4316">
                  <c:v>0.20226582023832529</c:v>
                </c:pt>
                <c:pt idx="4317">
                  <c:v>0.20231677446100443</c:v>
                </c:pt>
                <c:pt idx="4318">
                  <c:v>0.20236711475584224</c:v>
                </c:pt>
                <c:pt idx="4319">
                  <c:v>0.20241859045293581</c:v>
                </c:pt>
                <c:pt idx="4320">
                  <c:v>0.20247375157144334</c:v>
                </c:pt>
                <c:pt idx="4321">
                  <c:v>0.20252744363413916</c:v>
                </c:pt>
                <c:pt idx="4322">
                  <c:v>0.20258078051937944</c:v>
                </c:pt>
                <c:pt idx="4323">
                  <c:v>0.20263356387615195</c:v>
                </c:pt>
                <c:pt idx="4324">
                  <c:v>0.20268440061145335</c:v>
                </c:pt>
                <c:pt idx="4325">
                  <c:v>0.20273591432306498</c:v>
                </c:pt>
                <c:pt idx="4326">
                  <c:v>0.20279087258709777</c:v>
                </c:pt>
                <c:pt idx="4327">
                  <c:v>0.20284512155585807</c:v>
                </c:pt>
                <c:pt idx="4328">
                  <c:v>0.20289756000041945</c:v>
                </c:pt>
                <c:pt idx="4329">
                  <c:v>0.20295135325855668</c:v>
                </c:pt>
                <c:pt idx="4330">
                  <c:v>0.2030044520563547</c:v>
                </c:pt>
                <c:pt idx="4331">
                  <c:v>0.20305666095680638</c:v>
                </c:pt>
                <c:pt idx="4332">
                  <c:v>0.20310890250735805</c:v>
                </c:pt>
                <c:pt idx="4333">
                  <c:v>0.20315894438160778</c:v>
                </c:pt>
                <c:pt idx="4334">
                  <c:v>0.20321078638235723</c:v>
                </c:pt>
                <c:pt idx="4335">
                  <c:v>0.20326265374819416</c:v>
                </c:pt>
                <c:pt idx="4336">
                  <c:v>0.20331368863582611</c:v>
                </c:pt>
                <c:pt idx="4337">
                  <c:v>0.20336513539155304</c:v>
                </c:pt>
                <c:pt idx="4338">
                  <c:v>0.20341816544532748</c:v>
                </c:pt>
                <c:pt idx="4339">
                  <c:v>0.20347297231356276</c:v>
                </c:pt>
                <c:pt idx="4340">
                  <c:v>0.20352495193481446</c:v>
                </c:pt>
                <c:pt idx="4341">
                  <c:v>0.20357641206847277</c:v>
                </c:pt>
                <c:pt idx="4342">
                  <c:v>0.20362760808732749</c:v>
                </c:pt>
                <c:pt idx="4343">
                  <c:v>0.20367939498689416</c:v>
                </c:pt>
                <c:pt idx="4344">
                  <c:v>0.20373118069436807</c:v>
                </c:pt>
                <c:pt idx="4345">
                  <c:v>0.20378228578302585</c:v>
                </c:pt>
                <c:pt idx="4346">
                  <c:v>0.20383469263712556</c:v>
                </c:pt>
                <c:pt idx="4347">
                  <c:v>0.20389118611812582</c:v>
                </c:pt>
                <c:pt idx="4348">
                  <c:v>0.2039468212922414</c:v>
                </c:pt>
                <c:pt idx="4349">
                  <c:v>0.20400257945060724</c:v>
                </c:pt>
                <c:pt idx="4350">
                  <c:v>0.20405432873302026</c:v>
                </c:pt>
                <c:pt idx="4351">
                  <c:v>0.20410728123452915</c:v>
                </c:pt>
                <c:pt idx="4352">
                  <c:v>0.20415936019685527</c:v>
                </c:pt>
                <c:pt idx="4353">
                  <c:v>0.20421390116214749</c:v>
                </c:pt>
                <c:pt idx="4354">
                  <c:v>0.20426656875345417</c:v>
                </c:pt>
                <c:pt idx="4355">
                  <c:v>0.20431821895970223</c:v>
                </c:pt>
                <c:pt idx="4356">
                  <c:v>0.20437094019518948</c:v>
                </c:pt>
                <c:pt idx="4357">
                  <c:v>0.2044237041473386</c:v>
                </c:pt>
                <c:pt idx="4358">
                  <c:v>0.20448007643222804</c:v>
                </c:pt>
                <c:pt idx="4359">
                  <c:v>0.20453304727872193</c:v>
                </c:pt>
                <c:pt idx="4360">
                  <c:v>0.20458442933029583</c:v>
                </c:pt>
                <c:pt idx="4361">
                  <c:v>0.20463615271780222</c:v>
                </c:pt>
                <c:pt idx="4362">
                  <c:v>0.20468995968500753</c:v>
                </c:pt>
                <c:pt idx="4363">
                  <c:v>0.20474274906847195</c:v>
                </c:pt>
                <c:pt idx="4364">
                  <c:v>0.20479676134056499</c:v>
                </c:pt>
                <c:pt idx="4365">
                  <c:v>0.20485038512282888</c:v>
                </c:pt>
                <c:pt idx="4366">
                  <c:v>0.2049019024769464</c:v>
                </c:pt>
                <c:pt idx="4367">
                  <c:v>0.20495394488175694</c:v>
                </c:pt>
                <c:pt idx="4368">
                  <c:v>0.20500668499204833</c:v>
                </c:pt>
                <c:pt idx="4369">
                  <c:v>0.20505856361654057</c:v>
                </c:pt>
                <c:pt idx="4370">
                  <c:v>0.20511147101720167</c:v>
                </c:pt>
                <c:pt idx="4371">
                  <c:v>0.20516369481881441</c:v>
                </c:pt>
                <c:pt idx="4372">
                  <c:v>0.20521706124146777</c:v>
                </c:pt>
                <c:pt idx="4373">
                  <c:v>0.20526860627863139</c:v>
                </c:pt>
                <c:pt idx="4374">
                  <c:v>0.2053215413623386</c:v>
                </c:pt>
                <c:pt idx="4375">
                  <c:v>0.20537399861547667</c:v>
                </c:pt>
                <c:pt idx="4376">
                  <c:v>0.2054253872897889</c:v>
                </c:pt>
                <c:pt idx="4377">
                  <c:v>0.20547751638624387</c:v>
                </c:pt>
                <c:pt idx="4378">
                  <c:v>0.2055287498897975</c:v>
                </c:pt>
                <c:pt idx="4379">
                  <c:v>0.20558027015791999</c:v>
                </c:pt>
                <c:pt idx="4380">
                  <c:v>0.20563957346810222</c:v>
                </c:pt>
                <c:pt idx="4381">
                  <c:v>0.20570408264795917</c:v>
                </c:pt>
                <c:pt idx="4382">
                  <c:v>0.20577304489082751</c:v>
                </c:pt>
                <c:pt idx="4383">
                  <c:v>0.20584242926703558</c:v>
                </c:pt>
                <c:pt idx="4384">
                  <c:v>0.2059076798624461</c:v>
                </c:pt>
                <c:pt idx="4385">
                  <c:v>0.20596831474039276</c:v>
                </c:pt>
                <c:pt idx="4386">
                  <c:v>0.20602180010742613</c:v>
                </c:pt>
                <c:pt idx="4387">
                  <c:v>0.20607682797643859</c:v>
                </c:pt>
                <c:pt idx="4388">
                  <c:v>0.20614042944378305</c:v>
                </c:pt>
                <c:pt idx="4389">
                  <c:v>0.20620587249596889</c:v>
                </c:pt>
                <c:pt idx="4390">
                  <c:v>0.20625905169381026</c:v>
                </c:pt>
                <c:pt idx="4391">
                  <c:v>0.20631060481071473</c:v>
                </c:pt>
                <c:pt idx="4392">
                  <c:v>0.20636166724893779</c:v>
                </c:pt>
                <c:pt idx="4393">
                  <c:v>0.20642208344406526</c:v>
                </c:pt>
                <c:pt idx="4394">
                  <c:v>0.20647689554426391</c:v>
                </c:pt>
                <c:pt idx="4395">
                  <c:v>0.20652781963348391</c:v>
                </c:pt>
                <c:pt idx="4396">
                  <c:v>0.20657849378055973</c:v>
                </c:pt>
                <c:pt idx="4397">
                  <c:v>0.20662837737136416</c:v>
                </c:pt>
                <c:pt idx="4398">
                  <c:v>0.20667949034108055</c:v>
                </c:pt>
                <c:pt idx="4399">
                  <c:v>0.20672957811090667</c:v>
                </c:pt>
                <c:pt idx="4400">
                  <c:v>0.20678228769037446</c:v>
                </c:pt>
                <c:pt idx="4401">
                  <c:v>0.20683421644899555</c:v>
                </c:pt>
                <c:pt idx="4402">
                  <c:v>0.20688967068990055</c:v>
                </c:pt>
                <c:pt idx="4403">
                  <c:v>0.20694805112149969</c:v>
                </c:pt>
                <c:pt idx="4404">
                  <c:v>0.20700317243734973</c:v>
                </c:pt>
                <c:pt idx="4405">
                  <c:v>0.20705519828531471</c:v>
                </c:pt>
                <c:pt idx="4406">
                  <c:v>0.20710933989948693</c:v>
                </c:pt>
                <c:pt idx="4407">
                  <c:v>0.20716547164652083</c:v>
                </c:pt>
                <c:pt idx="4408">
                  <c:v>0.20721781134605388</c:v>
                </c:pt>
                <c:pt idx="4409">
                  <c:v>0.20726905061139</c:v>
                </c:pt>
                <c:pt idx="4410">
                  <c:v>0.20732645577854555</c:v>
                </c:pt>
                <c:pt idx="4411">
                  <c:v>0.20737987021605167</c:v>
                </c:pt>
                <c:pt idx="4412">
                  <c:v>0.20743258787525998</c:v>
                </c:pt>
                <c:pt idx="4413">
                  <c:v>0.20748863286442223</c:v>
                </c:pt>
                <c:pt idx="4414">
                  <c:v>0.20754246301121165</c:v>
                </c:pt>
                <c:pt idx="4415">
                  <c:v>0.20759799910916224</c:v>
                </c:pt>
                <c:pt idx="4416">
                  <c:v>0.20765271431869919</c:v>
                </c:pt>
                <c:pt idx="4417">
                  <c:v>0.20770410339037554</c:v>
                </c:pt>
                <c:pt idx="4418">
                  <c:v>0.20775623626179165</c:v>
                </c:pt>
                <c:pt idx="4419">
                  <c:v>0.20781071782112112</c:v>
                </c:pt>
                <c:pt idx="4420">
                  <c:v>0.20786139852470806</c:v>
                </c:pt>
                <c:pt idx="4421">
                  <c:v>0.20791321608755306</c:v>
                </c:pt>
                <c:pt idx="4422">
                  <c:v>0.20796608534124142</c:v>
                </c:pt>
                <c:pt idx="4423">
                  <c:v>0.20801792303721109</c:v>
                </c:pt>
                <c:pt idx="4424">
                  <c:v>0.20806857003106</c:v>
                </c:pt>
                <c:pt idx="4425">
                  <c:v>0.20812321219179361</c:v>
                </c:pt>
                <c:pt idx="4426">
                  <c:v>0.2081745341089036</c:v>
                </c:pt>
                <c:pt idx="4427">
                  <c:v>0.20822653154532114</c:v>
                </c:pt>
                <c:pt idx="4428">
                  <c:v>0.20827726244926442</c:v>
                </c:pt>
                <c:pt idx="4429">
                  <c:v>0.20832896351814251</c:v>
                </c:pt>
                <c:pt idx="4430">
                  <c:v>0.20838597529464278</c:v>
                </c:pt>
                <c:pt idx="4431">
                  <c:v>0.20845271183384775</c:v>
                </c:pt>
                <c:pt idx="4432">
                  <c:v>0.20850436521901</c:v>
                </c:pt>
                <c:pt idx="4433">
                  <c:v>0.20856611483626888</c:v>
                </c:pt>
                <c:pt idx="4434">
                  <c:v>0.20861969676282668</c:v>
                </c:pt>
                <c:pt idx="4435">
                  <c:v>0.20868123835987498</c:v>
                </c:pt>
                <c:pt idx="4436">
                  <c:v>0.20873742500940945</c:v>
                </c:pt>
                <c:pt idx="4437">
                  <c:v>0.20878943237993447</c:v>
                </c:pt>
                <c:pt idx="4438">
                  <c:v>0.20884111331568805</c:v>
                </c:pt>
                <c:pt idx="4439">
                  <c:v>0.20889409760634081</c:v>
                </c:pt>
                <c:pt idx="4440">
                  <c:v>0.20894731918970721</c:v>
                </c:pt>
                <c:pt idx="4441">
                  <c:v>0.20899850706259387</c:v>
                </c:pt>
                <c:pt idx="4442">
                  <c:v>0.20905022852950608</c:v>
                </c:pt>
                <c:pt idx="4443">
                  <c:v>0.20910401271449197</c:v>
                </c:pt>
                <c:pt idx="4444">
                  <c:v>0.20915896859433916</c:v>
                </c:pt>
                <c:pt idx="4445">
                  <c:v>0.20921468728118472</c:v>
                </c:pt>
                <c:pt idx="4446">
                  <c:v>0.2092704633209439</c:v>
                </c:pt>
                <c:pt idx="4447">
                  <c:v>0.20932348191738109</c:v>
                </c:pt>
                <c:pt idx="4448">
                  <c:v>0.20937823368443362</c:v>
                </c:pt>
                <c:pt idx="4449">
                  <c:v>0.20943397846486833</c:v>
                </c:pt>
                <c:pt idx="4450">
                  <c:v>0.20948857095506443</c:v>
                </c:pt>
                <c:pt idx="4451">
                  <c:v>0.20954116576247722</c:v>
                </c:pt>
                <c:pt idx="4452">
                  <c:v>0.20959395984808582</c:v>
                </c:pt>
                <c:pt idx="4453">
                  <c:v>0.20965213325288554</c:v>
                </c:pt>
                <c:pt idx="4454">
                  <c:v>0.20971300158235751</c:v>
                </c:pt>
                <c:pt idx="4455">
                  <c:v>0.2097666524516211</c:v>
                </c:pt>
                <c:pt idx="4456">
                  <c:v>0.20982058650917471</c:v>
                </c:pt>
                <c:pt idx="4457">
                  <c:v>0.20987363325224972</c:v>
                </c:pt>
                <c:pt idx="4458">
                  <c:v>0.20992940896087223</c:v>
                </c:pt>
                <c:pt idx="4459">
                  <c:v>0.20998168600930084</c:v>
                </c:pt>
                <c:pt idx="4460">
                  <c:v>0.21004701528284278</c:v>
                </c:pt>
                <c:pt idx="4461">
                  <c:v>0.2101124559508428</c:v>
                </c:pt>
                <c:pt idx="4462">
                  <c:v>0.2101648749245536</c:v>
                </c:pt>
                <c:pt idx="4463">
                  <c:v>0.21022509892781557</c:v>
                </c:pt>
                <c:pt idx="4464">
                  <c:v>0.21027976612250002</c:v>
                </c:pt>
                <c:pt idx="4465">
                  <c:v>0.21033650603559279</c:v>
                </c:pt>
                <c:pt idx="4466">
                  <c:v>0.21038784788714499</c:v>
                </c:pt>
                <c:pt idx="4467">
                  <c:v>0.21044083641635028</c:v>
                </c:pt>
                <c:pt idx="4468">
                  <c:v>0.21049442403846305</c:v>
                </c:pt>
                <c:pt idx="4469">
                  <c:v>0.21054929534594194</c:v>
                </c:pt>
                <c:pt idx="4470">
                  <c:v>0.21060825506846109</c:v>
                </c:pt>
                <c:pt idx="4471">
                  <c:v>0.21066541744603029</c:v>
                </c:pt>
                <c:pt idx="4472">
                  <c:v>0.2107172316312789</c:v>
                </c:pt>
                <c:pt idx="4473">
                  <c:v>0.21076980405383638</c:v>
                </c:pt>
                <c:pt idx="4474">
                  <c:v>0.21082093139489472</c:v>
                </c:pt>
                <c:pt idx="4475">
                  <c:v>0.2108718015087975</c:v>
                </c:pt>
                <c:pt idx="4476">
                  <c:v>0.21092641247643362</c:v>
                </c:pt>
                <c:pt idx="4477">
                  <c:v>0.21097828295495749</c:v>
                </c:pt>
                <c:pt idx="4478">
                  <c:v>0.21103097505039639</c:v>
                </c:pt>
                <c:pt idx="4479">
                  <c:v>0.21108633021513612</c:v>
                </c:pt>
                <c:pt idx="4480">
                  <c:v>0.21113959087265863</c:v>
                </c:pt>
                <c:pt idx="4481">
                  <c:v>0.21119488524066055</c:v>
                </c:pt>
                <c:pt idx="4482">
                  <c:v>0.21126647525363473</c:v>
                </c:pt>
                <c:pt idx="4483">
                  <c:v>0.2113370686107211</c:v>
                </c:pt>
                <c:pt idx="4484">
                  <c:v>0.21139136148823609</c:v>
                </c:pt>
                <c:pt idx="4485">
                  <c:v>0.21144729475180304</c:v>
                </c:pt>
                <c:pt idx="4486">
                  <c:v>0.21150031096405444</c:v>
                </c:pt>
                <c:pt idx="4487">
                  <c:v>0.2115538833538689</c:v>
                </c:pt>
                <c:pt idx="4488">
                  <c:v>0.21160727957884445</c:v>
                </c:pt>
                <c:pt idx="4489">
                  <c:v>0.21165920846992056</c:v>
                </c:pt>
                <c:pt idx="4490">
                  <c:v>0.21171190957228334</c:v>
                </c:pt>
                <c:pt idx="4491">
                  <c:v>0.21176554653379639</c:v>
                </c:pt>
                <c:pt idx="4492">
                  <c:v>0.21181763258245251</c:v>
                </c:pt>
                <c:pt idx="4493">
                  <c:v>0.21187357630994585</c:v>
                </c:pt>
                <c:pt idx="4494">
                  <c:v>0.21194549944665694</c:v>
                </c:pt>
                <c:pt idx="4495">
                  <c:v>0.21199918124410835</c:v>
                </c:pt>
                <c:pt idx="4496">
                  <c:v>0.21205212136109666</c:v>
                </c:pt>
                <c:pt idx="4497">
                  <c:v>0.21210480875439111</c:v>
                </c:pt>
                <c:pt idx="4498">
                  <c:v>0.21215662307209415</c:v>
                </c:pt>
                <c:pt idx="4499">
                  <c:v>0.21221031864484138</c:v>
                </c:pt>
                <c:pt idx="4500">
                  <c:v>0.21226420905854945</c:v>
                </c:pt>
                <c:pt idx="4501">
                  <c:v>0.21231543852223275</c:v>
                </c:pt>
                <c:pt idx="4502">
                  <c:v>0.21236737045976831</c:v>
                </c:pt>
                <c:pt idx="4503">
                  <c:v>0.21242152399486941</c:v>
                </c:pt>
                <c:pt idx="4504">
                  <c:v>0.21247558679845582</c:v>
                </c:pt>
                <c:pt idx="4505">
                  <c:v>0.21254065440760694</c:v>
                </c:pt>
                <c:pt idx="4506">
                  <c:v>0.21265289975537194</c:v>
                </c:pt>
                <c:pt idx="4507">
                  <c:v>0.21270357231299081</c:v>
                </c:pt>
                <c:pt idx="4508">
                  <c:v>0.21275853296120945</c:v>
                </c:pt>
                <c:pt idx="4509">
                  <c:v>0.21281269609928113</c:v>
                </c:pt>
                <c:pt idx="4510">
                  <c:v>0.21286484605736194</c:v>
                </c:pt>
                <c:pt idx="4511">
                  <c:v>0.21291766934924639</c:v>
                </c:pt>
                <c:pt idx="4512">
                  <c:v>0.21297027945518471</c:v>
                </c:pt>
                <c:pt idx="4513">
                  <c:v>0.21302381177743251</c:v>
                </c:pt>
                <c:pt idx="4514">
                  <c:v>0.21307845208379947</c:v>
                </c:pt>
                <c:pt idx="4515">
                  <c:v>0.21313328723112723</c:v>
                </c:pt>
                <c:pt idx="4516">
                  <c:v>0.21318909631835084</c:v>
                </c:pt>
                <c:pt idx="4517">
                  <c:v>0.21324030611250111</c:v>
                </c:pt>
                <c:pt idx="4518">
                  <c:v>0.21329331292046413</c:v>
                </c:pt>
                <c:pt idx="4519">
                  <c:v>0.21334809058242363</c:v>
                </c:pt>
                <c:pt idx="4520">
                  <c:v>0.21340062790446804</c:v>
                </c:pt>
                <c:pt idx="4521">
                  <c:v>0.21345462057325557</c:v>
                </c:pt>
                <c:pt idx="4522">
                  <c:v>0.21350577778286389</c:v>
                </c:pt>
                <c:pt idx="4523">
                  <c:v>0.21355809774663695</c:v>
                </c:pt>
                <c:pt idx="4524">
                  <c:v>0.21360950668652834</c:v>
                </c:pt>
                <c:pt idx="4525">
                  <c:v>0.21366118470827722</c:v>
                </c:pt>
                <c:pt idx="4526">
                  <c:v>0.21371475007798918</c:v>
                </c:pt>
                <c:pt idx="4527">
                  <c:v>0.21376594927575834</c:v>
                </c:pt>
                <c:pt idx="4528">
                  <c:v>0.21381815976566723</c:v>
                </c:pt>
                <c:pt idx="4529">
                  <c:v>0.21387104550997416</c:v>
                </c:pt>
                <c:pt idx="4530">
                  <c:v>0.21392229616641972</c:v>
                </c:pt>
                <c:pt idx="4531">
                  <c:v>0.2139737149741914</c:v>
                </c:pt>
                <c:pt idx="4532">
                  <c:v>0.21402815620104473</c:v>
                </c:pt>
                <c:pt idx="4533">
                  <c:v>0.21408049192693474</c:v>
                </c:pt>
                <c:pt idx="4534">
                  <c:v>0.2141325542661878</c:v>
                </c:pt>
                <c:pt idx="4535">
                  <c:v>0.21418553087446415</c:v>
                </c:pt>
                <c:pt idx="4536">
                  <c:v>0.21423670768737776</c:v>
                </c:pt>
                <c:pt idx="4537">
                  <c:v>0.21428800827927055</c:v>
                </c:pt>
                <c:pt idx="4538">
                  <c:v>0.21436444984541997</c:v>
                </c:pt>
                <c:pt idx="4539">
                  <c:v>0.21442429112063499</c:v>
                </c:pt>
                <c:pt idx="4540">
                  <c:v>0.21447756561968054</c:v>
                </c:pt>
                <c:pt idx="4541">
                  <c:v>0.21453251441319779</c:v>
                </c:pt>
                <c:pt idx="4542">
                  <c:v>0.2145891349845461</c:v>
                </c:pt>
                <c:pt idx="4543">
                  <c:v>0.21464213907718638</c:v>
                </c:pt>
                <c:pt idx="4544">
                  <c:v>0.21469674918386666</c:v>
                </c:pt>
                <c:pt idx="4545">
                  <c:v>0.21475402798917556</c:v>
                </c:pt>
                <c:pt idx="4546">
                  <c:v>0.21481268697314779</c:v>
                </c:pt>
                <c:pt idx="4547">
                  <c:v>0.21486850553088696</c:v>
                </c:pt>
                <c:pt idx="4548">
                  <c:v>0.21492173969745609</c:v>
                </c:pt>
                <c:pt idx="4549">
                  <c:v>0.21497839914427858</c:v>
                </c:pt>
                <c:pt idx="4550">
                  <c:v>0.21503554721673304</c:v>
                </c:pt>
                <c:pt idx="4551">
                  <c:v>0.21509048157268085</c:v>
                </c:pt>
                <c:pt idx="4552">
                  <c:v>0.21514451007048277</c:v>
                </c:pt>
                <c:pt idx="4553">
                  <c:v>0.2151991456747053</c:v>
                </c:pt>
                <c:pt idx="4554">
                  <c:v>0.21525191048781053</c:v>
                </c:pt>
                <c:pt idx="4555">
                  <c:v>0.21530607899030027</c:v>
                </c:pt>
                <c:pt idx="4556">
                  <c:v>0.21536450882752725</c:v>
                </c:pt>
                <c:pt idx="4557">
                  <c:v>0.21541755610042138</c:v>
                </c:pt>
                <c:pt idx="4558">
                  <c:v>0.21546968976656583</c:v>
                </c:pt>
                <c:pt idx="4559">
                  <c:v>0.21552341712845693</c:v>
                </c:pt>
                <c:pt idx="4560">
                  <c:v>0.21557491660118083</c:v>
                </c:pt>
                <c:pt idx="4561">
                  <c:v>0.21562671601772307</c:v>
                </c:pt>
                <c:pt idx="4562">
                  <c:v>0.21568001263671446</c:v>
                </c:pt>
                <c:pt idx="4563">
                  <c:v>0.21573178893989969</c:v>
                </c:pt>
                <c:pt idx="4564">
                  <c:v>0.21578413281175807</c:v>
                </c:pt>
                <c:pt idx="4565">
                  <c:v>0.21585873802502945</c:v>
                </c:pt>
                <c:pt idx="4566">
                  <c:v>0.21593399332629307</c:v>
                </c:pt>
                <c:pt idx="4567">
                  <c:v>0.21598807301786194</c:v>
                </c:pt>
                <c:pt idx="4568">
                  <c:v>0.21604104744063471</c:v>
                </c:pt>
                <c:pt idx="4569">
                  <c:v>0.21609213213125861</c:v>
                </c:pt>
                <c:pt idx="4570">
                  <c:v>0.216144707865185</c:v>
                </c:pt>
                <c:pt idx="4571">
                  <c:v>0.2162012549241383</c:v>
                </c:pt>
                <c:pt idx="4572">
                  <c:v>0.21625555813312528</c:v>
                </c:pt>
                <c:pt idx="4573">
                  <c:v>0.21630857633219808</c:v>
                </c:pt>
                <c:pt idx="4574">
                  <c:v>0.21636379294925248</c:v>
                </c:pt>
                <c:pt idx="4575">
                  <c:v>0.21642314255237555</c:v>
                </c:pt>
                <c:pt idx="4576">
                  <c:v>0.21647697342766642</c:v>
                </c:pt>
                <c:pt idx="4577">
                  <c:v>0.21653067655033531</c:v>
                </c:pt>
                <c:pt idx="4578">
                  <c:v>0.21658628053135331</c:v>
                </c:pt>
                <c:pt idx="4579">
                  <c:v>0.21664330071873111</c:v>
                </c:pt>
                <c:pt idx="4580">
                  <c:v>0.216699670354525</c:v>
                </c:pt>
                <c:pt idx="4581">
                  <c:v>0.21675593607955498</c:v>
                </c:pt>
                <c:pt idx="4582">
                  <c:v>0.21680844088395418</c:v>
                </c:pt>
                <c:pt idx="4583">
                  <c:v>0.21686299622058861</c:v>
                </c:pt>
                <c:pt idx="4584">
                  <c:v>0.21691400753127196</c:v>
                </c:pt>
                <c:pt idx="4585">
                  <c:v>0.21696666055255445</c:v>
                </c:pt>
                <c:pt idx="4586">
                  <c:v>0.21702118376890805</c:v>
                </c:pt>
                <c:pt idx="4587">
                  <c:v>0.21707620806164193</c:v>
                </c:pt>
                <c:pt idx="4588">
                  <c:v>0.21712736434406696</c:v>
                </c:pt>
                <c:pt idx="4589">
                  <c:v>0.21718150509728307</c:v>
                </c:pt>
                <c:pt idx="4590">
                  <c:v>0.21723235633638169</c:v>
                </c:pt>
                <c:pt idx="4591">
                  <c:v>0.21728508551915471</c:v>
                </c:pt>
                <c:pt idx="4592">
                  <c:v>0.21734472963545054</c:v>
                </c:pt>
                <c:pt idx="4593">
                  <c:v>0.21739911350938998</c:v>
                </c:pt>
                <c:pt idx="4594">
                  <c:v>0.21745202673806086</c:v>
                </c:pt>
                <c:pt idx="4595">
                  <c:v>0.21750635193453891</c:v>
                </c:pt>
                <c:pt idx="4596">
                  <c:v>0.21755858110056975</c:v>
                </c:pt>
                <c:pt idx="4597">
                  <c:v>0.2176103066735797</c:v>
                </c:pt>
                <c:pt idx="4598">
                  <c:v>0.21766340977615778</c:v>
                </c:pt>
                <c:pt idx="4599">
                  <c:v>0.21771576570139972</c:v>
                </c:pt>
                <c:pt idx="4600">
                  <c:v>0.21776821679539138</c:v>
                </c:pt>
                <c:pt idx="4601">
                  <c:v>0.21782211906380111</c:v>
                </c:pt>
                <c:pt idx="4602">
                  <c:v>0.21787336660755999</c:v>
                </c:pt>
                <c:pt idx="4603">
                  <c:v>0.21792361921734277</c:v>
                </c:pt>
                <c:pt idx="4604">
                  <c:v>0.21797642336951364</c:v>
                </c:pt>
                <c:pt idx="4605">
                  <c:v>0.21802838517559889</c:v>
                </c:pt>
                <c:pt idx="4606">
                  <c:v>0.21808016452524387</c:v>
                </c:pt>
                <c:pt idx="4607">
                  <c:v>0.21813362499078112</c:v>
                </c:pt>
                <c:pt idx="4608">
                  <c:v>0.21820570680830195</c:v>
                </c:pt>
                <c:pt idx="4609">
                  <c:v>0.21828455037540859</c:v>
                </c:pt>
                <c:pt idx="4610">
                  <c:v>0.21833930916256364</c:v>
                </c:pt>
                <c:pt idx="4611">
                  <c:v>0.21839116387897053</c:v>
                </c:pt>
                <c:pt idx="4612">
                  <c:v>0.21844242056210833</c:v>
                </c:pt>
                <c:pt idx="4613">
                  <c:v>0.21849928206867639</c:v>
                </c:pt>
                <c:pt idx="4614">
                  <c:v>0.21855150043964361</c:v>
                </c:pt>
                <c:pt idx="4615">
                  <c:v>0.21860370980368693</c:v>
                </c:pt>
                <c:pt idx="4616">
                  <c:v>0.21865633520815081</c:v>
                </c:pt>
                <c:pt idx="4617">
                  <c:v>0.21870803713798501</c:v>
                </c:pt>
                <c:pt idx="4618">
                  <c:v>0.21876005629698417</c:v>
                </c:pt>
                <c:pt idx="4619">
                  <c:v>0.21881463865439085</c:v>
                </c:pt>
                <c:pt idx="4620">
                  <c:v>0.2188662819729911</c:v>
                </c:pt>
                <c:pt idx="4621">
                  <c:v>0.21891887134975832</c:v>
                </c:pt>
                <c:pt idx="4622">
                  <c:v>0.21897202418910108</c:v>
                </c:pt>
                <c:pt idx="4623">
                  <c:v>0.21902505801783667</c:v>
                </c:pt>
                <c:pt idx="4624">
                  <c:v>0.21908008933067305</c:v>
                </c:pt>
                <c:pt idx="4625">
                  <c:v>0.21913346979353138</c:v>
                </c:pt>
                <c:pt idx="4626">
                  <c:v>0.21918498125341196</c:v>
                </c:pt>
                <c:pt idx="4627">
                  <c:v>0.21923654596010833</c:v>
                </c:pt>
                <c:pt idx="4628">
                  <c:v>0.2192898228433397</c:v>
                </c:pt>
                <c:pt idx="4629">
                  <c:v>0.21934239029884331</c:v>
                </c:pt>
                <c:pt idx="4630">
                  <c:v>0.21939712974760248</c:v>
                </c:pt>
                <c:pt idx="4631">
                  <c:v>0.21945573204093499</c:v>
                </c:pt>
                <c:pt idx="4632">
                  <c:v>0.21950626638200529</c:v>
                </c:pt>
                <c:pt idx="4633">
                  <c:v>0.21956144637531694</c:v>
                </c:pt>
                <c:pt idx="4634">
                  <c:v>0.2196179686652289</c:v>
                </c:pt>
                <c:pt idx="4635">
                  <c:v>0.2196710196468564</c:v>
                </c:pt>
                <c:pt idx="4636">
                  <c:v>0.21972401188479526</c:v>
                </c:pt>
                <c:pt idx="4637">
                  <c:v>0.21977820866637748</c:v>
                </c:pt>
                <c:pt idx="4638">
                  <c:v>0.21983016318745083</c:v>
                </c:pt>
                <c:pt idx="4639">
                  <c:v>0.21988205697801361</c:v>
                </c:pt>
                <c:pt idx="4640">
                  <c:v>0.2199361289872061</c:v>
                </c:pt>
                <c:pt idx="4641">
                  <c:v>0.21998910248279555</c:v>
                </c:pt>
                <c:pt idx="4642">
                  <c:v>0.22004313025209637</c:v>
                </c:pt>
                <c:pt idx="4643">
                  <c:v>0.22009848058223722</c:v>
                </c:pt>
                <c:pt idx="4644">
                  <c:v>0.22015134274959552</c:v>
                </c:pt>
                <c:pt idx="4645">
                  <c:v>0.22020895408259472</c:v>
                </c:pt>
                <c:pt idx="4646">
                  <c:v>0.22027524577246752</c:v>
                </c:pt>
                <c:pt idx="4647">
                  <c:v>0.22032931036419334</c:v>
                </c:pt>
                <c:pt idx="4648">
                  <c:v>0.2203815256224736</c:v>
                </c:pt>
                <c:pt idx="4649">
                  <c:v>0.22043680018848832</c:v>
                </c:pt>
                <c:pt idx="4650">
                  <c:v>0.22048720763789278</c:v>
                </c:pt>
                <c:pt idx="4651">
                  <c:v>0.22053921706146637</c:v>
                </c:pt>
                <c:pt idx="4652">
                  <c:v>0.22059311495886888</c:v>
                </c:pt>
                <c:pt idx="4653">
                  <c:v>0.22064437985420221</c:v>
                </c:pt>
                <c:pt idx="4654">
                  <c:v>0.2206968937979803</c:v>
                </c:pt>
                <c:pt idx="4655">
                  <c:v>0.22075185007519166</c:v>
                </c:pt>
                <c:pt idx="4656">
                  <c:v>0.22080524894926279</c:v>
                </c:pt>
                <c:pt idx="4657">
                  <c:v>0.22087184329827608</c:v>
                </c:pt>
                <c:pt idx="4658">
                  <c:v>0.22093886057535803</c:v>
                </c:pt>
                <c:pt idx="4659">
                  <c:v>0.22099647025267277</c:v>
                </c:pt>
                <c:pt idx="4660">
                  <c:v>0.22105225616031224</c:v>
                </c:pt>
                <c:pt idx="4661">
                  <c:v>0.22110843969715946</c:v>
                </c:pt>
                <c:pt idx="4662">
                  <c:v>0.22116215056843219</c:v>
                </c:pt>
                <c:pt idx="4663">
                  <c:v>0.22121342056327392</c:v>
                </c:pt>
                <c:pt idx="4664">
                  <c:v>0.22126805848545475</c:v>
                </c:pt>
                <c:pt idx="4665">
                  <c:v>0.22132007413440277</c:v>
                </c:pt>
                <c:pt idx="4666">
                  <c:v>0.22137260708543974</c:v>
                </c:pt>
                <c:pt idx="4667">
                  <c:v>0.22142970965968223</c:v>
                </c:pt>
                <c:pt idx="4668">
                  <c:v>0.22149180273214972</c:v>
                </c:pt>
                <c:pt idx="4669">
                  <c:v>0.22154577659236058</c:v>
                </c:pt>
                <c:pt idx="4670">
                  <c:v>0.22160148792796638</c:v>
                </c:pt>
                <c:pt idx="4671">
                  <c:v>0.22165497157308778</c:v>
                </c:pt>
                <c:pt idx="4672">
                  <c:v>0.22170924193329278</c:v>
                </c:pt>
                <c:pt idx="4673">
                  <c:v>0.22176308757729002</c:v>
                </c:pt>
                <c:pt idx="4674">
                  <c:v>0.22181540018982332</c:v>
                </c:pt>
                <c:pt idx="4675">
                  <c:v>0.22187805149290277</c:v>
                </c:pt>
                <c:pt idx="4676">
                  <c:v>0.22193854967753082</c:v>
                </c:pt>
                <c:pt idx="4677">
                  <c:v>0.22199061181810167</c:v>
                </c:pt>
                <c:pt idx="4678">
                  <c:v>0.22204291641712168</c:v>
                </c:pt>
                <c:pt idx="4679">
                  <c:v>0.22209719280401863</c:v>
                </c:pt>
                <c:pt idx="4680">
                  <c:v>0.22214967999193388</c:v>
                </c:pt>
                <c:pt idx="4681">
                  <c:v>0.22220224989785081</c:v>
                </c:pt>
                <c:pt idx="4682">
                  <c:v>0.22225610163476722</c:v>
                </c:pt>
                <c:pt idx="4683">
                  <c:v>0.2223074474599625</c:v>
                </c:pt>
                <c:pt idx="4684">
                  <c:v>0.22235958728525362</c:v>
                </c:pt>
                <c:pt idx="4685">
                  <c:v>0.22241387552685193</c:v>
                </c:pt>
                <c:pt idx="4686">
                  <c:v>0.22250280274285197</c:v>
                </c:pt>
                <c:pt idx="4687">
                  <c:v>0.22255445970429305</c:v>
                </c:pt>
                <c:pt idx="4688">
                  <c:v>0.22260627998246083</c:v>
                </c:pt>
                <c:pt idx="4689">
                  <c:v>0.22265879346264722</c:v>
                </c:pt>
                <c:pt idx="4690">
                  <c:v>0.22270977887842391</c:v>
                </c:pt>
                <c:pt idx="4691">
                  <c:v>0.22276211712095473</c:v>
                </c:pt>
                <c:pt idx="4692">
                  <c:v>0.22281300875875668</c:v>
                </c:pt>
                <c:pt idx="4693">
                  <c:v>0.22286426901817305</c:v>
                </c:pt>
                <c:pt idx="4694">
                  <c:v>0.22291785048113916</c:v>
                </c:pt>
                <c:pt idx="4695">
                  <c:v>0.22297092543707944</c:v>
                </c:pt>
                <c:pt idx="4696">
                  <c:v>0.22302260080973305</c:v>
                </c:pt>
                <c:pt idx="4697">
                  <c:v>0.22307580391565943</c:v>
                </c:pt>
                <c:pt idx="4698">
                  <c:v>0.22312723265753834</c:v>
                </c:pt>
                <c:pt idx="4699">
                  <c:v>0.22317897684044305</c:v>
                </c:pt>
                <c:pt idx="4700">
                  <c:v>0.22323175900512249</c:v>
                </c:pt>
                <c:pt idx="4701">
                  <c:v>0.22328326748477081</c:v>
                </c:pt>
                <c:pt idx="4702">
                  <c:v>0.22333495047357335</c:v>
                </c:pt>
                <c:pt idx="4703">
                  <c:v>0.22338830577002614</c:v>
                </c:pt>
                <c:pt idx="4704">
                  <c:v>0.22344045274787475</c:v>
                </c:pt>
                <c:pt idx="4705">
                  <c:v>0.22349291834566304</c:v>
                </c:pt>
                <c:pt idx="4706">
                  <c:v>0.22354917003048777</c:v>
                </c:pt>
                <c:pt idx="4707">
                  <c:v>0.2236026933458114</c:v>
                </c:pt>
                <c:pt idx="4708">
                  <c:v>0.22365576141410387</c:v>
                </c:pt>
                <c:pt idx="4709">
                  <c:v>0.22371467060512945</c:v>
                </c:pt>
                <c:pt idx="4710">
                  <c:v>0.22376924296220138</c:v>
                </c:pt>
                <c:pt idx="4711">
                  <c:v>0.22382387446032612</c:v>
                </c:pt>
                <c:pt idx="4712">
                  <c:v>0.22389271650049417</c:v>
                </c:pt>
                <c:pt idx="4713">
                  <c:v>0.22394987106323225</c:v>
                </c:pt>
                <c:pt idx="4714">
                  <c:v>0.22400560610824138</c:v>
                </c:pt>
                <c:pt idx="4715">
                  <c:v>0.22406258682409916</c:v>
                </c:pt>
                <c:pt idx="4716">
                  <c:v>0.22412615425056864</c:v>
                </c:pt>
                <c:pt idx="4717">
                  <c:v>0.22418157147036638</c:v>
                </c:pt>
                <c:pt idx="4718">
                  <c:v>0.22423648973306001</c:v>
                </c:pt>
                <c:pt idx="4719">
                  <c:v>0.22429057829909832</c:v>
                </c:pt>
                <c:pt idx="4720">
                  <c:v>0.22434510986010223</c:v>
                </c:pt>
                <c:pt idx="4721">
                  <c:v>0.22439871205223916</c:v>
                </c:pt>
                <c:pt idx="4722">
                  <c:v>0.22445158170329194</c:v>
                </c:pt>
                <c:pt idx="4723">
                  <c:v>0.22450333807203499</c:v>
                </c:pt>
                <c:pt idx="4724">
                  <c:v>0.22455699417326166</c:v>
                </c:pt>
                <c:pt idx="4725">
                  <c:v>0.22460984183682334</c:v>
                </c:pt>
                <c:pt idx="4726">
                  <c:v>0.224666415254275</c:v>
                </c:pt>
                <c:pt idx="4727">
                  <c:v>0.22472429421212914</c:v>
                </c:pt>
                <c:pt idx="4728">
                  <c:v>0.22478158811728136</c:v>
                </c:pt>
                <c:pt idx="4729">
                  <c:v>0.22483653359942943</c:v>
                </c:pt>
                <c:pt idx="4730">
                  <c:v>0.22489102992746554</c:v>
                </c:pt>
                <c:pt idx="4731">
                  <c:v>0.22494364274872669</c:v>
                </c:pt>
                <c:pt idx="4732">
                  <c:v>0.2250048828125</c:v>
                </c:pt>
                <c:pt idx="4733">
                  <c:v>0.22506225890583442</c:v>
                </c:pt>
                <c:pt idx="4734">
                  <c:v>0.22511644694540223</c:v>
                </c:pt>
                <c:pt idx="4735">
                  <c:v>0.22516908433702251</c:v>
                </c:pt>
                <c:pt idx="4736">
                  <c:v>0.22522598624229415</c:v>
                </c:pt>
                <c:pt idx="4737">
                  <c:v>0.22528897629843805</c:v>
                </c:pt>
                <c:pt idx="4738">
                  <c:v>0.22534255041016474</c:v>
                </c:pt>
                <c:pt idx="4739">
                  <c:v>0.2253980034589767</c:v>
                </c:pt>
                <c:pt idx="4740">
                  <c:v>0.22545277184910223</c:v>
                </c:pt>
                <c:pt idx="4741">
                  <c:v>0.22550765064027553</c:v>
                </c:pt>
                <c:pt idx="4742">
                  <c:v>0.2255676341719097</c:v>
                </c:pt>
                <c:pt idx="4743">
                  <c:v>0.22562487039301113</c:v>
                </c:pt>
                <c:pt idx="4744">
                  <c:v>0.22568110499117083</c:v>
                </c:pt>
                <c:pt idx="4745">
                  <c:v>0.22573949694633472</c:v>
                </c:pt>
                <c:pt idx="4746">
                  <c:v>0.22580314046806749</c:v>
                </c:pt>
                <c:pt idx="4747">
                  <c:v>0.22587432993782888</c:v>
                </c:pt>
                <c:pt idx="4748">
                  <c:v>0.22593237810664696</c:v>
                </c:pt>
                <c:pt idx="4749">
                  <c:v>0.22599651005533</c:v>
                </c:pt>
                <c:pt idx="4750">
                  <c:v>0.22605630861388307</c:v>
                </c:pt>
                <c:pt idx="4751">
                  <c:v>0.22611253519852945</c:v>
                </c:pt>
                <c:pt idx="4752">
                  <c:v>0.2261654663085936</c:v>
                </c:pt>
                <c:pt idx="4753">
                  <c:v>0.2262216228246689</c:v>
                </c:pt>
                <c:pt idx="4754">
                  <c:v>0.22628016697035888</c:v>
                </c:pt>
                <c:pt idx="4755">
                  <c:v>0.22633591718143861</c:v>
                </c:pt>
                <c:pt idx="4756">
                  <c:v>0.22639085465007333</c:v>
                </c:pt>
                <c:pt idx="4757">
                  <c:v>0.22645319865809527</c:v>
                </c:pt>
                <c:pt idx="4758">
                  <c:v>0.22650992665025918</c:v>
                </c:pt>
                <c:pt idx="4759">
                  <c:v>0.22656446178754169</c:v>
                </c:pt>
                <c:pt idx="4760">
                  <c:v>0.22661923057503169</c:v>
                </c:pt>
                <c:pt idx="4761">
                  <c:v>0.22667227314578139</c:v>
                </c:pt>
                <c:pt idx="4762">
                  <c:v>0.2267261650164922</c:v>
                </c:pt>
                <c:pt idx="4763">
                  <c:v>0.22678084274133029</c:v>
                </c:pt>
                <c:pt idx="4764">
                  <c:v>0.22683304382695083</c:v>
                </c:pt>
                <c:pt idx="4765">
                  <c:v>0.22688759101761694</c:v>
                </c:pt>
                <c:pt idx="4766">
                  <c:v>0.2269473507006961</c:v>
                </c:pt>
                <c:pt idx="4767">
                  <c:v>0.2270016081465614</c:v>
                </c:pt>
                <c:pt idx="4768">
                  <c:v>0.22705560161007748</c:v>
                </c:pt>
                <c:pt idx="4769">
                  <c:v>0.22711056265566085</c:v>
                </c:pt>
                <c:pt idx="4770">
                  <c:v>0.22716363926728558</c:v>
                </c:pt>
                <c:pt idx="4771">
                  <c:v>0.22721870303153974</c:v>
                </c:pt>
                <c:pt idx="4772">
                  <c:v>0.22727572871579055</c:v>
                </c:pt>
                <c:pt idx="4773">
                  <c:v>0.22733605272240084</c:v>
                </c:pt>
                <c:pt idx="4774">
                  <c:v>0.22739229864544333</c:v>
                </c:pt>
                <c:pt idx="4775">
                  <c:v>0.22744756526417195</c:v>
                </c:pt>
                <c:pt idx="4776">
                  <c:v>0.22750316315227084</c:v>
                </c:pt>
                <c:pt idx="4777">
                  <c:v>0.22755976491504223</c:v>
                </c:pt>
                <c:pt idx="4778">
                  <c:v>0.22761487258805166</c:v>
                </c:pt>
                <c:pt idx="4779">
                  <c:v>0.22766899453269113</c:v>
                </c:pt>
                <c:pt idx="4780">
                  <c:v>0.22772297726737112</c:v>
                </c:pt>
                <c:pt idx="4781">
                  <c:v>0.22777705457475445</c:v>
                </c:pt>
                <c:pt idx="4782">
                  <c:v>0.22782962653371999</c:v>
                </c:pt>
                <c:pt idx="4783">
                  <c:v>0.22788463228278666</c:v>
                </c:pt>
                <c:pt idx="4784">
                  <c:v>0.22793874429331859</c:v>
                </c:pt>
                <c:pt idx="4785">
                  <c:v>0.2279932570457458</c:v>
                </c:pt>
                <c:pt idx="4786">
                  <c:v>0.22804640233516693</c:v>
                </c:pt>
                <c:pt idx="4787">
                  <c:v>0.22810126708613498</c:v>
                </c:pt>
                <c:pt idx="4788">
                  <c:v>0.22815600719716805</c:v>
                </c:pt>
                <c:pt idx="4789">
                  <c:v>0.22821213013595998</c:v>
                </c:pt>
                <c:pt idx="4790">
                  <c:v>0.22826811942789277</c:v>
                </c:pt>
                <c:pt idx="4791">
                  <c:v>0.22832572427060863</c:v>
                </c:pt>
                <c:pt idx="4792">
                  <c:v>0.22838017510043249</c:v>
                </c:pt>
                <c:pt idx="4793">
                  <c:v>0.22843584749433724</c:v>
                </c:pt>
                <c:pt idx="4794">
                  <c:v>0.22849129464891224</c:v>
                </c:pt>
                <c:pt idx="4795">
                  <c:v>0.22854639344745195</c:v>
                </c:pt>
                <c:pt idx="4796">
                  <c:v>0.22860075540012778</c:v>
                </c:pt>
                <c:pt idx="4797">
                  <c:v>0.2286563224262661</c:v>
                </c:pt>
                <c:pt idx="4798">
                  <c:v>0.22871379355589527</c:v>
                </c:pt>
                <c:pt idx="4799">
                  <c:v>0.22876864910125724</c:v>
                </c:pt>
                <c:pt idx="4800">
                  <c:v>0.22882608460055442</c:v>
                </c:pt>
                <c:pt idx="4801">
                  <c:v>0.22888322267267416</c:v>
                </c:pt>
                <c:pt idx="4802">
                  <c:v>0.22893750660949277</c:v>
                </c:pt>
                <c:pt idx="4803">
                  <c:v>0.22899353663126612</c:v>
                </c:pt>
                <c:pt idx="4804">
                  <c:v>0.2290504640340803</c:v>
                </c:pt>
                <c:pt idx="4805">
                  <c:v>0.22910466439194141</c:v>
                </c:pt>
                <c:pt idx="4806">
                  <c:v>0.22915944523281501</c:v>
                </c:pt>
                <c:pt idx="4807">
                  <c:v>0.22921307047208136</c:v>
                </c:pt>
                <c:pt idx="4808">
                  <c:v>0.22926986144648639</c:v>
                </c:pt>
                <c:pt idx="4809">
                  <c:v>0.22932884805732279</c:v>
                </c:pt>
                <c:pt idx="4810">
                  <c:v>0.22938441342777666</c:v>
                </c:pt>
                <c:pt idx="4811">
                  <c:v>0.22944244470861225</c:v>
                </c:pt>
                <c:pt idx="4812">
                  <c:v>0.2294961935281753</c:v>
                </c:pt>
                <c:pt idx="4813">
                  <c:v>0.22955085145102586</c:v>
                </c:pt>
                <c:pt idx="4814">
                  <c:v>0.22960957348346694</c:v>
                </c:pt>
                <c:pt idx="4815">
                  <c:v>0.22966196709209</c:v>
                </c:pt>
                <c:pt idx="4816">
                  <c:v>0.2297175508075289</c:v>
                </c:pt>
                <c:pt idx="4817">
                  <c:v>0.22977219879627223</c:v>
                </c:pt>
                <c:pt idx="4818">
                  <c:v>0.22982581218083692</c:v>
                </c:pt>
                <c:pt idx="4819">
                  <c:v>0.22987893978754667</c:v>
                </c:pt>
                <c:pt idx="4820">
                  <c:v>0.22993360168404028</c:v>
                </c:pt>
                <c:pt idx="4821">
                  <c:v>0.22998771448930083</c:v>
                </c:pt>
                <c:pt idx="4822">
                  <c:v>0.23004191709889307</c:v>
                </c:pt>
                <c:pt idx="4823">
                  <c:v>0.23009820395045807</c:v>
                </c:pt>
                <c:pt idx="4824">
                  <c:v>0.23015191137790666</c:v>
                </c:pt>
                <c:pt idx="4825">
                  <c:v>0.23020763357480362</c:v>
                </c:pt>
                <c:pt idx="4826">
                  <c:v>0.23027970936563277</c:v>
                </c:pt>
                <c:pt idx="4827">
                  <c:v>0.23034757852554305</c:v>
                </c:pt>
                <c:pt idx="4828">
                  <c:v>0.23040518787172085</c:v>
                </c:pt>
                <c:pt idx="4829">
                  <c:v>0.2304631243149439</c:v>
                </c:pt>
                <c:pt idx="4830">
                  <c:v>0.23051820066240084</c:v>
                </c:pt>
                <c:pt idx="4831">
                  <c:v>0.23057298090722805</c:v>
                </c:pt>
                <c:pt idx="4832">
                  <c:v>0.23062745869159695</c:v>
                </c:pt>
                <c:pt idx="4833">
                  <c:v>0.23068221045864942</c:v>
                </c:pt>
                <c:pt idx="4834">
                  <c:v>0.23074032167593639</c:v>
                </c:pt>
                <c:pt idx="4835">
                  <c:v>0.23079536298910777</c:v>
                </c:pt>
                <c:pt idx="4836">
                  <c:v>0.23085534241464389</c:v>
                </c:pt>
                <c:pt idx="4837">
                  <c:v>0.23092564814620528</c:v>
                </c:pt>
                <c:pt idx="4838">
                  <c:v>0.23098413083288388</c:v>
                </c:pt>
                <c:pt idx="4839">
                  <c:v>0.231044869356685</c:v>
                </c:pt>
                <c:pt idx="4840">
                  <c:v>0.23109914700190223</c:v>
                </c:pt>
                <c:pt idx="4841">
                  <c:v>0.23115752425458694</c:v>
                </c:pt>
                <c:pt idx="4842">
                  <c:v>0.23121049973699778</c:v>
                </c:pt>
                <c:pt idx="4843">
                  <c:v>0.23126352561844693</c:v>
                </c:pt>
                <c:pt idx="4844">
                  <c:v>0.23131919092602196</c:v>
                </c:pt>
                <c:pt idx="4845">
                  <c:v>0.23137431813610915</c:v>
                </c:pt>
                <c:pt idx="4846">
                  <c:v>0.23143172138267082</c:v>
                </c:pt>
                <c:pt idx="4847">
                  <c:v>0.23149034837881721</c:v>
                </c:pt>
                <c:pt idx="4848">
                  <c:v>0.23154444621668915</c:v>
                </c:pt>
                <c:pt idx="4849">
                  <c:v>0.23160305605994305</c:v>
                </c:pt>
                <c:pt idx="4850">
                  <c:v>0.23166293256812612</c:v>
                </c:pt>
                <c:pt idx="4851">
                  <c:v>0.23171919736597252</c:v>
                </c:pt>
                <c:pt idx="4852">
                  <c:v>0.2317760280768075</c:v>
                </c:pt>
                <c:pt idx="4853">
                  <c:v>0.23183754596445277</c:v>
                </c:pt>
                <c:pt idx="4854">
                  <c:v>0.23190885232554531</c:v>
                </c:pt>
                <c:pt idx="4855">
                  <c:v>0.23196547461880554</c:v>
                </c:pt>
                <c:pt idx="4856">
                  <c:v>0.23202335284815889</c:v>
                </c:pt>
                <c:pt idx="4857">
                  <c:v>0.23208033899466193</c:v>
                </c:pt>
                <c:pt idx="4858">
                  <c:v>0.23213817212316723</c:v>
                </c:pt>
                <c:pt idx="4859">
                  <c:v>0.23222782876756443</c:v>
                </c:pt>
                <c:pt idx="4860">
                  <c:v>0.23228668305608943</c:v>
                </c:pt>
                <c:pt idx="4861">
                  <c:v>0.23234276956982083</c:v>
                </c:pt>
                <c:pt idx="4862">
                  <c:v>0.23240328689416248</c:v>
                </c:pt>
                <c:pt idx="4863">
                  <c:v>0.23245854298273722</c:v>
                </c:pt>
                <c:pt idx="4864">
                  <c:v>0.23251117216216194</c:v>
                </c:pt>
                <c:pt idx="4865">
                  <c:v>0.23256525648964751</c:v>
                </c:pt>
                <c:pt idx="4866">
                  <c:v>0.23261954565842943</c:v>
                </c:pt>
                <c:pt idx="4867">
                  <c:v>0.23267491214805167</c:v>
                </c:pt>
                <c:pt idx="4868">
                  <c:v>0.23272969742615998</c:v>
                </c:pt>
                <c:pt idx="4869">
                  <c:v>0.23278530160586025</c:v>
                </c:pt>
                <c:pt idx="4870">
                  <c:v>0.23284201343854249</c:v>
                </c:pt>
                <c:pt idx="4871">
                  <c:v>0.232900993824005</c:v>
                </c:pt>
                <c:pt idx="4872">
                  <c:v>0.23295415507422529</c:v>
                </c:pt>
                <c:pt idx="4873">
                  <c:v>0.23301192853185865</c:v>
                </c:pt>
                <c:pt idx="4874">
                  <c:v>0.23306683686044474</c:v>
                </c:pt>
                <c:pt idx="4875">
                  <c:v>0.23312184817261167</c:v>
                </c:pt>
                <c:pt idx="4876">
                  <c:v>0.23317938897344781</c:v>
                </c:pt>
                <c:pt idx="4877">
                  <c:v>0.23323573311169915</c:v>
                </c:pt>
                <c:pt idx="4878">
                  <c:v>0.23328957166936642</c:v>
                </c:pt>
                <c:pt idx="4879">
                  <c:v>0.23335157003667609</c:v>
                </c:pt>
                <c:pt idx="4880">
                  <c:v>0.23341822511619972</c:v>
                </c:pt>
                <c:pt idx="4881">
                  <c:v>0.23347334259086164</c:v>
                </c:pt>
                <c:pt idx="4882">
                  <c:v>0.23352906935744805</c:v>
                </c:pt>
                <c:pt idx="4883">
                  <c:v>0.23358479175302696</c:v>
                </c:pt>
                <c:pt idx="4884">
                  <c:v>0.23364765405654889</c:v>
                </c:pt>
                <c:pt idx="4885">
                  <c:v>0.23370063424110388</c:v>
                </c:pt>
                <c:pt idx="4886">
                  <c:v>0.2337588309579425</c:v>
                </c:pt>
                <c:pt idx="4887">
                  <c:v>0.23381216969754945</c:v>
                </c:pt>
                <c:pt idx="4888">
                  <c:v>0.23387516074710418</c:v>
                </c:pt>
                <c:pt idx="4889">
                  <c:v>0.23393708871470553</c:v>
                </c:pt>
                <c:pt idx="4890">
                  <c:v>0.2339955545134014</c:v>
                </c:pt>
                <c:pt idx="4891">
                  <c:v>0.23405453423659001</c:v>
                </c:pt>
                <c:pt idx="4892">
                  <c:v>0.2341126350561778</c:v>
                </c:pt>
                <c:pt idx="4893">
                  <c:v>0.23416747219032696</c:v>
                </c:pt>
                <c:pt idx="4894">
                  <c:v>0.23422117021348721</c:v>
                </c:pt>
                <c:pt idx="4895">
                  <c:v>0.23427616854508698</c:v>
                </c:pt>
                <c:pt idx="4896">
                  <c:v>0.2343303255240122</c:v>
                </c:pt>
                <c:pt idx="4897">
                  <c:v>0.23438464158111139</c:v>
                </c:pt>
                <c:pt idx="4898">
                  <c:v>0.23444050788879389</c:v>
                </c:pt>
                <c:pt idx="4899">
                  <c:v>0.23449533184369389</c:v>
                </c:pt>
                <c:pt idx="4900">
                  <c:v>0.23455174856715724</c:v>
                </c:pt>
                <c:pt idx="4901">
                  <c:v>0.23460832410388502</c:v>
                </c:pt>
                <c:pt idx="4902">
                  <c:v>0.23466126574410331</c:v>
                </c:pt>
                <c:pt idx="4903">
                  <c:v>0.23471498833762247</c:v>
                </c:pt>
                <c:pt idx="4904">
                  <c:v>0.23477137645085641</c:v>
                </c:pt>
                <c:pt idx="4905">
                  <c:v>0.23486324634816888</c:v>
                </c:pt>
                <c:pt idx="4906">
                  <c:v>0.23496201932430252</c:v>
                </c:pt>
                <c:pt idx="4907">
                  <c:v>0.23518309334913889</c:v>
                </c:pt>
                <c:pt idx="4908">
                  <c:v>0.23529722770055109</c:v>
                </c:pt>
                <c:pt idx="4909">
                  <c:v>0.23538008769353222</c:v>
                </c:pt>
                <c:pt idx="4910">
                  <c:v>0.2354380561245811</c:v>
                </c:pt>
                <c:pt idx="4911">
                  <c:v>0.23549647185537528</c:v>
                </c:pt>
                <c:pt idx="4912">
                  <c:v>0.2355506907569036</c:v>
                </c:pt>
                <c:pt idx="4913">
                  <c:v>0.2356056208080714</c:v>
                </c:pt>
                <c:pt idx="4914">
                  <c:v>0.23565949936707806</c:v>
                </c:pt>
                <c:pt idx="4915">
                  <c:v>0.23571350852648418</c:v>
                </c:pt>
                <c:pt idx="4916">
                  <c:v>0.23576723383532613</c:v>
                </c:pt>
                <c:pt idx="4917">
                  <c:v>0.23582077728377446</c:v>
                </c:pt>
                <c:pt idx="4918">
                  <c:v>0.23587454100449859</c:v>
                </c:pt>
                <c:pt idx="4919">
                  <c:v>0.23593013829655113</c:v>
                </c:pt>
                <c:pt idx="4920">
                  <c:v>0.23598398513264113</c:v>
                </c:pt>
                <c:pt idx="4921">
                  <c:v>0.23603637337684613</c:v>
                </c:pt>
                <c:pt idx="4922">
                  <c:v>0.23609528899192805</c:v>
                </c:pt>
                <c:pt idx="4923">
                  <c:v>0.2361512979533936</c:v>
                </c:pt>
                <c:pt idx="4924">
                  <c:v>0.23620825144979665</c:v>
                </c:pt>
                <c:pt idx="4925">
                  <c:v>0.23626800477504722</c:v>
                </c:pt>
                <c:pt idx="4926">
                  <c:v>0.23632625997066473</c:v>
                </c:pt>
                <c:pt idx="4927">
                  <c:v>0.23638261384434164</c:v>
                </c:pt>
                <c:pt idx="4928">
                  <c:v>0.23643561767207247</c:v>
                </c:pt>
                <c:pt idx="4929">
                  <c:v>0.23648851864867723</c:v>
                </c:pt>
                <c:pt idx="4930">
                  <c:v>0.23654333810011527</c:v>
                </c:pt>
                <c:pt idx="4931">
                  <c:v>0.23659733057022081</c:v>
                </c:pt>
                <c:pt idx="4932">
                  <c:v>0.23665033062299082</c:v>
                </c:pt>
                <c:pt idx="4933">
                  <c:v>0.23670578267839196</c:v>
                </c:pt>
                <c:pt idx="4934">
                  <c:v>0.23676018191708442</c:v>
                </c:pt>
                <c:pt idx="4935">
                  <c:v>0.23681379636128722</c:v>
                </c:pt>
                <c:pt idx="4936">
                  <c:v>0.23686787419848973</c:v>
                </c:pt>
                <c:pt idx="4937">
                  <c:v>0.23692253284984141</c:v>
                </c:pt>
                <c:pt idx="4938">
                  <c:v>0.23697606550322639</c:v>
                </c:pt>
                <c:pt idx="4939">
                  <c:v>0.23703002062108777</c:v>
                </c:pt>
                <c:pt idx="4940">
                  <c:v>0.23708498855431862</c:v>
                </c:pt>
                <c:pt idx="4941">
                  <c:v>0.23713679518964556</c:v>
                </c:pt>
                <c:pt idx="4942">
                  <c:v>0.23718947059578363</c:v>
                </c:pt>
                <c:pt idx="4943">
                  <c:v>0.23724447058306777</c:v>
                </c:pt>
                <c:pt idx="4944">
                  <c:v>0.23729877518282969</c:v>
                </c:pt>
                <c:pt idx="4945">
                  <c:v>0.23735553840796139</c:v>
                </c:pt>
                <c:pt idx="4946">
                  <c:v>0.23741765181223531</c:v>
                </c:pt>
                <c:pt idx="4947">
                  <c:v>0.23748413880666083</c:v>
                </c:pt>
                <c:pt idx="4948">
                  <c:v>0.23757875707414416</c:v>
                </c:pt>
                <c:pt idx="4949">
                  <c:v>0.23769525408744804</c:v>
                </c:pt>
                <c:pt idx="4950">
                  <c:v>0.23775788207848861</c:v>
                </c:pt>
                <c:pt idx="4951">
                  <c:v>0.23781385050879586</c:v>
                </c:pt>
                <c:pt idx="4952">
                  <c:v>0.23787226577599835</c:v>
                </c:pt>
                <c:pt idx="4953">
                  <c:v>0.23792857607205692</c:v>
                </c:pt>
                <c:pt idx="4954">
                  <c:v>0.23798195362091057</c:v>
                </c:pt>
                <c:pt idx="4955">
                  <c:v>0.23803679558965887</c:v>
                </c:pt>
                <c:pt idx="4956">
                  <c:v>0.23809126754601775</c:v>
                </c:pt>
                <c:pt idx="4957">
                  <c:v>0.23814601904816082</c:v>
                </c:pt>
                <c:pt idx="4958">
                  <c:v>0.23820269597901225</c:v>
                </c:pt>
                <c:pt idx="4959">
                  <c:v>0.23826020452711305</c:v>
                </c:pt>
                <c:pt idx="4960">
                  <c:v>0.23831596997049109</c:v>
                </c:pt>
                <c:pt idx="4961">
                  <c:v>0.23837147050433666</c:v>
                </c:pt>
                <c:pt idx="4962">
                  <c:v>0.23843211319711474</c:v>
                </c:pt>
                <c:pt idx="4963">
                  <c:v>0.23849060621526502</c:v>
                </c:pt>
                <c:pt idx="4964">
                  <c:v>0.23854631529914</c:v>
                </c:pt>
                <c:pt idx="4965">
                  <c:v>0.23860099229547693</c:v>
                </c:pt>
                <c:pt idx="4966">
                  <c:v>0.23865372611416694</c:v>
                </c:pt>
                <c:pt idx="4967">
                  <c:v>0.23870885577466749</c:v>
                </c:pt>
                <c:pt idx="4968">
                  <c:v>0.23876458406448361</c:v>
                </c:pt>
                <c:pt idx="4969">
                  <c:v>0.23882754604021697</c:v>
                </c:pt>
                <c:pt idx="4970">
                  <c:v>0.23888730671670694</c:v>
                </c:pt>
                <c:pt idx="4971">
                  <c:v>0.2389431046115025</c:v>
                </c:pt>
                <c:pt idx="4972">
                  <c:v>0.23899803227848473</c:v>
                </c:pt>
                <c:pt idx="4973">
                  <c:v>0.23905695623821668</c:v>
                </c:pt>
                <c:pt idx="4974">
                  <c:v>0.23911192946963836</c:v>
                </c:pt>
                <c:pt idx="4975">
                  <c:v>0.23916483541329694</c:v>
                </c:pt>
                <c:pt idx="4976">
                  <c:v>0.23921852774090221</c:v>
                </c:pt>
                <c:pt idx="4977">
                  <c:v>0.23927170919047444</c:v>
                </c:pt>
                <c:pt idx="4978">
                  <c:v>0.23932503720124557</c:v>
                </c:pt>
                <c:pt idx="4979">
                  <c:v>0.23937981830702887</c:v>
                </c:pt>
                <c:pt idx="4980">
                  <c:v>0.23943406793806279</c:v>
                </c:pt>
                <c:pt idx="4981">
                  <c:v>0.23948813325828974</c:v>
                </c:pt>
                <c:pt idx="4982">
                  <c:v>0.23954227924346919</c:v>
                </c:pt>
                <c:pt idx="4983">
                  <c:v>0.23959870947731862</c:v>
                </c:pt>
                <c:pt idx="4984">
                  <c:v>0.2396642529302172</c:v>
                </c:pt>
                <c:pt idx="4985">
                  <c:v>0.23973364757166943</c:v>
                </c:pt>
                <c:pt idx="4986">
                  <c:v>0.23978833019733417</c:v>
                </c:pt>
                <c:pt idx="4987">
                  <c:v>0.23985138184494417</c:v>
                </c:pt>
                <c:pt idx="4988">
                  <c:v>0.23990811546643556</c:v>
                </c:pt>
                <c:pt idx="4989">
                  <c:v>0.23996318717797585</c:v>
                </c:pt>
                <c:pt idx="4990">
                  <c:v>0.24001964608828225</c:v>
                </c:pt>
                <c:pt idx="4991">
                  <c:v>0.24008409592840388</c:v>
                </c:pt>
                <c:pt idx="4992">
                  <c:v>0.24014038635624776</c:v>
                </c:pt>
                <c:pt idx="4993">
                  <c:v>0.24020208173327973</c:v>
                </c:pt>
                <c:pt idx="4994">
                  <c:v>0.24025804387198554</c:v>
                </c:pt>
                <c:pt idx="4995">
                  <c:v>0.24031467080116248</c:v>
                </c:pt>
                <c:pt idx="4996">
                  <c:v>0.24038621597819834</c:v>
                </c:pt>
                <c:pt idx="4997">
                  <c:v>0.24045238826009943</c:v>
                </c:pt>
                <c:pt idx="4998">
                  <c:v>0.24051399946212751</c:v>
                </c:pt>
                <c:pt idx="4999">
                  <c:v>0.2405718219942517</c:v>
                </c:pt>
                <c:pt idx="5000">
                  <c:v>0.2406324101156658</c:v>
                </c:pt>
                <c:pt idx="5001">
                  <c:v>0.24069614827632888</c:v>
                </c:pt>
                <c:pt idx="5002">
                  <c:v>0.24075189431508362</c:v>
                </c:pt>
                <c:pt idx="5003">
                  <c:v>0.24081137504842526</c:v>
                </c:pt>
                <c:pt idx="5004">
                  <c:v>0.2408677272664175</c:v>
                </c:pt>
                <c:pt idx="5005">
                  <c:v>0.24092334760559916</c:v>
                </c:pt>
                <c:pt idx="5006">
                  <c:v>0.24098002586099831</c:v>
                </c:pt>
                <c:pt idx="5007">
                  <c:v>0.2410350045892925</c:v>
                </c:pt>
                <c:pt idx="5008">
                  <c:v>0.24110203908549391</c:v>
                </c:pt>
                <c:pt idx="5009">
                  <c:v>0.24117019534111001</c:v>
                </c:pt>
                <c:pt idx="5010">
                  <c:v>0.2412248926030264</c:v>
                </c:pt>
                <c:pt idx="5011">
                  <c:v>0.24128070308102501</c:v>
                </c:pt>
                <c:pt idx="5012">
                  <c:v>0.24133929000960441</c:v>
                </c:pt>
                <c:pt idx="5013">
                  <c:v>0.2413956636852686</c:v>
                </c:pt>
                <c:pt idx="5014">
                  <c:v>0.24145244856675446</c:v>
                </c:pt>
                <c:pt idx="5015">
                  <c:v>0.24150875177648332</c:v>
                </c:pt>
                <c:pt idx="5016">
                  <c:v>0.24156396971808525</c:v>
                </c:pt>
                <c:pt idx="5017">
                  <c:v>0.24162080797884192</c:v>
                </c:pt>
                <c:pt idx="5018">
                  <c:v>0.24167681422498472</c:v>
                </c:pt>
                <c:pt idx="5019">
                  <c:v>0.24172916273275999</c:v>
                </c:pt>
                <c:pt idx="5020">
                  <c:v>0.24178407582971778</c:v>
                </c:pt>
                <c:pt idx="5021">
                  <c:v>0.24183714820278998</c:v>
                </c:pt>
                <c:pt idx="5022">
                  <c:v>0.241890575952</c:v>
                </c:pt>
                <c:pt idx="5023">
                  <c:v>0.24194471491707695</c:v>
                </c:pt>
                <c:pt idx="5024">
                  <c:v>0.2419989375935658</c:v>
                </c:pt>
                <c:pt idx="5025">
                  <c:v>0.24205333530902864</c:v>
                </c:pt>
                <c:pt idx="5026">
                  <c:v>0.24210652854707501</c:v>
                </c:pt>
                <c:pt idx="5027">
                  <c:v>0.24216193093193888</c:v>
                </c:pt>
                <c:pt idx="5028">
                  <c:v>0.24221604625383999</c:v>
                </c:pt>
                <c:pt idx="5029">
                  <c:v>0.24227114935715971</c:v>
                </c:pt>
                <c:pt idx="5030">
                  <c:v>0.24232422570387502</c:v>
                </c:pt>
                <c:pt idx="5031">
                  <c:v>0.24237754934363889</c:v>
                </c:pt>
                <c:pt idx="5032">
                  <c:v>0.24243209573957639</c:v>
                </c:pt>
                <c:pt idx="5033">
                  <c:v>0.24249016728666087</c:v>
                </c:pt>
                <c:pt idx="5034">
                  <c:v>0.24254517270459056</c:v>
                </c:pt>
                <c:pt idx="5035">
                  <c:v>0.24259898013538778</c:v>
                </c:pt>
                <c:pt idx="5036">
                  <c:v>0.24265813198354499</c:v>
                </c:pt>
                <c:pt idx="5037">
                  <c:v>0.24271453585889582</c:v>
                </c:pt>
                <c:pt idx="5038">
                  <c:v>0.24277215394708834</c:v>
                </c:pt>
                <c:pt idx="5039">
                  <c:v>0.24282891823185804</c:v>
                </c:pt>
                <c:pt idx="5040">
                  <c:v>0.24288311574194166</c:v>
                </c:pt>
                <c:pt idx="5041">
                  <c:v>0.24293859408961391</c:v>
                </c:pt>
                <c:pt idx="5042">
                  <c:v>0.24299358301692528</c:v>
                </c:pt>
                <c:pt idx="5043">
                  <c:v>0.24304899646176223</c:v>
                </c:pt>
                <c:pt idx="5044">
                  <c:v>0.24310361802577971</c:v>
                </c:pt>
                <c:pt idx="5045">
                  <c:v>0.24315812667210887</c:v>
                </c:pt>
                <c:pt idx="5046">
                  <c:v>0.24321120626396586</c:v>
                </c:pt>
                <c:pt idx="5047">
                  <c:v>0.24326507826646168</c:v>
                </c:pt>
                <c:pt idx="5048">
                  <c:v>0.24332005586889055</c:v>
                </c:pt>
                <c:pt idx="5049">
                  <c:v>0.24337473233540835</c:v>
                </c:pt>
                <c:pt idx="5050">
                  <c:v>0.24342856049537639</c:v>
                </c:pt>
                <c:pt idx="5051">
                  <c:v>0.24348424454530054</c:v>
                </c:pt>
                <c:pt idx="5052">
                  <c:v>0.24356260352664502</c:v>
                </c:pt>
                <c:pt idx="5053">
                  <c:v>0.24363092859586055</c:v>
                </c:pt>
                <c:pt idx="5054">
                  <c:v>0.24372143579853889</c:v>
                </c:pt>
                <c:pt idx="5055">
                  <c:v>0.2437756699323653</c:v>
                </c:pt>
                <c:pt idx="5056">
                  <c:v>0.24383182075288554</c:v>
                </c:pt>
                <c:pt idx="5057">
                  <c:v>0.24389075398445112</c:v>
                </c:pt>
                <c:pt idx="5058">
                  <c:v>0.24394629339377083</c:v>
                </c:pt>
                <c:pt idx="5059">
                  <c:v>0.24400000135103861</c:v>
                </c:pt>
                <c:pt idx="5060">
                  <c:v>0.24405542731285082</c:v>
                </c:pt>
                <c:pt idx="5061">
                  <c:v>0.24410764820045888</c:v>
                </c:pt>
                <c:pt idx="5062">
                  <c:v>0.24416145106156667</c:v>
                </c:pt>
                <c:pt idx="5063">
                  <c:v>0.24421423342492832</c:v>
                </c:pt>
                <c:pt idx="5064">
                  <c:v>0.24426792707708139</c:v>
                </c:pt>
                <c:pt idx="5065">
                  <c:v>0.24432230254014334</c:v>
                </c:pt>
                <c:pt idx="5066">
                  <c:v>0.24437489363882275</c:v>
                </c:pt>
                <c:pt idx="5067">
                  <c:v>0.24442792263295918</c:v>
                </c:pt>
                <c:pt idx="5068">
                  <c:v>0.24448217166794667</c:v>
                </c:pt>
                <c:pt idx="5069">
                  <c:v>0.24453598062197363</c:v>
                </c:pt>
                <c:pt idx="5070">
                  <c:v>0.24458946049213387</c:v>
                </c:pt>
                <c:pt idx="5071">
                  <c:v>0.24464398490058029</c:v>
                </c:pt>
                <c:pt idx="5072">
                  <c:v>0.24469865553908862</c:v>
                </c:pt>
                <c:pt idx="5073">
                  <c:v>0.24475408977932386</c:v>
                </c:pt>
                <c:pt idx="5074">
                  <c:v>0.24481044100390525</c:v>
                </c:pt>
                <c:pt idx="5075">
                  <c:v>0.24486856732103554</c:v>
                </c:pt>
                <c:pt idx="5076">
                  <c:v>0.24492456138133997</c:v>
                </c:pt>
                <c:pt idx="5077">
                  <c:v>0.24497914314270003</c:v>
                </c:pt>
                <c:pt idx="5078">
                  <c:v>0.24503150946564137</c:v>
                </c:pt>
                <c:pt idx="5079">
                  <c:v>0.2450848655568228</c:v>
                </c:pt>
                <c:pt idx="5080">
                  <c:v>0.24514071338706525</c:v>
                </c:pt>
                <c:pt idx="5081">
                  <c:v>0.24519718454943751</c:v>
                </c:pt>
                <c:pt idx="5082">
                  <c:v>0.24525463514857807</c:v>
                </c:pt>
                <c:pt idx="5083">
                  <c:v>0.24531842966874415</c:v>
                </c:pt>
                <c:pt idx="5084">
                  <c:v>0.24537375628948196</c:v>
                </c:pt>
                <c:pt idx="5085">
                  <c:v>0.24543885131676971</c:v>
                </c:pt>
                <c:pt idx="5086">
                  <c:v>0.24549987388981695</c:v>
                </c:pt>
                <c:pt idx="5087">
                  <c:v>0.24557431764072832</c:v>
                </c:pt>
                <c:pt idx="5088">
                  <c:v>0.24564112636778082</c:v>
                </c:pt>
                <c:pt idx="5089">
                  <c:v>0.24570713917414333</c:v>
                </c:pt>
                <c:pt idx="5090">
                  <c:v>0.24577025638686276</c:v>
                </c:pt>
                <c:pt idx="5091">
                  <c:v>0.24584045807520527</c:v>
                </c:pt>
                <c:pt idx="5092">
                  <c:v>0.2459137576818464</c:v>
                </c:pt>
                <c:pt idx="5093">
                  <c:v>0.24598163319958558</c:v>
                </c:pt>
                <c:pt idx="5094">
                  <c:v>0.24604363348748945</c:v>
                </c:pt>
                <c:pt idx="5095">
                  <c:v>0.24610605663723417</c:v>
                </c:pt>
                <c:pt idx="5096">
                  <c:v>0.24616268575191472</c:v>
                </c:pt>
                <c:pt idx="5097">
                  <c:v>0.24621789190504276</c:v>
                </c:pt>
                <c:pt idx="5098">
                  <c:v>0.24627605550818971</c:v>
                </c:pt>
                <c:pt idx="5099">
                  <c:v>0.24632940080430749</c:v>
                </c:pt>
                <c:pt idx="5100">
                  <c:v>0.24638833264509832</c:v>
                </c:pt>
                <c:pt idx="5101">
                  <c:v>0.24644525428613029</c:v>
                </c:pt>
                <c:pt idx="5102">
                  <c:v>0.24650678760475583</c:v>
                </c:pt>
                <c:pt idx="5103">
                  <c:v>0.24656219078434832</c:v>
                </c:pt>
                <c:pt idx="5104">
                  <c:v>0.24661801344818526</c:v>
                </c:pt>
                <c:pt idx="5105">
                  <c:v>0.24668314927154109</c:v>
                </c:pt>
                <c:pt idx="5106">
                  <c:v>0.2467660359541575</c:v>
                </c:pt>
                <c:pt idx="5107">
                  <c:v>0.24683120422893085</c:v>
                </c:pt>
                <c:pt idx="5108">
                  <c:v>0.24689076966709553</c:v>
                </c:pt>
                <c:pt idx="5109">
                  <c:v>0.24694876856274056</c:v>
                </c:pt>
                <c:pt idx="5110">
                  <c:v>0.2470049338208303</c:v>
                </c:pt>
                <c:pt idx="5111">
                  <c:v>0.24706357830100584</c:v>
                </c:pt>
                <c:pt idx="5112">
                  <c:v>0.24712080425686306</c:v>
                </c:pt>
                <c:pt idx="5113">
                  <c:v>0.24717793868647667</c:v>
                </c:pt>
                <c:pt idx="5114">
                  <c:v>0.24723367691040027</c:v>
                </c:pt>
                <c:pt idx="5115">
                  <c:v>0.24728975547684554</c:v>
                </c:pt>
                <c:pt idx="5116">
                  <c:v>0.2473480031887689</c:v>
                </c:pt>
                <c:pt idx="5117">
                  <c:v>0.24740359968609277</c:v>
                </c:pt>
                <c:pt idx="5118">
                  <c:v>0.24746278987990472</c:v>
                </c:pt>
                <c:pt idx="5119">
                  <c:v>0.24751834624343444</c:v>
                </c:pt>
                <c:pt idx="5120">
                  <c:v>0.24757302840550721</c:v>
                </c:pt>
                <c:pt idx="5121">
                  <c:v>0.24764902439382336</c:v>
                </c:pt>
                <c:pt idx="5122">
                  <c:v>0.24772551311386945</c:v>
                </c:pt>
                <c:pt idx="5123">
                  <c:v>0.24778688894377807</c:v>
                </c:pt>
                <c:pt idx="5124">
                  <c:v>0.2478433686494825</c:v>
                </c:pt>
                <c:pt idx="5125">
                  <c:v>0.24790506753656585</c:v>
                </c:pt>
                <c:pt idx="5126">
                  <c:v>0.24796417315800973</c:v>
                </c:pt>
                <c:pt idx="5127">
                  <c:v>0.24803015722168806</c:v>
                </c:pt>
                <c:pt idx="5128">
                  <c:v>0.24809150775273639</c:v>
                </c:pt>
                <c:pt idx="5129">
                  <c:v>0.2481459930870267</c:v>
                </c:pt>
                <c:pt idx="5130">
                  <c:v>0.24820409344302277</c:v>
                </c:pt>
                <c:pt idx="5131">
                  <c:v>0.24827484137482111</c:v>
                </c:pt>
                <c:pt idx="5132">
                  <c:v>0.2483349115318722</c:v>
                </c:pt>
                <c:pt idx="5133">
                  <c:v>0.24839421470959971</c:v>
                </c:pt>
                <c:pt idx="5134">
                  <c:v>0.24845369233025444</c:v>
                </c:pt>
                <c:pt idx="5135">
                  <c:v>0.2485119514332875</c:v>
                </c:pt>
                <c:pt idx="5136">
                  <c:v>0.24856965886221974</c:v>
                </c:pt>
                <c:pt idx="5137">
                  <c:v>0.24862587584389556</c:v>
                </c:pt>
                <c:pt idx="5138">
                  <c:v>0.24868054846922555</c:v>
                </c:pt>
                <c:pt idx="5139">
                  <c:v>0.24873782051934112</c:v>
                </c:pt>
                <c:pt idx="5140">
                  <c:v>0.24879629764291972</c:v>
                </c:pt>
                <c:pt idx="5141">
                  <c:v>0.2488506074084175</c:v>
                </c:pt>
                <c:pt idx="5142">
                  <c:v>0.24890535467200806</c:v>
                </c:pt>
                <c:pt idx="5143">
                  <c:v>0.2489633700582714</c:v>
                </c:pt>
                <c:pt idx="5144">
                  <c:v>0.24903337915738416</c:v>
                </c:pt>
                <c:pt idx="5145">
                  <c:v>0.24908921937147774</c:v>
                </c:pt>
                <c:pt idx="5146">
                  <c:v>0.2491456288761561</c:v>
                </c:pt>
                <c:pt idx="5147">
                  <c:v>0.24920319146580167</c:v>
                </c:pt>
                <c:pt idx="5148">
                  <c:v>0.24926100340154417</c:v>
                </c:pt>
                <c:pt idx="5149">
                  <c:v>0.24931878937615279</c:v>
                </c:pt>
                <c:pt idx="5150">
                  <c:v>0.24937412023544303</c:v>
                </c:pt>
                <c:pt idx="5151">
                  <c:v>0.24942950586477916</c:v>
                </c:pt>
                <c:pt idx="5152">
                  <c:v>0.24948560025956887</c:v>
                </c:pt>
                <c:pt idx="5153">
                  <c:v>0.24954002029365943</c:v>
                </c:pt>
                <c:pt idx="5154">
                  <c:v>0.24960061940881914</c:v>
                </c:pt>
                <c:pt idx="5155">
                  <c:v>0.24966158668200167</c:v>
                </c:pt>
                <c:pt idx="5156">
                  <c:v>0.24972264673974778</c:v>
                </c:pt>
                <c:pt idx="5157">
                  <c:v>0.24978694856166833</c:v>
                </c:pt>
                <c:pt idx="5158">
                  <c:v>0.24984713587496002</c:v>
                </c:pt>
                <c:pt idx="5159">
                  <c:v>0.24990306397279086</c:v>
                </c:pt>
                <c:pt idx="5160">
                  <c:v>0.24996587528122777</c:v>
                </c:pt>
                <c:pt idx="5161">
                  <c:v>0.25003050009409583</c:v>
                </c:pt>
                <c:pt idx="5162">
                  <c:v>0.25009151736895219</c:v>
                </c:pt>
                <c:pt idx="5163">
                  <c:v>0.2501522289382086</c:v>
                </c:pt>
                <c:pt idx="5164">
                  <c:v>0.25021149012777527</c:v>
                </c:pt>
                <c:pt idx="5165">
                  <c:v>0.25027848309940748</c:v>
                </c:pt>
                <c:pt idx="5166">
                  <c:v>0.25033828861183582</c:v>
                </c:pt>
                <c:pt idx="5167">
                  <c:v>0.25040333370367668</c:v>
                </c:pt>
                <c:pt idx="5168">
                  <c:v>0.25045952267116944</c:v>
                </c:pt>
                <c:pt idx="5169">
                  <c:v>0.25051635795169386</c:v>
                </c:pt>
                <c:pt idx="5170">
                  <c:v>0.25057319104671472</c:v>
                </c:pt>
                <c:pt idx="5171">
                  <c:v>0.25062863369782751</c:v>
                </c:pt>
                <c:pt idx="5172">
                  <c:v>0.25068370984660254</c:v>
                </c:pt>
                <c:pt idx="5173">
                  <c:v>0.25074132018619111</c:v>
                </c:pt>
                <c:pt idx="5174">
                  <c:v>0.25081941068172442</c:v>
                </c:pt>
                <c:pt idx="5175">
                  <c:v>0.25088734957906916</c:v>
                </c:pt>
                <c:pt idx="5176">
                  <c:v>0.25094527264436084</c:v>
                </c:pt>
                <c:pt idx="5177">
                  <c:v>0.25100207620196863</c:v>
                </c:pt>
                <c:pt idx="5178">
                  <c:v>0.25105749461385918</c:v>
                </c:pt>
                <c:pt idx="5179">
                  <c:v>0.25111627598603559</c:v>
                </c:pt>
                <c:pt idx="5180">
                  <c:v>0.25117108590073056</c:v>
                </c:pt>
                <c:pt idx="5181">
                  <c:v>0.25122618483172504</c:v>
                </c:pt>
                <c:pt idx="5182">
                  <c:v>0.25128323495388027</c:v>
                </c:pt>
                <c:pt idx="5183">
                  <c:v>0.25133693714936556</c:v>
                </c:pt>
                <c:pt idx="5184">
                  <c:v>0.2513924892081153</c:v>
                </c:pt>
                <c:pt idx="5185">
                  <c:v>0.25144871526294277</c:v>
                </c:pt>
                <c:pt idx="5186">
                  <c:v>0.25150448461373637</c:v>
                </c:pt>
                <c:pt idx="5187">
                  <c:v>0.25155991203255107</c:v>
                </c:pt>
                <c:pt idx="5188">
                  <c:v>0.25161646511819613</c:v>
                </c:pt>
                <c:pt idx="5189">
                  <c:v>0.25167132682270471</c:v>
                </c:pt>
                <c:pt idx="5190">
                  <c:v>0.25172671900855165</c:v>
                </c:pt>
                <c:pt idx="5191">
                  <c:v>0.25178499473465804</c:v>
                </c:pt>
                <c:pt idx="5192">
                  <c:v>0.25184007889694637</c:v>
                </c:pt>
                <c:pt idx="5193">
                  <c:v>0.25189558611975749</c:v>
                </c:pt>
                <c:pt idx="5194">
                  <c:v>0.25195170177353748</c:v>
                </c:pt>
                <c:pt idx="5195">
                  <c:v>0.25200633174843251</c:v>
                </c:pt>
                <c:pt idx="5196">
                  <c:v>0.25206177499559168</c:v>
                </c:pt>
                <c:pt idx="5197">
                  <c:v>0.25211763706472168</c:v>
                </c:pt>
                <c:pt idx="5198">
                  <c:v>0.25217303971449528</c:v>
                </c:pt>
                <c:pt idx="5199">
                  <c:v>0.25223287343978862</c:v>
                </c:pt>
                <c:pt idx="5200">
                  <c:v>0.25230087624655806</c:v>
                </c:pt>
                <c:pt idx="5201">
                  <c:v>0.25236031446192003</c:v>
                </c:pt>
                <c:pt idx="5202">
                  <c:v>0.25241816845205084</c:v>
                </c:pt>
                <c:pt idx="5203">
                  <c:v>0.25247578276528249</c:v>
                </c:pt>
                <c:pt idx="5204">
                  <c:v>0.25253867255316836</c:v>
                </c:pt>
                <c:pt idx="5205">
                  <c:v>0.25259376532501637</c:v>
                </c:pt>
                <c:pt idx="5206">
                  <c:v>0.25265121771229637</c:v>
                </c:pt>
                <c:pt idx="5207">
                  <c:v>0.25270660486486224</c:v>
                </c:pt>
                <c:pt idx="5208">
                  <c:v>0.25276235070493475</c:v>
                </c:pt>
                <c:pt idx="5209">
                  <c:v>0.25281898008452497</c:v>
                </c:pt>
                <c:pt idx="5210">
                  <c:v>0.25287344561682806</c:v>
                </c:pt>
                <c:pt idx="5211">
                  <c:v>0.25292967531416138</c:v>
                </c:pt>
                <c:pt idx="5212">
                  <c:v>0.25298642158508278</c:v>
                </c:pt>
                <c:pt idx="5213">
                  <c:v>0.25304287162091971</c:v>
                </c:pt>
                <c:pt idx="5214">
                  <c:v>0.25309901091787529</c:v>
                </c:pt>
                <c:pt idx="5215">
                  <c:v>0.25315539081891358</c:v>
                </c:pt>
                <c:pt idx="5216">
                  <c:v>0.25321100486649389</c:v>
                </c:pt>
                <c:pt idx="5217">
                  <c:v>0.25326939900716139</c:v>
                </c:pt>
                <c:pt idx="5218">
                  <c:v>0.25332829111152222</c:v>
                </c:pt>
                <c:pt idx="5219">
                  <c:v>0.25338561448785973</c:v>
                </c:pt>
                <c:pt idx="5220">
                  <c:v>0.25344255679183525</c:v>
                </c:pt>
                <c:pt idx="5221">
                  <c:v>0.25350162247816721</c:v>
                </c:pt>
                <c:pt idx="5222">
                  <c:v>0.25355967362721749</c:v>
                </c:pt>
                <c:pt idx="5223">
                  <c:v>0.25362015551990919</c:v>
                </c:pt>
                <c:pt idx="5224">
                  <c:v>0.25368041886223669</c:v>
                </c:pt>
                <c:pt idx="5225">
                  <c:v>0.25373633570141252</c:v>
                </c:pt>
                <c:pt idx="5226">
                  <c:v>0.25379277388254778</c:v>
                </c:pt>
                <c:pt idx="5227">
                  <c:v>0.25384829315874302</c:v>
                </c:pt>
                <c:pt idx="5228">
                  <c:v>0.25390503293938083</c:v>
                </c:pt>
                <c:pt idx="5229">
                  <c:v>0.25396463149123721</c:v>
                </c:pt>
                <c:pt idx="5230">
                  <c:v>0.25402660621537082</c:v>
                </c:pt>
                <c:pt idx="5231">
                  <c:v>0.25408599409792137</c:v>
                </c:pt>
                <c:pt idx="5232">
                  <c:v>0.25414514693948947</c:v>
                </c:pt>
                <c:pt idx="5233">
                  <c:v>0.25424093577596862</c:v>
                </c:pt>
                <c:pt idx="5234">
                  <c:v>0.25429932726754084</c:v>
                </c:pt>
                <c:pt idx="5235">
                  <c:v>0.25435785551865892</c:v>
                </c:pt>
                <c:pt idx="5236">
                  <c:v>0.25441573997338612</c:v>
                </c:pt>
                <c:pt idx="5237">
                  <c:v>0.25447593775060418</c:v>
                </c:pt>
                <c:pt idx="5238">
                  <c:v>0.25453864614168775</c:v>
                </c:pt>
                <c:pt idx="5239">
                  <c:v>0.25459493133756833</c:v>
                </c:pt>
                <c:pt idx="5240">
                  <c:v>0.25465341958734722</c:v>
                </c:pt>
                <c:pt idx="5241">
                  <c:v>0.25471051567130615</c:v>
                </c:pt>
                <c:pt idx="5242">
                  <c:v>0.25476830230818831</c:v>
                </c:pt>
                <c:pt idx="5243">
                  <c:v>0.25483833644125192</c:v>
                </c:pt>
                <c:pt idx="5244">
                  <c:v>0.25489582823382473</c:v>
                </c:pt>
                <c:pt idx="5245">
                  <c:v>0.25495556566450306</c:v>
                </c:pt>
                <c:pt idx="5246">
                  <c:v>0.255010312133365</c:v>
                </c:pt>
                <c:pt idx="5247">
                  <c:v>0.2550661237372292</c:v>
                </c:pt>
                <c:pt idx="5248">
                  <c:v>0.25512479397985666</c:v>
                </c:pt>
                <c:pt idx="5249">
                  <c:v>0.25519879486825719</c:v>
                </c:pt>
                <c:pt idx="5250">
                  <c:v>0.25525454289383337</c:v>
                </c:pt>
                <c:pt idx="5251">
                  <c:v>0.25531426840358307</c:v>
                </c:pt>
                <c:pt idx="5252">
                  <c:v>0.25537434246804974</c:v>
                </c:pt>
                <c:pt idx="5253">
                  <c:v>0.25543175531758194</c:v>
                </c:pt>
                <c:pt idx="5254">
                  <c:v>0.25548838317394251</c:v>
                </c:pt>
                <c:pt idx="5255">
                  <c:v>0.25554414411385834</c:v>
                </c:pt>
                <c:pt idx="5256">
                  <c:v>0.25560025042957724</c:v>
                </c:pt>
                <c:pt idx="5257">
                  <c:v>0.25565979838371278</c:v>
                </c:pt>
                <c:pt idx="5258">
                  <c:v>0.25571680366992944</c:v>
                </c:pt>
                <c:pt idx="5259">
                  <c:v>0.25577254904641028</c:v>
                </c:pt>
                <c:pt idx="5260">
                  <c:v>0.25582672946982887</c:v>
                </c:pt>
                <c:pt idx="5261">
                  <c:v>0.25588135123252864</c:v>
                </c:pt>
                <c:pt idx="5262">
                  <c:v>0.2559366510974036</c:v>
                </c:pt>
                <c:pt idx="5263">
                  <c:v>0.25599753108289502</c:v>
                </c:pt>
                <c:pt idx="5264">
                  <c:v>0.25605456981394004</c:v>
                </c:pt>
                <c:pt idx="5265">
                  <c:v>0.25611048029528721</c:v>
                </c:pt>
                <c:pt idx="5266">
                  <c:v>0.2561704745557572</c:v>
                </c:pt>
                <c:pt idx="5267">
                  <c:v>0.25623046199480665</c:v>
                </c:pt>
                <c:pt idx="5268">
                  <c:v>0.25629221253924889</c:v>
                </c:pt>
                <c:pt idx="5269">
                  <c:v>0.2563514791594611</c:v>
                </c:pt>
                <c:pt idx="5270">
                  <c:v>0.25640964839193559</c:v>
                </c:pt>
                <c:pt idx="5271">
                  <c:v>0.25646930138270058</c:v>
                </c:pt>
                <c:pt idx="5272">
                  <c:v>0.25653117908371809</c:v>
                </c:pt>
                <c:pt idx="5273">
                  <c:v>0.2565857662757236</c:v>
                </c:pt>
                <c:pt idx="5274">
                  <c:v>0.25664027346505053</c:v>
                </c:pt>
                <c:pt idx="5275">
                  <c:v>0.2566962038146125</c:v>
                </c:pt>
                <c:pt idx="5276">
                  <c:v>0.25675115565458917</c:v>
                </c:pt>
                <c:pt idx="5277">
                  <c:v>0.25680960496266664</c:v>
                </c:pt>
                <c:pt idx="5278">
                  <c:v>0.25687220699257307</c:v>
                </c:pt>
                <c:pt idx="5279">
                  <c:v>0.2569292073779636</c:v>
                </c:pt>
                <c:pt idx="5280">
                  <c:v>0.25698853717909914</c:v>
                </c:pt>
                <c:pt idx="5281">
                  <c:v>0.25704562611050058</c:v>
                </c:pt>
                <c:pt idx="5282">
                  <c:v>0.25710643662346722</c:v>
                </c:pt>
                <c:pt idx="5283">
                  <c:v>0.25716299659676001</c:v>
                </c:pt>
                <c:pt idx="5284">
                  <c:v>0.25721809844175975</c:v>
                </c:pt>
                <c:pt idx="5285">
                  <c:v>0.25728471689754057</c:v>
                </c:pt>
                <c:pt idx="5286">
                  <c:v>0.257348981168535</c:v>
                </c:pt>
                <c:pt idx="5287">
                  <c:v>0.2574108382728364</c:v>
                </c:pt>
                <c:pt idx="5288">
                  <c:v>0.25746953255600391</c:v>
                </c:pt>
                <c:pt idx="5289">
                  <c:v>0.2575271997849144</c:v>
                </c:pt>
                <c:pt idx="5290">
                  <c:v>0.25759029302332109</c:v>
                </c:pt>
                <c:pt idx="5291">
                  <c:v>0.25765113400088413</c:v>
                </c:pt>
                <c:pt idx="5292">
                  <c:v>0.25770975861284445</c:v>
                </c:pt>
                <c:pt idx="5293">
                  <c:v>0.25776991625626861</c:v>
                </c:pt>
                <c:pt idx="5294">
                  <c:v>0.25782762474483889</c:v>
                </c:pt>
                <c:pt idx="5295">
                  <c:v>0.25788655572467362</c:v>
                </c:pt>
                <c:pt idx="5296">
                  <c:v>0.25794315510325944</c:v>
                </c:pt>
                <c:pt idx="5297">
                  <c:v>0.25799949838055503</c:v>
                </c:pt>
                <c:pt idx="5298">
                  <c:v>0.2580547555949953</c:v>
                </c:pt>
                <c:pt idx="5299">
                  <c:v>0.25811525901158638</c:v>
                </c:pt>
                <c:pt idx="5300">
                  <c:v>0.25818022085560666</c:v>
                </c:pt>
                <c:pt idx="5301">
                  <c:v>0.25823884659343277</c:v>
                </c:pt>
                <c:pt idx="5302">
                  <c:v>0.258296252356635</c:v>
                </c:pt>
                <c:pt idx="5303">
                  <c:v>0.25835212634669386</c:v>
                </c:pt>
                <c:pt idx="5304">
                  <c:v>0.25841085705492223</c:v>
                </c:pt>
                <c:pt idx="5305">
                  <c:v>0.25846956657038778</c:v>
                </c:pt>
                <c:pt idx="5306">
                  <c:v>0.25852547963460276</c:v>
                </c:pt>
                <c:pt idx="5307">
                  <c:v>0.25858341448836836</c:v>
                </c:pt>
                <c:pt idx="5308">
                  <c:v>0.25864149418142085</c:v>
                </c:pt>
                <c:pt idx="5309">
                  <c:v>0.25870663245518999</c:v>
                </c:pt>
                <c:pt idx="5310">
                  <c:v>0.25876492864555778</c:v>
                </c:pt>
                <c:pt idx="5311">
                  <c:v>0.25881980982091668</c:v>
                </c:pt>
                <c:pt idx="5312">
                  <c:v>0.25887461490101277</c:v>
                </c:pt>
                <c:pt idx="5313">
                  <c:v>0.25893535488181635</c:v>
                </c:pt>
                <c:pt idx="5314">
                  <c:v>0.25899249513943973</c:v>
                </c:pt>
                <c:pt idx="5315">
                  <c:v>0.25904726425806662</c:v>
                </c:pt>
                <c:pt idx="5316">
                  <c:v>0.25910474187797944</c:v>
                </c:pt>
                <c:pt idx="5317">
                  <c:v>0.25916208359930254</c:v>
                </c:pt>
                <c:pt idx="5318">
                  <c:v>0.25923216183980308</c:v>
                </c:pt>
                <c:pt idx="5319">
                  <c:v>0.25930910905202226</c:v>
                </c:pt>
                <c:pt idx="5320">
                  <c:v>0.25936645653512719</c:v>
                </c:pt>
                <c:pt idx="5321">
                  <c:v>0.2594215380483203</c:v>
                </c:pt>
                <c:pt idx="5322">
                  <c:v>0.25947772165139499</c:v>
                </c:pt>
                <c:pt idx="5323">
                  <c:v>0.25953434116310531</c:v>
                </c:pt>
                <c:pt idx="5324">
                  <c:v>0.25959073556794054</c:v>
                </c:pt>
                <c:pt idx="5325">
                  <c:v>0.25964823729462083</c:v>
                </c:pt>
                <c:pt idx="5326">
                  <c:v>0.25970893720785776</c:v>
                </c:pt>
                <c:pt idx="5327">
                  <c:v>0.25976594116952667</c:v>
                </c:pt>
                <c:pt idx="5328">
                  <c:v>0.25983649578359391</c:v>
                </c:pt>
                <c:pt idx="5329">
                  <c:v>0.25989761981699194</c:v>
                </c:pt>
                <c:pt idx="5330">
                  <c:v>0.25995685941643165</c:v>
                </c:pt>
                <c:pt idx="5331">
                  <c:v>0.26001366449726943</c:v>
                </c:pt>
                <c:pt idx="5332">
                  <c:v>0.26007491065396193</c:v>
                </c:pt>
                <c:pt idx="5333">
                  <c:v>0.26013350566228222</c:v>
                </c:pt>
                <c:pt idx="5334">
                  <c:v>0.26018804649511973</c:v>
                </c:pt>
                <c:pt idx="5335">
                  <c:v>0.26024592399597168</c:v>
                </c:pt>
                <c:pt idx="5336">
                  <c:v>0.26030298623773779</c:v>
                </c:pt>
                <c:pt idx="5337">
                  <c:v>0.2603601731856664</c:v>
                </c:pt>
                <c:pt idx="5338">
                  <c:v>0.26041741556591441</c:v>
                </c:pt>
                <c:pt idx="5339">
                  <c:v>0.26047266807821057</c:v>
                </c:pt>
                <c:pt idx="5340">
                  <c:v>0.26052901347478225</c:v>
                </c:pt>
                <c:pt idx="5341">
                  <c:v>0.26058997862868832</c:v>
                </c:pt>
                <c:pt idx="5342">
                  <c:v>0.26065128558211836</c:v>
                </c:pt>
                <c:pt idx="5343">
                  <c:v>0.26070655008157084</c:v>
                </c:pt>
                <c:pt idx="5344">
                  <c:v>0.26076297236813417</c:v>
                </c:pt>
                <c:pt idx="5345">
                  <c:v>0.26082125253147526</c:v>
                </c:pt>
                <c:pt idx="5346">
                  <c:v>0.2608800059556961</c:v>
                </c:pt>
                <c:pt idx="5347">
                  <c:v>0.26093763523631608</c:v>
                </c:pt>
                <c:pt idx="5348">
                  <c:v>0.26099369492795721</c:v>
                </c:pt>
                <c:pt idx="5349">
                  <c:v>0.26105076789855947</c:v>
                </c:pt>
                <c:pt idx="5350">
                  <c:v>0.26110705508126142</c:v>
                </c:pt>
                <c:pt idx="5351">
                  <c:v>0.26116258488761057</c:v>
                </c:pt>
                <c:pt idx="5352">
                  <c:v>0.26121829277939251</c:v>
                </c:pt>
                <c:pt idx="5353">
                  <c:v>0.26127521998352471</c:v>
                </c:pt>
                <c:pt idx="5354">
                  <c:v>0.26133154153823834</c:v>
                </c:pt>
                <c:pt idx="5355">
                  <c:v>0.26138643993271721</c:v>
                </c:pt>
                <c:pt idx="5356">
                  <c:v>0.26144260068734471</c:v>
                </c:pt>
                <c:pt idx="5357">
                  <c:v>0.26149931026829609</c:v>
                </c:pt>
                <c:pt idx="5358">
                  <c:v>0.26155688034163554</c:v>
                </c:pt>
                <c:pt idx="5359">
                  <c:v>0.26161306189166167</c:v>
                </c:pt>
                <c:pt idx="5360">
                  <c:v>0.26166993260383581</c:v>
                </c:pt>
                <c:pt idx="5361">
                  <c:v>0.26174339499738475</c:v>
                </c:pt>
                <c:pt idx="5362">
                  <c:v>0.26183924655119556</c:v>
                </c:pt>
                <c:pt idx="5363">
                  <c:v>0.26191537161668138</c:v>
                </c:pt>
                <c:pt idx="5364">
                  <c:v>0.26198136203818828</c:v>
                </c:pt>
                <c:pt idx="5365">
                  <c:v>0.26204541458023917</c:v>
                </c:pt>
                <c:pt idx="5366">
                  <c:v>0.26210985799630471</c:v>
                </c:pt>
                <c:pt idx="5367">
                  <c:v>0.26217414571179282</c:v>
                </c:pt>
                <c:pt idx="5368">
                  <c:v>0.26223879257837918</c:v>
                </c:pt>
                <c:pt idx="5369">
                  <c:v>0.26230323115984583</c:v>
                </c:pt>
                <c:pt idx="5370">
                  <c:v>0.26236045559247334</c:v>
                </c:pt>
                <c:pt idx="5371">
                  <c:v>0.26242567413383056</c:v>
                </c:pt>
                <c:pt idx="5372">
                  <c:v>0.26249107976754499</c:v>
                </c:pt>
                <c:pt idx="5373">
                  <c:v>0.26255116853449051</c:v>
                </c:pt>
                <c:pt idx="5374">
                  <c:v>0.26261244853337584</c:v>
                </c:pt>
                <c:pt idx="5375">
                  <c:v>0.26266965362760752</c:v>
                </c:pt>
                <c:pt idx="5376">
                  <c:v>0.26272767027219113</c:v>
                </c:pt>
                <c:pt idx="5377">
                  <c:v>0.26278749916288585</c:v>
                </c:pt>
                <c:pt idx="5378">
                  <c:v>0.26284553342395334</c:v>
                </c:pt>
                <c:pt idx="5379">
                  <c:v>0.26290457738770356</c:v>
                </c:pt>
                <c:pt idx="5380">
                  <c:v>0.26296379049619023</c:v>
                </c:pt>
                <c:pt idx="5381">
                  <c:v>0.2630228083001242</c:v>
                </c:pt>
                <c:pt idx="5382">
                  <c:v>0.2630801565779578</c:v>
                </c:pt>
                <c:pt idx="5383">
                  <c:v>0.26313739034864636</c:v>
                </c:pt>
                <c:pt idx="5384">
                  <c:v>0.26319554229577358</c:v>
                </c:pt>
                <c:pt idx="5385">
                  <c:v>0.26325083725982223</c:v>
                </c:pt>
                <c:pt idx="5386">
                  <c:v>0.26330863588386111</c:v>
                </c:pt>
                <c:pt idx="5387">
                  <c:v>0.26336732400788193</c:v>
                </c:pt>
                <c:pt idx="5388">
                  <c:v>0.26342387908034831</c:v>
                </c:pt>
                <c:pt idx="5389">
                  <c:v>0.26348111874527391</c:v>
                </c:pt>
                <c:pt idx="5390">
                  <c:v>0.26353866709603196</c:v>
                </c:pt>
                <c:pt idx="5391">
                  <c:v>0.26359856360488443</c:v>
                </c:pt>
                <c:pt idx="5392">
                  <c:v>0.26365987122058859</c:v>
                </c:pt>
                <c:pt idx="5393">
                  <c:v>0.26371611131562112</c:v>
                </c:pt>
                <c:pt idx="5394">
                  <c:v>0.26377383814917665</c:v>
                </c:pt>
                <c:pt idx="5395">
                  <c:v>0.26383336736096252</c:v>
                </c:pt>
                <c:pt idx="5396">
                  <c:v>0.2638913134071561</c:v>
                </c:pt>
                <c:pt idx="5397">
                  <c:v>0.26395194821887524</c:v>
                </c:pt>
                <c:pt idx="5398">
                  <c:v>0.26401482231087142</c:v>
                </c:pt>
                <c:pt idx="5399">
                  <c:v>0.26407345076402028</c:v>
                </c:pt>
                <c:pt idx="5400">
                  <c:v>0.26413156886895472</c:v>
                </c:pt>
                <c:pt idx="5401">
                  <c:v>0.26419520854949946</c:v>
                </c:pt>
                <c:pt idx="5402">
                  <c:v>0.26425276458263386</c:v>
                </c:pt>
                <c:pt idx="5403">
                  <c:v>0.26431085308392832</c:v>
                </c:pt>
                <c:pt idx="5404">
                  <c:v>0.26437373399734471</c:v>
                </c:pt>
                <c:pt idx="5405">
                  <c:v>0.26443641357951692</c:v>
                </c:pt>
                <c:pt idx="5406">
                  <c:v>0.26452970286210359</c:v>
                </c:pt>
                <c:pt idx="5407">
                  <c:v>0.26463878571987137</c:v>
                </c:pt>
                <c:pt idx="5408">
                  <c:v>0.26469346271620836</c:v>
                </c:pt>
                <c:pt idx="5409">
                  <c:v>0.2647476040654711</c:v>
                </c:pt>
                <c:pt idx="5410">
                  <c:v>0.26480709738201552</c:v>
                </c:pt>
                <c:pt idx="5411">
                  <c:v>0.2648727409707175</c:v>
                </c:pt>
                <c:pt idx="5412">
                  <c:v>0.26492995944288028</c:v>
                </c:pt>
                <c:pt idx="5413">
                  <c:v>0.26498650365405613</c:v>
                </c:pt>
                <c:pt idx="5414">
                  <c:v>0.26504420856634753</c:v>
                </c:pt>
                <c:pt idx="5415">
                  <c:v>0.26510112716091999</c:v>
                </c:pt>
                <c:pt idx="5416">
                  <c:v>0.26515759216414553</c:v>
                </c:pt>
                <c:pt idx="5417">
                  <c:v>0.26521281123161305</c:v>
                </c:pt>
                <c:pt idx="5418">
                  <c:v>0.26527072012424446</c:v>
                </c:pt>
                <c:pt idx="5419">
                  <c:v>0.26532652795314776</c:v>
                </c:pt>
                <c:pt idx="5420">
                  <c:v>0.2653803551859325</c:v>
                </c:pt>
                <c:pt idx="5421">
                  <c:v>0.26543964207172388</c:v>
                </c:pt>
                <c:pt idx="5422">
                  <c:v>0.26549617939525166</c:v>
                </c:pt>
                <c:pt idx="5423">
                  <c:v>0.2655523347192339</c:v>
                </c:pt>
                <c:pt idx="5424">
                  <c:v>0.265609300666385</c:v>
                </c:pt>
                <c:pt idx="5425">
                  <c:v>0.26566452794604806</c:v>
                </c:pt>
                <c:pt idx="5426">
                  <c:v>0.26572115222613002</c:v>
                </c:pt>
                <c:pt idx="5427">
                  <c:v>0.26577743550141641</c:v>
                </c:pt>
                <c:pt idx="5428">
                  <c:v>0.26583229502042116</c:v>
                </c:pt>
                <c:pt idx="5429">
                  <c:v>0.26589200344350583</c:v>
                </c:pt>
                <c:pt idx="5430">
                  <c:v>0.26595228638913887</c:v>
                </c:pt>
                <c:pt idx="5431">
                  <c:v>0.26601007249620223</c:v>
                </c:pt>
                <c:pt idx="5432">
                  <c:v>0.26606700566079866</c:v>
                </c:pt>
                <c:pt idx="5433">
                  <c:v>0.26612687349319447</c:v>
                </c:pt>
                <c:pt idx="5434">
                  <c:v>0.26618292603227806</c:v>
                </c:pt>
                <c:pt idx="5435">
                  <c:v>0.26624097718132861</c:v>
                </c:pt>
                <c:pt idx="5436">
                  <c:v>0.26629700720310195</c:v>
                </c:pt>
                <c:pt idx="5437">
                  <c:v>0.26635036322805611</c:v>
                </c:pt>
                <c:pt idx="5438">
                  <c:v>0.26640855153401666</c:v>
                </c:pt>
                <c:pt idx="5439">
                  <c:v>0.26646997696823527</c:v>
                </c:pt>
                <c:pt idx="5440">
                  <c:v>0.26652710364924526</c:v>
                </c:pt>
                <c:pt idx="5441">
                  <c:v>0.26658634901046752</c:v>
                </c:pt>
                <c:pt idx="5442">
                  <c:v>0.26664481977621696</c:v>
                </c:pt>
                <c:pt idx="5443">
                  <c:v>0.26670252819856</c:v>
                </c:pt>
                <c:pt idx="5444">
                  <c:v>0.26676159997781113</c:v>
                </c:pt>
                <c:pt idx="5445">
                  <c:v>0.26682346781094862</c:v>
                </c:pt>
                <c:pt idx="5446">
                  <c:v>0.26688017302089251</c:v>
                </c:pt>
                <c:pt idx="5447">
                  <c:v>0.26693751778867497</c:v>
                </c:pt>
                <c:pt idx="5448">
                  <c:v>0.26699450804127584</c:v>
                </c:pt>
                <c:pt idx="5449">
                  <c:v>0.2670513065656025</c:v>
                </c:pt>
                <c:pt idx="5450">
                  <c:v>0.26710791409015644</c:v>
                </c:pt>
                <c:pt idx="5451">
                  <c:v>0.26716500209437472</c:v>
                </c:pt>
                <c:pt idx="5452">
                  <c:v>0.26722020957205028</c:v>
                </c:pt>
                <c:pt idx="5453">
                  <c:v>0.26727720591757026</c:v>
                </c:pt>
                <c:pt idx="5454">
                  <c:v>0.26733466201358363</c:v>
                </c:pt>
                <c:pt idx="5455">
                  <c:v>0.26739063666926471</c:v>
                </c:pt>
                <c:pt idx="5456">
                  <c:v>0.26744827171166724</c:v>
                </c:pt>
                <c:pt idx="5457">
                  <c:v>0.26750765429602724</c:v>
                </c:pt>
                <c:pt idx="5458">
                  <c:v>0.26756212896770892</c:v>
                </c:pt>
                <c:pt idx="5459">
                  <c:v>0.26761870172288665</c:v>
                </c:pt>
                <c:pt idx="5460">
                  <c:v>0.26767585396766636</c:v>
                </c:pt>
                <c:pt idx="5461">
                  <c:v>0.26773201757007165</c:v>
                </c:pt>
                <c:pt idx="5462">
                  <c:v>0.26779109842247417</c:v>
                </c:pt>
                <c:pt idx="5463">
                  <c:v>0.2678493124246597</c:v>
                </c:pt>
                <c:pt idx="5464">
                  <c:v>0.26790624062220247</c:v>
                </c:pt>
                <c:pt idx="5465">
                  <c:v>0.26796173632144915</c:v>
                </c:pt>
                <c:pt idx="5466">
                  <c:v>0.26801999125215725</c:v>
                </c:pt>
                <c:pt idx="5467">
                  <c:v>0.26808277414904691</c:v>
                </c:pt>
                <c:pt idx="5468">
                  <c:v>0.26816637588871833</c:v>
                </c:pt>
                <c:pt idx="5469">
                  <c:v>0.26823786404397754</c:v>
                </c:pt>
                <c:pt idx="5470">
                  <c:v>0.2682985289229286</c:v>
                </c:pt>
                <c:pt idx="5471">
                  <c:v>0.26835735950205053</c:v>
                </c:pt>
                <c:pt idx="5472">
                  <c:v>0.26841578549808914</c:v>
                </c:pt>
                <c:pt idx="5473">
                  <c:v>0.26847379969225976</c:v>
                </c:pt>
                <c:pt idx="5474">
                  <c:v>0.26853186110655441</c:v>
                </c:pt>
                <c:pt idx="5475">
                  <c:v>0.26859831929206834</c:v>
                </c:pt>
                <c:pt idx="5476">
                  <c:v>0.26866023143132528</c:v>
                </c:pt>
                <c:pt idx="5477">
                  <c:v>0.2687277236249711</c:v>
                </c:pt>
                <c:pt idx="5478">
                  <c:v>0.26878684845235612</c:v>
                </c:pt>
                <c:pt idx="5479">
                  <c:v>0.26885219885243306</c:v>
                </c:pt>
                <c:pt idx="5480">
                  <c:v>0.26890960501299943</c:v>
                </c:pt>
                <c:pt idx="5481">
                  <c:v>0.26896698978212136</c:v>
                </c:pt>
                <c:pt idx="5482">
                  <c:v>0.26902359604835502</c:v>
                </c:pt>
                <c:pt idx="5483">
                  <c:v>0.26908217741383444</c:v>
                </c:pt>
                <c:pt idx="5484">
                  <c:v>0.26914042075475053</c:v>
                </c:pt>
                <c:pt idx="5485">
                  <c:v>0.26919957048363141</c:v>
                </c:pt>
                <c:pt idx="5486">
                  <c:v>0.26927480174435497</c:v>
                </c:pt>
                <c:pt idx="5487">
                  <c:v>0.26933944967057943</c:v>
                </c:pt>
                <c:pt idx="5488">
                  <c:v>0.26939753876792055</c:v>
                </c:pt>
                <c:pt idx="5489">
                  <c:v>0.26945473379558976</c:v>
                </c:pt>
                <c:pt idx="5490">
                  <c:v>0.26951433426804</c:v>
                </c:pt>
                <c:pt idx="5491">
                  <c:v>0.26957815474934033</c:v>
                </c:pt>
                <c:pt idx="5492">
                  <c:v>0.26963798536194694</c:v>
                </c:pt>
                <c:pt idx="5493">
                  <c:v>0.2696981863180794</c:v>
                </c:pt>
                <c:pt idx="5494">
                  <c:v>0.26975722399022833</c:v>
                </c:pt>
                <c:pt idx="5495">
                  <c:v>0.26981494095590358</c:v>
                </c:pt>
                <c:pt idx="5496">
                  <c:v>0.26987305535210498</c:v>
                </c:pt>
                <c:pt idx="5497">
                  <c:v>0.2699302578634683</c:v>
                </c:pt>
                <c:pt idx="5498">
                  <c:v>0.27000367436144079</c:v>
                </c:pt>
                <c:pt idx="5499">
                  <c:v>0.27007133424282054</c:v>
                </c:pt>
                <c:pt idx="5500">
                  <c:v>0.27013764487372505</c:v>
                </c:pt>
                <c:pt idx="5501">
                  <c:v>0.27019520918528228</c:v>
                </c:pt>
                <c:pt idx="5502">
                  <c:v>0.27025965412457781</c:v>
                </c:pt>
                <c:pt idx="5503">
                  <c:v>0.27031867371665086</c:v>
                </c:pt>
                <c:pt idx="5504">
                  <c:v>0.27037769185172167</c:v>
                </c:pt>
                <c:pt idx="5505">
                  <c:v>0.27043576962418026</c:v>
                </c:pt>
                <c:pt idx="5506">
                  <c:v>0.27049825092156721</c:v>
                </c:pt>
                <c:pt idx="5507">
                  <c:v>0.27055800901518917</c:v>
                </c:pt>
                <c:pt idx="5508">
                  <c:v>0.27061566034952772</c:v>
                </c:pt>
                <c:pt idx="5509">
                  <c:v>0.27067817032337166</c:v>
                </c:pt>
                <c:pt idx="5510">
                  <c:v>0.2707360831234189</c:v>
                </c:pt>
                <c:pt idx="5511">
                  <c:v>0.27079646454917056</c:v>
                </c:pt>
                <c:pt idx="5512">
                  <c:v>0.27085738764868833</c:v>
                </c:pt>
                <c:pt idx="5513">
                  <c:v>0.27091421405474331</c:v>
                </c:pt>
                <c:pt idx="5514">
                  <c:v>0.27097427129745472</c:v>
                </c:pt>
                <c:pt idx="5515">
                  <c:v>0.2710303236378564</c:v>
                </c:pt>
                <c:pt idx="5516">
                  <c:v>0.27108741369512335</c:v>
                </c:pt>
                <c:pt idx="5517">
                  <c:v>0.27114644375112307</c:v>
                </c:pt>
                <c:pt idx="5518">
                  <c:v>0.27120545102490307</c:v>
                </c:pt>
                <c:pt idx="5519">
                  <c:v>0.27128481136427973</c:v>
                </c:pt>
                <c:pt idx="5520">
                  <c:v>0.27134758618142857</c:v>
                </c:pt>
                <c:pt idx="5521">
                  <c:v>0.27140548825263971</c:v>
                </c:pt>
                <c:pt idx="5522">
                  <c:v>0.27146371450689083</c:v>
                </c:pt>
                <c:pt idx="5523">
                  <c:v>0.2715257106224695</c:v>
                </c:pt>
                <c:pt idx="5524">
                  <c:v>0.27158519327640529</c:v>
                </c:pt>
                <c:pt idx="5525">
                  <c:v>0.27164296587308223</c:v>
                </c:pt>
                <c:pt idx="5526">
                  <c:v>0.27170303026835108</c:v>
                </c:pt>
                <c:pt idx="5527">
                  <c:v>0.27176165600617724</c:v>
                </c:pt>
                <c:pt idx="5528">
                  <c:v>0.27182089236047524</c:v>
                </c:pt>
                <c:pt idx="5529">
                  <c:v>0.27188172545697942</c:v>
                </c:pt>
                <c:pt idx="5530">
                  <c:v>0.27193987111250556</c:v>
                </c:pt>
                <c:pt idx="5531">
                  <c:v>0.27199824551741275</c:v>
                </c:pt>
                <c:pt idx="5532">
                  <c:v>0.27205737604035252</c:v>
                </c:pt>
                <c:pt idx="5533">
                  <c:v>0.27211539824803666</c:v>
                </c:pt>
                <c:pt idx="5534">
                  <c:v>0.27217557615704002</c:v>
                </c:pt>
                <c:pt idx="5535">
                  <c:v>0.27223696053028085</c:v>
                </c:pt>
                <c:pt idx="5536">
                  <c:v>0.27229676644007361</c:v>
                </c:pt>
                <c:pt idx="5537">
                  <c:v>0.27235436956087722</c:v>
                </c:pt>
                <c:pt idx="5538">
                  <c:v>0.27241226216157277</c:v>
                </c:pt>
                <c:pt idx="5539">
                  <c:v>0.27246852179368336</c:v>
                </c:pt>
                <c:pt idx="5540">
                  <c:v>0.27252501547336555</c:v>
                </c:pt>
                <c:pt idx="5541">
                  <c:v>0.27261421269840641</c:v>
                </c:pt>
                <c:pt idx="5542">
                  <c:v>0.27267641305923446</c:v>
                </c:pt>
                <c:pt idx="5543">
                  <c:v>0.27273502555158385</c:v>
                </c:pt>
                <c:pt idx="5544">
                  <c:v>0.27279380189047919</c:v>
                </c:pt>
                <c:pt idx="5545">
                  <c:v>0.27285429206159356</c:v>
                </c:pt>
                <c:pt idx="5546">
                  <c:v>0.27291453116469888</c:v>
                </c:pt>
                <c:pt idx="5547">
                  <c:v>0.2729743219084208</c:v>
                </c:pt>
                <c:pt idx="5548">
                  <c:v>0.27303103599283418</c:v>
                </c:pt>
                <c:pt idx="5549">
                  <c:v>0.27308875521024056</c:v>
                </c:pt>
                <c:pt idx="5550">
                  <c:v>0.27314917465051003</c:v>
                </c:pt>
                <c:pt idx="5551">
                  <c:v>0.27320967223909165</c:v>
                </c:pt>
                <c:pt idx="5552">
                  <c:v>0.27326846328046589</c:v>
                </c:pt>
                <c:pt idx="5553">
                  <c:v>0.27332919326093447</c:v>
                </c:pt>
                <c:pt idx="5554">
                  <c:v>0.27338811914126054</c:v>
                </c:pt>
                <c:pt idx="5555">
                  <c:v>0.27345146682527305</c:v>
                </c:pt>
                <c:pt idx="5556">
                  <c:v>0.27350881874561306</c:v>
                </c:pt>
                <c:pt idx="5557">
                  <c:v>0.27356980065504699</c:v>
                </c:pt>
                <c:pt idx="5558">
                  <c:v>0.27363032976786278</c:v>
                </c:pt>
                <c:pt idx="5559">
                  <c:v>0.273690335618125</c:v>
                </c:pt>
                <c:pt idx="5560">
                  <c:v>0.27374636239475669</c:v>
                </c:pt>
                <c:pt idx="5561">
                  <c:v>0.27380824188391362</c:v>
                </c:pt>
                <c:pt idx="5562">
                  <c:v>0.27387459357579524</c:v>
                </c:pt>
                <c:pt idx="5563">
                  <c:v>0.27394597497251277</c:v>
                </c:pt>
                <c:pt idx="5564">
                  <c:v>0.27400494390063806</c:v>
                </c:pt>
                <c:pt idx="5565">
                  <c:v>0.27407685187127834</c:v>
                </c:pt>
                <c:pt idx="5566">
                  <c:v>0.27413656559255384</c:v>
                </c:pt>
                <c:pt idx="5567">
                  <c:v>0.27419859608014419</c:v>
                </c:pt>
                <c:pt idx="5568">
                  <c:v>0.27425655451085829</c:v>
                </c:pt>
                <c:pt idx="5569">
                  <c:v>0.27431466360886886</c:v>
                </c:pt>
                <c:pt idx="5570">
                  <c:v>0.27437229461140084</c:v>
                </c:pt>
                <c:pt idx="5571">
                  <c:v>0.27443315154976305</c:v>
                </c:pt>
                <c:pt idx="5572">
                  <c:v>0.27449011690086778</c:v>
                </c:pt>
                <c:pt idx="5573">
                  <c:v>0.27454892502890671</c:v>
                </c:pt>
                <c:pt idx="5574">
                  <c:v>0.27460963494247864</c:v>
                </c:pt>
                <c:pt idx="5575">
                  <c:v>0.27467371357811809</c:v>
                </c:pt>
                <c:pt idx="5576">
                  <c:v>0.27474507139788718</c:v>
                </c:pt>
                <c:pt idx="5577">
                  <c:v>0.27481403079297806</c:v>
                </c:pt>
                <c:pt idx="5578">
                  <c:v>0.27487534655465001</c:v>
                </c:pt>
                <c:pt idx="5579">
                  <c:v>0.27493749227788694</c:v>
                </c:pt>
                <c:pt idx="5580">
                  <c:v>0.27499854584534944</c:v>
                </c:pt>
                <c:pt idx="5581">
                  <c:v>0.27505742794937554</c:v>
                </c:pt>
                <c:pt idx="5582">
                  <c:v>0.27511462940110082</c:v>
                </c:pt>
                <c:pt idx="5583">
                  <c:v>0.27517796231640695</c:v>
                </c:pt>
                <c:pt idx="5584">
                  <c:v>0.2752400767803192</c:v>
                </c:pt>
                <c:pt idx="5585">
                  <c:v>0.27530755672189922</c:v>
                </c:pt>
                <c:pt idx="5586">
                  <c:v>0.2753757221831214</c:v>
                </c:pt>
                <c:pt idx="5587">
                  <c:v>0.27545113556914835</c:v>
                </c:pt>
                <c:pt idx="5588">
                  <c:v>0.27551285849677165</c:v>
                </c:pt>
                <c:pt idx="5589">
                  <c:v>0.27557856718699136</c:v>
                </c:pt>
                <c:pt idx="5590">
                  <c:v>0.27563969433307639</c:v>
                </c:pt>
                <c:pt idx="5591">
                  <c:v>0.27569602535830584</c:v>
                </c:pt>
                <c:pt idx="5592">
                  <c:v>0.2757551903857125</c:v>
                </c:pt>
                <c:pt idx="5593">
                  <c:v>0.27581719477971389</c:v>
                </c:pt>
                <c:pt idx="5594">
                  <c:v>0.27587593826982698</c:v>
                </c:pt>
                <c:pt idx="5595">
                  <c:v>0.27593661427497856</c:v>
                </c:pt>
                <c:pt idx="5596">
                  <c:v>0.2759989209307564</c:v>
                </c:pt>
                <c:pt idx="5597">
                  <c:v>0.27605780164400717</c:v>
                </c:pt>
                <c:pt idx="5598">
                  <c:v>0.27612056036790195</c:v>
                </c:pt>
                <c:pt idx="5599">
                  <c:v>0.27617842720614527</c:v>
                </c:pt>
                <c:pt idx="5600">
                  <c:v>0.2762360511223475</c:v>
                </c:pt>
                <c:pt idx="5601">
                  <c:v>0.27629332184791555</c:v>
                </c:pt>
                <c:pt idx="5602">
                  <c:v>0.27639018336931864</c:v>
                </c:pt>
                <c:pt idx="5603">
                  <c:v>0.27646212021509803</c:v>
                </c:pt>
                <c:pt idx="5604">
                  <c:v>0.27653367035918747</c:v>
                </c:pt>
                <c:pt idx="5605">
                  <c:v>0.27660032623343972</c:v>
                </c:pt>
                <c:pt idx="5606">
                  <c:v>0.27666151066621136</c:v>
                </c:pt>
                <c:pt idx="5607">
                  <c:v>0.27672261019547778</c:v>
                </c:pt>
                <c:pt idx="5608">
                  <c:v>0.27678183588716693</c:v>
                </c:pt>
                <c:pt idx="5609">
                  <c:v>0.276837461127175</c:v>
                </c:pt>
                <c:pt idx="5610">
                  <c:v>0.27689524372418722</c:v>
                </c:pt>
                <c:pt idx="5611">
                  <c:v>0.2769589670499164</c:v>
                </c:pt>
                <c:pt idx="5612">
                  <c:v>0.27701722966300113</c:v>
                </c:pt>
                <c:pt idx="5613">
                  <c:v>0.27707815885543802</c:v>
                </c:pt>
                <c:pt idx="5614">
                  <c:v>0.27713908632596335</c:v>
                </c:pt>
                <c:pt idx="5615">
                  <c:v>0.27720154828495441</c:v>
                </c:pt>
                <c:pt idx="5616">
                  <c:v>0.27726345592074914</c:v>
                </c:pt>
                <c:pt idx="5617">
                  <c:v>0.27732838478353278</c:v>
                </c:pt>
                <c:pt idx="5618">
                  <c:v>0.27738752345244083</c:v>
                </c:pt>
                <c:pt idx="5619">
                  <c:v>0.27745320657889028</c:v>
                </c:pt>
                <c:pt idx="5620">
                  <c:v>0.27751829418871138</c:v>
                </c:pt>
                <c:pt idx="5621">
                  <c:v>0.27761485881275583</c:v>
                </c:pt>
                <c:pt idx="5622">
                  <c:v>0.27767826338609058</c:v>
                </c:pt>
                <c:pt idx="5623">
                  <c:v>0.27774635699060218</c:v>
                </c:pt>
                <c:pt idx="5624">
                  <c:v>0.27780955248408612</c:v>
                </c:pt>
                <c:pt idx="5625">
                  <c:v>0.27787792709138609</c:v>
                </c:pt>
                <c:pt idx="5626">
                  <c:v>0.27794364809989719</c:v>
                </c:pt>
                <c:pt idx="5627">
                  <c:v>0.27800561209519442</c:v>
                </c:pt>
                <c:pt idx="5628">
                  <c:v>0.27807714892758051</c:v>
                </c:pt>
                <c:pt idx="5629">
                  <c:v>0.27815369301371945</c:v>
                </c:pt>
                <c:pt idx="5630">
                  <c:v>0.27822034703360554</c:v>
                </c:pt>
                <c:pt idx="5631">
                  <c:v>0.27828185339768613</c:v>
                </c:pt>
                <c:pt idx="5632">
                  <c:v>0.27834141274293056</c:v>
                </c:pt>
                <c:pt idx="5633">
                  <c:v>0.27840513904889164</c:v>
                </c:pt>
                <c:pt idx="5634">
                  <c:v>0.27846941504213335</c:v>
                </c:pt>
                <c:pt idx="5635">
                  <c:v>0.27852976077132496</c:v>
                </c:pt>
                <c:pt idx="5636">
                  <c:v>0.27859174569447781</c:v>
                </c:pt>
                <c:pt idx="5637">
                  <c:v>0.27865132676230275</c:v>
                </c:pt>
                <c:pt idx="5638">
                  <c:v>0.27871024111906662</c:v>
                </c:pt>
                <c:pt idx="5639">
                  <c:v>0.27877103315459167</c:v>
                </c:pt>
                <c:pt idx="5640">
                  <c:v>0.27882948007848335</c:v>
                </c:pt>
                <c:pt idx="5641">
                  <c:v>0.27888924558957223</c:v>
                </c:pt>
                <c:pt idx="5642">
                  <c:v>0.278956453137925</c:v>
                </c:pt>
                <c:pt idx="5643">
                  <c:v>0.27902474310662778</c:v>
                </c:pt>
                <c:pt idx="5644">
                  <c:v>0.27908480041556666</c:v>
                </c:pt>
                <c:pt idx="5645">
                  <c:v>0.27914390550719165</c:v>
                </c:pt>
                <c:pt idx="5646">
                  <c:v>0.27921047283543332</c:v>
                </c:pt>
                <c:pt idx="5647">
                  <c:v>0.27927250504493611</c:v>
                </c:pt>
                <c:pt idx="5648">
                  <c:v>0.27933110018571111</c:v>
                </c:pt>
                <c:pt idx="5649">
                  <c:v>0.27938892867830006</c:v>
                </c:pt>
                <c:pt idx="5650">
                  <c:v>0.27944884200890835</c:v>
                </c:pt>
                <c:pt idx="5651">
                  <c:v>0.27951352563169168</c:v>
                </c:pt>
                <c:pt idx="5652">
                  <c:v>0.27957712709903609</c:v>
                </c:pt>
                <c:pt idx="5653">
                  <c:v>0.27964038478003334</c:v>
                </c:pt>
                <c:pt idx="5654">
                  <c:v>0.2797095133860889</c:v>
                </c:pt>
                <c:pt idx="5655">
                  <c:v>0.27978362103303056</c:v>
                </c:pt>
                <c:pt idx="5656">
                  <c:v>0.2798492889934111</c:v>
                </c:pt>
                <c:pt idx="5657">
                  <c:v>0.27991530372036671</c:v>
                </c:pt>
                <c:pt idx="5658">
                  <c:v>0.27997997774018052</c:v>
                </c:pt>
                <c:pt idx="5659">
                  <c:v>0.28007131742106389</c:v>
                </c:pt>
                <c:pt idx="5660">
                  <c:v>0.28015599217679721</c:v>
                </c:pt>
                <c:pt idx="5661">
                  <c:v>0.28022183616955831</c:v>
                </c:pt>
                <c:pt idx="5662">
                  <c:v>0.28029197129938332</c:v>
                </c:pt>
                <c:pt idx="5663">
                  <c:v>0.28036334859000278</c:v>
                </c:pt>
                <c:pt idx="5664">
                  <c:v>0.2804364498456306</c:v>
                </c:pt>
                <c:pt idx="5665">
                  <c:v>0.28050910380151384</c:v>
                </c:pt>
                <c:pt idx="5666">
                  <c:v>0.28058961530526388</c:v>
                </c:pt>
                <c:pt idx="5667">
                  <c:v>0.28065622614489444</c:v>
                </c:pt>
                <c:pt idx="5668">
                  <c:v>0.28072217358483059</c:v>
                </c:pt>
                <c:pt idx="5669">
                  <c:v>0.28078023691971943</c:v>
                </c:pt>
                <c:pt idx="5670">
                  <c:v>0.28083757910463336</c:v>
                </c:pt>
                <c:pt idx="5671">
                  <c:v>0.28089776277541945</c:v>
                </c:pt>
                <c:pt idx="5672">
                  <c:v>0.28095709780851941</c:v>
                </c:pt>
                <c:pt idx="5673">
                  <c:v>0.28102145241366389</c:v>
                </c:pt>
                <c:pt idx="5674">
                  <c:v>0.28108004960748612</c:v>
                </c:pt>
                <c:pt idx="5675">
                  <c:v>0.28114357491334169</c:v>
                </c:pt>
                <c:pt idx="5676">
                  <c:v>0.28120428231027217</c:v>
                </c:pt>
                <c:pt idx="5677">
                  <c:v>0.28126511401600279</c:v>
                </c:pt>
                <c:pt idx="5678">
                  <c:v>0.28132385081715</c:v>
                </c:pt>
                <c:pt idx="5679">
                  <c:v>0.28139655623170834</c:v>
                </c:pt>
                <c:pt idx="5680">
                  <c:v>0.28146267142560555</c:v>
                </c:pt>
                <c:pt idx="5681">
                  <c:v>0.28153722438547224</c:v>
                </c:pt>
                <c:pt idx="5682">
                  <c:v>0.28160146779484163</c:v>
                </c:pt>
                <c:pt idx="5683">
                  <c:v>0.2816634560955889</c:v>
                </c:pt>
                <c:pt idx="5684">
                  <c:v>0.28172362109025278</c:v>
                </c:pt>
                <c:pt idx="5685">
                  <c:v>0.28178663591543612</c:v>
                </c:pt>
                <c:pt idx="5686">
                  <c:v>0.28186049024263887</c:v>
                </c:pt>
                <c:pt idx="5687">
                  <c:v>0.28192800978819449</c:v>
                </c:pt>
                <c:pt idx="5688">
                  <c:v>0.28199114408757781</c:v>
                </c:pt>
                <c:pt idx="5689">
                  <c:v>0.28205404162406666</c:v>
                </c:pt>
                <c:pt idx="5690">
                  <c:v>0.2821211969852444</c:v>
                </c:pt>
                <c:pt idx="5691">
                  <c:v>0.28218236194716384</c:v>
                </c:pt>
                <c:pt idx="5692">
                  <c:v>0.28225355055596946</c:v>
                </c:pt>
                <c:pt idx="5693">
                  <c:v>0.28233162714375276</c:v>
                </c:pt>
                <c:pt idx="5694">
                  <c:v>0.28240564452277223</c:v>
                </c:pt>
                <c:pt idx="5695">
                  <c:v>0.28247061636712778</c:v>
                </c:pt>
                <c:pt idx="5696">
                  <c:v>0.28253183417850003</c:v>
                </c:pt>
                <c:pt idx="5697">
                  <c:v>0.28259148293071112</c:v>
                </c:pt>
                <c:pt idx="5698">
                  <c:v>0.28264890240298335</c:v>
                </c:pt>
                <c:pt idx="5699">
                  <c:v>0.28271543416711947</c:v>
                </c:pt>
                <c:pt idx="5700">
                  <c:v>0.28279084536764171</c:v>
                </c:pt>
                <c:pt idx="5701">
                  <c:v>0.28285284241040282</c:v>
                </c:pt>
                <c:pt idx="5702">
                  <c:v>0.28291344894303055</c:v>
                </c:pt>
                <c:pt idx="5703">
                  <c:v>0.28297829137908059</c:v>
                </c:pt>
                <c:pt idx="5704">
                  <c:v>0.28304051982031664</c:v>
                </c:pt>
                <c:pt idx="5705">
                  <c:v>0.28310478031635278</c:v>
                </c:pt>
                <c:pt idx="5706">
                  <c:v>0.28316853390799446</c:v>
                </c:pt>
                <c:pt idx="5707">
                  <c:v>0.28322803629769161</c:v>
                </c:pt>
                <c:pt idx="5708">
                  <c:v>0.28328919317987222</c:v>
                </c:pt>
                <c:pt idx="5709">
                  <c:v>0.2833512286345139</c:v>
                </c:pt>
                <c:pt idx="5710">
                  <c:v>0.28341199199358608</c:v>
                </c:pt>
                <c:pt idx="5711">
                  <c:v>0.2834727542930166</c:v>
                </c:pt>
                <c:pt idx="5712">
                  <c:v>0.28353432231479164</c:v>
                </c:pt>
                <c:pt idx="5713">
                  <c:v>0.28359642479154723</c:v>
                </c:pt>
                <c:pt idx="5714">
                  <c:v>0.28366108569833887</c:v>
                </c:pt>
                <c:pt idx="5715">
                  <c:v>0.28373227430714448</c:v>
                </c:pt>
                <c:pt idx="5716">
                  <c:v>0.2838012949625639</c:v>
                </c:pt>
                <c:pt idx="5717">
                  <c:v>0.28386350737677496</c:v>
                </c:pt>
                <c:pt idx="5718">
                  <c:v>0.28393537468380275</c:v>
                </c:pt>
                <c:pt idx="5719">
                  <c:v>0.28405823230743332</c:v>
                </c:pt>
                <c:pt idx="5720">
                  <c:v>0.28412991232341944</c:v>
                </c:pt>
                <c:pt idx="5721">
                  <c:v>0.28419154365857219</c:v>
                </c:pt>
                <c:pt idx="5722">
                  <c:v>0.28425594382815839</c:v>
                </c:pt>
                <c:pt idx="5723">
                  <c:v>0.28431930773787778</c:v>
                </c:pt>
                <c:pt idx="5724">
                  <c:v>0.28438348167472222</c:v>
                </c:pt>
                <c:pt idx="5725">
                  <c:v>0.28445522010326113</c:v>
                </c:pt>
                <c:pt idx="5726">
                  <c:v>0.28457449826929165</c:v>
                </c:pt>
                <c:pt idx="5727">
                  <c:v>0.28466298758983616</c:v>
                </c:pt>
                <c:pt idx="5728">
                  <c:v>0.28474106132983895</c:v>
                </c:pt>
                <c:pt idx="5729">
                  <c:v>0.28480756203333335</c:v>
                </c:pt>
                <c:pt idx="5730">
                  <c:v>0.28487439890702504</c:v>
                </c:pt>
                <c:pt idx="5731">
                  <c:v>0.28498130659262222</c:v>
                </c:pt>
                <c:pt idx="5732">
                  <c:v>0.28506841745641393</c:v>
                </c:pt>
                <c:pt idx="5733">
                  <c:v>0.28512892584005833</c:v>
                </c:pt>
                <c:pt idx="5734">
                  <c:v>0.28519057459301389</c:v>
                </c:pt>
                <c:pt idx="5735">
                  <c:v>0.28525238573551109</c:v>
                </c:pt>
                <c:pt idx="5736">
                  <c:v>0.28531272490819165</c:v>
                </c:pt>
                <c:pt idx="5737">
                  <c:v>0.2853735346264305</c:v>
                </c:pt>
                <c:pt idx="5738">
                  <c:v>0.28543306337462498</c:v>
                </c:pt>
                <c:pt idx="5739">
                  <c:v>0.28549506253666113</c:v>
                </c:pt>
                <c:pt idx="5740">
                  <c:v>0.28555836141109442</c:v>
                </c:pt>
                <c:pt idx="5741">
                  <c:v>0.28561865601274439</c:v>
                </c:pt>
                <c:pt idx="5742">
                  <c:v>0.28568309148152499</c:v>
                </c:pt>
                <c:pt idx="5743">
                  <c:v>0.28574219054645839</c:v>
                </c:pt>
                <c:pt idx="5744">
                  <c:v>0.28580625229411388</c:v>
                </c:pt>
                <c:pt idx="5745">
                  <c:v>0.28586758097012782</c:v>
                </c:pt>
                <c:pt idx="5746">
                  <c:v>0.28592603034443054</c:v>
                </c:pt>
                <c:pt idx="5747">
                  <c:v>0.28599192433886944</c:v>
                </c:pt>
                <c:pt idx="5748">
                  <c:v>0.28605390952693049</c:v>
                </c:pt>
                <c:pt idx="5749">
                  <c:v>0.28611536635292784</c:v>
                </c:pt>
                <c:pt idx="5750">
                  <c:v>0.28617752578523337</c:v>
                </c:pt>
                <c:pt idx="5751">
                  <c:v>0.28623692691326114</c:v>
                </c:pt>
                <c:pt idx="5752">
                  <c:v>0.28629794167147504</c:v>
                </c:pt>
                <c:pt idx="5753">
                  <c:v>0.28636048237482498</c:v>
                </c:pt>
                <c:pt idx="5754">
                  <c:v>0.28642455352677221</c:v>
                </c:pt>
                <c:pt idx="5755">
                  <c:v>0.28648661388291113</c:v>
                </c:pt>
                <c:pt idx="5756">
                  <c:v>0.28654797653356939</c:v>
                </c:pt>
                <c:pt idx="5757">
                  <c:v>0.28660925481054444</c:v>
                </c:pt>
                <c:pt idx="5758">
                  <c:v>0.28666914847161951</c:v>
                </c:pt>
                <c:pt idx="5759">
                  <c:v>0.28672791752550281</c:v>
                </c:pt>
                <c:pt idx="5760">
                  <c:v>0.28678880168331944</c:v>
                </c:pt>
                <c:pt idx="5761">
                  <c:v>0.28684745152791113</c:v>
                </c:pt>
                <c:pt idx="5762">
                  <c:v>0.28690661284658614</c:v>
                </c:pt>
                <c:pt idx="5763">
                  <c:v>0.28696453551451112</c:v>
                </c:pt>
                <c:pt idx="5764">
                  <c:v>0.28702333046330275</c:v>
                </c:pt>
                <c:pt idx="5765">
                  <c:v>0.28708203037579721</c:v>
                </c:pt>
                <c:pt idx="5766">
                  <c:v>0.28714171197679167</c:v>
                </c:pt>
                <c:pt idx="5767">
                  <c:v>0.28720070719718893</c:v>
                </c:pt>
                <c:pt idx="5768">
                  <c:v>0.2872594324085444</c:v>
                </c:pt>
                <c:pt idx="5769">
                  <c:v>0.28732024424605834</c:v>
                </c:pt>
                <c:pt idx="5770">
                  <c:v>0.28737708323531669</c:v>
                </c:pt>
                <c:pt idx="5771">
                  <c:v>0.28743433707289995</c:v>
                </c:pt>
                <c:pt idx="5772">
                  <c:v>0.28749556183815</c:v>
                </c:pt>
                <c:pt idx="5773">
                  <c:v>0.28755345026651941</c:v>
                </c:pt>
                <c:pt idx="5774">
                  <c:v>0.28761386156081947</c:v>
                </c:pt>
                <c:pt idx="5775">
                  <c:v>0.28767349137199993</c:v>
                </c:pt>
                <c:pt idx="5776">
                  <c:v>0.28773206823401942</c:v>
                </c:pt>
                <c:pt idx="5777">
                  <c:v>0.28778926048013886</c:v>
                </c:pt>
                <c:pt idx="5778">
                  <c:v>0.28784910817940834</c:v>
                </c:pt>
                <c:pt idx="5779">
                  <c:v>0.28790633148616945</c:v>
                </c:pt>
                <c:pt idx="5780">
                  <c:v>0.28796677033106388</c:v>
                </c:pt>
                <c:pt idx="5781">
                  <c:v>0.28806214590867218</c:v>
                </c:pt>
                <c:pt idx="5782">
                  <c:v>0.28811981803840836</c:v>
                </c:pt>
                <c:pt idx="5783">
                  <c:v>0.28817687001493053</c:v>
                </c:pt>
                <c:pt idx="5784">
                  <c:v>0.28823524740006945</c:v>
                </c:pt>
                <c:pt idx="5785">
                  <c:v>0.28829327371385283</c:v>
                </c:pt>
                <c:pt idx="5786">
                  <c:v>0.28835161831643613</c:v>
                </c:pt>
                <c:pt idx="5787">
                  <c:v>0.28841204967763612</c:v>
                </c:pt>
                <c:pt idx="5788">
                  <c:v>0.28847930232683611</c:v>
                </c:pt>
                <c:pt idx="5789">
                  <c:v>0.28854830072985554</c:v>
                </c:pt>
                <c:pt idx="5790">
                  <c:v>0.28860840777555835</c:v>
                </c:pt>
                <c:pt idx="5791">
                  <c:v>0.28867051468955002</c:v>
                </c:pt>
                <c:pt idx="5792">
                  <c:v>0.2887438546286667</c:v>
                </c:pt>
                <c:pt idx="5793">
                  <c:v>0.28883434997664442</c:v>
                </c:pt>
                <c:pt idx="5794">
                  <c:v>0.28890600449508885</c:v>
                </c:pt>
                <c:pt idx="5795">
                  <c:v>0.28897780226336389</c:v>
                </c:pt>
                <c:pt idx="5796">
                  <c:v>0.28904146280553333</c:v>
                </c:pt>
                <c:pt idx="5797">
                  <c:v>0.2891018950276889</c:v>
                </c:pt>
                <c:pt idx="5798">
                  <c:v>0.28917304231060831</c:v>
                </c:pt>
                <c:pt idx="5799">
                  <c:v>0.28923412336243337</c:v>
                </c:pt>
                <c:pt idx="5800">
                  <c:v>0.28929387297894998</c:v>
                </c:pt>
                <c:pt idx="5801">
                  <c:v>0.28935886760552504</c:v>
                </c:pt>
                <c:pt idx="5802">
                  <c:v>0.28942295809586666</c:v>
                </c:pt>
                <c:pt idx="5803">
                  <c:v>0.28948137289947778</c:v>
                </c:pt>
                <c:pt idx="5804">
                  <c:v>0.28954064574506394</c:v>
                </c:pt>
                <c:pt idx="5805">
                  <c:v>0.28959997693697498</c:v>
                </c:pt>
                <c:pt idx="5806">
                  <c:v>0.28966191656059442</c:v>
                </c:pt>
                <c:pt idx="5807">
                  <c:v>0.28972086184554446</c:v>
                </c:pt>
                <c:pt idx="5808">
                  <c:v>0.28978394190470275</c:v>
                </c:pt>
                <c:pt idx="5809">
                  <c:v>0.28984618160459724</c:v>
                </c:pt>
                <c:pt idx="5810">
                  <c:v>0.28990679648187229</c:v>
                </c:pt>
                <c:pt idx="5811">
                  <c:v>0.28996567865212503</c:v>
                </c:pt>
                <c:pt idx="5812">
                  <c:v>0.29002605418364169</c:v>
                </c:pt>
                <c:pt idx="5813">
                  <c:v>0.29008814447455833</c:v>
                </c:pt>
                <c:pt idx="5814">
                  <c:v>0.29014723916848334</c:v>
                </c:pt>
                <c:pt idx="5815">
                  <c:v>0.29020739085144442</c:v>
                </c:pt>
                <c:pt idx="5816">
                  <c:v>0.29026902861065279</c:v>
                </c:pt>
                <c:pt idx="5817">
                  <c:v>0.29032805879910556</c:v>
                </c:pt>
                <c:pt idx="5818">
                  <c:v>0.29038842062155279</c:v>
                </c:pt>
                <c:pt idx="5819">
                  <c:v>0.29044927716255003</c:v>
                </c:pt>
                <c:pt idx="5820">
                  <c:v>0.29051167103979164</c:v>
                </c:pt>
                <c:pt idx="5821">
                  <c:v>0.29057365636030835</c:v>
                </c:pt>
                <c:pt idx="5822">
                  <c:v>0.29063677589098613</c:v>
                </c:pt>
                <c:pt idx="5823">
                  <c:v>0.29069794237613605</c:v>
                </c:pt>
                <c:pt idx="5824">
                  <c:v>0.29076100753413053</c:v>
                </c:pt>
                <c:pt idx="5825">
                  <c:v>0.29082766400443055</c:v>
                </c:pt>
                <c:pt idx="5826">
                  <c:v>0.29088913930786942</c:v>
                </c:pt>
                <c:pt idx="5827">
                  <c:v>0.29095320781071943</c:v>
                </c:pt>
                <c:pt idx="5828">
                  <c:v>0.29101300736268337</c:v>
                </c:pt>
                <c:pt idx="5829">
                  <c:v>0.29107351700464718</c:v>
                </c:pt>
                <c:pt idx="5830">
                  <c:v>0.29113551166322227</c:v>
                </c:pt>
                <c:pt idx="5831">
                  <c:v>0.29119670536782777</c:v>
                </c:pt>
                <c:pt idx="5832">
                  <c:v>0.29125542475117505</c:v>
                </c:pt>
                <c:pt idx="5833">
                  <c:v>0.29131632288296944</c:v>
                </c:pt>
                <c:pt idx="5834">
                  <c:v>0.29138106154070831</c:v>
                </c:pt>
                <c:pt idx="5835">
                  <c:v>0.29143987801339721</c:v>
                </c:pt>
                <c:pt idx="5836">
                  <c:v>0.29150204393598611</c:v>
                </c:pt>
                <c:pt idx="5837">
                  <c:v>0.29156264007091387</c:v>
                </c:pt>
                <c:pt idx="5838">
                  <c:v>0.29161901507112498</c:v>
                </c:pt>
                <c:pt idx="5839">
                  <c:v>0.29167980406019167</c:v>
                </c:pt>
                <c:pt idx="5840">
                  <c:v>0.29174163420995003</c:v>
                </c:pt>
                <c:pt idx="5841">
                  <c:v>0.29180062843693605</c:v>
                </c:pt>
                <c:pt idx="5842">
                  <c:v>0.29186175114578616</c:v>
                </c:pt>
                <c:pt idx="5843">
                  <c:v>0.29192291564411393</c:v>
                </c:pt>
                <c:pt idx="5844">
                  <c:v>0.29198094646135836</c:v>
                </c:pt>
                <c:pt idx="5845">
                  <c:v>0.29204123146003891</c:v>
                </c:pt>
                <c:pt idx="5846">
                  <c:v>0.29212657272815551</c:v>
                </c:pt>
                <c:pt idx="5847">
                  <c:v>0.29219733960098609</c:v>
                </c:pt>
                <c:pt idx="5848">
                  <c:v>0.29226096067163609</c:v>
                </c:pt>
                <c:pt idx="5849">
                  <c:v>0.29232149985101391</c:v>
                </c:pt>
                <c:pt idx="5850">
                  <c:v>0.29238301336765277</c:v>
                </c:pt>
                <c:pt idx="5851">
                  <c:v>0.29244226045078608</c:v>
                </c:pt>
                <c:pt idx="5852">
                  <c:v>0.29250240882237499</c:v>
                </c:pt>
                <c:pt idx="5853">
                  <c:v>0.29256156742572781</c:v>
                </c:pt>
                <c:pt idx="5854">
                  <c:v>0.2926207090086389</c:v>
                </c:pt>
                <c:pt idx="5855">
                  <c:v>0.29267948627471668</c:v>
                </c:pt>
                <c:pt idx="5856">
                  <c:v>0.29273830837673614</c:v>
                </c:pt>
                <c:pt idx="5857">
                  <c:v>0.29279673159122221</c:v>
                </c:pt>
                <c:pt idx="5858">
                  <c:v>0.29286130997869447</c:v>
                </c:pt>
                <c:pt idx="5859">
                  <c:v>0.29292333126068054</c:v>
                </c:pt>
                <c:pt idx="5860">
                  <c:v>0.29298186262448606</c:v>
                </c:pt>
                <c:pt idx="5861">
                  <c:v>0.29305355866749999</c:v>
                </c:pt>
                <c:pt idx="5862">
                  <c:v>0.29311833719412222</c:v>
                </c:pt>
                <c:pt idx="5863">
                  <c:v>0.29318029628859443</c:v>
                </c:pt>
                <c:pt idx="5864">
                  <c:v>0.2932442957825111</c:v>
                </c:pt>
                <c:pt idx="5865">
                  <c:v>0.29330579366948611</c:v>
                </c:pt>
                <c:pt idx="5866">
                  <c:v>0.29336773912111663</c:v>
                </c:pt>
                <c:pt idx="5867">
                  <c:v>0.29343003279632779</c:v>
                </c:pt>
                <c:pt idx="5868">
                  <c:v>0.29349220580524721</c:v>
                </c:pt>
                <c:pt idx="5869">
                  <c:v>0.29356270200676388</c:v>
                </c:pt>
                <c:pt idx="5870">
                  <c:v>0.29362410578462772</c:v>
                </c:pt>
                <c:pt idx="5871">
                  <c:v>0.29368433872858613</c:v>
                </c:pt>
                <c:pt idx="5872">
                  <c:v>0.29374523149596116</c:v>
                </c:pt>
                <c:pt idx="5873">
                  <c:v>0.29380638778209445</c:v>
                </c:pt>
                <c:pt idx="5874">
                  <c:v>0.29386487629678332</c:v>
                </c:pt>
                <c:pt idx="5875">
                  <c:v>0.29392622252305284</c:v>
                </c:pt>
                <c:pt idx="5876">
                  <c:v>0.29399272965060275</c:v>
                </c:pt>
                <c:pt idx="5877">
                  <c:v>0.29405898663732505</c:v>
                </c:pt>
                <c:pt idx="5878">
                  <c:v>0.29412022802564725</c:v>
                </c:pt>
                <c:pt idx="5879">
                  <c:v>0.29418083839946108</c:v>
                </c:pt>
                <c:pt idx="5880">
                  <c:v>0.29424056238598056</c:v>
                </c:pt>
                <c:pt idx="5881">
                  <c:v>0.2943035332361833</c:v>
                </c:pt>
                <c:pt idx="5882">
                  <c:v>0.29436847282780276</c:v>
                </c:pt>
                <c:pt idx="5883">
                  <c:v>0.29443041013346666</c:v>
                </c:pt>
                <c:pt idx="5884">
                  <c:v>0.29449270314640275</c:v>
                </c:pt>
                <c:pt idx="5885">
                  <c:v>0.29456146968735558</c:v>
                </c:pt>
                <c:pt idx="5886">
                  <c:v>0.29462044278780558</c:v>
                </c:pt>
                <c:pt idx="5887">
                  <c:v>0.29468020856380284</c:v>
                </c:pt>
                <c:pt idx="5888">
                  <c:v>0.29474469184875279</c:v>
                </c:pt>
                <c:pt idx="5889">
                  <c:v>0.29480431450737776</c:v>
                </c:pt>
                <c:pt idx="5890">
                  <c:v>0.29486521820227224</c:v>
                </c:pt>
                <c:pt idx="5891">
                  <c:v>0.29492544531821946</c:v>
                </c:pt>
                <c:pt idx="5892">
                  <c:v>0.2949840327103917</c:v>
                </c:pt>
                <c:pt idx="5893">
                  <c:v>0.29504258996910276</c:v>
                </c:pt>
                <c:pt idx="5894">
                  <c:v>0.29510173949930274</c:v>
                </c:pt>
                <c:pt idx="5895">
                  <c:v>0.29515941679477498</c:v>
                </c:pt>
                <c:pt idx="5896">
                  <c:v>0.29521617333094163</c:v>
                </c:pt>
                <c:pt idx="5897">
                  <c:v>0.29527597261799449</c:v>
                </c:pt>
                <c:pt idx="5898">
                  <c:v>0.29533559951517224</c:v>
                </c:pt>
                <c:pt idx="5899">
                  <c:v>0.29539423545201388</c:v>
                </c:pt>
                <c:pt idx="5900">
                  <c:v>0.29545621448092774</c:v>
                </c:pt>
                <c:pt idx="5901">
                  <c:v>0.29551429463757217</c:v>
                </c:pt>
                <c:pt idx="5902">
                  <c:v>0.29557389471265838</c:v>
                </c:pt>
                <c:pt idx="5903">
                  <c:v>0.29563464879989448</c:v>
                </c:pt>
                <c:pt idx="5904">
                  <c:v>0.29569149785571386</c:v>
                </c:pt>
                <c:pt idx="5905">
                  <c:v>0.29575133449501395</c:v>
                </c:pt>
                <c:pt idx="5906">
                  <c:v>0.29581096020009723</c:v>
                </c:pt>
                <c:pt idx="5907">
                  <c:v>0.29587512811024724</c:v>
                </c:pt>
                <c:pt idx="5908">
                  <c:v>0.29593484534157505</c:v>
                </c:pt>
                <c:pt idx="5909">
                  <c:v>0.29599396420849444</c:v>
                </c:pt>
                <c:pt idx="5910">
                  <c:v>0.29605441345108613</c:v>
                </c:pt>
                <c:pt idx="5911">
                  <c:v>0.29611565066708334</c:v>
                </c:pt>
                <c:pt idx="5912">
                  <c:v>0.2961771190828722</c:v>
                </c:pt>
                <c:pt idx="5913">
                  <c:v>0.2962368411488</c:v>
                </c:pt>
                <c:pt idx="5914">
                  <c:v>0.29629770894845275</c:v>
                </c:pt>
                <c:pt idx="5915">
                  <c:v>0.29635995368162776</c:v>
                </c:pt>
                <c:pt idx="5916">
                  <c:v>0.29641977104875555</c:v>
                </c:pt>
                <c:pt idx="5917">
                  <c:v>0.29647830102178607</c:v>
                </c:pt>
                <c:pt idx="5918">
                  <c:v>0.29654861364099444</c:v>
                </c:pt>
                <c:pt idx="5919">
                  <c:v>0.29661080724663053</c:v>
                </c:pt>
                <c:pt idx="5920">
                  <c:v>0.29667166180080834</c:v>
                </c:pt>
                <c:pt idx="5921">
                  <c:v>0.29673318995369719</c:v>
                </c:pt>
                <c:pt idx="5922">
                  <c:v>0.29679526713159166</c:v>
                </c:pt>
                <c:pt idx="5923">
                  <c:v>0.29685602731174726</c:v>
                </c:pt>
                <c:pt idx="5924">
                  <c:v>0.29691593163543056</c:v>
                </c:pt>
                <c:pt idx="5925">
                  <c:v>0.29697410212622505</c:v>
                </c:pt>
                <c:pt idx="5926">
                  <c:v>0.29703536311785278</c:v>
                </c:pt>
                <c:pt idx="5927">
                  <c:v>0.29709779262542496</c:v>
                </c:pt>
                <c:pt idx="5928">
                  <c:v>0.29715725163618611</c:v>
                </c:pt>
                <c:pt idx="5929">
                  <c:v>0.29721764292981667</c:v>
                </c:pt>
                <c:pt idx="5930">
                  <c:v>0.29728013369771944</c:v>
                </c:pt>
                <c:pt idx="5931">
                  <c:v>0.29734560430049722</c:v>
                </c:pt>
                <c:pt idx="5932">
                  <c:v>0.29740643097294439</c:v>
                </c:pt>
                <c:pt idx="5933">
                  <c:v>0.29746682292885002</c:v>
                </c:pt>
                <c:pt idx="5934">
                  <c:v>0.29752522461943892</c:v>
                </c:pt>
                <c:pt idx="5935">
                  <c:v>0.29758855137559997</c:v>
                </c:pt>
                <c:pt idx="5936">
                  <c:v>0.29766603032747779</c:v>
                </c:pt>
                <c:pt idx="5937">
                  <c:v>0.2977286732196805</c:v>
                </c:pt>
                <c:pt idx="5938">
                  <c:v>0.29778898013962501</c:v>
                </c:pt>
                <c:pt idx="5939">
                  <c:v>0.29784876313474445</c:v>
                </c:pt>
                <c:pt idx="5940">
                  <c:v>0.29790759470727501</c:v>
                </c:pt>
                <c:pt idx="5941">
                  <c:v>0.29796625806225557</c:v>
                </c:pt>
                <c:pt idx="5942">
                  <c:v>0.29802541295687224</c:v>
                </c:pt>
                <c:pt idx="5943">
                  <c:v>0.29808576550748611</c:v>
                </c:pt>
                <c:pt idx="5944">
                  <c:v>0.29814619342485837</c:v>
                </c:pt>
                <c:pt idx="5945">
                  <c:v>0.29822017113367499</c:v>
                </c:pt>
                <c:pt idx="5946">
                  <c:v>0.29828079832924725</c:v>
                </c:pt>
                <c:pt idx="5947">
                  <c:v>0.29833930167886946</c:v>
                </c:pt>
                <c:pt idx="5948">
                  <c:v>0.29839865571922503</c:v>
                </c:pt>
                <c:pt idx="5949">
                  <c:v>0.29845802360110552</c:v>
                </c:pt>
                <c:pt idx="5950">
                  <c:v>0.29852236794100839</c:v>
                </c:pt>
                <c:pt idx="5951">
                  <c:v>0.29859183940622497</c:v>
                </c:pt>
                <c:pt idx="5952">
                  <c:v>0.29865280356671942</c:v>
                </c:pt>
                <c:pt idx="5953">
                  <c:v>0.29871089061101114</c:v>
                </c:pt>
                <c:pt idx="5954">
                  <c:v>0.29877121786276384</c:v>
                </c:pt>
                <c:pt idx="5955">
                  <c:v>0.29886652919981116</c:v>
                </c:pt>
                <c:pt idx="5956">
                  <c:v>0.29892345918549168</c:v>
                </c:pt>
                <c:pt idx="5957">
                  <c:v>0.29898301568296115</c:v>
                </c:pt>
                <c:pt idx="5958">
                  <c:v>0.29904214938481388</c:v>
                </c:pt>
                <c:pt idx="5959">
                  <c:v>0.29909944785965553</c:v>
                </c:pt>
                <c:pt idx="5960">
                  <c:v>0.29915968967808609</c:v>
                </c:pt>
                <c:pt idx="5961">
                  <c:v>0.29921870066059719</c:v>
                </c:pt>
                <c:pt idx="5962">
                  <c:v>0.29927928143077226</c:v>
                </c:pt>
                <c:pt idx="5963">
                  <c:v>0.29934014711114998</c:v>
                </c:pt>
                <c:pt idx="5964">
                  <c:v>0.29939762976434448</c:v>
                </c:pt>
                <c:pt idx="5965">
                  <c:v>0.29945493777592774</c:v>
                </c:pt>
                <c:pt idx="5966">
                  <c:v>0.2995172501934889</c:v>
                </c:pt>
                <c:pt idx="5967">
                  <c:v>0.29957589354779723</c:v>
                </c:pt>
                <c:pt idx="5968">
                  <c:v>0.29963498062557498</c:v>
                </c:pt>
                <c:pt idx="5969">
                  <c:v>0.29969401207234997</c:v>
                </c:pt>
                <c:pt idx="5970">
                  <c:v>0.2997525666157389</c:v>
                </c:pt>
                <c:pt idx="5971">
                  <c:v>0.29981042146682496</c:v>
                </c:pt>
                <c:pt idx="5972">
                  <c:v>0.2998698444498889</c:v>
                </c:pt>
                <c:pt idx="5973">
                  <c:v>0.29992959863609731</c:v>
                </c:pt>
                <c:pt idx="5974">
                  <c:v>0.29999085545539722</c:v>
                </c:pt>
                <c:pt idx="5975">
                  <c:v>0.30004919873343339</c:v>
                </c:pt>
                <c:pt idx="5976">
                  <c:v>0.30010605242517219</c:v>
                </c:pt>
                <c:pt idx="5977">
                  <c:v>0.30016329096423056</c:v>
                </c:pt>
                <c:pt idx="5978">
                  <c:v>0.30022226578659444</c:v>
                </c:pt>
                <c:pt idx="5979">
                  <c:v>0.3002816367811611</c:v>
                </c:pt>
                <c:pt idx="5980">
                  <c:v>0.30033832861317494</c:v>
                </c:pt>
                <c:pt idx="5981">
                  <c:v>0.30039667202366671</c:v>
                </c:pt>
                <c:pt idx="5982">
                  <c:v>0.3004548503292917</c:v>
                </c:pt>
                <c:pt idx="5983">
                  <c:v>0.30051261146863056</c:v>
                </c:pt>
                <c:pt idx="5984">
                  <c:v>0.30057243121994726</c:v>
                </c:pt>
                <c:pt idx="5985">
                  <c:v>0.30062960724035837</c:v>
                </c:pt>
                <c:pt idx="5986">
                  <c:v>0.30068914665116109</c:v>
                </c:pt>
                <c:pt idx="5987">
                  <c:v>0.30074775490495831</c:v>
                </c:pt>
                <c:pt idx="5988">
                  <c:v>0.30080556942356945</c:v>
                </c:pt>
                <c:pt idx="5989">
                  <c:v>0.30086462299028882</c:v>
                </c:pt>
                <c:pt idx="5990">
                  <c:v>0.30092433525456114</c:v>
                </c:pt>
                <c:pt idx="5991">
                  <c:v>0.30098386367161939</c:v>
                </c:pt>
                <c:pt idx="5992">
                  <c:v>0.30104394111368332</c:v>
                </c:pt>
                <c:pt idx="5993">
                  <c:v>0.30110376165972774</c:v>
                </c:pt>
                <c:pt idx="5994">
                  <c:v>0.30116152465343338</c:v>
                </c:pt>
                <c:pt idx="5995">
                  <c:v>0.30122085842821111</c:v>
                </c:pt>
                <c:pt idx="5996">
                  <c:v>0.30128036240736389</c:v>
                </c:pt>
                <c:pt idx="5997">
                  <c:v>0.30133918636374996</c:v>
                </c:pt>
                <c:pt idx="5998">
                  <c:v>0.30139846781889446</c:v>
                </c:pt>
                <c:pt idx="5999">
                  <c:v>0.30145792822043055</c:v>
                </c:pt>
                <c:pt idx="6000">
                  <c:v>0.30151676131619165</c:v>
                </c:pt>
                <c:pt idx="6001">
                  <c:v>0.30157496121194444</c:v>
                </c:pt>
                <c:pt idx="6002">
                  <c:v>0.3016344292296278</c:v>
                </c:pt>
                <c:pt idx="6003">
                  <c:v>0.30169338729646389</c:v>
                </c:pt>
                <c:pt idx="6004">
                  <c:v>0.30175456013944163</c:v>
                </c:pt>
                <c:pt idx="6005">
                  <c:v>0.3018154735697639</c:v>
                </c:pt>
                <c:pt idx="6006">
                  <c:v>0.30187435176637223</c:v>
                </c:pt>
                <c:pt idx="6007">
                  <c:v>0.30193148732185277</c:v>
                </c:pt>
                <c:pt idx="6008">
                  <c:v>0.30199382166067501</c:v>
                </c:pt>
                <c:pt idx="6009">
                  <c:v>0.30205394625663612</c:v>
                </c:pt>
                <c:pt idx="6010">
                  <c:v>0.30211355096763892</c:v>
                </c:pt>
                <c:pt idx="6011">
                  <c:v>0.30217502627107778</c:v>
                </c:pt>
                <c:pt idx="6012">
                  <c:v>0.30223398374186389</c:v>
                </c:pt>
                <c:pt idx="6013">
                  <c:v>0.30229293763637499</c:v>
                </c:pt>
                <c:pt idx="6014">
                  <c:v>0.30235281440946665</c:v>
                </c:pt>
                <c:pt idx="6015">
                  <c:v>0.3024124406443694</c:v>
                </c:pt>
                <c:pt idx="6016">
                  <c:v>0.30247548911306393</c:v>
                </c:pt>
                <c:pt idx="6017">
                  <c:v>0.302538066241475</c:v>
                </c:pt>
                <c:pt idx="6018">
                  <c:v>0.30259773055712225</c:v>
                </c:pt>
                <c:pt idx="6019">
                  <c:v>0.30265770607524439</c:v>
                </c:pt>
                <c:pt idx="6020">
                  <c:v>0.30272001703579998</c:v>
                </c:pt>
                <c:pt idx="6021">
                  <c:v>0.30277754167715554</c:v>
                </c:pt>
                <c:pt idx="6022">
                  <c:v>0.30283877803219444</c:v>
                </c:pt>
                <c:pt idx="6023">
                  <c:v>0.30289906687206669</c:v>
                </c:pt>
                <c:pt idx="6024">
                  <c:v>0.302960571977825</c:v>
                </c:pt>
                <c:pt idx="6025">
                  <c:v>0.30301969163947506</c:v>
                </c:pt>
                <c:pt idx="6026">
                  <c:v>0.30308112568325279</c:v>
                </c:pt>
                <c:pt idx="6027">
                  <c:v>0.30314126604133057</c:v>
                </c:pt>
                <c:pt idx="6028">
                  <c:v>0.30320223198996393</c:v>
                </c:pt>
                <c:pt idx="6029">
                  <c:v>0.30326380994584728</c:v>
                </c:pt>
                <c:pt idx="6030">
                  <c:v>0.30332343465751949</c:v>
                </c:pt>
                <c:pt idx="6031">
                  <c:v>0.3033846424685584</c:v>
                </c:pt>
                <c:pt idx="6032">
                  <c:v>0.30344411326779164</c:v>
                </c:pt>
                <c:pt idx="6033">
                  <c:v>0.30350197090042774</c:v>
                </c:pt>
                <c:pt idx="6034">
                  <c:v>0.30356085704432501</c:v>
                </c:pt>
                <c:pt idx="6035">
                  <c:v>0.30362042307853609</c:v>
                </c:pt>
                <c:pt idx="6036">
                  <c:v>0.30367885490258328</c:v>
                </c:pt>
                <c:pt idx="6037">
                  <c:v>0.30373888287279166</c:v>
                </c:pt>
                <c:pt idx="6038">
                  <c:v>0.30379930516083886</c:v>
                </c:pt>
                <c:pt idx="6039">
                  <c:v>0.3038588078154445</c:v>
                </c:pt>
                <c:pt idx="6040">
                  <c:v>0.30391833768950555</c:v>
                </c:pt>
                <c:pt idx="6041">
                  <c:v>0.3039761397573667</c:v>
                </c:pt>
                <c:pt idx="6042">
                  <c:v>0.304035521613225</c:v>
                </c:pt>
                <c:pt idx="6043">
                  <c:v>0.30409506976604445</c:v>
                </c:pt>
                <c:pt idx="6044">
                  <c:v>0.30415476534101665</c:v>
                </c:pt>
                <c:pt idx="6045">
                  <c:v>0.30421394877963331</c:v>
                </c:pt>
                <c:pt idx="6046">
                  <c:v>0.30427429325050553</c:v>
                </c:pt>
                <c:pt idx="6047">
                  <c:v>0.30433309316634999</c:v>
                </c:pt>
                <c:pt idx="6048">
                  <c:v>0.30439114305708054</c:v>
                </c:pt>
                <c:pt idx="6049">
                  <c:v>0.30445343507660555</c:v>
                </c:pt>
                <c:pt idx="6050">
                  <c:v>0.30451436360676948</c:v>
                </c:pt>
                <c:pt idx="6051">
                  <c:v>0.30457502073711668</c:v>
                </c:pt>
                <c:pt idx="6052">
                  <c:v>0.3046350875828</c:v>
                </c:pt>
                <c:pt idx="6053">
                  <c:v>0.30469573934872779</c:v>
                </c:pt>
                <c:pt idx="6054">
                  <c:v>0.30475485126177221</c:v>
                </c:pt>
                <c:pt idx="6055">
                  <c:v>0.30481507420539722</c:v>
                </c:pt>
                <c:pt idx="6056">
                  <c:v>0.30487807015577773</c:v>
                </c:pt>
                <c:pt idx="6057">
                  <c:v>0.30493892669677503</c:v>
                </c:pt>
                <c:pt idx="6058">
                  <c:v>0.30500078174802775</c:v>
                </c:pt>
                <c:pt idx="6059">
                  <c:v>0.30506106350156947</c:v>
                </c:pt>
                <c:pt idx="6060">
                  <c:v>0.30512154506312222</c:v>
                </c:pt>
                <c:pt idx="6061">
                  <c:v>0.30518087665239724</c:v>
                </c:pt>
                <c:pt idx="6062">
                  <c:v>0.30523998969130833</c:v>
                </c:pt>
                <c:pt idx="6063">
                  <c:v>0.30529699914984998</c:v>
                </c:pt>
                <c:pt idx="6064">
                  <c:v>0.30535581462913058</c:v>
                </c:pt>
                <c:pt idx="6065">
                  <c:v>0.30541612499289994</c:v>
                </c:pt>
                <c:pt idx="6066">
                  <c:v>0.30547410978211109</c:v>
                </c:pt>
                <c:pt idx="6067">
                  <c:v>0.30553315732214165</c:v>
                </c:pt>
                <c:pt idx="6068">
                  <c:v>0.30559516992833619</c:v>
                </c:pt>
                <c:pt idx="6069">
                  <c:v>0.30565346876780003</c:v>
                </c:pt>
                <c:pt idx="6070">
                  <c:v>0.30571414132912778</c:v>
                </c:pt>
                <c:pt idx="6071">
                  <c:v>0.30577458255820561</c:v>
                </c:pt>
                <c:pt idx="6072">
                  <c:v>0.30583387109968335</c:v>
                </c:pt>
                <c:pt idx="6073">
                  <c:v>0.30589529540803612</c:v>
                </c:pt>
                <c:pt idx="6074">
                  <c:v>0.30596481707360834</c:v>
                </c:pt>
                <c:pt idx="6075">
                  <c:v>0.30602615237235836</c:v>
                </c:pt>
                <c:pt idx="6076">
                  <c:v>0.30608508401446666</c:v>
                </c:pt>
                <c:pt idx="6077">
                  <c:v>0.30614622109466111</c:v>
                </c:pt>
                <c:pt idx="6078">
                  <c:v>0.3062055730819695</c:v>
                </c:pt>
                <c:pt idx="6079">
                  <c:v>0.30626618060800559</c:v>
                </c:pt>
                <c:pt idx="6080">
                  <c:v>0.30632818632655556</c:v>
                </c:pt>
                <c:pt idx="6081">
                  <c:v>0.30638775871859442</c:v>
                </c:pt>
                <c:pt idx="6082">
                  <c:v>0.30645040260420836</c:v>
                </c:pt>
                <c:pt idx="6083">
                  <c:v>0.30651076820161388</c:v>
                </c:pt>
                <c:pt idx="6084">
                  <c:v>0.30657067404852778</c:v>
                </c:pt>
                <c:pt idx="6085">
                  <c:v>0.30663224485185281</c:v>
                </c:pt>
                <c:pt idx="6086">
                  <c:v>0.30669403215249164</c:v>
                </c:pt>
                <c:pt idx="6087">
                  <c:v>0.3067528057760639</c:v>
                </c:pt>
                <c:pt idx="6088">
                  <c:v>0.30681247022416669</c:v>
                </c:pt>
                <c:pt idx="6089">
                  <c:v>0.30687243726518332</c:v>
                </c:pt>
                <c:pt idx="6090">
                  <c:v>0.30693186680475831</c:v>
                </c:pt>
                <c:pt idx="6091">
                  <c:v>0.30699211676915278</c:v>
                </c:pt>
                <c:pt idx="6092">
                  <c:v>0.30705526524119725</c:v>
                </c:pt>
                <c:pt idx="6093">
                  <c:v>0.30711735778384719</c:v>
                </c:pt>
                <c:pt idx="6094">
                  <c:v>0.30718074063459999</c:v>
                </c:pt>
                <c:pt idx="6095">
                  <c:v>0.30724098801612776</c:v>
                </c:pt>
                <c:pt idx="6096">
                  <c:v>0.3073023270236111</c:v>
                </c:pt>
                <c:pt idx="6097">
                  <c:v>0.3073625136746278</c:v>
                </c:pt>
                <c:pt idx="6098">
                  <c:v>0.30742304444312774</c:v>
                </c:pt>
                <c:pt idx="6099">
                  <c:v>0.30749850206904722</c:v>
                </c:pt>
                <c:pt idx="6100">
                  <c:v>0.30756429579522776</c:v>
                </c:pt>
                <c:pt idx="6101">
                  <c:v>0.30762910207112498</c:v>
                </c:pt>
                <c:pt idx="6102">
                  <c:v>0.30769431187046664</c:v>
                </c:pt>
                <c:pt idx="6103">
                  <c:v>0.30775740842024452</c:v>
                </c:pt>
                <c:pt idx="6104">
                  <c:v>0.30781767706076107</c:v>
                </c:pt>
                <c:pt idx="6105">
                  <c:v>0.30787664201524451</c:v>
                </c:pt>
                <c:pt idx="6106">
                  <c:v>0.30793784903155275</c:v>
                </c:pt>
                <c:pt idx="6107">
                  <c:v>0.30800632344351669</c:v>
                </c:pt>
                <c:pt idx="6108">
                  <c:v>0.30807086533970279</c:v>
                </c:pt>
                <c:pt idx="6109">
                  <c:v>0.30813223467932777</c:v>
                </c:pt>
                <c:pt idx="6110">
                  <c:v>0.30819669346014444</c:v>
                </c:pt>
                <c:pt idx="6111">
                  <c:v>0.30825969980822499</c:v>
                </c:pt>
                <c:pt idx="6112">
                  <c:v>0.30832746154731949</c:v>
                </c:pt>
                <c:pt idx="6113">
                  <c:v>0.30840184926986669</c:v>
                </c:pt>
                <c:pt idx="6114">
                  <c:v>0.30846871064768888</c:v>
                </c:pt>
                <c:pt idx="6115">
                  <c:v>0.30853107333183055</c:v>
                </c:pt>
                <c:pt idx="6116">
                  <c:v>0.30859533614582219</c:v>
                </c:pt>
                <c:pt idx="6117">
                  <c:v>0.30865669144524444</c:v>
                </c:pt>
                <c:pt idx="6118">
                  <c:v>0.30871868570645555</c:v>
                </c:pt>
                <c:pt idx="6119">
                  <c:v>0.30877917322847498</c:v>
                </c:pt>
                <c:pt idx="6120">
                  <c:v>0.30883932855393886</c:v>
                </c:pt>
                <c:pt idx="6121">
                  <c:v>0.30889811615149171</c:v>
                </c:pt>
                <c:pt idx="6122">
                  <c:v>0.30895933608213888</c:v>
                </c:pt>
                <c:pt idx="6123">
                  <c:v>0.30901916841665833</c:v>
                </c:pt>
                <c:pt idx="6124">
                  <c:v>0.30908613377147215</c:v>
                </c:pt>
                <c:pt idx="6125">
                  <c:v>0.30914996604124451</c:v>
                </c:pt>
                <c:pt idx="6126">
                  <c:v>0.30921428203582496</c:v>
                </c:pt>
                <c:pt idx="6127">
                  <c:v>0.30927490870157776</c:v>
                </c:pt>
                <c:pt idx="6128">
                  <c:v>0.30934183498223611</c:v>
                </c:pt>
                <c:pt idx="6129">
                  <c:v>0.30940210759639719</c:v>
                </c:pt>
                <c:pt idx="6130">
                  <c:v>0.30946103069517222</c:v>
                </c:pt>
                <c:pt idx="6131">
                  <c:v>0.30952137337790558</c:v>
                </c:pt>
                <c:pt idx="6132">
                  <c:v>0.30958155201540832</c:v>
                </c:pt>
                <c:pt idx="6133">
                  <c:v>0.30964436292648057</c:v>
                </c:pt>
                <c:pt idx="6134">
                  <c:v>0.30970569716559448</c:v>
                </c:pt>
                <c:pt idx="6135">
                  <c:v>0.30976703551080281</c:v>
                </c:pt>
                <c:pt idx="6136">
                  <c:v>0.30984077427122225</c:v>
                </c:pt>
                <c:pt idx="6137">
                  <c:v>0.3099038465155472</c:v>
                </c:pt>
                <c:pt idx="6138">
                  <c:v>0.30996387044588608</c:v>
                </c:pt>
                <c:pt idx="6139">
                  <c:v>0.31002207067277504</c:v>
                </c:pt>
                <c:pt idx="6140">
                  <c:v>0.31008257097668057</c:v>
                </c:pt>
                <c:pt idx="6141">
                  <c:v>0.31014928135606945</c:v>
                </c:pt>
                <c:pt idx="6142">
                  <c:v>0.31020965119202781</c:v>
                </c:pt>
                <c:pt idx="6143">
                  <c:v>0.31027001539866111</c:v>
                </c:pt>
                <c:pt idx="6144">
                  <c:v>0.31033002840148055</c:v>
                </c:pt>
                <c:pt idx="6145">
                  <c:v>0.31039366404215285</c:v>
                </c:pt>
                <c:pt idx="6146">
                  <c:v>0.31045719126860277</c:v>
                </c:pt>
                <c:pt idx="6147">
                  <c:v>0.31052047789096665</c:v>
                </c:pt>
                <c:pt idx="6148">
                  <c:v>0.31058093779616663</c:v>
                </c:pt>
                <c:pt idx="6149">
                  <c:v>0.31068458530637777</c:v>
                </c:pt>
                <c:pt idx="6150">
                  <c:v>0.31076962053775559</c:v>
                </c:pt>
                <c:pt idx="6151">
                  <c:v>0.31083318438794721</c:v>
                </c:pt>
                <c:pt idx="6152">
                  <c:v>0.31089310877852777</c:v>
                </c:pt>
                <c:pt idx="6153">
                  <c:v>0.31095129589239723</c:v>
                </c:pt>
                <c:pt idx="6154">
                  <c:v>0.31100887252224724</c:v>
                </c:pt>
                <c:pt idx="6155">
                  <c:v>0.31107137216461944</c:v>
                </c:pt>
                <c:pt idx="6156">
                  <c:v>0.31112973921828607</c:v>
                </c:pt>
                <c:pt idx="6157">
                  <c:v>0.3111888425217722</c:v>
                </c:pt>
                <c:pt idx="6158">
                  <c:v>0.31124871863259163</c:v>
                </c:pt>
                <c:pt idx="6159">
                  <c:v>0.31130896674261943</c:v>
                </c:pt>
                <c:pt idx="6160">
                  <c:v>0.31136788083447225</c:v>
                </c:pt>
                <c:pt idx="6161">
                  <c:v>0.31143315083450562</c:v>
                </c:pt>
                <c:pt idx="6162">
                  <c:v>0.31149206923113887</c:v>
                </c:pt>
                <c:pt idx="6163">
                  <c:v>0.31154937578571945</c:v>
                </c:pt>
                <c:pt idx="6164">
                  <c:v>0.31160873538917777</c:v>
                </c:pt>
                <c:pt idx="6165">
                  <c:v>0.31167179584503052</c:v>
                </c:pt>
                <c:pt idx="6166">
                  <c:v>0.31174281994501668</c:v>
                </c:pt>
                <c:pt idx="6167">
                  <c:v>0.31180465201536667</c:v>
                </c:pt>
                <c:pt idx="6168">
                  <c:v>0.31186715841293339</c:v>
                </c:pt>
                <c:pt idx="6169">
                  <c:v>0.31193378700150276</c:v>
                </c:pt>
                <c:pt idx="6170">
                  <c:v>0.31199933966000831</c:v>
                </c:pt>
                <c:pt idx="6171">
                  <c:v>0.31206588758362497</c:v>
                </c:pt>
                <c:pt idx="6172">
                  <c:v>0.31213868419329166</c:v>
                </c:pt>
                <c:pt idx="6173">
                  <c:v>0.31220094309912771</c:v>
                </c:pt>
                <c:pt idx="6174">
                  <c:v>0.31226115001572502</c:v>
                </c:pt>
                <c:pt idx="6175">
                  <c:v>0.31232503069771389</c:v>
                </c:pt>
                <c:pt idx="6176">
                  <c:v>0.31238822811179445</c:v>
                </c:pt>
                <c:pt idx="6177">
                  <c:v>0.3124546948406417</c:v>
                </c:pt>
                <c:pt idx="6178">
                  <c:v>0.31251926660537499</c:v>
                </c:pt>
                <c:pt idx="6179">
                  <c:v>0.31258098800976947</c:v>
                </c:pt>
                <c:pt idx="6180">
                  <c:v>0.31264122698041946</c:v>
                </c:pt>
                <c:pt idx="6181">
                  <c:v>0.3127007502979694</c:v>
                </c:pt>
                <c:pt idx="6182">
                  <c:v>0.31275951988167222</c:v>
                </c:pt>
                <c:pt idx="6183">
                  <c:v>0.31281790739960003</c:v>
                </c:pt>
                <c:pt idx="6184">
                  <c:v>0.3128798777527278</c:v>
                </c:pt>
                <c:pt idx="6185">
                  <c:v>0.31293960604402499</c:v>
                </c:pt>
                <c:pt idx="6186">
                  <c:v>0.31300013674630006</c:v>
                </c:pt>
                <c:pt idx="6187">
                  <c:v>0.31306230962276393</c:v>
                </c:pt>
                <c:pt idx="6188">
                  <c:v>0.313123618827925</c:v>
                </c:pt>
                <c:pt idx="6189">
                  <c:v>0.31318944619761385</c:v>
                </c:pt>
                <c:pt idx="6190">
                  <c:v>0.31325417823261664</c:v>
                </c:pt>
                <c:pt idx="6191">
                  <c:v>0.31331470032532777</c:v>
                </c:pt>
                <c:pt idx="6192">
                  <c:v>0.31337853756215833</c:v>
                </c:pt>
                <c:pt idx="6193">
                  <c:v>0.31344634950160832</c:v>
                </c:pt>
                <c:pt idx="6194">
                  <c:v>0.31350757539272223</c:v>
                </c:pt>
                <c:pt idx="6195">
                  <c:v>0.31356663611200003</c:v>
                </c:pt>
                <c:pt idx="6196">
                  <c:v>0.31362902886337507</c:v>
                </c:pt>
                <c:pt idx="6197">
                  <c:v>0.31368949744436386</c:v>
                </c:pt>
                <c:pt idx="6198">
                  <c:v>0.31375159906016387</c:v>
                </c:pt>
                <c:pt idx="6199">
                  <c:v>0.31381914933522498</c:v>
                </c:pt>
                <c:pt idx="6200">
                  <c:v>0.31388368752267498</c:v>
                </c:pt>
                <c:pt idx="6201">
                  <c:v>0.31394561005963056</c:v>
                </c:pt>
                <c:pt idx="6202">
                  <c:v>0.31400917165809172</c:v>
                </c:pt>
                <c:pt idx="6203">
                  <c:v>0.31407459517319997</c:v>
                </c:pt>
                <c:pt idx="6204">
                  <c:v>0.31413857301076109</c:v>
                </c:pt>
                <c:pt idx="6205">
                  <c:v>0.31420033441649442</c:v>
                </c:pt>
                <c:pt idx="6206">
                  <c:v>0.31426068166891663</c:v>
                </c:pt>
                <c:pt idx="6207">
                  <c:v>0.31432687401771386</c:v>
                </c:pt>
                <c:pt idx="6208">
                  <c:v>0.3144002078639111</c:v>
                </c:pt>
                <c:pt idx="6209">
                  <c:v>0.31446595099237223</c:v>
                </c:pt>
                <c:pt idx="6210">
                  <c:v>0.31453612440162221</c:v>
                </c:pt>
                <c:pt idx="6211">
                  <c:v>0.31460169805420551</c:v>
                </c:pt>
                <c:pt idx="6212">
                  <c:v>0.31466245505544721</c:v>
                </c:pt>
                <c:pt idx="6213">
                  <c:v>0.31472421387831112</c:v>
                </c:pt>
                <c:pt idx="6214">
                  <c:v>0.31478815926445836</c:v>
                </c:pt>
                <c:pt idx="6215">
                  <c:v>0.31485079394446391</c:v>
                </c:pt>
                <c:pt idx="6216">
                  <c:v>0.31491167008876669</c:v>
                </c:pt>
                <c:pt idx="6217">
                  <c:v>0.31497517870531944</c:v>
                </c:pt>
                <c:pt idx="6218">
                  <c:v>0.31504123369852499</c:v>
                </c:pt>
                <c:pt idx="6219">
                  <c:v>0.31510313173135002</c:v>
                </c:pt>
                <c:pt idx="6220">
                  <c:v>0.31516568985250004</c:v>
                </c:pt>
                <c:pt idx="6221">
                  <c:v>0.31524046791924165</c:v>
                </c:pt>
                <c:pt idx="6222">
                  <c:v>0.31530215707090004</c:v>
                </c:pt>
                <c:pt idx="6223">
                  <c:v>0.3153688824839056</c:v>
                </c:pt>
                <c:pt idx="6224">
                  <c:v>0.31542947947978894</c:v>
                </c:pt>
                <c:pt idx="6225">
                  <c:v>0.31549384183353613</c:v>
                </c:pt>
                <c:pt idx="6226">
                  <c:v>0.31555870559480276</c:v>
                </c:pt>
                <c:pt idx="6227">
                  <c:v>0.31561750080850276</c:v>
                </c:pt>
                <c:pt idx="6228">
                  <c:v>0.31568240920702506</c:v>
                </c:pt>
                <c:pt idx="6229">
                  <c:v>0.31574649161762497</c:v>
                </c:pt>
                <c:pt idx="6230">
                  <c:v>0.3158053518666139</c:v>
                </c:pt>
                <c:pt idx="6231">
                  <c:v>0.31586831443839447</c:v>
                </c:pt>
                <c:pt idx="6232">
                  <c:v>0.31593070036835003</c:v>
                </c:pt>
                <c:pt idx="6233">
                  <c:v>0.31598966161409997</c:v>
                </c:pt>
                <c:pt idx="6234">
                  <c:v>0.31604924605952228</c:v>
                </c:pt>
                <c:pt idx="6235">
                  <c:v>0.31611122389634444</c:v>
                </c:pt>
                <c:pt idx="6236">
                  <c:v>0.31617308808697503</c:v>
                </c:pt>
                <c:pt idx="6237">
                  <c:v>0.31623900214830836</c:v>
                </c:pt>
                <c:pt idx="6238">
                  <c:v>0.31630568477842497</c:v>
                </c:pt>
                <c:pt idx="6239">
                  <c:v>0.31636675212118337</c:v>
                </c:pt>
                <c:pt idx="6240">
                  <c:v>0.3164305110772444</c:v>
                </c:pt>
                <c:pt idx="6241">
                  <c:v>0.3164935445123222</c:v>
                </c:pt>
                <c:pt idx="6242">
                  <c:v>0.31655448264545838</c:v>
                </c:pt>
                <c:pt idx="6243">
                  <c:v>0.31662058485878608</c:v>
                </c:pt>
                <c:pt idx="6244">
                  <c:v>0.31668759829468057</c:v>
                </c:pt>
                <c:pt idx="6245">
                  <c:v>0.31675021357006389</c:v>
                </c:pt>
                <c:pt idx="6246">
                  <c:v>0.31681319839424443</c:v>
                </c:pt>
                <c:pt idx="6247">
                  <c:v>0.31687807659308054</c:v>
                </c:pt>
                <c:pt idx="6248">
                  <c:v>0.31694882783624723</c:v>
                </c:pt>
                <c:pt idx="6249">
                  <c:v>0.3170116692781445</c:v>
                </c:pt>
                <c:pt idx="6250">
                  <c:v>0.31707781427436388</c:v>
                </c:pt>
                <c:pt idx="6251">
                  <c:v>0.31714128779040279</c:v>
                </c:pt>
                <c:pt idx="6252">
                  <c:v>0.31720745033687775</c:v>
                </c:pt>
                <c:pt idx="6253">
                  <c:v>0.31727148320939719</c:v>
                </c:pt>
                <c:pt idx="6254">
                  <c:v>0.31733265002568334</c:v>
                </c:pt>
                <c:pt idx="6255">
                  <c:v>0.3174001755317028</c:v>
                </c:pt>
                <c:pt idx="6256">
                  <c:v>0.31746557513872781</c:v>
                </c:pt>
                <c:pt idx="6257">
                  <c:v>0.31753764291604164</c:v>
                </c:pt>
                <c:pt idx="6258">
                  <c:v>0.317600083086225</c:v>
                </c:pt>
                <c:pt idx="6259">
                  <c:v>0.31766826563411116</c:v>
                </c:pt>
                <c:pt idx="6260">
                  <c:v>0.31772931363847501</c:v>
                </c:pt>
                <c:pt idx="6261">
                  <c:v>0.31779479483763334</c:v>
                </c:pt>
                <c:pt idx="6262">
                  <c:v>0.31785807040002495</c:v>
                </c:pt>
                <c:pt idx="6263">
                  <c:v>0.31792223115761942</c:v>
                </c:pt>
                <c:pt idx="6264">
                  <c:v>0.31798791699939166</c:v>
                </c:pt>
                <c:pt idx="6265">
                  <c:v>0.31805528601010558</c:v>
                </c:pt>
                <c:pt idx="6266">
                  <c:v>0.31811836421489448</c:v>
                </c:pt>
                <c:pt idx="6267">
                  <c:v>0.3181815348068861</c:v>
                </c:pt>
                <c:pt idx="6268">
                  <c:v>0.31824299746089441</c:v>
                </c:pt>
                <c:pt idx="6269">
                  <c:v>0.31830251799689163</c:v>
                </c:pt>
                <c:pt idx="6270">
                  <c:v>0.31836397747198608</c:v>
                </c:pt>
                <c:pt idx="6271">
                  <c:v>0.31842587437894448</c:v>
                </c:pt>
                <c:pt idx="6272">
                  <c:v>0.31848722365167226</c:v>
                </c:pt>
                <c:pt idx="6273">
                  <c:v>0.31855002091990559</c:v>
                </c:pt>
                <c:pt idx="6274">
                  <c:v>0.31861131363444717</c:v>
                </c:pt>
                <c:pt idx="6275">
                  <c:v>0.31867165843645556</c:v>
                </c:pt>
                <c:pt idx="6276">
                  <c:v>0.31873512738280557</c:v>
                </c:pt>
                <c:pt idx="6277">
                  <c:v>0.31879835161897774</c:v>
                </c:pt>
                <c:pt idx="6278">
                  <c:v>0.31886949035856388</c:v>
                </c:pt>
                <c:pt idx="6279">
                  <c:v>0.3189287372430139</c:v>
                </c:pt>
                <c:pt idx="6280">
                  <c:v>0.31899096098210833</c:v>
                </c:pt>
                <c:pt idx="6281">
                  <c:v>0.31905144333839164</c:v>
                </c:pt>
                <c:pt idx="6282">
                  <c:v>0.3191111790471583</c:v>
                </c:pt>
                <c:pt idx="6283">
                  <c:v>0.3191740119457222</c:v>
                </c:pt>
                <c:pt idx="6284">
                  <c:v>0.31923239376809726</c:v>
                </c:pt>
                <c:pt idx="6285">
                  <c:v>0.31929560833506948</c:v>
                </c:pt>
                <c:pt idx="6286">
                  <c:v>0.31936170174015838</c:v>
                </c:pt>
                <c:pt idx="6287">
                  <c:v>0.31942294385698056</c:v>
                </c:pt>
                <c:pt idx="6288">
                  <c:v>0.31948422008090277</c:v>
                </c:pt>
                <c:pt idx="6289">
                  <c:v>0.31955468157926942</c:v>
                </c:pt>
                <c:pt idx="6290">
                  <c:v>0.31961969574292498</c:v>
                </c:pt>
                <c:pt idx="6291">
                  <c:v>0.31968394339084438</c:v>
                </c:pt>
                <c:pt idx="6292">
                  <c:v>0.31975039766894447</c:v>
                </c:pt>
                <c:pt idx="6293">
                  <c:v>0.31981212880876109</c:v>
                </c:pt>
                <c:pt idx="6294">
                  <c:v>0.31987070196204448</c:v>
                </c:pt>
                <c:pt idx="6295">
                  <c:v>0.31993160989549169</c:v>
                </c:pt>
                <c:pt idx="6296">
                  <c:v>0.31999061326185829</c:v>
                </c:pt>
                <c:pt idx="6297">
                  <c:v>0.32005732205178888</c:v>
                </c:pt>
                <c:pt idx="6298">
                  <c:v>0.32011872768401944</c:v>
                </c:pt>
                <c:pt idx="6299">
                  <c:v>0.32017877618471668</c:v>
                </c:pt>
                <c:pt idx="6300">
                  <c:v>0.32023746934201941</c:v>
                </c:pt>
                <c:pt idx="6301">
                  <c:v>0.32030200494659999</c:v>
                </c:pt>
                <c:pt idx="6302">
                  <c:v>0.32036424590481383</c:v>
                </c:pt>
                <c:pt idx="6303">
                  <c:v>0.32042443096637496</c:v>
                </c:pt>
                <c:pt idx="6304">
                  <c:v>0.32050252642896387</c:v>
                </c:pt>
                <c:pt idx="6305">
                  <c:v>0.32056238452593333</c:v>
                </c:pt>
                <c:pt idx="6306">
                  <c:v>0.32062289065784721</c:v>
                </c:pt>
                <c:pt idx="6307">
                  <c:v>0.32068495670954167</c:v>
                </c:pt>
                <c:pt idx="6308">
                  <c:v>0.3207444472445361</c:v>
                </c:pt>
                <c:pt idx="6309">
                  <c:v>0.32081261436144443</c:v>
                </c:pt>
                <c:pt idx="6310">
                  <c:v>0.32087618185414163</c:v>
                </c:pt>
                <c:pt idx="6311">
                  <c:v>0.32093777550591107</c:v>
                </c:pt>
                <c:pt idx="6312">
                  <c:v>0.32099992328219723</c:v>
                </c:pt>
                <c:pt idx="6313">
                  <c:v>0.32106413496865005</c:v>
                </c:pt>
                <c:pt idx="6314">
                  <c:v>0.32112335529592223</c:v>
                </c:pt>
                <c:pt idx="6315">
                  <c:v>0.32118535101413609</c:v>
                </c:pt>
                <c:pt idx="6316">
                  <c:v>0.32124853909015555</c:v>
                </c:pt>
                <c:pt idx="6317">
                  <c:v>0.32130920569101945</c:v>
                </c:pt>
                <c:pt idx="6318">
                  <c:v>0.32137249986330557</c:v>
                </c:pt>
                <c:pt idx="6319">
                  <c:v>0.32143503136105001</c:v>
                </c:pt>
                <c:pt idx="6320">
                  <c:v>0.32149470481607501</c:v>
                </c:pt>
                <c:pt idx="6321">
                  <c:v>0.32155705028109993</c:v>
                </c:pt>
                <c:pt idx="6322">
                  <c:v>0.32161870108710278</c:v>
                </c:pt>
                <c:pt idx="6323">
                  <c:v>0.32168147232797223</c:v>
                </c:pt>
                <c:pt idx="6324">
                  <c:v>0.32174559752146392</c:v>
                </c:pt>
                <c:pt idx="6325">
                  <c:v>0.32181120978461114</c:v>
                </c:pt>
                <c:pt idx="6326">
                  <c:v>0.32187332404984165</c:v>
                </c:pt>
                <c:pt idx="6327">
                  <c:v>0.32193340288268057</c:v>
                </c:pt>
                <c:pt idx="6328">
                  <c:v>0.32199596352047222</c:v>
                </c:pt>
                <c:pt idx="6329">
                  <c:v>0.32209302120738331</c:v>
                </c:pt>
                <c:pt idx="6330">
                  <c:v>0.32215228584077504</c:v>
                </c:pt>
                <c:pt idx="6331">
                  <c:v>0.32221137185891385</c:v>
                </c:pt>
                <c:pt idx="6332">
                  <c:v>0.32227105061213052</c:v>
                </c:pt>
                <c:pt idx="6333">
                  <c:v>0.32232998496956111</c:v>
                </c:pt>
                <c:pt idx="6334">
                  <c:v>0.32239132371213614</c:v>
                </c:pt>
                <c:pt idx="6335">
                  <c:v>0.32245348321066941</c:v>
                </c:pt>
                <c:pt idx="6336">
                  <c:v>0.32251600801944724</c:v>
                </c:pt>
                <c:pt idx="6337">
                  <c:v>0.32258021056651942</c:v>
                </c:pt>
                <c:pt idx="6338">
                  <c:v>0.3226404090722389</c:v>
                </c:pt>
                <c:pt idx="6339">
                  <c:v>0.32270026014910552</c:v>
                </c:pt>
                <c:pt idx="6340">
                  <c:v>0.32276357213655837</c:v>
                </c:pt>
                <c:pt idx="6341">
                  <c:v>0.32282654464244726</c:v>
                </c:pt>
                <c:pt idx="6342">
                  <c:v>0.32288885262277223</c:v>
                </c:pt>
                <c:pt idx="6343">
                  <c:v>0.32295200685659997</c:v>
                </c:pt>
                <c:pt idx="6344">
                  <c:v>0.32301409774356388</c:v>
                </c:pt>
                <c:pt idx="6345">
                  <c:v>0.32307516157626937</c:v>
                </c:pt>
                <c:pt idx="6346">
                  <c:v>0.32313800679312782</c:v>
                </c:pt>
                <c:pt idx="6347">
                  <c:v>0.32319962329334445</c:v>
                </c:pt>
                <c:pt idx="6348">
                  <c:v>0.32325942986541106</c:v>
                </c:pt>
                <c:pt idx="6349">
                  <c:v>0.32332317226462781</c:v>
                </c:pt>
                <c:pt idx="6350">
                  <c:v>0.32338141600290832</c:v>
                </c:pt>
                <c:pt idx="6351">
                  <c:v>0.32344305362966108</c:v>
                </c:pt>
                <c:pt idx="6352">
                  <c:v>0.32350719392299443</c:v>
                </c:pt>
                <c:pt idx="6353">
                  <c:v>0.32356768270333608</c:v>
                </c:pt>
                <c:pt idx="6354">
                  <c:v>0.32362867428196668</c:v>
                </c:pt>
                <c:pt idx="6355">
                  <c:v>0.32368993182976946</c:v>
                </c:pt>
                <c:pt idx="6356">
                  <c:v>0.32375312652852778</c:v>
                </c:pt>
                <c:pt idx="6357">
                  <c:v>0.32381678415669163</c:v>
                </c:pt>
                <c:pt idx="6358">
                  <c:v>0.32388252629173891</c:v>
                </c:pt>
                <c:pt idx="6359">
                  <c:v>0.3239465249909278</c:v>
                </c:pt>
                <c:pt idx="6360">
                  <c:v>0.32401510278383888</c:v>
                </c:pt>
                <c:pt idx="6361">
                  <c:v>0.32408163229624165</c:v>
                </c:pt>
                <c:pt idx="6362">
                  <c:v>0.32414337688021944</c:v>
                </c:pt>
                <c:pt idx="6363">
                  <c:v>0.32420672085550001</c:v>
                </c:pt>
                <c:pt idx="6364">
                  <c:v>0.32427237325244446</c:v>
                </c:pt>
                <c:pt idx="6365">
                  <c:v>0.32434230811065834</c:v>
                </c:pt>
                <c:pt idx="6366">
                  <c:v>0.3244086983468778</c:v>
                </c:pt>
                <c:pt idx="6367">
                  <c:v>0.32447400980525276</c:v>
                </c:pt>
                <c:pt idx="6368">
                  <c:v>0.32453822367721108</c:v>
                </c:pt>
                <c:pt idx="6369">
                  <c:v>0.32460124737686391</c:v>
                </c:pt>
                <c:pt idx="6370">
                  <c:v>0.32466767794555834</c:v>
                </c:pt>
                <c:pt idx="6371">
                  <c:v>0.32473361379570276</c:v>
                </c:pt>
                <c:pt idx="6372">
                  <c:v>0.32479729870954999</c:v>
                </c:pt>
                <c:pt idx="6373">
                  <c:v>0.32486103554566664</c:v>
                </c:pt>
                <c:pt idx="6374">
                  <c:v>0.32492432150575828</c:v>
                </c:pt>
                <c:pt idx="6375">
                  <c:v>0.32498525440692771</c:v>
                </c:pt>
                <c:pt idx="6376">
                  <c:v>0.32505660527282221</c:v>
                </c:pt>
                <c:pt idx="6377">
                  <c:v>0.32512350406911394</c:v>
                </c:pt>
                <c:pt idx="6378">
                  <c:v>0.32518547462092501</c:v>
                </c:pt>
                <c:pt idx="6379">
                  <c:v>0.32525099383459999</c:v>
                </c:pt>
                <c:pt idx="6380">
                  <c:v>0.32531408958964719</c:v>
                </c:pt>
                <c:pt idx="6381">
                  <c:v>0.32537688540087778</c:v>
                </c:pt>
                <c:pt idx="6382">
                  <c:v>0.32543993506166663</c:v>
                </c:pt>
                <c:pt idx="6383">
                  <c:v>0.32550038324461938</c:v>
                </c:pt>
                <c:pt idx="6384">
                  <c:v>0.32556144674618887</c:v>
                </c:pt>
                <c:pt idx="6385">
                  <c:v>0.32562446037928056</c:v>
                </c:pt>
                <c:pt idx="6386">
                  <c:v>0.32568643867969443</c:v>
                </c:pt>
                <c:pt idx="6387">
                  <c:v>0.32574891752666668</c:v>
                </c:pt>
                <c:pt idx="6388">
                  <c:v>0.32581380122237502</c:v>
                </c:pt>
                <c:pt idx="6389">
                  <c:v>0.325877399312125</c:v>
                </c:pt>
                <c:pt idx="6390">
                  <c:v>0.32594599127769447</c:v>
                </c:pt>
                <c:pt idx="6391">
                  <c:v>0.32601472205585835</c:v>
                </c:pt>
                <c:pt idx="6392">
                  <c:v>0.32607958747280835</c:v>
                </c:pt>
                <c:pt idx="6393">
                  <c:v>0.32614020003212774</c:v>
                </c:pt>
                <c:pt idx="6394">
                  <c:v>0.32620595408810277</c:v>
                </c:pt>
                <c:pt idx="6395">
                  <c:v>0.32626698103215834</c:v>
                </c:pt>
                <c:pt idx="6396">
                  <c:v>0.32632881667878888</c:v>
                </c:pt>
                <c:pt idx="6397">
                  <c:v>0.32639477312564724</c:v>
                </c:pt>
                <c:pt idx="6398">
                  <c:v>0.32646011100875</c:v>
                </c:pt>
                <c:pt idx="6399">
                  <c:v>0.32652963399886947</c:v>
                </c:pt>
                <c:pt idx="6400">
                  <c:v>0.32659479280312781</c:v>
                </c:pt>
                <c:pt idx="6401">
                  <c:v>0.32665635400348059</c:v>
                </c:pt>
                <c:pt idx="6402">
                  <c:v>0.32672112226486111</c:v>
                </c:pt>
                <c:pt idx="6403">
                  <c:v>0.3267830032110195</c:v>
                </c:pt>
                <c:pt idx="6404">
                  <c:v>0.32685251904858331</c:v>
                </c:pt>
                <c:pt idx="6405">
                  <c:v>0.32692044582631669</c:v>
                </c:pt>
                <c:pt idx="6406">
                  <c:v>0.32699297447999165</c:v>
                </c:pt>
                <c:pt idx="6407">
                  <c:v>0.32705937650468608</c:v>
                </c:pt>
                <c:pt idx="6408">
                  <c:v>0.32712269862492777</c:v>
                </c:pt>
                <c:pt idx="6409">
                  <c:v>0.32718798650635555</c:v>
                </c:pt>
                <c:pt idx="6410">
                  <c:v>0.32724965208106388</c:v>
                </c:pt>
                <c:pt idx="6411">
                  <c:v>0.32731774290402504</c:v>
                </c:pt>
                <c:pt idx="6412">
                  <c:v>0.32738153113259166</c:v>
                </c:pt>
                <c:pt idx="6413">
                  <c:v>0.32744544128576669</c:v>
                </c:pt>
                <c:pt idx="6414">
                  <c:v>0.32751058929496119</c:v>
                </c:pt>
                <c:pt idx="6415">
                  <c:v>0.32757549491193333</c:v>
                </c:pt>
                <c:pt idx="6416">
                  <c:v>0.32764120399951668</c:v>
                </c:pt>
                <c:pt idx="6417">
                  <c:v>0.32770895216200002</c:v>
                </c:pt>
                <c:pt idx="6418">
                  <c:v>0.32778042482004999</c:v>
                </c:pt>
                <c:pt idx="6419">
                  <c:v>0.32784477869669443</c:v>
                </c:pt>
                <c:pt idx="6420">
                  <c:v>0.32790855666001389</c:v>
                </c:pt>
                <c:pt idx="6421">
                  <c:v>0.32797662066088612</c:v>
                </c:pt>
                <c:pt idx="6422">
                  <c:v>0.32804151250256386</c:v>
                </c:pt>
                <c:pt idx="6423">
                  <c:v>0.32810491879780834</c:v>
                </c:pt>
                <c:pt idx="6424">
                  <c:v>0.3281694699658278</c:v>
                </c:pt>
                <c:pt idx="6425">
                  <c:v>0.32823312766021945</c:v>
                </c:pt>
                <c:pt idx="6426">
                  <c:v>0.32829895138740278</c:v>
                </c:pt>
                <c:pt idx="6427">
                  <c:v>0.32836498002211112</c:v>
                </c:pt>
                <c:pt idx="6428">
                  <c:v>0.32842934793896111</c:v>
                </c:pt>
                <c:pt idx="6429">
                  <c:v>0.32849444793330279</c:v>
                </c:pt>
                <c:pt idx="6430">
                  <c:v>0.32855857385529164</c:v>
                </c:pt>
                <c:pt idx="6431">
                  <c:v>0.32862286673651669</c:v>
                </c:pt>
                <c:pt idx="6432">
                  <c:v>0.32868784083260283</c:v>
                </c:pt>
                <c:pt idx="6433">
                  <c:v>0.32875651021798336</c:v>
                </c:pt>
                <c:pt idx="6434">
                  <c:v>0.32881971100966112</c:v>
                </c:pt>
                <c:pt idx="6435">
                  <c:v>0.32888385421699717</c:v>
                </c:pt>
                <c:pt idx="6436">
                  <c:v>0.32895522799756666</c:v>
                </c:pt>
                <c:pt idx="6437">
                  <c:v>0.32902334339088607</c:v>
                </c:pt>
                <c:pt idx="6438">
                  <c:v>0.32908974852826667</c:v>
                </c:pt>
                <c:pt idx="6439">
                  <c:v>0.32915486991405279</c:v>
                </c:pt>
                <c:pt idx="6440">
                  <c:v>0.32922037369675</c:v>
                </c:pt>
                <c:pt idx="6441">
                  <c:v>0.32928572403060002</c:v>
                </c:pt>
                <c:pt idx="6442">
                  <c:v>0.32935225003295276</c:v>
                </c:pt>
                <c:pt idx="6443">
                  <c:v>0.32942429569032222</c:v>
                </c:pt>
                <c:pt idx="6444">
                  <c:v>0.32949533051914442</c:v>
                </c:pt>
                <c:pt idx="6445">
                  <c:v>0.32956798791885272</c:v>
                </c:pt>
                <c:pt idx="6446">
                  <c:v>0.32963530553711667</c:v>
                </c:pt>
                <c:pt idx="6447">
                  <c:v>0.32970892886320552</c:v>
                </c:pt>
                <c:pt idx="6448">
                  <c:v>0.32977620760599718</c:v>
                </c:pt>
                <c:pt idx="6449">
                  <c:v>0.3298454215791472</c:v>
                </c:pt>
                <c:pt idx="6450">
                  <c:v>0.32990982499387494</c:v>
                </c:pt>
                <c:pt idx="6451">
                  <c:v>0.32997457504272221</c:v>
                </c:pt>
                <c:pt idx="6452">
                  <c:v>0.33003676500585277</c:v>
                </c:pt>
                <c:pt idx="6453">
                  <c:v>0.33010235627492229</c:v>
                </c:pt>
                <c:pt idx="6454">
                  <c:v>0.33016751123799171</c:v>
                </c:pt>
                <c:pt idx="6455">
                  <c:v>0.33022981961568054</c:v>
                </c:pt>
                <c:pt idx="6456">
                  <c:v>0.3302963307831</c:v>
                </c:pt>
                <c:pt idx="6457">
                  <c:v>0.33036651048395277</c:v>
                </c:pt>
                <c:pt idx="6458">
                  <c:v>0.33043298933240828</c:v>
                </c:pt>
                <c:pt idx="6459">
                  <c:v>0.3304998316367444</c:v>
                </c:pt>
                <c:pt idx="6460">
                  <c:v>0.33056414749887225</c:v>
                </c:pt>
                <c:pt idx="6461">
                  <c:v>0.33062522563669167</c:v>
                </c:pt>
                <c:pt idx="6462">
                  <c:v>0.33068834443886946</c:v>
                </c:pt>
                <c:pt idx="6463">
                  <c:v>0.33075586610369995</c:v>
                </c:pt>
                <c:pt idx="6464">
                  <c:v>0.3308265578746778</c:v>
                </c:pt>
                <c:pt idx="6465">
                  <c:v>0.33089910950925555</c:v>
                </c:pt>
                <c:pt idx="6466">
                  <c:v>0.33096712311108889</c:v>
                </c:pt>
                <c:pt idx="6467">
                  <c:v>0.33103979859086946</c:v>
                </c:pt>
                <c:pt idx="6468">
                  <c:v>0.33110612922244442</c:v>
                </c:pt>
                <c:pt idx="6469">
                  <c:v>0.33117163519064446</c:v>
                </c:pt>
                <c:pt idx="6470">
                  <c:v>0.33127278712060559</c:v>
                </c:pt>
                <c:pt idx="6471">
                  <c:v>0.33134508450825828</c:v>
                </c:pt>
                <c:pt idx="6472">
                  <c:v>0.33141203085581389</c:v>
                </c:pt>
                <c:pt idx="6473">
                  <c:v>0.33147994670602776</c:v>
                </c:pt>
                <c:pt idx="6474">
                  <c:v>0.33154492669635277</c:v>
                </c:pt>
                <c:pt idx="6475">
                  <c:v>0.33161674684948333</c:v>
                </c:pt>
                <c:pt idx="6476">
                  <c:v>0.33170789678891388</c:v>
                </c:pt>
                <c:pt idx="6477">
                  <c:v>0.33178189284271664</c:v>
                </c:pt>
                <c:pt idx="6478">
                  <c:v>0.33184911310672499</c:v>
                </c:pt>
                <c:pt idx="6479">
                  <c:v>0.33191795812712777</c:v>
                </c:pt>
                <c:pt idx="6480">
                  <c:v>0.33198486712243613</c:v>
                </c:pt>
                <c:pt idx="6481">
                  <c:v>0.33205371558666108</c:v>
                </c:pt>
                <c:pt idx="6482">
                  <c:v>0.33211922559473056</c:v>
                </c:pt>
                <c:pt idx="6483">
                  <c:v>0.33218281547228329</c:v>
                </c:pt>
                <c:pt idx="6484">
                  <c:v>0.33225126412179723</c:v>
                </c:pt>
                <c:pt idx="6485">
                  <c:v>0.33231872902976112</c:v>
                </c:pt>
                <c:pt idx="6486">
                  <c:v>0.33238335563076665</c:v>
                </c:pt>
                <c:pt idx="6487">
                  <c:v>0.33244941552480001</c:v>
                </c:pt>
                <c:pt idx="6488">
                  <c:v>0.33251502772172226</c:v>
                </c:pt>
                <c:pt idx="6489">
                  <c:v>0.33257884906397783</c:v>
                </c:pt>
                <c:pt idx="6490">
                  <c:v>0.33265275922086385</c:v>
                </c:pt>
                <c:pt idx="6491">
                  <c:v>0.33272222068574447</c:v>
                </c:pt>
                <c:pt idx="6492">
                  <c:v>0.33279048191176386</c:v>
                </c:pt>
                <c:pt idx="6493">
                  <c:v>0.33286706427733054</c:v>
                </c:pt>
                <c:pt idx="6494">
                  <c:v>0.33293287674585836</c:v>
                </c:pt>
                <c:pt idx="6495">
                  <c:v>0.33300098054938609</c:v>
                </c:pt>
                <c:pt idx="6496">
                  <c:v>0.33306793451309163</c:v>
                </c:pt>
                <c:pt idx="6497">
                  <c:v>0.33313391241762225</c:v>
                </c:pt>
                <c:pt idx="6498">
                  <c:v>0.33319657425085558</c:v>
                </c:pt>
                <c:pt idx="6499">
                  <c:v>0.33326934483316106</c:v>
                </c:pt>
                <c:pt idx="6500">
                  <c:v>0.33333236787054166</c:v>
                </c:pt>
                <c:pt idx="6501">
                  <c:v>0.3333935374683778</c:v>
                </c:pt>
                <c:pt idx="6502">
                  <c:v>0.33349006944232501</c:v>
                </c:pt>
                <c:pt idx="6503">
                  <c:v>0.33355062524477502</c:v>
                </c:pt>
                <c:pt idx="6504">
                  <c:v>0.33361242102251942</c:v>
                </c:pt>
                <c:pt idx="6505">
                  <c:v>0.33367630355887778</c:v>
                </c:pt>
                <c:pt idx="6506">
                  <c:v>0.33373858955171115</c:v>
                </c:pt>
                <c:pt idx="6507">
                  <c:v>0.33379977703094443</c:v>
                </c:pt>
                <c:pt idx="6508">
                  <c:v>0.33387873603237778</c:v>
                </c:pt>
                <c:pt idx="6509">
                  <c:v>0.33394993762175001</c:v>
                </c:pt>
                <c:pt idx="6510">
                  <c:v>0.33402320312128886</c:v>
                </c:pt>
                <c:pt idx="6511">
                  <c:v>0.33408936043580278</c:v>
                </c:pt>
                <c:pt idx="6512">
                  <c:v>0.33414854182137221</c:v>
                </c:pt>
                <c:pt idx="6513">
                  <c:v>0.33421760088867497</c:v>
                </c:pt>
                <c:pt idx="6514">
                  <c:v>0.33428218464056392</c:v>
                </c:pt>
                <c:pt idx="6515">
                  <c:v>0.33434602770540278</c:v>
                </c:pt>
                <c:pt idx="6516">
                  <c:v>0.3344096755981445</c:v>
                </c:pt>
                <c:pt idx="6517">
                  <c:v>0.33447362800439168</c:v>
                </c:pt>
                <c:pt idx="6518">
                  <c:v>0.33453760166962776</c:v>
                </c:pt>
                <c:pt idx="6519">
                  <c:v>0.33460481564203892</c:v>
                </c:pt>
                <c:pt idx="6520">
                  <c:v>0.33467004345522777</c:v>
                </c:pt>
                <c:pt idx="6521">
                  <c:v>0.33473584194978051</c:v>
                </c:pt>
                <c:pt idx="6522">
                  <c:v>0.33479889048470279</c:v>
                </c:pt>
                <c:pt idx="6523">
                  <c:v>0.33486653440528336</c:v>
                </c:pt>
                <c:pt idx="6524">
                  <c:v>0.33493079033162776</c:v>
                </c:pt>
                <c:pt idx="6525">
                  <c:v>0.33499496506319998</c:v>
                </c:pt>
                <c:pt idx="6526">
                  <c:v>0.33505858480930273</c:v>
                </c:pt>
                <c:pt idx="6527">
                  <c:v>0.33512103292676942</c:v>
                </c:pt>
                <c:pt idx="6528">
                  <c:v>0.33518657075034164</c:v>
                </c:pt>
                <c:pt idx="6529">
                  <c:v>0.33525595300727223</c:v>
                </c:pt>
                <c:pt idx="6530">
                  <c:v>0.33532531062761944</c:v>
                </c:pt>
                <c:pt idx="6531">
                  <c:v>0.335394285784825</c:v>
                </c:pt>
                <c:pt idx="6532">
                  <c:v>0.33545948876274723</c:v>
                </c:pt>
                <c:pt idx="6533">
                  <c:v>0.33552344606982221</c:v>
                </c:pt>
                <c:pt idx="6534">
                  <c:v>0.33558860745694724</c:v>
                </c:pt>
                <c:pt idx="6535">
                  <c:v>0.33565624309910552</c:v>
                </c:pt>
                <c:pt idx="6536">
                  <c:v>0.33572152064906113</c:v>
                </c:pt>
                <c:pt idx="6537">
                  <c:v>0.33578610228167505</c:v>
                </c:pt>
                <c:pt idx="6538">
                  <c:v>0.33585659093326942</c:v>
                </c:pt>
                <c:pt idx="6539">
                  <c:v>0.33592686719364445</c:v>
                </c:pt>
                <c:pt idx="6540">
                  <c:v>0.33599428706698892</c:v>
                </c:pt>
                <c:pt idx="6541">
                  <c:v>0.33605747838815003</c:v>
                </c:pt>
                <c:pt idx="6542">
                  <c:v>0.33612098528279166</c:v>
                </c:pt>
                <c:pt idx="6543">
                  <c:v>0.3361921144856333</c:v>
                </c:pt>
                <c:pt idx="6544">
                  <c:v>0.33625757416089169</c:v>
                </c:pt>
                <c:pt idx="6545">
                  <c:v>0.33632228314876389</c:v>
                </c:pt>
                <c:pt idx="6546">
                  <c:v>0.33638659404383614</c:v>
                </c:pt>
                <c:pt idx="6547">
                  <c:v>0.33646097593837221</c:v>
                </c:pt>
                <c:pt idx="6548">
                  <c:v>0.33652746227052227</c:v>
                </c:pt>
                <c:pt idx="6549">
                  <c:v>0.33660159899128611</c:v>
                </c:pt>
                <c:pt idx="6550">
                  <c:v>0.33666895733939167</c:v>
                </c:pt>
                <c:pt idx="6551">
                  <c:v>0.33673662907547225</c:v>
                </c:pt>
                <c:pt idx="6552">
                  <c:v>0.33681697792476945</c:v>
                </c:pt>
                <c:pt idx="6553">
                  <c:v>0.33689987050162223</c:v>
                </c:pt>
                <c:pt idx="6554">
                  <c:v>0.33696821497546114</c:v>
                </c:pt>
                <c:pt idx="6555">
                  <c:v>0.33703787724176942</c:v>
                </c:pt>
                <c:pt idx="6556">
                  <c:v>0.33710521896679996</c:v>
                </c:pt>
                <c:pt idx="6557">
                  <c:v>0.33717771338091945</c:v>
                </c:pt>
                <c:pt idx="6558">
                  <c:v>0.33724816090530557</c:v>
                </c:pt>
                <c:pt idx="6559">
                  <c:v>0.33730985158019444</c:v>
                </c:pt>
                <c:pt idx="6560">
                  <c:v>0.33737374285856669</c:v>
                </c:pt>
                <c:pt idx="6561">
                  <c:v>0.33743606044186392</c:v>
                </c:pt>
                <c:pt idx="6562">
                  <c:v>0.3375065855185167</c:v>
                </c:pt>
                <c:pt idx="6563">
                  <c:v>0.33758750438690005</c:v>
                </c:pt>
                <c:pt idx="6564">
                  <c:v>0.33765278081099165</c:v>
                </c:pt>
                <c:pt idx="6565">
                  <c:v>0.33773119582069999</c:v>
                </c:pt>
                <c:pt idx="6566">
                  <c:v>0.33780095789167502</c:v>
                </c:pt>
                <c:pt idx="6567">
                  <c:v>0.33787162555588607</c:v>
                </c:pt>
                <c:pt idx="6568">
                  <c:v>0.33794277939531386</c:v>
                </c:pt>
                <c:pt idx="6569">
                  <c:v>0.33800935308138336</c:v>
                </c:pt>
                <c:pt idx="6570">
                  <c:v>0.33807902587784444</c:v>
                </c:pt>
                <c:pt idx="6571">
                  <c:v>0.33815001666545835</c:v>
                </c:pt>
                <c:pt idx="6572">
                  <c:v>0.33821484923362494</c:v>
                </c:pt>
                <c:pt idx="6573">
                  <c:v>0.3382806468009944</c:v>
                </c:pt>
                <c:pt idx="6574">
                  <c:v>0.33834557632605006</c:v>
                </c:pt>
                <c:pt idx="6575">
                  <c:v>0.33840927647219721</c:v>
                </c:pt>
                <c:pt idx="6576">
                  <c:v>0.3384776369068333</c:v>
                </c:pt>
                <c:pt idx="6577">
                  <c:v>0.33854600767294446</c:v>
                </c:pt>
                <c:pt idx="6578">
                  <c:v>0.33860772563351388</c:v>
                </c:pt>
                <c:pt idx="6579">
                  <c:v>0.33866964909765274</c:v>
                </c:pt>
                <c:pt idx="6580">
                  <c:v>0.33873394674724999</c:v>
                </c:pt>
                <c:pt idx="6581">
                  <c:v>0.33879846466911945</c:v>
                </c:pt>
                <c:pt idx="6582">
                  <c:v>0.33886059125264445</c:v>
                </c:pt>
                <c:pt idx="6583">
                  <c:v>0.33892305374145276</c:v>
                </c:pt>
                <c:pt idx="6584">
                  <c:v>0.3389840170409944</c:v>
                </c:pt>
                <c:pt idx="6585">
                  <c:v>0.33904673178990558</c:v>
                </c:pt>
                <c:pt idx="6586">
                  <c:v>0.33910871764023892</c:v>
                </c:pt>
                <c:pt idx="6587">
                  <c:v>0.33917164438300557</c:v>
                </c:pt>
                <c:pt idx="6588">
                  <c:v>0.33923374924394722</c:v>
                </c:pt>
                <c:pt idx="6589">
                  <c:v>0.3392975999911611</c:v>
                </c:pt>
                <c:pt idx="6590">
                  <c:v>0.33936032911141667</c:v>
                </c:pt>
                <c:pt idx="6591">
                  <c:v>0.33942356725533612</c:v>
                </c:pt>
                <c:pt idx="6592">
                  <c:v>0.33948653188016664</c:v>
                </c:pt>
                <c:pt idx="6593">
                  <c:v>0.33954924570189443</c:v>
                </c:pt>
                <c:pt idx="6594">
                  <c:v>0.33961283829476946</c:v>
                </c:pt>
                <c:pt idx="6595">
                  <c:v>0.33967472765180556</c:v>
                </c:pt>
                <c:pt idx="6596">
                  <c:v>0.3397373023960305</c:v>
                </c:pt>
                <c:pt idx="6597">
                  <c:v>0.33979990634653057</c:v>
                </c:pt>
                <c:pt idx="6598">
                  <c:v>0.33986202100912505</c:v>
                </c:pt>
                <c:pt idx="6599">
                  <c:v>0.33992440607812496</c:v>
                </c:pt>
                <c:pt idx="6600">
                  <c:v>0.33998614324463611</c:v>
                </c:pt>
                <c:pt idx="6601">
                  <c:v>0.34004930635293051</c:v>
                </c:pt>
                <c:pt idx="6602">
                  <c:v>0.34011628031730556</c:v>
                </c:pt>
                <c:pt idx="6603">
                  <c:v>0.34018576376967774</c:v>
                </c:pt>
                <c:pt idx="6604">
                  <c:v>0.34024953954749443</c:v>
                </c:pt>
                <c:pt idx="6605">
                  <c:v>0.34031203455394998</c:v>
                </c:pt>
                <c:pt idx="6606">
                  <c:v>0.34037538952297497</c:v>
                </c:pt>
                <c:pt idx="6607">
                  <c:v>0.34043864733642781</c:v>
                </c:pt>
                <c:pt idx="6608">
                  <c:v>0.34050725844171109</c:v>
                </c:pt>
                <c:pt idx="6609">
                  <c:v>0.34057797491550273</c:v>
                </c:pt>
                <c:pt idx="6610">
                  <c:v>0.34064293225606107</c:v>
                </c:pt>
                <c:pt idx="6611">
                  <c:v>0.34070500671863335</c:v>
                </c:pt>
                <c:pt idx="6612">
                  <c:v>0.34077029426892497</c:v>
                </c:pt>
                <c:pt idx="6613">
                  <c:v>0.34083339658048334</c:v>
                </c:pt>
                <c:pt idx="6614">
                  <c:v>0.34089549230204441</c:v>
                </c:pt>
                <c:pt idx="6615">
                  <c:v>0.34095674037933332</c:v>
                </c:pt>
                <c:pt idx="6616">
                  <c:v>0.34102026608254998</c:v>
                </c:pt>
                <c:pt idx="6617">
                  <c:v>0.34108217159906945</c:v>
                </c:pt>
                <c:pt idx="6618">
                  <c:v>0.34114490436183059</c:v>
                </c:pt>
                <c:pt idx="6619">
                  <c:v>0.34120984613895278</c:v>
                </c:pt>
                <c:pt idx="6620">
                  <c:v>0.34127382695674718</c:v>
                </c:pt>
                <c:pt idx="6621">
                  <c:v>0.34133836401833334</c:v>
                </c:pt>
                <c:pt idx="6622">
                  <c:v>0.34140592879719167</c:v>
                </c:pt>
                <c:pt idx="6623">
                  <c:v>0.34147584458191943</c:v>
                </c:pt>
                <c:pt idx="6624">
                  <c:v>0.34154623197184447</c:v>
                </c:pt>
                <c:pt idx="6625">
                  <c:v>0.34161889559692776</c:v>
                </c:pt>
                <c:pt idx="6626">
                  <c:v>0.34168116589387221</c:v>
                </c:pt>
                <c:pt idx="6627">
                  <c:v>0.34174339042769447</c:v>
                </c:pt>
                <c:pt idx="6628">
                  <c:v>0.34180958933300276</c:v>
                </c:pt>
                <c:pt idx="6629">
                  <c:v>0.34187545233302502</c:v>
                </c:pt>
                <c:pt idx="6630">
                  <c:v>0.34193749460908884</c:v>
                </c:pt>
                <c:pt idx="6631">
                  <c:v>0.34199941251012778</c:v>
                </c:pt>
                <c:pt idx="6632">
                  <c:v>0.34206018487612222</c:v>
                </c:pt>
                <c:pt idx="6633">
                  <c:v>0.34212344447771664</c:v>
                </c:pt>
                <c:pt idx="6634">
                  <c:v>0.34218892302777781</c:v>
                </c:pt>
                <c:pt idx="6635">
                  <c:v>0.34225166824128889</c:v>
                </c:pt>
                <c:pt idx="6636">
                  <c:v>0.3423201984167083</c:v>
                </c:pt>
                <c:pt idx="6637">
                  <c:v>0.3424044560061556</c:v>
                </c:pt>
                <c:pt idx="6638">
                  <c:v>0.34247773581080837</c:v>
                </c:pt>
                <c:pt idx="6639">
                  <c:v>0.34255442327923052</c:v>
                </c:pt>
                <c:pt idx="6640">
                  <c:v>0.34263662106460829</c:v>
                </c:pt>
                <c:pt idx="6641">
                  <c:v>0.34271172331438893</c:v>
                </c:pt>
                <c:pt idx="6642">
                  <c:v>0.34278195023536667</c:v>
                </c:pt>
                <c:pt idx="6643">
                  <c:v>0.34284894963105278</c:v>
                </c:pt>
                <c:pt idx="6644">
                  <c:v>0.34291401359770002</c:v>
                </c:pt>
                <c:pt idx="6645">
                  <c:v>0.3429802934990972</c:v>
                </c:pt>
                <c:pt idx="6646">
                  <c:v>0.34305449081791661</c:v>
                </c:pt>
                <c:pt idx="6647">
                  <c:v>0.34312313821580553</c:v>
                </c:pt>
                <c:pt idx="6648">
                  <c:v>0.34318652477529171</c:v>
                </c:pt>
                <c:pt idx="6649">
                  <c:v>0.34325578656461386</c:v>
                </c:pt>
                <c:pt idx="6650">
                  <c:v>0.34332209871874719</c:v>
                </c:pt>
                <c:pt idx="6651">
                  <c:v>0.34338508625824998</c:v>
                </c:pt>
                <c:pt idx="6652">
                  <c:v>0.34345029943519173</c:v>
                </c:pt>
                <c:pt idx="6653">
                  <c:v>0.34351476834879718</c:v>
                </c:pt>
                <c:pt idx="6654">
                  <c:v>0.34358178979820558</c:v>
                </c:pt>
                <c:pt idx="6655">
                  <c:v>0.34364801380369164</c:v>
                </c:pt>
                <c:pt idx="6656">
                  <c:v>0.34371516419781389</c:v>
                </c:pt>
                <c:pt idx="6657">
                  <c:v>0.34377936224142502</c:v>
                </c:pt>
                <c:pt idx="6658">
                  <c:v>0.34384551432397498</c:v>
                </c:pt>
                <c:pt idx="6659">
                  <c:v>0.34390863683488609</c:v>
                </c:pt>
                <c:pt idx="6660">
                  <c:v>0.34397405240270557</c:v>
                </c:pt>
                <c:pt idx="6661">
                  <c:v>0.34404007825586391</c:v>
                </c:pt>
                <c:pt idx="6662">
                  <c:v>0.34410540938377221</c:v>
                </c:pt>
                <c:pt idx="6663">
                  <c:v>0.34416817155149165</c:v>
                </c:pt>
                <c:pt idx="6664">
                  <c:v>0.34423302438523889</c:v>
                </c:pt>
                <c:pt idx="6665">
                  <c:v>0.34430185423956944</c:v>
                </c:pt>
                <c:pt idx="6666">
                  <c:v>0.34437838143772498</c:v>
                </c:pt>
                <c:pt idx="6667">
                  <c:v>0.34444898539119162</c:v>
                </c:pt>
                <c:pt idx="6668">
                  <c:v>0.34452734755145004</c:v>
                </c:pt>
                <c:pt idx="6669">
                  <c:v>0.34460043953524444</c:v>
                </c:pt>
                <c:pt idx="6670">
                  <c:v>0.3446699243783945</c:v>
                </c:pt>
                <c:pt idx="6671">
                  <c:v>0.34474273290898888</c:v>
                </c:pt>
                <c:pt idx="6672">
                  <c:v>0.34481181422869167</c:v>
                </c:pt>
                <c:pt idx="6673">
                  <c:v>0.3448824132151056</c:v>
                </c:pt>
                <c:pt idx="6674">
                  <c:v>0.3449509037865528</c:v>
                </c:pt>
                <c:pt idx="6675">
                  <c:v>0.34502238439188887</c:v>
                </c:pt>
                <c:pt idx="6676">
                  <c:v>0.3450953652461361</c:v>
                </c:pt>
                <c:pt idx="6677">
                  <c:v>0.34515828145874722</c:v>
                </c:pt>
                <c:pt idx="6678">
                  <c:v>0.34522291269567223</c:v>
                </c:pt>
                <c:pt idx="6679">
                  <c:v>0.34528884351253336</c:v>
                </c:pt>
                <c:pt idx="6680">
                  <c:v>0.34535098559326388</c:v>
                </c:pt>
                <c:pt idx="6681">
                  <c:v>0.34541397405994995</c:v>
                </c:pt>
                <c:pt idx="6682">
                  <c:v>0.34547804229789164</c:v>
                </c:pt>
                <c:pt idx="6683">
                  <c:v>0.34554544905821388</c:v>
                </c:pt>
                <c:pt idx="6684">
                  <c:v>0.34564054164621388</c:v>
                </c:pt>
                <c:pt idx="6685">
                  <c:v>0.34571464896201942</c:v>
                </c:pt>
                <c:pt idx="6686">
                  <c:v>0.34577856083710834</c:v>
                </c:pt>
                <c:pt idx="6687">
                  <c:v>0.34584278444448885</c:v>
                </c:pt>
                <c:pt idx="6688">
                  <c:v>0.34591121402051672</c:v>
                </c:pt>
                <c:pt idx="6689">
                  <c:v>0.34597629865010554</c:v>
                </c:pt>
                <c:pt idx="6690">
                  <c:v>0.34604814655250837</c:v>
                </c:pt>
                <c:pt idx="6691">
                  <c:v>0.34611429664823612</c:v>
                </c:pt>
                <c:pt idx="6692">
                  <c:v>0.34618458847204725</c:v>
                </c:pt>
                <c:pt idx="6693">
                  <c:v>0.34625279446442775</c:v>
                </c:pt>
                <c:pt idx="6694">
                  <c:v>0.34633001440101113</c:v>
                </c:pt>
                <c:pt idx="6695">
                  <c:v>0.3463968853818028</c:v>
                </c:pt>
                <c:pt idx="6696">
                  <c:v>0.34645900944868607</c:v>
                </c:pt>
                <c:pt idx="6697">
                  <c:v>0.34656312604745004</c:v>
                </c:pt>
                <c:pt idx="6698">
                  <c:v>0.34662881559795555</c:v>
                </c:pt>
                <c:pt idx="6699">
                  <c:v>0.34669286575582225</c:v>
                </c:pt>
                <c:pt idx="6700">
                  <c:v>0.34675869180096386</c:v>
                </c:pt>
                <c:pt idx="6701">
                  <c:v>0.34682293858792773</c:v>
                </c:pt>
                <c:pt idx="6702">
                  <c:v>0.34688851979043611</c:v>
                </c:pt>
                <c:pt idx="6703">
                  <c:v>0.34694932765430836</c:v>
                </c:pt>
                <c:pt idx="6704">
                  <c:v>0.34700971490806948</c:v>
                </c:pt>
                <c:pt idx="6705">
                  <c:v>0.34707129809591392</c:v>
                </c:pt>
                <c:pt idx="6706">
                  <c:v>0.3471349482403861</c:v>
                </c:pt>
                <c:pt idx="6707">
                  <c:v>0.34720129979981107</c:v>
                </c:pt>
                <c:pt idx="6708">
                  <c:v>0.3472661449511833</c:v>
                </c:pt>
                <c:pt idx="6709">
                  <c:v>0.34732611477375003</c:v>
                </c:pt>
                <c:pt idx="6710">
                  <c:v>0.34738600002394726</c:v>
                </c:pt>
                <c:pt idx="6711">
                  <c:v>0.34745056702030835</c:v>
                </c:pt>
                <c:pt idx="6712">
                  <c:v>0.34751868791050278</c:v>
                </c:pt>
                <c:pt idx="6713">
                  <c:v>0.34758249733183055</c:v>
                </c:pt>
                <c:pt idx="6714">
                  <c:v>0.3476621728473222</c:v>
                </c:pt>
                <c:pt idx="6715">
                  <c:v>0.34773113767305835</c:v>
                </c:pt>
                <c:pt idx="6716">
                  <c:v>0.34779700742827502</c:v>
                </c:pt>
                <c:pt idx="6717">
                  <c:v>0.34786636518107505</c:v>
                </c:pt>
                <c:pt idx="6718">
                  <c:v>0.34792797108491114</c:v>
                </c:pt>
                <c:pt idx="6719">
                  <c:v>0.34800141943825552</c:v>
                </c:pt>
                <c:pt idx="6720">
                  <c:v>0.34807045055760277</c:v>
                </c:pt>
                <c:pt idx="6721">
                  <c:v>0.34813407242298056</c:v>
                </c:pt>
                <c:pt idx="6722">
                  <c:v>0.34819988018936393</c:v>
                </c:pt>
                <c:pt idx="6723">
                  <c:v>0.34826831943458886</c:v>
                </c:pt>
                <c:pt idx="6724">
                  <c:v>0.34833585004011663</c:v>
                </c:pt>
                <c:pt idx="6725">
                  <c:v>0.34840000397629167</c:v>
                </c:pt>
                <c:pt idx="6726">
                  <c:v>0.34846812493271107</c:v>
                </c:pt>
                <c:pt idx="6727">
                  <c:v>0.34853570799032779</c:v>
                </c:pt>
                <c:pt idx="6728">
                  <c:v>0.34859981854756666</c:v>
                </c:pt>
                <c:pt idx="6729">
                  <c:v>0.3486666089958611</c:v>
                </c:pt>
                <c:pt idx="6730">
                  <c:v>0.34873723367849718</c:v>
                </c:pt>
                <c:pt idx="6731">
                  <c:v>0.34880301548374998</c:v>
                </c:pt>
                <c:pt idx="6732">
                  <c:v>0.34887562851110837</c:v>
                </c:pt>
                <c:pt idx="6733">
                  <c:v>0.34894358575343892</c:v>
                </c:pt>
                <c:pt idx="6734">
                  <c:v>0.34901213573084722</c:v>
                </c:pt>
                <c:pt idx="6735">
                  <c:v>0.34908218854003331</c:v>
                </c:pt>
                <c:pt idx="6736">
                  <c:v>0.34914614200591942</c:v>
                </c:pt>
                <c:pt idx="6737">
                  <c:v>0.34921650542153054</c:v>
                </c:pt>
                <c:pt idx="6738">
                  <c:v>0.34928480154938052</c:v>
                </c:pt>
                <c:pt idx="6739">
                  <c:v>0.34935104654894722</c:v>
                </c:pt>
                <c:pt idx="6740">
                  <c:v>0.34941745261351109</c:v>
                </c:pt>
                <c:pt idx="6741">
                  <c:v>0.34948156389925</c:v>
                </c:pt>
                <c:pt idx="6742">
                  <c:v>0.34954289959536389</c:v>
                </c:pt>
                <c:pt idx="6743">
                  <c:v>0.34960722552405277</c:v>
                </c:pt>
                <c:pt idx="6744">
                  <c:v>0.34967141343487501</c:v>
                </c:pt>
                <c:pt idx="6745">
                  <c:v>0.3497351590130055</c:v>
                </c:pt>
                <c:pt idx="6746">
                  <c:v>0.34980322175555556</c:v>
                </c:pt>
                <c:pt idx="6747">
                  <c:v>0.34986928999423889</c:v>
                </c:pt>
                <c:pt idx="6748">
                  <c:v>0.3499326979451694</c:v>
                </c:pt>
                <c:pt idx="6749">
                  <c:v>0.34999999794695003</c:v>
                </c:pt>
                <c:pt idx="6750">
                  <c:v>0.35006570418675559</c:v>
                </c:pt>
                <c:pt idx="6751">
                  <c:v>0.35014062311914168</c:v>
                </c:pt>
                <c:pt idx="6752">
                  <c:v>0.35020906852351108</c:v>
                </c:pt>
                <c:pt idx="6753">
                  <c:v>0.35027856575118055</c:v>
                </c:pt>
                <c:pt idx="6754">
                  <c:v>0.3503445081578333</c:v>
                </c:pt>
                <c:pt idx="6755">
                  <c:v>0.35040941033098333</c:v>
                </c:pt>
                <c:pt idx="6756">
                  <c:v>0.35047486901283059</c:v>
                </c:pt>
                <c:pt idx="6757">
                  <c:v>0.35054679711659725</c:v>
                </c:pt>
                <c:pt idx="6758">
                  <c:v>0.35060751166608328</c:v>
                </c:pt>
                <c:pt idx="6759">
                  <c:v>0.35067770507600554</c:v>
                </c:pt>
                <c:pt idx="6760">
                  <c:v>0.35074335952599722</c:v>
                </c:pt>
                <c:pt idx="6761">
                  <c:v>0.35080701443883888</c:v>
                </c:pt>
                <c:pt idx="6762">
                  <c:v>0.35087469034724722</c:v>
                </c:pt>
                <c:pt idx="6763">
                  <c:v>0.3509376664956389</c:v>
                </c:pt>
                <c:pt idx="6764">
                  <c:v>0.35100147399637216</c:v>
                </c:pt>
                <c:pt idx="6765">
                  <c:v>0.35106720772054439</c:v>
                </c:pt>
                <c:pt idx="6766">
                  <c:v>0.35113693442609439</c:v>
                </c:pt>
                <c:pt idx="6767">
                  <c:v>0.35119874331686113</c:v>
                </c:pt>
                <c:pt idx="6768">
                  <c:v>0.35126541985405557</c:v>
                </c:pt>
                <c:pt idx="6769">
                  <c:v>0.35133171048429163</c:v>
                </c:pt>
                <c:pt idx="6770">
                  <c:v>0.35139502710766113</c:v>
                </c:pt>
                <c:pt idx="6771">
                  <c:v>0.35145887765619449</c:v>
                </c:pt>
                <c:pt idx="6772">
                  <c:v>0.35152240640587223</c:v>
                </c:pt>
                <c:pt idx="6773">
                  <c:v>0.3515876702467583</c:v>
                </c:pt>
                <c:pt idx="6774">
                  <c:v>0.35165362305111109</c:v>
                </c:pt>
                <c:pt idx="6775">
                  <c:v>0.35172412368986106</c:v>
                </c:pt>
                <c:pt idx="6776">
                  <c:v>0.3517909914255139</c:v>
                </c:pt>
                <c:pt idx="6777">
                  <c:v>0.35185658911863887</c:v>
                </c:pt>
                <c:pt idx="6778">
                  <c:v>0.35192246754964168</c:v>
                </c:pt>
                <c:pt idx="6779">
                  <c:v>0.35198935005399717</c:v>
                </c:pt>
                <c:pt idx="6780">
                  <c:v>0.3520559522840695</c:v>
                </c:pt>
                <c:pt idx="6781">
                  <c:v>0.35211939831574723</c:v>
                </c:pt>
                <c:pt idx="6782">
                  <c:v>0.35218341900242495</c:v>
                </c:pt>
                <c:pt idx="6783">
                  <c:v>0.35224756108389721</c:v>
                </c:pt>
                <c:pt idx="6784">
                  <c:v>0.35231152216593331</c:v>
                </c:pt>
                <c:pt idx="6785">
                  <c:v>0.35237441824541943</c:v>
                </c:pt>
                <c:pt idx="6786">
                  <c:v>0.35244017740090555</c:v>
                </c:pt>
                <c:pt idx="6787">
                  <c:v>0.35250495711962226</c:v>
                </c:pt>
                <c:pt idx="6788">
                  <c:v>0.35256814897060279</c:v>
                </c:pt>
                <c:pt idx="6789">
                  <c:v>0.35263369878133055</c:v>
                </c:pt>
                <c:pt idx="6790">
                  <c:v>0.35269679996702225</c:v>
                </c:pt>
                <c:pt idx="6791">
                  <c:v>0.35276141696505836</c:v>
                </c:pt>
                <c:pt idx="6792">
                  <c:v>0.35283084273338056</c:v>
                </c:pt>
                <c:pt idx="6793">
                  <c:v>0.35289601021342776</c:v>
                </c:pt>
                <c:pt idx="6794">
                  <c:v>0.35296446098221668</c:v>
                </c:pt>
                <c:pt idx="6795">
                  <c:v>0.35302917076481671</c:v>
                </c:pt>
                <c:pt idx="6796">
                  <c:v>0.35309312701225282</c:v>
                </c:pt>
                <c:pt idx="6797">
                  <c:v>0.35315806229909169</c:v>
                </c:pt>
                <c:pt idx="6798">
                  <c:v>0.35322444068060838</c:v>
                </c:pt>
                <c:pt idx="6799">
                  <c:v>0.35329103781117221</c:v>
                </c:pt>
                <c:pt idx="6800">
                  <c:v>0.35335622860325555</c:v>
                </c:pt>
                <c:pt idx="6801">
                  <c:v>0.35342074937290557</c:v>
                </c:pt>
                <c:pt idx="6802">
                  <c:v>0.35348446991708332</c:v>
                </c:pt>
                <c:pt idx="6803">
                  <c:v>0.35355158845583329</c:v>
                </c:pt>
                <c:pt idx="6804">
                  <c:v>0.35361657977104166</c:v>
                </c:pt>
                <c:pt idx="6805">
                  <c:v>0.35368118266264442</c:v>
                </c:pt>
                <c:pt idx="6806">
                  <c:v>0.35374578985902777</c:v>
                </c:pt>
                <c:pt idx="6807">
                  <c:v>0.35381009942955277</c:v>
                </c:pt>
                <c:pt idx="6808">
                  <c:v>0.35387715968820554</c:v>
                </c:pt>
                <c:pt idx="6809">
                  <c:v>0.35394272201590832</c:v>
                </c:pt>
                <c:pt idx="6810">
                  <c:v>0.35400953835911114</c:v>
                </c:pt>
                <c:pt idx="6811">
                  <c:v>0.35407472232977499</c:v>
                </c:pt>
                <c:pt idx="6812">
                  <c:v>0.35414074692461112</c:v>
                </c:pt>
                <c:pt idx="6813">
                  <c:v>0.35420667012532497</c:v>
                </c:pt>
                <c:pt idx="6814">
                  <c:v>0.35427151203155277</c:v>
                </c:pt>
                <c:pt idx="6815">
                  <c:v>0.3543370683325639</c:v>
                </c:pt>
                <c:pt idx="6816">
                  <c:v>0.354410295552675</c:v>
                </c:pt>
                <c:pt idx="6817">
                  <c:v>0.35447496083047497</c:v>
                </c:pt>
                <c:pt idx="6818">
                  <c:v>0.35453816725148057</c:v>
                </c:pt>
                <c:pt idx="6819">
                  <c:v>0.3546022423108417</c:v>
                </c:pt>
                <c:pt idx="6820">
                  <c:v>0.35466428339481115</c:v>
                </c:pt>
                <c:pt idx="6821">
                  <c:v>0.35472818652788607</c:v>
                </c:pt>
                <c:pt idx="6822">
                  <c:v>0.3547952394353</c:v>
                </c:pt>
                <c:pt idx="6823">
                  <c:v>0.35486022207471951</c:v>
                </c:pt>
                <c:pt idx="6824">
                  <c:v>0.35492330571015557</c:v>
                </c:pt>
                <c:pt idx="6825">
                  <c:v>0.35498895751105281</c:v>
                </c:pt>
                <c:pt idx="6826">
                  <c:v>0.35505087494850002</c:v>
                </c:pt>
                <c:pt idx="6827">
                  <c:v>0.35511534134546674</c:v>
                </c:pt>
                <c:pt idx="6828">
                  <c:v>0.35517893890539726</c:v>
                </c:pt>
                <c:pt idx="6829">
                  <c:v>0.35524049851629441</c:v>
                </c:pt>
                <c:pt idx="6830">
                  <c:v>0.35530358943674167</c:v>
                </c:pt>
                <c:pt idx="6831">
                  <c:v>0.3553721537854917</c:v>
                </c:pt>
                <c:pt idx="6832">
                  <c:v>0.35543634990850831</c:v>
                </c:pt>
                <c:pt idx="6833">
                  <c:v>0.35549987600909172</c:v>
                </c:pt>
                <c:pt idx="6834">
                  <c:v>0.35556599862045551</c:v>
                </c:pt>
                <c:pt idx="6835">
                  <c:v>0.35563245402441945</c:v>
                </c:pt>
                <c:pt idx="6836">
                  <c:v>0.35569700082143052</c:v>
                </c:pt>
                <c:pt idx="6837">
                  <c:v>0.35576226307286107</c:v>
                </c:pt>
                <c:pt idx="6838">
                  <c:v>0.35582621819443055</c:v>
                </c:pt>
                <c:pt idx="6839">
                  <c:v>0.35589519606696107</c:v>
                </c:pt>
                <c:pt idx="6840">
                  <c:v>0.3559620040655111</c:v>
                </c:pt>
                <c:pt idx="6841">
                  <c:v>0.35602731598748055</c:v>
                </c:pt>
                <c:pt idx="6842">
                  <c:v>0.35610005689991664</c:v>
                </c:pt>
                <c:pt idx="6843">
                  <c:v>0.35616565340095002</c:v>
                </c:pt>
                <c:pt idx="6844">
                  <c:v>0.35622917751471112</c:v>
                </c:pt>
                <c:pt idx="6845">
                  <c:v>0.35629206505086669</c:v>
                </c:pt>
                <c:pt idx="6846">
                  <c:v>0.35636297457747784</c:v>
                </c:pt>
                <c:pt idx="6847">
                  <c:v>0.35642744170294721</c:v>
                </c:pt>
                <c:pt idx="6848">
                  <c:v>0.35649697442849443</c:v>
                </c:pt>
                <c:pt idx="6849">
                  <c:v>0.35656154473622503</c:v>
                </c:pt>
                <c:pt idx="6850">
                  <c:v>0.35662687116198888</c:v>
                </c:pt>
                <c:pt idx="6851">
                  <c:v>0.35670029832256944</c:v>
                </c:pt>
                <c:pt idx="6852">
                  <c:v>0.35676892777283892</c:v>
                </c:pt>
                <c:pt idx="6853">
                  <c:v>0.35683758801883886</c:v>
                </c:pt>
                <c:pt idx="6854">
                  <c:v>0.35690648270977776</c:v>
                </c:pt>
                <c:pt idx="6855">
                  <c:v>0.35698168290985838</c:v>
                </c:pt>
                <c:pt idx="6856">
                  <c:v>0.3570487142933722</c:v>
                </c:pt>
                <c:pt idx="6857">
                  <c:v>0.35711692108048332</c:v>
                </c:pt>
                <c:pt idx="6858">
                  <c:v>0.35719278487894168</c:v>
                </c:pt>
                <c:pt idx="6859">
                  <c:v>0.35726667556497776</c:v>
                </c:pt>
                <c:pt idx="6860">
                  <c:v>0.35733157071802224</c:v>
                </c:pt>
                <c:pt idx="6861">
                  <c:v>0.35739925225575558</c:v>
                </c:pt>
                <c:pt idx="6862">
                  <c:v>0.35746298286649719</c:v>
                </c:pt>
                <c:pt idx="6863">
                  <c:v>0.35753173192341947</c:v>
                </c:pt>
                <c:pt idx="6864">
                  <c:v>0.35759778545962223</c:v>
                </c:pt>
                <c:pt idx="6865">
                  <c:v>0.35766484797000836</c:v>
                </c:pt>
                <c:pt idx="6866">
                  <c:v>0.35773388948705276</c:v>
                </c:pt>
                <c:pt idx="6867">
                  <c:v>0.35781449761655554</c:v>
                </c:pt>
                <c:pt idx="6868">
                  <c:v>0.35788032008541942</c:v>
                </c:pt>
                <c:pt idx="6869">
                  <c:v>0.35794551074504721</c:v>
                </c:pt>
                <c:pt idx="6870">
                  <c:v>0.35801206178135281</c:v>
                </c:pt>
                <c:pt idx="6871">
                  <c:v>0.35807334568765276</c:v>
                </c:pt>
                <c:pt idx="6872">
                  <c:v>0.35814151889747775</c:v>
                </c:pt>
                <c:pt idx="6873">
                  <c:v>0.35820844438340838</c:v>
                </c:pt>
                <c:pt idx="6874">
                  <c:v>0.35827446493837495</c:v>
                </c:pt>
                <c:pt idx="6875">
                  <c:v>0.35834798230065001</c:v>
                </c:pt>
                <c:pt idx="6876">
                  <c:v>0.35846710456741948</c:v>
                </c:pt>
                <c:pt idx="6877">
                  <c:v>0.35853896227147775</c:v>
                </c:pt>
                <c:pt idx="6878">
                  <c:v>0.35860452731450282</c:v>
                </c:pt>
                <c:pt idx="6879">
                  <c:v>0.3586689194043472</c:v>
                </c:pt>
                <c:pt idx="6880">
                  <c:v>0.35873275207148614</c:v>
                </c:pt>
                <c:pt idx="6881">
                  <c:v>0.35879559894402774</c:v>
                </c:pt>
                <c:pt idx="6882">
                  <c:v>0.3588599756691167</c:v>
                </c:pt>
                <c:pt idx="6883">
                  <c:v>0.35892278989155835</c:v>
                </c:pt>
                <c:pt idx="6884">
                  <c:v>0.3589856322606389</c:v>
                </c:pt>
                <c:pt idx="6885">
                  <c:v>0.35904992328749724</c:v>
                </c:pt>
                <c:pt idx="6886">
                  <c:v>0.35911246187156942</c:v>
                </c:pt>
                <c:pt idx="6887">
                  <c:v>0.35917657454808333</c:v>
                </c:pt>
                <c:pt idx="6888">
                  <c:v>0.35924128413200279</c:v>
                </c:pt>
                <c:pt idx="6889">
                  <c:v>0.35930729250113053</c:v>
                </c:pt>
                <c:pt idx="6890">
                  <c:v>0.35937120841608888</c:v>
                </c:pt>
                <c:pt idx="6891">
                  <c:v>0.35943913009431389</c:v>
                </c:pt>
                <c:pt idx="6892">
                  <c:v>0.35950354496637776</c:v>
                </c:pt>
                <c:pt idx="6893">
                  <c:v>0.35957360506057501</c:v>
                </c:pt>
                <c:pt idx="6894">
                  <c:v>0.35965460638205005</c:v>
                </c:pt>
                <c:pt idx="6895">
                  <c:v>0.35973036037550832</c:v>
                </c:pt>
                <c:pt idx="6896">
                  <c:v>0.3597936648130417</c:v>
                </c:pt>
                <c:pt idx="6897">
                  <c:v>0.35986720230844166</c:v>
                </c:pt>
                <c:pt idx="6898">
                  <c:v>0.35993444959322496</c:v>
                </c:pt>
                <c:pt idx="6899">
                  <c:v>0.35999813596407498</c:v>
                </c:pt>
                <c:pt idx="6900">
                  <c:v>0.36007048043939721</c:v>
                </c:pt>
                <c:pt idx="6901">
                  <c:v>0.36013784680101391</c:v>
                </c:pt>
                <c:pt idx="6902">
                  <c:v>0.36020277957121388</c:v>
                </c:pt>
                <c:pt idx="6903">
                  <c:v>0.36026668972439169</c:v>
                </c:pt>
                <c:pt idx="6904">
                  <c:v>0.3603322345018361</c:v>
                </c:pt>
                <c:pt idx="6905">
                  <c:v>0.36039400246408054</c:v>
                </c:pt>
                <c:pt idx="6906">
                  <c:v>0.36045713729328333</c:v>
                </c:pt>
                <c:pt idx="6907">
                  <c:v>0.36051919089423057</c:v>
                </c:pt>
                <c:pt idx="6908">
                  <c:v>0.36058261473973335</c:v>
                </c:pt>
                <c:pt idx="6909">
                  <c:v>0.36064946962727223</c:v>
                </c:pt>
                <c:pt idx="6910">
                  <c:v>0.36071585165129721</c:v>
                </c:pt>
                <c:pt idx="6911">
                  <c:v>0.36077787001927497</c:v>
                </c:pt>
                <c:pt idx="6912">
                  <c:v>0.36084937698311115</c:v>
                </c:pt>
                <c:pt idx="6913">
                  <c:v>0.36092473771836947</c:v>
                </c:pt>
                <c:pt idx="6914">
                  <c:v>0.36099639846218884</c:v>
                </c:pt>
                <c:pt idx="6915">
                  <c:v>0.36106107731659998</c:v>
                </c:pt>
                <c:pt idx="6916">
                  <c:v>0.36112434658739173</c:v>
                </c:pt>
                <c:pt idx="6917">
                  <c:v>0.36118716637293335</c:v>
                </c:pt>
                <c:pt idx="6918">
                  <c:v>0.3612530890438278</c:v>
                </c:pt>
                <c:pt idx="6919">
                  <c:v>0.36131941080093333</c:v>
                </c:pt>
                <c:pt idx="6920">
                  <c:v>0.36138627469539447</c:v>
                </c:pt>
                <c:pt idx="6921">
                  <c:v>0.36144966244697502</c:v>
                </c:pt>
                <c:pt idx="6922">
                  <c:v>0.3615173051754611</c:v>
                </c:pt>
                <c:pt idx="6923">
                  <c:v>0.36158282074663339</c:v>
                </c:pt>
                <c:pt idx="6924">
                  <c:v>0.36164749840895277</c:v>
                </c:pt>
                <c:pt idx="6925">
                  <c:v>0.3617142562071472</c:v>
                </c:pt>
                <c:pt idx="6926">
                  <c:v>0.36178561720583052</c:v>
                </c:pt>
                <c:pt idx="6927">
                  <c:v>0.36185322324434721</c:v>
                </c:pt>
                <c:pt idx="6928">
                  <c:v>0.36191724068588615</c:v>
                </c:pt>
                <c:pt idx="6929">
                  <c:v>0.36198246207501944</c:v>
                </c:pt>
                <c:pt idx="6930">
                  <c:v>0.36204637130101391</c:v>
                </c:pt>
                <c:pt idx="6931">
                  <c:v>0.3621127284235417</c:v>
                </c:pt>
                <c:pt idx="6932">
                  <c:v>0.36218017730447782</c:v>
                </c:pt>
                <c:pt idx="6933">
                  <c:v>0.36224939134385831</c:v>
                </c:pt>
                <c:pt idx="6934">
                  <c:v>0.36231724030441664</c:v>
                </c:pt>
                <c:pt idx="6935">
                  <c:v>0.36239318516519164</c:v>
                </c:pt>
                <c:pt idx="6936">
                  <c:v>0.36245825701289441</c:v>
                </c:pt>
                <c:pt idx="6937">
                  <c:v>0.36252338826656116</c:v>
                </c:pt>
                <c:pt idx="6938">
                  <c:v>0.36258571392959998</c:v>
                </c:pt>
                <c:pt idx="6939">
                  <c:v>0.36265074193477498</c:v>
                </c:pt>
                <c:pt idx="6940">
                  <c:v>0.36271647618876385</c:v>
                </c:pt>
                <c:pt idx="6941">
                  <c:v>0.3627812608745361</c:v>
                </c:pt>
                <c:pt idx="6942">
                  <c:v>0.36284857134024168</c:v>
                </c:pt>
                <c:pt idx="6943">
                  <c:v>0.36291902621586947</c:v>
                </c:pt>
                <c:pt idx="6944">
                  <c:v>0.36298985593848615</c:v>
                </c:pt>
                <c:pt idx="6945">
                  <c:v>0.36306271983517502</c:v>
                </c:pt>
                <c:pt idx="6946">
                  <c:v>0.36312833295928054</c:v>
                </c:pt>
                <c:pt idx="6947">
                  <c:v>0.36319675836298054</c:v>
                </c:pt>
                <c:pt idx="6948">
                  <c:v>0.36326046685377494</c:v>
                </c:pt>
                <c:pt idx="6949">
                  <c:v>0.36332499682903058</c:v>
                </c:pt>
                <c:pt idx="6950">
                  <c:v>0.36339843975173058</c:v>
                </c:pt>
                <c:pt idx="6951">
                  <c:v>0.36346508966551666</c:v>
                </c:pt>
                <c:pt idx="6952">
                  <c:v>0.36352862828307497</c:v>
                </c:pt>
                <c:pt idx="6953">
                  <c:v>0.36359350807136948</c:v>
                </c:pt>
                <c:pt idx="6954">
                  <c:v>0.36365717934237496</c:v>
                </c:pt>
                <c:pt idx="6955">
                  <c:v>0.36371993581453893</c:v>
                </c:pt>
                <c:pt idx="6956">
                  <c:v>0.3637848295105805</c:v>
                </c:pt>
                <c:pt idx="6957">
                  <c:v>0.36384982632266111</c:v>
                </c:pt>
                <c:pt idx="6958">
                  <c:v>0.36391415291362228</c:v>
                </c:pt>
                <c:pt idx="6959">
                  <c:v>0.36397905515299722</c:v>
                </c:pt>
                <c:pt idx="6960">
                  <c:v>0.36404419382413061</c:v>
                </c:pt>
                <c:pt idx="6961">
                  <c:v>0.36410970012346672</c:v>
                </c:pt>
                <c:pt idx="6962">
                  <c:v>0.3641742442051556</c:v>
                </c:pt>
                <c:pt idx="6963">
                  <c:v>0.36424220098389443</c:v>
                </c:pt>
                <c:pt idx="6964">
                  <c:v>0.36430684679084169</c:v>
                </c:pt>
                <c:pt idx="6965">
                  <c:v>0.36437532126903333</c:v>
                </c:pt>
                <c:pt idx="6966">
                  <c:v>0.36444096909628892</c:v>
                </c:pt>
                <c:pt idx="6967">
                  <c:v>0.36450660950607505</c:v>
                </c:pt>
                <c:pt idx="6968">
                  <c:v>0.36457197381390277</c:v>
                </c:pt>
                <c:pt idx="6969">
                  <c:v>0.36463601913716942</c:v>
                </c:pt>
                <c:pt idx="6970">
                  <c:v>0.36470037811332223</c:v>
                </c:pt>
                <c:pt idx="6971">
                  <c:v>0.36476502895354995</c:v>
                </c:pt>
                <c:pt idx="6972">
                  <c:v>0.36483018285698338</c:v>
                </c:pt>
                <c:pt idx="6973">
                  <c:v>0.36489299840397221</c:v>
                </c:pt>
                <c:pt idx="6974">
                  <c:v>0.3649567957719167</c:v>
                </c:pt>
                <c:pt idx="6975">
                  <c:v>0.36502174807919169</c:v>
                </c:pt>
                <c:pt idx="6976">
                  <c:v>0.36508587353759164</c:v>
                </c:pt>
                <c:pt idx="6977">
                  <c:v>0.36515159017509718</c:v>
                </c:pt>
                <c:pt idx="6978">
                  <c:v>0.36521576815181117</c:v>
                </c:pt>
                <c:pt idx="6979">
                  <c:v>0.36527851667668887</c:v>
                </c:pt>
                <c:pt idx="6980">
                  <c:v>0.36534139970938334</c:v>
                </c:pt>
                <c:pt idx="6981">
                  <c:v>0.36540590504804998</c:v>
                </c:pt>
                <c:pt idx="6982">
                  <c:v>0.3654720817671861</c:v>
                </c:pt>
                <c:pt idx="6983">
                  <c:v>0.36554041802883053</c:v>
                </c:pt>
                <c:pt idx="6984">
                  <c:v>0.36560784882969166</c:v>
                </c:pt>
                <c:pt idx="6985">
                  <c:v>0.365672792924775</c:v>
                </c:pt>
                <c:pt idx="6986">
                  <c:v>0.36573848638269446</c:v>
                </c:pt>
                <c:pt idx="6987">
                  <c:v>0.36580290853976943</c:v>
                </c:pt>
                <c:pt idx="6988">
                  <c:v>0.3658685187498722</c:v>
                </c:pt>
                <c:pt idx="6989">
                  <c:v>0.36593686156802502</c:v>
                </c:pt>
                <c:pt idx="6990">
                  <c:v>0.36600770413875555</c:v>
                </c:pt>
                <c:pt idx="6991">
                  <c:v>0.36607675260967498</c:v>
                </c:pt>
                <c:pt idx="6992">
                  <c:v>0.36614447520838606</c:v>
                </c:pt>
                <c:pt idx="6993">
                  <c:v>0.36621110929383061</c:v>
                </c:pt>
                <c:pt idx="6994">
                  <c:v>0.36627810405360278</c:v>
                </c:pt>
                <c:pt idx="6995">
                  <c:v>0.36634331981340834</c:v>
                </c:pt>
                <c:pt idx="6996">
                  <c:v>0.36640870670477493</c:v>
                </c:pt>
                <c:pt idx="6997">
                  <c:v>0.36648421095476941</c:v>
                </c:pt>
                <c:pt idx="6998">
                  <c:v>0.36656122432814447</c:v>
                </c:pt>
                <c:pt idx="6999">
                  <c:v>0.36663065208328882</c:v>
                </c:pt>
                <c:pt idx="7000">
                  <c:v>0.36669850203725829</c:v>
                </c:pt>
                <c:pt idx="7001">
                  <c:v>0.36676443444357776</c:v>
                </c:pt>
                <c:pt idx="7002">
                  <c:v>0.36684412982728615</c:v>
                </c:pt>
                <c:pt idx="7003">
                  <c:v>0.36691226482391115</c:v>
                </c:pt>
                <c:pt idx="7004">
                  <c:v>0.36698050558566947</c:v>
                </c:pt>
                <c:pt idx="7005">
                  <c:v>0.36704872714148606</c:v>
                </c:pt>
                <c:pt idx="7006">
                  <c:v>0.36711518148581113</c:v>
                </c:pt>
                <c:pt idx="7007">
                  <c:v>0.36717812518278609</c:v>
                </c:pt>
                <c:pt idx="7008">
                  <c:v>0.36724256330066113</c:v>
                </c:pt>
                <c:pt idx="7009">
                  <c:v>0.36730837709373892</c:v>
                </c:pt>
                <c:pt idx="7010">
                  <c:v>0.36737465004126107</c:v>
                </c:pt>
                <c:pt idx="7011">
                  <c:v>0.36744685457812221</c:v>
                </c:pt>
                <c:pt idx="7012">
                  <c:v>0.36751584119266667</c:v>
                </c:pt>
                <c:pt idx="7013">
                  <c:v>0.36758203360769443</c:v>
                </c:pt>
                <c:pt idx="7014">
                  <c:v>0.36764648126231114</c:v>
                </c:pt>
                <c:pt idx="7015">
                  <c:v>0.36771180417802501</c:v>
                </c:pt>
                <c:pt idx="7016">
                  <c:v>0.36778372824191946</c:v>
                </c:pt>
                <c:pt idx="7017">
                  <c:v>0.36785087082120838</c:v>
                </c:pt>
                <c:pt idx="7018">
                  <c:v>0.36792063977983053</c:v>
                </c:pt>
                <c:pt idx="7019">
                  <c:v>0.36798800627390277</c:v>
                </c:pt>
                <c:pt idx="7020">
                  <c:v>0.36805435697237499</c:v>
                </c:pt>
                <c:pt idx="7021">
                  <c:v>0.36812000824345276</c:v>
                </c:pt>
                <c:pt idx="7022">
                  <c:v>0.36818517585595278</c:v>
                </c:pt>
                <c:pt idx="7023">
                  <c:v>0.36824962218602497</c:v>
                </c:pt>
                <c:pt idx="7024">
                  <c:v>0.36831425223085557</c:v>
                </c:pt>
                <c:pt idx="7025">
                  <c:v>0.36838111281394725</c:v>
                </c:pt>
                <c:pt idx="7026">
                  <c:v>0.36846230467160279</c:v>
                </c:pt>
                <c:pt idx="7027">
                  <c:v>0.36852890458371668</c:v>
                </c:pt>
                <c:pt idx="7028">
                  <c:v>0.36859547277291388</c:v>
                </c:pt>
                <c:pt idx="7029">
                  <c:v>0.36866177201270833</c:v>
                </c:pt>
                <c:pt idx="7030">
                  <c:v>0.36872899419731386</c:v>
                </c:pt>
                <c:pt idx="7031">
                  <c:v>0.36879474136564444</c:v>
                </c:pt>
                <c:pt idx="7032">
                  <c:v>0.36885859403345278</c:v>
                </c:pt>
                <c:pt idx="7033">
                  <c:v>0.3689226610130722</c:v>
                </c:pt>
                <c:pt idx="7034">
                  <c:v>0.3689892210563</c:v>
                </c:pt>
                <c:pt idx="7035">
                  <c:v>0.36905473192532773</c:v>
                </c:pt>
                <c:pt idx="7036">
                  <c:v>0.36912083533075002</c:v>
                </c:pt>
                <c:pt idx="7037">
                  <c:v>0.36918914986981111</c:v>
                </c:pt>
                <c:pt idx="7038">
                  <c:v>0.36925678796238331</c:v>
                </c:pt>
                <c:pt idx="7039">
                  <c:v>0.36931984874937224</c:v>
                </c:pt>
                <c:pt idx="7040">
                  <c:v>0.36938513855139171</c:v>
                </c:pt>
                <c:pt idx="7041">
                  <c:v>0.36945476174354447</c:v>
                </c:pt>
                <c:pt idx="7042">
                  <c:v>0.36952341132693611</c:v>
                </c:pt>
                <c:pt idx="7043">
                  <c:v>0.36958904557757777</c:v>
                </c:pt>
                <c:pt idx="7044">
                  <c:v>0.36965601464112496</c:v>
                </c:pt>
                <c:pt idx="7045">
                  <c:v>0.36972195426622784</c:v>
                </c:pt>
                <c:pt idx="7046">
                  <c:v>0.369789770907825</c:v>
                </c:pt>
                <c:pt idx="7047">
                  <c:v>0.36985631657971113</c:v>
                </c:pt>
                <c:pt idx="7048">
                  <c:v>0.36992041581206669</c:v>
                </c:pt>
                <c:pt idx="7049">
                  <c:v>0.36998426477114166</c:v>
                </c:pt>
                <c:pt idx="7050">
                  <c:v>0.37008262190553609</c:v>
                </c:pt>
                <c:pt idx="7051">
                  <c:v>0.3701472927464361</c:v>
                </c:pt>
                <c:pt idx="7052">
                  <c:v>0.37021291865242772</c:v>
                </c:pt>
                <c:pt idx="7053">
                  <c:v>0.37027684085898893</c:v>
                </c:pt>
                <c:pt idx="7054">
                  <c:v>0.3703399488661</c:v>
                </c:pt>
                <c:pt idx="7055">
                  <c:v>0.37040602723757221</c:v>
                </c:pt>
                <c:pt idx="7056">
                  <c:v>0.37047168539629999</c:v>
                </c:pt>
                <c:pt idx="7057">
                  <c:v>0.37053447822729718</c:v>
                </c:pt>
                <c:pt idx="7058">
                  <c:v>0.37059874037901391</c:v>
                </c:pt>
                <c:pt idx="7059">
                  <c:v>0.37068297902742775</c:v>
                </c:pt>
                <c:pt idx="7060">
                  <c:v>0.37077218910058335</c:v>
                </c:pt>
                <c:pt idx="7061">
                  <c:v>0.37086044907569721</c:v>
                </c:pt>
                <c:pt idx="7062">
                  <c:v>0.37094002140892779</c:v>
                </c:pt>
                <c:pt idx="7063">
                  <c:v>0.3710082243548472</c:v>
                </c:pt>
                <c:pt idx="7064">
                  <c:v>0.37107364409499444</c:v>
                </c:pt>
                <c:pt idx="7065">
                  <c:v>0.37114228884378886</c:v>
                </c:pt>
                <c:pt idx="7066">
                  <c:v>0.37121689856052226</c:v>
                </c:pt>
                <c:pt idx="7067">
                  <c:v>0.37128220154179442</c:v>
                </c:pt>
                <c:pt idx="7068">
                  <c:v>0.37134612441062775</c:v>
                </c:pt>
                <c:pt idx="7069">
                  <c:v>0.37142048491371948</c:v>
                </c:pt>
                <c:pt idx="7070">
                  <c:v>0.37149445957607496</c:v>
                </c:pt>
                <c:pt idx="7071">
                  <c:v>0.3715576621558917</c:v>
                </c:pt>
                <c:pt idx="7072">
                  <c:v>0.37162051022052495</c:v>
                </c:pt>
                <c:pt idx="7073">
                  <c:v>0.37168998479843057</c:v>
                </c:pt>
                <c:pt idx="7074">
                  <c:v>0.37175589647557777</c:v>
                </c:pt>
                <c:pt idx="7075">
                  <c:v>0.37182835254404167</c:v>
                </c:pt>
                <c:pt idx="7076">
                  <c:v>0.37189525531397777</c:v>
                </c:pt>
                <c:pt idx="7077">
                  <c:v>0.37195953753259448</c:v>
                </c:pt>
                <c:pt idx="7078">
                  <c:v>0.37202771584192779</c:v>
                </c:pt>
                <c:pt idx="7079">
                  <c:v>0.37210347122616111</c:v>
                </c:pt>
                <c:pt idx="7080">
                  <c:v>0.37217116104231673</c:v>
                </c:pt>
                <c:pt idx="7081">
                  <c:v>0.37223994010024442</c:v>
                </c:pt>
                <c:pt idx="7082">
                  <c:v>0.37230826715628051</c:v>
                </c:pt>
                <c:pt idx="7083">
                  <c:v>0.37237321204609164</c:v>
                </c:pt>
                <c:pt idx="7084">
                  <c:v>0.37243815673721947</c:v>
                </c:pt>
                <c:pt idx="7085">
                  <c:v>0.37250649187299717</c:v>
                </c:pt>
                <c:pt idx="7086">
                  <c:v>0.37257389651404443</c:v>
                </c:pt>
                <c:pt idx="7087">
                  <c:v>0.37263944096035279</c:v>
                </c:pt>
                <c:pt idx="7088">
                  <c:v>0.37270622021621946</c:v>
                </c:pt>
                <c:pt idx="7089">
                  <c:v>0.37277328312396946</c:v>
                </c:pt>
                <c:pt idx="7090">
                  <c:v>0.37283952765994444</c:v>
                </c:pt>
                <c:pt idx="7091">
                  <c:v>0.37291992346445557</c:v>
                </c:pt>
                <c:pt idx="7092">
                  <c:v>0.3729912536011778</c:v>
                </c:pt>
                <c:pt idx="7093">
                  <c:v>0.37306418187088336</c:v>
                </c:pt>
                <c:pt idx="7094">
                  <c:v>0.37313208434316664</c:v>
                </c:pt>
                <c:pt idx="7095">
                  <c:v>0.37319882869720278</c:v>
                </c:pt>
                <c:pt idx="7096">
                  <c:v>0.37326356960667501</c:v>
                </c:pt>
                <c:pt idx="7097">
                  <c:v>0.37332805620299442</c:v>
                </c:pt>
                <c:pt idx="7098">
                  <c:v>0.37339232822259166</c:v>
                </c:pt>
                <c:pt idx="7099">
                  <c:v>0.37345885442362781</c:v>
                </c:pt>
                <c:pt idx="7100">
                  <c:v>0.37352741565969166</c:v>
                </c:pt>
                <c:pt idx="7101">
                  <c:v>0.3735994821124583</c:v>
                </c:pt>
                <c:pt idx="7102">
                  <c:v>0.37368727584679717</c:v>
                </c:pt>
                <c:pt idx="7103">
                  <c:v>0.37377306421597783</c:v>
                </c:pt>
                <c:pt idx="7104">
                  <c:v>0.37385331597593058</c:v>
                </c:pt>
                <c:pt idx="7105">
                  <c:v>0.37393040637175001</c:v>
                </c:pt>
                <c:pt idx="7106">
                  <c:v>0.37401114490296938</c:v>
                </c:pt>
                <c:pt idx="7107">
                  <c:v>0.37409750865565278</c:v>
                </c:pt>
                <c:pt idx="7108">
                  <c:v>0.37416956318749162</c:v>
                </c:pt>
                <c:pt idx="7109">
                  <c:v>0.37425618509451392</c:v>
                </c:pt>
                <c:pt idx="7110">
                  <c:v>0.37432979047298331</c:v>
                </c:pt>
                <c:pt idx="7111">
                  <c:v>0.37440071311261663</c:v>
                </c:pt>
                <c:pt idx="7112">
                  <c:v>0.37448973225222498</c:v>
                </c:pt>
                <c:pt idx="7113">
                  <c:v>0.37455675191349447</c:v>
                </c:pt>
                <c:pt idx="7114">
                  <c:v>0.37462636742326944</c:v>
                </c:pt>
                <c:pt idx="7115">
                  <c:v>0.37469182570775283</c:v>
                </c:pt>
                <c:pt idx="7116">
                  <c:v>0.37475603454642775</c:v>
                </c:pt>
                <c:pt idx="7117">
                  <c:v>0.37481918917761664</c:v>
                </c:pt>
                <c:pt idx="7118">
                  <c:v>0.37488594399558051</c:v>
                </c:pt>
                <c:pt idx="7119">
                  <c:v>0.37494938678211387</c:v>
                </c:pt>
                <c:pt idx="7120">
                  <c:v>0.37501364734437492</c:v>
                </c:pt>
                <c:pt idx="7121">
                  <c:v>0.37508083542187776</c:v>
                </c:pt>
                <c:pt idx="7122">
                  <c:v>0.37514645463890278</c:v>
                </c:pt>
                <c:pt idx="7123">
                  <c:v>0.37521176106399717</c:v>
                </c:pt>
                <c:pt idx="7124">
                  <c:v>0.37527849243746669</c:v>
                </c:pt>
                <c:pt idx="7125">
                  <c:v>0.37534331023693052</c:v>
                </c:pt>
                <c:pt idx="7126">
                  <c:v>0.37540756298435835</c:v>
                </c:pt>
                <c:pt idx="7127">
                  <c:v>0.37547395322057775</c:v>
                </c:pt>
                <c:pt idx="7128">
                  <c:v>0.37553933044274446</c:v>
                </c:pt>
                <c:pt idx="7129">
                  <c:v>0.37560528794924164</c:v>
                </c:pt>
                <c:pt idx="7130">
                  <c:v>0.37567181633578334</c:v>
                </c:pt>
                <c:pt idx="7131">
                  <c:v>0.3757366040017861</c:v>
                </c:pt>
                <c:pt idx="7132">
                  <c:v>0.37580233401722218</c:v>
                </c:pt>
                <c:pt idx="7133">
                  <c:v>0.37586860564019725</c:v>
                </c:pt>
                <c:pt idx="7134">
                  <c:v>0.37593228267298606</c:v>
                </c:pt>
                <c:pt idx="7135">
                  <c:v>0.37599844270282218</c:v>
                </c:pt>
                <c:pt idx="7136">
                  <c:v>0.3760651525523917</c:v>
                </c:pt>
                <c:pt idx="7137">
                  <c:v>0.3761304080486278</c:v>
                </c:pt>
                <c:pt idx="7138">
                  <c:v>0.3761954202254611</c:v>
                </c:pt>
                <c:pt idx="7139">
                  <c:v>0.37626136667198329</c:v>
                </c:pt>
                <c:pt idx="7140">
                  <c:v>0.3763252956337389</c:v>
                </c:pt>
                <c:pt idx="7141">
                  <c:v>0.37638905611303053</c:v>
                </c:pt>
                <c:pt idx="7142">
                  <c:v>0.37645310547616667</c:v>
                </c:pt>
                <c:pt idx="7143">
                  <c:v>0.37651757829718885</c:v>
                </c:pt>
                <c:pt idx="7144">
                  <c:v>0.37658347666263331</c:v>
                </c:pt>
                <c:pt idx="7145">
                  <c:v>0.37664660606119166</c:v>
                </c:pt>
                <c:pt idx="7146">
                  <c:v>0.37671030607488337</c:v>
                </c:pt>
                <c:pt idx="7147">
                  <c:v>0.37677504698435277</c:v>
                </c:pt>
                <c:pt idx="7148">
                  <c:v>0.37684069693088335</c:v>
                </c:pt>
                <c:pt idx="7149">
                  <c:v>0.37690707299444165</c:v>
                </c:pt>
                <c:pt idx="7150">
                  <c:v>0.37697624338997499</c:v>
                </c:pt>
                <c:pt idx="7151">
                  <c:v>0.37704367187288051</c:v>
                </c:pt>
                <c:pt idx="7152">
                  <c:v>0.37710737864176386</c:v>
                </c:pt>
                <c:pt idx="7153">
                  <c:v>0.37717123435603056</c:v>
                </c:pt>
                <c:pt idx="7154">
                  <c:v>0.37723753008577504</c:v>
                </c:pt>
                <c:pt idx="7155">
                  <c:v>0.37730227218733886</c:v>
                </c:pt>
                <c:pt idx="7156">
                  <c:v>0.37736665169397771</c:v>
                </c:pt>
                <c:pt idx="7157">
                  <c:v>0.37743422190348053</c:v>
                </c:pt>
                <c:pt idx="7158">
                  <c:v>0.37749867247210561</c:v>
                </c:pt>
                <c:pt idx="7159">
                  <c:v>0.37756353696187228</c:v>
                </c:pt>
                <c:pt idx="7160">
                  <c:v>0.37763208177354446</c:v>
                </c:pt>
                <c:pt idx="7161">
                  <c:v>0.37769575066036393</c:v>
                </c:pt>
                <c:pt idx="7162">
                  <c:v>0.37776089509328054</c:v>
                </c:pt>
                <c:pt idx="7163">
                  <c:v>0.37782940910921942</c:v>
                </c:pt>
                <c:pt idx="7164">
                  <c:v>0.37789806279871113</c:v>
                </c:pt>
                <c:pt idx="7165">
                  <c:v>0.37796614143583335</c:v>
                </c:pt>
                <c:pt idx="7166">
                  <c:v>0.37803562985526107</c:v>
                </c:pt>
                <c:pt idx="7167">
                  <c:v>0.37810027639071109</c:v>
                </c:pt>
                <c:pt idx="7168">
                  <c:v>0.37816741347312777</c:v>
                </c:pt>
                <c:pt idx="7169">
                  <c:v>0.37823527581161664</c:v>
                </c:pt>
                <c:pt idx="7170">
                  <c:v>0.37830590102407502</c:v>
                </c:pt>
                <c:pt idx="7171">
                  <c:v>0.37837172415521386</c:v>
                </c:pt>
                <c:pt idx="7172">
                  <c:v>0.37843949059645277</c:v>
                </c:pt>
                <c:pt idx="7173">
                  <c:v>0.378503750099075</c:v>
                </c:pt>
                <c:pt idx="7174">
                  <c:v>0.3785687555869417</c:v>
                </c:pt>
                <c:pt idx="7175">
                  <c:v>0.37863664554224996</c:v>
                </c:pt>
                <c:pt idx="7176">
                  <c:v>0.37869967215590833</c:v>
                </c:pt>
                <c:pt idx="7177">
                  <c:v>0.37876376489798058</c:v>
                </c:pt>
                <c:pt idx="7178">
                  <c:v>0.37882962339454163</c:v>
                </c:pt>
                <c:pt idx="7179">
                  <c:v>0.37889364096853334</c:v>
                </c:pt>
                <c:pt idx="7180">
                  <c:v>0.37895851373672224</c:v>
                </c:pt>
                <c:pt idx="7181">
                  <c:v>0.37902401679091946</c:v>
                </c:pt>
                <c:pt idx="7182">
                  <c:v>0.37908831735451948</c:v>
                </c:pt>
                <c:pt idx="7183">
                  <c:v>0.37915250149038054</c:v>
                </c:pt>
                <c:pt idx="7184">
                  <c:v>0.37922526591353889</c:v>
                </c:pt>
                <c:pt idx="7185">
                  <c:v>0.37928982681698054</c:v>
                </c:pt>
                <c:pt idx="7186">
                  <c:v>0.37935389121373331</c:v>
                </c:pt>
                <c:pt idx="7187">
                  <c:v>0.37942085809177778</c:v>
                </c:pt>
                <c:pt idx="7188">
                  <c:v>0.37949222783247494</c:v>
                </c:pt>
                <c:pt idx="7189">
                  <c:v>0.37957750472757501</c:v>
                </c:pt>
                <c:pt idx="7190">
                  <c:v>0.37965511673026392</c:v>
                </c:pt>
                <c:pt idx="7191">
                  <c:v>0.37972335345214997</c:v>
                </c:pt>
                <c:pt idx="7192">
                  <c:v>0.37978822403483892</c:v>
                </c:pt>
                <c:pt idx="7193">
                  <c:v>0.37985525634553607</c:v>
                </c:pt>
                <c:pt idx="7194">
                  <c:v>0.37992422123750003</c:v>
                </c:pt>
                <c:pt idx="7195">
                  <c:v>0.37999202966689999</c:v>
                </c:pt>
                <c:pt idx="7196">
                  <c:v>0.38006086667378614</c:v>
                </c:pt>
                <c:pt idx="7197">
                  <c:v>0.38012536075379999</c:v>
                </c:pt>
                <c:pt idx="7198">
                  <c:v>0.38019137865967223</c:v>
                </c:pt>
                <c:pt idx="7199">
                  <c:v>0.38025554405318335</c:v>
                </c:pt>
                <c:pt idx="7200">
                  <c:v>0.38032044788201386</c:v>
                </c:pt>
                <c:pt idx="7201">
                  <c:v>0.3803874551587611</c:v>
                </c:pt>
                <c:pt idx="7202">
                  <c:v>0.38045394394132775</c:v>
                </c:pt>
                <c:pt idx="7203">
                  <c:v>0.38051814337571382</c:v>
                </c:pt>
                <c:pt idx="7204">
                  <c:v>0.3805838302108972</c:v>
                </c:pt>
                <c:pt idx="7205">
                  <c:v>0.38064818329281114</c:v>
                </c:pt>
                <c:pt idx="7206">
                  <c:v>0.38071052485041945</c:v>
                </c:pt>
                <c:pt idx="7207">
                  <c:v>0.38077389313115001</c:v>
                </c:pt>
                <c:pt idx="7208">
                  <c:v>0.38084031078550279</c:v>
                </c:pt>
                <c:pt idx="7209">
                  <c:v>0.38090403914451387</c:v>
                </c:pt>
                <c:pt idx="7210">
                  <c:v>0.38096803632047221</c:v>
                </c:pt>
                <c:pt idx="7211">
                  <c:v>0.38103563977612226</c:v>
                </c:pt>
                <c:pt idx="7212">
                  <c:v>0.38109750952985277</c:v>
                </c:pt>
                <c:pt idx="7213">
                  <c:v>0.38116007592942774</c:v>
                </c:pt>
                <c:pt idx="7214">
                  <c:v>0.38122712532679165</c:v>
                </c:pt>
                <c:pt idx="7215">
                  <c:v>0.3812923581732639</c:v>
                </c:pt>
                <c:pt idx="7216">
                  <c:v>0.38135806785689452</c:v>
                </c:pt>
                <c:pt idx="7217">
                  <c:v>0.38142412589655827</c:v>
                </c:pt>
                <c:pt idx="7218">
                  <c:v>0.38148987160788611</c:v>
                </c:pt>
                <c:pt idx="7219">
                  <c:v>0.38155477629767504</c:v>
                </c:pt>
                <c:pt idx="7220">
                  <c:v>0.38162267168362779</c:v>
                </c:pt>
                <c:pt idx="7221">
                  <c:v>0.38168855428695558</c:v>
                </c:pt>
                <c:pt idx="7222">
                  <c:v>0.38175452828407225</c:v>
                </c:pt>
                <c:pt idx="7223">
                  <c:v>0.38182024121284447</c:v>
                </c:pt>
                <c:pt idx="7224">
                  <c:v>0.38188527186711391</c:v>
                </c:pt>
                <c:pt idx="7225">
                  <c:v>0.38195172170797775</c:v>
                </c:pt>
                <c:pt idx="7226">
                  <c:v>0.38202452434433609</c:v>
                </c:pt>
                <c:pt idx="7227">
                  <c:v>0.3820884592003278</c:v>
                </c:pt>
                <c:pt idx="7228">
                  <c:v>0.38215318090385836</c:v>
                </c:pt>
                <c:pt idx="7229">
                  <c:v>0.38222090297275002</c:v>
                </c:pt>
                <c:pt idx="7230">
                  <c:v>0.38228731665346116</c:v>
                </c:pt>
                <c:pt idx="7231">
                  <c:v>0.38235026876131673</c:v>
                </c:pt>
                <c:pt idx="7232">
                  <c:v>0.38241729670100549</c:v>
                </c:pt>
                <c:pt idx="7233">
                  <c:v>0.38248102022541663</c:v>
                </c:pt>
                <c:pt idx="7234">
                  <c:v>0.38254580868615001</c:v>
                </c:pt>
                <c:pt idx="7235">
                  <c:v>0.38261262092325282</c:v>
                </c:pt>
                <c:pt idx="7236">
                  <c:v>0.38267671247323337</c:v>
                </c:pt>
                <c:pt idx="7237">
                  <c:v>0.38274236083030555</c:v>
                </c:pt>
                <c:pt idx="7238">
                  <c:v>0.38280876464313884</c:v>
                </c:pt>
                <c:pt idx="7239">
                  <c:v>0.38287371350659172</c:v>
                </c:pt>
                <c:pt idx="7240">
                  <c:v>0.38293710834450001</c:v>
                </c:pt>
                <c:pt idx="7241">
                  <c:v>0.38300334460205282</c:v>
                </c:pt>
                <c:pt idx="7242">
                  <c:v>0.38306737005710556</c:v>
                </c:pt>
                <c:pt idx="7243">
                  <c:v>0.38313439528147225</c:v>
                </c:pt>
                <c:pt idx="7244">
                  <c:v>0.38320074233743617</c:v>
                </c:pt>
                <c:pt idx="7245">
                  <c:v>0.3833066205845917</c:v>
                </c:pt>
                <c:pt idx="7246">
                  <c:v>0.38337204416592774</c:v>
                </c:pt>
                <c:pt idx="7247">
                  <c:v>0.38343776490953052</c:v>
                </c:pt>
                <c:pt idx="7248">
                  <c:v>0.38350516968303056</c:v>
                </c:pt>
                <c:pt idx="7249">
                  <c:v>0.38357089201609168</c:v>
                </c:pt>
                <c:pt idx="7250">
                  <c:v>0.38363776153988055</c:v>
                </c:pt>
                <c:pt idx="7251">
                  <c:v>0.38370529313881946</c:v>
                </c:pt>
                <c:pt idx="7252">
                  <c:v>0.38376893162727221</c:v>
                </c:pt>
                <c:pt idx="7253">
                  <c:v>0.38383498324288051</c:v>
                </c:pt>
                <c:pt idx="7254">
                  <c:v>0.38389877650472776</c:v>
                </c:pt>
                <c:pt idx="7255">
                  <c:v>0.38396478652953886</c:v>
                </c:pt>
                <c:pt idx="7256">
                  <c:v>0.38403207752439444</c:v>
                </c:pt>
                <c:pt idx="7257">
                  <c:v>0.38409559395578052</c:v>
                </c:pt>
                <c:pt idx="7258">
                  <c:v>0.38415882229804726</c:v>
                </c:pt>
                <c:pt idx="7259">
                  <c:v>0.38422488411267497</c:v>
                </c:pt>
                <c:pt idx="7260">
                  <c:v>0.38428959435886667</c:v>
                </c:pt>
                <c:pt idx="7261">
                  <c:v>0.3843542522192</c:v>
                </c:pt>
                <c:pt idx="7262">
                  <c:v>0.38441852721903053</c:v>
                </c:pt>
                <c:pt idx="7263">
                  <c:v>0.38448368516233056</c:v>
                </c:pt>
                <c:pt idx="7264">
                  <c:v>0.38454807466930557</c:v>
                </c:pt>
                <c:pt idx="7265">
                  <c:v>0.38461296518643612</c:v>
                </c:pt>
                <c:pt idx="7266">
                  <c:v>0.38467812584506106</c:v>
                </c:pt>
                <c:pt idx="7267">
                  <c:v>0.38474571049213335</c:v>
                </c:pt>
                <c:pt idx="7268">
                  <c:v>0.38481183277235836</c:v>
                </c:pt>
                <c:pt idx="7269">
                  <c:v>0.3848762188355111</c:v>
                </c:pt>
                <c:pt idx="7270">
                  <c:v>0.38493880702389449</c:v>
                </c:pt>
                <c:pt idx="7271">
                  <c:v>0.38500668366750002</c:v>
                </c:pt>
                <c:pt idx="7272">
                  <c:v>0.38507395194636385</c:v>
                </c:pt>
                <c:pt idx="7273">
                  <c:v>0.38518048048019171</c:v>
                </c:pt>
                <c:pt idx="7274">
                  <c:v>0.38524692992369169</c:v>
                </c:pt>
                <c:pt idx="7275">
                  <c:v>0.38531126062075283</c:v>
                </c:pt>
                <c:pt idx="7276">
                  <c:v>0.38537876539760002</c:v>
                </c:pt>
                <c:pt idx="7277">
                  <c:v>0.38544447018040279</c:v>
                </c:pt>
                <c:pt idx="7278">
                  <c:v>0.38550937215486947</c:v>
                </c:pt>
                <c:pt idx="7279">
                  <c:v>0.38557468679216111</c:v>
                </c:pt>
                <c:pt idx="7280">
                  <c:v>0.38564254091845557</c:v>
                </c:pt>
                <c:pt idx="7281">
                  <c:v>0.38571014761924721</c:v>
                </c:pt>
                <c:pt idx="7282">
                  <c:v>0.38577912767728056</c:v>
                </c:pt>
                <c:pt idx="7283">
                  <c:v>0.38584570659531386</c:v>
                </c:pt>
                <c:pt idx="7284">
                  <c:v>0.38591664234796946</c:v>
                </c:pt>
                <c:pt idx="7285">
                  <c:v>0.38598893741766388</c:v>
                </c:pt>
                <c:pt idx="7286">
                  <c:v>0.38605701479646665</c:v>
                </c:pt>
                <c:pt idx="7287">
                  <c:v>0.38612510972552783</c:v>
                </c:pt>
                <c:pt idx="7288">
                  <c:v>0.38619314127498056</c:v>
                </c:pt>
                <c:pt idx="7289">
                  <c:v>0.38626283334361117</c:v>
                </c:pt>
                <c:pt idx="7290">
                  <c:v>0.38633152219984168</c:v>
                </c:pt>
                <c:pt idx="7291">
                  <c:v>0.38640166918436669</c:v>
                </c:pt>
                <c:pt idx="7292">
                  <c:v>0.38646924906306668</c:v>
                </c:pt>
                <c:pt idx="7293">
                  <c:v>0.38653849899768605</c:v>
                </c:pt>
                <c:pt idx="7294">
                  <c:v>0.386609181364375</c:v>
                </c:pt>
                <c:pt idx="7295">
                  <c:v>0.38667713198396669</c:v>
                </c:pt>
                <c:pt idx="7296">
                  <c:v>0.38674587865670274</c:v>
                </c:pt>
                <c:pt idx="7297">
                  <c:v>0.38682480057080559</c:v>
                </c:pt>
                <c:pt idx="7298">
                  <c:v>0.38690330200724998</c:v>
                </c:pt>
                <c:pt idx="7299">
                  <c:v>0.38697901354895553</c:v>
                </c:pt>
                <c:pt idx="7300">
                  <c:v>0.38705115093124998</c:v>
                </c:pt>
                <c:pt idx="7301">
                  <c:v>0.38712275260024442</c:v>
                </c:pt>
                <c:pt idx="7302">
                  <c:v>0.38719450804922223</c:v>
                </c:pt>
                <c:pt idx="7303">
                  <c:v>0.38726810859309169</c:v>
                </c:pt>
                <c:pt idx="7304">
                  <c:v>0.38733925077650272</c:v>
                </c:pt>
                <c:pt idx="7305">
                  <c:v>0.38741311079925833</c:v>
                </c:pt>
                <c:pt idx="7306">
                  <c:v>0.3874883651733389</c:v>
                </c:pt>
                <c:pt idx="7307">
                  <c:v>0.38756038824716943</c:v>
                </c:pt>
                <c:pt idx="7308">
                  <c:v>0.38762865357928611</c:v>
                </c:pt>
                <c:pt idx="7309">
                  <c:v>0.38769890553421388</c:v>
                </c:pt>
                <c:pt idx="7310">
                  <c:v>0.38776651574505555</c:v>
                </c:pt>
                <c:pt idx="7311">
                  <c:v>0.38783936083316661</c:v>
                </c:pt>
                <c:pt idx="7312">
                  <c:v>0.38790816148121948</c:v>
                </c:pt>
                <c:pt idx="7313">
                  <c:v>0.38798031111558057</c:v>
                </c:pt>
                <c:pt idx="7314">
                  <c:v>0.3880469510290333</c:v>
                </c:pt>
                <c:pt idx="7315">
                  <c:v>0.38811684164735832</c:v>
                </c:pt>
                <c:pt idx="7316">
                  <c:v>0.38818516102101941</c:v>
                </c:pt>
                <c:pt idx="7317">
                  <c:v>0.38825576934549438</c:v>
                </c:pt>
                <c:pt idx="7318">
                  <c:v>0.38834806958834167</c:v>
                </c:pt>
                <c:pt idx="7319">
                  <c:v>0.38842831651369725</c:v>
                </c:pt>
                <c:pt idx="7320">
                  <c:v>0.38849639389250001</c:v>
                </c:pt>
                <c:pt idx="7321">
                  <c:v>0.38856262577904449</c:v>
                </c:pt>
                <c:pt idx="7322">
                  <c:v>0.38863019029299167</c:v>
                </c:pt>
                <c:pt idx="7323">
                  <c:v>0.38870160612794996</c:v>
                </c:pt>
                <c:pt idx="7324">
                  <c:v>0.38877270268069164</c:v>
                </c:pt>
                <c:pt idx="7325">
                  <c:v>0.38883949743376667</c:v>
                </c:pt>
                <c:pt idx="7326">
                  <c:v>0.38890684154298333</c:v>
                </c:pt>
                <c:pt idx="7327">
                  <c:v>0.38897588935163058</c:v>
                </c:pt>
                <c:pt idx="7328">
                  <c:v>0.3890484827094583</c:v>
                </c:pt>
                <c:pt idx="7329">
                  <c:v>0.38911370800601114</c:v>
                </c:pt>
                <c:pt idx="7330">
                  <c:v>0.38919413493739163</c:v>
                </c:pt>
                <c:pt idx="7331">
                  <c:v>0.38926528255144721</c:v>
                </c:pt>
                <c:pt idx="7332">
                  <c:v>0.38933054387569166</c:v>
                </c:pt>
                <c:pt idx="7333">
                  <c:v>0.38940022799703616</c:v>
                </c:pt>
                <c:pt idx="7334">
                  <c:v>0.3894680850373361</c:v>
                </c:pt>
                <c:pt idx="7335">
                  <c:v>0.38953983856571944</c:v>
                </c:pt>
                <c:pt idx="7336">
                  <c:v>0.38960711227522782</c:v>
                </c:pt>
                <c:pt idx="7337">
                  <c:v>0.38967742860317223</c:v>
                </c:pt>
                <c:pt idx="7338">
                  <c:v>0.38974721696641662</c:v>
                </c:pt>
                <c:pt idx="7339">
                  <c:v>0.38981657339466941</c:v>
                </c:pt>
                <c:pt idx="7340">
                  <c:v>0.3898942432800917</c:v>
                </c:pt>
                <c:pt idx="7341">
                  <c:v>0.3899664006630556</c:v>
                </c:pt>
                <c:pt idx="7342">
                  <c:v>0.39003765808211388</c:v>
                </c:pt>
                <c:pt idx="7343">
                  <c:v>0.39011316855748329</c:v>
                </c:pt>
                <c:pt idx="7344">
                  <c:v>0.39018060432540003</c:v>
                </c:pt>
                <c:pt idx="7345">
                  <c:v>0.39024852746062777</c:v>
                </c:pt>
                <c:pt idx="7346">
                  <c:v>0.39031964096758054</c:v>
                </c:pt>
                <c:pt idx="7347">
                  <c:v>0.39039312680562227</c:v>
                </c:pt>
                <c:pt idx="7348">
                  <c:v>0.39046298450893613</c:v>
                </c:pt>
                <c:pt idx="7349">
                  <c:v>0.39052911480267777</c:v>
                </c:pt>
                <c:pt idx="7350">
                  <c:v>0.3905947052107917</c:v>
                </c:pt>
                <c:pt idx="7351">
                  <c:v>0.39066168540053892</c:v>
                </c:pt>
                <c:pt idx="7352">
                  <c:v>0.39072988980346113</c:v>
                </c:pt>
                <c:pt idx="7353">
                  <c:v>0.39079732371701109</c:v>
                </c:pt>
                <c:pt idx="7354">
                  <c:v>0.39087821437252779</c:v>
                </c:pt>
                <c:pt idx="7355">
                  <c:v>0.39095961080656949</c:v>
                </c:pt>
                <c:pt idx="7356">
                  <c:v>0.39102747208542227</c:v>
                </c:pt>
                <c:pt idx="7357">
                  <c:v>0.39109804564051942</c:v>
                </c:pt>
                <c:pt idx="7358">
                  <c:v>0.39116985778013613</c:v>
                </c:pt>
                <c:pt idx="7359">
                  <c:v>0.39123734407954719</c:v>
                </c:pt>
                <c:pt idx="7360">
                  <c:v>0.39130580729908332</c:v>
                </c:pt>
                <c:pt idx="7361">
                  <c:v>0.39137447330686664</c:v>
                </c:pt>
                <c:pt idx="7362">
                  <c:v>0.39144167410002778</c:v>
                </c:pt>
                <c:pt idx="7363">
                  <c:v>0.39151640435059715</c:v>
                </c:pt>
                <c:pt idx="7364">
                  <c:v>0.39158933281898334</c:v>
                </c:pt>
                <c:pt idx="7365">
                  <c:v>0.39165790134005835</c:v>
                </c:pt>
                <c:pt idx="7366">
                  <c:v>0.39172792620128888</c:v>
                </c:pt>
                <c:pt idx="7367">
                  <c:v>0.39179940236939165</c:v>
                </c:pt>
                <c:pt idx="7368">
                  <c:v>0.39187373108333895</c:v>
                </c:pt>
                <c:pt idx="7369">
                  <c:v>0.3919448025359028</c:v>
                </c:pt>
                <c:pt idx="7370">
                  <c:v>0.39202449884679441</c:v>
                </c:pt>
                <c:pt idx="7371">
                  <c:v>0.39209499710135831</c:v>
                </c:pt>
                <c:pt idx="7372">
                  <c:v>0.39216660049226387</c:v>
                </c:pt>
                <c:pt idx="7373">
                  <c:v>0.39225073079268052</c:v>
                </c:pt>
                <c:pt idx="7374">
                  <c:v>0.39232768330308887</c:v>
                </c:pt>
                <c:pt idx="7375">
                  <c:v>0.39240418910979996</c:v>
                </c:pt>
                <c:pt idx="7376">
                  <c:v>0.39247763779428058</c:v>
                </c:pt>
                <c:pt idx="7377">
                  <c:v>0.39254588729805279</c:v>
                </c:pt>
                <c:pt idx="7378">
                  <c:v>0.39261457966433611</c:v>
                </c:pt>
                <c:pt idx="7379">
                  <c:v>0.39268329275978892</c:v>
                </c:pt>
                <c:pt idx="7380">
                  <c:v>0.39275162034564448</c:v>
                </c:pt>
                <c:pt idx="7381">
                  <c:v>0.39282141056325559</c:v>
                </c:pt>
                <c:pt idx="7382">
                  <c:v>0.39289321038458058</c:v>
                </c:pt>
                <c:pt idx="7383">
                  <c:v>0.39296528160571942</c:v>
                </c:pt>
                <c:pt idx="7384">
                  <c:v>0.39303361389371949</c:v>
                </c:pt>
                <c:pt idx="7385">
                  <c:v>0.39310210638575832</c:v>
                </c:pt>
                <c:pt idx="7386">
                  <c:v>0.39318094776736118</c:v>
                </c:pt>
                <c:pt idx="7387">
                  <c:v>0.39324953469964996</c:v>
                </c:pt>
                <c:pt idx="7388">
                  <c:v>0.39331907047165554</c:v>
                </c:pt>
                <c:pt idx="7389">
                  <c:v>0.39338805973529722</c:v>
                </c:pt>
                <c:pt idx="7390">
                  <c:v>0.39345663203133335</c:v>
                </c:pt>
                <c:pt idx="7391">
                  <c:v>0.39352730499373334</c:v>
                </c:pt>
                <c:pt idx="7392">
                  <c:v>0.39359606219662496</c:v>
                </c:pt>
                <c:pt idx="7393">
                  <c:v>0.39367291775014446</c:v>
                </c:pt>
                <c:pt idx="7394">
                  <c:v>0.39374961137771397</c:v>
                </c:pt>
                <c:pt idx="7395">
                  <c:v>0.39382027407487219</c:v>
                </c:pt>
                <c:pt idx="7396">
                  <c:v>0.39389088657167221</c:v>
                </c:pt>
                <c:pt idx="7397">
                  <c:v>0.39396712654166671</c:v>
                </c:pt>
                <c:pt idx="7398">
                  <c:v>0.3940382022327833</c:v>
                </c:pt>
                <c:pt idx="7399">
                  <c:v>0.39411504805087783</c:v>
                </c:pt>
                <c:pt idx="7400">
                  <c:v>0.39418874594900277</c:v>
                </c:pt>
                <c:pt idx="7401">
                  <c:v>0.39425704578558329</c:v>
                </c:pt>
                <c:pt idx="7402">
                  <c:v>0.39433364954259448</c:v>
                </c:pt>
                <c:pt idx="7403">
                  <c:v>0.39440165294541113</c:v>
                </c:pt>
                <c:pt idx="7404">
                  <c:v>0.39446767760647494</c:v>
                </c:pt>
                <c:pt idx="7405">
                  <c:v>0.39453469071123337</c:v>
                </c:pt>
                <c:pt idx="7406">
                  <c:v>0.39460172169738333</c:v>
                </c:pt>
                <c:pt idx="7407">
                  <c:v>0.39467234313487781</c:v>
                </c:pt>
                <c:pt idx="7408">
                  <c:v>0.3947415096229972</c:v>
                </c:pt>
                <c:pt idx="7409">
                  <c:v>0.39480963309605838</c:v>
                </c:pt>
                <c:pt idx="7410">
                  <c:v>0.39487543774975559</c:v>
                </c:pt>
                <c:pt idx="7411">
                  <c:v>0.39494220832983612</c:v>
                </c:pt>
                <c:pt idx="7412">
                  <c:v>0.39501181357436665</c:v>
                </c:pt>
                <c:pt idx="7413">
                  <c:v>0.39507846766047783</c:v>
                </c:pt>
                <c:pt idx="7414">
                  <c:v>0.39515363693237221</c:v>
                </c:pt>
                <c:pt idx="7415">
                  <c:v>0.39522032015853331</c:v>
                </c:pt>
                <c:pt idx="7416">
                  <c:v>0.39528796745671108</c:v>
                </c:pt>
                <c:pt idx="7417">
                  <c:v>0.39535719123151392</c:v>
                </c:pt>
                <c:pt idx="7418">
                  <c:v>0.39542400485939438</c:v>
                </c:pt>
                <c:pt idx="7419">
                  <c:v>0.39549064960744446</c:v>
                </c:pt>
                <c:pt idx="7420">
                  <c:v>0.39556209915213886</c:v>
                </c:pt>
                <c:pt idx="7421">
                  <c:v>0.39563335776328884</c:v>
                </c:pt>
                <c:pt idx="7422">
                  <c:v>0.39569917685455558</c:v>
                </c:pt>
                <c:pt idx="7423">
                  <c:v>0.39577659560574163</c:v>
                </c:pt>
                <c:pt idx="7424">
                  <c:v>0.39588364150788891</c:v>
                </c:pt>
                <c:pt idx="7425">
                  <c:v>0.39594879647095832</c:v>
                </c:pt>
                <c:pt idx="7426">
                  <c:v>0.39601533922884169</c:v>
                </c:pt>
                <c:pt idx="7427">
                  <c:v>0.39608389695485274</c:v>
                </c:pt>
                <c:pt idx="7428">
                  <c:v>0.39614881078401942</c:v>
                </c:pt>
                <c:pt idx="7429">
                  <c:v>0.39621359904606945</c:v>
                </c:pt>
                <c:pt idx="7430">
                  <c:v>0.39628960218694442</c:v>
                </c:pt>
                <c:pt idx="7431">
                  <c:v>0.39636762552791105</c:v>
                </c:pt>
                <c:pt idx="7432">
                  <c:v>0.39643102592891943</c:v>
                </c:pt>
                <c:pt idx="7433">
                  <c:v>0.39649937364789994</c:v>
                </c:pt>
                <c:pt idx="7434">
                  <c:v>0.39656568527221664</c:v>
                </c:pt>
                <c:pt idx="7435">
                  <c:v>0.39663383278581665</c:v>
                </c:pt>
                <c:pt idx="7436">
                  <c:v>0.39670023110177777</c:v>
                </c:pt>
                <c:pt idx="7437">
                  <c:v>0.39676640477445274</c:v>
                </c:pt>
                <c:pt idx="7438">
                  <c:v>0.39683286633756387</c:v>
                </c:pt>
                <c:pt idx="7439">
                  <c:v>0.39689996030595559</c:v>
                </c:pt>
                <c:pt idx="7440">
                  <c:v>0.39696561310026107</c:v>
                </c:pt>
                <c:pt idx="7441">
                  <c:v>0.3970354242457278</c:v>
                </c:pt>
                <c:pt idx="7442">
                  <c:v>0.39711988978915552</c:v>
                </c:pt>
                <c:pt idx="7443">
                  <c:v>0.397185544305375</c:v>
                </c:pt>
                <c:pt idx="7444">
                  <c:v>0.39725254721111664</c:v>
                </c:pt>
                <c:pt idx="7445">
                  <c:v>0.3973216213120333</c:v>
                </c:pt>
                <c:pt idx="7446">
                  <c:v>0.39739092674520282</c:v>
                </c:pt>
                <c:pt idx="7447">
                  <c:v>0.39746150758531112</c:v>
                </c:pt>
                <c:pt idx="7448">
                  <c:v>0.39752800166606672</c:v>
                </c:pt>
                <c:pt idx="7449">
                  <c:v>0.39759983029630275</c:v>
                </c:pt>
                <c:pt idx="7450">
                  <c:v>0.39766897625393333</c:v>
                </c:pt>
                <c:pt idx="7451">
                  <c:v>0.39773847268687224</c:v>
                </c:pt>
                <c:pt idx="7452">
                  <c:v>0.39780680398146107</c:v>
                </c:pt>
                <c:pt idx="7453">
                  <c:v>0.39787481897406946</c:v>
                </c:pt>
                <c:pt idx="7454">
                  <c:v>0.39794468376371389</c:v>
                </c:pt>
                <c:pt idx="7455">
                  <c:v>0.3980113642745528</c:v>
                </c:pt>
                <c:pt idx="7456">
                  <c:v>0.39808228055635836</c:v>
                </c:pt>
                <c:pt idx="7457">
                  <c:v>0.39815678662723891</c:v>
                </c:pt>
                <c:pt idx="7458">
                  <c:v>0.39823266890313891</c:v>
                </c:pt>
                <c:pt idx="7459">
                  <c:v>0.39830179790655562</c:v>
                </c:pt>
                <c:pt idx="7460">
                  <c:v>0.39836853080325552</c:v>
                </c:pt>
                <c:pt idx="7461">
                  <c:v>0.3984460422727778</c:v>
                </c:pt>
                <c:pt idx="7462">
                  <c:v>0.39853838013278059</c:v>
                </c:pt>
                <c:pt idx="7463">
                  <c:v>0.39861331515841947</c:v>
                </c:pt>
                <c:pt idx="7464">
                  <c:v>0.39868516339195831</c:v>
                </c:pt>
                <c:pt idx="7465">
                  <c:v>0.39876420491271392</c:v>
                </c:pt>
                <c:pt idx="7466">
                  <c:v>0.39883449594179715</c:v>
                </c:pt>
                <c:pt idx="7467">
                  <c:v>0.39890489485528613</c:v>
                </c:pt>
                <c:pt idx="7468">
                  <c:v>0.39897981080743888</c:v>
                </c:pt>
                <c:pt idx="7469">
                  <c:v>0.39906721724404165</c:v>
                </c:pt>
                <c:pt idx="7470">
                  <c:v>0.39914405074384446</c:v>
                </c:pt>
                <c:pt idx="7471">
                  <c:v>0.39921616315841668</c:v>
                </c:pt>
                <c:pt idx="7472">
                  <c:v>0.39928677605258056</c:v>
                </c:pt>
                <c:pt idx="7473">
                  <c:v>0.39935568273067218</c:v>
                </c:pt>
                <c:pt idx="7474">
                  <c:v>0.39942434224817219</c:v>
                </c:pt>
                <c:pt idx="7475">
                  <c:v>0.39949187689357218</c:v>
                </c:pt>
                <c:pt idx="7476">
                  <c:v>0.39955834660264994</c:v>
                </c:pt>
                <c:pt idx="7477">
                  <c:v>0.39962579005294169</c:v>
                </c:pt>
                <c:pt idx="7478">
                  <c:v>0.39969296230210005</c:v>
                </c:pt>
                <c:pt idx="7479">
                  <c:v>0.39975982619656386</c:v>
                </c:pt>
                <c:pt idx="7480">
                  <c:v>0.39983119957976671</c:v>
                </c:pt>
                <c:pt idx="7481">
                  <c:v>0.39989953266249728</c:v>
                </c:pt>
                <c:pt idx="7482">
                  <c:v>0.39996481259663885</c:v>
                </c:pt>
                <c:pt idx="7483">
                  <c:v>0.40003290858533608</c:v>
                </c:pt>
                <c:pt idx="7484">
                  <c:v>0.40009963870048337</c:v>
                </c:pt>
                <c:pt idx="7485">
                  <c:v>0.40017213940620278</c:v>
                </c:pt>
                <c:pt idx="7486">
                  <c:v>0.40024709085623333</c:v>
                </c:pt>
                <c:pt idx="7487">
                  <c:v>0.40031781044271114</c:v>
                </c:pt>
                <c:pt idx="7488">
                  <c:v>0.40038768688837495</c:v>
                </c:pt>
                <c:pt idx="7489">
                  <c:v>0.40045667416519443</c:v>
                </c:pt>
                <c:pt idx="7490">
                  <c:v>0.40053900460401942</c:v>
                </c:pt>
                <c:pt idx="7491">
                  <c:v>0.40061244487762226</c:v>
                </c:pt>
                <c:pt idx="7492">
                  <c:v>0.40068568739626109</c:v>
                </c:pt>
                <c:pt idx="7493">
                  <c:v>0.40075408266650281</c:v>
                </c:pt>
                <c:pt idx="7494">
                  <c:v>0.40082871516545554</c:v>
                </c:pt>
                <c:pt idx="7495">
                  <c:v>0.40089751654200828</c:v>
                </c:pt>
                <c:pt idx="7496">
                  <c:v>0.40096736086739171</c:v>
                </c:pt>
                <c:pt idx="7497">
                  <c:v>0.40103931307792501</c:v>
                </c:pt>
                <c:pt idx="7498">
                  <c:v>0.40111214796701949</c:v>
                </c:pt>
                <c:pt idx="7499">
                  <c:v>0.40118222382333335</c:v>
                </c:pt>
                <c:pt idx="7500">
                  <c:v>0.4012507284349861</c:v>
                </c:pt>
                <c:pt idx="7501">
                  <c:v>0.40132108423444718</c:v>
                </c:pt>
                <c:pt idx="7502">
                  <c:v>0.40139821012814719</c:v>
                </c:pt>
                <c:pt idx="7503">
                  <c:v>0.40146597087383051</c:v>
                </c:pt>
                <c:pt idx="7504">
                  <c:v>0.40153986175855005</c:v>
                </c:pt>
                <c:pt idx="7505">
                  <c:v>0.4016084990236472</c:v>
                </c:pt>
                <c:pt idx="7506">
                  <c:v>0.40167582048309997</c:v>
                </c:pt>
                <c:pt idx="7507">
                  <c:v>0.40174625237782779</c:v>
                </c:pt>
                <c:pt idx="7508">
                  <c:v>0.4018272215790194</c:v>
                </c:pt>
                <c:pt idx="7509">
                  <c:v>0.40190369731849995</c:v>
                </c:pt>
                <c:pt idx="7510">
                  <c:v>0.40197290360927501</c:v>
                </c:pt>
                <c:pt idx="7511">
                  <c:v>0.40204070753521387</c:v>
                </c:pt>
                <c:pt idx="7512">
                  <c:v>0.4021094056632778</c:v>
                </c:pt>
                <c:pt idx="7513">
                  <c:v>0.40217962529924173</c:v>
                </c:pt>
                <c:pt idx="7514">
                  <c:v>0.4022471558385417</c:v>
                </c:pt>
                <c:pt idx="7515">
                  <c:v>0.40231329672866395</c:v>
                </c:pt>
                <c:pt idx="7516">
                  <c:v>0.40238323549429444</c:v>
                </c:pt>
                <c:pt idx="7517">
                  <c:v>0.40244978123240838</c:v>
                </c:pt>
                <c:pt idx="7518">
                  <c:v>0.40252780636151392</c:v>
                </c:pt>
                <c:pt idx="7519">
                  <c:v>0.40259626587231945</c:v>
                </c:pt>
                <c:pt idx="7520">
                  <c:v>0.40266410986582224</c:v>
                </c:pt>
                <c:pt idx="7521">
                  <c:v>0.40273233619001114</c:v>
                </c:pt>
                <c:pt idx="7522">
                  <c:v>0.40280353360705839</c:v>
                </c:pt>
                <c:pt idx="7523">
                  <c:v>0.40287445459100835</c:v>
                </c:pt>
                <c:pt idx="7524">
                  <c:v>0.40294223090012782</c:v>
                </c:pt>
                <c:pt idx="7525">
                  <c:v>0.40301255510912781</c:v>
                </c:pt>
                <c:pt idx="7526">
                  <c:v>0.40308019816875279</c:v>
                </c:pt>
                <c:pt idx="7527">
                  <c:v>0.40315838886631661</c:v>
                </c:pt>
                <c:pt idx="7528">
                  <c:v>0.40323421167002776</c:v>
                </c:pt>
                <c:pt idx="7529">
                  <c:v>0.40330197009775282</c:v>
                </c:pt>
                <c:pt idx="7530">
                  <c:v>0.40337174250019719</c:v>
                </c:pt>
                <c:pt idx="7531">
                  <c:v>0.40343932741218053</c:v>
                </c:pt>
                <c:pt idx="7532">
                  <c:v>0.40350960532824165</c:v>
                </c:pt>
                <c:pt idx="7533">
                  <c:v>0.40357792556285838</c:v>
                </c:pt>
                <c:pt idx="7534">
                  <c:v>0.40364424672391669</c:v>
                </c:pt>
                <c:pt idx="7535">
                  <c:v>0.40371202588081112</c:v>
                </c:pt>
                <c:pt idx="7536">
                  <c:v>0.40377877116203054</c:v>
                </c:pt>
                <c:pt idx="7537">
                  <c:v>0.40384657992256939</c:v>
                </c:pt>
                <c:pt idx="7538">
                  <c:v>0.40391261299451109</c:v>
                </c:pt>
                <c:pt idx="7539">
                  <c:v>0.4039803553289833</c:v>
                </c:pt>
                <c:pt idx="7540">
                  <c:v>0.40406394309467503</c:v>
                </c:pt>
                <c:pt idx="7541">
                  <c:v>0.40413811021380835</c:v>
                </c:pt>
                <c:pt idx="7542">
                  <c:v>0.40421103537082498</c:v>
                </c:pt>
                <c:pt idx="7543">
                  <c:v>0.40428411331441672</c:v>
                </c:pt>
                <c:pt idx="7544">
                  <c:v>0.40435242156187495</c:v>
                </c:pt>
                <c:pt idx="7545">
                  <c:v>0.40441904869344442</c:v>
                </c:pt>
                <c:pt idx="7546">
                  <c:v>0.40448977768421113</c:v>
                </c:pt>
                <c:pt idx="7547">
                  <c:v>0.40455983645386107</c:v>
                </c:pt>
                <c:pt idx="7548">
                  <c:v>0.40464506175782772</c:v>
                </c:pt>
                <c:pt idx="7549">
                  <c:v>0.40471816102663616</c:v>
                </c:pt>
                <c:pt idx="7550">
                  <c:v>0.40478862431314167</c:v>
                </c:pt>
                <c:pt idx="7551">
                  <c:v>0.40485901455084444</c:v>
                </c:pt>
                <c:pt idx="7552">
                  <c:v>0.40492744571632777</c:v>
                </c:pt>
                <c:pt idx="7553">
                  <c:v>0.40500434160232501</c:v>
                </c:pt>
                <c:pt idx="7554">
                  <c:v>0.40507383591598889</c:v>
                </c:pt>
                <c:pt idx="7555">
                  <c:v>0.40514250510268612</c:v>
                </c:pt>
                <c:pt idx="7556">
                  <c:v>0.4052082675695417</c:v>
                </c:pt>
                <c:pt idx="7557">
                  <c:v>0.40527983301215553</c:v>
                </c:pt>
                <c:pt idx="7558">
                  <c:v>0.40534900844096938</c:v>
                </c:pt>
                <c:pt idx="7559">
                  <c:v>0.40541942828231387</c:v>
                </c:pt>
                <c:pt idx="7560">
                  <c:v>0.40548756135834446</c:v>
                </c:pt>
                <c:pt idx="7561">
                  <c:v>0.40555556787384722</c:v>
                </c:pt>
                <c:pt idx="7562">
                  <c:v>0.40562252011563887</c:v>
                </c:pt>
                <c:pt idx="7563">
                  <c:v>0.40569026907285</c:v>
                </c:pt>
                <c:pt idx="7564">
                  <c:v>0.40575827512476109</c:v>
                </c:pt>
                <c:pt idx="7565">
                  <c:v>0.40582429243458606</c:v>
                </c:pt>
                <c:pt idx="7566">
                  <c:v>0.40588933759265278</c:v>
                </c:pt>
                <c:pt idx="7567">
                  <c:v>0.40595718125502228</c:v>
                </c:pt>
                <c:pt idx="7568">
                  <c:v>0.40602348625659718</c:v>
                </c:pt>
                <c:pt idx="7569">
                  <c:v>0.40609430432319449</c:v>
                </c:pt>
                <c:pt idx="7570">
                  <c:v>0.40616483774450002</c:v>
                </c:pt>
                <c:pt idx="7571">
                  <c:v>0.40623274061414721</c:v>
                </c:pt>
                <c:pt idx="7572">
                  <c:v>0.40630043466885835</c:v>
                </c:pt>
                <c:pt idx="7573">
                  <c:v>0.40637219952212228</c:v>
                </c:pt>
                <c:pt idx="7574">
                  <c:v>0.40644163138336392</c:v>
                </c:pt>
                <c:pt idx="7575">
                  <c:v>0.40651261998547222</c:v>
                </c:pt>
                <c:pt idx="7576">
                  <c:v>0.40658286836411944</c:v>
                </c:pt>
                <c:pt idx="7577">
                  <c:v>0.40665298038058606</c:v>
                </c:pt>
                <c:pt idx="7578">
                  <c:v>0.40672445065445278</c:v>
                </c:pt>
                <c:pt idx="7579">
                  <c:v>0.40679169436295559</c:v>
                </c:pt>
                <c:pt idx="7580">
                  <c:v>0.40686345961358611</c:v>
                </c:pt>
                <c:pt idx="7581">
                  <c:v>0.40693208429548328</c:v>
                </c:pt>
                <c:pt idx="7582">
                  <c:v>0.40700515449046942</c:v>
                </c:pt>
                <c:pt idx="7583">
                  <c:v>0.40707263456450554</c:v>
                </c:pt>
                <c:pt idx="7584">
                  <c:v>0.40714256730344445</c:v>
                </c:pt>
                <c:pt idx="7585">
                  <c:v>0.40721253984504169</c:v>
                </c:pt>
                <c:pt idx="7586">
                  <c:v>0.40727941777970839</c:v>
                </c:pt>
                <c:pt idx="7587">
                  <c:v>0.40734645869996666</c:v>
                </c:pt>
                <c:pt idx="7588">
                  <c:v>0.40741608050134448</c:v>
                </c:pt>
                <c:pt idx="7589">
                  <c:v>0.40748348560598052</c:v>
                </c:pt>
                <c:pt idx="7590">
                  <c:v>0.40755184226565838</c:v>
                </c:pt>
                <c:pt idx="7591">
                  <c:v>0.40762035157945281</c:v>
                </c:pt>
                <c:pt idx="7592">
                  <c:v>0.40768650352954716</c:v>
                </c:pt>
                <c:pt idx="7593">
                  <c:v>0.40775529351499168</c:v>
                </c:pt>
                <c:pt idx="7594">
                  <c:v>0.40782722122139164</c:v>
                </c:pt>
                <c:pt idx="7595">
                  <c:v>0.40789645916885553</c:v>
                </c:pt>
                <c:pt idx="7596">
                  <c:v>0.40796547300285552</c:v>
                </c:pt>
                <c:pt idx="7597">
                  <c:v>0.40803690744770832</c:v>
                </c:pt>
                <c:pt idx="7598">
                  <c:v>0.4081486151615778</c:v>
                </c:pt>
                <c:pt idx="7599">
                  <c:v>0.40821623928016948</c:v>
                </c:pt>
                <c:pt idx="7600">
                  <c:v>0.40829276164372502</c:v>
                </c:pt>
                <c:pt idx="7601">
                  <c:v>0.40836154646343614</c:v>
                </c:pt>
                <c:pt idx="7602">
                  <c:v>0.40842979504002225</c:v>
                </c:pt>
                <c:pt idx="7603">
                  <c:v>0.40849671416812222</c:v>
                </c:pt>
                <c:pt idx="7604">
                  <c:v>0.40856249981456111</c:v>
                </c:pt>
                <c:pt idx="7605">
                  <c:v>0.40864752776092778</c:v>
                </c:pt>
                <c:pt idx="7606">
                  <c:v>0.40871526466475555</c:v>
                </c:pt>
                <c:pt idx="7607">
                  <c:v>0.40878374781873333</c:v>
                </c:pt>
                <c:pt idx="7608">
                  <c:v>0.40885177234808334</c:v>
                </c:pt>
                <c:pt idx="7609">
                  <c:v>0.40891878035333329</c:v>
                </c:pt>
                <c:pt idx="7610">
                  <c:v>0.40898373550838885</c:v>
                </c:pt>
                <c:pt idx="7611">
                  <c:v>0.40905112220181111</c:v>
                </c:pt>
                <c:pt idx="7612">
                  <c:v>0.40911688162220833</c:v>
                </c:pt>
                <c:pt idx="7613">
                  <c:v>0.40918233725759445</c:v>
                </c:pt>
                <c:pt idx="7614">
                  <c:v>0.40924794912338053</c:v>
                </c:pt>
                <c:pt idx="7615">
                  <c:v>0.409314932690725</c:v>
                </c:pt>
                <c:pt idx="7616">
                  <c:v>0.40938024335437223</c:v>
                </c:pt>
                <c:pt idx="7617">
                  <c:v>0.40944597827063606</c:v>
                </c:pt>
                <c:pt idx="7618">
                  <c:v>0.40951294554604167</c:v>
                </c:pt>
                <c:pt idx="7619">
                  <c:v>0.40957756333880835</c:v>
                </c:pt>
                <c:pt idx="7620">
                  <c:v>0.40964301572905559</c:v>
                </c:pt>
                <c:pt idx="7621">
                  <c:v>0.40970944146314997</c:v>
                </c:pt>
                <c:pt idx="7622">
                  <c:v>0.40977381593651108</c:v>
                </c:pt>
                <c:pt idx="7623">
                  <c:v>0.40983916408485838</c:v>
                </c:pt>
                <c:pt idx="7624">
                  <c:v>0.40990652693642493</c:v>
                </c:pt>
                <c:pt idx="7625">
                  <c:v>0.4099731578429528</c:v>
                </c:pt>
                <c:pt idx="7626">
                  <c:v>0.41004025949371947</c:v>
                </c:pt>
                <c:pt idx="7627">
                  <c:v>0.41010817653602777</c:v>
                </c:pt>
                <c:pt idx="7628">
                  <c:v>0.4101778007878194</c:v>
                </c:pt>
                <c:pt idx="7629">
                  <c:v>0.41024790088335555</c:v>
                </c:pt>
                <c:pt idx="7630">
                  <c:v>0.41031962560282775</c:v>
                </c:pt>
                <c:pt idx="7631">
                  <c:v>0.41038831545246945</c:v>
                </c:pt>
                <c:pt idx="7632">
                  <c:v>0.4104582128922139</c:v>
                </c:pt>
                <c:pt idx="7633">
                  <c:v>0.41052751110659447</c:v>
                </c:pt>
                <c:pt idx="7634">
                  <c:v>0.41059745358096111</c:v>
                </c:pt>
                <c:pt idx="7635">
                  <c:v>0.4106686470243639</c:v>
                </c:pt>
                <c:pt idx="7636">
                  <c:v>0.41073640724023058</c:v>
                </c:pt>
                <c:pt idx="7637">
                  <c:v>0.41080609301725829</c:v>
                </c:pt>
                <c:pt idx="7638">
                  <c:v>0.41087592303752779</c:v>
                </c:pt>
                <c:pt idx="7639">
                  <c:v>0.41094659129778333</c:v>
                </c:pt>
                <c:pt idx="7640">
                  <c:v>0.41102045781082502</c:v>
                </c:pt>
                <c:pt idx="7641">
                  <c:v>0.41108708341916389</c:v>
                </c:pt>
                <c:pt idx="7642">
                  <c:v>0.41116586804389715</c:v>
                </c:pt>
                <c:pt idx="7643">
                  <c:v>0.41125767403178609</c:v>
                </c:pt>
                <c:pt idx="7644">
                  <c:v>0.41133050209945832</c:v>
                </c:pt>
                <c:pt idx="7645">
                  <c:v>0.41140220483143891</c:v>
                </c:pt>
                <c:pt idx="7646">
                  <c:v>0.41146884050634169</c:v>
                </c:pt>
                <c:pt idx="7647">
                  <c:v>0.41154217931959169</c:v>
                </c:pt>
                <c:pt idx="7648">
                  <c:v>0.41161206033494729</c:v>
                </c:pt>
                <c:pt idx="7649">
                  <c:v>0.41168362776438333</c:v>
                </c:pt>
                <c:pt idx="7650">
                  <c:v>0.41175627748171384</c:v>
                </c:pt>
                <c:pt idx="7651">
                  <c:v>0.41182875633239724</c:v>
                </c:pt>
                <c:pt idx="7652">
                  <c:v>0.41189720749854997</c:v>
                </c:pt>
                <c:pt idx="7653">
                  <c:v>0.41197471651765832</c:v>
                </c:pt>
                <c:pt idx="7654">
                  <c:v>0.41204775571823055</c:v>
                </c:pt>
                <c:pt idx="7655">
                  <c:v>0.41212758799393889</c:v>
                </c:pt>
                <c:pt idx="7656">
                  <c:v>0.41220676289664165</c:v>
                </c:pt>
                <c:pt idx="7657">
                  <c:v>0.41228000283241112</c:v>
                </c:pt>
                <c:pt idx="7658">
                  <c:v>0.41235074175728609</c:v>
                </c:pt>
                <c:pt idx="7659">
                  <c:v>0.41242044137583611</c:v>
                </c:pt>
                <c:pt idx="7660">
                  <c:v>0.412492941882875</c:v>
                </c:pt>
                <c:pt idx="7661">
                  <c:v>0.41256257136662777</c:v>
                </c:pt>
                <c:pt idx="7662">
                  <c:v>0.412636192176075</c:v>
                </c:pt>
                <c:pt idx="7663">
                  <c:v>0.41271246360407776</c:v>
                </c:pt>
                <c:pt idx="7664">
                  <c:v>0.41278451687759721</c:v>
                </c:pt>
                <c:pt idx="7665">
                  <c:v>0.41285581025812224</c:v>
                </c:pt>
                <c:pt idx="7666">
                  <c:v>0.41293234619829172</c:v>
                </c:pt>
                <c:pt idx="7667">
                  <c:v>0.41304400695694721</c:v>
                </c:pt>
                <c:pt idx="7668">
                  <c:v>0.41312359333038062</c:v>
                </c:pt>
                <c:pt idx="7669">
                  <c:v>0.41320554044511387</c:v>
                </c:pt>
                <c:pt idx="7670">
                  <c:v>0.41329284535513888</c:v>
                </c:pt>
                <c:pt idx="7671">
                  <c:v>0.41338359355926385</c:v>
                </c:pt>
                <c:pt idx="7672">
                  <c:v>0.41347027738888886</c:v>
                </c:pt>
                <c:pt idx="7673">
                  <c:v>0.41355161190032774</c:v>
                </c:pt>
                <c:pt idx="7674">
                  <c:v>0.41363231798012784</c:v>
                </c:pt>
                <c:pt idx="7675">
                  <c:v>0.41370939996507228</c:v>
                </c:pt>
                <c:pt idx="7676">
                  <c:v>0.41378254155317779</c:v>
                </c:pt>
                <c:pt idx="7677">
                  <c:v>0.4138555006186167</c:v>
                </c:pt>
                <c:pt idx="7678">
                  <c:v>0.41392356991767776</c:v>
                </c:pt>
                <c:pt idx="7679">
                  <c:v>0.413989747630225</c:v>
                </c:pt>
                <c:pt idx="7680">
                  <c:v>0.41405654384030005</c:v>
                </c:pt>
                <c:pt idx="7681">
                  <c:v>0.41412553813722219</c:v>
                </c:pt>
                <c:pt idx="7682">
                  <c:v>0.41419438852204166</c:v>
                </c:pt>
                <c:pt idx="7683">
                  <c:v>0.41427023245228611</c:v>
                </c:pt>
                <c:pt idx="7684">
                  <c:v>0.4143472493357111</c:v>
                </c:pt>
                <c:pt idx="7685">
                  <c:v>0.41441811237070275</c:v>
                </c:pt>
                <c:pt idx="7686">
                  <c:v>0.41448882963922223</c:v>
                </c:pt>
                <c:pt idx="7687">
                  <c:v>0.41455830646885555</c:v>
                </c:pt>
                <c:pt idx="7688">
                  <c:v>0.41462726857926946</c:v>
                </c:pt>
                <c:pt idx="7689">
                  <c:v>0.41469427956475002</c:v>
                </c:pt>
                <c:pt idx="7690">
                  <c:v>0.41476393262545003</c:v>
                </c:pt>
                <c:pt idx="7691">
                  <c:v>0.41483357826868611</c:v>
                </c:pt>
                <c:pt idx="7692">
                  <c:v>0.41490874389807225</c:v>
                </c:pt>
                <c:pt idx="7693">
                  <c:v>0.41497933857970554</c:v>
                </c:pt>
                <c:pt idx="7694">
                  <c:v>0.41504740357398884</c:v>
                </c:pt>
                <c:pt idx="7695">
                  <c:v>0.4151173530684556</c:v>
                </c:pt>
                <c:pt idx="7696">
                  <c:v>0.41518696579668052</c:v>
                </c:pt>
                <c:pt idx="7697">
                  <c:v>0.41525354822476668</c:v>
                </c:pt>
                <c:pt idx="7698">
                  <c:v>0.41532309234142223</c:v>
                </c:pt>
                <c:pt idx="7699">
                  <c:v>0.41539128303527773</c:v>
                </c:pt>
                <c:pt idx="7700">
                  <c:v>0.41545729902055278</c:v>
                </c:pt>
                <c:pt idx="7701">
                  <c:v>0.41552718036704445</c:v>
                </c:pt>
                <c:pt idx="7702">
                  <c:v>0.41559846268759715</c:v>
                </c:pt>
                <c:pt idx="7703">
                  <c:v>0.41566555016570556</c:v>
                </c:pt>
                <c:pt idx="7704">
                  <c:v>0.41573569052749165</c:v>
                </c:pt>
                <c:pt idx="7705">
                  <c:v>0.4158113727304667</c:v>
                </c:pt>
                <c:pt idx="7706">
                  <c:v>0.4158784513341055</c:v>
                </c:pt>
                <c:pt idx="7707">
                  <c:v>0.41595226983229167</c:v>
                </c:pt>
                <c:pt idx="7708">
                  <c:v>0.41602543075879167</c:v>
                </c:pt>
                <c:pt idx="7709">
                  <c:v>0.41609319766362501</c:v>
                </c:pt>
                <c:pt idx="7710">
                  <c:v>0.41616234666771112</c:v>
                </c:pt>
                <c:pt idx="7711">
                  <c:v>0.41623321268293334</c:v>
                </c:pt>
                <c:pt idx="7712">
                  <c:v>0.41630257096555279</c:v>
                </c:pt>
                <c:pt idx="7713">
                  <c:v>0.41636990063720281</c:v>
                </c:pt>
                <c:pt idx="7714">
                  <c:v>0.41643999278545279</c:v>
                </c:pt>
                <c:pt idx="7715">
                  <c:v>0.41650678058465279</c:v>
                </c:pt>
                <c:pt idx="7716">
                  <c:v>0.41657466808954724</c:v>
                </c:pt>
                <c:pt idx="7717">
                  <c:v>0.41664341019259443</c:v>
                </c:pt>
                <c:pt idx="7718">
                  <c:v>0.41671124080816663</c:v>
                </c:pt>
                <c:pt idx="7719">
                  <c:v>0.41677883128325</c:v>
                </c:pt>
                <c:pt idx="7720">
                  <c:v>0.41684873408741391</c:v>
                </c:pt>
                <c:pt idx="7721">
                  <c:v>0.41691791302627779</c:v>
                </c:pt>
                <c:pt idx="7722">
                  <c:v>0.41699173245165</c:v>
                </c:pt>
                <c:pt idx="7723">
                  <c:v>0.41706997785303052</c:v>
                </c:pt>
                <c:pt idx="7724">
                  <c:v>0.4171409663226861</c:v>
                </c:pt>
                <c:pt idx="7725">
                  <c:v>0.41721223983499722</c:v>
                </c:pt>
                <c:pt idx="7726">
                  <c:v>0.41728318492571387</c:v>
                </c:pt>
                <c:pt idx="7727">
                  <c:v>0.41735298083888051</c:v>
                </c:pt>
                <c:pt idx="7728">
                  <c:v>0.41742897974120002</c:v>
                </c:pt>
                <c:pt idx="7729">
                  <c:v>0.41749952879216667</c:v>
                </c:pt>
                <c:pt idx="7730">
                  <c:v>0.41756980001926386</c:v>
                </c:pt>
                <c:pt idx="7731">
                  <c:v>0.41764061709244998</c:v>
                </c:pt>
                <c:pt idx="7732">
                  <c:v>0.41770961244900834</c:v>
                </c:pt>
                <c:pt idx="7733">
                  <c:v>0.4177801361348889</c:v>
                </c:pt>
                <c:pt idx="7734">
                  <c:v>0.41784968945715001</c:v>
                </c:pt>
                <c:pt idx="7735">
                  <c:v>0.4179218593570917</c:v>
                </c:pt>
                <c:pt idx="7736">
                  <c:v>0.41799120836787501</c:v>
                </c:pt>
                <c:pt idx="7737">
                  <c:v>0.41806975086529996</c:v>
                </c:pt>
                <c:pt idx="7738">
                  <c:v>0.41813930624061107</c:v>
                </c:pt>
                <c:pt idx="7739">
                  <c:v>0.41821012344625003</c:v>
                </c:pt>
                <c:pt idx="7740">
                  <c:v>0.41827879528204442</c:v>
                </c:pt>
                <c:pt idx="7741">
                  <c:v>0.41834960911008889</c:v>
                </c:pt>
                <c:pt idx="7742">
                  <c:v>0.41841661307546668</c:v>
                </c:pt>
                <c:pt idx="7743">
                  <c:v>0.41848750922414718</c:v>
                </c:pt>
                <c:pt idx="7744">
                  <c:v>0.41855706440077783</c:v>
                </c:pt>
                <c:pt idx="7745">
                  <c:v>0.41862423638502494</c:v>
                </c:pt>
                <c:pt idx="7746">
                  <c:v>0.41869247410032229</c:v>
                </c:pt>
                <c:pt idx="7747">
                  <c:v>0.41876461744308335</c:v>
                </c:pt>
                <c:pt idx="7748">
                  <c:v>0.41883285734388337</c:v>
                </c:pt>
                <c:pt idx="7749">
                  <c:v>0.4189018358786889</c:v>
                </c:pt>
                <c:pt idx="7750">
                  <c:v>0.41897028366724443</c:v>
                </c:pt>
                <c:pt idx="7751">
                  <c:v>0.41904026091098606</c:v>
                </c:pt>
                <c:pt idx="7752">
                  <c:v>0.41910905619462224</c:v>
                </c:pt>
                <c:pt idx="7753">
                  <c:v>0.41918054527706389</c:v>
                </c:pt>
                <c:pt idx="7754">
                  <c:v>0.41925136625766668</c:v>
                </c:pt>
                <c:pt idx="7755">
                  <c:v>0.41931908302836945</c:v>
                </c:pt>
                <c:pt idx="7756">
                  <c:v>0.41938911444610838</c:v>
                </c:pt>
                <c:pt idx="7757">
                  <c:v>0.41945990251169996</c:v>
                </c:pt>
                <c:pt idx="7758">
                  <c:v>0.41953076879183332</c:v>
                </c:pt>
                <c:pt idx="7759">
                  <c:v>0.41960417257414723</c:v>
                </c:pt>
                <c:pt idx="7760">
                  <c:v>0.41968177504009441</c:v>
                </c:pt>
                <c:pt idx="7761">
                  <c:v>0.41975612560907777</c:v>
                </c:pt>
                <c:pt idx="7762">
                  <c:v>0.41983148760265554</c:v>
                </c:pt>
                <c:pt idx="7763">
                  <c:v>0.41990668177604445</c:v>
                </c:pt>
                <c:pt idx="7764">
                  <c:v>0.41997834583123334</c:v>
                </c:pt>
                <c:pt idx="7765">
                  <c:v>0.42004870580302228</c:v>
                </c:pt>
                <c:pt idx="7766">
                  <c:v>0.42012558745013334</c:v>
                </c:pt>
                <c:pt idx="7767">
                  <c:v>0.42021387921439168</c:v>
                </c:pt>
                <c:pt idx="7768">
                  <c:v>0.42029209838973058</c:v>
                </c:pt>
                <c:pt idx="7769">
                  <c:v>0.42036731461683891</c:v>
                </c:pt>
                <c:pt idx="7770">
                  <c:v>0.42045152531729724</c:v>
                </c:pt>
                <c:pt idx="7771">
                  <c:v>0.42052191562122498</c:v>
                </c:pt>
                <c:pt idx="7772">
                  <c:v>0.42059498137897777</c:v>
                </c:pt>
                <c:pt idx="7773">
                  <c:v>0.42068052152792496</c:v>
                </c:pt>
                <c:pt idx="7774">
                  <c:v>0.42075412670771112</c:v>
                </c:pt>
                <c:pt idx="7775">
                  <c:v>0.42082476430468885</c:v>
                </c:pt>
                <c:pt idx="7776">
                  <c:v>0.42089676260948056</c:v>
                </c:pt>
                <c:pt idx="7777">
                  <c:v>0.42096928781933052</c:v>
                </c:pt>
                <c:pt idx="7778">
                  <c:v>0.42103811317019718</c:v>
                </c:pt>
                <c:pt idx="7779">
                  <c:v>0.42110798233085001</c:v>
                </c:pt>
                <c:pt idx="7780">
                  <c:v>0.42118083278338059</c:v>
                </c:pt>
                <c:pt idx="7781">
                  <c:v>0.4212577462196333</c:v>
                </c:pt>
                <c:pt idx="7782">
                  <c:v>0.42133462038304997</c:v>
                </c:pt>
                <c:pt idx="7783">
                  <c:v>0.42140422695212781</c:v>
                </c:pt>
                <c:pt idx="7784">
                  <c:v>0.42147876898447501</c:v>
                </c:pt>
                <c:pt idx="7785">
                  <c:v>0.42157870034376665</c:v>
                </c:pt>
                <c:pt idx="7786">
                  <c:v>0.42165748569700273</c:v>
                </c:pt>
                <c:pt idx="7787">
                  <c:v>0.4217336253987416</c:v>
                </c:pt>
                <c:pt idx="7788">
                  <c:v>0.42181371629238051</c:v>
                </c:pt>
                <c:pt idx="7789">
                  <c:v>0.4218846014473166</c:v>
                </c:pt>
                <c:pt idx="7790">
                  <c:v>0.42195421715577219</c:v>
                </c:pt>
                <c:pt idx="7791">
                  <c:v>0.42203866653971939</c:v>
                </c:pt>
                <c:pt idx="7792">
                  <c:v>0.42215293162398609</c:v>
                </c:pt>
                <c:pt idx="7793">
                  <c:v>0.4222214220629778</c:v>
                </c:pt>
                <c:pt idx="7794">
                  <c:v>0.422287919388875</c:v>
                </c:pt>
                <c:pt idx="7795">
                  <c:v>0.42235722634527223</c:v>
                </c:pt>
                <c:pt idx="7796">
                  <c:v>0.4224240854051361</c:v>
                </c:pt>
                <c:pt idx="7797">
                  <c:v>0.42249169422520277</c:v>
                </c:pt>
                <c:pt idx="7798">
                  <c:v>0.42256168299251118</c:v>
                </c:pt>
                <c:pt idx="7799">
                  <c:v>0.42262906107637493</c:v>
                </c:pt>
                <c:pt idx="7800">
                  <c:v>0.42269571966594999</c:v>
                </c:pt>
                <c:pt idx="7801">
                  <c:v>0.42276492132080828</c:v>
                </c:pt>
                <c:pt idx="7802">
                  <c:v>0.42283265358871669</c:v>
                </c:pt>
                <c:pt idx="7803">
                  <c:v>0.42290110011895277</c:v>
                </c:pt>
                <c:pt idx="7804">
                  <c:v>0.42297224766678049</c:v>
                </c:pt>
                <c:pt idx="7805">
                  <c:v>0.42304141004879997</c:v>
                </c:pt>
                <c:pt idx="7806">
                  <c:v>0.42311079773637778</c:v>
                </c:pt>
                <c:pt idx="7807">
                  <c:v>0.42317962335215559</c:v>
                </c:pt>
                <c:pt idx="7808">
                  <c:v>0.42324789643287503</c:v>
                </c:pt>
                <c:pt idx="7809">
                  <c:v>0.42331667297416115</c:v>
                </c:pt>
                <c:pt idx="7810">
                  <c:v>0.42338936600420002</c:v>
                </c:pt>
                <c:pt idx="7811">
                  <c:v>0.42348888483312225</c:v>
                </c:pt>
                <c:pt idx="7812">
                  <c:v>0.42364689800474165</c:v>
                </c:pt>
                <c:pt idx="7813">
                  <c:v>0.42371687100993055</c:v>
                </c:pt>
                <c:pt idx="7814">
                  <c:v>0.42378322495354442</c:v>
                </c:pt>
                <c:pt idx="7815">
                  <c:v>0.42385401394631944</c:v>
                </c:pt>
                <c:pt idx="7816">
                  <c:v>0.42392338746123609</c:v>
                </c:pt>
                <c:pt idx="7817">
                  <c:v>0.42399439414342222</c:v>
                </c:pt>
                <c:pt idx="7818">
                  <c:v>0.42406653430726665</c:v>
                </c:pt>
                <c:pt idx="7819">
                  <c:v>0.42413802312480003</c:v>
                </c:pt>
                <c:pt idx="7820">
                  <c:v>0.42420616931385274</c:v>
                </c:pt>
                <c:pt idx="7821">
                  <c:v>0.42427666736973613</c:v>
                </c:pt>
                <c:pt idx="7822">
                  <c:v>0.42434660196304169</c:v>
                </c:pt>
                <c:pt idx="7823">
                  <c:v>0.42441653615898339</c:v>
                </c:pt>
                <c:pt idx="7824">
                  <c:v>0.42448908971415555</c:v>
                </c:pt>
                <c:pt idx="7825">
                  <c:v>0.42455693099233616</c:v>
                </c:pt>
                <c:pt idx="7826">
                  <c:v>0.42462436344888332</c:v>
                </c:pt>
                <c:pt idx="7827">
                  <c:v>0.42469506025314169</c:v>
                </c:pt>
                <c:pt idx="7828">
                  <c:v>0.42476351678371393</c:v>
                </c:pt>
                <c:pt idx="7829">
                  <c:v>0.42483432484997496</c:v>
                </c:pt>
                <c:pt idx="7830">
                  <c:v>0.42490360869301663</c:v>
                </c:pt>
                <c:pt idx="7831">
                  <c:v>0.42497186203797505</c:v>
                </c:pt>
                <c:pt idx="7832">
                  <c:v>0.42504410915904439</c:v>
                </c:pt>
                <c:pt idx="7833">
                  <c:v>0.42511843919753889</c:v>
                </c:pt>
                <c:pt idx="7834">
                  <c:v>0.42518673128551665</c:v>
                </c:pt>
                <c:pt idx="7835">
                  <c:v>0.42525725007056947</c:v>
                </c:pt>
                <c:pt idx="7836">
                  <c:v>0.4253300409846833</c:v>
                </c:pt>
                <c:pt idx="7837">
                  <c:v>0.42539897243181668</c:v>
                </c:pt>
                <c:pt idx="7838">
                  <c:v>0.42546723683674997</c:v>
                </c:pt>
                <c:pt idx="7839">
                  <c:v>0.4255382410685194</c:v>
                </c:pt>
                <c:pt idx="7840">
                  <c:v>0.42560694502459445</c:v>
                </c:pt>
                <c:pt idx="7841">
                  <c:v>0.42567638377348338</c:v>
                </c:pt>
                <c:pt idx="7842">
                  <c:v>0.42574727733929729</c:v>
                </c:pt>
                <c:pt idx="7843">
                  <c:v>0.42581317967838606</c:v>
                </c:pt>
                <c:pt idx="7844">
                  <c:v>0.42588023795021662</c:v>
                </c:pt>
                <c:pt idx="7845">
                  <c:v>0.42595236056380553</c:v>
                </c:pt>
                <c:pt idx="7846">
                  <c:v>0.42601926810211393</c:v>
                </c:pt>
                <c:pt idx="7847">
                  <c:v>0.42608823517958061</c:v>
                </c:pt>
                <c:pt idx="7848">
                  <c:v>0.42616047349240838</c:v>
                </c:pt>
                <c:pt idx="7849">
                  <c:v>0.42622753494315557</c:v>
                </c:pt>
                <c:pt idx="7850">
                  <c:v>0.42629465109771941</c:v>
                </c:pt>
                <c:pt idx="7851">
                  <c:v>0.42636593480904722</c:v>
                </c:pt>
                <c:pt idx="7852">
                  <c:v>0.42643410331673054</c:v>
                </c:pt>
                <c:pt idx="7853">
                  <c:v>0.42650186770491949</c:v>
                </c:pt>
                <c:pt idx="7854">
                  <c:v>0.42657376309235834</c:v>
                </c:pt>
                <c:pt idx="7855">
                  <c:v>0.42664324634604722</c:v>
                </c:pt>
                <c:pt idx="7856">
                  <c:v>0.42671451356675832</c:v>
                </c:pt>
                <c:pt idx="7857">
                  <c:v>0.42678656624423061</c:v>
                </c:pt>
                <c:pt idx="7858">
                  <c:v>0.42685784929328335</c:v>
                </c:pt>
                <c:pt idx="7859">
                  <c:v>0.42692710041999721</c:v>
                </c:pt>
                <c:pt idx="7860">
                  <c:v>0.42699944416681668</c:v>
                </c:pt>
                <c:pt idx="7861">
                  <c:v>0.42707018123732504</c:v>
                </c:pt>
                <c:pt idx="7862">
                  <c:v>0.42714199960231664</c:v>
                </c:pt>
                <c:pt idx="7863">
                  <c:v>0.42721009797519999</c:v>
                </c:pt>
                <c:pt idx="7864">
                  <c:v>0.42728003919124447</c:v>
                </c:pt>
                <c:pt idx="7865">
                  <c:v>0.4273536013894611</c:v>
                </c:pt>
                <c:pt idx="7866">
                  <c:v>0.42742373903592218</c:v>
                </c:pt>
                <c:pt idx="7867">
                  <c:v>0.42749100016223057</c:v>
                </c:pt>
                <c:pt idx="7868">
                  <c:v>0.42755977531273887</c:v>
                </c:pt>
                <c:pt idx="7869">
                  <c:v>0.42763304776615557</c:v>
                </c:pt>
                <c:pt idx="7870">
                  <c:v>0.42770176688830003</c:v>
                </c:pt>
                <c:pt idx="7871">
                  <c:v>0.42777186777856385</c:v>
                </c:pt>
                <c:pt idx="7872">
                  <c:v>0.42784332765473054</c:v>
                </c:pt>
                <c:pt idx="7873">
                  <c:v>0.42791219260957497</c:v>
                </c:pt>
                <c:pt idx="7874">
                  <c:v>0.42798073483837779</c:v>
                </c:pt>
                <c:pt idx="7875">
                  <c:v>0.42805003311898893</c:v>
                </c:pt>
                <c:pt idx="7876">
                  <c:v>0.4281174251768306</c:v>
                </c:pt>
                <c:pt idx="7877">
                  <c:v>0.42818490624427774</c:v>
                </c:pt>
                <c:pt idx="7878">
                  <c:v>0.42825501713487779</c:v>
                </c:pt>
                <c:pt idx="7879">
                  <c:v>0.42832392447524442</c:v>
                </c:pt>
                <c:pt idx="7880">
                  <c:v>0.42839342170291389</c:v>
                </c:pt>
                <c:pt idx="7881">
                  <c:v>0.42846548828813613</c:v>
                </c:pt>
                <c:pt idx="7882">
                  <c:v>0.4285338580608361</c:v>
                </c:pt>
                <c:pt idx="7883">
                  <c:v>0.42860271983676396</c:v>
                </c:pt>
                <c:pt idx="7884">
                  <c:v>0.42867100483841114</c:v>
                </c:pt>
                <c:pt idx="7885">
                  <c:v>0.42873885538842776</c:v>
                </c:pt>
                <c:pt idx="7886">
                  <c:v>0.42880543443891667</c:v>
                </c:pt>
                <c:pt idx="7887">
                  <c:v>0.42887592011027775</c:v>
                </c:pt>
                <c:pt idx="7888">
                  <c:v>0.42894523984855837</c:v>
                </c:pt>
                <c:pt idx="7889">
                  <c:v>0.42901748471789719</c:v>
                </c:pt>
                <c:pt idx="7890">
                  <c:v>0.42908836344877777</c:v>
                </c:pt>
                <c:pt idx="7891">
                  <c:v>0.42915975762738051</c:v>
                </c:pt>
                <c:pt idx="7892">
                  <c:v>0.429231464266775</c:v>
                </c:pt>
                <c:pt idx="7893">
                  <c:v>0.42930431942144998</c:v>
                </c:pt>
                <c:pt idx="7894">
                  <c:v>0.42937236905097781</c:v>
                </c:pt>
                <c:pt idx="7895">
                  <c:v>0.42944299386607215</c:v>
                </c:pt>
                <c:pt idx="7896">
                  <c:v>0.42951309780279717</c:v>
                </c:pt>
                <c:pt idx="7897">
                  <c:v>0.42958097272448886</c:v>
                </c:pt>
                <c:pt idx="7898">
                  <c:v>0.42965092420577772</c:v>
                </c:pt>
                <c:pt idx="7899">
                  <c:v>0.42972262316279719</c:v>
                </c:pt>
                <c:pt idx="7900">
                  <c:v>0.42979144944085002</c:v>
                </c:pt>
                <c:pt idx="7901">
                  <c:v>0.42986433294084164</c:v>
                </c:pt>
                <c:pt idx="7902">
                  <c:v>0.42993540849950557</c:v>
                </c:pt>
                <c:pt idx="7903">
                  <c:v>0.43000511825084442</c:v>
                </c:pt>
                <c:pt idx="7904">
                  <c:v>0.43007162948449446</c:v>
                </c:pt>
                <c:pt idx="7905">
                  <c:v>0.43014525062508052</c:v>
                </c:pt>
                <c:pt idx="7906">
                  <c:v>0.43021292156643332</c:v>
                </c:pt>
                <c:pt idx="7907">
                  <c:v>0.43028207944498892</c:v>
                </c:pt>
                <c:pt idx="7908">
                  <c:v>0.43035331322086939</c:v>
                </c:pt>
                <c:pt idx="7909">
                  <c:v>0.43042333828078333</c:v>
                </c:pt>
                <c:pt idx="7910">
                  <c:v>0.43049265848265555</c:v>
                </c:pt>
                <c:pt idx="7911">
                  <c:v>0.4305656136406778</c:v>
                </c:pt>
                <c:pt idx="7912">
                  <c:v>0.43063594188955001</c:v>
                </c:pt>
                <c:pt idx="7913">
                  <c:v>0.43071218623055274</c:v>
                </c:pt>
                <c:pt idx="7914">
                  <c:v>0.43078276501761387</c:v>
                </c:pt>
                <c:pt idx="7915">
                  <c:v>0.43085387084219168</c:v>
                </c:pt>
                <c:pt idx="7916">
                  <c:v>0.43093706501854723</c:v>
                </c:pt>
                <c:pt idx="7917">
                  <c:v>0.43102776361836109</c:v>
                </c:pt>
                <c:pt idx="7918">
                  <c:v>0.43110629260540001</c:v>
                </c:pt>
                <c:pt idx="7919">
                  <c:v>0.43118280503484724</c:v>
                </c:pt>
                <c:pt idx="7920">
                  <c:v>0.43126109553707775</c:v>
                </c:pt>
                <c:pt idx="7921">
                  <c:v>0.43133793274561388</c:v>
                </c:pt>
                <c:pt idx="7922">
                  <c:v>0.43141440649827223</c:v>
                </c:pt>
                <c:pt idx="7923">
                  <c:v>0.43149394445948891</c:v>
                </c:pt>
                <c:pt idx="7924">
                  <c:v>0.43156551692220829</c:v>
                </c:pt>
                <c:pt idx="7925">
                  <c:v>0.43165286183357221</c:v>
                </c:pt>
                <c:pt idx="7926">
                  <c:v>0.43173362175623337</c:v>
                </c:pt>
                <c:pt idx="7927">
                  <c:v>0.431813798149425</c:v>
                </c:pt>
                <c:pt idx="7928">
                  <c:v>0.43189282331201662</c:v>
                </c:pt>
                <c:pt idx="7929">
                  <c:v>0.43197503712441948</c:v>
                </c:pt>
                <c:pt idx="7930">
                  <c:v>0.43205106225278611</c:v>
                </c:pt>
                <c:pt idx="7931">
                  <c:v>0.43213039649857221</c:v>
                </c:pt>
                <c:pt idx="7932">
                  <c:v>0.43220683217048611</c:v>
                </c:pt>
                <c:pt idx="7933">
                  <c:v>0.43228761050436115</c:v>
                </c:pt>
                <c:pt idx="7934">
                  <c:v>0.43236659016873885</c:v>
                </c:pt>
                <c:pt idx="7935">
                  <c:v>0.43244643370310276</c:v>
                </c:pt>
                <c:pt idx="7936">
                  <c:v>0.43252158661683332</c:v>
                </c:pt>
                <c:pt idx="7937">
                  <c:v>0.43259810997379999</c:v>
                </c:pt>
                <c:pt idx="7938">
                  <c:v>0.43267838266160558</c:v>
                </c:pt>
                <c:pt idx="7939">
                  <c:v>0.43275278515285831</c:v>
                </c:pt>
                <c:pt idx="7940">
                  <c:v>0.43283628331290275</c:v>
                </c:pt>
                <c:pt idx="7941">
                  <c:v>0.4329213768906055</c:v>
                </c:pt>
                <c:pt idx="7942">
                  <c:v>0.43299625436464723</c:v>
                </c:pt>
                <c:pt idx="7943">
                  <c:v>0.43307021730475831</c:v>
                </c:pt>
                <c:pt idx="7944">
                  <c:v>0.43315474755234168</c:v>
                </c:pt>
                <c:pt idx="7945">
                  <c:v>0.43322834922207498</c:v>
                </c:pt>
                <c:pt idx="7946">
                  <c:v>0.43330147114064727</c:v>
                </c:pt>
                <c:pt idx="7947">
                  <c:v>0.43337926063272497</c:v>
                </c:pt>
                <c:pt idx="7948">
                  <c:v>0.43344900250434726</c:v>
                </c:pt>
                <c:pt idx="7949">
                  <c:v>0.43352357029914723</c:v>
                </c:pt>
                <c:pt idx="7950">
                  <c:v>0.43359478731949996</c:v>
                </c:pt>
                <c:pt idx="7951">
                  <c:v>0.43366441223356389</c:v>
                </c:pt>
                <c:pt idx="7952">
                  <c:v>0.43373463776376386</c:v>
                </c:pt>
                <c:pt idx="7953">
                  <c:v>0.43380403366353615</c:v>
                </c:pt>
                <c:pt idx="7954">
                  <c:v>0.43387243403328613</c:v>
                </c:pt>
                <c:pt idx="7955">
                  <c:v>0.43394213981098334</c:v>
                </c:pt>
                <c:pt idx="7956">
                  <c:v>0.43401390393574996</c:v>
                </c:pt>
                <c:pt idx="7957">
                  <c:v>0.4340824031829833</c:v>
                </c:pt>
                <c:pt idx="7958">
                  <c:v>0.43415229015880002</c:v>
                </c:pt>
                <c:pt idx="7959">
                  <c:v>0.43422443482610829</c:v>
                </c:pt>
                <c:pt idx="7960">
                  <c:v>0.43429350237051384</c:v>
                </c:pt>
                <c:pt idx="7961">
                  <c:v>0.43436256104045279</c:v>
                </c:pt>
                <c:pt idx="7962">
                  <c:v>0.43443267696433335</c:v>
                </c:pt>
                <c:pt idx="7963">
                  <c:v>0.43450259698761673</c:v>
                </c:pt>
                <c:pt idx="7964">
                  <c:v>0.43457196580038893</c:v>
                </c:pt>
                <c:pt idx="7965">
                  <c:v>0.43464299460251943</c:v>
                </c:pt>
                <c:pt idx="7966">
                  <c:v>0.43471603890259997</c:v>
                </c:pt>
                <c:pt idx="7967">
                  <c:v>0.43478769044081111</c:v>
                </c:pt>
                <c:pt idx="7968">
                  <c:v>0.43486155754989997</c:v>
                </c:pt>
                <c:pt idx="7969">
                  <c:v>0.43493374738428059</c:v>
                </c:pt>
                <c:pt idx="7970">
                  <c:v>0.43500418146451114</c:v>
                </c:pt>
                <c:pt idx="7971">
                  <c:v>0.43508040918244167</c:v>
                </c:pt>
                <c:pt idx="7972">
                  <c:v>0.43519622862338886</c:v>
                </c:pt>
                <c:pt idx="7973">
                  <c:v>0.43526314430766389</c:v>
                </c:pt>
                <c:pt idx="7974">
                  <c:v>0.43533044311735281</c:v>
                </c:pt>
                <c:pt idx="7975">
                  <c:v>0.43544763717386387</c:v>
                </c:pt>
                <c:pt idx="7976">
                  <c:v>0.43552750554349451</c:v>
                </c:pt>
                <c:pt idx="7977">
                  <c:v>0.43559825678666386</c:v>
                </c:pt>
                <c:pt idx="7978">
                  <c:v>0.43566660238636667</c:v>
                </c:pt>
                <c:pt idx="7979">
                  <c:v>0.43573739879661111</c:v>
                </c:pt>
                <c:pt idx="7980">
                  <c:v>0.43580767591794167</c:v>
                </c:pt>
                <c:pt idx="7981">
                  <c:v>0.43587516791290554</c:v>
                </c:pt>
                <c:pt idx="7982">
                  <c:v>0.43594447169038891</c:v>
                </c:pt>
                <c:pt idx="7983">
                  <c:v>0.43601344161563332</c:v>
                </c:pt>
                <c:pt idx="7984">
                  <c:v>0.43608027166790281</c:v>
                </c:pt>
                <c:pt idx="7985">
                  <c:v>0.43615127291944167</c:v>
                </c:pt>
                <c:pt idx="7986">
                  <c:v>0.43622316718101389</c:v>
                </c:pt>
                <c:pt idx="7987">
                  <c:v>0.43629207366042505</c:v>
                </c:pt>
                <c:pt idx="7988">
                  <c:v>0.43636171546247221</c:v>
                </c:pt>
                <c:pt idx="7989">
                  <c:v>0.4364329143365222</c:v>
                </c:pt>
                <c:pt idx="7990">
                  <c:v>0.43650303761164166</c:v>
                </c:pt>
                <c:pt idx="7991">
                  <c:v>0.43657341639200831</c:v>
                </c:pt>
                <c:pt idx="7992">
                  <c:v>0.43664748145474164</c:v>
                </c:pt>
                <c:pt idx="7993">
                  <c:v>0.4367188331815916</c:v>
                </c:pt>
                <c:pt idx="7994">
                  <c:v>0.43679037107361668</c:v>
                </c:pt>
                <c:pt idx="7995">
                  <c:v>0.4368615346484695</c:v>
                </c:pt>
                <c:pt idx="7996">
                  <c:v>0.43693322400251944</c:v>
                </c:pt>
                <c:pt idx="7997">
                  <c:v>0.43700570835007496</c:v>
                </c:pt>
                <c:pt idx="7998">
                  <c:v>0.43707473112476947</c:v>
                </c:pt>
                <c:pt idx="7999">
                  <c:v>0.43714424888292774</c:v>
                </c:pt>
                <c:pt idx="8000">
                  <c:v>0.43721925172540832</c:v>
                </c:pt>
                <c:pt idx="8001">
                  <c:v>0.43729062126742224</c:v>
                </c:pt>
                <c:pt idx="8002">
                  <c:v>0.43736339198218332</c:v>
                </c:pt>
                <c:pt idx="8003">
                  <c:v>0.43743641469213607</c:v>
                </c:pt>
                <c:pt idx="8004">
                  <c:v>0.43750776231288896</c:v>
                </c:pt>
                <c:pt idx="8005">
                  <c:v>0.43757966087923889</c:v>
                </c:pt>
                <c:pt idx="8006">
                  <c:v>0.43764712903234443</c:v>
                </c:pt>
                <c:pt idx="8007">
                  <c:v>0.4377193565501083</c:v>
                </c:pt>
                <c:pt idx="8008">
                  <c:v>0.43778945777151113</c:v>
                </c:pt>
                <c:pt idx="8009">
                  <c:v>0.43786079777611386</c:v>
                </c:pt>
                <c:pt idx="8010">
                  <c:v>0.43793218970298609</c:v>
                </c:pt>
                <c:pt idx="8011">
                  <c:v>0.43800128963258339</c:v>
                </c:pt>
                <c:pt idx="8012">
                  <c:v>0.43807197875446668</c:v>
                </c:pt>
                <c:pt idx="8013">
                  <c:v>0.43816003402074166</c:v>
                </c:pt>
                <c:pt idx="8014">
                  <c:v>0.43825072573290835</c:v>
                </c:pt>
                <c:pt idx="8015">
                  <c:v>0.43833109683460558</c:v>
                </c:pt>
                <c:pt idx="8016">
                  <c:v>0.43840477519565002</c:v>
                </c:pt>
                <c:pt idx="8017">
                  <c:v>0.43847696026166111</c:v>
                </c:pt>
                <c:pt idx="8018">
                  <c:v>0.43854977766672498</c:v>
                </c:pt>
                <c:pt idx="8019">
                  <c:v>0.43862248579660829</c:v>
                </c:pt>
                <c:pt idx="8020">
                  <c:v>0.4386929554409445</c:v>
                </c:pt>
                <c:pt idx="8021">
                  <c:v>0.43876415656672502</c:v>
                </c:pt>
                <c:pt idx="8022">
                  <c:v>0.43883484946356666</c:v>
                </c:pt>
                <c:pt idx="8023">
                  <c:v>0.43890550235907227</c:v>
                </c:pt>
                <c:pt idx="8024">
                  <c:v>0.43897775994406663</c:v>
                </c:pt>
                <c:pt idx="8025">
                  <c:v>0.4390527498059778</c:v>
                </c:pt>
                <c:pt idx="8026">
                  <c:v>0.43912485851181671</c:v>
                </c:pt>
                <c:pt idx="8027">
                  <c:v>0.43919728610250558</c:v>
                </c:pt>
                <c:pt idx="8028">
                  <c:v>0.4392740109894</c:v>
                </c:pt>
                <c:pt idx="8029">
                  <c:v>0.43934568544228614</c:v>
                </c:pt>
                <c:pt idx="8030">
                  <c:v>0.43941659854517773</c:v>
                </c:pt>
                <c:pt idx="8031">
                  <c:v>0.43949131415949722</c:v>
                </c:pt>
                <c:pt idx="8032">
                  <c:v>0.43956365823745558</c:v>
                </c:pt>
                <c:pt idx="8033">
                  <c:v>0.43963937719662771</c:v>
                </c:pt>
                <c:pt idx="8034">
                  <c:v>0.4397124991152</c:v>
                </c:pt>
                <c:pt idx="8035">
                  <c:v>0.4397896859380917</c:v>
                </c:pt>
                <c:pt idx="8036">
                  <c:v>0.4398641777038555</c:v>
                </c:pt>
                <c:pt idx="8037">
                  <c:v>0.43994340870115273</c:v>
                </c:pt>
                <c:pt idx="8038">
                  <c:v>0.4400156872140028</c:v>
                </c:pt>
                <c:pt idx="8039">
                  <c:v>0.44009081496132496</c:v>
                </c:pt>
                <c:pt idx="8040">
                  <c:v>0.44017296830813063</c:v>
                </c:pt>
                <c:pt idx="8041">
                  <c:v>0.44025022837850553</c:v>
                </c:pt>
                <c:pt idx="8042">
                  <c:v>0.44032424330711112</c:v>
                </c:pt>
                <c:pt idx="8043">
                  <c:v>0.44039630651473888</c:v>
                </c:pt>
                <c:pt idx="8044">
                  <c:v>0.44047983202669166</c:v>
                </c:pt>
                <c:pt idx="8045">
                  <c:v>0.44055627610948334</c:v>
                </c:pt>
                <c:pt idx="8046">
                  <c:v>0.44062745286358612</c:v>
                </c:pt>
                <c:pt idx="8047">
                  <c:v>0.44069795264138051</c:v>
                </c:pt>
                <c:pt idx="8048">
                  <c:v>0.44077002624670558</c:v>
                </c:pt>
                <c:pt idx="8049">
                  <c:v>0.44084339241186665</c:v>
                </c:pt>
                <c:pt idx="8050">
                  <c:v>0.44091435505284166</c:v>
                </c:pt>
                <c:pt idx="8051">
                  <c:v>0.44098749425676104</c:v>
                </c:pt>
                <c:pt idx="8052">
                  <c:v>0.44105540884865557</c:v>
                </c:pt>
                <c:pt idx="8053">
                  <c:v>0.4411288685268806</c:v>
                </c:pt>
                <c:pt idx="8054">
                  <c:v>0.44119910769992221</c:v>
                </c:pt>
                <c:pt idx="8055">
                  <c:v>0.44127251684665553</c:v>
                </c:pt>
                <c:pt idx="8056">
                  <c:v>0.44134291470050552</c:v>
                </c:pt>
                <c:pt idx="8057">
                  <c:v>0.4414161002635944</c:v>
                </c:pt>
                <c:pt idx="8058">
                  <c:v>0.44148865805731663</c:v>
                </c:pt>
                <c:pt idx="8059">
                  <c:v>0.44155978255801664</c:v>
                </c:pt>
                <c:pt idx="8060">
                  <c:v>0.44163254770967503</c:v>
                </c:pt>
                <c:pt idx="8061">
                  <c:v>0.44170606785350269</c:v>
                </c:pt>
                <c:pt idx="8062">
                  <c:v>0.44180410173204165</c:v>
                </c:pt>
                <c:pt idx="8063">
                  <c:v>0.44187629679838614</c:v>
                </c:pt>
                <c:pt idx="8064">
                  <c:v>0.44195541673236394</c:v>
                </c:pt>
                <c:pt idx="8065">
                  <c:v>0.44203149305449446</c:v>
                </c:pt>
                <c:pt idx="8066">
                  <c:v>0.44211521738105281</c:v>
                </c:pt>
                <c:pt idx="8067">
                  <c:v>0.44218726138273612</c:v>
                </c:pt>
                <c:pt idx="8068">
                  <c:v>0.44226118942101666</c:v>
                </c:pt>
                <c:pt idx="8069">
                  <c:v>0.44233465082115553</c:v>
                </c:pt>
                <c:pt idx="8070">
                  <c:v>0.4424098114834889</c:v>
                </c:pt>
                <c:pt idx="8071">
                  <c:v>0.4424813018904778</c:v>
                </c:pt>
                <c:pt idx="8072">
                  <c:v>0.44256492654482499</c:v>
                </c:pt>
                <c:pt idx="8073">
                  <c:v>0.44263763023747227</c:v>
                </c:pt>
                <c:pt idx="8074">
                  <c:v>0.44271465930673609</c:v>
                </c:pt>
                <c:pt idx="8075">
                  <c:v>0.44278457429673884</c:v>
                </c:pt>
                <c:pt idx="8076">
                  <c:v>0.44285800596078051</c:v>
                </c:pt>
                <c:pt idx="8077">
                  <c:v>0.44293171783288054</c:v>
                </c:pt>
                <c:pt idx="8078">
                  <c:v>0.44300330572658059</c:v>
                </c:pt>
                <c:pt idx="8079">
                  <c:v>0.44307659116056108</c:v>
                </c:pt>
                <c:pt idx="8080">
                  <c:v>0.44315030972162778</c:v>
                </c:pt>
                <c:pt idx="8081">
                  <c:v>0.44322381205028888</c:v>
                </c:pt>
                <c:pt idx="8082">
                  <c:v>0.44329670104715552</c:v>
                </c:pt>
                <c:pt idx="8083">
                  <c:v>0.44337120513121114</c:v>
                </c:pt>
                <c:pt idx="8084">
                  <c:v>0.44344292448626388</c:v>
                </c:pt>
                <c:pt idx="8085">
                  <c:v>0.44351482305261664</c:v>
                </c:pt>
                <c:pt idx="8086">
                  <c:v>0.4435917875501833</c:v>
                </c:pt>
                <c:pt idx="8087">
                  <c:v>0.44366610209146951</c:v>
                </c:pt>
                <c:pt idx="8088">
                  <c:v>0.44374165587955</c:v>
                </c:pt>
                <c:pt idx="8089">
                  <c:v>0.44382441944546108</c:v>
                </c:pt>
                <c:pt idx="8090">
                  <c:v>0.44389909817112783</c:v>
                </c:pt>
                <c:pt idx="8091">
                  <c:v>0.44397304435570834</c:v>
                </c:pt>
                <c:pt idx="8092">
                  <c:v>0.4440454085667917</c:v>
                </c:pt>
                <c:pt idx="8093">
                  <c:v>0.44411874850590832</c:v>
                </c:pt>
                <c:pt idx="8094">
                  <c:v>0.44419290946589446</c:v>
                </c:pt>
                <c:pt idx="8095">
                  <c:v>0.44426566878954443</c:v>
                </c:pt>
                <c:pt idx="8096">
                  <c:v>0.44433628082275273</c:v>
                </c:pt>
                <c:pt idx="8097">
                  <c:v>0.44441712703969727</c:v>
                </c:pt>
                <c:pt idx="8098">
                  <c:v>0.44449796438216943</c:v>
                </c:pt>
                <c:pt idx="8099">
                  <c:v>0.44457360115316108</c:v>
                </c:pt>
                <c:pt idx="8100">
                  <c:v>0.4446436232328389</c:v>
                </c:pt>
                <c:pt idx="8101">
                  <c:v>0.4447121673822389</c:v>
                </c:pt>
                <c:pt idx="8102">
                  <c:v>0.44478430012861664</c:v>
                </c:pt>
                <c:pt idx="8103">
                  <c:v>0.44485727343294168</c:v>
                </c:pt>
                <c:pt idx="8104">
                  <c:v>0.44492829243341947</c:v>
                </c:pt>
                <c:pt idx="8105">
                  <c:v>0.44500125990973333</c:v>
                </c:pt>
                <c:pt idx="8106">
                  <c:v>0.44507626328203326</c:v>
                </c:pt>
                <c:pt idx="8107">
                  <c:v>0.44515014734533054</c:v>
                </c:pt>
                <c:pt idx="8108">
                  <c:v>0.44522552622688888</c:v>
                </c:pt>
                <c:pt idx="8109">
                  <c:v>0.44530643721421387</c:v>
                </c:pt>
                <c:pt idx="8110">
                  <c:v>0.4453773312436195</c:v>
                </c:pt>
                <c:pt idx="8111">
                  <c:v>0.4454496888981917</c:v>
                </c:pt>
                <c:pt idx="8112">
                  <c:v>0.44552274670865555</c:v>
                </c:pt>
                <c:pt idx="8113">
                  <c:v>0.44559476647111945</c:v>
                </c:pt>
                <c:pt idx="8114">
                  <c:v>0.44566624204317501</c:v>
                </c:pt>
                <c:pt idx="8115">
                  <c:v>0.44573786066638055</c:v>
                </c:pt>
                <c:pt idx="8116">
                  <c:v>0.44580779764387224</c:v>
                </c:pt>
                <c:pt idx="8117">
                  <c:v>0.44588419238726107</c:v>
                </c:pt>
                <c:pt idx="8118">
                  <c:v>0.44596001320414996</c:v>
                </c:pt>
                <c:pt idx="8119">
                  <c:v>0.44603266093465838</c:v>
                </c:pt>
                <c:pt idx="8120">
                  <c:v>0.44611082077026104</c:v>
                </c:pt>
                <c:pt idx="8121">
                  <c:v>0.44619845641983608</c:v>
                </c:pt>
                <c:pt idx="8122">
                  <c:v>0.44627040339840557</c:v>
                </c:pt>
                <c:pt idx="8123">
                  <c:v>0.44634470509158058</c:v>
                </c:pt>
                <c:pt idx="8124">
                  <c:v>0.44641583780447502</c:v>
                </c:pt>
                <c:pt idx="8125">
                  <c:v>0.44648437122503892</c:v>
                </c:pt>
                <c:pt idx="8126">
                  <c:v>0.44655565990341944</c:v>
                </c:pt>
                <c:pt idx="8127">
                  <c:v>0.44662888844807774</c:v>
                </c:pt>
                <c:pt idx="8128">
                  <c:v>0.44670488562848615</c:v>
                </c:pt>
                <c:pt idx="8129">
                  <c:v>0.44678073134686946</c:v>
                </c:pt>
                <c:pt idx="8130">
                  <c:v>0.44686000711388058</c:v>
                </c:pt>
                <c:pt idx="8131">
                  <c:v>0.44693301624721943</c:v>
                </c:pt>
                <c:pt idx="8132">
                  <c:v>0.4470034492678111</c:v>
                </c:pt>
                <c:pt idx="8133">
                  <c:v>0.44707411911752221</c:v>
                </c:pt>
                <c:pt idx="8134">
                  <c:v>0.44714459021886116</c:v>
                </c:pt>
                <c:pt idx="8135">
                  <c:v>0.44721816990110558</c:v>
                </c:pt>
                <c:pt idx="8136">
                  <c:v>0.44729091862837222</c:v>
                </c:pt>
                <c:pt idx="8137">
                  <c:v>0.44736293858951942</c:v>
                </c:pt>
                <c:pt idx="8138">
                  <c:v>0.44743429071373336</c:v>
                </c:pt>
                <c:pt idx="8139">
                  <c:v>0.44751151992214999</c:v>
                </c:pt>
                <c:pt idx="8140">
                  <c:v>0.44758334835370284</c:v>
                </c:pt>
                <c:pt idx="8141">
                  <c:v>0.44765860656897222</c:v>
                </c:pt>
                <c:pt idx="8142">
                  <c:v>0.44773406730757775</c:v>
                </c:pt>
                <c:pt idx="8143">
                  <c:v>0.44780986362033331</c:v>
                </c:pt>
                <c:pt idx="8144">
                  <c:v>0.44788162251313329</c:v>
                </c:pt>
                <c:pt idx="8145">
                  <c:v>0.44799091007974162</c:v>
                </c:pt>
                <c:pt idx="8146">
                  <c:v>0.44806330495410285</c:v>
                </c:pt>
                <c:pt idx="8147">
                  <c:v>0.44813663535647774</c:v>
                </c:pt>
                <c:pt idx="8148">
                  <c:v>0.44821246279610272</c:v>
                </c:pt>
                <c:pt idx="8149">
                  <c:v>0.44828485555118891</c:v>
                </c:pt>
                <c:pt idx="8150">
                  <c:v>0.44835406144459999</c:v>
                </c:pt>
                <c:pt idx="8151">
                  <c:v>0.44842767245239445</c:v>
                </c:pt>
                <c:pt idx="8152">
                  <c:v>0.44849604096677503</c:v>
                </c:pt>
                <c:pt idx="8153">
                  <c:v>0.44856574959224998</c:v>
                </c:pt>
                <c:pt idx="8154">
                  <c:v>0.44863768372270557</c:v>
                </c:pt>
                <c:pt idx="8155">
                  <c:v>0.44870781368679441</c:v>
                </c:pt>
                <c:pt idx="8156">
                  <c:v>0.44877740601698335</c:v>
                </c:pt>
                <c:pt idx="8157">
                  <c:v>0.44884845005141111</c:v>
                </c:pt>
                <c:pt idx="8158">
                  <c:v>0.44891861140727773</c:v>
                </c:pt>
                <c:pt idx="8159">
                  <c:v>0.44898850831720555</c:v>
                </c:pt>
                <c:pt idx="8160">
                  <c:v>0.44905946784549167</c:v>
                </c:pt>
                <c:pt idx="8161">
                  <c:v>0.44912942197587502</c:v>
                </c:pt>
                <c:pt idx="8162">
                  <c:v>0.44920147418975559</c:v>
                </c:pt>
                <c:pt idx="8163">
                  <c:v>0.44927266816298056</c:v>
                </c:pt>
                <c:pt idx="8164">
                  <c:v>0.44934243089622777</c:v>
                </c:pt>
                <c:pt idx="8165">
                  <c:v>0.44941237403286666</c:v>
                </c:pt>
                <c:pt idx="8166">
                  <c:v>0.44948227359188891</c:v>
                </c:pt>
                <c:pt idx="8167">
                  <c:v>0.44955369253953059</c:v>
                </c:pt>
                <c:pt idx="8168">
                  <c:v>0.44962006780836111</c:v>
                </c:pt>
                <c:pt idx="8169">
                  <c:v>0.44968959543440001</c:v>
                </c:pt>
                <c:pt idx="8170">
                  <c:v>0.4497583105829</c:v>
                </c:pt>
                <c:pt idx="8171">
                  <c:v>0.44982943574587497</c:v>
                </c:pt>
                <c:pt idx="8172">
                  <c:v>0.4499007134305083</c:v>
                </c:pt>
                <c:pt idx="8173">
                  <c:v>0.44997411986191949</c:v>
                </c:pt>
                <c:pt idx="8174">
                  <c:v>0.45004605968793054</c:v>
                </c:pt>
                <c:pt idx="8175">
                  <c:v>0.4501206298669167</c:v>
                </c:pt>
                <c:pt idx="8176">
                  <c:v>0.45020833618110834</c:v>
                </c:pt>
                <c:pt idx="8177">
                  <c:v>0.45029109537601386</c:v>
                </c:pt>
                <c:pt idx="8178">
                  <c:v>0.45036295771598611</c:v>
                </c:pt>
                <c:pt idx="8179">
                  <c:v>0.45043335749043334</c:v>
                </c:pt>
                <c:pt idx="8180">
                  <c:v>0.45050425350665829</c:v>
                </c:pt>
                <c:pt idx="8181">
                  <c:v>0.45057704852686947</c:v>
                </c:pt>
                <c:pt idx="8182">
                  <c:v>0.45064763996336116</c:v>
                </c:pt>
                <c:pt idx="8183">
                  <c:v>0.45071897692150281</c:v>
                </c:pt>
                <c:pt idx="8184">
                  <c:v>0.45079097145133334</c:v>
                </c:pt>
                <c:pt idx="8185">
                  <c:v>0.45086050543520001</c:v>
                </c:pt>
                <c:pt idx="8186">
                  <c:v>0.45092970470587218</c:v>
                </c:pt>
                <c:pt idx="8187">
                  <c:v>0.45100146730740837</c:v>
                </c:pt>
                <c:pt idx="8188">
                  <c:v>0.45107223590215006</c:v>
                </c:pt>
                <c:pt idx="8189">
                  <c:v>0.45114418096012504</c:v>
                </c:pt>
                <c:pt idx="8190">
                  <c:v>0.45121787038114169</c:v>
                </c:pt>
                <c:pt idx="8191">
                  <c:v>0.45129002180364169</c:v>
                </c:pt>
                <c:pt idx="8192">
                  <c:v>0.4513608030478139</c:v>
                </c:pt>
                <c:pt idx="8193">
                  <c:v>0.45143318434556107</c:v>
                </c:pt>
                <c:pt idx="8194">
                  <c:v>0.45150516059663331</c:v>
                </c:pt>
                <c:pt idx="8195">
                  <c:v>0.45157807250817505</c:v>
                </c:pt>
                <c:pt idx="8196">
                  <c:v>0.45165144688553049</c:v>
                </c:pt>
                <c:pt idx="8197">
                  <c:v>0.4517212696207889</c:v>
                </c:pt>
                <c:pt idx="8198">
                  <c:v>0.4517934697204139</c:v>
                </c:pt>
                <c:pt idx="8199">
                  <c:v>0.4518636430634389</c:v>
                </c:pt>
                <c:pt idx="8200">
                  <c:v>0.45193300909466116</c:v>
                </c:pt>
                <c:pt idx="8201">
                  <c:v>0.45200359139177504</c:v>
                </c:pt>
                <c:pt idx="8202">
                  <c:v>0.45208940214580834</c:v>
                </c:pt>
                <c:pt idx="8203">
                  <c:v>0.45216307368543329</c:v>
                </c:pt>
                <c:pt idx="8204">
                  <c:v>0.45223385539319721</c:v>
                </c:pt>
                <c:pt idx="8205">
                  <c:v>0.45230548130141113</c:v>
                </c:pt>
                <c:pt idx="8206">
                  <c:v>0.45237909952799449</c:v>
                </c:pt>
                <c:pt idx="8207">
                  <c:v>0.45245764387978332</c:v>
                </c:pt>
                <c:pt idx="8208">
                  <c:v>0.45253004511197226</c:v>
                </c:pt>
                <c:pt idx="8209">
                  <c:v>0.45260215494367784</c:v>
                </c:pt>
                <c:pt idx="8210">
                  <c:v>0.4526762030522028</c:v>
                </c:pt>
                <c:pt idx="8211">
                  <c:v>0.45274973319636386</c:v>
                </c:pt>
                <c:pt idx="8212">
                  <c:v>0.45282340718639996</c:v>
                </c:pt>
                <c:pt idx="8213">
                  <c:v>0.45289416915840552</c:v>
                </c:pt>
                <c:pt idx="8214">
                  <c:v>0.45296595686011665</c:v>
                </c:pt>
                <c:pt idx="8215">
                  <c:v>0.45303434577253054</c:v>
                </c:pt>
                <c:pt idx="8216">
                  <c:v>0.45313175002733613</c:v>
                </c:pt>
                <c:pt idx="8217">
                  <c:v>0.45321354375945</c:v>
                </c:pt>
                <c:pt idx="8218">
                  <c:v>0.45328619844383611</c:v>
                </c:pt>
                <c:pt idx="8219">
                  <c:v>0.45336567256185556</c:v>
                </c:pt>
                <c:pt idx="8220">
                  <c:v>0.45343923793898611</c:v>
                </c:pt>
                <c:pt idx="8221">
                  <c:v>0.45351209706730272</c:v>
                </c:pt>
                <c:pt idx="8222">
                  <c:v>0.45358735137515555</c:v>
                </c:pt>
                <c:pt idx="8223">
                  <c:v>0.45366634017891111</c:v>
                </c:pt>
                <c:pt idx="8224">
                  <c:v>0.45374181767304722</c:v>
                </c:pt>
                <c:pt idx="8225">
                  <c:v>0.45381344510449162</c:v>
                </c:pt>
                <c:pt idx="8226">
                  <c:v>0.45390357573826939</c:v>
                </c:pt>
                <c:pt idx="8227">
                  <c:v>0.45397661666075273</c:v>
                </c:pt>
                <c:pt idx="8228">
                  <c:v>0.45404741671350002</c:v>
                </c:pt>
                <c:pt idx="8229">
                  <c:v>0.45411810305383332</c:v>
                </c:pt>
                <c:pt idx="8230">
                  <c:v>0.45418666707144723</c:v>
                </c:pt>
                <c:pt idx="8231">
                  <c:v>0.45425944023661946</c:v>
                </c:pt>
                <c:pt idx="8232">
                  <c:v>0.45433236115508613</c:v>
                </c:pt>
                <c:pt idx="8233">
                  <c:v>0.45440380063321667</c:v>
                </c:pt>
                <c:pt idx="8234">
                  <c:v>0.45447169058852499</c:v>
                </c:pt>
                <c:pt idx="8235">
                  <c:v>0.4545434170961361</c:v>
                </c:pt>
                <c:pt idx="8236">
                  <c:v>0.45461444271935275</c:v>
                </c:pt>
                <c:pt idx="8237">
                  <c:v>0.45468607882658607</c:v>
                </c:pt>
                <c:pt idx="8238">
                  <c:v>0.45475964327653057</c:v>
                </c:pt>
                <c:pt idx="8239">
                  <c:v>0.45483341998523891</c:v>
                </c:pt>
                <c:pt idx="8240">
                  <c:v>0.4549054377608806</c:v>
                </c:pt>
                <c:pt idx="8241">
                  <c:v>0.45497903823852504</c:v>
                </c:pt>
                <c:pt idx="8242">
                  <c:v>0.45505059626367222</c:v>
                </c:pt>
                <c:pt idx="8243">
                  <c:v>0.45512192765871667</c:v>
                </c:pt>
                <c:pt idx="8244">
                  <c:v>0.45519497116406665</c:v>
                </c:pt>
                <c:pt idx="8245">
                  <c:v>0.45526682224538334</c:v>
                </c:pt>
                <c:pt idx="8246">
                  <c:v>0.45533900764253332</c:v>
                </c:pt>
                <c:pt idx="8247">
                  <c:v>0.45541201876269444</c:v>
                </c:pt>
                <c:pt idx="8248">
                  <c:v>0.45548643204900835</c:v>
                </c:pt>
                <c:pt idx="8249">
                  <c:v>0.45555909428331387</c:v>
                </c:pt>
                <c:pt idx="8250">
                  <c:v>0.45563039786285553</c:v>
                </c:pt>
                <c:pt idx="8251">
                  <c:v>0.45570048140154723</c:v>
                </c:pt>
                <c:pt idx="8252">
                  <c:v>0.45577194399303611</c:v>
                </c:pt>
                <c:pt idx="8253">
                  <c:v>0.45584439363744439</c:v>
                </c:pt>
                <c:pt idx="8254">
                  <c:v>0.45591529938909725</c:v>
                </c:pt>
                <c:pt idx="8255">
                  <c:v>0.45598363684283333</c:v>
                </c:pt>
                <c:pt idx="8256">
                  <c:v>0.45605529983838339</c:v>
                </c:pt>
                <c:pt idx="8257">
                  <c:v>0.45612690932220828</c:v>
                </c:pt>
                <c:pt idx="8258">
                  <c:v>0.45619823992252223</c:v>
                </c:pt>
                <c:pt idx="8259">
                  <c:v>0.45626952793863051</c:v>
                </c:pt>
                <c:pt idx="8260">
                  <c:v>0.45634171624978331</c:v>
                </c:pt>
                <c:pt idx="8261">
                  <c:v>0.45641221940517224</c:v>
                </c:pt>
                <c:pt idx="8262">
                  <c:v>0.45648391604423338</c:v>
                </c:pt>
                <c:pt idx="8263">
                  <c:v>0.45655336386627504</c:v>
                </c:pt>
                <c:pt idx="8264">
                  <c:v>0.45662705719470836</c:v>
                </c:pt>
                <c:pt idx="8265">
                  <c:v>0.45669723033904996</c:v>
                </c:pt>
                <c:pt idx="8266">
                  <c:v>0.45676639914512501</c:v>
                </c:pt>
                <c:pt idx="8267">
                  <c:v>0.45683763696087498</c:v>
                </c:pt>
                <c:pt idx="8268">
                  <c:v>0.45691332677999996</c:v>
                </c:pt>
                <c:pt idx="8269">
                  <c:v>0.45698421471648609</c:v>
                </c:pt>
                <c:pt idx="8270">
                  <c:v>0.4570564571354111</c:v>
                </c:pt>
                <c:pt idx="8271">
                  <c:v>0.45712989846865276</c:v>
                </c:pt>
                <c:pt idx="8272">
                  <c:v>0.45720814055866665</c:v>
                </c:pt>
                <c:pt idx="8273">
                  <c:v>0.45730250159899166</c:v>
                </c:pt>
                <c:pt idx="8274">
                  <c:v>0.45738734596305275</c:v>
                </c:pt>
                <c:pt idx="8275">
                  <c:v>0.45747378846009445</c:v>
                </c:pt>
                <c:pt idx="8276">
                  <c:v>0.45757620222038609</c:v>
                </c:pt>
                <c:pt idx="8277">
                  <c:v>0.45767531706226944</c:v>
                </c:pt>
                <c:pt idx="8278">
                  <c:v>0.45775849666860285</c:v>
                </c:pt>
                <c:pt idx="8279">
                  <c:v>0.45783767011430271</c:v>
                </c:pt>
                <c:pt idx="8280">
                  <c:v>0.45792099230819167</c:v>
                </c:pt>
                <c:pt idx="8281">
                  <c:v>0.45799832814269442</c:v>
                </c:pt>
                <c:pt idx="8282">
                  <c:v>0.45807745781209719</c:v>
                </c:pt>
                <c:pt idx="8283">
                  <c:v>0.4581682440969666</c:v>
                </c:pt>
                <c:pt idx="8284">
                  <c:v>0.45824253181616387</c:v>
                </c:pt>
                <c:pt idx="8285">
                  <c:v>0.45832173592514441</c:v>
                </c:pt>
                <c:pt idx="8286">
                  <c:v>0.45839301049709164</c:v>
                </c:pt>
                <c:pt idx="8287">
                  <c:v>0.45846722377671106</c:v>
                </c:pt>
                <c:pt idx="8288">
                  <c:v>0.4585402104589667</c:v>
                </c:pt>
                <c:pt idx="8289">
                  <c:v>0.4586166824234833</c:v>
                </c:pt>
                <c:pt idx="8290">
                  <c:v>0.45869115286403056</c:v>
                </c:pt>
                <c:pt idx="8291">
                  <c:v>0.45876429975032779</c:v>
                </c:pt>
                <c:pt idx="8292">
                  <c:v>0.45883702490064715</c:v>
                </c:pt>
                <c:pt idx="8293">
                  <c:v>0.45890881313217774</c:v>
                </c:pt>
                <c:pt idx="8294">
                  <c:v>0.4589791122410028</c:v>
                </c:pt>
                <c:pt idx="8295">
                  <c:v>0.45904925452338052</c:v>
                </c:pt>
                <c:pt idx="8296">
                  <c:v>0.45911872956487781</c:v>
                </c:pt>
                <c:pt idx="8297">
                  <c:v>0.45919118026892225</c:v>
                </c:pt>
                <c:pt idx="8298">
                  <c:v>0.45926269107394724</c:v>
                </c:pt>
                <c:pt idx="8299">
                  <c:v>0.45933669136630001</c:v>
                </c:pt>
                <c:pt idx="8300">
                  <c:v>0.45941931009292503</c:v>
                </c:pt>
                <c:pt idx="8301">
                  <c:v>0.45950127045313333</c:v>
                </c:pt>
                <c:pt idx="8302">
                  <c:v>0.45957630846235281</c:v>
                </c:pt>
                <c:pt idx="8303">
                  <c:v>0.45964890486664167</c:v>
                </c:pt>
                <c:pt idx="8304">
                  <c:v>0.45972427480750555</c:v>
                </c:pt>
                <c:pt idx="8305">
                  <c:v>0.45980291624863889</c:v>
                </c:pt>
                <c:pt idx="8306">
                  <c:v>0.45987489753299171</c:v>
                </c:pt>
                <c:pt idx="8307">
                  <c:v>0.45994843251175271</c:v>
                </c:pt>
                <c:pt idx="8308">
                  <c:v>0.46002005789014999</c:v>
                </c:pt>
                <c:pt idx="8309">
                  <c:v>0.46009265681107775</c:v>
                </c:pt>
                <c:pt idx="8310">
                  <c:v>0.46016764918963055</c:v>
                </c:pt>
                <c:pt idx="8311">
                  <c:v>0.46024467660321111</c:v>
                </c:pt>
                <c:pt idx="8312">
                  <c:v>0.46032048828071942</c:v>
                </c:pt>
                <c:pt idx="8313">
                  <c:v>0.46039976351790829</c:v>
                </c:pt>
                <c:pt idx="8314">
                  <c:v>0.46047215859095003</c:v>
                </c:pt>
                <c:pt idx="8315">
                  <c:v>0.46054579503006388</c:v>
                </c:pt>
                <c:pt idx="8316">
                  <c:v>0.46062558319833335</c:v>
                </c:pt>
                <c:pt idx="8317">
                  <c:v>0.46070172647635005</c:v>
                </c:pt>
                <c:pt idx="8318">
                  <c:v>0.46077766186661112</c:v>
                </c:pt>
                <c:pt idx="8319">
                  <c:v>0.46085536095831109</c:v>
                </c:pt>
                <c:pt idx="8320">
                  <c:v>0.46092704143788887</c:v>
                </c:pt>
                <c:pt idx="8321">
                  <c:v>0.46099874562687226</c:v>
                </c:pt>
                <c:pt idx="8322">
                  <c:v>0.46107221762339168</c:v>
                </c:pt>
                <c:pt idx="8323">
                  <c:v>0.46114654911888892</c:v>
                </c:pt>
                <c:pt idx="8324">
                  <c:v>0.46121582547823337</c:v>
                </c:pt>
                <c:pt idx="8325">
                  <c:v>0.46128746145301391</c:v>
                </c:pt>
                <c:pt idx="8326">
                  <c:v>0.46135915279388334</c:v>
                </c:pt>
                <c:pt idx="8327">
                  <c:v>0.46143125249279726</c:v>
                </c:pt>
                <c:pt idx="8328">
                  <c:v>0.46150449607107219</c:v>
                </c:pt>
                <c:pt idx="8329">
                  <c:v>0.46157681842645004</c:v>
                </c:pt>
                <c:pt idx="8330">
                  <c:v>0.46164896527926108</c:v>
                </c:pt>
                <c:pt idx="8331">
                  <c:v>0.46172094954384441</c:v>
                </c:pt>
                <c:pt idx="8332">
                  <c:v>0.46179268042246391</c:v>
                </c:pt>
                <c:pt idx="8333">
                  <c:v>0.46186400466494998</c:v>
                </c:pt>
                <c:pt idx="8334">
                  <c:v>0.46193726003169999</c:v>
                </c:pt>
                <c:pt idx="8335">
                  <c:v>0.46200868116484722</c:v>
                </c:pt>
                <c:pt idx="8336">
                  <c:v>0.46207850542333334</c:v>
                </c:pt>
                <c:pt idx="8337">
                  <c:v>0.46215047313107221</c:v>
                </c:pt>
                <c:pt idx="8338">
                  <c:v>0.46222113880846111</c:v>
                </c:pt>
                <c:pt idx="8339">
                  <c:v>0.46229297790262219</c:v>
                </c:pt>
                <c:pt idx="8340">
                  <c:v>0.46240537921587499</c:v>
                </c:pt>
                <c:pt idx="8341">
                  <c:v>0.46247830457157502</c:v>
                </c:pt>
                <c:pt idx="8342">
                  <c:v>0.46255044307973608</c:v>
                </c:pt>
                <c:pt idx="8343">
                  <c:v>0.46262762188911388</c:v>
                </c:pt>
                <c:pt idx="8344">
                  <c:v>0.46269757952955004</c:v>
                </c:pt>
                <c:pt idx="8345">
                  <c:v>0.46276786671744446</c:v>
                </c:pt>
                <c:pt idx="8346">
                  <c:v>0.46283903234534723</c:v>
                </c:pt>
                <c:pt idx="8347">
                  <c:v>0.46291149397690834</c:v>
                </c:pt>
                <c:pt idx="8348">
                  <c:v>0.4629833316140694</c:v>
                </c:pt>
                <c:pt idx="8349">
                  <c:v>0.46305423604117496</c:v>
                </c:pt>
                <c:pt idx="8350">
                  <c:v>0.46312589585780833</c:v>
                </c:pt>
                <c:pt idx="8351">
                  <c:v>0.4631993987162889</c:v>
                </c:pt>
                <c:pt idx="8352">
                  <c:v>0.46327131622367218</c:v>
                </c:pt>
                <c:pt idx="8353">
                  <c:v>0.46334644072585551</c:v>
                </c:pt>
                <c:pt idx="8354">
                  <c:v>0.46342133707470273</c:v>
                </c:pt>
                <c:pt idx="8355">
                  <c:v>0.46349411858452505</c:v>
                </c:pt>
                <c:pt idx="8356">
                  <c:v>0.46356551633940557</c:v>
                </c:pt>
                <c:pt idx="8357">
                  <c:v>0.46363954875204166</c:v>
                </c:pt>
                <c:pt idx="8358">
                  <c:v>0.46371188746558051</c:v>
                </c:pt>
                <c:pt idx="8359">
                  <c:v>0.46378554019663054</c:v>
                </c:pt>
                <c:pt idx="8360">
                  <c:v>0.46385821819305278</c:v>
                </c:pt>
                <c:pt idx="8361">
                  <c:v>0.46392943090862498</c:v>
                </c:pt>
                <c:pt idx="8362">
                  <c:v>0.46399915655453883</c:v>
                </c:pt>
                <c:pt idx="8363">
                  <c:v>0.46407101995415001</c:v>
                </c:pt>
                <c:pt idx="8364">
                  <c:v>0.46414117409123057</c:v>
                </c:pt>
                <c:pt idx="8365">
                  <c:v>0.46421007507376938</c:v>
                </c:pt>
                <c:pt idx="8366">
                  <c:v>0.46428310043281945</c:v>
                </c:pt>
                <c:pt idx="8367">
                  <c:v>0.46435819698704445</c:v>
                </c:pt>
                <c:pt idx="8368">
                  <c:v>0.46443019211292225</c:v>
                </c:pt>
                <c:pt idx="8369">
                  <c:v>0.46450023750463892</c:v>
                </c:pt>
                <c:pt idx="8370">
                  <c:v>0.46457227885723057</c:v>
                </c:pt>
                <c:pt idx="8371">
                  <c:v>0.46464897500143892</c:v>
                </c:pt>
                <c:pt idx="8372">
                  <c:v>0.46472272045082497</c:v>
                </c:pt>
                <c:pt idx="8373">
                  <c:v>0.46479290591345834</c:v>
                </c:pt>
                <c:pt idx="8374">
                  <c:v>0.46486494117312777</c:v>
                </c:pt>
                <c:pt idx="8375">
                  <c:v>0.46493862615691117</c:v>
                </c:pt>
                <c:pt idx="8376">
                  <c:v>0.46500983026292503</c:v>
                </c:pt>
                <c:pt idx="8377">
                  <c:v>0.46508259945445551</c:v>
                </c:pt>
                <c:pt idx="8378">
                  <c:v>0.46515551918082498</c:v>
                </c:pt>
                <c:pt idx="8379">
                  <c:v>0.46522695832782218</c:v>
                </c:pt>
                <c:pt idx="8380">
                  <c:v>0.46530043178134439</c:v>
                </c:pt>
                <c:pt idx="8381">
                  <c:v>0.46537409053908335</c:v>
                </c:pt>
                <c:pt idx="8382">
                  <c:v>0.46544632607036107</c:v>
                </c:pt>
                <c:pt idx="8383">
                  <c:v>0.46551785449186944</c:v>
                </c:pt>
                <c:pt idx="8384">
                  <c:v>0.46559200995498057</c:v>
                </c:pt>
                <c:pt idx="8385">
                  <c:v>0.46566261092821665</c:v>
                </c:pt>
                <c:pt idx="8386">
                  <c:v>0.46573120501306114</c:v>
                </c:pt>
                <c:pt idx="8387">
                  <c:v>0.46580240031083336</c:v>
                </c:pt>
                <c:pt idx="8388">
                  <c:v>0.4658746789561361</c:v>
                </c:pt>
                <c:pt idx="8389">
                  <c:v>0.46594734960131939</c:v>
                </c:pt>
                <c:pt idx="8390">
                  <c:v>0.46602197613980834</c:v>
                </c:pt>
                <c:pt idx="8391">
                  <c:v>0.4660940533214139</c:v>
                </c:pt>
                <c:pt idx="8392">
                  <c:v>0.46616489171981662</c:v>
                </c:pt>
                <c:pt idx="8393">
                  <c:v>0.4662388695610889</c:v>
                </c:pt>
                <c:pt idx="8394">
                  <c:v>0.46630937589539173</c:v>
                </c:pt>
                <c:pt idx="8395">
                  <c:v>0.46638236906793329</c:v>
                </c:pt>
                <c:pt idx="8396">
                  <c:v>0.46645309607187779</c:v>
                </c:pt>
                <c:pt idx="8397">
                  <c:v>0.46652480628755277</c:v>
                </c:pt>
                <c:pt idx="8398">
                  <c:v>0.46659640285703607</c:v>
                </c:pt>
                <c:pt idx="8399">
                  <c:v>0.46666937238640005</c:v>
                </c:pt>
                <c:pt idx="8400">
                  <c:v>0.46674093498123892</c:v>
                </c:pt>
                <c:pt idx="8401">
                  <c:v>0.46681106971369724</c:v>
                </c:pt>
                <c:pt idx="8402">
                  <c:v>0.4668833153777639</c:v>
                </c:pt>
                <c:pt idx="8403">
                  <c:v>0.46695226629574998</c:v>
                </c:pt>
                <c:pt idx="8404">
                  <c:v>0.46702547179328058</c:v>
                </c:pt>
                <c:pt idx="8405">
                  <c:v>0.46709876590304716</c:v>
                </c:pt>
                <c:pt idx="8406">
                  <c:v>0.46716879924138333</c:v>
                </c:pt>
                <c:pt idx="8407">
                  <c:v>0.46724298742082221</c:v>
                </c:pt>
                <c:pt idx="8408">
                  <c:v>0.46731724136405273</c:v>
                </c:pt>
                <c:pt idx="8409">
                  <c:v>0.46738907449775002</c:v>
                </c:pt>
                <c:pt idx="8410">
                  <c:v>0.46746131360530835</c:v>
                </c:pt>
                <c:pt idx="8411">
                  <c:v>0.46753342264228331</c:v>
                </c:pt>
                <c:pt idx="8412">
                  <c:v>0.46760757207870274</c:v>
                </c:pt>
                <c:pt idx="8413">
                  <c:v>0.46768128236134721</c:v>
                </c:pt>
                <c:pt idx="8414">
                  <c:v>0.46775195929739166</c:v>
                </c:pt>
                <c:pt idx="8415">
                  <c:v>0.46782197515169721</c:v>
                </c:pt>
                <c:pt idx="8416">
                  <c:v>0.46789361894130554</c:v>
                </c:pt>
                <c:pt idx="8417">
                  <c:v>0.46796537180741388</c:v>
                </c:pt>
                <c:pt idx="8418">
                  <c:v>0.46803708566559443</c:v>
                </c:pt>
                <c:pt idx="8419">
                  <c:v>0.46810995810561662</c:v>
                </c:pt>
                <c:pt idx="8420">
                  <c:v>0.46818228602409168</c:v>
                </c:pt>
                <c:pt idx="8421">
                  <c:v>0.46825354523128893</c:v>
                </c:pt>
                <c:pt idx="8422">
                  <c:v>0.4683244264125806</c:v>
                </c:pt>
                <c:pt idx="8423">
                  <c:v>0.46839824345376668</c:v>
                </c:pt>
                <c:pt idx="8424">
                  <c:v>0.46847032984097781</c:v>
                </c:pt>
                <c:pt idx="8425">
                  <c:v>0.46854439894358058</c:v>
                </c:pt>
                <c:pt idx="8426">
                  <c:v>0.46861779272556109</c:v>
                </c:pt>
                <c:pt idx="8427">
                  <c:v>0.46868866331047226</c:v>
                </c:pt>
                <c:pt idx="8428">
                  <c:v>0.46876131077607219</c:v>
                </c:pt>
                <c:pt idx="8429">
                  <c:v>0.46883296456601664</c:v>
                </c:pt>
                <c:pt idx="8430">
                  <c:v>0.4689022264215667</c:v>
                </c:pt>
                <c:pt idx="8431">
                  <c:v>0.46897529151704442</c:v>
                </c:pt>
                <c:pt idx="8432">
                  <c:v>0.46904828661017778</c:v>
                </c:pt>
                <c:pt idx="8433">
                  <c:v>0.4691207936074972</c:v>
                </c:pt>
                <c:pt idx="8434">
                  <c:v>0.46919352749983328</c:v>
                </c:pt>
                <c:pt idx="8435">
                  <c:v>0.46926530904239999</c:v>
                </c:pt>
                <c:pt idx="8436">
                  <c:v>0.46933623419867498</c:v>
                </c:pt>
                <c:pt idx="8437">
                  <c:v>0.46940672039985554</c:v>
                </c:pt>
                <c:pt idx="8438">
                  <c:v>0.46948136428991943</c:v>
                </c:pt>
                <c:pt idx="8439">
                  <c:v>0.46955266661113892</c:v>
                </c:pt>
                <c:pt idx="8440">
                  <c:v>0.46962379356225276</c:v>
                </c:pt>
                <c:pt idx="8441">
                  <c:v>0.46969682289494169</c:v>
                </c:pt>
                <c:pt idx="8442">
                  <c:v>0.46976841171582501</c:v>
                </c:pt>
                <c:pt idx="8443">
                  <c:v>0.46984082990222498</c:v>
                </c:pt>
                <c:pt idx="8444">
                  <c:v>0.46991237474812225</c:v>
                </c:pt>
                <c:pt idx="8445">
                  <c:v>0.46998271558019727</c:v>
                </c:pt>
                <c:pt idx="8446">
                  <c:v>0.47005431380536672</c:v>
                </c:pt>
                <c:pt idx="8447">
                  <c:v>0.47012589163250279</c:v>
                </c:pt>
                <c:pt idx="8448">
                  <c:v>0.47019553389814167</c:v>
                </c:pt>
                <c:pt idx="8449">
                  <c:v>0.47026820613278059</c:v>
                </c:pt>
                <c:pt idx="8450">
                  <c:v>0.4703406918048833</c:v>
                </c:pt>
                <c:pt idx="8451">
                  <c:v>0.47041391677326388</c:v>
                </c:pt>
                <c:pt idx="8452">
                  <c:v>0.47048590408431112</c:v>
                </c:pt>
                <c:pt idx="8453">
                  <c:v>0.47055795596705274</c:v>
                </c:pt>
                <c:pt idx="8454">
                  <c:v>0.47062799427244162</c:v>
                </c:pt>
                <c:pt idx="8455">
                  <c:v>0.47069986071851388</c:v>
                </c:pt>
                <c:pt idx="8456">
                  <c:v>0.47077540291680003</c:v>
                </c:pt>
                <c:pt idx="8457">
                  <c:v>0.47085049271583335</c:v>
                </c:pt>
                <c:pt idx="8458">
                  <c:v>0.47092463400628609</c:v>
                </c:pt>
                <c:pt idx="8459">
                  <c:v>0.4710005288653889</c:v>
                </c:pt>
                <c:pt idx="8460">
                  <c:v>0.47107032113605002</c:v>
                </c:pt>
                <c:pt idx="8461">
                  <c:v>0.47114527953995555</c:v>
                </c:pt>
                <c:pt idx="8462">
                  <c:v>0.47122002495659726</c:v>
                </c:pt>
                <c:pt idx="8463">
                  <c:v>0.47129567702611114</c:v>
                </c:pt>
                <c:pt idx="8464">
                  <c:v>0.47137100676695276</c:v>
                </c:pt>
                <c:pt idx="8465">
                  <c:v>0.47144389973746387</c:v>
                </c:pt>
                <c:pt idx="8466">
                  <c:v>0.47151561657587499</c:v>
                </c:pt>
                <c:pt idx="8467">
                  <c:v>0.4715893269247472</c:v>
                </c:pt>
                <c:pt idx="8468">
                  <c:v>0.47166466010941388</c:v>
                </c:pt>
                <c:pt idx="8469">
                  <c:v>0.47173910790019441</c:v>
                </c:pt>
                <c:pt idx="8470">
                  <c:v>0.47181462122334167</c:v>
                </c:pt>
                <c:pt idx="8471">
                  <c:v>0.47188769512706114</c:v>
                </c:pt>
                <c:pt idx="8472">
                  <c:v>0.47196092936727502</c:v>
                </c:pt>
                <c:pt idx="8473">
                  <c:v>0.4720317839913889</c:v>
                </c:pt>
                <c:pt idx="8474">
                  <c:v>0.47210410614808329</c:v>
                </c:pt>
                <c:pt idx="8475">
                  <c:v>0.47217587384912496</c:v>
                </c:pt>
                <c:pt idx="8476">
                  <c:v>0.47224752697679728</c:v>
                </c:pt>
                <c:pt idx="8477">
                  <c:v>0.47232016013728056</c:v>
                </c:pt>
                <c:pt idx="8478">
                  <c:v>0.47239208214812778</c:v>
                </c:pt>
                <c:pt idx="8479">
                  <c:v>0.4724674665927861</c:v>
                </c:pt>
                <c:pt idx="8480">
                  <c:v>0.47254021121395834</c:v>
                </c:pt>
                <c:pt idx="8481">
                  <c:v>0.47261110683281948</c:v>
                </c:pt>
                <c:pt idx="8482">
                  <c:v>0.47268217881520552</c:v>
                </c:pt>
                <c:pt idx="8483">
                  <c:v>0.4727529590659667</c:v>
                </c:pt>
                <c:pt idx="8484">
                  <c:v>0.47282286763191111</c:v>
                </c:pt>
                <c:pt idx="8485">
                  <c:v>0.47289340118566947</c:v>
                </c:pt>
                <c:pt idx="8486">
                  <c:v>0.47296453422970003</c:v>
                </c:pt>
                <c:pt idx="8487">
                  <c:v>0.47303309586312781</c:v>
                </c:pt>
                <c:pt idx="8488">
                  <c:v>0.47310451851950558</c:v>
                </c:pt>
                <c:pt idx="8489">
                  <c:v>0.4731753589709583</c:v>
                </c:pt>
                <c:pt idx="8490">
                  <c:v>0.47324782762262502</c:v>
                </c:pt>
                <c:pt idx="8491">
                  <c:v>0.47332060899999168</c:v>
                </c:pt>
                <c:pt idx="8492">
                  <c:v>0.47339819762441665</c:v>
                </c:pt>
                <c:pt idx="8493">
                  <c:v>0.47346920953856392</c:v>
                </c:pt>
                <c:pt idx="8494">
                  <c:v>0.47354386587937503</c:v>
                </c:pt>
                <c:pt idx="8495">
                  <c:v>0.47362027810679447</c:v>
                </c:pt>
                <c:pt idx="8496">
                  <c:v>0.47369172539975835</c:v>
                </c:pt>
                <c:pt idx="8497">
                  <c:v>0.47376429822709726</c:v>
                </c:pt>
                <c:pt idx="8498">
                  <c:v>0.47384064230653883</c:v>
                </c:pt>
                <c:pt idx="8499">
                  <c:v>0.47391425867875281</c:v>
                </c:pt>
                <c:pt idx="8500">
                  <c:v>0.47398683488368892</c:v>
                </c:pt>
                <c:pt idx="8501">
                  <c:v>0.47406112862957778</c:v>
                </c:pt>
                <c:pt idx="8502">
                  <c:v>0.47413168781333337</c:v>
                </c:pt>
                <c:pt idx="8503">
                  <c:v>0.47420556161138616</c:v>
                </c:pt>
                <c:pt idx="8504">
                  <c:v>0.47427691406673606</c:v>
                </c:pt>
                <c:pt idx="8505">
                  <c:v>0.4743491252263361</c:v>
                </c:pt>
                <c:pt idx="8506">
                  <c:v>0.47441909147633332</c:v>
                </c:pt>
                <c:pt idx="8507">
                  <c:v>0.47449143681261113</c:v>
                </c:pt>
                <c:pt idx="8508">
                  <c:v>0.47456315173043057</c:v>
                </c:pt>
                <c:pt idx="8509">
                  <c:v>0.47463168952200002</c:v>
                </c:pt>
                <c:pt idx="8510">
                  <c:v>0.47470195160971668</c:v>
                </c:pt>
                <c:pt idx="8511">
                  <c:v>0.47477304637431944</c:v>
                </c:pt>
                <c:pt idx="8512">
                  <c:v>0.47484653751055278</c:v>
                </c:pt>
                <c:pt idx="8513">
                  <c:v>0.47492182989914994</c:v>
                </c:pt>
                <c:pt idx="8514">
                  <c:v>0.47499356395668335</c:v>
                </c:pt>
                <c:pt idx="8515">
                  <c:v>0.47506398512257225</c:v>
                </c:pt>
                <c:pt idx="8516">
                  <c:v>0.47513692080974451</c:v>
                </c:pt>
                <c:pt idx="8517">
                  <c:v>0.47520726097954447</c:v>
                </c:pt>
                <c:pt idx="8518">
                  <c:v>0.4752802284558611</c:v>
                </c:pt>
                <c:pt idx="8519">
                  <c:v>0.47538660029570001</c:v>
                </c:pt>
                <c:pt idx="8520">
                  <c:v>0.47545532147089448</c:v>
                </c:pt>
                <c:pt idx="8521">
                  <c:v>0.47552566104464999</c:v>
                </c:pt>
                <c:pt idx="8522">
                  <c:v>0.475597396294275</c:v>
                </c:pt>
                <c:pt idx="8523">
                  <c:v>0.47566752056280559</c:v>
                </c:pt>
                <c:pt idx="8524">
                  <c:v>0.47573800000879446</c:v>
                </c:pt>
                <c:pt idx="8525">
                  <c:v>0.47580856998761389</c:v>
                </c:pt>
                <c:pt idx="8526">
                  <c:v>0.47587777336438336</c:v>
                </c:pt>
                <c:pt idx="8527">
                  <c:v>0.47594716813829163</c:v>
                </c:pt>
                <c:pt idx="8528">
                  <c:v>0.47601654516325836</c:v>
                </c:pt>
                <c:pt idx="8529">
                  <c:v>0.47608672089046672</c:v>
                </c:pt>
                <c:pt idx="8530">
                  <c:v>0.47615703072812782</c:v>
                </c:pt>
                <c:pt idx="8531">
                  <c:v>0.47622699823644166</c:v>
                </c:pt>
                <c:pt idx="8532">
                  <c:v>0.47629603842894164</c:v>
                </c:pt>
                <c:pt idx="8533">
                  <c:v>0.47636467715104164</c:v>
                </c:pt>
                <c:pt idx="8534">
                  <c:v>0.47643328739536944</c:v>
                </c:pt>
                <c:pt idx="8535">
                  <c:v>0.47650385724173616</c:v>
                </c:pt>
                <c:pt idx="8536">
                  <c:v>0.47657394919130275</c:v>
                </c:pt>
                <c:pt idx="8537">
                  <c:v>0.4766450623671194</c:v>
                </c:pt>
                <c:pt idx="8538">
                  <c:v>0.4767154732015389</c:v>
                </c:pt>
                <c:pt idx="8539">
                  <c:v>0.47678549190362224</c:v>
                </c:pt>
                <c:pt idx="8540">
                  <c:v>0.47685683276918056</c:v>
                </c:pt>
                <c:pt idx="8541">
                  <c:v>0.47692705293496385</c:v>
                </c:pt>
                <c:pt idx="8542">
                  <c:v>0.4769968165291667</c:v>
                </c:pt>
                <c:pt idx="8543">
                  <c:v>0.47706638766659448</c:v>
                </c:pt>
                <c:pt idx="8544">
                  <c:v>0.47713562806447218</c:v>
                </c:pt>
                <c:pt idx="8545">
                  <c:v>0.47720511025852497</c:v>
                </c:pt>
                <c:pt idx="8546">
                  <c:v>0.47727844834327499</c:v>
                </c:pt>
                <c:pt idx="8547">
                  <c:v>0.47734874513414166</c:v>
                </c:pt>
                <c:pt idx="8548">
                  <c:v>0.47742249667644443</c:v>
                </c:pt>
                <c:pt idx="8549">
                  <c:v>0.4774936256143778</c:v>
                </c:pt>
                <c:pt idx="8550">
                  <c:v>0.47756501091851106</c:v>
                </c:pt>
                <c:pt idx="8551">
                  <c:v>0.47763574918111107</c:v>
                </c:pt>
                <c:pt idx="8552">
                  <c:v>0.47770777338080833</c:v>
                </c:pt>
                <c:pt idx="8553">
                  <c:v>0.47777793520026662</c:v>
                </c:pt>
                <c:pt idx="8554">
                  <c:v>0.47785054504871111</c:v>
                </c:pt>
                <c:pt idx="8555">
                  <c:v>0.47792458030912499</c:v>
                </c:pt>
                <c:pt idx="8556">
                  <c:v>0.47799556083149164</c:v>
                </c:pt>
                <c:pt idx="8557">
                  <c:v>0.4780676066213167</c:v>
                </c:pt>
                <c:pt idx="8558">
                  <c:v>0.47814119848940001</c:v>
                </c:pt>
                <c:pt idx="8559">
                  <c:v>0.47821453405751113</c:v>
                </c:pt>
                <c:pt idx="8560">
                  <c:v>0.47828672024938612</c:v>
                </c:pt>
                <c:pt idx="8561">
                  <c:v>0.47835982739925276</c:v>
                </c:pt>
                <c:pt idx="8562">
                  <c:v>0.47843143880367223</c:v>
                </c:pt>
                <c:pt idx="8563">
                  <c:v>0.47850402262475555</c:v>
                </c:pt>
                <c:pt idx="8564">
                  <c:v>0.47857862684461666</c:v>
                </c:pt>
                <c:pt idx="8565">
                  <c:v>0.47865142822265555</c:v>
                </c:pt>
                <c:pt idx="8566">
                  <c:v>0.47872356030675839</c:v>
                </c:pt>
                <c:pt idx="8567">
                  <c:v>0.47879412306679442</c:v>
                </c:pt>
                <c:pt idx="8568">
                  <c:v>0.47886749578846666</c:v>
                </c:pt>
                <c:pt idx="8569">
                  <c:v>0.47894149508741107</c:v>
                </c:pt>
                <c:pt idx="8570">
                  <c:v>0.47901327199405835</c:v>
                </c:pt>
                <c:pt idx="8571">
                  <c:v>0.47908700697951667</c:v>
                </c:pt>
                <c:pt idx="8572">
                  <c:v>0.47916023287508058</c:v>
                </c:pt>
                <c:pt idx="8573">
                  <c:v>0.47923509246773055</c:v>
                </c:pt>
                <c:pt idx="8574">
                  <c:v>0.47930694984064998</c:v>
                </c:pt>
                <c:pt idx="8575">
                  <c:v>0.47937997102737223</c:v>
                </c:pt>
                <c:pt idx="8576">
                  <c:v>0.4794536075327111</c:v>
                </c:pt>
                <c:pt idx="8577">
                  <c:v>0.47952806717819446</c:v>
                </c:pt>
                <c:pt idx="8578">
                  <c:v>0.4796022038327305</c:v>
                </c:pt>
                <c:pt idx="8579">
                  <c:v>0.47967667698859995</c:v>
                </c:pt>
                <c:pt idx="8580">
                  <c:v>0.47975088914235275</c:v>
                </c:pt>
                <c:pt idx="8581">
                  <c:v>0.47982695665624164</c:v>
                </c:pt>
                <c:pt idx="8582">
                  <c:v>0.47990642262829447</c:v>
                </c:pt>
                <c:pt idx="8583">
                  <c:v>0.47997749964396108</c:v>
                </c:pt>
                <c:pt idx="8584">
                  <c:v>0.48004766894711387</c:v>
                </c:pt>
                <c:pt idx="8585">
                  <c:v>0.48012005375491107</c:v>
                </c:pt>
                <c:pt idx="8586">
                  <c:v>0.48019124468167507</c:v>
                </c:pt>
                <c:pt idx="8587">
                  <c:v>0.48026335199673892</c:v>
                </c:pt>
                <c:pt idx="8588">
                  <c:v>0.48033602019150828</c:v>
                </c:pt>
                <c:pt idx="8589">
                  <c:v>0.48040860639678057</c:v>
                </c:pt>
                <c:pt idx="8590">
                  <c:v>0.48048064344458891</c:v>
                </c:pt>
                <c:pt idx="8591">
                  <c:v>0.48055305792225556</c:v>
                </c:pt>
                <c:pt idx="8592">
                  <c:v>0.48062529113557501</c:v>
                </c:pt>
                <c:pt idx="8593">
                  <c:v>0.48071307241916389</c:v>
                </c:pt>
                <c:pt idx="8594">
                  <c:v>0.48079127152760559</c:v>
                </c:pt>
                <c:pt idx="8595">
                  <c:v>0.48086287816365553</c:v>
                </c:pt>
                <c:pt idx="8596">
                  <c:v>0.48093560755252779</c:v>
                </c:pt>
                <c:pt idx="8597">
                  <c:v>0.48101098954677496</c:v>
                </c:pt>
                <c:pt idx="8598">
                  <c:v>0.48107983960045553</c:v>
                </c:pt>
                <c:pt idx="8599">
                  <c:v>0.48115338914924166</c:v>
                </c:pt>
                <c:pt idx="8600">
                  <c:v>0.48122717069254722</c:v>
                </c:pt>
                <c:pt idx="8601">
                  <c:v>0.48130001379383891</c:v>
                </c:pt>
                <c:pt idx="8602">
                  <c:v>0.48137335326936387</c:v>
                </c:pt>
                <c:pt idx="8603">
                  <c:v>0.48144419815805001</c:v>
                </c:pt>
                <c:pt idx="8604">
                  <c:v>0.48151433328787224</c:v>
                </c:pt>
                <c:pt idx="8605">
                  <c:v>0.48158671789698893</c:v>
                </c:pt>
                <c:pt idx="8606">
                  <c:v>0.48166152483886943</c:v>
                </c:pt>
                <c:pt idx="8607">
                  <c:v>0.48173268867863334</c:v>
                </c:pt>
                <c:pt idx="8608">
                  <c:v>0.48180643306838056</c:v>
                </c:pt>
                <c:pt idx="8609">
                  <c:v>0.48187853746943887</c:v>
                </c:pt>
                <c:pt idx="8610">
                  <c:v>0.48195810748471113</c:v>
                </c:pt>
                <c:pt idx="8611">
                  <c:v>0.48203142199251386</c:v>
                </c:pt>
                <c:pt idx="8612">
                  <c:v>0.48210550626118892</c:v>
                </c:pt>
                <c:pt idx="8613">
                  <c:v>0.48218204359213335</c:v>
                </c:pt>
                <c:pt idx="8614">
                  <c:v>0.48225456562306945</c:v>
                </c:pt>
                <c:pt idx="8615">
                  <c:v>0.48233011272218335</c:v>
                </c:pt>
                <c:pt idx="8616">
                  <c:v>0.48240346736378054</c:v>
                </c:pt>
                <c:pt idx="8617">
                  <c:v>0.48248151474528611</c:v>
                </c:pt>
                <c:pt idx="8618">
                  <c:v>0.48255598975552222</c:v>
                </c:pt>
                <c:pt idx="8619">
                  <c:v>0.48262865867879445</c:v>
                </c:pt>
                <c:pt idx="8620">
                  <c:v>0.48270219518078611</c:v>
                </c:pt>
                <c:pt idx="8621">
                  <c:v>0.48277867469522495</c:v>
                </c:pt>
                <c:pt idx="8622">
                  <c:v>0.48284821112950554</c:v>
                </c:pt>
                <c:pt idx="8623">
                  <c:v>0.48292332874403887</c:v>
                </c:pt>
                <c:pt idx="8624">
                  <c:v>0.48300080537795831</c:v>
                </c:pt>
                <c:pt idx="8625">
                  <c:v>0.48307518336507776</c:v>
                </c:pt>
                <c:pt idx="8626">
                  <c:v>0.48314890073405276</c:v>
                </c:pt>
                <c:pt idx="8627">
                  <c:v>0.48322389516565273</c:v>
                </c:pt>
                <c:pt idx="8628">
                  <c:v>0.48329746822516112</c:v>
                </c:pt>
                <c:pt idx="8629">
                  <c:v>0.48337935600015836</c:v>
                </c:pt>
                <c:pt idx="8630">
                  <c:v>0.48345760616991112</c:v>
                </c:pt>
                <c:pt idx="8631">
                  <c:v>0.4835312755240333</c:v>
                </c:pt>
                <c:pt idx="8632">
                  <c:v>0.48360393378469446</c:v>
                </c:pt>
                <c:pt idx="8633">
                  <c:v>0.48367762717935553</c:v>
                </c:pt>
                <c:pt idx="8634">
                  <c:v>0.48375700016816386</c:v>
                </c:pt>
                <c:pt idx="8635">
                  <c:v>0.4838300825489889</c:v>
                </c:pt>
                <c:pt idx="8636">
                  <c:v>0.48390307704607499</c:v>
                </c:pt>
                <c:pt idx="8637">
                  <c:v>0.48398161901367776</c:v>
                </c:pt>
                <c:pt idx="8638">
                  <c:v>0.48405560904078887</c:v>
                </c:pt>
                <c:pt idx="8639">
                  <c:v>0.48412853757540281</c:v>
                </c:pt>
                <c:pt idx="8640">
                  <c:v>0.48420852429336947</c:v>
                </c:pt>
                <c:pt idx="8641">
                  <c:v>0.48428342123826107</c:v>
                </c:pt>
                <c:pt idx="8642">
                  <c:v>0.48435572736793053</c:v>
                </c:pt>
                <c:pt idx="8643">
                  <c:v>0.48443053808476944</c:v>
                </c:pt>
                <c:pt idx="8644">
                  <c:v>0.4845048399104</c:v>
                </c:pt>
                <c:pt idx="8645">
                  <c:v>0.48458061012956666</c:v>
                </c:pt>
                <c:pt idx="8646">
                  <c:v>0.48465589688883887</c:v>
                </c:pt>
                <c:pt idx="8647">
                  <c:v>0.48473052660624172</c:v>
                </c:pt>
                <c:pt idx="8648">
                  <c:v>0.48480766283141108</c:v>
                </c:pt>
                <c:pt idx="8649">
                  <c:v>0.4848810780048361</c:v>
                </c:pt>
                <c:pt idx="8650">
                  <c:v>0.48495463424258606</c:v>
                </c:pt>
                <c:pt idx="8651">
                  <c:v>0.48502713335884723</c:v>
                </c:pt>
                <c:pt idx="8652">
                  <c:v>0.4850979103644667</c:v>
                </c:pt>
                <c:pt idx="8653">
                  <c:v>0.48517114811473333</c:v>
                </c:pt>
                <c:pt idx="8654">
                  <c:v>0.48524968922138056</c:v>
                </c:pt>
                <c:pt idx="8655">
                  <c:v>0.48532490200466394</c:v>
                </c:pt>
                <c:pt idx="8656">
                  <c:v>0.48540049857563339</c:v>
                </c:pt>
                <c:pt idx="8657">
                  <c:v>0.4854769131872389</c:v>
                </c:pt>
                <c:pt idx="8658">
                  <c:v>0.48554933567841663</c:v>
                </c:pt>
                <c:pt idx="8659">
                  <c:v>0.48562261111206395</c:v>
                </c:pt>
                <c:pt idx="8660">
                  <c:v>0.48569496273994445</c:v>
                </c:pt>
                <c:pt idx="8661">
                  <c:v>0.48577298131253888</c:v>
                </c:pt>
                <c:pt idx="8662">
                  <c:v>0.48584699458546105</c:v>
                </c:pt>
                <c:pt idx="8663">
                  <c:v>0.48591937290297499</c:v>
                </c:pt>
                <c:pt idx="8664">
                  <c:v>0.48599012275536668</c:v>
                </c:pt>
                <c:pt idx="8665">
                  <c:v>0.48606387688053887</c:v>
                </c:pt>
                <c:pt idx="8666">
                  <c:v>0.48613894489076392</c:v>
                </c:pt>
                <c:pt idx="8667">
                  <c:v>0.48621331155300002</c:v>
                </c:pt>
                <c:pt idx="8668">
                  <c:v>0.48628429253895827</c:v>
                </c:pt>
                <c:pt idx="8669">
                  <c:v>0.48635741538471389</c:v>
                </c:pt>
                <c:pt idx="8670">
                  <c:v>0.4864278654919722</c:v>
                </c:pt>
                <c:pt idx="8671">
                  <c:v>0.48650374485386666</c:v>
                </c:pt>
                <c:pt idx="8672">
                  <c:v>0.48657571885320833</c:v>
                </c:pt>
                <c:pt idx="8673">
                  <c:v>0.48665202650758882</c:v>
                </c:pt>
                <c:pt idx="8674">
                  <c:v>0.48672688967651662</c:v>
                </c:pt>
                <c:pt idx="8675">
                  <c:v>0.48679947992165834</c:v>
                </c:pt>
                <c:pt idx="8676">
                  <c:v>0.48687003612518059</c:v>
                </c:pt>
                <c:pt idx="8677">
                  <c:v>0.4869478056165889</c:v>
                </c:pt>
                <c:pt idx="8678">
                  <c:v>0.48702019300725558</c:v>
                </c:pt>
                <c:pt idx="8679">
                  <c:v>0.48709548764758609</c:v>
                </c:pt>
                <c:pt idx="8680">
                  <c:v>0.48717081367969439</c:v>
                </c:pt>
                <c:pt idx="8681">
                  <c:v>0.48724792685773616</c:v>
                </c:pt>
                <c:pt idx="8682">
                  <c:v>0.48732145640584995</c:v>
                </c:pt>
                <c:pt idx="8683">
                  <c:v>0.48739328185717223</c:v>
                </c:pt>
                <c:pt idx="8684">
                  <c:v>0.48747252113289163</c:v>
                </c:pt>
                <c:pt idx="8685">
                  <c:v>0.48754534681638056</c:v>
                </c:pt>
                <c:pt idx="8686">
                  <c:v>0.48762567182381938</c:v>
                </c:pt>
                <c:pt idx="8687">
                  <c:v>0.4876985669136028</c:v>
                </c:pt>
                <c:pt idx="8688">
                  <c:v>0.4877718051936889</c:v>
                </c:pt>
                <c:pt idx="8689">
                  <c:v>0.4878491436772861</c:v>
                </c:pt>
                <c:pt idx="8690">
                  <c:v>0.48792338470617774</c:v>
                </c:pt>
                <c:pt idx="8691">
                  <c:v>0.48799539672003611</c:v>
                </c:pt>
                <c:pt idx="8692">
                  <c:v>0.488070317109425</c:v>
                </c:pt>
                <c:pt idx="8693">
                  <c:v>0.4881828270355833</c:v>
                </c:pt>
                <c:pt idx="8694">
                  <c:v>0.48825644804371665</c:v>
                </c:pt>
                <c:pt idx="8695">
                  <c:v>0.48832839257187222</c:v>
                </c:pt>
                <c:pt idx="8696">
                  <c:v>0.48839907964070556</c:v>
                </c:pt>
                <c:pt idx="8697">
                  <c:v>0.48846897568967501</c:v>
                </c:pt>
                <c:pt idx="8698">
                  <c:v>0.48854006773895553</c:v>
                </c:pt>
                <c:pt idx="8699">
                  <c:v>0.48861468997266388</c:v>
                </c:pt>
                <c:pt idx="8700">
                  <c:v>0.48868483344713615</c:v>
                </c:pt>
                <c:pt idx="8701">
                  <c:v>0.488757380512025</c:v>
                </c:pt>
                <c:pt idx="8702">
                  <c:v>0.48882870290014446</c:v>
                </c:pt>
                <c:pt idx="8703">
                  <c:v>0.48889999137984164</c:v>
                </c:pt>
                <c:pt idx="8704">
                  <c:v>0.48897434949874719</c:v>
                </c:pt>
                <c:pt idx="8705">
                  <c:v>0.48904604805840279</c:v>
                </c:pt>
                <c:pt idx="8706">
                  <c:v>0.48911762707763062</c:v>
                </c:pt>
                <c:pt idx="8707">
                  <c:v>0.48919138285848607</c:v>
                </c:pt>
                <c:pt idx="8708">
                  <c:v>0.48926530619462222</c:v>
                </c:pt>
                <c:pt idx="8709">
                  <c:v>0.48933719555536664</c:v>
                </c:pt>
                <c:pt idx="8710">
                  <c:v>0.48940812296337499</c:v>
                </c:pt>
                <c:pt idx="8711">
                  <c:v>0.48948072029484446</c:v>
                </c:pt>
                <c:pt idx="8712">
                  <c:v>0.48955092648665005</c:v>
                </c:pt>
                <c:pt idx="8713">
                  <c:v>0.48962357302506665</c:v>
                </c:pt>
                <c:pt idx="8714">
                  <c:v>0.48969385981559721</c:v>
                </c:pt>
                <c:pt idx="8715">
                  <c:v>0.48976437628269159</c:v>
                </c:pt>
                <c:pt idx="8716">
                  <c:v>0.48983655697769446</c:v>
                </c:pt>
                <c:pt idx="8717">
                  <c:v>0.48990819275379166</c:v>
                </c:pt>
                <c:pt idx="8718">
                  <c:v>0.48998518890804443</c:v>
                </c:pt>
                <c:pt idx="8719">
                  <c:v>0.49006150881449168</c:v>
                </c:pt>
                <c:pt idx="8720">
                  <c:v>0.49013144380516388</c:v>
                </c:pt>
                <c:pt idx="8721">
                  <c:v>0.49020493500762508</c:v>
                </c:pt>
                <c:pt idx="8722">
                  <c:v>0.49027806394630002</c:v>
                </c:pt>
                <c:pt idx="8723">
                  <c:v>0.49034731547037502</c:v>
                </c:pt>
                <c:pt idx="8724">
                  <c:v>0.49041756504111672</c:v>
                </c:pt>
                <c:pt idx="8725">
                  <c:v>0.49049839754899166</c:v>
                </c:pt>
                <c:pt idx="8726">
                  <c:v>0.49057008650567779</c:v>
                </c:pt>
                <c:pt idx="8727">
                  <c:v>0.49064324802822501</c:v>
                </c:pt>
                <c:pt idx="8728">
                  <c:v>0.49071822146574445</c:v>
                </c:pt>
                <c:pt idx="8729">
                  <c:v>0.49079073170820836</c:v>
                </c:pt>
                <c:pt idx="8730">
                  <c:v>0.49086506247520278</c:v>
                </c:pt>
                <c:pt idx="8731">
                  <c:v>0.4909402953916111</c:v>
                </c:pt>
                <c:pt idx="8732">
                  <c:v>0.49101464225186109</c:v>
                </c:pt>
                <c:pt idx="8733">
                  <c:v>0.49109029577837776</c:v>
                </c:pt>
                <c:pt idx="8734">
                  <c:v>0.49116512033674448</c:v>
                </c:pt>
                <c:pt idx="8735">
                  <c:v>0.49123882657951667</c:v>
                </c:pt>
                <c:pt idx="8736">
                  <c:v>0.49131106575329997</c:v>
                </c:pt>
                <c:pt idx="8737">
                  <c:v>0.49138666305276946</c:v>
                </c:pt>
                <c:pt idx="8738">
                  <c:v>0.49146093534098612</c:v>
                </c:pt>
                <c:pt idx="8739">
                  <c:v>0.49153616216447499</c:v>
                </c:pt>
                <c:pt idx="8740">
                  <c:v>0.49160603324572222</c:v>
                </c:pt>
                <c:pt idx="8741">
                  <c:v>0.49167655646800834</c:v>
                </c:pt>
                <c:pt idx="8742">
                  <c:v>0.49175076266129725</c:v>
                </c:pt>
                <c:pt idx="8743">
                  <c:v>0.49182634797361113</c:v>
                </c:pt>
                <c:pt idx="8744">
                  <c:v>0.49189881622791115</c:v>
                </c:pt>
                <c:pt idx="8745">
                  <c:v>0.49197453710767775</c:v>
                </c:pt>
                <c:pt idx="8746">
                  <c:v>0.49205126384893888</c:v>
                </c:pt>
                <c:pt idx="8747">
                  <c:v>0.49212591780556386</c:v>
                </c:pt>
                <c:pt idx="8748">
                  <c:v>0.49220198008749172</c:v>
                </c:pt>
                <c:pt idx="8749">
                  <c:v>0.49227834781010832</c:v>
                </c:pt>
                <c:pt idx="8750">
                  <c:v>0.49235290639930274</c:v>
                </c:pt>
                <c:pt idx="8751">
                  <c:v>0.49242814699808612</c:v>
                </c:pt>
                <c:pt idx="8752">
                  <c:v>0.49250168667899169</c:v>
                </c:pt>
                <c:pt idx="8753">
                  <c:v>0.49257697019311947</c:v>
                </c:pt>
                <c:pt idx="8754">
                  <c:v>0.49264981846014444</c:v>
                </c:pt>
                <c:pt idx="8755">
                  <c:v>0.49272443711757502</c:v>
                </c:pt>
                <c:pt idx="8756">
                  <c:v>0.49279958903789445</c:v>
                </c:pt>
                <c:pt idx="8757">
                  <c:v>0.49287024292680831</c:v>
                </c:pt>
                <c:pt idx="8758">
                  <c:v>0.49294509689013055</c:v>
                </c:pt>
                <c:pt idx="8759">
                  <c:v>0.49301961190170557</c:v>
                </c:pt>
                <c:pt idx="8760">
                  <c:v>0.49309491356213886</c:v>
                </c:pt>
                <c:pt idx="8761">
                  <c:v>0.49316657457086671</c:v>
                </c:pt>
                <c:pt idx="8762">
                  <c:v>0.49323854850398058</c:v>
                </c:pt>
                <c:pt idx="8763">
                  <c:v>0.49331811474429166</c:v>
                </c:pt>
                <c:pt idx="8764">
                  <c:v>0.4933951054679</c:v>
                </c:pt>
                <c:pt idx="8765">
                  <c:v>0.49347041024101945</c:v>
                </c:pt>
                <c:pt idx="8766">
                  <c:v>0.49354463067319443</c:v>
                </c:pt>
                <c:pt idx="8767">
                  <c:v>0.4936214019854861</c:v>
                </c:pt>
                <c:pt idx="8768">
                  <c:v>0.49369907968573895</c:v>
                </c:pt>
                <c:pt idx="8769">
                  <c:v>0.49378207557731107</c:v>
                </c:pt>
                <c:pt idx="8770">
                  <c:v>0.49386491788758058</c:v>
                </c:pt>
                <c:pt idx="8771">
                  <c:v>0.49394082274701662</c:v>
                </c:pt>
                <c:pt idx="8772">
                  <c:v>0.49401518755488888</c:v>
                </c:pt>
                <c:pt idx="8773">
                  <c:v>0.49408934904469171</c:v>
                </c:pt>
                <c:pt idx="8774">
                  <c:v>0.49416450447506111</c:v>
                </c:pt>
                <c:pt idx="8775">
                  <c:v>0.49424266861544447</c:v>
                </c:pt>
                <c:pt idx="8776">
                  <c:v>0.49431636015573888</c:v>
                </c:pt>
                <c:pt idx="8777">
                  <c:v>0.49439213150077221</c:v>
                </c:pt>
                <c:pt idx="8778">
                  <c:v>0.4944650821553333</c:v>
                </c:pt>
                <c:pt idx="8779">
                  <c:v>0.49454149080647219</c:v>
                </c:pt>
                <c:pt idx="8780">
                  <c:v>0.49461780415640832</c:v>
                </c:pt>
                <c:pt idx="8781">
                  <c:v>0.49469594551457224</c:v>
                </c:pt>
                <c:pt idx="8782">
                  <c:v>0.49476656721697782</c:v>
                </c:pt>
                <c:pt idx="8783">
                  <c:v>0.49483441220389446</c:v>
                </c:pt>
                <c:pt idx="8784">
                  <c:v>0.49490523464149722</c:v>
                </c:pt>
                <c:pt idx="8785">
                  <c:v>0.49498179044988333</c:v>
                </c:pt>
                <c:pt idx="8786">
                  <c:v>0.49505514350202223</c:v>
                </c:pt>
                <c:pt idx="8787">
                  <c:v>0.49513374918036945</c:v>
                </c:pt>
                <c:pt idx="8788">
                  <c:v>0.49520739634831662</c:v>
                </c:pt>
                <c:pt idx="8789">
                  <c:v>0.49528040157423892</c:v>
                </c:pt>
                <c:pt idx="8790">
                  <c:v>0.49535671399699166</c:v>
                </c:pt>
                <c:pt idx="8791">
                  <c:v>0.49543346080514999</c:v>
                </c:pt>
                <c:pt idx="8792">
                  <c:v>0.49551046033700274</c:v>
                </c:pt>
                <c:pt idx="8793">
                  <c:v>0.49558688104152504</c:v>
                </c:pt>
                <c:pt idx="8794">
                  <c:v>0.4956634287039417</c:v>
                </c:pt>
                <c:pt idx="8795">
                  <c:v>0.49573633054892224</c:v>
                </c:pt>
                <c:pt idx="8796">
                  <c:v>0.49581074555714721</c:v>
                </c:pt>
                <c:pt idx="8797">
                  <c:v>0.49588520785172785</c:v>
                </c:pt>
                <c:pt idx="8798">
                  <c:v>0.49595716019471392</c:v>
                </c:pt>
                <c:pt idx="8799">
                  <c:v>0.49602825025717223</c:v>
                </c:pt>
                <c:pt idx="8800">
                  <c:v>0.49610126164224166</c:v>
                </c:pt>
                <c:pt idx="8801">
                  <c:v>0.49617456085151945</c:v>
                </c:pt>
                <c:pt idx="8802">
                  <c:v>0.49625017748938605</c:v>
                </c:pt>
                <c:pt idx="8803">
                  <c:v>0.49632877680990278</c:v>
                </c:pt>
                <c:pt idx="8804">
                  <c:v>0.49640325036313609</c:v>
                </c:pt>
                <c:pt idx="8805">
                  <c:v>0.49647957682609445</c:v>
                </c:pt>
                <c:pt idx="8806">
                  <c:v>0.49656830708185834</c:v>
                </c:pt>
                <c:pt idx="8807">
                  <c:v>0.49665618949466112</c:v>
                </c:pt>
                <c:pt idx="8808">
                  <c:v>0.49675315300623335</c:v>
                </c:pt>
                <c:pt idx="8809">
                  <c:v>0.49684835765096669</c:v>
                </c:pt>
                <c:pt idx="8810">
                  <c:v>0.49692364580101389</c:v>
                </c:pt>
                <c:pt idx="8811">
                  <c:v>0.49699858354197501</c:v>
                </c:pt>
                <c:pt idx="8812">
                  <c:v>0.49707352161407226</c:v>
                </c:pt>
                <c:pt idx="8813">
                  <c:v>0.49714860538641392</c:v>
                </c:pt>
                <c:pt idx="8814">
                  <c:v>0.4972233379549445</c:v>
                </c:pt>
                <c:pt idx="8815">
                  <c:v>0.49729853020773884</c:v>
                </c:pt>
                <c:pt idx="8816">
                  <c:v>0.4974854005045361</c:v>
                </c:pt>
                <c:pt idx="8817">
                  <c:v>0.49756758246156668</c:v>
                </c:pt>
                <c:pt idx="8818">
                  <c:v>0.49764890054861666</c:v>
                </c:pt>
                <c:pt idx="8819">
                  <c:v>0.49772492541206942</c:v>
                </c:pt>
                <c:pt idx="8820">
                  <c:v>0.49780043198002499</c:v>
                </c:pt>
                <c:pt idx="8821">
                  <c:v>0.49787543177604443</c:v>
                </c:pt>
                <c:pt idx="8822">
                  <c:v>0.49794511834780281</c:v>
                </c:pt>
                <c:pt idx="8823">
                  <c:v>0.4980164661672361</c:v>
                </c:pt>
                <c:pt idx="8824">
                  <c:v>0.49809153490596114</c:v>
                </c:pt>
                <c:pt idx="8825">
                  <c:v>0.4981667078203611</c:v>
                </c:pt>
                <c:pt idx="8826">
                  <c:v>0.49824268327818888</c:v>
                </c:pt>
                <c:pt idx="8827">
                  <c:v>0.4983162532912333</c:v>
                </c:pt>
                <c:pt idx="8828">
                  <c:v>0.4983880162901333</c:v>
                </c:pt>
                <c:pt idx="8829">
                  <c:v>0.49846023314528887</c:v>
                </c:pt>
                <c:pt idx="8830">
                  <c:v>0.4985353207588194</c:v>
                </c:pt>
                <c:pt idx="8831">
                  <c:v>0.49860705686939999</c:v>
                </c:pt>
                <c:pt idx="8832">
                  <c:v>0.4986801549461139</c:v>
                </c:pt>
                <c:pt idx="8833">
                  <c:v>0.49875479777653892</c:v>
                </c:pt>
                <c:pt idx="8834">
                  <c:v>0.49882887734306947</c:v>
                </c:pt>
                <c:pt idx="8835">
                  <c:v>0.4989028494225583</c:v>
                </c:pt>
                <c:pt idx="8836">
                  <c:v>0.49897708521948891</c:v>
                </c:pt>
                <c:pt idx="8837">
                  <c:v>0.49905108107460833</c:v>
                </c:pt>
                <c:pt idx="8838">
                  <c:v>0.49912376019689725</c:v>
                </c:pt>
                <c:pt idx="8839">
                  <c:v>0.49919537848896389</c:v>
                </c:pt>
                <c:pt idx="8840">
                  <c:v>0.49926660935083883</c:v>
                </c:pt>
                <c:pt idx="8841">
                  <c:v>0.49933862692779729</c:v>
                </c:pt>
                <c:pt idx="8842">
                  <c:v>0.49941369553406945</c:v>
                </c:pt>
                <c:pt idx="8843">
                  <c:v>0.49948668996492779</c:v>
                </c:pt>
                <c:pt idx="8844">
                  <c:v>0.49955997579627492</c:v>
                </c:pt>
                <c:pt idx="8845">
                  <c:v>0.49963614417446944</c:v>
                </c:pt>
                <c:pt idx="8846">
                  <c:v>0.4997095645798556</c:v>
                </c:pt>
                <c:pt idx="8847">
                  <c:v>0.49978084093994446</c:v>
                </c:pt>
                <c:pt idx="8848">
                  <c:v>0.49985197861989167</c:v>
                </c:pt>
                <c:pt idx="8849">
                  <c:v>0.49992722266249995</c:v>
                </c:pt>
                <c:pt idx="8850">
                  <c:v>0.49999847968419164</c:v>
                </c:pt>
                <c:pt idx="8851">
                  <c:v>0.50007235030333053</c:v>
                </c:pt>
                <c:pt idx="8852">
                  <c:v>0.50014637503358883</c:v>
                </c:pt>
                <c:pt idx="8853">
                  <c:v>0.50022083812289719</c:v>
                </c:pt>
                <c:pt idx="8854">
                  <c:v>0.50029850443204171</c:v>
                </c:pt>
                <c:pt idx="8855">
                  <c:v>0.50037069241205834</c:v>
                </c:pt>
                <c:pt idx="8856">
                  <c:v>0.50044476714398889</c:v>
                </c:pt>
                <c:pt idx="8857">
                  <c:v>0.50051970832877501</c:v>
                </c:pt>
                <c:pt idx="8858">
                  <c:v>0.50059194074736668</c:v>
                </c:pt>
                <c:pt idx="8859">
                  <c:v>0.50066472159491382</c:v>
                </c:pt>
                <c:pt idx="8860">
                  <c:v>0.50081779460112219</c:v>
                </c:pt>
                <c:pt idx="8861">
                  <c:v>0.5008922708696778</c:v>
                </c:pt>
                <c:pt idx="8862">
                  <c:v>0.50096579154332221</c:v>
                </c:pt>
                <c:pt idx="8863">
                  <c:v>0.50103776574134717</c:v>
                </c:pt>
                <c:pt idx="8864">
                  <c:v>0.50110952781306117</c:v>
                </c:pt>
                <c:pt idx="8865">
                  <c:v>0.50118360870414169</c:v>
                </c:pt>
                <c:pt idx="8866">
                  <c:v>0.50125753621260283</c:v>
                </c:pt>
                <c:pt idx="8867">
                  <c:v>0.50132878641287215</c:v>
                </c:pt>
                <c:pt idx="8868">
                  <c:v>0.50139931791358339</c:v>
                </c:pt>
                <c:pt idx="8869">
                  <c:v>0.50147509422566949</c:v>
                </c:pt>
                <c:pt idx="8870">
                  <c:v>0.50154679795106116</c:v>
                </c:pt>
                <c:pt idx="8871">
                  <c:v>0.50161812755796398</c:v>
                </c:pt>
                <c:pt idx="8872">
                  <c:v>0.5016918583048694</c:v>
                </c:pt>
                <c:pt idx="8873">
                  <c:v>0.50176291068394718</c:v>
                </c:pt>
                <c:pt idx="8874">
                  <c:v>0.50183543456925284</c:v>
                </c:pt>
                <c:pt idx="8875">
                  <c:v>0.50190744439760826</c:v>
                </c:pt>
                <c:pt idx="8876">
                  <c:v>0.50197825405332774</c:v>
                </c:pt>
                <c:pt idx="8877">
                  <c:v>0.50205178923076954</c:v>
                </c:pt>
                <c:pt idx="8878">
                  <c:v>0.50212696479426389</c:v>
                </c:pt>
                <c:pt idx="8879">
                  <c:v>0.50219824433326665</c:v>
                </c:pt>
                <c:pt idx="8880">
                  <c:v>0.50226916465494165</c:v>
                </c:pt>
                <c:pt idx="8881">
                  <c:v>0.50234346648057226</c:v>
                </c:pt>
                <c:pt idx="8882">
                  <c:v>0.50241485410266384</c:v>
                </c:pt>
                <c:pt idx="8883">
                  <c:v>0.50248777170975834</c:v>
                </c:pt>
                <c:pt idx="8884">
                  <c:v>0.50256791565153336</c:v>
                </c:pt>
                <c:pt idx="8885">
                  <c:v>0.50264354136254996</c:v>
                </c:pt>
                <c:pt idx="8886">
                  <c:v>0.50271846214930005</c:v>
                </c:pt>
                <c:pt idx="8887">
                  <c:v>0.50279202169841941</c:v>
                </c:pt>
                <c:pt idx="8888">
                  <c:v>0.50291120787461396</c:v>
                </c:pt>
                <c:pt idx="8889">
                  <c:v>0.5029817987812889</c:v>
                </c:pt>
                <c:pt idx="8890">
                  <c:v>0.5030539976888222</c:v>
                </c:pt>
                <c:pt idx="8891">
                  <c:v>0.50312471171219997</c:v>
                </c:pt>
                <c:pt idx="8892">
                  <c:v>0.50319649391703891</c:v>
                </c:pt>
                <c:pt idx="8893">
                  <c:v>0.50326901045110273</c:v>
                </c:pt>
                <c:pt idx="8894">
                  <c:v>0.50334103021356669</c:v>
                </c:pt>
                <c:pt idx="8895">
                  <c:v>0.50341221193472507</c:v>
                </c:pt>
                <c:pt idx="8896">
                  <c:v>0.50348363969061116</c:v>
                </c:pt>
                <c:pt idx="8897">
                  <c:v>0.50355516619152219</c:v>
                </c:pt>
                <c:pt idx="8898">
                  <c:v>0.50362684786319722</c:v>
                </c:pt>
                <c:pt idx="8899">
                  <c:v>0.50370135565598617</c:v>
                </c:pt>
                <c:pt idx="8900">
                  <c:v>0.50377401842011116</c:v>
                </c:pt>
                <c:pt idx="8901">
                  <c:v>0.50384570558865838</c:v>
                </c:pt>
                <c:pt idx="8902">
                  <c:v>0.50391855504777505</c:v>
                </c:pt>
                <c:pt idx="8903">
                  <c:v>0.5039903840091472</c:v>
                </c:pt>
                <c:pt idx="8904">
                  <c:v>0.5040631208817139</c:v>
                </c:pt>
                <c:pt idx="8905">
                  <c:v>0.50413643048869172</c:v>
                </c:pt>
                <c:pt idx="8906">
                  <c:v>0.5042085427045806</c:v>
                </c:pt>
                <c:pt idx="8907">
                  <c:v>0.50428156938817503</c:v>
                </c:pt>
                <c:pt idx="8908">
                  <c:v>0.50435432944032776</c:v>
                </c:pt>
                <c:pt idx="8909">
                  <c:v>0.5044264652331667</c:v>
                </c:pt>
                <c:pt idx="8910">
                  <c:v>0.50449973232216105</c:v>
                </c:pt>
                <c:pt idx="8911">
                  <c:v>0.50457086424032782</c:v>
                </c:pt>
                <c:pt idx="8912">
                  <c:v>0.50464365614785001</c:v>
                </c:pt>
                <c:pt idx="8913">
                  <c:v>0.50471593591901942</c:v>
                </c:pt>
                <c:pt idx="8914">
                  <c:v>0.50478875683413604</c:v>
                </c:pt>
                <c:pt idx="8915">
                  <c:v>0.50485906574461115</c:v>
                </c:pt>
                <c:pt idx="8916">
                  <c:v>0.50493353280756115</c:v>
                </c:pt>
                <c:pt idx="8917">
                  <c:v>0.50500679645273328</c:v>
                </c:pt>
                <c:pt idx="8918">
                  <c:v>0.50507862051327779</c:v>
                </c:pt>
                <c:pt idx="8919">
                  <c:v>0.50519051465723053</c:v>
                </c:pt>
                <c:pt idx="8920">
                  <c:v>0.50526461601257222</c:v>
                </c:pt>
                <c:pt idx="8921">
                  <c:v>0.50533699790636666</c:v>
                </c:pt>
                <c:pt idx="8922">
                  <c:v>0.50540892243385271</c:v>
                </c:pt>
                <c:pt idx="8923">
                  <c:v>0.50548168414168893</c:v>
                </c:pt>
                <c:pt idx="8924">
                  <c:v>0.50555557390053896</c:v>
                </c:pt>
                <c:pt idx="8925">
                  <c:v>0.50562792175345828</c:v>
                </c:pt>
                <c:pt idx="8926">
                  <c:v>0.50570113824473339</c:v>
                </c:pt>
                <c:pt idx="8927">
                  <c:v>0.5057756116655111</c:v>
                </c:pt>
                <c:pt idx="8928">
                  <c:v>0.50584900220234996</c:v>
                </c:pt>
                <c:pt idx="8929">
                  <c:v>0.50592243055502495</c:v>
                </c:pt>
                <c:pt idx="8930">
                  <c:v>0.5059939765930167</c:v>
                </c:pt>
                <c:pt idx="8931">
                  <c:v>0.50606766164302774</c:v>
                </c:pt>
                <c:pt idx="8932">
                  <c:v>0.50614078640937776</c:v>
                </c:pt>
                <c:pt idx="8933">
                  <c:v>0.50621565679708891</c:v>
                </c:pt>
                <c:pt idx="8934">
                  <c:v>0.50629059592882775</c:v>
                </c:pt>
                <c:pt idx="8935">
                  <c:v>0.50636688338385549</c:v>
                </c:pt>
                <c:pt idx="8936">
                  <c:v>0.50644096877839717</c:v>
                </c:pt>
                <c:pt idx="8937">
                  <c:v>0.50651252706845562</c:v>
                </c:pt>
                <c:pt idx="8938">
                  <c:v>0.50658596045440829</c:v>
                </c:pt>
                <c:pt idx="8939">
                  <c:v>0.50665618505742782</c:v>
                </c:pt>
                <c:pt idx="8940">
                  <c:v>0.50673047761122225</c:v>
                </c:pt>
                <c:pt idx="8941">
                  <c:v>0.50680178907182216</c:v>
                </c:pt>
                <c:pt idx="8942">
                  <c:v>0.50687401539749444</c:v>
                </c:pt>
                <c:pt idx="8943">
                  <c:v>0.50694725579685551</c:v>
                </c:pt>
                <c:pt idx="8944">
                  <c:v>0.50702207605043892</c:v>
                </c:pt>
                <c:pt idx="8945">
                  <c:v>0.50709552639060285</c:v>
                </c:pt>
                <c:pt idx="8946">
                  <c:v>0.50717116971810561</c:v>
                </c:pt>
                <c:pt idx="8947">
                  <c:v>0.50724518219629722</c:v>
                </c:pt>
                <c:pt idx="8948">
                  <c:v>0.50731805331176938</c:v>
                </c:pt>
                <c:pt idx="8949">
                  <c:v>0.50739102198017771</c:v>
                </c:pt>
                <c:pt idx="8950">
                  <c:v>0.50746488895681119</c:v>
                </c:pt>
                <c:pt idx="8951">
                  <c:v>0.50753714952203888</c:v>
                </c:pt>
                <c:pt idx="8952">
                  <c:v>0.50760952115058888</c:v>
                </c:pt>
                <c:pt idx="8953">
                  <c:v>0.5076857921149972</c:v>
                </c:pt>
                <c:pt idx="8954">
                  <c:v>0.50775657249821393</c:v>
                </c:pt>
                <c:pt idx="8955">
                  <c:v>0.50783039265208607</c:v>
                </c:pt>
                <c:pt idx="8956">
                  <c:v>0.50790399571259726</c:v>
                </c:pt>
                <c:pt idx="8957">
                  <c:v>0.5079761563407027</c:v>
                </c:pt>
                <c:pt idx="8958">
                  <c:v>0.50805257432990547</c:v>
                </c:pt>
                <c:pt idx="8959">
                  <c:v>0.50812497264808887</c:v>
                </c:pt>
                <c:pt idx="8960">
                  <c:v>0.50819474372598616</c:v>
                </c:pt>
                <c:pt idx="8961">
                  <c:v>0.50826731310950279</c:v>
                </c:pt>
                <c:pt idx="8962">
                  <c:v>0.50834077318509174</c:v>
                </c:pt>
                <c:pt idx="8963">
                  <c:v>0.50841484116183333</c:v>
                </c:pt>
                <c:pt idx="8964">
                  <c:v>0.50848942465252223</c:v>
                </c:pt>
                <c:pt idx="8965">
                  <c:v>0.50856346852249446</c:v>
                </c:pt>
                <c:pt idx="8966">
                  <c:v>0.50863592995537499</c:v>
                </c:pt>
                <c:pt idx="8967">
                  <c:v>0.50871113366550835</c:v>
                </c:pt>
                <c:pt idx="8968">
                  <c:v>0.50878726681073339</c:v>
                </c:pt>
                <c:pt idx="8969">
                  <c:v>0.50886126922236385</c:v>
                </c:pt>
                <c:pt idx="8970">
                  <c:v>0.50893668161498051</c:v>
                </c:pt>
                <c:pt idx="8971">
                  <c:v>0.50900973849826392</c:v>
                </c:pt>
                <c:pt idx="8972">
                  <c:v>0.50907979243331392</c:v>
                </c:pt>
                <c:pt idx="8973">
                  <c:v>0.50915590537918887</c:v>
                </c:pt>
                <c:pt idx="8974">
                  <c:v>0.50923257735040273</c:v>
                </c:pt>
                <c:pt idx="8975">
                  <c:v>0.5093068530824445</c:v>
                </c:pt>
                <c:pt idx="8976">
                  <c:v>0.50938029666741669</c:v>
                </c:pt>
                <c:pt idx="8977">
                  <c:v>0.50945483677916947</c:v>
                </c:pt>
                <c:pt idx="8978">
                  <c:v>0.50952841242154168</c:v>
                </c:pt>
                <c:pt idx="8979">
                  <c:v>0.50959951857725561</c:v>
                </c:pt>
                <c:pt idx="8980">
                  <c:v>0.50967297421561109</c:v>
                </c:pt>
                <c:pt idx="8981">
                  <c:v>0.50974532677067497</c:v>
                </c:pt>
                <c:pt idx="8982">
                  <c:v>0.5098178680737806</c:v>
                </c:pt>
                <c:pt idx="8983">
                  <c:v>0.50989432156085834</c:v>
                </c:pt>
                <c:pt idx="8984">
                  <c:v>0.50997052298651668</c:v>
                </c:pt>
                <c:pt idx="8985">
                  <c:v>0.5100461433993444</c:v>
                </c:pt>
                <c:pt idx="8986">
                  <c:v>0.51012108206748885</c:v>
                </c:pt>
                <c:pt idx="8987">
                  <c:v>0.51019177920288328</c:v>
                </c:pt>
                <c:pt idx="8988">
                  <c:v>0.51026148855686115</c:v>
                </c:pt>
                <c:pt idx="8989">
                  <c:v>0.51033433364497216</c:v>
                </c:pt>
                <c:pt idx="8990">
                  <c:v>0.51040785431861668</c:v>
                </c:pt>
                <c:pt idx="8991">
                  <c:v>0.51048154738214169</c:v>
                </c:pt>
                <c:pt idx="8992">
                  <c:v>0.51055604788991948</c:v>
                </c:pt>
                <c:pt idx="8993">
                  <c:v>0.51063332915305837</c:v>
                </c:pt>
                <c:pt idx="8994">
                  <c:v>0.51071185814009723</c:v>
                </c:pt>
                <c:pt idx="8995">
                  <c:v>0.51078807479805277</c:v>
                </c:pt>
                <c:pt idx="8996">
                  <c:v>0.51085923115412224</c:v>
                </c:pt>
                <c:pt idx="8997">
                  <c:v>0.5109347754054584</c:v>
                </c:pt>
                <c:pt idx="8998">
                  <c:v>0.51100827932357773</c:v>
                </c:pt>
                <c:pt idx="8999">
                  <c:v>0.51108009960916112</c:v>
                </c:pt>
                <c:pt idx="9000">
                  <c:v>0.51115459289815557</c:v>
                </c:pt>
                <c:pt idx="9001">
                  <c:v>0.51122854232788051</c:v>
                </c:pt>
                <c:pt idx="9002">
                  <c:v>0.51130022558900834</c:v>
                </c:pt>
                <c:pt idx="9003">
                  <c:v>0.51137581037150281</c:v>
                </c:pt>
                <c:pt idx="9004">
                  <c:v>0.51144922528001946</c:v>
                </c:pt>
                <c:pt idx="9005">
                  <c:v>0.51152210368050277</c:v>
                </c:pt>
                <c:pt idx="9006">
                  <c:v>0.51159781383143332</c:v>
                </c:pt>
                <c:pt idx="9007">
                  <c:v>0.51167183929019455</c:v>
                </c:pt>
                <c:pt idx="9008">
                  <c:v>0.51174605667590833</c:v>
                </c:pt>
                <c:pt idx="9009">
                  <c:v>0.51181921535068053</c:v>
                </c:pt>
                <c:pt idx="9010">
                  <c:v>0.51189449197716119</c:v>
                </c:pt>
                <c:pt idx="9011">
                  <c:v>0.51196965204344724</c:v>
                </c:pt>
                <c:pt idx="9012">
                  <c:v>0.51204242938094446</c:v>
                </c:pt>
                <c:pt idx="9013">
                  <c:v>0.51211707426441944</c:v>
                </c:pt>
                <c:pt idx="9014">
                  <c:v>0.5121885377168639</c:v>
                </c:pt>
                <c:pt idx="9015">
                  <c:v>0.51226074132654165</c:v>
                </c:pt>
                <c:pt idx="9016">
                  <c:v>0.51233427233166107</c:v>
                </c:pt>
                <c:pt idx="9017">
                  <c:v>0.51240740451547784</c:v>
                </c:pt>
                <c:pt idx="9018">
                  <c:v>0.51248037152820003</c:v>
                </c:pt>
                <c:pt idx="9019">
                  <c:v>0.51255566404925268</c:v>
                </c:pt>
                <c:pt idx="9020">
                  <c:v>0.51262705041302492</c:v>
                </c:pt>
                <c:pt idx="9021">
                  <c:v>0.51270331932438618</c:v>
                </c:pt>
                <c:pt idx="9022">
                  <c:v>0.51277849468919723</c:v>
                </c:pt>
                <c:pt idx="9023">
                  <c:v>0.51285342050923055</c:v>
                </c:pt>
                <c:pt idx="9024">
                  <c:v>0.51292552789052215</c:v>
                </c:pt>
                <c:pt idx="9025">
                  <c:v>0.51300104187594442</c:v>
                </c:pt>
                <c:pt idx="9026">
                  <c:v>0.51307448360655006</c:v>
                </c:pt>
                <c:pt idx="9027">
                  <c:v>0.51314907014369726</c:v>
                </c:pt>
                <c:pt idx="9028">
                  <c:v>0.51322401046752775</c:v>
                </c:pt>
                <c:pt idx="9029">
                  <c:v>0.51329842911826118</c:v>
                </c:pt>
                <c:pt idx="9030">
                  <c:v>0.5133718709813222</c:v>
                </c:pt>
                <c:pt idx="9031">
                  <c:v>0.51344590670532497</c:v>
                </c:pt>
                <c:pt idx="9032">
                  <c:v>0.51351938148339438</c:v>
                </c:pt>
                <c:pt idx="9033">
                  <c:v>0.51359377483526669</c:v>
                </c:pt>
                <c:pt idx="9034">
                  <c:v>0.51367148445711941</c:v>
                </c:pt>
                <c:pt idx="9035">
                  <c:v>0.51374708672364444</c:v>
                </c:pt>
                <c:pt idx="9036">
                  <c:v>0.51382093310356103</c:v>
                </c:pt>
                <c:pt idx="9037">
                  <c:v>0.51389685140715557</c:v>
                </c:pt>
                <c:pt idx="9038">
                  <c:v>0.51396928171316669</c:v>
                </c:pt>
                <c:pt idx="9039">
                  <c:v>0.51404148340224998</c:v>
                </c:pt>
                <c:pt idx="9040">
                  <c:v>0.51411717500951393</c:v>
                </c:pt>
                <c:pt idx="9041">
                  <c:v>0.51419124358230006</c:v>
                </c:pt>
                <c:pt idx="9042">
                  <c:v>0.51426459544234726</c:v>
                </c:pt>
                <c:pt idx="9043">
                  <c:v>0.51434099548392775</c:v>
                </c:pt>
                <c:pt idx="9044">
                  <c:v>0.51441312538252781</c:v>
                </c:pt>
                <c:pt idx="9045">
                  <c:v>0.51448720335960274</c:v>
                </c:pt>
                <c:pt idx="9046">
                  <c:v>0.51456213851769717</c:v>
                </c:pt>
                <c:pt idx="9047">
                  <c:v>0.51463537169827223</c:v>
                </c:pt>
                <c:pt idx="9048">
                  <c:v>0.51470801015694723</c:v>
                </c:pt>
                <c:pt idx="9049">
                  <c:v>0.51478469265831661</c:v>
                </c:pt>
                <c:pt idx="9050">
                  <c:v>0.51485930979251671</c:v>
                </c:pt>
                <c:pt idx="9051">
                  <c:v>0.51493985388013885</c:v>
                </c:pt>
                <c:pt idx="9052">
                  <c:v>0.51501480844285552</c:v>
                </c:pt>
                <c:pt idx="9053">
                  <c:v>0.51508745974964443</c:v>
                </c:pt>
                <c:pt idx="9054">
                  <c:v>0.51516335282060832</c:v>
                </c:pt>
                <c:pt idx="9055">
                  <c:v>0.51523740417427222</c:v>
                </c:pt>
                <c:pt idx="9056">
                  <c:v>0.51531212462319165</c:v>
                </c:pt>
                <c:pt idx="9057">
                  <c:v>0.51538723495271388</c:v>
                </c:pt>
                <c:pt idx="9058">
                  <c:v>0.51546305742528609</c:v>
                </c:pt>
                <c:pt idx="9059">
                  <c:v>0.51553948925601112</c:v>
                </c:pt>
                <c:pt idx="9060">
                  <c:v>0.51561411976814175</c:v>
                </c:pt>
                <c:pt idx="9061">
                  <c:v>0.51568975766499725</c:v>
                </c:pt>
                <c:pt idx="9062">
                  <c:v>0.51576571775807223</c:v>
                </c:pt>
                <c:pt idx="9063">
                  <c:v>0.51584228422906664</c:v>
                </c:pt>
                <c:pt idx="9064">
                  <c:v>0.51591783477200281</c:v>
                </c:pt>
                <c:pt idx="9065">
                  <c:v>0.51599017533990832</c:v>
                </c:pt>
                <c:pt idx="9066">
                  <c:v>0.51606581436263055</c:v>
                </c:pt>
                <c:pt idx="9067">
                  <c:v>0.51617635733551392</c:v>
                </c:pt>
                <c:pt idx="9068">
                  <c:v>0.51625036842293059</c:v>
                </c:pt>
                <c:pt idx="9069">
                  <c:v>0.5163230537705944</c:v>
                </c:pt>
                <c:pt idx="9070">
                  <c:v>0.51639636304643333</c:v>
                </c:pt>
                <c:pt idx="9071">
                  <c:v>0.51646836207972502</c:v>
                </c:pt>
                <c:pt idx="9072">
                  <c:v>0.51653830667336664</c:v>
                </c:pt>
                <c:pt idx="9073">
                  <c:v>0.51661221120092504</c:v>
                </c:pt>
                <c:pt idx="9074">
                  <c:v>0.51668415572908055</c:v>
                </c:pt>
                <c:pt idx="9075">
                  <c:v>0.51675861709647497</c:v>
                </c:pt>
                <c:pt idx="9076">
                  <c:v>0.51683249619271943</c:v>
                </c:pt>
                <c:pt idx="9077">
                  <c:v>0.51690420501761947</c:v>
                </c:pt>
                <c:pt idx="9078">
                  <c:v>0.5169756676753362</c:v>
                </c:pt>
                <c:pt idx="9079">
                  <c:v>0.51704849435223332</c:v>
                </c:pt>
                <c:pt idx="9080">
                  <c:v>0.51712126957045557</c:v>
                </c:pt>
                <c:pt idx="9081">
                  <c:v>0.51719533986515276</c:v>
                </c:pt>
                <c:pt idx="9082">
                  <c:v>0.51726903524663614</c:v>
                </c:pt>
                <c:pt idx="9083">
                  <c:v>0.51734362681706669</c:v>
                </c:pt>
                <c:pt idx="9084">
                  <c:v>0.51741725822289719</c:v>
                </c:pt>
                <c:pt idx="9085">
                  <c:v>0.51748908208476108</c:v>
                </c:pt>
                <c:pt idx="9086">
                  <c:v>0.51756188551584725</c:v>
                </c:pt>
                <c:pt idx="9087">
                  <c:v>0.5176375036107167</c:v>
                </c:pt>
                <c:pt idx="9088">
                  <c:v>0.51770858658684438</c:v>
                </c:pt>
                <c:pt idx="9089">
                  <c:v>0.51778217335541943</c:v>
                </c:pt>
                <c:pt idx="9090">
                  <c:v>0.51785716679361105</c:v>
                </c:pt>
                <c:pt idx="9091">
                  <c:v>0.51792912171946393</c:v>
                </c:pt>
                <c:pt idx="9092">
                  <c:v>0.51800278531180277</c:v>
                </c:pt>
                <c:pt idx="9093">
                  <c:v>0.51807579418023331</c:v>
                </c:pt>
                <c:pt idx="9094">
                  <c:v>0.51814735478825003</c:v>
                </c:pt>
                <c:pt idx="9095">
                  <c:v>0.51822437935405274</c:v>
                </c:pt>
                <c:pt idx="9096">
                  <c:v>0.51829851773050006</c:v>
                </c:pt>
                <c:pt idx="9097">
                  <c:v>0.51837010025978059</c:v>
                </c:pt>
                <c:pt idx="9098">
                  <c:v>0.51844562364948887</c:v>
                </c:pt>
                <c:pt idx="9099">
                  <c:v>0.51852058099375831</c:v>
                </c:pt>
                <c:pt idx="9100">
                  <c:v>0.51859231789906668</c:v>
                </c:pt>
                <c:pt idx="9101">
                  <c:v>0.51866642309559441</c:v>
                </c:pt>
                <c:pt idx="9102">
                  <c:v>0.51874312672350009</c:v>
                </c:pt>
                <c:pt idx="9103">
                  <c:v>0.51881570643848607</c:v>
                </c:pt>
                <c:pt idx="9104">
                  <c:v>0.51888677272531658</c:v>
                </c:pt>
                <c:pt idx="9105">
                  <c:v>0.51896178656154168</c:v>
                </c:pt>
                <c:pt idx="9106">
                  <c:v>0.51903402560286938</c:v>
                </c:pt>
                <c:pt idx="9107">
                  <c:v>0.51910681969589445</c:v>
                </c:pt>
                <c:pt idx="9108">
                  <c:v>0.51918070269955274</c:v>
                </c:pt>
                <c:pt idx="9109">
                  <c:v>0.51925320585568613</c:v>
                </c:pt>
                <c:pt idx="9110">
                  <c:v>0.51932988372113886</c:v>
                </c:pt>
                <c:pt idx="9111">
                  <c:v>0.51940615793069167</c:v>
                </c:pt>
                <c:pt idx="9112">
                  <c:v>0.51947718507713614</c:v>
                </c:pt>
                <c:pt idx="9113">
                  <c:v>0.51955052898989718</c:v>
                </c:pt>
                <c:pt idx="9114">
                  <c:v>0.51962642590204722</c:v>
                </c:pt>
                <c:pt idx="9115">
                  <c:v>0.5196985174549944</c:v>
                </c:pt>
                <c:pt idx="9116">
                  <c:v>0.51977289862102782</c:v>
                </c:pt>
                <c:pt idx="9117">
                  <c:v>0.51984865393903334</c:v>
                </c:pt>
                <c:pt idx="9118">
                  <c:v>0.51992243097888058</c:v>
                </c:pt>
                <c:pt idx="9119">
                  <c:v>0.51999692910247219</c:v>
                </c:pt>
                <c:pt idx="9120">
                  <c:v>0.52007479978932225</c:v>
                </c:pt>
                <c:pt idx="9121">
                  <c:v>0.52014595746993886</c:v>
                </c:pt>
                <c:pt idx="9122">
                  <c:v>0.52021907839509995</c:v>
                </c:pt>
                <c:pt idx="9123">
                  <c:v>0.52029763446913613</c:v>
                </c:pt>
                <c:pt idx="9124">
                  <c:v>0.52036924276086938</c:v>
                </c:pt>
                <c:pt idx="9125">
                  <c:v>0.52044391499625275</c:v>
                </c:pt>
                <c:pt idx="9126">
                  <c:v>0.52051766024695278</c:v>
                </c:pt>
                <c:pt idx="9127">
                  <c:v>0.52059063712755838</c:v>
                </c:pt>
                <c:pt idx="9128">
                  <c:v>0.52066501385635555</c:v>
                </c:pt>
                <c:pt idx="9129">
                  <c:v>0.52075096156861944</c:v>
                </c:pt>
                <c:pt idx="9130">
                  <c:v>0.52082393315103059</c:v>
                </c:pt>
                <c:pt idx="9131">
                  <c:v>0.52089765979183889</c:v>
                </c:pt>
                <c:pt idx="9132">
                  <c:v>0.52097294390201399</c:v>
                </c:pt>
                <c:pt idx="9133">
                  <c:v>0.5210471718178834</c:v>
                </c:pt>
                <c:pt idx="9134">
                  <c:v>0.5211219955815195</c:v>
                </c:pt>
                <c:pt idx="9135">
                  <c:v>0.52119573844803613</c:v>
                </c:pt>
                <c:pt idx="9136">
                  <c:v>0.5212696425120027</c:v>
                </c:pt>
                <c:pt idx="9137">
                  <c:v>0.52134154379367781</c:v>
                </c:pt>
                <c:pt idx="9138">
                  <c:v>0.5214159305228111</c:v>
                </c:pt>
                <c:pt idx="9139">
                  <c:v>0.52148820665147499</c:v>
                </c:pt>
                <c:pt idx="9140">
                  <c:v>0.5215625475512583</c:v>
                </c:pt>
                <c:pt idx="9141">
                  <c:v>0.52163557906945279</c:v>
                </c:pt>
                <c:pt idx="9142">
                  <c:v>0.52170816865232228</c:v>
                </c:pt>
                <c:pt idx="9143">
                  <c:v>0.52178202609221114</c:v>
                </c:pt>
                <c:pt idx="9144">
                  <c:v>0.52185757855574166</c:v>
                </c:pt>
                <c:pt idx="9145">
                  <c:v>0.52192870087093612</c:v>
                </c:pt>
                <c:pt idx="9146">
                  <c:v>0.5220021740595473</c:v>
                </c:pt>
                <c:pt idx="9147">
                  <c:v>0.52207748466067783</c:v>
                </c:pt>
                <c:pt idx="9148">
                  <c:v>0.52215050756931114</c:v>
                </c:pt>
                <c:pt idx="9149">
                  <c:v>0.52222377677758336</c:v>
                </c:pt>
                <c:pt idx="9150">
                  <c:v>0.52229794939358887</c:v>
                </c:pt>
                <c:pt idx="9151">
                  <c:v>0.52237090826034449</c:v>
                </c:pt>
                <c:pt idx="9152">
                  <c:v>0.52244491835434992</c:v>
                </c:pt>
                <c:pt idx="9153">
                  <c:v>0.52252172609170278</c:v>
                </c:pt>
                <c:pt idx="9154">
                  <c:v>0.52259387890497788</c:v>
                </c:pt>
                <c:pt idx="9155">
                  <c:v>0.52266516698731114</c:v>
                </c:pt>
                <c:pt idx="9156">
                  <c:v>0.52274024267991115</c:v>
                </c:pt>
                <c:pt idx="9157">
                  <c:v>0.52281140479776389</c:v>
                </c:pt>
                <c:pt idx="9158">
                  <c:v>0.52288723991976671</c:v>
                </c:pt>
                <c:pt idx="9159">
                  <c:v>0.52296280880768886</c:v>
                </c:pt>
                <c:pt idx="9160">
                  <c:v>0.52303765674431946</c:v>
                </c:pt>
                <c:pt idx="9161">
                  <c:v>0.52311148345470271</c:v>
                </c:pt>
                <c:pt idx="9162">
                  <c:v>0.52318958004315552</c:v>
                </c:pt>
                <c:pt idx="9163">
                  <c:v>0.52326280673344727</c:v>
                </c:pt>
                <c:pt idx="9164">
                  <c:v>0.52333563446998332</c:v>
                </c:pt>
                <c:pt idx="9165">
                  <c:v>0.52341021637121665</c:v>
                </c:pt>
                <c:pt idx="9166">
                  <c:v>0.52348477608627497</c:v>
                </c:pt>
                <c:pt idx="9167">
                  <c:v>0.5235567494233444</c:v>
                </c:pt>
                <c:pt idx="9168">
                  <c:v>0.52363154643111665</c:v>
                </c:pt>
                <c:pt idx="9169">
                  <c:v>0.52370579752656943</c:v>
                </c:pt>
                <c:pt idx="9170">
                  <c:v>0.52378013922108335</c:v>
                </c:pt>
                <c:pt idx="9171">
                  <c:v>0.52385401255554442</c:v>
                </c:pt>
                <c:pt idx="9172">
                  <c:v>0.52392730090353057</c:v>
                </c:pt>
                <c:pt idx="9173">
                  <c:v>0.52400175922446668</c:v>
                </c:pt>
                <c:pt idx="9174">
                  <c:v>0.52407857974370275</c:v>
                </c:pt>
                <c:pt idx="9175">
                  <c:v>0.52415100177128893</c:v>
                </c:pt>
                <c:pt idx="9176">
                  <c:v>0.52422387255562497</c:v>
                </c:pt>
                <c:pt idx="9177">
                  <c:v>0.52429918441507495</c:v>
                </c:pt>
                <c:pt idx="9178">
                  <c:v>0.52437287231286112</c:v>
                </c:pt>
                <c:pt idx="9179">
                  <c:v>0.52444702419969724</c:v>
                </c:pt>
                <c:pt idx="9180">
                  <c:v>0.52452060421307778</c:v>
                </c:pt>
                <c:pt idx="9181">
                  <c:v>0.52459478120008884</c:v>
                </c:pt>
                <c:pt idx="9182">
                  <c:v>0.52467002663347218</c:v>
                </c:pt>
                <c:pt idx="9183">
                  <c:v>0.52474503874778611</c:v>
                </c:pt>
                <c:pt idx="9184">
                  <c:v>0.52481805192099451</c:v>
                </c:pt>
                <c:pt idx="9185">
                  <c:v>0.52489171968565829</c:v>
                </c:pt>
                <c:pt idx="9186">
                  <c:v>0.52496898750463883</c:v>
                </c:pt>
                <c:pt idx="9187">
                  <c:v>0.52504324727588048</c:v>
                </c:pt>
                <c:pt idx="9188">
                  <c:v>0.52511732180913062</c:v>
                </c:pt>
                <c:pt idx="9189">
                  <c:v>0.52519108335176945</c:v>
                </c:pt>
                <c:pt idx="9190">
                  <c:v>0.52526213049888615</c:v>
                </c:pt>
                <c:pt idx="9191">
                  <c:v>0.52533861491415001</c:v>
                </c:pt>
                <c:pt idx="9192">
                  <c:v>0.52541557696130281</c:v>
                </c:pt>
                <c:pt idx="9193">
                  <c:v>0.52548903425534443</c:v>
                </c:pt>
                <c:pt idx="9194">
                  <c:v>0.52556178715493884</c:v>
                </c:pt>
                <c:pt idx="9195">
                  <c:v>0.52563726935121668</c:v>
                </c:pt>
                <c:pt idx="9196">
                  <c:v>0.52570837722884167</c:v>
                </c:pt>
                <c:pt idx="9197">
                  <c:v>0.52578278541564716</c:v>
                </c:pt>
                <c:pt idx="9198">
                  <c:v>0.52586041397518335</c:v>
                </c:pt>
                <c:pt idx="9199">
                  <c:v>0.52593223161167502</c:v>
                </c:pt>
                <c:pt idx="9200">
                  <c:v>0.52600595057010557</c:v>
                </c:pt>
                <c:pt idx="9201">
                  <c:v>0.52608193463749164</c:v>
                </c:pt>
                <c:pt idx="9202">
                  <c:v>0.52615550869040839</c:v>
                </c:pt>
                <c:pt idx="9203">
                  <c:v>0.52622884664270553</c:v>
                </c:pt>
                <c:pt idx="9204">
                  <c:v>0.52630295455455556</c:v>
                </c:pt>
                <c:pt idx="9205">
                  <c:v>0.52637707379129173</c:v>
                </c:pt>
                <c:pt idx="9206">
                  <c:v>0.52645227822992502</c:v>
                </c:pt>
                <c:pt idx="9207">
                  <c:v>0.52652816865179164</c:v>
                </c:pt>
                <c:pt idx="9208">
                  <c:v>0.52660138454701944</c:v>
                </c:pt>
                <c:pt idx="9209">
                  <c:v>0.5266745354069583</c:v>
                </c:pt>
                <c:pt idx="9210">
                  <c:v>0.52675105684333334</c:v>
                </c:pt>
                <c:pt idx="9211">
                  <c:v>0.52682538880242225</c:v>
                </c:pt>
                <c:pt idx="9212">
                  <c:v>0.52689967109097224</c:v>
                </c:pt>
                <c:pt idx="9213">
                  <c:v>0.52697484831014996</c:v>
                </c:pt>
                <c:pt idx="9214">
                  <c:v>0.5270496979024667</c:v>
                </c:pt>
                <c:pt idx="9215">
                  <c:v>0.52712221185366104</c:v>
                </c:pt>
                <c:pt idx="9216">
                  <c:v>0.52719807849989997</c:v>
                </c:pt>
                <c:pt idx="9217">
                  <c:v>0.52727100286218609</c:v>
                </c:pt>
                <c:pt idx="9218">
                  <c:v>0.52734629273414446</c:v>
                </c:pt>
                <c:pt idx="9219">
                  <c:v>0.52742220474613888</c:v>
                </c:pt>
                <c:pt idx="9220">
                  <c:v>0.52749370581573884</c:v>
                </c:pt>
                <c:pt idx="9221">
                  <c:v>0.52756645745701103</c:v>
                </c:pt>
                <c:pt idx="9222">
                  <c:v>0.52764248894320553</c:v>
                </c:pt>
                <c:pt idx="9223">
                  <c:v>0.52771653612454716</c:v>
                </c:pt>
                <c:pt idx="9224">
                  <c:v>0.52779133121172495</c:v>
                </c:pt>
                <c:pt idx="9225">
                  <c:v>0.52786533733208885</c:v>
                </c:pt>
                <c:pt idx="9226">
                  <c:v>0.52794035169813336</c:v>
                </c:pt>
                <c:pt idx="9227">
                  <c:v>0.52801846961180277</c:v>
                </c:pt>
                <c:pt idx="9228">
                  <c:v>0.52809575398762776</c:v>
                </c:pt>
                <c:pt idx="9229">
                  <c:v>0.52816855145825281</c:v>
                </c:pt>
                <c:pt idx="9230">
                  <c:v>0.52824095096852774</c:v>
                </c:pt>
                <c:pt idx="9231">
                  <c:v>0.52831402566697783</c:v>
                </c:pt>
                <c:pt idx="9232">
                  <c:v>0.52838695731427776</c:v>
                </c:pt>
                <c:pt idx="9233">
                  <c:v>0.52846219340959999</c:v>
                </c:pt>
                <c:pt idx="9234">
                  <c:v>0.52853572885195277</c:v>
                </c:pt>
                <c:pt idx="9235">
                  <c:v>0.5286103565163055</c:v>
                </c:pt>
                <c:pt idx="9236">
                  <c:v>0.52868436223930559</c:v>
                </c:pt>
                <c:pt idx="9237">
                  <c:v>0.52875936958524716</c:v>
                </c:pt>
                <c:pt idx="9238">
                  <c:v>0.52883248958322493</c:v>
                </c:pt>
                <c:pt idx="9239">
                  <c:v>0.52890616463290274</c:v>
                </c:pt>
                <c:pt idx="9240">
                  <c:v>0.5289806915654055</c:v>
                </c:pt>
                <c:pt idx="9241">
                  <c:v>0.52909376429186661</c:v>
                </c:pt>
                <c:pt idx="9242">
                  <c:v>0.52916508893171943</c:v>
                </c:pt>
                <c:pt idx="9243">
                  <c:v>0.52923786275916396</c:v>
                </c:pt>
                <c:pt idx="9244">
                  <c:v>0.52930687195724724</c:v>
                </c:pt>
                <c:pt idx="9245">
                  <c:v>0.52937772870063615</c:v>
                </c:pt>
                <c:pt idx="9246">
                  <c:v>0.52944893439610552</c:v>
                </c:pt>
                <c:pt idx="9247">
                  <c:v>0.52951895819769723</c:v>
                </c:pt>
                <c:pt idx="9248">
                  <c:v>0.52958753519587776</c:v>
                </c:pt>
                <c:pt idx="9249">
                  <c:v>0.52965975364049167</c:v>
                </c:pt>
                <c:pt idx="9250">
                  <c:v>0.52972956657409442</c:v>
                </c:pt>
                <c:pt idx="9251">
                  <c:v>0.52979964726500828</c:v>
                </c:pt>
                <c:pt idx="9252">
                  <c:v>0.52987152232063883</c:v>
                </c:pt>
                <c:pt idx="9253">
                  <c:v>0.52994220581319451</c:v>
                </c:pt>
                <c:pt idx="9254">
                  <c:v>0.53001182768079724</c:v>
                </c:pt>
                <c:pt idx="9255">
                  <c:v>0.5300853348440584</c:v>
                </c:pt>
                <c:pt idx="9256">
                  <c:v>0.53015701399908888</c:v>
                </c:pt>
                <c:pt idx="9257">
                  <c:v>0.53023087978362782</c:v>
                </c:pt>
                <c:pt idx="9258">
                  <c:v>0.53030461602740564</c:v>
                </c:pt>
                <c:pt idx="9259">
                  <c:v>0.53037669347391936</c:v>
                </c:pt>
                <c:pt idx="9260">
                  <c:v>0.53044793725013617</c:v>
                </c:pt>
                <c:pt idx="9261">
                  <c:v>0.53052040444479998</c:v>
                </c:pt>
                <c:pt idx="9262">
                  <c:v>0.53059044758478613</c:v>
                </c:pt>
                <c:pt idx="9263">
                  <c:v>0.53066450112395558</c:v>
                </c:pt>
                <c:pt idx="9264">
                  <c:v>0.53074070698685005</c:v>
                </c:pt>
                <c:pt idx="9265">
                  <c:v>0.53081359929508609</c:v>
                </c:pt>
                <c:pt idx="9266">
                  <c:v>0.53088676757282494</c:v>
                </c:pt>
                <c:pt idx="9267">
                  <c:v>0.53096214168601386</c:v>
                </c:pt>
                <c:pt idx="9268">
                  <c:v>0.53103683041201666</c:v>
                </c:pt>
                <c:pt idx="9269">
                  <c:v>0.53111034664842782</c:v>
                </c:pt>
                <c:pt idx="9270">
                  <c:v>0.53118451568815284</c:v>
                </c:pt>
                <c:pt idx="9271">
                  <c:v>0.53125684108998894</c:v>
                </c:pt>
                <c:pt idx="9272">
                  <c:v>0.53133027056852777</c:v>
                </c:pt>
                <c:pt idx="9273">
                  <c:v>0.53140582640965561</c:v>
                </c:pt>
                <c:pt idx="9274">
                  <c:v>0.53148065136538614</c:v>
                </c:pt>
                <c:pt idx="9275">
                  <c:v>0.53155607243378888</c:v>
                </c:pt>
                <c:pt idx="9276">
                  <c:v>0.53162895712587499</c:v>
                </c:pt>
                <c:pt idx="9277">
                  <c:v>0.53170181790987503</c:v>
                </c:pt>
                <c:pt idx="9278">
                  <c:v>0.53177833530637775</c:v>
                </c:pt>
                <c:pt idx="9279">
                  <c:v>0.5318524043427556</c:v>
                </c:pt>
                <c:pt idx="9280">
                  <c:v>0.53192509392897225</c:v>
                </c:pt>
                <c:pt idx="9281">
                  <c:v>0.53199652241335837</c:v>
                </c:pt>
                <c:pt idx="9282">
                  <c:v>0.53207165367073328</c:v>
                </c:pt>
                <c:pt idx="9283">
                  <c:v>0.53214810735649443</c:v>
                </c:pt>
                <c:pt idx="9284">
                  <c:v>0.53222386366791108</c:v>
                </c:pt>
                <c:pt idx="9285">
                  <c:v>0.53230009562439173</c:v>
                </c:pt>
                <c:pt idx="9286">
                  <c:v>0.53237580981519439</c:v>
                </c:pt>
                <c:pt idx="9287">
                  <c:v>0.53244835562176118</c:v>
                </c:pt>
                <c:pt idx="9288">
                  <c:v>0.53252489805221392</c:v>
                </c:pt>
                <c:pt idx="9289">
                  <c:v>0.53260024348894719</c:v>
                </c:pt>
                <c:pt idx="9290">
                  <c:v>0.5326768740018194</c:v>
                </c:pt>
                <c:pt idx="9291">
                  <c:v>0.53275152385234714</c:v>
                </c:pt>
                <c:pt idx="9292">
                  <c:v>0.53282778620719717</c:v>
                </c:pt>
                <c:pt idx="9293">
                  <c:v>0.5329018517997528</c:v>
                </c:pt>
                <c:pt idx="9294">
                  <c:v>0.53297491788863893</c:v>
                </c:pt>
                <c:pt idx="9295">
                  <c:v>0.53304978483253052</c:v>
                </c:pt>
                <c:pt idx="9296">
                  <c:v>0.53312295668654719</c:v>
                </c:pt>
                <c:pt idx="9297">
                  <c:v>0.53319770170582503</c:v>
                </c:pt>
                <c:pt idx="9298">
                  <c:v>0.53327088733513894</c:v>
                </c:pt>
                <c:pt idx="9299">
                  <c:v>0.53334715200795002</c:v>
                </c:pt>
                <c:pt idx="9300">
                  <c:v>0.5334227956003611</c:v>
                </c:pt>
                <c:pt idx="9301">
                  <c:v>0.53350047873126105</c:v>
                </c:pt>
                <c:pt idx="9302">
                  <c:v>0.53357621610164452</c:v>
                </c:pt>
                <c:pt idx="9303">
                  <c:v>0.53364969200558054</c:v>
                </c:pt>
                <c:pt idx="9304">
                  <c:v>0.53372343897819441</c:v>
                </c:pt>
                <c:pt idx="9305">
                  <c:v>0.53379763623078624</c:v>
                </c:pt>
                <c:pt idx="9306">
                  <c:v>0.53387412475215001</c:v>
                </c:pt>
                <c:pt idx="9307">
                  <c:v>0.53394727090994454</c:v>
                </c:pt>
                <c:pt idx="9308">
                  <c:v>0.53402449833022225</c:v>
                </c:pt>
                <c:pt idx="9309">
                  <c:v>0.5341018738349278</c:v>
                </c:pt>
                <c:pt idx="9310">
                  <c:v>0.53417665090825561</c:v>
                </c:pt>
                <c:pt idx="9311">
                  <c:v>0.53425423330730826</c:v>
                </c:pt>
                <c:pt idx="9312">
                  <c:v>0.53432950264877499</c:v>
                </c:pt>
                <c:pt idx="9313">
                  <c:v>0.5344044220447528</c:v>
                </c:pt>
                <c:pt idx="9314">
                  <c:v>0.53447900719112773</c:v>
                </c:pt>
                <c:pt idx="9315">
                  <c:v>0.5345549570189555</c:v>
                </c:pt>
                <c:pt idx="9316">
                  <c:v>0.53463258730040553</c:v>
                </c:pt>
                <c:pt idx="9317">
                  <c:v>0.53470609717898887</c:v>
                </c:pt>
                <c:pt idx="9318">
                  <c:v>0.53478204018539721</c:v>
                </c:pt>
                <c:pt idx="9319">
                  <c:v>0.5348559472958222</c:v>
                </c:pt>
                <c:pt idx="9320">
                  <c:v>0.53493091291851391</c:v>
                </c:pt>
                <c:pt idx="9321">
                  <c:v>0.53500610450903341</c:v>
                </c:pt>
                <c:pt idx="9322">
                  <c:v>0.53507936490906394</c:v>
                </c:pt>
                <c:pt idx="9323">
                  <c:v>0.53515426814556111</c:v>
                </c:pt>
                <c:pt idx="9324">
                  <c:v>0.53523180021180006</c:v>
                </c:pt>
                <c:pt idx="9325">
                  <c:v>0.53530690961413885</c:v>
                </c:pt>
                <c:pt idx="9326">
                  <c:v>0.53538450770907775</c:v>
                </c:pt>
                <c:pt idx="9327">
                  <c:v>0.53545998977289999</c:v>
                </c:pt>
                <c:pt idx="9328">
                  <c:v>0.53553385006056664</c:v>
                </c:pt>
                <c:pt idx="9329">
                  <c:v>0.53560833811759723</c:v>
                </c:pt>
                <c:pt idx="9330">
                  <c:v>0.53568314141697226</c:v>
                </c:pt>
                <c:pt idx="9331">
                  <c:v>0.5357580521371611</c:v>
                </c:pt>
                <c:pt idx="9332">
                  <c:v>0.53583121385839172</c:v>
                </c:pt>
                <c:pt idx="9333">
                  <c:v>0.53590956118371669</c:v>
                </c:pt>
                <c:pt idx="9334">
                  <c:v>0.53598479416635281</c:v>
                </c:pt>
                <c:pt idx="9335">
                  <c:v>0.53605986356735003</c:v>
                </c:pt>
                <c:pt idx="9336">
                  <c:v>0.53613411426544166</c:v>
                </c:pt>
                <c:pt idx="9337">
                  <c:v>0.53620705121093049</c:v>
                </c:pt>
                <c:pt idx="9338">
                  <c:v>0.53628515740235561</c:v>
                </c:pt>
                <c:pt idx="9339">
                  <c:v>0.53635990897814168</c:v>
                </c:pt>
                <c:pt idx="9340">
                  <c:v>0.53643425524234722</c:v>
                </c:pt>
                <c:pt idx="9341">
                  <c:v>0.53650794506072785</c:v>
                </c:pt>
                <c:pt idx="9342">
                  <c:v>0.53658497711022501</c:v>
                </c:pt>
                <c:pt idx="9343">
                  <c:v>0.53665797180599439</c:v>
                </c:pt>
                <c:pt idx="9344">
                  <c:v>0.53673201243082502</c:v>
                </c:pt>
                <c:pt idx="9345">
                  <c:v>0.53680945144759162</c:v>
                </c:pt>
                <c:pt idx="9346">
                  <c:v>0.53688412421279452</c:v>
                </c:pt>
                <c:pt idx="9347">
                  <c:v>0.53695990151829165</c:v>
                </c:pt>
                <c:pt idx="9348">
                  <c:v>0.53703489296966112</c:v>
                </c:pt>
                <c:pt idx="9349">
                  <c:v>0.53711011668046116</c:v>
                </c:pt>
                <c:pt idx="9350">
                  <c:v>0.53718585199779723</c:v>
                </c:pt>
                <c:pt idx="9351">
                  <c:v>0.53726098815599999</c:v>
                </c:pt>
                <c:pt idx="9352">
                  <c:v>0.53733688831329163</c:v>
                </c:pt>
                <c:pt idx="9353">
                  <c:v>0.53741216805246106</c:v>
                </c:pt>
                <c:pt idx="9354">
                  <c:v>0.53748812973499172</c:v>
                </c:pt>
                <c:pt idx="9355">
                  <c:v>0.53756500754091385</c:v>
                </c:pt>
                <c:pt idx="9356">
                  <c:v>0.53764022403293055</c:v>
                </c:pt>
                <c:pt idx="9357">
                  <c:v>0.53771639479531108</c:v>
                </c:pt>
                <c:pt idx="9358">
                  <c:v>0.5377913415431973</c:v>
                </c:pt>
                <c:pt idx="9359">
                  <c:v>0.53786606755521393</c:v>
                </c:pt>
                <c:pt idx="9360">
                  <c:v>0.53794361392656953</c:v>
                </c:pt>
                <c:pt idx="9361">
                  <c:v>0.53801666478315835</c:v>
                </c:pt>
                <c:pt idx="9362">
                  <c:v>0.5380942926804223</c:v>
                </c:pt>
                <c:pt idx="9363">
                  <c:v>0.53817003919018613</c:v>
                </c:pt>
                <c:pt idx="9364">
                  <c:v>0.53824464725123333</c:v>
                </c:pt>
                <c:pt idx="9365">
                  <c:v>0.5383166485362556</c:v>
                </c:pt>
                <c:pt idx="9366">
                  <c:v>0.53839284691545553</c:v>
                </c:pt>
                <c:pt idx="9367">
                  <c:v>0.5384660841359028</c:v>
                </c:pt>
                <c:pt idx="9368">
                  <c:v>0.53854139533307788</c:v>
                </c:pt>
                <c:pt idx="9369">
                  <c:v>0.53861717051929714</c:v>
                </c:pt>
                <c:pt idx="9370">
                  <c:v>0.53869358824358893</c:v>
                </c:pt>
                <c:pt idx="9371">
                  <c:v>0.53876996987395553</c:v>
                </c:pt>
                <c:pt idx="9372">
                  <c:v>0.53884558664427773</c:v>
                </c:pt>
                <c:pt idx="9373">
                  <c:v>0.5389212946097055</c:v>
                </c:pt>
                <c:pt idx="9374">
                  <c:v>0.53900512589348604</c:v>
                </c:pt>
                <c:pt idx="9375">
                  <c:v>0.53908753971258605</c:v>
                </c:pt>
                <c:pt idx="9376">
                  <c:v>0.53916457798745832</c:v>
                </c:pt>
                <c:pt idx="9377">
                  <c:v>0.53924031423197782</c:v>
                </c:pt>
                <c:pt idx="9378">
                  <c:v>0.5393195958932222</c:v>
                </c:pt>
                <c:pt idx="9379">
                  <c:v>0.53939526988400277</c:v>
                </c:pt>
                <c:pt idx="9380">
                  <c:v>0.53947054498725278</c:v>
                </c:pt>
                <c:pt idx="9381">
                  <c:v>0.53954683270719161</c:v>
                </c:pt>
                <c:pt idx="9382">
                  <c:v>0.53962390270498051</c:v>
                </c:pt>
                <c:pt idx="9383">
                  <c:v>0.53969798147678327</c:v>
                </c:pt>
                <c:pt idx="9384">
                  <c:v>0.53977257377571397</c:v>
                </c:pt>
                <c:pt idx="9385">
                  <c:v>0.53984616961743892</c:v>
                </c:pt>
                <c:pt idx="9386">
                  <c:v>0.53992149227195274</c:v>
                </c:pt>
                <c:pt idx="9387">
                  <c:v>0.53999885896841671</c:v>
                </c:pt>
                <c:pt idx="9388">
                  <c:v>0.54007399837175829</c:v>
                </c:pt>
                <c:pt idx="9389">
                  <c:v>0.54014997038576107</c:v>
                </c:pt>
                <c:pt idx="9390">
                  <c:v>0.54022511561711384</c:v>
                </c:pt>
                <c:pt idx="9391">
                  <c:v>0.54029870410760006</c:v>
                </c:pt>
                <c:pt idx="9392">
                  <c:v>0.54037296930948886</c:v>
                </c:pt>
                <c:pt idx="9393">
                  <c:v>0.54044924583699727</c:v>
                </c:pt>
                <c:pt idx="9394">
                  <c:v>0.54052382058567228</c:v>
                </c:pt>
                <c:pt idx="9395">
                  <c:v>0.54059869315888887</c:v>
                </c:pt>
                <c:pt idx="9396">
                  <c:v>0.540674897432325</c:v>
                </c:pt>
                <c:pt idx="9397">
                  <c:v>0.54075266738732497</c:v>
                </c:pt>
                <c:pt idx="9398">
                  <c:v>0.54082984646161392</c:v>
                </c:pt>
                <c:pt idx="9399">
                  <c:v>0.54090489738517222</c:v>
                </c:pt>
                <c:pt idx="9400">
                  <c:v>0.54098077317078885</c:v>
                </c:pt>
                <c:pt idx="9401">
                  <c:v>0.54105629225571938</c:v>
                </c:pt>
                <c:pt idx="9402">
                  <c:v>0.54113292005326952</c:v>
                </c:pt>
                <c:pt idx="9403">
                  <c:v>0.54120852205488335</c:v>
                </c:pt>
                <c:pt idx="9404">
                  <c:v>0.54128321700625837</c:v>
                </c:pt>
                <c:pt idx="9405">
                  <c:v>0.54135965711540557</c:v>
                </c:pt>
                <c:pt idx="9406">
                  <c:v>0.54143652081489446</c:v>
                </c:pt>
                <c:pt idx="9407">
                  <c:v>0.54151052647166664</c:v>
                </c:pt>
                <c:pt idx="9408">
                  <c:v>0.54158760123782501</c:v>
                </c:pt>
                <c:pt idx="9409">
                  <c:v>0.54166319025887211</c:v>
                </c:pt>
                <c:pt idx="9410">
                  <c:v>0.54173960970507506</c:v>
                </c:pt>
                <c:pt idx="9411">
                  <c:v>0.54181400544113323</c:v>
                </c:pt>
                <c:pt idx="9412">
                  <c:v>0.54188948227299449</c:v>
                </c:pt>
                <c:pt idx="9413">
                  <c:v>0.54196512255403606</c:v>
                </c:pt>
                <c:pt idx="9414">
                  <c:v>0.54204169756836107</c:v>
                </c:pt>
                <c:pt idx="9415">
                  <c:v>0.5421157877975028</c:v>
                </c:pt>
                <c:pt idx="9416">
                  <c:v>0.54219157768620285</c:v>
                </c:pt>
                <c:pt idx="9417">
                  <c:v>0.54226646602153616</c:v>
                </c:pt>
                <c:pt idx="9418">
                  <c:v>0.54234010352028617</c:v>
                </c:pt>
                <c:pt idx="9419">
                  <c:v>0.54241772691408618</c:v>
                </c:pt>
                <c:pt idx="9420">
                  <c:v>0.54249454604254721</c:v>
                </c:pt>
                <c:pt idx="9421">
                  <c:v>0.54256956464714434</c:v>
                </c:pt>
                <c:pt idx="9422">
                  <c:v>0.54264557931158053</c:v>
                </c:pt>
                <c:pt idx="9423">
                  <c:v>0.54272271321879439</c:v>
                </c:pt>
                <c:pt idx="9424">
                  <c:v>0.54279831469058892</c:v>
                </c:pt>
                <c:pt idx="9425">
                  <c:v>0.54287446167733888</c:v>
                </c:pt>
                <c:pt idx="9426">
                  <c:v>0.54295099457105001</c:v>
                </c:pt>
                <c:pt idx="9427">
                  <c:v>0.54302646795908605</c:v>
                </c:pt>
                <c:pt idx="9428">
                  <c:v>0.54310008512602781</c:v>
                </c:pt>
                <c:pt idx="9429">
                  <c:v>0.54317860576841392</c:v>
                </c:pt>
                <c:pt idx="9430">
                  <c:v>0.54325308594438615</c:v>
                </c:pt>
                <c:pt idx="9431">
                  <c:v>0.54333044177955825</c:v>
                </c:pt>
                <c:pt idx="9432">
                  <c:v>0.54340698202450843</c:v>
                </c:pt>
                <c:pt idx="9433">
                  <c:v>0.54348256852891674</c:v>
                </c:pt>
                <c:pt idx="9434">
                  <c:v>0.54355770462088893</c:v>
                </c:pt>
                <c:pt idx="9435">
                  <c:v>0.54366734822591112</c:v>
                </c:pt>
                <c:pt idx="9436">
                  <c:v>0.54374143779277773</c:v>
                </c:pt>
                <c:pt idx="9437">
                  <c:v>0.54381667561001101</c:v>
                </c:pt>
                <c:pt idx="9438">
                  <c:v>0.54389194428920551</c:v>
                </c:pt>
                <c:pt idx="9439">
                  <c:v>0.54397091964880551</c:v>
                </c:pt>
                <c:pt idx="9440">
                  <c:v>0.54404447509182785</c:v>
                </c:pt>
                <c:pt idx="9441">
                  <c:v>0.54411929249763336</c:v>
                </c:pt>
                <c:pt idx="9442">
                  <c:v>0.54419331802261939</c:v>
                </c:pt>
                <c:pt idx="9443">
                  <c:v>0.54426721427175562</c:v>
                </c:pt>
                <c:pt idx="9444">
                  <c:v>0.54434369100464453</c:v>
                </c:pt>
                <c:pt idx="9445">
                  <c:v>0.54441830654938894</c:v>
                </c:pt>
                <c:pt idx="9446">
                  <c:v>0.54449228001965289</c:v>
                </c:pt>
                <c:pt idx="9447">
                  <c:v>0.54456694589720833</c:v>
                </c:pt>
                <c:pt idx="9448">
                  <c:v>0.54464090565840273</c:v>
                </c:pt>
                <c:pt idx="9449">
                  <c:v>0.54471651368670837</c:v>
                </c:pt>
                <c:pt idx="9450">
                  <c:v>0.54479089220364718</c:v>
                </c:pt>
                <c:pt idx="9451">
                  <c:v>0.54486502594417774</c:v>
                </c:pt>
                <c:pt idx="9452">
                  <c:v>0.54494069238503617</c:v>
                </c:pt>
                <c:pt idx="9453">
                  <c:v>0.54501486221949169</c:v>
                </c:pt>
                <c:pt idx="9454">
                  <c:v>0.54508778585327777</c:v>
                </c:pt>
                <c:pt idx="9455">
                  <c:v>0.5451629117462361</c:v>
                </c:pt>
                <c:pt idx="9456">
                  <c:v>0.54523587101035553</c:v>
                </c:pt>
                <c:pt idx="9457">
                  <c:v>0.5453079829613362</c:v>
                </c:pt>
                <c:pt idx="9458">
                  <c:v>0.54538127442200834</c:v>
                </c:pt>
                <c:pt idx="9459">
                  <c:v>0.54545488834380829</c:v>
                </c:pt>
                <c:pt idx="9460">
                  <c:v>0.54552853147188618</c:v>
                </c:pt>
                <c:pt idx="9461">
                  <c:v>0.54560344735781108</c:v>
                </c:pt>
                <c:pt idx="9462">
                  <c:v>0.54567781653668879</c:v>
                </c:pt>
                <c:pt idx="9463">
                  <c:v>0.54575273692607773</c:v>
                </c:pt>
                <c:pt idx="9464">
                  <c:v>0.54583069006601936</c:v>
                </c:pt>
                <c:pt idx="9465">
                  <c:v>0.54590547813309453</c:v>
                </c:pt>
                <c:pt idx="9466">
                  <c:v>0.54598035905096109</c:v>
                </c:pt>
                <c:pt idx="9467">
                  <c:v>0.54605540136496111</c:v>
                </c:pt>
                <c:pt idx="9468">
                  <c:v>0.54612907740804717</c:v>
                </c:pt>
                <c:pt idx="9469">
                  <c:v>0.54620388673411391</c:v>
                </c:pt>
                <c:pt idx="9470">
                  <c:v>0.54628237777285837</c:v>
                </c:pt>
                <c:pt idx="9471">
                  <c:v>0.54635683046446659</c:v>
                </c:pt>
                <c:pt idx="9472">
                  <c:v>0.54643015603224165</c:v>
                </c:pt>
                <c:pt idx="9473">
                  <c:v>0.54650775021976672</c:v>
                </c:pt>
                <c:pt idx="9474">
                  <c:v>0.54658058014180833</c:v>
                </c:pt>
                <c:pt idx="9475">
                  <c:v>0.54665622181362505</c:v>
                </c:pt>
                <c:pt idx="9476">
                  <c:v>0.54673135691218877</c:v>
                </c:pt>
                <c:pt idx="9477">
                  <c:v>0.54680433902475556</c:v>
                </c:pt>
                <c:pt idx="9478">
                  <c:v>0.54688009070025279</c:v>
                </c:pt>
                <c:pt idx="9479">
                  <c:v>0.54695654458469722</c:v>
                </c:pt>
                <c:pt idx="9480">
                  <c:v>0.54703221764829169</c:v>
                </c:pt>
                <c:pt idx="9481">
                  <c:v>0.5471067155732029</c:v>
                </c:pt>
                <c:pt idx="9482">
                  <c:v>0.54718275719218612</c:v>
                </c:pt>
                <c:pt idx="9483">
                  <c:v>0.54725763645436953</c:v>
                </c:pt>
                <c:pt idx="9484">
                  <c:v>0.54733369284205824</c:v>
                </c:pt>
                <c:pt idx="9485">
                  <c:v>0.547411769297386</c:v>
                </c:pt>
                <c:pt idx="9486">
                  <c:v>0.54748616827858609</c:v>
                </c:pt>
                <c:pt idx="9487">
                  <c:v>0.5475605279869501</c:v>
                </c:pt>
                <c:pt idx="9488">
                  <c:v>0.54763803382714449</c:v>
                </c:pt>
                <c:pt idx="9489">
                  <c:v>0.54771410153971667</c:v>
                </c:pt>
                <c:pt idx="9490">
                  <c:v>0.54779210150241664</c:v>
                </c:pt>
                <c:pt idx="9491">
                  <c:v>0.54786859148078337</c:v>
                </c:pt>
                <c:pt idx="9492">
                  <c:v>0.54794623812039445</c:v>
                </c:pt>
                <c:pt idx="9493">
                  <c:v>0.54802246656682496</c:v>
                </c:pt>
                <c:pt idx="9494">
                  <c:v>0.54810122980011677</c:v>
                </c:pt>
                <c:pt idx="9495">
                  <c:v>0.54817574600378605</c:v>
                </c:pt>
                <c:pt idx="9496">
                  <c:v>0.54825080626540557</c:v>
                </c:pt>
                <c:pt idx="9497">
                  <c:v>0.54832678927315548</c:v>
                </c:pt>
                <c:pt idx="9498">
                  <c:v>0.54840194033251666</c:v>
                </c:pt>
                <c:pt idx="9499">
                  <c:v>0.54847987704806667</c:v>
                </c:pt>
                <c:pt idx="9500">
                  <c:v>0.54855769157409451</c:v>
                </c:pt>
                <c:pt idx="9501">
                  <c:v>0.54863175080881943</c:v>
                </c:pt>
                <c:pt idx="9502">
                  <c:v>0.54870752837922765</c:v>
                </c:pt>
                <c:pt idx="9503">
                  <c:v>0.54878603690200278</c:v>
                </c:pt>
                <c:pt idx="9504">
                  <c:v>0.54886235396067218</c:v>
                </c:pt>
                <c:pt idx="9505">
                  <c:v>0.54893749296664995</c:v>
                </c:pt>
                <c:pt idx="9506">
                  <c:v>0.54901517854796389</c:v>
                </c:pt>
                <c:pt idx="9507">
                  <c:v>0.54909036537011391</c:v>
                </c:pt>
                <c:pt idx="9508">
                  <c:v>0.54916388445430264</c:v>
                </c:pt>
                <c:pt idx="9509">
                  <c:v>0.54923798653814448</c:v>
                </c:pt>
                <c:pt idx="9510">
                  <c:v>0.54931374516751952</c:v>
                </c:pt>
                <c:pt idx="9511">
                  <c:v>0.54939011169804453</c:v>
                </c:pt>
                <c:pt idx="9512">
                  <c:v>0.54946880877017779</c:v>
                </c:pt>
                <c:pt idx="9513">
                  <c:v>0.54954294866985565</c:v>
                </c:pt>
                <c:pt idx="9514">
                  <c:v>0.54961887160936951</c:v>
                </c:pt>
                <c:pt idx="9515">
                  <c:v>0.54969438056150832</c:v>
                </c:pt>
                <c:pt idx="9516">
                  <c:v>0.54976904935306936</c:v>
                </c:pt>
                <c:pt idx="9517">
                  <c:v>0.54984481202231394</c:v>
                </c:pt>
                <c:pt idx="9518">
                  <c:v>0.54991975095536949</c:v>
                </c:pt>
                <c:pt idx="9519">
                  <c:v>0.54999305440319723</c:v>
                </c:pt>
                <c:pt idx="9520">
                  <c:v>0.55006854838794994</c:v>
                </c:pt>
                <c:pt idx="9521">
                  <c:v>0.55014612548880837</c:v>
                </c:pt>
                <c:pt idx="9522">
                  <c:v>0.55022046056058616</c:v>
                </c:pt>
                <c:pt idx="9523">
                  <c:v>0.55029670225249172</c:v>
                </c:pt>
                <c:pt idx="9524">
                  <c:v>0.55037280764844432</c:v>
                </c:pt>
                <c:pt idx="9525">
                  <c:v>0.55044798215230284</c:v>
                </c:pt>
                <c:pt idx="9526">
                  <c:v>0.5505230223470251</c:v>
                </c:pt>
                <c:pt idx="9527">
                  <c:v>0.55059996134705003</c:v>
                </c:pt>
                <c:pt idx="9528">
                  <c:v>0.55067281087239439</c:v>
                </c:pt>
                <c:pt idx="9529">
                  <c:v>0.55074922369585833</c:v>
                </c:pt>
                <c:pt idx="9530">
                  <c:v>0.550824019114175</c:v>
                </c:pt>
                <c:pt idx="9531">
                  <c:v>0.55089725679821389</c:v>
                </c:pt>
                <c:pt idx="9532">
                  <c:v>0.5509710050291472</c:v>
                </c:pt>
                <c:pt idx="9533">
                  <c:v>0.55104793568451937</c:v>
                </c:pt>
                <c:pt idx="9534">
                  <c:v>0.55112193326155279</c:v>
                </c:pt>
                <c:pt idx="9535">
                  <c:v>0.55119752671983346</c:v>
                </c:pt>
                <c:pt idx="9536">
                  <c:v>0.55127284983793889</c:v>
                </c:pt>
                <c:pt idx="9537">
                  <c:v>0.55134821414947488</c:v>
                </c:pt>
                <c:pt idx="9538">
                  <c:v>0.55142328282197217</c:v>
                </c:pt>
                <c:pt idx="9539">
                  <c:v>0.55150212115711394</c:v>
                </c:pt>
                <c:pt idx="9540">
                  <c:v>0.55157665312290005</c:v>
                </c:pt>
                <c:pt idx="9541">
                  <c:v>0.55165040863884729</c:v>
                </c:pt>
                <c:pt idx="9542">
                  <c:v>0.55172662231657221</c:v>
                </c:pt>
                <c:pt idx="9543">
                  <c:v>0.55180011808872231</c:v>
                </c:pt>
                <c:pt idx="9544">
                  <c:v>0.55187420394685271</c:v>
                </c:pt>
                <c:pt idx="9545">
                  <c:v>0.55195024324787778</c:v>
                </c:pt>
                <c:pt idx="9546">
                  <c:v>0.55202529403898337</c:v>
                </c:pt>
                <c:pt idx="9547">
                  <c:v>0.55209953202141393</c:v>
                </c:pt>
                <c:pt idx="9548">
                  <c:v>0.55217681248982509</c:v>
                </c:pt>
                <c:pt idx="9549">
                  <c:v>0.55225106888346942</c:v>
                </c:pt>
                <c:pt idx="9550">
                  <c:v>0.55232725712988051</c:v>
                </c:pt>
                <c:pt idx="9551">
                  <c:v>0.55240133656395551</c:v>
                </c:pt>
                <c:pt idx="9552">
                  <c:v>0.55247567176818613</c:v>
                </c:pt>
                <c:pt idx="9553">
                  <c:v>0.55255094197061116</c:v>
                </c:pt>
                <c:pt idx="9554">
                  <c:v>0.55262577540344437</c:v>
                </c:pt>
                <c:pt idx="9555">
                  <c:v>0.55270149019029158</c:v>
                </c:pt>
                <c:pt idx="9556">
                  <c:v>0.55277575108740007</c:v>
                </c:pt>
                <c:pt idx="9557">
                  <c:v>0.55285473499033044</c:v>
                </c:pt>
                <c:pt idx="9558">
                  <c:v>0.55292840182781111</c:v>
                </c:pt>
                <c:pt idx="9559">
                  <c:v>0.55300358070267508</c:v>
                </c:pt>
                <c:pt idx="9560">
                  <c:v>0.5530819084909222</c:v>
                </c:pt>
                <c:pt idx="9561">
                  <c:v>0.55315520657433337</c:v>
                </c:pt>
                <c:pt idx="9562">
                  <c:v>0.55323243452442783</c:v>
                </c:pt>
                <c:pt idx="9563">
                  <c:v>0.55331018275684729</c:v>
                </c:pt>
                <c:pt idx="9564">
                  <c:v>0.55338360554641952</c:v>
                </c:pt>
                <c:pt idx="9565">
                  <c:v>0.55345787300003879</c:v>
                </c:pt>
                <c:pt idx="9566">
                  <c:v>0.55353639860947768</c:v>
                </c:pt>
                <c:pt idx="9567">
                  <c:v>0.55361224042044721</c:v>
                </c:pt>
                <c:pt idx="9568">
                  <c:v>0.55368735710779726</c:v>
                </c:pt>
                <c:pt idx="9569">
                  <c:v>0.55376550296942229</c:v>
                </c:pt>
                <c:pt idx="9570">
                  <c:v>0.55383958604600558</c:v>
                </c:pt>
                <c:pt idx="9571">
                  <c:v>0.55391629298527778</c:v>
                </c:pt>
                <c:pt idx="9572">
                  <c:v>0.55399583293331944</c:v>
                </c:pt>
                <c:pt idx="9573">
                  <c:v>0.55406996137565834</c:v>
                </c:pt>
                <c:pt idx="9574">
                  <c:v>0.55414419988791108</c:v>
                </c:pt>
                <c:pt idx="9575">
                  <c:v>0.55421998454464716</c:v>
                </c:pt>
                <c:pt idx="9576">
                  <c:v>0.55429581741491951</c:v>
                </c:pt>
                <c:pt idx="9577">
                  <c:v>0.55437303231821944</c:v>
                </c:pt>
                <c:pt idx="9578">
                  <c:v>0.55444991926351939</c:v>
                </c:pt>
                <c:pt idx="9579">
                  <c:v>0.55452192346254714</c:v>
                </c:pt>
                <c:pt idx="9580">
                  <c:v>0.55459700226783615</c:v>
                </c:pt>
                <c:pt idx="9581">
                  <c:v>0.55467385490735277</c:v>
                </c:pt>
                <c:pt idx="9582">
                  <c:v>0.55475074754820841</c:v>
                </c:pt>
                <c:pt idx="9583">
                  <c:v>0.55482395403914719</c:v>
                </c:pt>
                <c:pt idx="9584">
                  <c:v>0.55490203069315835</c:v>
                </c:pt>
                <c:pt idx="9585">
                  <c:v>0.55497616628805557</c:v>
                </c:pt>
                <c:pt idx="9586">
                  <c:v>0.55505117071999444</c:v>
                </c:pt>
                <c:pt idx="9587">
                  <c:v>0.55512736658255002</c:v>
                </c:pt>
                <c:pt idx="9588">
                  <c:v>0.55520110891924723</c:v>
                </c:pt>
                <c:pt idx="9589">
                  <c:v>0.55527570704618889</c:v>
                </c:pt>
                <c:pt idx="9590">
                  <c:v>0.5553554169336945</c:v>
                </c:pt>
                <c:pt idx="9591">
                  <c:v>0.55543166127469723</c:v>
                </c:pt>
                <c:pt idx="9592">
                  <c:v>0.55550830417209174</c:v>
                </c:pt>
                <c:pt idx="9593">
                  <c:v>0.55558692031436385</c:v>
                </c:pt>
                <c:pt idx="9594">
                  <c:v>0.5556627562310944</c:v>
                </c:pt>
                <c:pt idx="9595">
                  <c:v>0.55573951721191384</c:v>
                </c:pt>
                <c:pt idx="9596">
                  <c:v>0.55581621739599163</c:v>
                </c:pt>
                <c:pt idx="9597">
                  <c:v>0.55589024000697507</c:v>
                </c:pt>
                <c:pt idx="9598">
                  <c:v>0.55596657726499721</c:v>
                </c:pt>
                <c:pt idx="9599">
                  <c:v>0.5560425094763416</c:v>
                </c:pt>
                <c:pt idx="9600">
                  <c:v>0.55611818207634722</c:v>
                </c:pt>
                <c:pt idx="9601">
                  <c:v>0.55619670954015277</c:v>
                </c:pt>
                <c:pt idx="9602">
                  <c:v>0.55627437260415558</c:v>
                </c:pt>
                <c:pt idx="9603">
                  <c:v>0.55634991738531114</c:v>
                </c:pt>
                <c:pt idx="9604">
                  <c:v>0.55642350428634169</c:v>
                </c:pt>
                <c:pt idx="9605">
                  <c:v>0.5564998549885195</c:v>
                </c:pt>
                <c:pt idx="9606">
                  <c:v>0.55657501988940561</c:v>
                </c:pt>
                <c:pt idx="9607">
                  <c:v>0.55665097667111119</c:v>
                </c:pt>
                <c:pt idx="9608">
                  <c:v>0.55672778699133063</c:v>
                </c:pt>
                <c:pt idx="9609">
                  <c:v>0.55680350621541119</c:v>
                </c:pt>
                <c:pt idx="9610">
                  <c:v>0.55688036157025</c:v>
                </c:pt>
                <c:pt idx="9611">
                  <c:v>0.55695833967791397</c:v>
                </c:pt>
                <c:pt idx="9612">
                  <c:v>0.55703325165642492</c:v>
                </c:pt>
                <c:pt idx="9613">
                  <c:v>0.5571087807416889</c:v>
                </c:pt>
                <c:pt idx="9614">
                  <c:v>0.55718622975879162</c:v>
                </c:pt>
                <c:pt idx="9615">
                  <c:v>0.55730144699414441</c:v>
                </c:pt>
                <c:pt idx="9616">
                  <c:v>0.55737406061755279</c:v>
                </c:pt>
                <c:pt idx="9617">
                  <c:v>0.55744669576485828</c:v>
                </c:pt>
                <c:pt idx="9618">
                  <c:v>0.5575194484657694</c:v>
                </c:pt>
                <c:pt idx="9619">
                  <c:v>0.55759158439106382</c:v>
                </c:pt>
                <c:pt idx="9620">
                  <c:v>0.55766484657923343</c:v>
                </c:pt>
                <c:pt idx="9621">
                  <c:v>0.55773624996344173</c:v>
                </c:pt>
                <c:pt idx="9622">
                  <c:v>0.55780785620212492</c:v>
                </c:pt>
                <c:pt idx="9623">
                  <c:v>0.55788183596398888</c:v>
                </c:pt>
                <c:pt idx="9624">
                  <c:v>0.55795129365391116</c:v>
                </c:pt>
                <c:pt idx="9625">
                  <c:v>0.55802190694543896</c:v>
                </c:pt>
                <c:pt idx="9626">
                  <c:v>0.55809297601381658</c:v>
                </c:pt>
                <c:pt idx="9627">
                  <c:v>0.55816376295354442</c:v>
                </c:pt>
                <c:pt idx="9628">
                  <c:v>0.55823419623904713</c:v>
                </c:pt>
                <c:pt idx="9629">
                  <c:v>0.55830716550350001</c:v>
                </c:pt>
                <c:pt idx="9630">
                  <c:v>0.55837815443674721</c:v>
                </c:pt>
                <c:pt idx="9631">
                  <c:v>0.55845101475715553</c:v>
                </c:pt>
                <c:pt idx="9632">
                  <c:v>0.55852321790324166</c:v>
                </c:pt>
                <c:pt idx="9633">
                  <c:v>0.55859752602047219</c:v>
                </c:pt>
                <c:pt idx="9634">
                  <c:v>0.55866884675290829</c:v>
                </c:pt>
                <c:pt idx="9635">
                  <c:v>0.5587413901090611</c:v>
                </c:pt>
                <c:pt idx="9636">
                  <c:v>0.55881260388427223</c:v>
                </c:pt>
                <c:pt idx="9637">
                  <c:v>0.55888532996177509</c:v>
                </c:pt>
                <c:pt idx="9638">
                  <c:v>0.55896090712811941</c:v>
                </c:pt>
                <c:pt idx="9639">
                  <c:v>0.55903251349925831</c:v>
                </c:pt>
                <c:pt idx="9640">
                  <c:v>0.55910461213853613</c:v>
                </c:pt>
                <c:pt idx="9641">
                  <c:v>0.55918042586909167</c:v>
                </c:pt>
                <c:pt idx="9642">
                  <c:v>0.5592559202512084</c:v>
                </c:pt>
                <c:pt idx="9643">
                  <c:v>0.55933290223280552</c:v>
                </c:pt>
                <c:pt idx="9644">
                  <c:v>0.55940860496626954</c:v>
                </c:pt>
                <c:pt idx="9645">
                  <c:v>0.55948481440543885</c:v>
                </c:pt>
                <c:pt idx="9646">
                  <c:v>0.55955740498171669</c:v>
                </c:pt>
                <c:pt idx="9647">
                  <c:v>0.55963673988978058</c:v>
                </c:pt>
                <c:pt idx="9648">
                  <c:v>0.55971570332845</c:v>
                </c:pt>
                <c:pt idx="9649">
                  <c:v>0.55979283339447217</c:v>
                </c:pt>
                <c:pt idx="9650">
                  <c:v>0.55987019704447782</c:v>
                </c:pt>
                <c:pt idx="9651">
                  <c:v>0.55994619124465272</c:v>
                </c:pt>
                <c:pt idx="9652">
                  <c:v>0.56002384026845275</c:v>
                </c:pt>
                <c:pt idx="9653">
                  <c:v>0.56010017282432778</c:v>
                </c:pt>
                <c:pt idx="9654">
                  <c:v>0.56017628563774724</c:v>
                </c:pt>
                <c:pt idx="9655">
                  <c:v>0.56025536252392505</c:v>
                </c:pt>
                <c:pt idx="9656">
                  <c:v>0.56033111764324994</c:v>
                </c:pt>
                <c:pt idx="9657">
                  <c:v>0.56040772285726115</c:v>
                </c:pt>
                <c:pt idx="9658">
                  <c:v>0.56048233105076661</c:v>
                </c:pt>
                <c:pt idx="9659">
                  <c:v>0.56055944005648051</c:v>
                </c:pt>
                <c:pt idx="9660">
                  <c:v>0.56063852575090001</c:v>
                </c:pt>
                <c:pt idx="9661">
                  <c:v>0.56071423689524169</c:v>
                </c:pt>
                <c:pt idx="9662">
                  <c:v>0.5607895618014862</c:v>
                </c:pt>
                <c:pt idx="9663">
                  <c:v>0.56086598528755827</c:v>
                </c:pt>
                <c:pt idx="9664">
                  <c:v>0.56094277766015554</c:v>
                </c:pt>
                <c:pt idx="9665">
                  <c:v>0.5610215522845583</c:v>
                </c:pt>
                <c:pt idx="9666">
                  <c:v>0.56110003583960832</c:v>
                </c:pt>
                <c:pt idx="9667">
                  <c:v>0.56117381327681948</c:v>
                </c:pt>
                <c:pt idx="9668">
                  <c:v>0.56124935838911105</c:v>
                </c:pt>
                <c:pt idx="9669">
                  <c:v>0.56132515225145274</c:v>
                </c:pt>
                <c:pt idx="9670">
                  <c:v>0.56140417264567222</c:v>
                </c:pt>
                <c:pt idx="9671">
                  <c:v>0.56148051169183333</c:v>
                </c:pt>
                <c:pt idx="9672">
                  <c:v>0.56155499623881389</c:v>
                </c:pt>
                <c:pt idx="9673">
                  <c:v>0.56163127236895827</c:v>
                </c:pt>
                <c:pt idx="9674">
                  <c:v>0.56170856780475842</c:v>
                </c:pt>
                <c:pt idx="9675">
                  <c:v>0.56178568886385838</c:v>
                </c:pt>
                <c:pt idx="9676">
                  <c:v>0.56186267382568611</c:v>
                </c:pt>
                <c:pt idx="9677">
                  <c:v>0.5619433018896306</c:v>
                </c:pt>
                <c:pt idx="9678">
                  <c:v>0.56201967305607226</c:v>
                </c:pt>
                <c:pt idx="9679">
                  <c:v>0.56209744989871946</c:v>
                </c:pt>
                <c:pt idx="9680">
                  <c:v>0.56217700660228609</c:v>
                </c:pt>
                <c:pt idx="9681">
                  <c:v>0.56225567539532773</c:v>
                </c:pt>
                <c:pt idx="9682">
                  <c:v>0.56233310447798612</c:v>
                </c:pt>
                <c:pt idx="9683">
                  <c:v>0.56241034275955559</c:v>
                </c:pt>
                <c:pt idx="9684">
                  <c:v>0.56248479313320554</c:v>
                </c:pt>
                <c:pt idx="9685">
                  <c:v>0.56256123019589166</c:v>
                </c:pt>
                <c:pt idx="9686">
                  <c:v>0.56263823409875002</c:v>
                </c:pt>
                <c:pt idx="9687">
                  <c:v>0.56271675825118883</c:v>
                </c:pt>
                <c:pt idx="9688">
                  <c:v>0.5627889682849222</c:v>
                </c:pt>
                <c:pt idx="9689">
                  <c:v>0.56286493096086676</c:v>
                </c:pt>
                <c:pt idx="9690">
                  <c:v>0.56294016884432785</c:v>
                </c:pt>
                <c:pt idx="9691">
                  <c:v>0.5630197139581028</c:v>
                </c:pt>
                <c:pt idx="9692">
                  <c:v>0.56309775988260846</c:v>
                </c:pt>
                <c:pt idx="9693">
                  <c:v>0.56317498816384171</c:v>
                </c:pt>
                <c:pt idx="9694">
                  <c:v>0.5632507270574556</c:v>
                </c:pt>
                <c:pt idx="9695">
                  <c:v>0.56332589129606669</c:v>
                </c:pt>
                <c:pt idx="9696">
                  <c:v>0.56340222107039439</c:v>
                </c:pt>
                <c:pt idx="9697">
                  <c:v>0.56347849037911935</c:v>
                </c:pt>
                <c:pt idx="9698">
                  <c:v>0.56355300108591666</c:v>
                </c:pt>
                <c:pt idx="9699">
                  <c:v>0.56362744152545829</c:v>
                </c:pt>
                <c:pt idx="9700">
                  <c:v>0.56370198720031106</c:v>
                </c:pt>
                <c:pt idx="9701">
                  <c:v>0.56377730270226667</c:v>
                </c:pt>
                <c:pt idx="9702">
                  <c:v>0.56385166214571947</c:v>
                </c:pt>
                <c:pt idx="9703">
                  <c:v>0.56392781893412225</c:v>
                </c:pt>
                <c:pt idx="9704">
                  <c:v>0.56400353193283048</c:v>
                </c:pt>
                <c:pt idx="9705">
                  <c:v>0.5640785180860084</c:v>
                </c:pt>
                <c:pt idx="9706">
                  <c:v>0.56415565788745836</c:v>
                </c:pt>
                <c:pt idx="9707">
                  <c:v>0.56423151201671951</c:v>
                </c:pt>
                <c:pt idx="9708">
                  <c:v>0.56430779185559998</c:v>
                </c:pt>
                <c:pt idx="9709">
                  <c:v>0.56438861866791945</c:v>
                </c:pt>
                <c:pt idx="9710">
                  <c:v>0.56446750534905277</c:v>
                </c:pt>
                <c:pt idx="9711">
                  <c:v>0.56454616559876114</c:v>
                </c:pt>
                <c:pt idx="9712">
                  <c:v>0.56462230953905279</c:v>
                </c:pt>
                <c:pt idx="9713">
                  <c:v>0.56470256494151116</c:v>
                </c:pt>
                <c:pt idx="9714">
                  <c:v>0.56477964010503334</c:v>
                </c:pt>
                <c:pt idx="9715">
                  <c:v>0.5648575821187749</c:v>
                </c:pt>
                <c:pt idx="9716">
                  <c:v>0.56493641058603894</c:v>
                </c:pt>
                <c:pt idx="9717">
                  <c:v>0.56501420080661668</c:v>
                </c:pt>
                <c:pt idx="9718">
                  <c:v>0.56509204818142789</c:v>
                </c:pt>
                <c:pt idx="9719">
                  <c:v>0.56516828517118889</c:v>
                </c:pt>
                <c:pt idx="9720">
                  <c:v>0.56524366186724728</c:v>
                </c:pt>
                <c:pt idx="9721">
                  <c:v>0.56532011316882214</c:v>
                </c:pt>
                <c:pt idx="9722">
                  <c:v>0.56539780649873883</c:v>
                </c:pt>
                <c:pt idx="9723">
                  <c:v>0.56547394136587781</c:v>
                </c:pt>
                <c:pt idx="9724">
                  <c:v>0.5655480117268028</c:v>
                </c:pt>
                <c:pt idx="9725">
                  <c:v>0.56562744120756669</c:v>
                </c:pt>
                <c:pt idx="9726">
                  <c:v>0.56570539772510275</c:v>
                </c:pt>
                <c:pt idx="9727">
                  <c:v>0.56578318377335834</c:v>
                </c:pt>
                <c:pt idx="9728">
                  <c:v>0.56586292730437227</c:v>
                </c:pt>
                <c:pt idx="9729">
                  <c:v>0.56594263944360834</c:v>
                </c:pt>
                <c:pt idx="9730">
                  <c:v>0.56602238913376945</c:v>
                </c:pt>
                <c:pt idx="9731">
                  <c:v>0.56609937323464166</c:v>
                </c:pt>
                <c:pt idx="9732">
                  <c:v>0.56617635627587493</c:v>
                </c:pt>
                <c:pt idx="9733">
                  <c:v>0.56625313136312494</c:v>
                </c:pt>
                <c:pt idx="9734">
                  <c:v>0.56633018328083884</c:v>
                </c:pt>
                <c:pt idx="9735">
                  <c:v>0.56640833384460831</c:v>
                </c:pt>
                <c:pt idx="9736">
                  <c:v>0.56648605936103336</c:v>
                </c:pt>
                <c:pt idx="9737">
                  <c:v>0.5665625588761416</c:v>
                </c:pt>
                <c:pt idx="9738">
                  <c:v>0.56664025651083882</c:v>
                </c:pt>
                <c:pt idx="9739">
                  <c:v>0.56671791632970003</c:v>
                </c:pt>
                <c:pt idx="9740">
                  <c:v>0.56679498944017503</c:v>
                </c:pt>
                <c:pt idx="9741">
                  <c:v>0.56687240686681395</c:v>
                </c:pt>
                <c:pt idx="9742">
                  <c:v>0.56695100287596112</c:v>
                </c:pt>
                <c:pt idx="9743">
                  <c:v>0.56703083263503051</c:v>
                </c:pt>
                <c:pt idx="9744">
                  <c:v>0.56710941493511113</c:v>
                </c:pt>
                <c:pt idx="9745">
                  <c:v>0.56718851466973608</c:v>
                </c:pt>
                <c:pt idx="9746">
                  <c:v>0.56726796560817228</c:v>
                </c:pt>
                <c:pt idx="9747">
                  <c:v>0.56734601769182225</c:v>
                </c:pt>
                <c:pt idx="9748">
                  <c:v>0.56742357942793054</c:v>
                </c:pt>
                <c:pt idx="9749">
                  <c:v>0.56750076936350835</c:v>
                </c:pt>
                <c:pt idx="9750">
                  <c:v>0.56757769968774441</c:v>
                </c:pt>
                <c:pt idx="9751">
                  <c:v>0.56765464842319446</c:v>
                </c:pt>
                <c:pt idx="9752">
                  <c:v>0.56773215340243333</c:v>
                </c:pt>
                <c:pt idx="9753">
                  <c:v>0.56780794772836674</c:v>
                </c:pt>
                <c:pt idx="9754">
                  <c:v>0.56788401054011384</c:v>
                </c:pt>
                <c:pt idx="9755">
                  <c:v>0.56796332584486953</c:v>
                </c:pt>
                <c:pt idx="9756">
                  <c:v>0.56803841544521949</c:v>
                </c:pt>
                <c:pt idx="9757">
                  <c:v>0.56811693429946664</c:v>
                </c:pt>
                <c:pt idx="9758">
                  <c:v>0.56819760799407781</c:v>
                </c:pt>
                <c:pt idx="9759">
                  <c:v>0.56827518290943335</c:v>
                </c:pt>
                <c:pt idx="9760">
                  <c:v>0.56835052788257501</c:v>
                </c:pt>
                <c:pt idx="9761">
                  <c:v>0.56843054877386945</c:v>
                </c:pt>
                <c:pt idx="9762">
                  <c:v>0.56850961724916949</c:v>
                </c:pt>
                <c:pt idx="9763">
                  <c:v>0.5685879755020139</c:v>
                </c:pt>
                <c:pt idx="9764">
                  <c:v>0.56866509490542783</c:v>
                </c:pt>
                <c:pt idx="9765">
                  <c:v>0.5687407196892611</c:v>
                </c:pt>
                <c:pt idx="9766">
                  <c:v>0.56881828222009712</c:v>
                </c:pt>
                <c:pt idx="9767">
                  <c:v>0.56889519658353327</c:v>
                </c:pt>
                <c:pt idx="9768">
                  <c:v>0.56897360437446109</c:v>
                </c:pt>
                <c:pt idx="9769">
                  <c:v>0.56905158201853334</c:v>
                </c:pt>
                <c:pt idx="9770">
                  <c:v>0.56912982450591099</c:v>
                </c:pt>
                <c:pt idx="9771">
                  <c:v>0.56920700622929443</c:v>
                </c:pt>
                <c:pt idx="9772">
                  <c:v>0.569284762872589</c:v>
                </c:pt>
                <c:pt idx="9773">
                  <c:v>0.56936305436823054</c:v>
                </c:pt>
                <c:pt idx="9774">
                  <c:v>0.56944034271770005</c:v>
                </c:pt>
                <c:pt idx="9775">
                  <c:v>0.56951741019884716</c:v>
                </c:pt>
                <c:pt idx="9776">
                  <c:v>0.56959434019194444</c:v>
                </c:pt>
                <c:pt idx="9777">
                  <c:v>0.56967206405268611</c:v>
                </c:pt>
                <c:pt idx="9778">
                  <c:v>0.56975083794858605</c:v>
                </c:pt>
                <c:pt idx="9779">
                  <c:v>0.56982632643646658</c:v>
                </c:pt>
                <c:pt idx="9780">
                  <c:v>0.56990126927693607</c:v>
                </c:pt>
                <c:pt idx="9781">
                  <c:v>0.56997939619753057</c:v>
                </c:pt>
                <c:pt idx="9782">
                  <c:v>0.57006000551912495</c:v>
                </c:pt>
                <c:pt idx="9783">
                  <c:v>0.57013804336388896</c:v>
                </c:pt>
                <c:pt idx="9784">
                  <c:v>0.57021474805143058</c:v>
                </c:pt>
                <c:pt idx="9785">
                  <c:v>0.57029111736350546</c:v>
                </c:pt>
                <c:pt idx="9786">
                  <c:v>0.57036433498064443</c:v>
                </c:pt>
                <c:pt idx="9787">
                  <c:v>0.5704411309295222</c:v>
                </c:pt>
                <c:pt idx="9788">
                  <c:v>0.57055665949980272</c:v>
                </c:pt>
                <c:pt idx="9789">
                  <c:v>0.57063416335317774</c:v>
                </c:pt>
                <c:pt idx="9790">
                  <c:v>0.5707087708181805</c:v>
                </c:pt>
                <c:pt idx="9791">
                  <c:v>0.57078357524341949</c:v>
                </c:pt>
                <c:pt idx="9792">
                  <c:v>0.57085719128449719</c:v>
                </c:pt>
                <c:pt idx="9793">
                  <c:v>0.57093281547228325</c:v>
                </c:pt>
                <c:pt idx="9794">
                  <c:v>0.57101506471633878</c:v>
                </c:pt>
                <c:pt idx="9795">
                  <c:v>0.57109228683842506</c:v>
                </c:pt>
                <c:pt idx="9796">
                  <c:v>0.57116586155361382</c:v>
                </c:pt>
                <c:pt idx="9797">
                  <c:v>0.57124028013811945</c:v>
                </c:pt>
                <c:pt idx="9798">
                  <c:v>0.57131284693876661</c:v>
                </c:pt>
                <c:pt idx="9799">
                  <c:v>0.5713884382115445</c:v>
                </c:pt>
                <c:pt idx="9800">
                  <c:v>0.57146251155270278</c:v>
                </c:pt>
                <c:pt idx="9801">
                  <c:v>0.57153795255554996</c:v>
                </c:pt>
                <c:pt idx="9802">
                  <c:v>0.57161349760161395</c:v>
                </c:pt>
                <c:pt idx="9803">
                  <c:v>0.57168864475356107</c:v>
                </c:pt>
                <c:pt idx="9804">
                  <c:v>0.57177137374877773</c:v>
                </c:pt>
                <c:pt idx="9805">
                  <c:v>0.57185391333368052</c:v>
                </c:pt>
                <c:pt idx="9806">
                  <c:v>0.57192958480781941</c:v>
                </c:pt>
                <c:pt idx="9807">
                  <c:v>0.57200399968359161</c:v>
                </c:pt>
                <c:pt idx="9808">
                  <c:v>0.57207754108640829</c:v>
                </c:pt>
                <c:pt idx="9809">
                  <c:v>0.57215314580334442</c:v>
                </c:pt>
                <c:pt idx="9810">
                  <c:v>0.57222543583975838</c:v>
                </c:pt>
                <c:pt idx="9811">
                  <c:v>0.57229930400848339</c:v>
                </c:pt>
                <c:pt idx="9812">
                  <c:v>0.57237050354480556</c:v>
                </c:pt>
                <c:pt idx="9813">
                  <c:v>0.57244533220926663</c:v>
                </c:pt>
                <c:pt idx="9814">
                  <c:v>0.57251993238925836</c:v>
                </c:pt>
                <c:pt idx="9815">
                  <c:v>0.57259550134340842</c:v>
                </c:pt>
                <c:pt idx="9816">
                  <c:v>0.57267272571722505</c:v>
                </c:pt>
                <c:pt idx="9817">
                  <c:v>0.57274635374545835</c:v>
                </c:pt>
                <c:pt idx="9818">
                  <c:v>0.57282019939687501</c:v>
                </c:pt>
                <c:pt idx="9819">
                  <c:v>0.57289629227584993</c:v>
                </c:pt>
                <c:pt idx="9820">
                  <c:v>0.57297374301486392</c:v>
                </c:pt>
                <c:pt idx="9821">
                  <c:v>0.57304994371202211</c:v>
                </c:pt>
                <c:pt idx="9822">
                  <c:v>0.57312732729646665</c:v>
                </c:pt>
                <c:pt idx="9823">
                  <c:v>0.57320368462138616</c:v>
                </c:pt>
                <c:pt idx="9824">
                  <c:v>0.57328173034720831</c:v>
                </c:pt>
                <c:pt idx="9825">
                  <c:v>0.57336059345139168</c:v>
                </c:pt>
                <c:pt idx="9826">
                  <c:v>0.57343632221221674</c:v>
                </c:pt>
                <c:pt idx="9827">
                  <c:v>0.57351513617568328</c:v>
                </c:pt>
                <c:pt idx="9828">
                  <c:v>0.57359284791681386</c:v>
                </c:pt>
                <c:pt idx="9829">
                  <c:v>0.57366967962847781</c:v>
                </c:pt>
                <c:pt idx="9830">
                  <c:v>0.57374475902981115</c:v>
                </c:pt>
                <c:pt idx="9831">
                  <c:v>0.57382370968659713</c:v>
                </c:pt>
                <c:pt idx="9832">
                  <c:v>0.57390200005637226</c:v>
                </c:pt>
                <c:pt idx="9833">
                  <c:v>0.57398100177446953</c:v>
                </c:pt>
                <c:pt idx="9834">
                  <c:v>0.57405986885229721</c:v>
                </c:pt>
                <c:pt idx="9835">
                  <c:v>0.57413602080609993</c:v>
                </c:pt>
                <c:pt idx="9836">
                  <c:v>0.57421413011020828</c:v>
                </c:pt>
                <c:pt idx="9837">
                  <c:v>0.57429117182890566</c:v>
                </c:pt>
                <c:pt idx="9838">
                  <c:v>0.57436961240238615</c:v>
                </c:pt>
                <c:pt idx="9839">
                  <c:v>0.57444541262255555</c:v>
                </c:pt>
                <c:pt idx="9840">
                  <c:v>0.57452254533767499</c:v>
                </c:pt>
                <c:pt idx="9841">
                  <c:v>0.57459829197989443</c:v>
                </c:pt>
                <c:pt idx="9842">
                  <c:v>0.57467699461513055</c:v>
                </c:pt>
                <c:pt idx="9843">
                  <c:v>0.57475630488660545</c:v>
                </c:pt>
                <c:pt idx="9844">
                  <c:v>0.57483521607186949</c:v>
                </c:pt>
                <c:pt idx="9845">
                  <c:v>0.57492748399575555</c:v>
                </c:pt>
                <c:pt idx="9846">
                  <c:v>0.57500693202018605</c:v>
                </c:pt>
                <c:pt idx="9847">
                  <c:v>0.57508306662241393</c:v>
                </c:pt>
                <c:pt idx="9848">
                  <c:v>0.57516254656844445</c:v>
                </c:pt>
                <c:pt idx="9849">
                  <c:v>0.57523920310868049</c:v>
                </c:pt>
                <c:pt idx="9850">
                  <c:v>0.57531753394338603</c:v>
                </c:pt>
                <c:pt idx="9851">
                  <c:v>0.57539536568853344</c:v>
                </c:pt>
                <c:pt idx="9852">
                  <c:v>0.57547273072931382</c:v>
                </c:pt>
                <c:pt idx="9853">
                  <c:v>0.57554958648151666</c:v>
                </c:pt>
                <c:pt idx="9854">
                  <c:v>0.57562533570660279</c:v>
                </c:pt>
                <c:pt idx="9855">
                  <c:v>0.57570119851165269</c:v>
                </c:pt>
                <c:pt idx="9856">
                  <c:v>0.57577811400095558</c:v>
                </c:pt>
                <c:pt idx="9857">
                  <c:v>0.57585541155603059</c:v>
                </c:pt>
                <c:pt idx="9858">
                  <c:v>0.57593263129393057</c:v>
                </c:pt>
                <c:pt idx="9859">
                  <c:v>0.57601112743218619</c:v>
                </c:pt>
                <c:pt idx="9860">
                  <c:v>0.57608942329883339</c:v>
                </c:pt>
                <c:pt idx="9861">
                  <c:v>0.57616783559322227</c:v>
                </c:pt>
                <c:pt idx="9862">
                  <c:v>0.57624872081809453</c:v>
                </c:pt>
                <c:pt idx="9863">
                  <c:v>0.57632706622282504</c:v>
                </c:pt>
                <c:pt idx="9864">
                  <c:v>0.57640204442871945</c:v>
                </c:pt>
                <c:pt idx="9865">
                  <c:v>0.57647954377863053</c:v>
                </c:pt>
                <c:pt idx="9866">
                  <c:v>0.57655810693899723</c:v>
                </c:pt>
                <c:pt idx="9867">
                  <c:v>0.576636226177214</c:v>
                </c:pt>
                <c:pt idx="9868">
                  <c:v>0.57671267330646392</c:v>
                </c:pt>
                <c:pt idx="9869">
                  <c:v>0.57678707997004175</c:v>
                </c:pt>
                <c:pt idx="9870">
                  <c:v>0.57686257415347508</c:v>
                </c:pt>
                <c:pt idx="9871">
                  <c:v>0.57694224463568622</c:v>
                </c:pt>
                <c:pt idx="9872">
                  <c:v>0.57701835466755569</c:v>
                </c:pt>
                <c:pt idx="9873">
                  <c:v>0.57709227058622503</c:v>
                </c:pt>
                <c:pt idx="9874">
                  <c:v>0.57716762019528056</c:v>
                </c:pt>
                <c:pt idx="9875">
                  <c:v>0.57724412520726376</c:v>
                </c:pt>
                <c:pt idx="9876">
                  <c:v>0.57732326255904165</c:v>
                </c:pt>
                <c:pt idx="9877">
                  <c:v>0.57740060011545546</c:v>
                </c:pt>
                <c:pt idx="9878">
                  <c:v>0.57747808509402776</c:v>
                </c:pt>
                <c:pt idx="9879">
                  <c:v>0.57755677276187223</c:v>
                </c:pt>
                <c:pt idx="9880">
                  <c:v>0.57763374944527779</c:v>
                </c:pt>
                <c:pt idx="9881">
                  <c:v>0.57771271778477506</c:v>
                </c:pt>
                <c:pt idx="9882">
                  <c:v>0.57779165910349717</c:v>
                </c:pt>
                <c:pt idx="9883">
                  <c:v>0.57786976012918612</c:v>
                </c:pt>
                <c:pt idx="9884">
                  <c:v>0.57794683204756658</c:v>
                </c:pt>
                <c:pt idx="9885">
                  <c:v>0.57802397873666378</c:v>
                </c:pt>
                <c:pt idx="9886">
                  <c:v>0.57810375776555556</c:v>
                </c:pt>
                <c:pt idx="9887">
                  <c:v>0.57818154692649726</c:v>
                </c:pt>
                <c:pt idx="9888">
                  <c:v>0.57825785802470275</c:v>
                </c:pt>
                <c:pt idx="9889">
                  <c:v>0.57833644337124168</c:v>
                </c:pt>
                <c:pt idx="9890">
                  <c:v>0.5784138111935696</c:v>
                </c:pt>
                <c:pt idx="9891">
                  <c:v>0.57849125603834728</c:v>
                </c:pt>
                <c:pt idx="9892">
                  <c:v>0.57856991940074443</c:v>
                </c:pt>
                <c:pt idx="9893">
                  <c:v>0.5786480698320583</c:v>
                </c:pt>
                <c:pt idx="9894">
                  <c:v>0.57872655848661947</c:v>
                </c:pt>
                <c:pt idx="9895">
                  <c:v>0.57880161974165001</c:v>
                </c:pt>
                <c:pt idx="9896">
                  <c:v>0.57887995190090547</c:v>
                </c:pt>
                <c:pt idx="9897">
                  <c:v>0.57895527263482216</c:v>
                </c:pt>
                <c:pt idx="9898">
                  <c:v>0.57902930385536389</c:v>
                </c:pt>
                <c:pt idx="9899">
                  <c:v>0.57910717414484991</c:v>
                </c:pt>
                <c:pt idx="9900">
                  <c:v>0.57918540411525277</c:v>
                </c:pt>
                <c:pt idx="9901">
                  <c:v>0.57926303062173889</c:v>
                </c:pt>
                <c:pt idx="9902">
                  <c:v>0.57934449904494723</c:v>
                </c:pt>
                <c:pt idx="9903">
                  <c:v>0.5794188726610584</c:v>
                </c:pt>
                <c:pt idx="9904">
                  <c:v>0.57949795080555555</c:v>
                </c:pt>
                <c:pt idx="9905">
                  <c:v>0.57957633965544997</c:v>
                </c:pt>
                <c:pt idx="9906">
                  <c:v>0.57965220199690826</c:v>
                </c:pt>
                <c:pt idx="9907">
                  <c:v>0.57972974247402509</c:v>
                </c:pt>
                <c:pt idx="9908">
                  <c:v>0.57980752845604999</c:v>
                </c:pt>
                <c:pt idx="9909">
                  <c:v>0.57988270468181946</c:v>
                </c:pt>
                <c:pt idx="9910">
                  <c:v>0.57996081405215549</c:v>
                </c:pt>
                <c:pt idx="9911">
                  <c:v>0.58003770960701673</c:v>
                </c:pt>
                <c:pt idx="9912">
                  <c:v>0.58011571341090551</c:v>
                </c:pt>
                <c:pt idx="9913">
                  <c:v>0.58019608610206119</c:v>
                </c:pt>
                <c:pt idx="9914">
                  <c:v>0.58028160830338604</c:v>
                </c:pt>
                <c:pt idx="9915">
                  <c:v>0.58036236014630838</c:v>
                </c:pt>
                <c:pt idx="9916">
                  <c:v>0.58044104602601665</c:v>
                </c:pt>
                <c:pt idx="9917">
                  <c:v>0.58051891161335845</c:v>
                </c:pt>
                <c:pt idx="9918">
                  <c:v>0.58059428320990547</c:v>
                </c:pt>
                <c:pt idx="9919">
                  <c:v>0.58067375149991673</c:v>
                </c:pt>
                <c:pt idx="9920">
                  <c:v>0.58075166788366106</c:v>
                </c:pt>
                <c:pt idx="9921">
                  <c:v>0.5808275706238194</c:v>
                </c:pt>
                <c:pt idx="9922">
                  <c:v>0.58090445909235</c:v>
                </c:pt>
                <c:pt idx="9923">
                  <c:v>0.58098452409108325</c:v>
                </c:pt>
                <c:pt idx="9924">
                  <c:v>0.5810641212595834</c:v>
                </c:pt>
                <c:pt idx="9925">
                  <c:v>0.58114431136184164</c:v>
                </c:pt>
                <c:pt idx="9926">
                  <c:v>0.58121938599480283</c:v>
                </c:pt>
                <c:pt idx="9927">
                  <c:v>0.58129422214296123</c:v>
                </c:pt>
                <c:pt idx="9928">
                  <c:v>0.58137261496649717</c:v>
                </c:pt>
                <c:pt idx="9929">
                  <c:v>0.58145018100738333</c:v>
                </c:pt>
                <c:pt idx="9930">
                  <c:v>0.58152578506204711</c:v>
                </c:pt>
                <c:pt idx="9931">
                  <c:v>0.58160189476278057</c:v>
                </c:pt>
                <c:pt idx="9932">
                  <c:v>0.5816784830888112</c:v>
                </c:pt>
                <c:pt idx="9933">
                  <c:v>0.58175404932763608</c:v>
                </c:pt>
                <c:pt idx="9934">
                  <c:v>0.58183162271976385</c:v>
                </c:pt>
                <c:pt idx="9935">
                  <c:v>0.58191018508539993</c:v>
                </c:pt>
                <c:pt idx="9936">
                  <c:v>0.58198555893368054</c:v>
                </c:pt>
                <c:pt idx="9937">
                  <c:v>0.58206243985228889</c:v>
                </c:pt>
                <c:pt idx="9938">
                  <c:v>0.58214215060075003</c:v>
                </c:pt>
                <c:pt idx="9939">
                  <c:v>0.58222096052434447</c:v>
                </c:pt>
                <c:pt idx="9940">
                  <c:v>0.58229852338631949</c:v>
                </c:pt>
                <c:pt idx="9941">
                  <c:v>0.58237564471032788</c:v>
                </c:pt>
                <c:pt idx="9942">
                  <c:v>0.58245317439238053</c:v>
                </c:pt>
                <c:pt idx="9943">
                  <c:v>0.58253284712632503</c:v>
                </c:pt>
                <c:pt idx="9944">
                  <c:v>0.58260943373044172</c:v>
                </c:pt>
                <c:pt idx="9945">
                  <c:v>0.5826869153314167</c:v>
                </c:pt>
                <c:pt idx="9946">
                  <c:v>0.58276547968387504</c:v>
                </c:pt>
                <c:pt idx="9947">
                  <c:v>0.58284268220265545</c:v>
                </c:pt>
                <c:pt idx="9948">
                  <c:v>0.58292078567875549</c:v>
                </c:pt>
                <c:pt idx="9949">
                  <c:v>0.58300160765647768</c:v>
                </c:pt>
                <c:pt idx="9950">
                  <c:v>0.58307693276140271</c:v>
                </c:pt>
                <c:pt idx="9951">
                  <c:v>0.58315138969156388</c:v>
                </c:pt>
                <c:pt idx="9952">
                  <c:v>0.58322939289940545</c:v>
                </c:pt>
                <c:pt idx="9953">
                  <c:v>0.58330845501687778</c:v>
                </c:pt>
                <c:pt idx="9954">
                  <c:v>0.58338484764098897</c:v>
                </c:pt>
                <c:pt idx="9955">
                  <c:v>0.5834640358553973</c:v>
                </c:pt>
                <c:pt idx="9956">
                  <c:v>0.58354112618499165</c:v>
                </c:pt>
                <c:pt idx="9957">
                  <c:v>0.58361944569481672</c:v>
                </c:pt>
                <c:pt idx="9958">
                  <c:v>0.58369991732968052</c:v>
                </c:pt>
                <c:pt idx="9959">
                  <c:v>0.58377904461489716</c:v>
                </c:pt>
                <c:pt idx="9960">
                  <c:v>0.58385737578073882</c:v>
                </c:pt>
                <c:pt idx="9961">
                  <c:v>0.58393569807211398</c:v>
                </c:pt>
                <c:pt idx="9962">
                  <c:v>0.58401131967703335</c:v>
                </c:pt>
                <c:pt idx="9963">
                  <c:v>0.58408848722775553</c:v>
                </c:pt>
                <c:pt idx="9964">
                  <c:v>0.58416770272784724</c:v>
                </c:pt>
                <c:pt idx="9965">
                  <c:v>0.58424329539139996</c:v>
                </c:pt>
                <c:pt idx="9966">
                  <c:v>0.58431791669792499</c:v>
                </c:pt>
                <c:pt idx="9967">
                  <c:v>0.58439357731077213</c:v>
                </c:pt>
                <c:pt idx="9968">
                  <c:v>0.58447237458493884</c:v>
                </c:pt>
                <c:pt idx="9969">
                  <c:v>0.5845462687147972</c:v>
                </c:pt>
                <c:pt idx="9970">
                  <c:v>0.58462479915883625</c:v>
                </c:pt>
                <c:pt idx="9971">
                  <c:v>0.58470331331093894</c:v>
                </c:pt>
                <c:pt idx="9972">
                  <c:v>0.58477966030438622</c:v>
                </c:pt>
                <c:pt idx="9973">
                  <c:v>0.58485682063632505</c:v>
                </c:pt>
                <c:pt idx="9974">
                  <c:v>0.58493486126263883</c:v>
                </c:pt>
                <c:pt idx="9975">
                  <c:v>0.58501152892907227</c:v>
                </c:pt>
                <c:pt idx="9976">
                  <c:v>0.58509002837869717</c:v>
                </c:pt>
                <c:pt idx="9977">
                  <c:v>0.58516821682453057</c:v>
                </c:pt>
                <c:pt idx="9978">
                  <c:v>0.58524683594703608</c:v>
                </c:pt>
                <c:pt idx="9979">
                  <c:v>0.58532413429683894</c:v>
                </c:pt>
                <c:pt idx="9980">
                  <c:v>0.58540319316916944</c:v>
                </c:pt>
                <c:pt idx="9981">
                  <c:v>0.58548030118147498</c:v>
                </c:pt>
                <c:pt idx="9982">
                  <c:v>0.58555941806899159</c:v>
                </c:pt>
                <c:pt idx="9983">
                  <c:v>0.58567030635144723</c:v>
                </c:pt>
                <c:pt idx="9984">
                  <c:v>0.58574545827176672</c:v>
                </c:pt>
                <c:pt idx="9985">
                  <c:v>0.58582097185982496</c:v>
                </c:pt>
                <c:pt idx="9986">
                  <c:v>0.5858976368109361</c:v>
                </c:pt>
                <c:pt idx="9987">
                  <c:v>0.58597404526339447</c:v>
                </c:pt>
                <c:pt idx="9988">
                  <c:v>0.58605043212572505</c:v>
                </c:pt>
                <c:pt idx="9989">
                  <c:v>0.58612597955597778</c:v>
                </c:pt>
                <c:pt idx="9990">
                  <c:v>0.58619956572850285</c:v>
                </c:pt>
                <c:pt idx="9991">
                  <c:v>0.58627770834498882</c:v>
                </c:pt>
                <c:pt idx="9992">
                  <c:v>0.58635462164878605</c:v>
                </c:pt>
                <c:pt idx="9993">
                  <c:v>0.5864297291967584</c:v>
                </c:pt>
                <c:pt idx="9994">
                  <c:v>0.58650983360078335</c:v>
                </c:pt>
                <c:pt idx="9995">
                  <c:v>0.58658459146817499</c:v>
                </c:pt>
                <c:pt idx="9996">
                  <c:v>0.58666211234198617</c:v>
                </c:pt>
                <c:pt idx="9997">
                  <c:v>0.58673970672819176</c:v>
                </c:pt>
                <c:pt idx="9998">
                  <c:v>0.58681492977671945</c:v>
                </c:pt>
                <c:pt idx="9999">
                  <c:v>0.58689159194628338</c:v>
                </c:pt>
                <c:pt idx="10000">
                  <c:v>0.58697265015708056</c:v>
                </c:pt>
                <c:pt idx="10001">
                  <c:v>0.58704964167541662</c:v>
                </c:pt>
                <c:pt idx="10002">
                  <c:v>0.58712660438484432</c:v>
                </c:pt>
                <c:pt idx="10003">
                  <c:v>0.58720654931333327</c:v>
                </c:pt>
                <c:pt idx="10004">
                  <c:v>0.58728243596023888</c:v>
                </c:pt>
                <c:pt idx="10005">
                  <c:v>0.58735915488666945</c:v>
                </c:pt>
                <c:pt idx="10006">
                  <c:v>0.58743826667467502</c:v>
                </c:pt>
                <c:pt idx="10007">
                  <c:v>0.58751481672127781</c:v>
                </c:pt>
                <c:pt idx="10008">
                  <c:v>0.58759257488780547</c:v>
                </c:pt>
                <c:pt idx="10009">
                  <c:v>0.58767286439736677</c:v>
                </c:pt>
                <c:pt idx="10010">
                  <c:v>0.58774876005119714</c:v>
                </c:pt>
                <c:pt idx="10011">
                  <c:v>0.58782724195056391</c:v>
                </c:pt>
                <c:pt idx="10012">
                  <c:v>0.58791297283437494</c:v>
                </c:pt>
                <c:pt idx="10013">
                  <c:v>0.58799143691857503</c:v>
                </c:pt>
                <c:pt idx="10014">
                  <c:v>0.58807117601235559</c:v>
                </c:pt>
                <c:pt idx="10015">
                  <c:v>0.58815032733811112</c:v>
                </c:pt>
                <c:pt idx="10016">
                  <c:v>0.58822629623942779</c:v>
                </c:pt>
                <c:pt idx="10017">
                  <c:v>0.58830358200603061</c:v>
                </c:pt>
                <c:pt idx="10018">
                  <c:v>0.58838283644781941</c:v>
                </c:pt>
                <c:pt idx="10019">
                  <c:v>0.58846106913354446</c:v>
                </c:pt>
                <c:pt idx="10020">
                  <c:v>0.58853870769341665</c:v>
                </c:pt>
                <c:pt idx="10021">
                  <c:v>0.58861668222480279</c:v>
                </c:pt>
                <c:pt idx="10022">
                  <c:v>0.58869437423017223</c:v>
                </c:pt>
                <c:pt idx="10023">
                  <c:v>0.58877174708578062</c:v>
                </c:pt>
                <c:pt idx="10024">
                  <c:v>0.58885197268591949</c:v>
                </c:pt>
                <c:pt idx="10025">
                  <c:v>0.58892821205986678</c:v>
                </c:pt>
                <c:pt idx="10026">
                  <c:v>0.58900475581486944</c:v>
                </c:pt>
                <c:pt idx="10027">
                  <c:v>0.58908295545313061</c:v>
                </c:pt>
                <c:pt idx="10028">
                  <c:v>0.58916066871748884</c:v>
                </c:pt>
                <c:pt idx="10029">
                  <c:v>0.58923565924167498</c:v>
                </c:pt>
                <c:pt idx="10030">
                  <c:v>0.58931605372163887</c:v>
                </c:pt>
                <c:pt idx="10031">
                  <c:v>0.5893918122847861</c:v>
                </c:pt>
                <c:pt idx="10032">
                  <c:v>0.58947185920344447</c:v>
                </c:pt>
                <c:pt idx="10033">
                  <c:v>0.58955413897832221</c:v>
                </c:pt>
                <c:pt idx="10034">
                  <c:v>0.5896330457925778</c:v>
                </c:pt>
                <c:pt idx="10035">
                  <c:v>0.58970926635795007</c:v>
                </c:pt>
                <c:pt idx="10036">
                  <c:v>0.58978781461715557</c:v>
                </c:pt>
                <c:pt idx="10037">
                  <c:v>0.58986495455105836</c:v>
                </c:pt>
                <c:pt idx="10038">
                  <c:v>0.58994408163759438</c:v>
                </c:pt>
                <c:pt idx="10039">
                  <c:v>0.59002359456486109</c:v>
                </c:pt>
                <c:pt idx="10040">
                  <c:v>0.59010032594203887</c:v>
                </c:pt>
                <c:pt idx="10041">
                  <c:v>0.59017871697743607</c:v>
                </c:pt>
                <c:pt idx="10042">
                  <c:v>0.59025859057903041</c:v>
                </c:pt>
                <c:pt idx="10043">
                  <c:v>0.59033876187271384</c:v>
                </c:pt>
                <c:pt idx="10044">
                  <c:v>0.59041695250405002</c:v>
                </c:pt>
                <c:pt idx="10045">
                  <c:v>0.59049869113498066</c:v>
                </c:pt>
                <c:pt idx="10046">
                  <c:v>0.59057620167732228</c:v>
                </c:pt>
                <c:pt idx="10047">
                  <c:v>0.59065631230671956</c:v>
                </c:pt>
                <c:pt idx="10048">
                  <c:v>0.59073457717895284</c:v>
                </c:pt>
                <c:pt idx="10049">
                  <c:v>0.59081327815850548</c:v>
                </c:pt>
                <c:pt idx="10050">
                  <c:v>0.59089239266183613</c:v>
                </c:pt>
                <c:pt idx="10051">
                  <c:v>0.59096837984190842</c:v>
                </c:pt>
                <c:pt idx="10052">
                  <c:v>0.5910471980439278</c:v>
                </c:pt>
                <c:pt idx="10053">
                  <c:v>0.59112584021356107</c:v>
                </c:pt>
                <c:pt idx="10054">
                  <c:v>0.59120676206217782</c:v>
                </c:pt>
                <c:pt idx="10055">
                  <c:v>0.59128425770335546</c:v>
                </c:pt>
                <c:pt idx="10056">
                  <c:v>0.59136290623081933</c:v>
                </c:pt>
                <c:pt idx="10057">
                  <c:v>0.59144379436969718</c:v>
                </c:pt>
                <c:pt idx="10058">
                  <c:v>0.59152343438731103</c:v>
                </c:pt>
                <c:pt idx="10059">
                  <c:v>0.59159945865471941</c:v>
                </c:pt>
                <c:pt idx="10060">
                  <c:v>0.59167907615502491</c:v>
                </c:pt>
                <c:pt idx="10061">
                  <c:v>0.59175478412045268</c:v>
                </c:pt>
                <c:pt idx="10062">
                  <c:v>0.59183183888594171</c:v>
                </c:pt>
                <c:pt idx="10063">
                  <c:v>0.59191049714883059</c:v>
                </c:pt>
                <c:pt idx="10064">
                  <c:v>0.59198603888352497</c:v>
                </c:pt>
                <c:pt idx="10065">
                  <c:v>0.59206581526332214</c:v>
                </c:pt>
                <c:pt idx="10066">
                  <c:v>0.5921451944775028</c:v>
                </c:pt>
                <c:pt idx="10067">
                  <c:v>0.59222300940089712</c:v>
                </c:pt>
                <c:pt idx="10068">
                  <c:v>0.59230121711889727</c:v>
                </c:pt>
                <c:pt idx="10069">
                  <c:v>0.59238123959964994</c:v>
                </c:pt>
                <c:pt idx="10070">
                  <c:v>0.59245968851778052</c:v>
                </c:pt>
                <c:pt idx="10071">
                  <c:v>0.59254055639107783</c:v>
                </c:pt>
                <c:pt idx="10072">
                  <c:v>0.59262029495504165</c:v>
                </c:pt>
                <c:pt idx="10073">
                  <c:v>0.59269912574026107</c:v>
                </c:pt>
                <c:pt idx="10074">
                  <c:v>0.59277847475475554</c:v>
                </c:pt>
                <c:pt idx="10075">
                  <c:v>0.59285770104990843</c:v>
                </c:pt>
                <c:pt idx="10076">
                  <c:v>0.59293586896525274</c:v>
                </c:pt>
                <c:pt idx="10077">
                  <c:v>0.59301438066694456</c:v>
                </c:pt>
                <c:pt idx="10078">
                  <c:v>0.59309565067291103</c:v>
                </c:pt>
                <c:pt idx="10079">
                  <c:v>0.59317458311716664</c:v>
                </c:pt>
                <c:pt idx="10080">
                  <c:v>0.59325265771812774</c:v>
                </c:pt>
                <c:pt idx="10081">
                  <c:v>0.59333107935057505</c:v>
                </c:pt>
                <c:pt idx="10082">
                  <c:v>0.59340940727127778</c:v>
                </c:pt>
                <c:pt idx="10083">
                  <c:v>0.59348889364136392</c:v>
                </c:pt>
                <c:pt idx="10084">
                  <c:v>0.59356733342011669</c:v>
                </c:pt>
                <c:pt idx="10085">
                  <c:v>0.59364266057809167</c:v>
                </c:pt>
                <c:pt idx="10086">
                  <c:v>0.59371959096855553</c:v>
                </c:pt>
                <c:pt idx="10087">
                  <c:v>0.59379802087942501</c:v>
                </c:pt>
                <c:pt idx="10088">
                  <c:v>0.59387760672304168</c:v>
                </c:pt>
                <c:pt idx="10089">
                  <c:v>0.59395787854989168</c:v>
                </c:pt>
                <c:pt idx="10090">
                  <c:v>0.5940372081597638</c:v>
                </c:pt>
                <c:pt idx="10091">
                  <c:v>0.5941178972853528</c:v>
                </c:pt>
                <c:pt idx="10092">
                  <c:v>0.59419607798258345</c:v>
                </c:pt>
                <c:pt idx="10093">
                  <c:v>0.59427637928061938</c:v>
                </c:pt>
                <c:pt idx="10094">
                  <c:v>0.59435333920849442</c:v>
                </c:pt>
                <c:pt idx="10095">
                  <c:v>0.59443327711688065</c:v>
                </c:pt>
                <c:pt idx="10096">
                  <c:v>0.59451561364862504</c:v>
                </c:pt>
                <c:pt idx="10097">
                  <c:v>0.59459160394138599</c:v>
                </c:pt>
                <c:pt idx="10098">
                  <c:v>0.59467196941375555</c:v>
                </c:pt>
                <c:pt idx="10099">
                  <c:v>0.59475166923469724</c:v>
                </c:pt>
                <c:pt idx="10100">
                  <c:v>0.59483072433206663</c:v>
                </c:pt>
                <c:pt idx="10101">
                  <c:v>0.59490892085763891</c:v>
                </c:pt>
                <c:pt idx="10102">
                  <c:v>0.59498907307783611</c:v>
                </c:pt>
                <c:pt idx="10103">
                  <c:v>0.59506703442997222</c:v>
                </c:pt>
                <c:pt idx="10104">
                  <c:v>0.59514610740873342</c:v>
                </c:pt>
                <c:pt idx="10105">
                  <c:v>0.59522508985466382</c:v>
                </c:pt>
                <c:pt idx="10106">
                  <c:v>0.59530347685019158</c:v>
                </c:pt>
                <c:pt idx="10107">
                  <c:v>0.59538485447565548</c:v>
                </c:pt>
                <c:pt idx="10108">
                  <c:v>0.59546300258901386</c:v>
                </c:pt>
                <c:pt idx="10109">
                  <c:v>0.59554064008924434</c:v>
                </c:pt>
                <c:pt idx="10110">
                  <c:v>0.59561953981717219</c:v>
                </c:pt>
                <c:pt idx="10111">
                  <c:v>0.59569737613201112</c:v>
                </c:pt>
                <c:pt idx="10112">
                  <c:v>0.59577521363893893</c:v>
                </c:pt>
                <c:pt idx="10113">
                  <c:v>0.59585408482286661</c:v>
                </c:pt>
                <c:pt idx="10114">
                  <c:v>0.59593049890465</c:v>
                </c:pt>
                <c:pt idx="10115">
                  <c:v>0.59600827899243891</c:v>
                </c:pt>
                <c:pt idx="10116">
                  <c:v>0.59608407530519447</c:v>
                </c:pt>
                <c:pt idx="10117">
                  <c:v>0.5961621877219917</c:v>
                </c:pt>
                <c:pt idx="10118">
                  <c:v>0.5962373774581472</c:v>
                </c:pt>
                <c:pt idx="10119">
                  <c:v>0.59631574266486675</c:v>
                </c:pt>
                <c:pt idx="10120">
                  <c:v>0.59639524314138603</c:v>
                </c:pt>
                <c:pt idx="10121">
                  <c:v>0.5964734145005528</c:v>
                </c:pt>
                <c:pt idx="10122">
                  <c:v>0.59655403839217214</c:v>
                </c:pt>
                <c:pt idx="10123">
                  <c:v>0.59663394047154161</c:v>
                </c:pt>
                <c:pt idx="10124">
                  <c:v>0.59671243137783336</c:v>
                </c:pt>
                <c:pt idx="10125">
                  <c:v>0.59679363747437775</c:v>
                </c:pt>
                <c:pt idx="10126">
                  <c:v>0.5968707946274</c:v>
                </c:pt>
                <c:pt idx="10127">
                  <c:v>0.5969484202729306</c:v>
                </c:pt>
                <c:pt idx="10128">
                  <c:v>0.59702616214751947</c:v>
                </c:pt>
                <c:pt idx="10129">
                  <c:v>0.59710806594954446</c:v>
                </c:pt>
                <c:pt idx="10130">
                  <c:v>0.59718796617454717</c:v>
                </c:pt>
                <c:pt idx="10131">
                  <c:v>0.59726486298772785</c:v>
                </c:pt>
                <c:pt idx="10132">
                  <c:v>0.59734513805971934</c:v>
                </c:pt>
                <c:pt idx="10133">
                  <c:v>0.59742373148599992</c:v>
                </c:pt>
                <c:pt idx="10134">
                  <c:v>0.59750168290403061</c:v>
                </c:pt>
                <c:pt idx="10135">
                  <c:v>0.59758053859074722</c:v>
                </c:pt>
                <c:pt idx="10136">
                  <c:v>0.59765842696030835</c:v>
                </c:pt>
                <c:pt idx="10137">
                  <c:v>0.59773561947875542</c:v>
                </c:pt>
                <c:pt idx="10138">
                  <c:v>0.59781493922074447</c:v>
                </c:pt>
                <c:pt idx="10139">
                  <c:v>0.59789404994911388</c:v>
                </c:pt>
                <c:pt idx="10140">
                  <c:v>0.59797303524282219</c:v>
                </c:pt>
                <c:pt idx="10141">
                  <c:v>0.59805060889985562</c:v>
                </c:pt>
                <c:pt idx="10142">
                  <c:v>0.59812856111261381</c:v>
                </c:pt>
                <c:pt idx="10143">
                  <c:v>0.59820680022239447</c:v>
                </c:pt>
                <c:pt idx="10144">
                  <c:v>0.59828519086042775</c:v>
                </c:pt>
                <c:pt idx="10145">
                  <c:v>0.59836314055654727</c:v>
                </c:pt>
                <c:pt idx="10146">
                  <c:v>0.59844106952349174</c:v>
                </c:pt>
                <c:pt idx="10147">
                  <c:v>0.59851914299858888</c:v>
                </c:pt>
                <c:pt idx="10148">
                  <c:v>0.59859641684426113</c:v>
                </c:pt>
                <c:pt idx="10149">
                  <c:v>0.59867572890387499</c:v>
                </c:pt>
                <c:pt idx="10150">
                  <c:v>0.59875814477602496</c:v>
                </c:pt>
                <c:pt idx="10151">
                  <c:v>0.5988385619057528</c:v>
                </c:pt>
                <c:pt idx="10152">
                  <c:v>0.59891807542906661</c:v>
                </c:pt>
                <c:pt idx="10153">
                  <c:v>0.59899924649132497</c:v>
                </c:pt>
                <c:pt idx="10154">
                  <c:v>0.59907832331127497</c:v>
                </c:pt>
                <c:pt idx="10155">
                  <c:v>0.59915658374627212</c:v>
                </c:pt>
                <c:pt idx="10156">
                  <c:v>0.59923872384760002</c:v>
                </c:pt>
                <c:pt idx="10157">
                  <c:v>0.59931811438666382</c:v>
                </c:pt>
                <c:pt idx="10158">
                  <c:v>0.5993952071666695</c:v>
                </c:pt>
                <c:pt idx="10159">
                  <c:v>0.59947432908746667</c:v>
                </c:pt>
                <c:pt idx="10160">
                  <c:v>0.59955142590734445</c:v>
                </c:pt>
                <c:pt idx="10161">
                  <c:v>0.59962878598107217</c:v>
                </c:pt>
                <c:pt idx="10162">
                  <c:v>0.59974459270636116</c:v>
                </c:pt>
                <c:pt idx="10163">
                  <c:v>0.5998209724823611</c:v>
                </c:pt>
                <c:pt idx="10164">
                  <c:v>0.59989729371335565</c:v>
                </c:pt>
                <c:pt idx="10165">
                  <c:v>0.59997454557153895</c:v>
                </c:pt>
                <c:pt idx="10166">
                  <c:v>0.60005148841275002</c:v>
                </c:pt>
                <c:pt idx="10167">
                  <c:v>0.60012807508309451</c:v>
                </c:pt>
                <c:pt idx="10168">
                  <c:v>0.60020562178558601</c:v>
                </c:pt>
                <c:pt idx="10169">
                  <c:v>0.60028313901689168</c:v>
                </c:pt>
                <c:pt idx="10170">
                  <c:v>0.60035992277993055</c:v>
                </c:pt>
                <c:pt idx="10171">
                  <c:v>0.60043872131241671</c:v>
                </c:pt>
                <c:pt idx="10172">
                  <c:v>0.60051675683922234</c:v>
                </c:pt>
                <c:pt idx="10173">
                  <c:v>0.60059419161743344</c:v>
                </c:pt>
                <c:pt idx="10174">
                  <c:v>0.60067321817079999</c:v>
                </c:pt>
                <c:pt idx="10175">
                  <c:v>0.60075090395079711</c:v>
                </c:pt>
                <c:pt idx="10176">
                  <c:v>0.60082920054594458</c:v>
                </c:pt>
                <c:pt idx="10177">
                  <c:v>0.60093884196546121</c:v>
                </c:pt>
                <c:pt idx="10178">
                  <c:v>0.60101552863915564</c:v>
                </c:pt>
                <c:pt idx="10179">
                  <c:v>0.60109468625651397</c:v>
                </c:pt>
                <c:pt idx="10180">
                  <c:v>0.60117285907268336</c:v>
                </c:pt>
                <c:pt idx="10181">
                  <c:v>0.601251826551225</c:v>
                </c:pt>
                <c:pt idx="10182">
                  <c:v>0.60133112066321659</c:v>
                </c:pt>
                <c:pt idx="10183">
                  <c:v>0.60141088750627214</c:v>
                </c:pt>
                <c:pt idx="10184">
                  <c:v>0.60148931973510278</c:v>
                </c:pt>
                <c:pt idx="10185">
                  <c:v>0.60156568937831389</c:v>
                </c:pt>
                <c:pt idx="10186">
                  <c:v>0.60164292626910554</c:v>
                </c:pt>
                <c:pt idx="10187">
                  <c:v>0.60172194686200831</c:v>
                </c:pt>
                <c:pt idx="10188">
                  <c:v>0.60180101884735826</c:v>
                </c:pt>
                <c:pt idx="10189">
                  <c:v>0.60188019626670275</c:v>
                </c:pt>
                <c:pt idx="10190">
                  <c:v>0.60195741666687785</c:v>
                </c:pt>
                <c:pt idx="10191">
                  <c:v>0.6020347338914861</c:v>
                </c:pt>
                <c:pt idx="10192">
                  <c:v>0.60211092889308893</c:v>
                </c:pt>
                <c:pt idx="10193">
                  <c:v>0.60218918522198883</c:v>
                </c:pt>
                <c:pt idx="10194">
                  <c:v>0.60226892312367508</c:v>
                </c:pt>
                <c:pt idx="10195">
                  <c:v>0.6023482286267805</c:v>
                </c:pt>
                <c:pt idx="10196">
                  <c:v>0.60242886039945565</c:v>
                </c:pt>
                <c:pt idx="10197">
                  <c:v>0.60250877353879995</c:v>
                </c:pt>
                <c:pt idx="10198">
                  <c:v>0.60258886880344731</c:v>
                </c:pt>
                <c:pt idx="10199">
                  <c:v>0.60266887711153883</c:v>
                </c:pt>
                <c:pt idx="10200">
                  <c:v>0.60274770511521114</c:v>
                </c:pt>
                <c:pt idx="10201">
                  <c:v>0.60282884988519714</c:v>
                </c:pt>
                <c:pt idx="10202">
                  <c:v>0.60291022976239439</c:v>
                </c:pt>
                <c:pt idx="10203">
                  <c:v>0.60298784825536933</c:v>
                </c:pt>
                <c:pt idx="10204">
                  <c:v>0.60306486990716668</c:v>
                </c:pt>
                <c:pt idx="10205">
                  <c:v>0.60314130240016395</c:v>
                </c:pt>
                <c:pt idx="10206">
                  <c:v>0.60322036306063331</c:v>
                </c:pt>
                <c:pt idx="10207">
                  <c:v>0.6032986613776945</c:v>
                </c:pt>
                <c:pt idx="10208">
                  <c:v>0.60337945010926952</c:v>
                </c:pt>
                <c:pt idx="10209">
                  <c:v>0.60346029063065842</c:v>
                </c:pt>
                <c:pt idx="10210">
                  <c:v>0.60353887816270002</c:v>
                </c:pt>
                <c:pt idx="10211">
                  <c:v>0.60361643373966123</c:v>
                </c:pt>
                <c:pt idx="10212">
                  <c:v>0.60369471450646672</c:v>
                </c:pt>
                <c:pt idx="10213">
                  <c:v>0.60377586993906107</c:v>
                </c:pt>
                <c:pt idx="10214">
                  <c:v>0.60385527087582214</c:v>
                </c:pt>
                <c:pt idx="10215">
                  <c:v>0.60393904063436676</c:v>
                </c:pt>
                <c:pt idx="10216">
                  <c:v>0.60411728196673886</c:v>
                </c:pt>
                <c:pt idx="10217">
                  <c:v>0.60419843680328611</c:v>
                </c:pt>
                <c:pt idx="10218">
                  <c:v>0.60427653491496935</c:v>
                </c:pt>
                <c:pt idx="10219">
                  <c:v>0.60435587214098885</c:v>
                </c:pt>
                <c:pt idx="10220">
                  <c:v>0.60443262411488341</c:v>
                </c:pt>
                <c:pt idx="10221">
                  <c:v>0.60451130363676109</c:v>
                </c:pt>
                <c:pt idx="10222">
                  <c:v>0.60459276749028057</c:v>
                </c:pt>
                <c:pt idx="10223">
                  <c:v>0.60467098567220845</c:v>
                </c:pt>
                <c:pt idx="10224">
                  <c:v>0.60474951114919451</c:v>
                </c:pt>
                <c:pt idx="10225">
                  <c:v>0.60482809854878061</c:v>
                </c:pt>
                <c:pt idx="10226">
                  <c:v>0.60490917589929161</c:v>
                </c:pt>
                <c:pt idx="10227">
                  <c:v>0.60498762753274449</c:v>
                </c:pt>
                <c:pt idx="10228">
                  <c:v>0.60506858428319166</c:v>
                </c:pt>
                <c:pt idx="10229">
                  <c:v>0.60514744149313893</c:v>
                </c:pt>
                <c:pt idx="10230">
                  <c:v>0.6052279215388805</c:v>
                </c:pt>
                <c:pt idx="10231">
                  <c:v>0.60530854132440282</c:v>
                </c:pt>
                <c:pt idx="10232">
                  <c:v>0.60539101097318604</c:v>
                </c:pt>
                <c:pt idx="10233">
                  <c:v>0.6054701386557666</c:v>
                </c:pt>
                <c:pt idx="10234">
                  <c:v>0.60554973973168047</c:v>
                </c:pt>
                <c:pt idx="10235">
                  <c:v>0.60562928689850548</c:v>
                </c:pt>
                <c:pt idx="10236">
                  <c:v>0.60570978052086111</c:v>
                </c:pt>
                <c:pt idx="10237">
                  <c:v>0.60579078422652222</c:v>
                </c:pt>
                <c:pt idx="10238">
                  <c:v>0.60586729698710839</c:v>
                </c:pt>
                <c:pt idx="10239">
                  <c:v>0.60594789478513889</c:v>
                </c:pt>
                <c:pt idx="10240">
                  <c:v>0.60602636284298339</c:v>
                </c:pt>
                <c:pt idx="10241">
                  <c:v>0.60610727787017771</c:v>
                </c:pt>
                <c:pt idx="10242">
                  <c:v>0.606187705000239</c:v>
                </c:pt>
                <c:pt idx="10243">
                  <c:v>0.60626945681041944</c:v>
                </c:pt>
                <c:pt idx="10244">
                  <c:v>0.60634723828898329</c:v>
                </c:pt>
                <c:pt idx="10245">
                  <c:v>0.60642917897966109</c:v>
                </c:pt>
                <c:pt idx="10246">
                  <c:v>0.6065076439910444</c:v>
                </c:pt>
                <c:pt idx="10247">
                  <c:v>0.60658553130096671</c:v>
                </c:pt>
                <c:pt idx="10248">
                  <c:v>0.60666674733161652</c:v>
                </c:pt>
                <c:pt idx="10249">
                  <c:v>0.60674542069435011</c:v>
                </c:pt>
                <c:pt idx="10250">
                  <c:v>0.60682168689038885</c:v>
                </c:pt>
                <c:pt idx="10251">
                  <c:v>0.60689740836620287</c:v>
                </c:pt>
                <c:pt idx="10252">
                  <c:v>0.60697850664456665</c:v>
                </c:pt>
                <c:pt idx="10253">
                  <c:v>0.60705715477466393</c:v>
                </c:pt>
                <c:pt idx="10254">
                  <c:v>0.60714007165696671</c:v>
                </c:pt>
                <c:pt idx="10255">
                  <c:v>0.60721915125846659</c:v>
                </c:pt>
                <c:pt idx="10256">
                  <c:v>0.60729804323779168</c:v>
                </c:pt>
                <c:pt idx="10257">
                  <c:v>0.6073780021402555</c:v>
                </c:pt>
                <c:pt idx="10258">
                  <c:v>0.60745444860723052</c:v>
                </c:pt>
                <c:pt idx="10259">
                  <c:v>0.60753049638536116</c:v>
                </c:pt>
                <c:pt idx="10260">
                  <c:v>0.60761145379808046</c:v>
                </c:pt>
                <c:pt idx="10261">
                  <c:v>0.60768939144081391</c:v>
                </c:pt>
                <c:pt idx="10262">
                  <c:v>0.60776551491684172</c:v>
                </c:pt>
                <c:pt idx="10263">
                  <c:v>0.60784201204776667</c:v>
                </c:pt>
                <c:pt idx="10264">
                  <c:v>0.60792325821187498</c:v>
                </c:pt>
                <c:pt idx="10265">
                  <c:v>0.6080037153429444</c:v>
                </c:pt>
                <c:pt idx="10266">
                  <c:v>0.60808266719182213</c:v>
                </c:pt>
                <c:pt idx="10267">
                  <c:v>0.60816365626123059</c:v>
                </c:pt>
                <c:pt idx="10268">
                  <c:v>0.60824337946043883</c:v>
                </c:pt>
                <c:pt idx="10269">
                  <c:v>0.60832141114605565</c:v>
                </c:pt>
                <c:pt idx="10270">
                  <c:v>0.60840118924776665</c:v>
                </c:pt>
                <c:pt idx="10271">
                  <c:v>0.60847885178195005</c:v>
                </c:pt>
                <c:pt idx="10272">
                  <c:v>0.60855858365694437</c:v>
                </c:pt>
                <c:pt idx="10273">
                  <c:v>0.60863559537463618</c:v>
                </c:pt>
                <c:pt idx="10274">
                  <c:v>0.60871300253603056</c:v>
                </c:pt>
                <c:pt idx="10275">
                  <c:v>0.60879799796475287</c:v>
                </c:pt>
                <c:pt idx="10276">
                  <c:v>0.60887897113958889</c:v>
                </c:pt>
                <c:pt idx="10277">
                  <c:v>0.60895958655410287</c:v>
                </c:pt>
                <c:pt idx="10278">
                  <c:v>0.60904023157225551</c:v>
                </c:pt>
                <c:pt idx="10279">
                  <c:v>0.60912273791101113</c:v>
                </c:pt>
                <c:pt idx="10280">
                  <c:v>0.60920146558019728</c:v>
                </c:pt>
                <c:pt idx="10281">
                  <c:v>0.60928116308318048</c:v>
                </c:pt>
                <c:pt idx="10282">
                  <c:v>0.60936164763238609</c:v>
                </c:pt>
                <c:pt idx="10283">
                  <c:v>0.60944421072800836</c:v>
                </c:pt>
                <c:pt idx="10284">
                  <c:v>0.60952297998799165</c:v>
                </c:pt>
                <c:pt idx="10285">
                  <c:v>0.60960275391737495</c:v>
                </c:pt>
                <c:pt idx="10286">
                  <c:v>0.60968160152435269</c:v>
                </c:pt>
                <c:pt idx="10287">
                  <c:v>0.60975833091470832</c:v>
                </c:pt>
                <c:pt idx="10288">
                  <c:v>0.60983807345231111</c:v>
                </c:pt>
                <c:pt idx="10289">
                  <c:v>0.60991494562890547</c:v>
                </c:pt>
                <c:pt idx="10290">
                  <c:v>0.60999460869365008</c:v>
                </c:pt>
                <c:pt idx="10291">
                  <c:v>0.61007243467701666</c:v>
                </c:pt>
                <c:pt idx="10292">
                  <c:v>0.61015098293622216</c:v>
                </c:pt>
                <c:pt idx="10293">
                  <c:v>0.61022965835200271</c:v>
                </c:pt>
                <c:pt idx="10294">
                  <c:v>0.61030624740653328</c:v>
                </c:pt>
                <c:pt idx="10295">
                  <c:v>0.61038660228252228</c:v>
                </c:pt>
                <c:pt idx="10296">
                  <c:v>0.6104641342163083</c:v>
                </c:pt>
                <c:pt idx="10297">
                  <c:v>0.61054382827546683</c:v>
                </c:pt>
                <c:pt idx="10298">
                  <c:v>0.6106279228130973</c:v>
                </c:pt>
                <c:pt idx="10299">
                  <c:v>0.61070719301700549</c:v>
                </c:pt>
                <c:pt idx="10300">
                  <c:v>0.61078783485624455</c:v>
                </c:pt>
                <c:pt idx="10301">
                  <c:v>0.61086695267094449</c:v>
                </c:pt>
                <c:pt idx="10302">
                  <c:v>0.61094731946786107</c:v>
                </c:pt>
                <c:pt idx="10303">
                  <c:v>0.61102758460574447</c:v>
                </c:pt>
                <c:pt idx="10304">
                  <c:v>0.61110922700828885</c:v>
                </c:pt>
                <c:pt idx="10305">
                  <c:v>0.61118681655989726</c:v>
                </c:pt>
                <c:pt idx="10306">
                  <c:v>0.61126806279023327</c:v>
                </c:pt>
                <c:pt idx="10307">
                  <c:v>0.61134793188836656</c:v>
                </c:pt>
                <c:pt idx="10308">
                  <c:v>0.61142877717812782</c:v>
                </c:pt>
                <c:pt idx="10309">
                  <c:v>0.61150936941305567</c:v>
                </c:pt>
                <c:pt idx="10310">
                  <c:v>0.6115878602531194</c:v>
                </c:pt>
                <c:pt idx="10311">
                  <c:v>0.61166759325398334</c:v>
                </c:pt>
                <c:pt idx="10312">
                  <c:v>0.61175007773769996</c:v>
                </c:pt>
                <c:pt idx="10313">
                  <c:v>0.61182824664645563</c:v>
                </c:pt>
                <c:pt idx="10314">
                  <c:v>0.61191054993205551</c:v>
                </c:pt>
                <c:pt idx="10315">
                  <c:v>0.61198998888333611</c:v>
                </c:pt>
                <c:pt idx="10316">
                  <c:v>0.61206989288330005</c:v>
                </c:pt>
                <c:pt idx="10317">
                  <c:v>0.61215139442019728</c:v>
                </c:pt>
                <c:pt idx="10318">
                  <c:v>0.61223179088698332</c:v>
                </c:pt>
                <c:pt idx="10319">
                  <c:v>0.61231217384338332</c:v>
                </c:pt>
                <c:pt idx="10320">
                  <c:v>0.61239139609866677</c:v>
                </c:pt>
                <c:pt idx="10321">
                  <c:v>0.61247209144963055</c:v>
                </c:pt>
                <c:pt idx="10322">
                  <c:v>0.61255050248569731</c:v>
                </c:pt>
                <c:pt idx="10323">
                  <c:v>0.61263028310404721</c:v>
                </c:pt>
                <c:pt idx="10324">
                  <c:v>0.61270815895663333</c:v>
                </c:pt>
                <c:pt idx="10325">
                  <c:v>0.61278543737199453</c:v>
                </c:pt>
                <c:pt idx="10326">
                  <c:v>0.61286512361632228</c:v>
                </c:pt>
                <c:pt idx="10327">
                  <c:v>0.61294500781430006</c:v>
                </c:pt>
                <c:pt idx="10328">
                  <c:v>0.61302334017223603</c:v>
                </c:pt>
                <c:pt idx="10329">
                  <c:v>0.61310217115613885</c:v>
                </c:pt>
                <c:pt idx="10330">
                  <c:v>0.61318310154808886</c:v>
                </c:pt>
                <c:pt idx="10331">
                  <c:v>0.61326136032740275</c:v>
                </c:pt>
                <c:pt idx="10332">
                  <c:v>0.61333894358740837</c:v>
                </c:pt>
                <c:pt idx="10333">
                  <c:v>0.61341849671469717</c:v>
                </c:pt>
                <c:pt idx="10334">
                  <c:v>0.6134997495015444</c:v>
                </c:pt>
                <c:pt idx="10335">
                  <c:v>0.61357897480328605</c:v>
                </c:pt>
                <c:pt idx="10336">
                  <c:v>0.61369136459297502</c:v>
                </c:pt>
                <c:pt idx="10337">
                  <c:v>0.61376897070142777</c:v>
                </c:pt>
                <c:pt idx="10338">
                  <c:v>0.61384639673762775</c:v>
                </c:pt>
                <c:pt idx="10339">
                  <c:v>0.6139265560441528</c:v>
                </c:pt>
                <c:pt idx="10340">
                  <c:v>0.61400382214122229</c:v>
                </c:pt>
                <c:pt idx="10341">
                  <c:v>0.61408147825134995</c:v>
                </c:pt>
                <c:pt idx="10342">
                  <c:v>0.61416089236736104</c:v>
                </c:pt>
                <c:pt idx="10343">
                  <c:v>0.61423581759134727</c:v>
                </c:pt>
                <c:pt idx="10344">
                  <c:v>0.61432095560762501</c:v>
                </c:pt>
                <c:pt idx="10345">
                  <c:v>0.61440733147991933</c:v>
                </c:pt>
                <c:pt idx="10346">
                  <c:v>0.61449025895860276</c:v>
                </c:pt>
                <c:pt idx="10347">
                  <c:v>0.61457061953014724</c:v>
                </c:pt>
                <c:pt idx="10348">
                  <c:v>0.61464934560987494</c:v>
                </c:pt>
                <c:pt idx="10349">
                  <c:v>0.61473300390773344</c:v>
                </c:pt>
                <c:pt idx="10350">
                  <c:v>0.61482020053598618</c:v>
                </c:pt>
                <c:pt idx="10351">
                  <c:v>0.61490578313668331</c:v>
                </c:pt>
                <c:pt idx="10352">
                  <c:v>0.61498729460769175</c:v>
                </c:pt>
                <c:pt idx="10353">
                  <c:v>0.61506707681549722</c:v>
                </c:pt>
                <c:pt idx="10354">
                  <c:v>0.61515756309032232</c:v>
                </c:pt>
                <c:pt idx="10355">
                  <c:v>0.61524418287806937</c:v>
                </c:pt>
                <c:pt idx="10356">
                  <c:v>0.61534015741613046</c:v>
                </c:pt>
                <c:pt idx="10357">
                  <c:v>0.61542870084444445</c:v>
                </c:pt>
                <c:pt idx="10358">
                  <c:v>0.6155268373754279</c:v>
                </c:pt>
                <c:pt idx="10359">
                  <c:v>0.61561008261309713</c:v>
                </c:pt>
                <c:pt idx="10360">
                  <c:v>0.61568923837608613</c:v>
                </c:pt>
                <c:pt idx="10361">
                  <c:v>0.61577574206723051</c:v>
                </c:pt>
                <c:pt idx="10362">
                  <c:v>0.61586371269490836</c:v>
                </c:pt>
                <c:pt idx="10363">
                  <c:v>0.61594590895705548</c:v>
                </c:pt>
                <c:pt idx="10364">
                  <c:v>0.61602689199977223</c:v>
                </c:pt>
                <c:pt idx="10365">
                  <c:v>0.61611858420901666</c:v>
                </c:pt>
                <c:pt idx="10366">
                  <c:v>0.61619991381963046</c:v>
                </c:pt>
                <c:pt idx="10367">
                  <c:v>0.6162858801417862</c:v>
                </c:pt>
                <c:pt idx="10368">
                  <c:v>0.61636748188071666</c:v>
                </c:pt>
                <c:pt idx="10369">
                  <c:v>0.61644478744930553</c:v>
                </c:pt>
                <c:pt idx="10370">
                  <c:v>0.61652593811352785</c:v>
                </c:pt>
                <c:pt idx="10371">
                  <c:v>0.61660555958747776</c:v>
                </c:pt>
                <c:pt idx="10372">
                  <c:v>0.61668541312217495</c:v>
                </c:pt>
                <c:pt idx="10373">
                  <c:v>0.61676480041609727</c:v>
                </c:pt>
                <c:pt idx="10374">
                  <c:v>0.61685016651948055</c:v>
                </c:pt>
                <c:pt idx="10375">
                  <c:v>0.61693087379137501</c:v>
                </c:pt>
                <c:pt idx="10376">
                  <c:v>0.61701075229379732</c:v>
                </c:pt>
                <c:pt idx="10377">
                  <c:v>0.61709179864989172</c:v>
                </c:pt>
                <c:pt idx="10378">
                  <c:v>0.61717307666937493</c:v>
                </c:pt>
                <c:pt idx="10379">
                  <c:v>0.61725760969850552</c:v>
                </c:pt>
                <c:pt idx="10380">
                  <c:v>0.61733880281448339</c:v>
                </c:pt>
                <c:pt idx="10381">
                  <c:v>0.61741619229316658</c:v>
                </c:pt>
                <c:pt idx="10382">
                  <c:v>0.61749557375907771</c:v>
                </c:pt>
                <c:pt idx="10383">
                  <c:v>0.6175752240419361</c:v>
                </c:pt>
                <c:pt idx="10384">
                  <c:v>0.61765121188428618</c:v>
                </c:pt>
                <c:pt idx="10385">
                  <c:v>0.61773074898454727</c:v>
                </c:pt>
                <c:pt idx="10386">
                  <c:v>0.61781143877241107</c:v>
                </c:pt>
                <c:pt idx="10387">
                  <c:v>0.61788871381017785</c:v>
                </c:pt>
                <c:pt idx="10388">
                  <c:v>0.61796898073619999</c:v>
                </c:pt>
                <c:pt idx="10389">
                  <c:v>0.6180530821614777</c:v>
                </c:pt>
                <c:pt idx="10390">
                  <c:v>0.61812967512342498</c:v>
                </c:pt>
                <c:pt idx="10391">
                  <c:v>0.61820369336339998</c:v>
                </c:pt>
                <c:pt idx="10392">
                  <c:v>0.61828416433599165</c:v>
                </c:pt>
                <c:pt idx="10393">
                  <c:v>0.61836309274037504</c:v>
                </c:pt>
                <c:pt idx="10394">
                  <c:v>0.61844201392597498</c:v>
                </c:pt>
                <c:pt idx="10395">
                  <c:v>0.61852410482035558</c:v>
                </c:pt>
                <c:pt idx="10396">
                  <c:v>0.61860062645541103</c:v>
                </c:pt>
                <c:pt idx="10397">
                  <c:v>0.61868254913223886</c:v>
                </c:pt>
                <c:pt idx="10398">
                  <c:v>0.6187640729877667</c:v>
                </c:pt>
                <c:pt idx="10399">
                  <c:v>0.61884315629800002</c:v>
                </c:pt>
                <c:pt idx="10400">
                  <c:v>0.61892223748895825</c:v>
                </c:pt>
                <c:pt idx="10401">
                  <c:v>0.61900326861275556</c:v>
                </c:pt>
                <c:pt idx="10402">
                  <c:v>0.61908050398031678</c:v>
                </c:pt>
                <c:pt idx="10403">
                  <c:v>0.6191587056716279</c:v>
                </c:pt>
                <c:pt idx="10404">
                  <c:v>0.61923961937427496</c:v>
                </c:pt>
                <c:pt idx="10405">
                  <c:v>0.61931681427690555</c:v>
                </c:pt>
                <c:pt idx="10406">
                  <c:v>0.61939832786718896</c:v>
                </c:pt>
                <c:pt idx="10407">
                  <c:v>0.6194783706797472</c:v>
                </c:pt>
                <c:pt idx="10408">
                  <c:v>0.61955726126829724</c:v>
                </c:pt>
                <c:pt idx="10409">
                  <c:v>0.61963568250338064</c:v>
                </c:pt>
                <c:pt idx="10410">
                  <c:v>0.61971895396709442</c:v>
                </c:pt>
                <c:pt idx="10411">
                  <c:v>0.61979689048396114</c:v>
                </c:pt>
                <c:pt idx="10412">
                  <c:v>0.61987555219067225</c:v>
                </c:pt>
                <c:pt idx="10413">
                  <c:v>0.61995624078644451</c:v>
                </c:pt>
                <c:pt idx="10414">
                  <c:v>0.6200324777762084</c:v>
                </c:pt>
                <c:pt idx="10415">
                  <c:v>0.62011019335852502</c:v>
                </c:pt>
                <c:pt idx="10416">
                  <c:v>0.62019265366924992</c:v>
                </c:pt>
                <c:pt idx="10417">
                  <c:v>0.62026925411489164</c:v>
                </c:pt>
                <c:pt idx="10418">
                  <c:v>0.62035045180055826</c:v>
                </c:pt>
                <c:pt idx="10419">
                  <c:v>0.62043058527840278</c:v>
                </c:pt>
                <c:pt idx="10420">
                  <c:v>0.62050564116901663</c:v>
                </c:pt>
                <c:pt idx="10421">
                  <c:v>0.62058475196361396</c:v>
                </c:pt>
                <c:pt idx="10422">
                  <c:v>0.62066629429658049</c:v>
                </c:pt>
                <c:pt idx="10423">
                  <c:v>0.62074713442060558</c:v>
                </c:pt>
                <c:pt idx="10424">
                  <c:v>0.6208289226558471</c:v>
                </c:pt>
                <c:pt idx="10425">
                  <c:v>0.62091330740186668</c:v>
                </c:pt>
                <c:pt idx="10426">
                  <c:v>0.62099236779742506</c:v>
                </c:pt>
                <c:pt idx="10427">
                  <c:v>0.62107283923360834</c:v>
                </c:pt>
                <c:pt idx="10428">
                  <c:v>0.62115331623289172</c:v>
                </c:pt>
                <c:pt idx="10429">
                  <c:v>0.62123430238829713</c:v>
                </c:pt>
                <c:pt idx="10430">
                  <c:v>0.62131496674484443</c:v>
                </c:pt>
                <c:pt idx="10431">
                  <c:v>0.62139811807208334</c:v>
                </c:pt>
                <c:pt idx="10432">
                  <c:v>0.6214769602484167</c:v>
                </c:pt>
                <c:pt idx="10433">
                  <c:v>0.62155559235148883</c:v>
                </c:pt>
                <c:pt idx="10434">
                  <c:v>0.62163606908586111</c:v>
                </c:pt>
                <c:pt idx="10435">
                  <c:v>0.62171332452032224</c:v>
                </c:pt>
                <c:pt idx="10436">
                  <c:v>0.62179218484295551</c:v>
                </c:pt>
                <c:pt idx="10437">
                  <c:v>0.62187096986505552</c:v>
                </c:pt>
                <c:pt idx="10438">
                  <c:v>0.62194861518011957</c:v>
                </c:pt>
                <c:pt idx="10439">
                  <c:v>0.62202491985426944</c:v>
                </c:pt>
                <c:pt idx="10440">
                  <c:v>0.62210638417137776</c:v>
                </c:pt>
                <c:pt idx="10441">
                  <c:v>0.62218571649657217</c:v>
                </c:pt>
                <c:pt idx="10442">
                  <c:v>0.62226460105842774</c:v>
                </c:pt>
                <c:pt idx="10443">
                  <c:v>0.6223476592699666</c:v>
                </c:pt>
                <c:pt idx="10444">
                  <c:v>0.62242540015114434</c:v>
                </c:pt>
                <c:pt idx="10445">
                  <c:v>0.62250845538245281</c:v>
                </c:pt>
                <c:pt idx="10446">
                  <c:v>0.62258886575698613</c:v>
                </c:pt>
                <c:pt idx="10447">
                  <c:v>0.62266835835244716</c:v>
                </c:pt>
                <c:pt idx="10448">
                  <c:v>0.62274758458137502</c:v>
                </c:pt>
                <c:pt idx="10449">
                  <c:v>0.62282957090271662</c:v>
                </c:pt>
                <c:pt idx="10450">
                  <c:v>0.62290692693657224</c:v>
                </c:pt>
                <c:pt idx="10451">
                  <c:v>0.62298347347312499</c:v>
                </c:pt>
                <c:pt idx="10452">
                  <c:v>0.62306462162070553</c:v>
                </c:pt>
                <c:pt idx="10453">
                  <c:v>0.62315180473857235</c:v>
                </c:pt>
                <c:pt idx="10454">
                  <c:v>0.62324352370368052</c:v>
                </c:pt>
                <c:pt idx="10455">
                  <c:v>0.62332770970132501</c:v>
                </c:pt>
                <c:pt idx="10456">
                  <c:v>0.62340704328483898</c:v>
                </c:pt>
                <c:pt idx="10457">
                  <c:v>0.62348433183299179</c:v>
                </c:pt>
                <c:pt idx="10458">
                  <c:v>0.62356679267353321</c:v>
                </c:pt>
                <c:pt idx="10459">
                  <c:v>0.62364828348159718</c:v>
                </c:pt>
                <c:pt idx="10460">
                  <c:v>0.62372828079594445</c:v>
                </c:pt>
                <c:pt idx="10461">
                  <c:v>0.6238101795646861</c:v>
                </c:pt>
                <c:pt idx="10462">
                  <c:v>0.62388839960098053</c:v>
                </c:pt>
                <c:pt idx="10463">
                  <c:v>0.62396685017479725</c:v>
                </c:pt>
                <c:pt idx="10464">
                  <c:v>0.6240470931927361</c:v>
                </c:pt>
                <c:pt idx="10465">
                  <c:v>0.62412716137038338</c:v>
                </c:pt>
                <c:pt idx="10466">
                  <c:v>0.62420729690127774</c:v>
                </c:pt>
                <c:pt idx="10467">
                  <c:v>0.62428956343067776</c:v>
                </c:pt>
                <c:pt idx="10468">
                  <c:v>0.62436931510766103</c:v>
                </c:pt>
                <c:pt idx="10469">
                  <c:v>0.62445237080256111</c:v>
                </c:pt>
                <c:pt idx="10470">
                  <c:v>0.62453450030750568</c:v>
                </c:pt>
                <c:pt idx="10471">
                  <c:v>0.62461561997731385</c:v>
                </c:pt>
                <c:pt idx="10472">
                  <c:v>0.62469565888245837</c:v>
                </c:pt>
                <c:pt idx="10473">
                  <c:v>0.62477549288007783</c:v>
                </c:pt>
                <c:pt idx="10474">
                  <c:v>0.6248539138502528</c:v>
                </c:pt>
                <c:pt idx="10475">
                  <c:v>0.62493324564562769</c:v>
                </c:pt>
                <c:pt idx="10476">
                  <c:v>0.62501535514990281</c:v>
                </c:pt>
                <c:pt idx="10477">
                  <c:v>0.62509525391790555</c:v>
                </c:pt>
                <c:pt idx="10478">
                  <c:v>0.62517554137441667</c:v>
                </c:pt>
                <c:pt idx="10479">
                  <c:v>0.62526162465413337</c:v>
                </c:pt>
                <c:pt idx="10480">
                  <c:v>0.62534875346554453</c:v>
                </c:pt>
                <c:pt idx="10481">
                  <c:v>0.62543448474671937</c:v>
                </c:pt>
                <c:pt idx="10482">
                  <c:v>0.6255156914393083</c:v>
                </c:pt>
                <c:pt idx="10483">
                  <c:v>0.62559672686788614</c:v>
                </c:pt>
                <c:pt idx="10484">
                  <c:v>0.62568223403559731</c:v>
                </c:pt>
                <c:pt idx="10485">
                  <c:v>0.62576146801312504</c:v>
                </c:pt>
                <c:pt idx="10486">
                  <c:v>0.62584129850069437</c:v>
                </c:pt>
                <c:pt idx="10487">
                  <c:v>0.62592106905248324</c:v>
                </c:pt>
                <c:pt idx="10488">
                  <c:v>0.62600432369443892</c:v>
                </c:pt>
                <c:pt idx="10489">
                  <c:v>0.6260832277271472</c:v>
                </c:pt>
                <c:pt idx="10490">
                  <c:v>0.6261639611588582</c:v>
                </c:pt>
                <c:pt idx="10491">
                  <c:v>0.62624617821640283</c:v>
                </c:pt>
                <c:pt idx="10492">
                  <c:v>0.62632276495297501</c:v>
                </c:pt>
                <c:pt idx="10493">
                  <c:v>0.62640364766120837</c:v>
                </c:pt>
                <c:pt idx="10494">
                  <c:v>0.62648530291186388</c:v>
                </c:pt>
                <c:pt idx="10495">
                  <c:v>0.62656226171387508</c:v>
                </c:pt>
                <c:pt idx="10496">
                  <c:v>0.62664043830500549</c:v>
                </c:pt>
                <c:pt idx="10497">
                  <c:v>0.62672352678245824</c:v>
                </c:pt>
                <c:pt idx="10498">
                  <c:v>0.62680072479777782</c:v>
                </c:pt>
                <c:pt idx="10499">
                  <c:v>0.62688096927271941</c:v>
                </c:pt>
                <c:pt idx="10500">
                  <c:v>0.62696250465181114</c:v>
                </c:pt>
                <c:pt idx="10501">
                  <c:v>0.62704202195008329</c:v>
                </c:pt>
                <c:pt idx="10502">
                  <c:v>0.62712179243564448</c:v>
                </c:pt>
                <c:pt idx="10503">
                  <c:v>0.62720311999320832</c:v>
                </c:pt>
                <c:pt idx="10504">
                  <c:v>0.62728700803385828</c:v>
                </c:pt>
                <c:pt idx="10505">
                  <c:v>0.62736482805675819</c:v>
                </c:pt>
                <c:pt idx="10506">
                  <c:v>0.62744688245985003</c:v>
                </c:pt>
                <c:pt idx="10507">
                  <c:v>0.62752750522560274</c:v>
                </c:pt>
                <c:pt idx="10508">
                  <c:v>0.62760819302664728</c:v>
                </c:pt>
                <c:pt idx="10509">
                  <c:v>0.62768787569469719</c:v>
                </c:pt>
                <c:pt idx="10510">
                  <c:v>0.62776719272136661</c:v>
                </c:pt>
                <c:pt idx="10511">
                  <c:v>0.62784612231784165</c:v>
                </c:pt>
                <c:pt idx="10512">
                  <c:v>0.62792987512217502</c:v>
                </c:pt>
                <c:pt idx="10513">
                  <c:v>0.62801068378819169</c:v>
                </c:pt>
                <c:pt idx="10514">
                  <c:v>0.62808911350038044</c:v>
                </c:pt>
                <c:pt idx="10515">
                  <c:v>0.62816812223858054</c:v>
                </c:pt>
                <c:pt idx="10516">
                  <c:v>0.6282452156146362</c:v>
                </c:pt>
                <c:pt idx="10517">
                  <c:v>0.62832520531283331</c:v>
                </c:pt>
                <c:pt idx="10518">
                  <c:v>0.62840871804290266</c:v>
                </c:pt>
                <c:pt idx="10519">
                  <c:v>0.62848573512501116</c:v>
                </c:pt>
                <c:pt idx="10520">
                  <c:v>0.62856187052196666</c:v>
                </c:pt>
                <c:pt idx="10521">
                  <c:v>0.62864412148793336</c:v>
                </c:pt>
                <c:pt idx="10522">
                  <c:v>0.6287219086620528</c:v>
                </c:pt>
                <c:pt idx="10523">
                  <c:v>0.62880695813231946</c:v>
                </c:pt>
                <c:pt idx="10524">
                  <c:v>0.62888911300235273</c:v>
                </c:pt>
                <c:pt idx="10525">
                  <c:v>0.62896839764383061</c:v>
                </c:pt>
                <c:pt idx="10526">
                  <c:v>0.62904841442902781</c:v>
                </c:pt>
                <c:pt idx="10527">
                  <c:v>0.62912989146179443</c:v>
                </c:pt>
                <c:pt idx="10528">
                  <c:v>0.62920822699864443</c:v>
                </c:pt>
                <c:pt idx="10529">
                  <c:v>0.62928674472702772</c:v>
                </c:pt>
                <c:pt idx="10530">
                  <c:v>0.62936821056736669</c:v>
                </c:pt>
                <c:pt idx="10531">
                  <c:v>0.62949540515740554</c:v>
                </c:pt>
                <c:pt idx="10532">
                  <c:v>0.62957534657584169</c:v>
                </c:pt>
                <c:pt idx="10533">
                  <c:v>0.6296557666195749</c:v>
                </c:pt>
                <c:pt idx="10534">
                  <c:v>0.62973318391375832</c:v>
                </c:pt>
                <c:pt idx="10535">
                  <c:v>0.62981129321786944</c:v>
                </c:pt>
                <c:pt idx="10536">
                  <c:v>0.62988945007324171</c:v>
                </c:pt>
                <c:pt idx="10537">
                  <c:v>0.62996589362621114</c:v>
                </c:pt>
                <c:pt idx="10538">
                  <c:v>0.63004388166798331</c:v>
                </c:pt>
                <c:pt idx="10539">
                  <c:v>0.63012229998906399</c:v>
                </c:pt>
                <c:pt idx="10540">
                  <c:v>0.6302010324928472</c:v>
                </c:pt>
                <c:pt idx="10541">
                  <c:v>0.63027991758452495</c:v>
                </c:pt>
                <c:pt idx="10542">
                  <c:v>0.63035915527078612</c:v>
                </c:pt>
                <c:pt idx="10543">
                  <c:v>0.6304369283384722</c:v>
                </c:pt>
                <c:pt idx="10544">
                  <c:v>0.63051569806204733</c:v>
                </c:pt>
                <c:pt idx="10545">
                  <c:v>0.63059316635131668</c:v>
                </c:pt>
                <c:pt idx="10546">
                  <c:v>0.63066887935002514</c:v>
                </c:pt>
                <c:pt idx="10547">
                  <c:v>0.63074602180056949</c:v>
                </c:pt>
                <c:pt idx="10548">
                  <c:v>0.63082688225640005</c:v>
                </c:pt>
                <c:pt idx="10549">
                  <c:v>0.63090519607066942</c:v>
                </c:pt>
                <c:pt idx="10550">
                  <c:v>0.63098530060714997</c:v>
                </c:pt>
                <c:pt idx="10551">
                  <c:v>0.63106696996423883</c:v>
                </c:pt>
                <c:pt idx="10552">
                  <c:v>0.63114650474654155</c:v>
                </c:pt>
                <c:pt idx="10553">
                  <c:v>0.63122500399748338</c:v>
                </c:pt>
                <c:pt idx="10554">
                  <c:v>0.63130666428141946</c:v>
                </c:pt>
                <c:pt idx="10555">
                  <c:v>0.63138956970638604</c:v>
                </c:pt>
                <c:pt idx="10556">
                  <c:v>0.63147201617558602</c:v>
                </c:pt>
                <c:pt idx="10557">
                  <c:v>0.63155036422941391</c:v>
                </c:pt>
                <c:pt idx="10558">
                  <c:v>0.63162917673587771</c:v>
                </c:pt>
                <c:pt idx="10559">
                  <c:v>0.63170678986443329</c:v>
                </c:pt>
                <c:pt idx="10560">
                  <c:v>0.63178453842798621</c:v>
                </c:pt>
                <c:pt idx="10561">
                  <c:v>0.63186063057846387</c:v>
                </c:pt>
                <c:pt idx="10562">
                  <c:v>0.63193998290432774</c:v>
                </c:pt>
                <c:pt idx="10563">
                  <c:v>0.63202111827002505</c:v>
                </c:pt>
                <c:pt idx="10564">
                  <c:v>0.63210089544454995</c:v>
                </c:pt>
                <c:pt idx="10565">
                  <c:v>0.63218093415101118</c:v>
                </c:pt>
                <c:pt idx="10566">
                  <c:v>0.63226316637462776</c:v>
                </c:pt>
                <c:pt idx="10567">
                  <c:v>0.63234628558158612</c:v>
                </c:pt>
                <c:pt idx="10568">
                  <c:v>0.63242858390013335</c:v>
                </c:pt>
                <c:pt idx="10569">
                  <c:v>0.63251037908924723</c:v>
                </c:pt>
                <c:pt idx="10570">
                  <c:v>0.63259285602304449</c:v>
                </c:pt>
                <c:pt idx="10571">
                  <c:v>0.63266995257801395</c:v>
                </c:pt>
                <c:pt idx="10572">
                  <c:v>0.63274886694219168</c:v>
                </c:pt>
                <c:pt idx="10573">
                  <c:v>0.63282950599988064</c:v>
                </c:pt>
                <c:pt idx="10574">
                  <c:v>0.6329143869876861</c:v>
                </c:pt>
                <c:pt idx="10575">
                  <c:v>0.63299606594774438</c:v>
                </c:pt>
                <c:pt idx="10576">
                  <c:v>0.63307727230919719</c:v>
                </c:pt>
                <c:pt idx="10577">
                  <c:v>0.63315849814150005</c:v>
                </c:pt>
                <c:pt idx="10578">
                  <c:v>0.63323972576194154</c:v>
                </c:pt>
                <c:pt idx="10579">
                  <c:v>0.63332096881336375</c:v>
                </c:pt>
                <c:pt idx="10580">
                  <c:v>0.63340142879221117</c:v>
                </c:pt>
                <c:pt idx="10581">
                  <c:v>0.63348320298724436</c:v>
                </c:pt>
                <c:pt idx="10582">
                  <c:v>0.6335647453202139</c:v>
                </c:pt>
                <c:pt idx="10583">
                  <c:v>0.63364930113156381</c:v>
                </c:pt>
                <c:pt idx="10584">
                  <c:v>0.63373027364412782</c:v>
                </c:pt>
                <c:pt idx="10585">
                  <c:v>0.63381087958812499</c:v>
                </c:pt>
                <c:pt idx="10586">
                  <c:v>0.63389129685030832</c:v>
                </c:pt>
                <c:pt idx="10587">
                  <c:v>0.63397369583447771</c:v>
                </c:pt>
                <c:pt idx="10588">
                  <c:v>0.63405360254976384</c:v>
                </c:pt>
                <c:pt idx="10589">
                  <c:v>0.63413746972878615</c:v>
                </c:pt>
                <c:pt idx="10590">
                  <c:v>0.63421717716587778</c:v>
                </c:pt>
                <c:pt idx="10591">
                  <c:v>0.63429706242349171</c:v>
                </c:pt>
                <c:pt idx="10592">
                  <c:v>0.63437924292352221</c:v>
                </c:pt>
                <c:pt idx="10593">
                  <c:v>0.63445952918794168</c:v>
                </c:pt>
                <c:pt idx="10594">
                  <c:v>0.63453837566905558</c:v>
                </c:pt>
                <c:pt idx="10595">
                  <c:v>0.63461624489890001</c:v>
                </c:pt>
                <c:pt idx="10596">
                  <c:v>0.63469789087772222</c:v>
                </c:pt>
                <c:pt idx="10597">
                  <c:v>0.63477890160348616</c:v>
                </c:pt>
                <c:pt idx="10598">
                  <c:v>0.63486309952205822</c:v>
                </c:pt>
                <c:pt idx="10599">
                  <c:v>0.63494641568925547</c:v>
                </c:pt>
                <c:pt idx="10600">
                  <c:v>0.63502581768565547</c:v>
                </c:pt>
                <c:pt idx="10601">
                  <c:v>0.63510680185423896</c:v>
                </c:pt>
                <c:pt idx="10602">
                  <c:v>0.63518936183717511</c:v>
                </c:pt>
                <c:pt idx="10603">
                  <c:v>0.63527086059252214</c:v>
                </c:pt>
                <c:pt idx="10604">
                  <c:v>0.63534981197780838</c:v>
                </c:pt>
                <c:pt idx="10605">
                  <c:v>0.63543411082691392</c:v>
                </c:pt>
                <c:pt idx="10606">
                  <c:v>0.63551557474666109</c:v>
                </c:pt>
                <c:pt idx="10607">
                  <c:v>0.63559513303968618</c:v>
                </c:pt>
                <c:pt idx="10608">
                  <c:v>0.63567607647842772</c:v>
                </c:pt>
                <c:pt idx="10609">
                  <c:v>0.63575438062349732</c:v>
                </c:pt>
                <c:pt idx="10610">
                  <c:v>0.63583359102408055</c:v>
                </c:pt>
                <c:pt idx="10611">
                  <c:v>0.63591506885157512</c:v>
                </c:pt>
                <c:pt idx="10612">
                  <c:v>0.63599520345528882</c:v>
                </c:pt>
                <c:pt idx="10613">
                  <c:v>0.63607758204142217</c:v>
                </c:pt>
                <c:pt idx="10614">
                  <c:v>0.63615865561697216</c:v>
                </c:pt>
                <c:pt idx="10615">
                  <c:v>0.63624139130115287</c:v>
                </c:pt>
                <c:pt idx="10616">
                  <c:v>0.63632508330874726</c:v>
                </c:pt>
                <c:pt idx="10617">
                  <c:v>0.63640666445096106</c:v>
                </c:pt>
                <c:pt idx="10618">
                  <c:v>0.63648817181587214</c:v>
                </c:pt>
                <c:pt idx="10619">
                  <c:v>0.63656884378856948</c:v>
                </c:pt>
                <c:pt idx="10620">
                  <c:v>0.63665231221251939</c:v>
                </c:pt>
                <c:pt idx="10621">
                  <c:v>0.63673194441530279</c:v>
                </c:pt>
                <c:pt idx="10622">
                  <c:v>0.63681549443138896</c:v>
                </c:pt>
                <c:pt idx="10623">
                  <c:v>0.63689736379517226</c:v>
                </c:pt>
                <c:pt idx="10624">
                  <c:v>0.63697816716300004</c:v>
                </c:pt>
                <c:pt idx="10625">
                  <c:v>0.63706027706463897</c:v>
                </c:pt>
                <c:pt idx="10626">
                  <c:v>0.63714336256186122</c:v>
                </c:pt>
                <c:pt idx="10627">
                  <c:v>0.63722186936272496</c:v>
                </c:pt>
                <c:pt idx="10628">
                  <c:v>0.63730265657106944</c:v>
                </c:pt>
                <c:pt idx="10629">
                  <c:v>0.63738308535681665</c:v>
                </c:pt>
                <c:pt idx="10630">
                  <c:v>0.63746256477302776</c:v>
                </c:pt>
                <c:pt idx="10631">
                  <c:v>0.63754460222191123</c:v>
                </c:pt>
                <c:pt idx="10632">
                  <c:v>0.6376249228583416</c:v>
                </c:pt>
                <c:pt idx="10633">
                  <c:v>0.63770518773131668</c:v>
                </c:pt>
                <c:pt idx="10634">
                  <c:v>0.63778687092992781</c:v>
                </c:pt>
                <c:pt idx="10635">
                  <c:v>0.6378671673933638</c:v>
                </c:pt>
                <c:pt idx="10636">
                  <c:v>0.63794814454184456</c:v>
                </c:pt>
                <c:pt idx="10637">
                  <c:v>0.6380293096436388</c:v>
                </c:pt>
                <c:pt idx="10638">
                  <c:v>0.63811195737785564</c:v>
                </c:pt>
                <c:pt idx="10639">
                  <c:v>0.6381957253482583</c:v>
                </c:pt>
                <c:pt idx="10640">
                  <c:v>0.63827946133083613</c:v>
                </c:pt>
                <c:pt idx="10641">
                  <c:v>0.6383593787749583</c:v>
                </c:pt>
                <c:pt idx="10642">
                  <c:v>0.6384358592165833</c:v>
                </c:pt>
                <c:pt idx="10643">
                  <c:v>0.63851744254429998</c:v>
                </c:pt>
                <c:pt idx="10644">
                  <c:v>0.63860027882787784</c:v>
                </c:pt>
                <c:pt idx="10645">
                  <c:v>0.63868191467391111</c:v>
                </c:pt>
                <c:pt idx="10646">
                  <c:v>0.63876705096827502</c:v>
                </c:pt>
                <c:pt idx="10647">
                  <c:v>0.6388470612631888</c:v>
                </c:pt>
                <c:pt idx="10648">
                  <c:v>0.63892568224006108</c:v>
                </c:pt>
                <c:pt idx="10649">
                  <c:v>0.63900810407267494</c:v>
                </c:pt>
                <c:pt idx="10650">
                  <c:v>0.63908907155195827</c:v>
                </c:pt>
                <c:pt idx="10651">
                  <c:v>0.63917089276843331</c:v>
                </c:pt>
                <c:pt idx="10652">
                  <c:v>0.63925400581624714</c:v>
                </c:pt>
                <c:pt idx="10653">
                  <c:v>0.6393380370404973</c:v>
                </c:pt>
                <c:pt idx="10654">
                  <c:v>0.63941603104273337</c:v>
                </c:pt>
                <c:pt idx="10655">
                  <c:v>0.63949700521098052</c:v>
                </c:pt>
                <c:pt idx="10656">
                  <c:v>0.63958043959405564</c:v>
                </c:pt>
                <c:pt idx="10657">
                  <c:v>0.63966470115714436</c:v>
                </c:pt>
                <c:pt idx="10658">
                  <c:v>0.63974773016240838</c:v>
                </c:pt>
                <c:pt idx="10659">
                  <c:v>0.63982853035131937</c:v>
                </c:pt>
                <c:pt idx="10660">
                  <c:v>0.63990964227252489</c:v>
                </c:pt>
                <c:pt idx="10661">
                  <c:v>0.63999498963355828</c:v>
                </c:pt>
                <c:pt idx="10662">
                  <c:v>0.64007610791259162</c:v>
                </c:pt>
                <c:pt idx="10663">
                  <c:v>0.64015329606003057</c:v>
                </c:pt>
                <c:pt idx="10664">
                  <c:v>0.64023127906852229</c:v>
                </c:pt>
                <c:pt idx="10665">
                  <c:v>0.64031562129656383</c:v>
                </c:pt>
                <c:pt idx="10666">
                  <c:v>0.64039811359511389</c:v>
                </c:pt>
                <c:pt idx="10667">
                  <c:v>0.64048320207330833</c:v>
                </c:pt>
                <c:pt idx="10668">
                  <c:v>0.6405621757772223</c:v>
                </c:pt>
                <c:pt idx="10669">
                  <c:v>0.64064267377058615</c:v>
                </c:pt>
                <c:pt idx="10670">
                  <c:v>0.64072162157959167</c:v>
                </c:pt>
                <c:pt idx="10671">
                  <c:v>0.64080353895823061</c:v>
                </c:pt>
                <c:pt idx="10672">
                  <c:v>0.64088731427987233</c:v>
                </c:pt>
                <c:pt idx="10673">
                  <c:v>0.64096709840827504</c:v>
                </c:pt>
                <c:pt idx="10674">
                  <c:v>0.6410507767068</c:v>
                </c:pt>
                <c:pt idx="10675">
                  <c:v>0.64113203167915278</c:v>
                </c:pt>
                <c:pt idx="10676">
                  <c:v>0.64121526744630553</c:v>
                </c:pt>
                <c:pt idx="10677">
                  <c:v>0.64129625976085558</c:v>
                </c:pt>
                <c:pt idx="10678">
                  <c:v>0.64137793024380829</c:v>
                </c:pt>
                <c:pt idx="10679">
                  <c:v>0.64145525402492787</c:v>
                </c:pt>
                <c:pt idx="10680">
                  <c:v>0.64153694325023047</c:v>
                </c:pt>
                <c:pt idx="10681">
                  <c:v>0.6416181864341084</c:v>
                </c:pt>
                <c:pt idx="10682">
                  <c:v>0.64170001169045543</c:v>
                </c:pt>
                <c:pt idx="10683">
                  <c:v>0.64178011847866656</c:v>
                </c:pt>
                <c:pt idx="10684">
                  <c:v>0.64186034864849439</c:v>
                </c:pt>
                <c:pt idx="10685">
                  <c:v>0.64194255815611945</c:v>
                </c:pt>
                <c:pt idx="10686">
                  <c:v>0.64202126026153339</c:v>
                </c:pt>
                <c:pt idx="10687">
                  <c:v>0.64210439125696661</c:v>
                </c:pt>
                <c:pt idx="10688">
                  <c:v>0.64218329297171661</c:v>
                </c:pt>
                <c:pt idx="10689">
                  <c:v>0.64227227687835553</c:v>
                </c:pt>
                <c:pt idx="10690">
                  <c:v>0.64235460950268608</c:v>
                </c:pt>
                <c:pt idx="10691">
                  <c:v>0.64243731710645835</c:v>
                </c:pt>
                <c:pt idx="10692">
                  <c:v>0.6425227812925971</c:v>
                </c:pt>
                <c:pt idx="10693">
                  <c:v>0.64260453614923607</c:v>
                </c:pt>
                <c:pt idx="10694">
                  <c:v>0.642686646050875</c:v>
                </c:pt>
                <c:pt idx="10695">
                  <c:v>0.64276718179384729</c:v>
                </c:pt>
                <c:pt idx="10696">
                  <c:v>0.64284853888882509</c:v>
                </c:pt>
                <c:pt idx="10697">
                  <c:v>0.64293290926350266</c:v>
                </c:pt>
                <c:pt idx="10698">
                  <c:v>0.64300964401827776</c:v>
                </c:pt>
                <c:pt idx="10699">
                  <c:v>0.64309031811025286</c:v>
                </c:pt>
                <c:pt idx="10700">
                  <c:v>0.6431737289826055</c:v>
                </c:pt>
                <c:pt idx="10701">
                  <c:v>0.64325612485408601</c:v>
                </c:pt>
                <c:pt idx="10702">
                  <c:v>0.6433372540606388</c:v>
                </c:pt>
                <c:pt idx="10703">
                  <c:v>0.64342052525944171</c:v>
                </c:pt>
                <c:pt idx="10704">
                  <c:v>0.64350482920805552</c:v>
                </c:pt>
                <c:pt idx="10705">
                  <c:v>0.64358481506506382</c:v>
                </c:pt>
                <c:pt idx="10706">
                  <c:v>0.64366882158650285</c:v>
                </c:pt>
                <c:pt idx="10707">
                  <c:v>0.64374913917647225</c:v>
                </c:pt>
                <c:pt idx="10708">
                  <c:v>0.64382894396781665</c:v>
                </c:pt>
                <c:pt idx="10709">
                  <c:v>0.64391214589277779</c:v>
                </c:pt>
                <c:pt idx="10710">
                  <c:v>0.64402981943554172</c:v>
                </c:pt>
                <c:pt idx="10711">
                  <c:v>0.64410583615302774</c:v>
                </c:pt>
                <c:pt idx="10712">
                  <c:v>0.6441805756092055</c:v>
                </c:pt>
                <c:pt idx="10713">
                  <c:v>0.64425790442360564</c:v>
                </c:pt>
                <c:pt idx="10714">
                  <c:v>0.64433396120866115</c:v>
                </c:pt>
                <c:pt idx="10715">
                  <c:v>0.64440949062506114</c:v>
                </c:pt>
                <c:pt idx="10716">
                  <c:v>0.64448744283781945</c:v>
                </c:pt>
                <c:pt idx="10717">
                  <c:v>0.64456507874859448</c:v>
                </c:pt>
                <c:pt idx="10718">
                  <c:v>0.64464321818616399</c:v>
                </c:pt>
                <c:pt idx="10719">
                  <c:v>0.64472272071573333</c:v>
                </c:pt>
                <c:pt idx="10720">
                  <c:v>0.64480055948098347</c:v>
                </c:pt>
                <c:pt idx="10721">
                  <c:v>0.64487794333033888</c:v>
                </c:pt>
                <c:pt idx="10722">
                  <c:v>0.64495519346660835</c:v>
                </c:pt>
                <c:pt idx="10723">
                  <c:v>0.64503196802404161</c:v>
                </c:pt>
                <c:pt idx="10724">
                  <c:v>0.64511058688163603</c:v>
                </c:pt>
                <c:pt idx="10725">
                  <c:v>0.64518655604786113</c:v>
                </c:pt>
                <c:pt idx="10726">
                  <c:v>0.64526200254758059</c:v>
                </c:pt>
                <c:pt idx="10727">
                  <c:v>0.64534150507715005</c:v>
                </c:pt>
                <c:pt idx="10728">
                  <c:v>0.64541708866754999</c:v>
                </c:pt>
                <c:pt idx="10729">
                  <c:v>0.64549267596668614</c:v>
                </c:pt>
                <c:pt idx="10730">
                  <c:v>0.64557062215274996</c:v>
                </c:pt>
                <c:pt idx="10731">
                  <c:v>0.64564857734574166</c:v>
                </c:pt>
                <c:pt idx="10732">
                  <c:v>0.6457251932223611</c:v>
                </c:pt>
                <c:pt idx="10733">
                  <c:v>0.64580343849128896</c:v>
                </c:pt>
                <c:pt idx="10734">
                  <c:v>0.64587749673260564</c:v>
                </c:pt>
                <c:pt idx="10735">
                  <c:v>0.64595357504155837</c:v>
                </c:pt>
                <c:pt idx="10736">
                  <c:v>0.64603313710954435</c:v>
                </c:pt>
                <c:pt idx="10737">
                  <c:v>0.64611022200849166</c:v>
                </c:pt>
                <c:pt idx="10738">
                  <c:v>0.64618939134809439</c:v>
                </c:pt>
                <c:pt idx="10739">
                  <c:v>0.64627326726913337</c:v>
                </c:pt>
                <c:pt idx="10740">
                  <c:v>0.64635441058211662</c:v>
                </c:pt>
                <c:pt idx="10741">
                  <c:v>0.64644027034441387</c:v>
                </c:pt>
                <c:pt idx="10742">
                  <c:v>0.64652184963226123</c:v>
                </c:pt>
                <c:pt idx="10743">
                  <c:v>0.64660213490326945</c:v>
                </c:pt>
                <c:pt idx="10744">
                  <c:v>0.64668417698806946</c:v>
                </c:pt>
                <c:pt idx="10745">
                  <c:v>0.64676719572808894</c:v>
                </c:pt>
                <c:pt idx="10746">
                  <c:v>0.64684765226311114</c:v>
                </c:pt>
                <c:pt idx="10747">
                  <c:v>0.64692861815293612</c:v>
                </c:pt>
                <c:pt idx="10748">
                  <c:v>0.64700989252991115</c:v>
                </c:pt>
                <c:pt idx="10749">
                  <c:v>0.64709318545129457</c:v>
                </c:pt>
                <c:pt idx="10750">
                  <c:v>0.6471815433767083</c:v>
                </c:pt>
                <c:pt idx="10751">
                  <c:v>0.64726518803172495</c:v>
                </c:pt>
                <c:pt idx="10752">
                  <c:v>0.64734843817021948</c:v>
                </c:pt>
                <c:pt idx="10753">
                  <c:v>0.64743344008922499</c:v>
                </c:pt>
                <c:pt idx="10754">
                  <c:v>0.64751736667421123</c:v>
                </c:pt>
                <c:pt idx="10755">
                  <c:v>0.64759942147466665</c:v>
                </c:pt>
                <c:pt idx="10756">
                  <c:v>0.64768916964530832</c:v>
                </c:pt>
                <c:pt idx="10757">
                  <c:v>0.64777283496326665</c:v>
                </c:pt>
                <c:pt idx="10758">
                  <c:v>0.64785745342572509</c:v>
                </c:pt>
                <c:pt idx="10759">
                  <c:v>0.64793894992934176</c:v>
                </c:pt>
                <c:pt idx="10760">
                  <c:v>0.64802362124125001</c:v>
                </c:pt>
                <c:pt idx="10761">
                  <c:v>0.64810772968663055</c:v>
                </c:pt>
                <c:pt idx="10762">
                  <c:v>0.64819135427474717</c:v>
                </c:pt>
                <c:pt idx="10763">
                  <c:v>0.64828045871522511</c:v>
                </c:pt>
                <c:pt idx="10764">
                  <c:v>0.64836521499686672</c:v>
                </c:pt>
                <c:pt idx="10765">
                  <c:v>0.64844933205180566</c:v>
                </c:pt>
                <c:pt idx="10766">
                  <c:v>0.64853735943635271</c:v>
                </c:pt>
                <c:pt idx="10767">
                  <c:v>0.64862134959962492</c:v>
                </c:pt>
                <c:pt idx="10768">
                  <c:v>0.64870518300268332</c:v>
                </c:pt>
                <c:pt idx="10769">
                  <c:v>0.64879046407010554</c:v>
                </c:pt>
                <c:pt idx="10770">
                  <c:v>0.64886841621663616</c:v>
                </c:pt>
                <c:pt idx="10771">
                  <c:v>0.64895296540525005</c:v>
                </c:pt>
                <c:pt idx="10772">
                  <c:v>0.64903685026698621</c:v>
                </c:pt>
                <c:pt idx="10773">
                  <c:v>0.64911639564566948</c:v>
                </c:pt>
                <c:pt idx="10774">
                  <c:v>0.64920372678173888</c:v>
                </c:pt>
                <c:pt idx="10775">
                  <c:v>0.64929142442014454</c:v>
                </c:pt>
                <c:pt idx="10776">
                  <c:v>0.64938228130340547</c:v>
                </c:pt>
                <c:pt idx="10777">
                  <c:v>0.64946788436836667</c:v>
                </c:pt>
                <c:pt idx="10778">
                  <c:v>0.64955794109238318</c:v>
                </c:pt>
                <c:pt idx="10779">
                  <c:v>0.64963840895228886</c:v>
                </c:pt>
                <c:pt idx="10780">
                  <c:v>0.6497228577401889</c:v>
                </c:pt>
                <c:pt idx="10781">
                  <c:v>0.64980861286322222</c:v>
                </c:pt>
                <c:pt idx="10782">
                  <c:v>0.64989542080296381</c:v>
                </c:pt>
                <c:pt idx="10783">
                  <c:v>0.64998385892973887</c:v>
                </c:pt>
                <c:pt idx="10784">
                  <c:v>0.65006840758853335</c:v>
                </c:pt>
                <c:pt idx="10785">
                  <c:v>0.65015370905399172</c:v>
                </c:pt>
                <c:pt idx="10786">
                  <c:v>0.65023939039971934</c:v>
                </c:pt>
                <c:pt idx="10787">
                  <c:v>0.65032778428660287</c:v>
                </c:pt>
                <c:pt idx="10788">
                  <c:v>0.65040835916995843</c:v>
                </c:pt>
                <c:pt idx="10789">
                  <c:v>0.65048898445235293</c:v>
                </c:pt>
                <c:pt idx="10790">
                  <c:v>0.65057910574806954</c:v>
                </c:pt>
                <c:pt idx="10791">
                  <c:v>0.65066443588998324</c:v>
                </c:pt>
                <c:pt idx="10792">
                  <c:v>0.65075206571154998</c:v>
                </c:pt>
                <c:pt idx="10793">
                  <c:v>0.65083777321709446</c:v>
                </c:pt>
                <c:pt idx="10794">
                  <c:v>0.65092647943231663</c:v>
                </c:pt>
                <c:pt idx="10795">
                  <c:v>0.65101579878065285</c:v>
                </c:pt>
                <c:pt idx="10796">
                  <c:v>0.65112250712182773</c:v>
                </c:pt>
                <c:pt idx="10797">
                  <c:v>0.65120897233486119</c:v>
                </c:pt>
                <c:pt idx="10798">
                  <c:v>0.65129527151584443</c:v>
                </c:pt>
                <c:pt idx="10799">
                  <c:v>0.65138220515515832</c:v>
                </c:pt>
                <c:pt idx="10800">
                  <c:v>0.65146302858988336</c:v>
                </c:pt>
                <c:pt idx="10801">
                  <c:v>0.65154405262735005</c:v>
                </c:pt>
                <c:pt idx="10802">
                  <c:v>0.65163021372424168</c:v>
                </c:pt>
                <c:pt idx="10803">
                  <c:v>0.65171175387170555</c:v>
                </c:pt>
                <c:pt idx="10804">
                  <c:v>0.65179129865434171</c:v>
                </c:pt>
                <c:pt idx="10805">
                  <c:v>0.6518747942977472</c:v>
                </c:pt>
                <c:pt idx="10806">
                  <c:v>0.65195884413189176</c:v>
                </c:pt>
                <c:pt idx="10807">
                  <c:v>0.65204316218693881</c:v>
                </c:pt>
                <c:pt idx="10808">
                  <c:v>0.65213078922695555</c:v>
                </c:pt>
                <c:pt idx="10809">
                  <c:v>0.6522136562400388</c:v>
                </c:pt>
                <c:pt idx="10810">
                  <c:v>0.65451508137914716</c:v>
                </c:pt>
                <c:pt idx="10811">
                  <c:v>0.65460050125916669</c:v>
                </c:pt>
                <c:pt idx="10812">
                  <c:v>0.65468070016966662</c:v>
                </c:pt>
                <c:pt idx="10813">
                  <c:v>0.65476571725474431</c:v>
                </c:pt>
                <c:pt idx="10814">
                  <c:v>0.6548544446627278</c:v>
                </c:pt>
                <c:pt idx="10815">
                  <c:v>0.65493438813421379</c:v>
                </c:pt>
                <c:pt idx="10816">
                  <c:v>0.65502723892529724</c:v>
                </c:pt>
                <c:pt idx="10817">
                  <c:v>0.65511933187643612</c:v>
                </c:pt>
                <c:pt idx="10818">
                  <c:v>0.65519997358321935</c:v>
                </c:pt>
                <c:pt idx="10819">
                  <c:v>0.65528109921349165</c:v>
                </c:pt>
                <c:pt idx="10820">
                  <c:v>0.65536748031775005</c:v>
                </c:pt>
                <c:pt idx="10821">
                  <c:v>0.65545457780361116</c:v>
                </c:pt>
                <c:pt idx="10822">
                  <c:v>0.65553721083534999</c:v>
                </c:pt>
                <c:pt idx="10823">
                  <c:v>0.65562170359823346</c:v>
                </c:pt>
                <c:pt idx="10824">
                  <c:v>0.65570236921310276</c:v>
                </c:pt>
                <c:pt idx="10825">
                  <c:v>0.6557847071356222</c:v>
                </c:pt>
                <c:pt idx="10826">
                  <c:v>0.65586806250943053</c:v>
                </c:pt>
                <c:pt idx="10827">
                  <c:v>0.65594725184970282</c:v>
                </c:pt>
                <c:pt idx="10828">
                  <c:v>0.65602819052007222</c:v>
                </c:pt>
                <c:pt idx="10829">
                  <c:v>0.65611628631750551</c:v>
                </c:pt>
                <c:pt idx="10830">
                  <c:v>0.65620002137290001</c:v>
                </c:pt>
                <c:pt idx="10831">
                  <c:v>0.65628376311725833</c:v>
                </c:pt>
                <c:pt idx="10832">
                  <c:v>0.6563686747683416</c:v>
                </c:pt>
                <c:pt idx="10833">
                  <c:v>0.65645014392004997</c:v>
                </c:pt>
                <c:pt idx="10834">
                  <c:v>0.65653463893466391</c:v>
                </c:pt>
                <c:pt idx="10835">
                  <c:v>0.65661974787711941</c:v>
                </c:pt>
                <c:pt idx="10836">
                  <c:v>0.65669805798265557</c:v>
                </c:pt>
                <c:pt idx="10837">
                  <c:v>0.65678075432777228</c:v>
                </c:pt>
                <c:pt idx="10838">
                  <c:v>0.65686230758825837</c:v>
                </c:pt>
                <c:pt idx="10839">
                  <c:v>0.65694215655326671</c:v>
                </c:pt>
                <c:pt idx="10840">
                  <c:v>0.65702395008669723</c:v>
                </c:pt>
                <c:pt idx="10841">
                  <c:v>0.65710772673288897</c:v>
                </c:pt>
                <c:pt idx="10842">
                  <c:v>0.65718952900833338</c:v>
                </c:pt>
                <c:pt idx="10843">
                  <c:v>0.65727420740657228</c:v>
                </c:pt>
                <c:pt idx="10844">
                  <c:v>0.65735959291458057</c:v>
                </c:pt>
                <c:pt idx="10845">
                  <c:v>0.65744079477256945</c:v>
                </c:pt>
                <c:pt idx="10846">
                  <c:v>0.6575243049197721</c:v>
                </c:pt>
                <c:pt idx="10847">
                  <c:v>0.65761059516005826</c:v>
                </c:pt>
                <c:pt idx="10848">
                  <c:v>0.65769157515631671</c:v>
                </c:pt>
                <c:pt idx="10849">
                  <c:v>0.6577742009030445</c:v>
                </c:pt>
                <c:pt idx="10850">
                  <c:v>0.65785995033052214</c:v>
                </c:pt>
                <c:pt idx="10851">
                  <c:v>0.65794170624679726</c:v>
                </c:pt>
                <c:pt idx="10852">
                  <c:v>0.65802421119477772</c:v>
                </c:pt>
                <c:pt idx="10853">
                  <c:v>0.65810527702172494</c:v>
                </c:pt>
                <c:pt idx="10854">
                  <c:v>0.65818666378656943</c:v>
                </c:pt>
                <c:pt idx="10855">
                  <c:v>0.65827049314975561</c:v>
                </c:pt>
                <c:pt idx="10856">
                  <c:v>0.65835499743620551</c:v>
                </c:pt>
                <c:pt idx="10857">
                  <c:v>0.65843404452005838</c:v>
                </c:pt>
                <c:pt idx="10858">
                  <c:v>0.65851463139056954</c:v>
                </c:pt>
                <c:pt idx="10859">
                  <c:v>0.65859935363133615</c:v>
                </c:pt>
                <c:pt idx="10860">
                  <c:v>0.65868073271380279</c:v>
                </c:pt>
                <c:pt idx="10861">
                  <c:v>0.65876601590050554</c:v>
                </c:pt>
                <c:pt idx="10862">
                  <c:v>0.65884949988788888</c:v>
                </c:pt>
                <c:pt idx="10863">
                  <c:v>0.6589309095011805</c:v>
                </c:pt>
                <c:pt idx="10864">
                  <c:v>0.65901341901885002</c:v>
                </c:pt>
                <c:pt idx="10865">
                  <c:v>0.65909809847672773</c:v>
                </c:pt>
                <c:pt idx="10866">
                  <c:v>0.65917988850010556</c:v>
                </c:pt>
                <c:pt idx="10867">
                  <c:v>0.65926069425211942</c:v>
                </c:pt>
                <c:pt idx="10868">
                  <c:v>0.65934438731935274</c:v>
                </c:pt>
                <c:pt idx="10869">
                  <c:v>0.65942686769697223</c:v>
                </c:pt>
                <c:pt idx="10870">
                  <c:v>0.65951121992534989</c:v>
                </c:pt>
                <c:pt idx="10871">
                  <c:v>0.65959353586037772</c:v>
                </c:pt>
                <c:pt idx="10872">
                  <c:v>0.65967110733191114</c:v>
                </c:pt>
                <c:pt idx="10873">
                  <c:v>0.65975519882308065</c:v>
                </c:pt>
                <c:pt idx="10874">
                  <c:v>0.65984061572286667</c:v>
                </c:pt>
                <c:pt idx="10875">
                  <c:v>0.65992558379967781</c:v>
                </c:pt>
                <c:pt idx="10876">
                  <c:v>0.66000897990332485</c:v>
                </c:pt>
                <c:pt idx="10877">
                  <c:v>0.66009042912059168</c:v>
                </c:pt>
                <c:pt idx="10878">
                  <c:v>0.66017246749665837</c:v>
                </c:pt>
                <c:pt idx="10879">
                  <c:v>0.66025246368514168</c:v>
                </c:pt>
                <c:pt idx="10880">
                  <c:v>0.66033811224831385</c:v>
                </c:pt>
                <c:pt idx="10881">
                  <c:v>0.66041839712195838</c:v>
                </c:pt>
                <c:pt idx="10882">
                  <c:v>0.66050137208567494</c:v>
                </c:pt>
                <c:pt idx="10883">
                  <c:v>0.66058622221151941</c:v>
                </c:pt>
                <c:pt idx="10884">
                  <c:v>0.66071623285611392</c:v>
                </c:pt>
                <c:pt idx="10885">
                  <c:v>0.66079663442240555</c:v>
                </c:pt>
                <c:pt idx="10886">
                  <c:v>0.66087835404607786</c:v>
                </c:pt>
                <c:pt idx="10887">
                  <c:v>0.66095783763461391</c:v>
                </c:pt>
                <c:pt idx="10888">
                  <c:v>0.66103819900088612</c:v>
                </c:pt>
                <c:pt idx="10889">
                  <c:v>0.66112199121051107</c:v>
                </c:pt>
                <c:pt idx="10890">
                  <c:v>0.66120195494757505</c:v>
                </c:pt>
                <c:pt idx="10891">
                  <c:v>0.66128223260243613</c:v>
                </c:pt>
                <c:pt idx="10892">
                  <c:v>0.66136509272787214</c:v>
                </c:pt>
                <c:pt idx="10893">
                  <c:v>0.66144546959134998</c:v>
                </c:pt>
                <c:pt idx="10894">
                  <c:v>0.66152531378798884</c:v>
                </c:pt>
                <c:pt idx="10895">
                  <c:v>0.66160615808433898</c:v>
                </c:pt>
                <c:pt idx="10896">
                  <c:v>0.66168697324063896</c:v>
                </c:pt>
                <c:pt idx="10897">
                  <c:v>0.66176901453071102</c:v>
                </c:pt>
                <c:pt idx="10898">
                  <c:v>0.66185143139627223</c:v>
                </c:pt>
                <c:pt idx="10899">
                  <c:v>0.66193241013420834</c:v>
                </c:pt>
                <c:pt idx="10900">
                  <c:v>0.66201643089453333</c:v>
                </c:pt>
                <c:pt idx="10901">
                  <c:v>0.66209865212440278</c:v>
                </c:pt>
                <c:pt idx="10902">
                  <c:v>0.66218184868494445</c:v>
                </c:pt>
                <c:pt idx="10903">
                  <c:v>0.66226330253812771</c:v>
                </c:pt>
                <c:pt idx="10904">
                  <c:v>0.66234704070620842</c:v>
                </c:pt>
                <c:pt idx="10905">
                  <c:v>0.66243139968977782</c:v>
                </c:pt>
                <c:pt idx="10906">
                  <c:v>0.66251418193181122</c:v>
                </c:pt>
                <c:pt idx="10907">
                  <c:v>0.66259573572211672</c:v>
                </c:pt>
                <c:pt idx="10908">
                  <c:v>0.66268169628249163</c:v>
                </c:pt>
                <c:pt idx="10909">
                  <c:v>0.66276728782388894</c:v>
                </c:pt>
                <c:pt idx="10910">
                  <c:v>0.66284798555903879</c:v>
                </c:pt>
                <c:pt idx="10911">
                  <c:v>0.66292967591020557</c:v>
                </c:pt>
                <c:pt idx="10912">
                  <c:v>0.66301307691468059</c:v>
                </c:pt>
                <c:pt idx="10913">
                  <c:v>0.6630978446536584</c:v>
                </c:pt>
                <c:pt idx="10914">
                  <c:v>0.66317885888947214</c:v>
                </c:pt>
                <c:pt idx="10915">
                  <c:v>0.66326183875401656</c:v>
                </c:pt>
                <c:pt idx="10916">
                  <c:v>0.66334831204679157</c:v>
                </c:pt>
                <c:pt idx="10917">
                  <c:v>0.66343246029482783</c:v>
                </c:pt>
                <c:pt idx="10918">
                  <c:v>0.66352372394667503</c:v>
                </c:pt>
                <c:pt idx="10919">
                  <c:v>0.66361081884966944</c:v>
                </c:pt>
                <c:pt idx="10920">
                  <c:v>0.66369335624906656</c:v>
                </c:pt>
                <c:pt idx="10921">
                  <c:v>0.66377905805905557</c:v>
                </c:pt>
                <c:pt idx="10922">
                  <c:v>0.66386258688237776</c:v>
                </c:pt>
                <c:pt idx="10923">
                  <c:v>0.66394936031765284</c:v>
                </c:pt>
                <c:pt idx="10924">
                  <c:v>0.66403330239984726</c:v>
                </c:pt>
                <c:pt idx="10925">
                  <c:v>0.6641187934743028</c:v>
                </c:pt>
                <c:pt idx="10926">
                  <c:v>0.66420539451969995</c:v>
                </c:pt>
                <c:pt idx="10927">
                  <c:v>0.66428771826955824</c:v>
                </c:pt>
                <c:pt idx="10928">
                  <c:v>0.66437397168742218</c:v>
                </c:pt>
                <c:pt idx="10929">
                  <c:v>0.66445631722609166</c:v>
                </c:pt>
                <c:pt idx="10930">
                  <c:v>0.6645414082871528</c:v>
                </c:pt>
                <c:pt idx="10931">
                  <c:v>0.66462430364555547</c:v>
                </c:pt>
                <c:pt idx="10932">
                  <c:v>0.6647061500946666</c:v>
                </c:pt>
                <c:pt idx="10933">
                  <c:v>0.66478995594713342</c:v>
                </c:pt>
                <c:pt idx="10934">
                  <c:v>0.66487397743595833</c:v>
                </c:pt>
                <c:pt idx="10935">
                  <c:v>0.66495204885800552</c:v>
                </c:pt>
                <c:pt idx="10936">
                  <c:v>0.66503672473960274</c:v>
                </c:pt>
                <c:pt idx="10937">
                  <c:v>0.66511770274903881</c:v>
                </c:pt>
                <c:pt idx="10938">
                  <c:v>0.66519875115818328</c:v>
                </c:pt>
                <c:pt idx="10939">
                  <c:v>0.66528020805782495</c:v>
                </c:pt>
                <c:pt idx="10940">
                  <c:v>0.66536442988448607</c:v>
                </c:pt>
                <c:pt idx="10941">
                  <c:v>0.66544707430733341</c:v>
                </c:pt>
                <c:pt idx="10942">
                  <c:v>0.66553368389606382</c:v>
                </c:pt>
                <c:pt idx="10943">
                  <c:v>0.66561753564410553</c:v>
                </c:pt>
                <c:pt idx="10944">
                  <c:v>0.66570067836178604</c:v>
                </c:pt>
                <c:pt idx="10945">
                  <c:v>0.66578299807177499</c:v>
                </c:pt>
                <c:pt idx="10946">
                  <c:v>0.66587036106321384</c:v>
                </c:pt>
                <c:pt idx="10947">
                  <c:v>0.66595169385274167</c:v>
                </c:pt>
                <c:pt idx="10948">
                  <c:v>0.66603383229838342</c:v>
                </c:pt>
                <c:pt idx="10949">
                  <c:v>0.66611789729860005</c:v>
                </c:pt>
                <c:pt idx="10950">
                  <c:v>0.66619915352927217</c:v>
                </c:pt>
                <c:pt idx="10951">
                  <c:v>0.66628143443001386</c:v>
                </c:pt>
                <c:pt idx="10952">
                  <c:v>0.66636741618315276</c:v>
                </c:pt>
                <c:pt idx="10953">
                  <c:v>0.66645117852422764</c:v>
                </c:pt>
                <c:pt idx="10954">
                  <c:v>0.66653468145264438</c:v>
                </c:pt>
                <c:pt idx="10955">
                  <c:v>0.66661900818347775</c:v>
                </c:pt>
                <c:pt idx="10956">
                  <c:v>0.66670126563972787</c:v>
                </c:pt>
                <c:pt idx="10957">
                  <c:v>0.6667842211325945</c:v>
                </c:pt>
                <c:pt idx="10958">
                  <c:v>0.66687129868401374</c:v>
                </c:pt>
                <c:pt idx="10959">
                  <c:v>0.66695649994744177</c:v>
                </c:pt>
                <c:pt idx="10960">
                  <c:v>0.66704135364956108</c:v>
                </c:pt>
                <c:pt idx="10961">
                  <c:v>0.66712398548920837</c:v>
                </c:pt>
                <c:pt idx="10962">
                  <c:v>0.66720594743887496</c:v>
                </c:pt>
                <c:pt idx="10963">
                  <c:v>0.6672859103812111</c:v>
                </c:pt>
                <c:pt idx="10964">
                  <c:v>0.66737030221356108</c:v>
                </c:pt>
                <c:pt idx="10965">
                  <c:v>0.66745205766624727</c:v>
                </c:pt>
                <c:pt idx="10966">
                  <c:v>0.66753475434250276</c:v>
                </c:pt>
                <c:pt idx="10967">
                  <c:v>0.66762155373891108</c:v>
                </c:pt>
                <c:pt idx="10968">
                  <c:v>0.66770338720745281</c:v>
                </c:pt>
                <c:pt idx="10969">
                  <c:v>0.66778716226418611</c:v>
                </c:pt>
                <c:pt idx="10970">
                  <c:v>0.6678725810845666</c:v>
                </c:pt>
                <c:pt idx="10971">
                  <c:v>0.66795373949739434</c:v>
                </c:pt>
                <c:pt idx="10972">
                  <c:v>0.66803981430000547</c:v>
                </c:pt>
                <c:pt idx="10973">
                  <c:v>0.66812572770648326</c:v>
                </c:pt>
                <c:pt idx="10974">
                  <c:v>0.66820812245210004</c:v>
                </c:pt>
                <c:pt idx="10975">
                  <c:v>0.66829280250602219</c:v>
                </c:pt>
                <c:pt idx="10976">
                  <c:v>0.66837995602024725</c:v>
                </c:pt>
                <c:pt idx="10977">
                  <c:v>0.66846321668889719</c:v>
                </c:pt>
                <c:pt idx="10978">
                  <c:v>0.66854593137899998</c:v>
                </c:pt>
                <c:pt idx="10979">
                  <c:v>0.66862930403815268</c:v>
                </c:pt>
                <c:pt idx="10980">
                  <c:v>0.66871273272567222</c:v>
                </c:pt>
                <c:pt idx="10981">
                  <c:v>0.66879485342237488</c:v>
                </c:pt>
                <c:pt idx="10982">
                  <c:v>0.66887882457838888</c:v>
                </c:pt>
                <c:pt idx="10983">
                  <c:v>0.66896164920594714</c:v>
                </c:pt>
                <c:pt idx="10984">
                  <c:v>0.66904498166508064</c:v>
                </c:pt>
                <c:pt idx="10985">
                  <c:v>0.66912963271140835</c:v>
                </c:pt>
                <c:pt idx="10986">
                  <c:v>0.66921353095107494</c:v>
                </c:pt>
                <c:pt idx="10987">
                  <c:v>0.66929954595035845</c:v>
                </c:pt>
                <c:pt idx="10988">
                  <c:v>0.66938502907752773</c:v>
                </c:pt>
                <c:pt idx="10989">
                  <c:v>0.66946925659974166</c:v>
                </c:pt>
                <c:pt idx="10990">
                  <c:v>0.66955342716640831</c:v>
                </c:pt>
                <c:pt idx="10991">
                  <c:v>0.66963666955629719</c:v>
                </c:pt>
                <c:pt idx="10992">
                  <c:v>0.66971786505646114</c:v>
                </c:pt>
                <c:pt idx="10993">
                  <c:v>0.66980420046382227</c:v>
                </c:pt>
                <c:pt idx="10994">
                  <c:v>0.66989162266254176</c:v>
                </c:pt>
                <c:pt idx="10995">
                  <c:v>0.66997419171863049</c:v>
                </c:pt>
                <c:pt idx="10996">
                  <c:v>0.67005928748183619</c:v>
                </c:pt>
                <c:pt idx="10997">
                  <c:v>0.6701450025373028</c:v>
                </c:pt>
                <c:pt idx="10998">
                  <c:v>0.6702290080653277</c:v>
                </c:pt>
                <c:pt idx="10999">
                  <c:v>0.67031149983405836</c:v>
                </c:pt>
                <c:pt idx="11000">
                  <c:v>0.67039577272203066</c:v>
                </c:pt>
                <c:pt idx="11001">
                  <c:v>0.67048074861367513</c:v>
                </c:pt>
                <c:pt idx="11002">
                  <c:v>0.67056434141264998</c:v>
                </c:pt>
                <c:pt idx="11003">
                  <c:v>0.67064972903993336</c:v>
                </c:pt>
                <c:pt idx="11004">
                  <c:v>0.67073560575644164</c:v>
                </c:pt>
                <c:pt idx="11005">
                  <c:v>0.67082091417577494</c:v>
                </c:pt>
                <c:pt idx="11006">
                  <c:v>0.67090457333458597</c:v>
                </c:pt>
                <c:pt idx="11007">
                  <c:v>0.67098889741632506</c:v>
                </c:pt>
                <c:pt idx="11008">
                  <c:v>0.67107080989413614</c:v>
                </c:pt>
                <c:pt idx="11009">
                  <c:v>0.67115660217073059</c:v>
                </c:pt>
                <c:pt idx="11010">
                  <c:v>0.6712384604083167</c:v>
                </c:pt>
                <c:pt idx="11011">
                  <c:v>0.6713218663798417</c:v>
                </c:pt>
                <c:pt idx="11012">
                  <c:v>0.67140596210956383</c:v>
                </c:pt>
                <c:pt idx="11013">
                  <c:v>0.67148835870954726</c:v>
                </c:pt>
                <c:pt idx="11014">
                  <c:v>0.67157218820518894</c:v>
                </c:pt>
                <c:pt idx="11015">
                  <c:v>0.67165757709079166</c:v>
                </c:pt>
                <c:pt idx="11016">
                  <c:v>0.67174014773633606</c:v>
                </c:pt>
                <c:pt idx="11017">
                  <c:v>0.67182529826958881</c:v>
                </c:pt>
                <c:pt idx="11018">
                  <c:v>0.67191148307588322</c:v>
                </c:pt>
                <c:pt idx="11019">
                  <c:v>0.67199249996079169</c:v>
                </c:pt>
                <c:pt idx="11020">
                  <c:v>0.67207519378926939</c:v>
                </c:pt>
                <c:pt idx="11021">
                  <c:v>0.67215878976715837</c:v>
                </c:pt>
                <c:pt idx="11022">
                  <c:v>0.67223930683400834</c:v>
                </c:pt>
                <c:pt idx="11023">
                  <c:v>0.67232055591212225</c:v>
                </c:pt>
                <c:pt idx="11024">
                  <c:v>0.67240379823578611</c:v>
                </c:pt>
                <c:pt idx="11025">
                  <c:v>0.6724902583493112</c:v>
                </c:pt>
                <c:pt idx="11026">
                  <c:v>0.67257571962144458</c:v>
                </c:pt>
                <c:pt idx="11027">
                  <c:v>0.67266000244352497</c:v>
                </c:pt>
                <c:pt idx="11028">
                  <c:v>0.67274242805109996</c:v>
                </c:pt>
                <c:pt idx="11029">
                  <c:v>0.67282820324102777</c:v>
                </c:pt>
                <c:pt idx="11030">
                  <c:v>0.67291318409972511</c:v>
                </c:pt>
                <c:pt idx="11031">
                  <c:v>0.6729943380090917</c:v>
                </c:pt>
                <c:pt idx="11032">
                  <c:v>0.67307907634311115</c:v>
                </c:pt>
                <c:pt idx="11033">
                  <c:v>0.67316199249691377</c:v>
                </c:pt>
                <c:pt idx="11034">
                  <c:v>0.6732429559363251</c:v>
                </c:pt>
                <c:pt idx="11035">
                  <c:v>0.67333146697945001</c:v>
                </c:pt>
                <c:pt idx="11036">
                  <c:v>0.67341556476221942</c:v>
                </c:pt>
                <c:pt idx="11037">
                  <c:v>0.67349770088990268</c:v>
                </c:pt>
                <c:pt idx="11038">
                  <c:v>0.67357850829760013</c:v>
                </c:pt>
                <c:pt idx="11039">
                  <c:v>0.67366601460509712</c:v>
                </c:pt>
                <c:pt idx="11040">
                  <c:v>0.67374929626782498</c:v>
                </c:pt>
                <c:pt idx="11041">
                  <c:v>0.67383474336729998</c:v>
                </c:pt>
                <c:pt idx="11042">
                  <c:v>0.67392122500472496</c:v>
                </c:pt>
                <c:pt idx="11043">
                  <c:v>0.6740049270126528</c:v>
                </c:pt>
                <c:pt idx="11044">
                  <c:v>0.67409044557147502</c:v>
                </c:pt>
                <c:pt idx="11045">
                  <c:v>0.67417448785569722</c:v>
                </c:pt>
                <c:pt idx="11046">
                  <c:v>0.67425706201129443</c:v>
                </c:pt>
                <c:pt idx="11047">
                  <c:v>0.67434414929813602</c:v>
                </c:pt>
                <c:pt idx="11048">
                  <c:v>0.67442879233095288</c:v>
                </c:pt>
                <c:pt idx="11049">
                  <c:v>0.6745138956440806</c:v>
                </c:pt>
                <c:pt idx="11050">
                  <c:v>0.674599001804986</c:v>
                </c:pt>
                <c:pt idx="11051">
                  <c:v>0.67468389557467512</c:v>
                </c:pt>
                <c:pt idx="11052">
                  <c:v>0.67476712730195554</c:v>
                </c:pt>
                <c:pt idx="11053">
                  <c:v>0.67484838796986379</c:v>
                </c:pt>
                <c:pt idx="11054">
                  <c:v>0.67493151711093058</c:v>
                </c:pt>
                <c:pt idx="11055">
                  <c:v>0.67501677850881947</c:v>
                </c:pt>
                <c:pt idx="11056">
                  <c:v>0.67510097079806664</c:v>
                </c:pt>
                <c:pt idx="11057">
                  <c:v>0.67518687864144444</c:v>
                </c:pt>
                <c:pt idx="11058">
                  <c:v>0.67527140319347212</c:v>
                </c:pt>
                <c:pt idx="11059">
                  <c:v>0.6753553618325111</c:v>
                </c:pt>
                <c:pt idx="11060">
                  <c:v>0.67544333199659712</c:v>
                </c:pt>
                <c:pt idx="11061">
                  <c:v>0.67552470664183062</c:v>
                </c:pt>
                <c:pt idx="11062">
                  <c:v>0.67560685707463053</c:v>
                </c:pt>
                <c:pt idx="11063">
                  <c:v>0.67569366256395835</c:v>
                </c:pt>
                <c:pt idx="11064">
                  <c:v>0.67577737662527215</c:v>
                </c:pt>
                <c:pt idx="11065">
                  <c:v>0.67586115446355555</c:v>
                </c:pt>
                <c:pt idx="11066">
                  <c:v>0.67594820850425275</c:v>
                </c:pt>
                <c:pt idx="11067">
                  <c:v>0.67603129658433891</c:v>
                </c:pt>
                <c:pt idx="11068">
                  <c:v>0.67611735396915007</c:v>
                </c:pt>
                <c:pt idx="11069">
                  <c:v>0.67620215601391109</c:v>
                </c:pt>
                <c:pt idx="11070">
                  <c:v>0.67628489103581946</c:v>
                </c:pt>
                <c:pt idx="11071">
                  <c:v>0.67637015528148892</c:v>
                </c:pt>
                <c:pt idx="11072">
                  <c:v>0.67645549131764171</c:v>
                </c:pt>
                <c:pt idx="11073">
                  <c:v>0.67654167426956957</c:v>
                </c:pt>
                <c:pt idx="11074">
                  <c:v>0.67662464141845546</c:v>
                </c:pt>
                <c:pt idx="11075">
                  <c:v>0.67670822766091943</c:v>
                </c:pt>
                <c:pt idx="11076">
                  <c:v>0.67679130507840002</c:v>
                </c:pt>
                <c:pt idx="11077">
                  <c:v>0.67687525702847218</c:v>
                </c:pt>
                <c:pt idx="11078">
                  <c:v>0.67699822200669169</c:v>
                </c:pt>
                <c:pt idx="11079">
                  <c:v>0.67708333128028331</c:v>
                </c:pt>
                <c:pt idx="11080">
                  <c:v>0.67716760151915834</c:v>
                </c:pt>
                <c:pt idx="11081">
                  <c:v>0.67725254065460549</c:v>
                </c:pt>
                <c:pt idx="11082">
                  <c:v>0.67733549336592214</c:v>
                </c:pt>
                <c:pt idx="11083">
                  <c:v>0.67741681999630277</c:v>
                </c:pt>
                <c:pt idx="11084">
                  <c:v>0.67749930448002227</c:v>
                </c:pt>
                <c:pt idx="11085">
                  <c:v>0.67758235322104443</c:v>
                </c:pt>
                <c:pt idx="11086">
                  <c:v>0.67766378343105271</c:v>
                </c:pt>
                <c:pt idx="11087">
                  <c:v>0.67774794823593332</c:v>
                </c:pt>
                <c:pt idx="11088">
                  <c:v>0.67782997422748048</c:v>
                </c:pt>
                <c:pt idx="11089">
                  <c:v>0.67791285693645276</c:v>
                </c:pt>
                <c:pt idx="11090">
                  <c:v>0.67799964348474995</c:v>
                </c:pt>
                <c:pt idx="11091">
                  <c:v>0.6780844863255806</c:v>
                </c:pt>
                <c:pt idx="11092">
                  <c:v>0.67816775626606385</c:v>
                </c:pt>
                <c:pt idx="11093">
                  <c:v>0.67825243141915836</c:v>
                </c:pt>
                <c:pt idx="11094">
                  <c:v>0.67833778871430284</c:v>
                </c:pt>
                <c:pt idx="11095">
                  <c:v>0.67842037942674172</c:v>
                </c:pt>
                <c:pt idx="11096">
                  <c:v>0.6785032547182499</c:v>
                </c:pt>
                <c:pt idx="11097">
                  <c:v>0.67858729620774449</c:v>
                </c:pt>
                <c:pt idx="11098">
                  <c:v>0.67866974963081939</c:v>
                </c:pt>
                <c:pt idx="11099">
                  <c:v>0.67875235332383044</c:v>
                </c:pt>
                <c:pt idx="11100">
                  <c:v>0.67883383181360002</c:v>
                </c:pt>
                <c:pt idx="11101">
                  <c:v>0.6789171118206444</c:v>
                </c:pt>
                <c:pt idx="11102">
                  <c:v>0.6789991166194278</c:v>
                </c:pt>
                <c:pt idx="11103">
                  <c:v>0.67908185985353053</c:v>
                </c:pt>
                <c:pt idx="11104">
                  <c:v>0.67916339483525834</c:v>
                </c:pt>
                <c:pt idx="11105">
                  <c:v>0.67924203435579722</c:v>
                </c:pt>
                <c:pt idx="11106">
                  <c:v>0.67932713780138043</c:v>
                </c:pt>
                <c:pt idx="11107">
                  <c:v>0.67941367957326948</c:v>
                </c:pt>
                <c:pt idx="11108">
                  <c:v>0.6794969450765167</c:v>
                </c:pt>
                <c:pt idx="11109">
                  <c:v>0.6795817564593416</c:v>
                </c:pt>
                <c:pt idx="11110">
                  <c:v>0.67966789815160833</c:v>
                </c:pt>
                <c:pt idx="11111">
                  <c:v>0.67975172268019723</c:v>
                </c:pt>
                <c:pt idx="11112">
                  <c:v>0.67983660651577782</c:v>
                </c:pt>
                <c:pt idx="11113">
                  <c:v>0.67992338544792497</c:v>
                </c:pt>
                <c:pt idx="11114">
                  <c:v>0.68000487572616952</c:v>
                </c:pt>
                <c:pt idx="11115">
                  <c:v>0.68008864164352223</c:v>
                </c:pt>
                <c:pt idx="11116">
                  <c:v>0.68017527222633345</c:v>
                </c:pt>
                <c:pt idx="11117">
                  <c:v>0.68025998115539454</c:v>
                </c:pt>
                <c:pt idx="11118">
                  <c:v>0.68034438146484999</c:v>
                </c:pt>
                <c:pt idx="11119">
                  <c:v>0.68043181531958896</c:v>
                </c:pt>
                <c:pt idx="11120">
                  <c:v>0.68051542215876948</c:v>
                </c:pt>
                <c:pt idx="11121">
                  <c:v>0.68060034533341662</c:v>
                </c:pt>
                <c:pt idx="11122">
                  <c:v>0.68068510426415274</c:v>
                </c:pt>
                <c:pt idx="11123">
                  <c:v>0.68076928973197781</c:v>
                </c:pt>
                <c:pt idx="11124">
                  <c:v>0.68085171189573046</c:v>
                </c:pt>
                <c:pt idx="11125">
                  <c:v>0.68093699673811392</c:v>
                </c:pt>
                <c:pt idx="11126">
                  <c:v>0.68102389474709724</c:v>
                </c:pt>
                <c:pt idx="11127">
                  <c:v>0.6811079821321695</c:v>
                </c:pt>
                <c:pt idx="11128">
                  <c:v>0.68119539433055276</c:v>
                </c:pt>
                <c:pt idx="11129">
                  <c:v>0.68127743542194164</c:v>
                </c:pt>
                <c:pt idx="11130">
                  <c:v>0.68135981427298609</c:v>
                </c:pt>
                <c:pt idx="11131">
                  <c:v>0.68144836114512508</c:v>
                </c:pt>
                <c:pt idx="11132">
                  <c:v>0.68153313974539431</c:v>
                </c:pt>
                <c:pt idx="11133">
                  <c:v>0.6816172573963778</c:v>
                </c:pt>
                <c:pt idx="11134">
                  <c:v>0.68170436395539169</c:v>
                </c:pt>
                <c:pt idx="11135">
                  <c:v>0.68178572515646396</c:v>
                </c:pt>
                <c:pt idx="11136">
                  <c:v>0.68186954299608615</c:v>
                </c:pt>
                <c:pt idx="11137">
                  <c:v>0.68195402787791104</c:v>
                </c:pt>
                <c:pt idx="11138">
                  <c:v>0.68203889674610563</c:v>
                </c:pt>
                <c:pt idx="11139">
                  <c:v>0.68212376760111659</c:v>
                </c:pt>
                <c:pt idx="11140">
                  <c:v>0.68220845699310273</c:v>
                </c:pt>
                <c:pt idx="11141">
                  <c:v>0.68228888253370834</c:v>
                </c:pt>
                <c:pt idx="11142">
                  <c:v>0.68237384094132214</c:v>
                </c:pt>
                <c:pt idx="11143">
                  <c:v>0.68246301412582222</c:v>
                </c:pt>
                <c:pt idx="11144">
                  <c:v>0.68254355563057778</c:v>
                </c:pt>
                <c:pt idx="11145">
                  <c:v>0.68262730717658882</c:v>
                </c:pt>
                <c:pt idx="11146">
                  <c:v>0.68271362834506388</c:v>
                </c:pt>
                <c:pt idx="11147">
                  <c:v>0.68279741876654998</c:v>
                </c:pt>
                <c:pt idx="11148">
                  <c:v>0.68288073652320269</c:v>
                </c:pt>
                <c:pt idx="11149">
                  <c:v>0.68297144545448885</c:v>
                </c:pt>
                <c:pt idx="11150">
                  <c:v>0.68305478718545543</c:v>
                </c:pt>
                <c:pt idx="11151">
                  <c:v>0.68313711173004443</c:v>
                </c:pt>
                <c:pt idx="11152">
                  <c:v>0.68322201020187778</c:v>
                </c:pt>
                <c:pt idx="11153">
                  <c:v>0.68330363359716118</c:v>
                </c:pt>
                <c:pt idx="11154">
                  <c:v>0.68338729434543066</c:v>
                </c:pt>
                <c:pt idx="11155">
                  <c:v>0.68347236785623611</c:v>
                </c:pt>
                <c:pt idx="11156">
                  <c:v>0.6835552765263444</c:v>
                </c:pt>
                <c:pt idx="11157">
                  <c:v>0.68364423354466675</c:v>
                </c:pt>
                <c:pt idx="11158">
                  <c:v>0.68373607589138607</c:v>
                </c:pt>
                <c:pt idx="11159">
                  <c:v>0.68381986591550836</c:v>
                </c:pt>
                <c:pt idx="11160">
                  <c:v>0.68390403780672215</c:v>
                </c:pt>
                <c:pt idx="11161">
                  <c:v>0.68399323980013327</c:v>
                </c:pt>
                <c:pt idx="11162">
                  <c:v>0.68407928268114726</c:v>
                </c:pt>
                <c:pt idx="11163">
                  <c:v>0.68416559682951938</c:v>
                </c:pt>
                <c:pt idx="11164">
                  <c:v>0.68425397435823887</c:v>
                </c:pt>
                <c:pt idx="11165">
                  <c:v>0.68433648804823333</c:v>
                </c:pt>
                <c:pt idx="11166">
                  <c:v>0.68441959116193896</c:v>
                </c:pt>
                <c:pt idx="11167">
                  <c:v>0.68450593762927503</c:v>
                </c:pt>
                <c:pt idx="11168">
                  <c:v>0.68458781070179175</c:v>
                </c:pt>
                <c:pt idx="11169">
                  <c:v>0.68467323031690275</c:v>
                </c:pt>
                <c:pt idx="11170">
                  <c:v>0.68475821514924162</c:v>
                </c:pt>
                <c:pt idx="11171">
                  <c:v>0.68484342084990557</c:v>
                </c:pt>
                <c:pt idx="11172">
                  <c:v>0.68492823329236663</c:v>
                </c:pt>
                <c:pt idx="11173">
                  <c:v>0.68501163648234453</c:v>
                </c:pt>
                <c:pt idx="11174">
                  <c:v>0.68509366843435271</c:v>
                </c:pt>
                <c:pt idx="11175">
                  <c:v>0.6851774894528917</c:v>
                </c:pt>
                <c:pt idx="11176">
                  <c:v>0.68526161107751948</c:v>
                </c:pt>
                <c:pt idx="11177">
                  <c:v>0.68534400939941387</c:v>
                </c:pt>
                <c:pt idx="11178">
                  <c:v>0.68542787055174448</c:v>
                </c:pt>
                <c:pt idx="11179">
                  <c:v>0.68551329672336392</c:v>
                </c:pt>
                <c:pt idx="11180">
                  <c:v>0.6855966137515167</c:v>
                </c:pt>
                <c:pt idx="11181">
                  <c:v>0.68567895975377779</c:v>
                </c:pt>
                <c:pt idx="11182">
                  <c:v>0.68576576054096117</c:v>
                </c:pt>
                <c:pt idx="11183">
                  <c:v>0.68584835211435835</c:v>
                </c:pt>
                <c:pt idx="11184">
                  <c:v>0.68593113276693329</c:v>
                </c:pt>
                <c:pt idx="11185">
                  <c:v>0.68601553466584719</c:v>
                </c:pt>
                <c:pt idx="11186">
                  <c:v>0.68609956761201107</c:v>
                </c:pt>
                <c:pt idx="11187">
                  <c:v>0.68618630799982216</c:v>
                </c:pt>
                <c:pt idx="11188">
                  <c:v>0.68627346396446121</c:v>
                </c:pt>
                <c:pt idx="11189">
                  <c:v>0.68635593016942231</c:v>
                </c:pt>
                <c:pt idx="11190">
                  <c:v>0.6864397292666945</c:v>
                </c:pt>
                <c:pt idx="11191">
                  <c:v>0.68652607394589171</c:v>
                </c:pt>
                <c:pt idx="11192">
                  <c:v>0.68660950746801119</c:v>
                </c:pt>
                <c:pt idx="11193">
                  <c:v>0.68669571459293322</c:v>
                </c:pt>
                <c:pt idx="11194">
                  <c:v>0.68678303698698617</c:v>
                </c:pt>
                <c:pt idx="11195">
                  <c:v>0.68686699264579176</c:v>
                </c:pt>
                <c:pt idx="11196">
                  <c:v>0.68694965183734713</c:v>
                </c:pt>
                <c:pt idx="11197">
                  <c:v>0.68703737874825554</c:v>
                </c:pt>
                <c:pt idx="11198">
                  <c:v>0.68712142116493602</c:v>
                </c:pt>
                <c:pt idx="11199">
                  <c:v>0.68720462037457219</c:v>
                </c:pt>
                <c:pt idx="11200">
                  <c:v>0.68728922817441951</c:v>
                </c:pt>
                <c:pt idx="11201">
                  <c:v>0.68737561934523883</c:v>
                </c:pt>
                <c:pt idx="11202">
                  <c:v>0.68746004422505558</c:v>
                </c:pt>
                <c:pt idx="11203">
                  <c:v>0.68754257473680558</c:v>
                </c:pt>
                <c:pt idx="11204">
                  <c:v>0.6876244701279528</c:v>
                </c:pt>
                <c:pt idx="11205">
                  <c:v>0.68771131866508062</c:v>
                </c:pt>
                <c:pt idx="11206">
                  <c:v>0.68779823806550555</c:v>
                </c:pt>
                <c:pt idx="11207">
                  <c:v>0.68788211352295281</c:v>
                </c:pt>
                <c:pt idx="11208">
                  <c:v>0.68796885530153884</c:v>
                </c:pt>
                <c:pt idx="11209">
                  <c:v>0.68805236465401109</c:v>
                </c:pt>
                <c:pt idx="11210">
                  <c:v>0.68813599685827787</c:v>
                </c:pt>
                <c:pt idx="11211">
                  <c:v>0.68821778913338894</c:v>
                </c:pt>
                <c:pt idx="11212">
                  <c:v>0.68830427421463602</c:v>
                </c:pt>
                <c:pt idx="11213">
                  <c:v>0.68838422165976387</c:v>
                </c:pt>
                <c:pt idx="11214">
                  <c:v>0.68846872965494721</c:v>
                </c:pt>
                <c:pt idx="11215">
                  <c:v>0.68855699347124999</c:v>
                </c:pt>
                <c:pt idx="11216">
                  <c:v>0.68864048878351669</c:v>
                </c:pt>
                <c:pt idx="11217">
                  <c:v>0.68872377183702216</c:v>
                </c:pt>
                <c:pt idx="11218">
                  <c:v>0.68881020194954168</c:v>
                </c:pt>
                <c:pt idx="11219">
                  <c:v>0.68889659106731393</c:v>
                </c:pt>
                <c:pt idx="11220">
                  <c:v>0.68898126310772223</c:v>
                </c:pt>
                <c:pt idx="11221">
                  <c:v>0.68906918803850559</c:v>
                </c:pt>
                <c:pt idx="11222">
                  <c:v>0.68915444427066119</c:v>
                </c:pt>
                <c:pt idx="11223">
                  <c:v>0.68923954612678884</c:v>
                </c:pt>
                <c:pt idx="11224">
                  <c:v>0.68932628956105835</c:v>
                </c:pt>
                <c:pt idx="11225">
                  <c:v>0.68940914822949173</c:v>
                </c:pt>
                <c:pt idx="11226">
                  <c:v>0.68949330720636393</c:v>
                </c:pt>
                <c:pt idx="11227">
                  <c:v>0.6895791745185833</c:v>
                </c:pt>
                <c:pt idx="11228">
                  <c:v>0.68966204702853895</c:v>
                </c:pt>
                <c:pt idx="11229">
                  <c:v>0.68974593453936939</c:v>
                </c:pt>
                <c:pt idx="11230">
                  <c:v>0.68983296877807776</c:v>
                </c:pt>
                <c:pt idx="11231">
                  <c:v>0.68991493708557505</c:v>
                </c:pt>
                <c:pt idx="11232">
                  <c:v>0.68999928679731104</c:v>
                </c:pt>
                <c:pt idx="11233">
                  <c:v>0.69008798221746948</c:v>
                </c:pt>
                <c:pt idx="11234">
                  <c:v>0.69017322454187502</c:v>
                </c:pt>
                <c:pt idx="11235">
                  <c:v>0.69025934133264721</c:v>
                </c:pt>
                <c:pt idx="11236">
                  <c:v>0.69034576753775279</c:v>
                </c:pt>
                <c:pt idx="11237">
                  <c:v>0.6904296077622305</c:v>
                </c:pt>
                <c:pt idx="11238">
                  <c:v>0.69051410807503333</c:v>
                </c:pt>
                <c:pt idx="11239">
                  <c:v>0.69060143152872489</c:v>
                </c:pt>
                <c:pt idx="11240">
                  <c:v>0.69068572892083047</c:v>
                </c:pt>
                <c:pt idx="11241">
                  <c:v>0.69077480104234446</c:v>
                </c:pt>
                <c:pt idx="11242">
                  <c:v>0.6908605778217306</c:v>
                </c:pt>
                <c:pt idx="11243">
                  <c:v>0.69094281759526943</c:v>
                </c:pt>
                <c:pt idx="11244">
                  <c:v>0.69102768772178058</c:v>
                </c:pt>
                <c:pt idx="11245">
                  <c:v>0.69111498077710276</c:v>
                </c:pt>
                <c:pt idx="11246">
                  <c:v>0.69119717809888892</c:v>
                </c:pt>
                <c:pt idx="11247">
                  <c:v>0.69128385073608611</c:v>
                </c:pt>
                <c:pt idx="11248">
                  <c:v>0.69137367844581388</c:v>
                </c:pt>
                <c:pt idx="11249">
                  <c:v>0.6914554780721639</c:v>
                </c:pt>
                <c:pt idx="11250">
                  <c:v>0.69153996613290547</c:v>
                </c:pt>
                <c:pt idx="11251">
                  <c:v>0.69162598285410004</c:v>
                </c:pt>
                <c:pt idx="11252">
                  <c:v>0.69170761856767782</c:v>
                </c:pt>
                <c:pt idx="11253">
                  <c:v>0.69179410364892502</c:v>
                </c:pt>
                <c:pt idx="11254">
                  <c:v>0.69188108828332495</c:v>
                </c:pt>
                <c:pt idx="11255">
                  <c:v>0.69196474644872774</c:v>
                </c:pt>
                <c:pt idx="11256">
                  <c:v>0.69204908589521941</c:v>
                </c:pt>
                <c:pt idx="11257">
                  <c:v>0.69213759554756948</c:v>
                </c:pt>
                <c:pt idx="11258">
                  <c:v>0.69226506835884449</c:v>
                </c:pt>
                <c:pt idx="11259">
                  <c:v>0.69235127700699439</c:v>
                </c:pt>
                <c:pt idx="11260">
                  <c:v>0.69243729849656388</c:v>
                </c:pt>
                <c:pt idx="11261">
                  <c:v>0.69252498308817501</c:v>
                </c:pt>
                <c:pt idx="11262">
                  <c:v>0.6926095748609945</c:v>
                </c:pt>
                <c:pt idx="11263">
                  <c:v>0.69269538276725284</c:v>
                </c:pt>
                <c:pt idx="11264">
                  <c:v>0.69277824759483342</c:v>
                </c:pt>
                <c:pt idx="11265">
                  <c:v>0.69286072863472781</c:v>
                </c:pt>
                <c:pt idx="11266">
                  <c:v>0.69294513212309716</c:v>
                </c:pt>
                <c:pt idx="11267">
                  <c:v>0.6930295752154445</c:v>
                </c:pt>
                <c:pt idx="11268">
                  <c:v>0.69311416851149443</c:v>
                </c:pt>
                <c:pt idx="11269">
                  <c:v>0.69320383535490826</c:v>
                </c:pt>
                <c:pt idx="11270">
                  <c:v>0.69328980849848609</c:v>
                </c:pt>
                <c:pt idx="11271">
                  <c:v>0.69337274803055549</c:v>
                </c:pt>
                <c:pt idx="11272">
                  <c:v>0.69345683296521399</c:v>
                </c:pt>
                <c:pt idx="11273">
                  <c:v>0.69354310446315282</c:v>
                </c:pt>
                <c:pt idx="11274">
                  <c:v>0.69362853487332499</c:v>
                </c:pt>
                <c:pt idx="11275">
                  <c:v>0.69371429390377226</c:v>
                </c:pt>
                <c:pt idx="11276">
                  <c:v>0.69379899693859715</c:v>
                </c:pt>
                <c:pt idx="11277">
                  <c:v>0.69388609409332225</c:v>
                </c:pt>
                <c:pt idx="11278">
                  <c:v>0.69397424459457224</c:v>
                </c:pt>
                <c:pt idx="11279">
                  <c:v>0.69406410210662228</c:v>
                </c:pt>
                <c:pt idx="11280">
                  <c:v>0.69414953913953326</c:v>
                </c:pt>
                <c:pt idx="11281">
                  <c:v>0.69423749844233051</c:v>
                </c:pt>
                <c:pt idx="11282">
                  <c:v>0.69432507303025837</c:v>
                </c:pt>
                <c:pt idx="11283">
                  <c:v>0.69441417376200276</c:v>
                </c:pt>
                <c:pt idx="11284">
                  <c:v>0.69450086904896391</c:v>
                </c:pt>
                <c:pt idx="11285">
                  <c:v>0.69458731227450843</c:v>
                </c:pt>
                <c:pt idx="11286">
                  <c:v>0.69467253035969168</c:v>
                </c:pt>
                <c:pt idx="11287">
                  <c:v>0.69475726690557216</c:v>
                </c:pt>
                <c:pt idx="11288">
                  <c:v>0.69484557522667778</c:v>
                </c:pt>
                <c:pt idx="11289">
                  <c:v>0.69493175281418607</c:v>
                </c:pt>
                <c:pt idx="11290">
                  <c:v>0.69501846200889994</c:v>
                </c:pt>
                <c:pt idx="11291">
                  <c:v>0.69510274430115826</c:v>
                </c:pt>
                <c:pt idx="11292">
                  <c:v>0.69518583469920558</c:v>
                </c:pt>
                <c:pt idx="11293">
                  <c:v>0.69527076270845001</c:v>
                </c:pt>
                <c:pt idx="11294">
                  <c:v>0.69535388350486671</c:v>
                </c:pt>
                <c:pt idx="11295">
                  <c:v>0.69543848428461119</c:v>
                </c:pt>
                <c:pt idx="11296">
                  <c:v>0.69552825431028897</c:v>
                </c:pt>
                <c:pt idx="11297">
                  <c:v>0.69561421626143882</c:v>
                </c:pt>
                <c:pt idx="11298">
                  <c:v>0.69569773051473616</c:v>
                </c:pt>
                <c:pt idx="11299">
                  <c:v>0.69578512966632777</c:v>
                </c:pt>
                <c:pt idx="11300">
                  <c:v>0.69587249762481951</c:v>
                </c:pt>
                <c:pt idx="11301">
                  <c:v>0.69595756060547231</c:v>
                </c:pt>
                <c:pt idx="11302">
                  <c:v>0.69604543904463334</c:v>
                </c:pt>
                <c:pt idx="11303">
                  <c:v>0.69613007459375553</c:v>
                </c:pt>
                <c:pt idx="11304">
                  <c:v>0.69621869795852231</c:v>
                </c:pt>
                <c:pt idx="11305">
                  <c:v>0.69630094945430554</c:v>
                </c:pt>
                <c:pt idx="11306">
                  <c:v>0.69638133565584714</c:v>
                </c:pt>
                <c:pt idx="11307">
                  <c:v>0.69646754225094998</c:v>
                </c:pt>
                <c:pt idx="11308">
                  <c:v>0.69655284980932786</c:v>
                </c:pt>
                <c:pt idx="11309">
                  <c:v>0.69663799471325283</c:v>
                </c:pt>
                <c:pt idx="11310">
                  <c:v>0.69672694279087777</c:v>
                </c:pt>
                <c:pt idx="11311">
                  <c:v>0.69681516309579161</c:v>
                </c:pt>
                <c:pt idx="11312">
                  <c:v>0.69690132995446386</c:v>
                </c:pt>
                <c:pt idx="11313">
                  <c:v>0.69698947727680005</c:v>
                </c:pt>
                <c:pt idx="11314">
                  <c:v>0.69707617832554436</c:v>
                </c:pt>
                <c:pt idx="11315">
                  <c:v>0.69715872559282499</c:v>
                </c:pt>
                <c:pt idx="11316">
                  <c:v>0.69724619971381119</c:v>
                </c:pt>
                <c:pt idx="11317">
                  <c:v>0.69733522680070548</c:v>
                </c:pt>
                <c:pt idx="11318">
                  <c:v>0.69742257648044159</c:v>
                </c:pt>
                <c:pt idx="11319">
                  <c:v>0.69750722229480544</c:v>
                </c:pt>
                <c:pt idx="11320">
                  <c:v>0.6975934268368611</c:v>
                </c:pt>
                <c:pt idx="11321">
                  <c:v>0.6976830900377694</c:v>
                </c:pt>
                <c:pt idx="11322">
                  <c:v>0.69777074979411102</c:v>
                </c:pt>
                <c:pt idx="11323">
                  <c:v>0.69785647650559723</c:v>
                </c:pt>
                <c:pt idx="11324">
                  <c:v>0.69793860620922499</c:v>
                </c:pt>
                <c:pt idx="11325">
                  <c:v>0.69802152236302506</c:v>
                </c:pt>
                <c:pt idx="11326">
                  <c:v>0.69810933993922231</c:v>
                </c:pt>
                <c:pt idx="11327">
                  <c:v>0.69819270524713617</c:v>
                </c:pt>
                <c:pt idx="11328">
                  <c:v>0.69827625731626941</c:v>
                </c:pt>
                <c:pt idx="11329">
                  <c:v>0.69836262550618888</c:v>
                </c:pt>
                <c:pt idx="11330">
                  <c:v>0.69844944708876955</c:v>
                </c:pt>
                <c:pt idx="11331">
                  <c:v>0.6985327604081889</c:v>
                </c:pt>
                <c:pt idx="11332">
                  <c:v>0.69861882666746666</c:v>
                </c:pt>
                <c:pt idx="11333">
                  <c:v>0.69870374447769446</c:v>
                </c:pt>
                <c:pt idx="11334">
                  <c:v>0.69878989511065837</c:v>
                </c:pt>
                <c:pt idx="11335">
                  <c:v>0.69887571440802509</c:v>
                </c:pt>
                <c:pt idx="11336">
                  <c:v>0.6989620281590333</c:v>
                </c:pt>
                <c:pt idx="11337">
                  <c:v>0.6990500471989306</c:v>
                </c:pt>
                <c:pt idx="11338">
                  <c:v>0.69913757085799988</c:v>
                </c:pt>
                <c:pt idx="11339">
                  <c:v>0.69922431992159728</c:v>
                </c:pt>
                <c:pt idx="11340">
                  <c:v>0.69930906620290278</c:v>
                </c:pt>
                <c:pt idx="11341">
                  <c:v>0.69939922577804725</c:v>
                </c:pt>
                <c:pt idx="11342">
                  <c:v>0.69948323574330828</c:v>
                </c:pt>
                <c:pt idx="11343">
                  <c:v>0.69957051826847771</c:v>
                </c:pt>
                <c:pt idx="11344">
                  <c:v>0.69965673638714443</c:v>
                </c:pt>
                <c:pt idx="11345">
                  <c:v>0.69974281953440554</c:v>
                </c:pt>
                <c:pt idx="11346">
                  <c:v>0.69982767846849159</c:v>
                </c:pt>
                <c:pt idx="11347">
                  <c:v>0.69991321656438887</c:v>
                </c:pt>
                <c:pt idx="11348">
                  <c:v>0.69999982330534172</c:v>
                </c:pt>
                <c:pt idx="11349">
                  <c:v>0.70008545584148618</c:v>
                </c:pt>
                <c:pt idx="11350">
                  <c:v>0.70017492274443061</c:v>
                </c:pt>
                <c:pt idx="11351">
                  <c:v>0.70026152981651935</c:v>
                </c:pt>
                <c:pt idx="11352">
                  <c:v>0.70034780257277773</c:v>
                </c:pt>
                <c:pt idx="11353">
                  <c:v>0.70043434335125554</c:v>
                </c:pt>
                <c:pt idx="11354">
                  <c:v>0.70052081770366936</c:v>
                </c:pt>
                <c:pt idx="11355">
                  <c:v>0.70060645580291669</c:v>
                </c:pt>
                <c:pt idx="11356">
                  <c:v>0.70069190363089173</c:v>
                </c:pt>
                <c:pt idx="11357">
                  <c:v>0.70077608207861386</c:v>
                </c:pt>
                <c:pt idx="11358">
                  <c:v>0.70086155798700001</c:v>
                </c:pt>
                <c:pt idx="11359">
                  <c:v>0.70094754861460551</c:v>
                </c:pt>
                <c:pt idx="11360">
                  <c:v>0.70103238397174172</c:v>
                </c:pt>
                <c:pt idx="11361">
                  <c:v>0.70111952695581381</c:v>
                </c:pt>
                <c:pt idx="11362">
                  <c:v>0.70120758248699988</c:v>
                </c:pt>
                <c:pt idx="11363">
                  <c:v>0.7012912685341306</c:v>
                </c:pt>
                <c:pt idx="11364">
                  <c:v>0.70137590487798063</c:v>
                </c:pt>
                <c:pt idx="11365">
                  <c:v>0.7014660708771806</c:v>
                </c:pt>
                <c:pt idx="11366">
                  <c:v>0.70155172155963053</c:v>
                </c:pt>
                <c:pt idx="11367">
                  <c:v>0.70163839346832502</c:v>
                </c:pt>
                <c:pt idx="11368">
                  <c:v>0.70172423150804164</c:v>
                </c:pt>
                <c:pt idx="11369">
                  <c:v>0.70181047062078883</c:v>
                </c:pt>
                <c:pt idx="11370">
                  <c:v>0.70189665754636121</c:v>
                </c:pt>
                <c:pt idx="11371">
                  <c:v>0.70198191642761121</c:v>
                </c:pt>
                <c:pt idx="11372">
                  <c:v>0.70206691284974154</c:v>
                </c:pt>
                <c:pt idx="11373">
                  <c:v>0.70215194722016394</c:v>
                </c:pt>
                <c:pt idx="11374">
                  <c:v>0.70223706516954443</c:v>
                </c:pt>
                <c:pt idx="11375">
                  <c:v>0.70231960276762506</c:v>
                </c:pt>
                <c:pt idx="11376">
                  <c:v>0.70240603539678603</c:v>
                </c:pt>
                <c:pt idx="11377">
                  <c:v>0.70249421993891381</c:v>
                </c:pt>
                <c:pt idx="11378">
                  <c:v>0.70258152299456944</c:v>
                </c:pt>
                <c:pt idx="11379">
                  <c:v>0.70266409489843329</c:v>
                </c:pt>
                <c:pt idx="11380">
                  <c:v>0.7027524491151167</c:v>
                </c:pt>
                <c:pt idx="11381">
                  <c:v>0.70283801138400825</c:v>
                </c:pt>
                <c:pt idx="11382">
                  <c:v>0.70292481594615275</c:v>
                </c:pt>
                <c:pt idx="11383">
                  <c:v>0.70300976309511387</c:v>
                </c:pt>
                <c:pt idx="11384">
                  <c:v>0.70309405565261662</c:v>
                </c:pt>
                <c:pt idx="11385">
                  <c:v>0.7031775566604388</c:v>
                </c:pt>
                <c:pt idx="11386">
                  <c:v>0.70326387690173042</c:v>
                </c:pt>
                <c:pt idx="11387">
                  <c:v>0.70335136486424166</c:v>
                </c:pt>
                <c:pt idx="11388">
                  <c:v>0.7034382570452139</c:v>
                </c:pt>
                <c:pt idx="11389">
                  <c:v>0.70352832635243601</c:v>
                </c:pt>
                <c:pt idx="11390">
                  <c:v>0.70361452460288887</c:v>
                </c:pt>
                <c:pt idx="11391">
                  <c:v>0.70370071411132773</c:v>
                </c:pt>
                <c:pt idx="11392">
                  <c:v>0.70378872341579723</c:v>
                </c:pt>
                <c:pt idx="11393">
                  <c:v>0.70387210660510557</c:v>
                </c:pt>
                <c:pt idx="11394">
                  <c:v>0.70395721521642218</c:v>
                </c:pt>
                <c:pt idx="11395">
                  <c:v>0.70404426786634444</c:v>
                </c:pt>
                <c:pt idx="11396">
                  <c:v>0.70413307428359717</c:v>
                </c:pt>
                <c:pt idx="11397">
                  <c:v>0.70421959572368054</c:v>
                </c:pt>
                <c:pt idx="11398">
                  <c:v>0.70430604120095563</c:v>
                </c:pt>
                <c:pt idx="11399">
                  <c:v>0.70439452078607223</c:v>
                </c:pt>
                <c:pt idx="11400">
                  <c:v>0.70448327508237496</c:v>
                </c:pt>
                <c:pt idx="11401">
                  <c:v>0.70456981182098333</c:v>
                </c:pt>
                <c:pt idx="11402">
                  <c:v>0.70466151820288614</c:v>
                </c:pt>
                <c:pt idx="11403">
                  <c:v>0.70474873032834717</c:v>
                </c:pt>
                <c:pt idx="11404">
                  <c:v>0.70483983344501666</c:v>
                </c:pt>
                <c:pt idx="11405">
                  <c:v>0.70493264794349442</c:v>
                </c:pt>
                <c:pt idx="11406">
                  <c:v>0.70502091679308054</c:v>
                </c:pt>
                <c:pt idx="11407">
                  <c:v>0.70511653502781946</c:v>
                </c:pt>
                <c:pt idx="11408">
                  <c:v>0.70520973430739453</c:v>
                </c:pt>
                <c:pt idx="11409">
                  <c:v>0.70529611461692221</c:v>
                </c:pt>
                <c:pt idx="11410">
                  <c:v>0.70538717627525271</c:v>
                </c:pt>
                <c:pt idx="11411">
                  <c:v>0.70547214163674177</c:v>
                </c:pt>
                <c:pt idx="11412">
                  <c:v>0.70556227034992502</c:v>
                </c:pt>
                <c:pt idx="11413">
                  <c:v>0.70565333134598052</c:v>
                </c:pt>
                <c:pt idx="11414">
                  <c:v>0.70574635055330004</c:v>
                </c:pt>
                <c:pt idx="11415">
                  <c:v>0.7058371492226917</c:v>
                </c:pt>
                <c:pt idx="11416">
                  <c:v>0.70592616425619992</c:v>
                </c:pt>
                <c:pt idx="11417">
                  <c:v>0.7060154787699362</c:v>
                </c:pt>
                <c:pt idx="11418">
                  <c:v>0.70610626008775268</c:v>
                </c:pt>
                <c:pt idx="11419">
                  <c:v>0.70619726969136098</c:v>
                </c:pt>
                <c:pt idx="11420">
                  <c:v>0.70629408220449996</c:v>
                </c:pt>
                <c:pt idx="11421">
                  <c:v>0.7063839296499862</c:v>
                </c:pt>
                <c:pt idx="11422">
                  <c:v>0.70647347145610273</c:v>
                </c:pt>
                <c:pt idx="11423">
                  <c:v>0.706563471621936</c:v>
                </c:pt>
                <c:pt idx="11424">
                  <c:v>0.70665082461303896</c:v>
                </c:pt>
                <c:pt idx="11425">
                  <c:v>0.70674505299991941</c:v>
                </c:pt>
                <c:pt idx="11426">
                  <c:v>0.70683437724908049</c:v>
                </c:pt>
                <c:pt idx="11427">
                  <c:v>0.70692222476005562</c:v>
                </c:pt>
                <c:pt idx="11428">
                  <c:v>0.70701676117049173</c:v>
                </c:pt>
                <c:pt idx="11429">
                  <c:v>0.70714591761430001</c:v>
                </c:pt>
                <c:pt idx="11430">
                  <c:v>0.7072469410631389</c:v>
                </c:pt>
                <c:pt idx="11431">
                  <c:v>0.70737010737260009</c:v>
                </c:pt>
                <c:pt idx="11432">
                  <c:v>0.70745410952303056</c:v>
                </c:pt>
                <c:pt idx="11433">
                  <c:v>0.70753855672147503</c:v>
                </c:pt>
                <c:pt idx="11434">
                  <c:v>0.70763734380403898</c:v>
                </c:pt>
                <c:pt idx="11435">
                  <c:v>0.70772217743926391</c:v>
                </c:pt>
                <c:pt idx="11436">
                  <c:v>0.70781038112110573</c:v>
                </c:pt>
                <c:pt idx="11437">
                  <c:v>0.7079025634792111</c:v>
                </c:pt>
                <c:pt idx="11438">
                  <c:v>0.70798422243860004</c:v>
                </c:pt>
                <c:pt idx="11439">
                  <c:v>0.70816250933541114</c:v>
                </c:pt>
                <c:pt idx="11440">
                  <c:v>0.70824850598970834</c:v>
                </c:pt>
                <c:pt idx="11441">
                  <c:v>0.70833364850944724</c:v>
                </c:pt>
                <c:pt idx="11442">
                  <c:v>0.70842337833510283</c:v>
                </c:pt>
                <c:pt idx="11443">
                  <c:v>0.70851563791433891</c:v>
                </c:pt>
                <c:pt idx="11444">
                  <c:v>0.70860286593436939</c:v>
                </c:pt>
                <c:pt idx="11445">
                  <c:v>0.70881741027037226</c:v>
                </c:pt>
                <c:pt idx="11446">
                  <c:v>0.70894949800438334</c:v>
                </c:pt>
                <c:pt idx="11447">
                  <c:v>0.70909611463546662</c:v>
                </c:pt>
                <c:pt idx="11448">
                  <c:v>0.70918446799119161</c:v>
                </c:pt>
                <c:pt idx="11449">
                  <c:v>0.7092739366822749</c:v>
                </c:pt>
                <c:pt idx="11450">
                  <c:v>0.70938064403003898</c:v>
                </c:pt>
                <c:pt idx="11451">
                  <c:v>0.70947674155235274</c:v>
                </c:pt>
                <c:pt idx="11452">
                  <c:v>0.70956557042068902</c:v>
                </c:pt>
                <c:pt idx="11453">
                  <c:v>0.70969256533516656</c:v>
                </c:pt>
                <c:pt idx="11454">
                  <c:v>0.70986938754717488</c:v>
                </c:pt>
                <c:pt idx="11455">
                  <c:v>0.70995535506142493</c:v>
                </c:pt>
                <c:pt idx="11456">
                  <c:v>0.7100403020117001</c:v>
                </c:pt>
                <c:pt idx="11457">
                  <c:v>0.71012920432620552</c:v>
                </c:pt>
                <c:pt idx="11458">
                  <c:v>0.71021758887502773</c:v>
                </c:pt>
                <c:pt idx="11459">
                  <c:v>0.71030696305963614</c:v>
                </c:pt>
                <c:pt idx="11460">
                  <c:v>0.71039736562305</c:v>
                </c:pt>
                <c:pt idx="11461">
                  <c:v>0.71051386058330279</c:v>
                </c:pt>
                <c:pt idx="11462">
                  <c:v>0.7106057639916723</c:v>
                </c:pt>
                <c:pt idx="11463">
                  <c:v>0.71069215257962493</c:v>
                </c:pt>
                <c:pt idx="11464">
                  <c:v>0.71080983658631391</c:v>
                </c:pt>
                <c:pt idx="11465">
                  <c:v>0.7108936673402777</c:v>
                </c:pt>
                <c:pt idx="11466">
                  <c:v>0.7109761175182111</c:v>
                </c:pt>
                <c:pt idx="11467">
                  <c:v>0.71106291400061672</c:v>
                </c:pt>
                <c:pt idx="11468">
                  <c:v>0.71118501762548891</c:v>
                </c:pt>
                <c:pt idx="11469">
                  <c:v>0.71127087261941679</c:v>
                </c:pt>
                <c:pt idx="11470">
                  <c:v>0.7114033416906973</c:v>
                </c:pt>
                <c:pt idx="11471">
                  <c:v>0.71149081289768057</c:v>
                </c:pt>
                <c:pt idx="11472">
                  <c:v>0.71157974912060562</c:v>
                </c:pt>
                <c:pt idx="11473">
                  <c:v>0.71172936975955836</c:v>
                </c:pt>
                <c:pt idx="11474">
                  <c:v>0.71181955397128893</c:v>
                </c:pt>
                <c:pt idx="11475">
                  <c:v>0.71190592116779727</c:v>
                </c:pt>
                <c:pt idx="11476">
                  <c:v>0.7119939099417778</c:v>
                </c:pt>
                <c:pt idx="11477">
                  <c:v>0.71208080874548885</c:v>
                </c:pt>
                <c:pt idx="11478">
                  <c:v>0.71222916861374996</c:v>
                </c:pt>
                <c:pt idx="11479">
                  <c:v>0.71231616887781113</c:v>
                </c:pt>
                <c:pt idx="11480">
                  <c:v>0.71241598003440276</c:v>
                </c:pt>
                <c:pt idx="11481">
                  <c:v>0.71253002484639449</c:v>
                </c:pt>
                <c:pt idx="11482">
                  <c:v>0.71261864496601934</c:v>
                </c:pt>
                <c:pt idx="11483">
                  <c:v>0.71270887686146389</c:v>
                </c:pt>
                <c:pt idx="11484">
                  <c:v>0.7127959374586722</c:v>
                </c:pt>
                <c:pt idx="11485">
                  <c:v>0.7128835783402111</c:v>
                </c:pt>
                <c:pt idx="11486">
                  <c:v>0.71296853270795557</c:v>
                </c:pt>
                <c:pt idx="11487">
                  <c:v>0.7130589059326361</c:v>
                </c:pt>
                <c:pt idx="11488">
                  <c:v>0.71314378109243048</c:v>
                </c:pt>
                <c:pt idx="11489">
                  <c:v>0.71328083025084454</c:v>
                </c:pt>
                <c:pt idx="11490">
                  <c:v>0.71336877783139452</c:v>
                </c:pt>
                <c:pt idx="11491">
                  <c:v>0.7135040527582166</c:v>
                </c:pt>
                <c:pt idx="11492">
                  <c:v>0.71359592007266115</c:v>
                </c:pt>
                <c:pt idx="11493">
                  <c:v>0.71368486132886666</c:v>
                </c:pt>
                <c:pt idx="11494">
                  <c:v>0.71377119600772787</c:v>
                </c:pt>
                <c:pt idx="11495">
                  <c:v>0.71385836084683618</c:v>
                </c:pt>
                <c:pt idx="11496">
                  <c:v>0.71394695281982223</c:v>
                </c:pt>
                <c:pt idx="11497">
                  <c:v>0.71403717796007782</c:v>
                </c:pt>
                <c:pt idx="11498">
                  <c:v>0.7141256664858916</c:v>
                </c:pt>
                <c:pt idx="11499">
                  <c:v>0.71421697338421952</c:v>
                </c:pt>
                <c:pt idx="11500">
                  <c:v>0.71431404391924447</c:v>
                </c:pt>
                <c:pt idx="11501">
                  <c:v>0.7144068854384944</c:v>
                </c:pt>
                <c:pt idx="11502">
                  <c:v>0.71449414028061675</c:v>
                </c:pt>
                <c:pt idx="11503">
                  <c:v>0.71458196891678616</c:v>
                </c:pt>
                <c:pt idx="11504">
                  <c:v>0.71467369351121945</c:v>
                </c:pt>
                <c:pt idx="11505">
                  <c:v>0.71476737896601106</c:v>
                </c:pt>
                <c:pt idx="11506">
                  <c:v>0.71485569483703892</c:v>
                </c:pt>
                <c:pt idx="11507">
                  <c:v>0.71494614885912766</c:v>
                </c:pt>
                <c:pt idx="11508">
                  <c:v>0.71505455560154174</c:v>
                </c:pt>
                <c:pt idx="11509">
                  <c:v>0.71514439218573889</c:v>
                </c:pt>
                <c:pt idx="11510">
                  <c:v>0.7152350331015056</c:v>
                </c:pt>
                <c:pt idx="11511">
                  <c:v>0.71532536347706943</c:v>
                </c:pt>
                <c:pt idx="11512">
                  <c:v>0.71542230473624169</c:v>
                </c:pt>
                <c:pt idx="11513">
                  <c:v>0.71550738453865004</c:v>
                </c:pt>
                <c:pt idx="11514">
                  <c:v>0.71559419082270559</c:v>
                </c:pt>
                <c:pt idx="11515">
                  <c:v>0.71568101829952502</c:v>
                </c:pt>
                <c:pt idx="11516">
                  <c:v>0.71580306318071119</c:v>
                </c:pt>
                <c:pt idx="11517">
                  <c:v>0.71589937547842497</c:v>
                </c:pt>
                <c:pt idx="11518">
                  <c:v>0.71599028938346387</c:v>
                </c:pt>
                <c:pt idx="11519">
                  <c:v>0.71608052677578338</c:v>
                </c:pt>
                <c:pt idx="11520">
                  <c:v>0.7161730878220639</c:v>
                </c:pt>
                <c:pt idx="11521">
                  <c:v>0.71629655460516384</c:v>
                </c:pt>
                <c:pt idx="11522">
                  <c:v>0.71639389223522498</c:v>
                </c:pt>
                <c:pt idx="11523">
                  <c:v>0.71649523927105563</c:v>
                </c:pt>
                <c:pt idx="11524">
                  <c:v>0.71659054597218619</c:v>
                </c:pt>
                <c:pt idx="11525">
                  <c:v>0.71668007281091384</c:v>
                </c:pt>
                <c:pt idx="11526">
                  <c:v>0.71679839154084446</c:v>
                </c:pt>
                <c:pt idx="11527">
                  <c:v>0.71693040874269165</c:v>
                </c:pt>
                <c:pt idx="11528">
                  <c:v>0.71703259097204997</c:v>
                </c:pt>
                <c:pt idx="11529">
                  <c:v>0.7172119061152139</c:v>
                </c:pt>
                <c:pt idx="11530">
                  <c:v>0.71731975250773883</c:v>
                </c:pt>
                <c:pt idx="11531">
                  <c:v>0.71740926722685272</c:v>
                </c:pt>
                <c:pt idx="11532">
                  <c:v>0.71749824908044435</c:v>
                </c:pt>
                <c:pt idx="11533">
                  <c:v>0.71758715695804998</c:v>
                </c:pt>
                <c:pt idx="11534">
                  <c:v>0.71768428670035278</c:v>
                </c:pt>
                <c:pt idx="11535">
                  <c:v>0.71779042250580005</c:v>
                </c:pt>
                <c:pt idx="11536">
                  <c:v>0.71787894335057767</c:v>
                </c:pt>
                <c:pt idx="11537">
                  <c:v>0.71796725332736944</c:v>
                </c:pt>
                <c:pt idx="11538">
                  <c:v>0.71805668400393341</c:v>
                </c:pt>
                <c:pt idx="11539">
                  <c:v>0.71814639919333889</c:v>
                </c:pt>
                <c:pt idx="11540">
                  <c:v>0.71823210272523885</c:v>
                </c:pt>
                <c:pt idx="11541">
                  <c:v>0.71832244740591944</c:v>
                </c:pt>
                <c:pt idx="11542">
                  <c:v>0.71840917282634165</c:v>
                </c:pt>
                <c:pt idx="11543">
                  <c:v>0.7184945938322278</c:v>
                </c:pt>
                <c:pt idx="11544">
                  <c:v>0.7185844314098333</c:v>
                </c:pt>
                <c:pt idx="11545">
                  <c:v>0.71867405964268338</c:v>
                </c:pt>
                <c:pt idx="11546">
                  <c:v>0.71876451737350833</c:v>
                </c:pt>
                <c:pt idx="11547">
                  <c:v>0.71886020832591391</c:v>
                </c:pt>
                <c:pt idx="11548">
                  <c:v>0.71895078943835278</c:v>
                </c:pt>
                <c:pt idx="11549">
                  <c:v>0.71904323869281106</c:v>
                </c:pt>
                <c:pt idx="11550">
                  <c:v>0.71912928150759725</c:v>
                </c:pt>
                <c:pt idx="11551">
                  <c:v>0.71922517047987777</c:v>
                </c:pt>
                <c:pt idx="11552">
                  <c:v>0.71931999789343892</c:v>
                </c:pt>
                <c:pt idx="11553">
                  <c:v>0.71946231113539727</c:v>
                </c:pt>
                <c:pt idx="11554">
                  <c:v>0.71955229341983606</c:v>
                </c:pt>
                <c:pt idx="11555">
                  <c:v>0.71965746250417495</c:v>
                </c:pt>
                <c:pt idx="11556">
                  <c:v>0.7197441856728638</c:v>
                </c:pt>
                <c:pt idx="11557">
                  <c:v>0.71983349356386384</c:v>
                </c:pt>
                <c:pt idx="11558">
                  <c:v>0.71992204050222774</c:v>
                </c:pt>
                <c:pt idx="11559">
                  <c:v>0.72000967151588613</c:v>
                </c:pt>
                <c:pt idx="11560">
                  <c:v>0.7200975818766473</c:v>
                </c:pt>
                <c:pt idx="11561">
                  <c:v>0.72018286049365832</c:v>
                </c:pt>
                <c:pt idx="11562">
                  <c:v>0.72027464224232507</c:v>
                </c:pt>
                <c:pt idx="11563">
                  <c:v>0.720363537536725</c:v>
                </c:pt>
                <c:pt idx="11564">
                  <c:v>0.72044951670699442</c:v>
                </c:pt>
                <c:pt idx="11565">
                  <c:v>0.7205345051156139</c:v>
                </c:pt>
                <c:pt idx="11566">
                  <c:v>0.72062324967649183</c:v>
                </c:pt>
                <c:pt idx="11567">
                  <c:v>0.72071129328674732</c:v>
                </c:pt>
                <c:pt idx="11568">
                  <c:v>0.72080204082859722</c:v>
                </c:pt>
                <c:pt idx="11569">
                  <c:v>0.72088994754685287</c:v>
                </c:pt>
                <c:pt idx="11570">
                  <c:v>0.72097982227802226</c:v>
                </c:pt>
                <c:pt idx="11571">
                  <c:v>0.7210699411895527</c:v>
                </c:pt>
                <c:pt idx="11572">
                  <c:v>0.72115877197848344</c:v>
                </c:pt>
                <c:pt idx="11573">
                  <c:v>0.72124617450766937</c:v>
                </c:pt>
                <c:pt idx="11574">
                  <c:v>0.72133307754993337</c:v>
                </c:pt>
                <c:pt idx="11575">
                  <c:v>0.72142084631654724</c:v>
                </c:pt>
                <c:pt idx="11576">
                  <c:v>0.72151042739550275</c:v>
                </c:pt>
                <c:pt idx="11577">
                  <c:v>0.72159980939494162</c:v>
                </c:pt>
                <c:pt idx="11578">
                  <c:v>0.72169182750913619</c:v>
                </c:pt>
                <c:pt idx="11579">
                  <c:v>0.72177786151568057</c:v>
                </c:pt>
                <c:pt idx="11580">
                  <c:v>0.72186927881505558</c:v>
                </c:pt>
                <c:pt idx="11581">
                  <c:v>0.72195653637250001</c:v>
                </c:pt>
                <c:pt idx="11582">
                  <c:v>0.72204554266399712</c:v>
                </c:pt>
                <c:pt idx="11583">
                  <c:v>0.72213502824306386</c:v>
                </c:pt>
                <c:pt idx="11584">
                  <c:v>0.72222716205649706</c:v>
                </c:pt>
                <c:pt idx="11585">
                  <c:v>0.72231371455722215</c:v>
                </c:pt>
                <c:pt idx="11586">
                  <c:v>0.7224003735515806</c:v>
                </c:pt>
                <c:pt idx="11587">
                  <c:v>0.72248791151576397</c:v>
                </c:pt>
                <c:pt idx="11588">
                  <c:v>0.72257179326481114</c:v>
                </c:pt>
                <c:pt idx="11589">
                  <c:v>0.7226589814821861</c:v>
                </c:pt>
                <c:pt idx="11590">
                  <c:v>0.72274865143828881</c:v>
                </c:pt>
                <c:pt idx="11591">
                  <c:v>0.72283867749902764</c:v>
                </c:pt>
                <c:pt idx="11592">
                  <c:v>0.7229286304447361</c:v>
                </c:pt>
                <c:pt idx="11593">
                  <c:v>0.7230170523458056</c:v>
                </c:pt>
                <c:pt idx="11594">
                  <c:v>0.72310393797026662</c:v>
                </c:pt>
                <c:pt idx="11595">
                  <c:v>0.72319271246591943</c:v>
                </c:pt>
                <c:pt idx="11596">
                  <c:v>0.7232832225826028</c:v>
                </c:pt>
                <c:pt idx="11597">
                  <c:v>0.72337297995884997</c:v>
                </c:pt>
                <c:pt idx="11598">
                  <c:v>0.72346145643128057</c:v>
                </c:pt>
                <c:pt idx="11599">
                  <c:v>0.72355133652686943</c:v>
                </c:pt>
                <c:pt idx="11600">
                  <c:v>0.72363931258519432</c:v>
                </c:pt>
                <c:pt idx="11601">
                  <c:v>0.72373512877358326</c:v>
                </c:pt>
                <c:pt idx="11602">
                  <c:v>0.72382330026891384</c:v>
                </c:pt>
                <c:pt idx="11603">
                  <c:v>0.72391147878434714</c:v>
                </c:pt>
                <c:pt idx="11604">
                  <c:v>0.72399808651871111</c:v>
                </c:pt>
                <c:pt idx="11605">
                  <c:v>0.72408706161710834</c:v>
                </c:pt>
                <c:pt idx="11606">
                  <c:v>0.72417480203840279</c:v>
                </c:pt>
                <c:pt idx="11607">
                  <c:v>0.72426501923137232</c:v>
                </c:pt>
                <c:pt idx="11608">
                  <c:v>0.72435620003276391</c:v>
                </c:pt>
                <c:pt idx="11609">
                  <c:v>0.72444606886969443</c:v>
                </c:pt>
                <c:pt idx="11610">
                  <c:v>0.72453197995821406</c:v>
                </c:pt>
                <c:pt idx="11611">
                  <c:v>0.72462004158231952</c:v>
                </c:pt>
                <c:pt idx="11612">
                  <c:v>0.72470539801650546</c:v>
                </c:pt>
                <c:pt idx="11613">
                  <c:v>0.72479214568932782</c:v>
                </c:pt>
                <c:pt idx="11614">
                  <c:v>0.72488188419076949</c:v>
                </c:pt>
                <c:pt idx="11615">
                  <c:v>0.72497130453586389</c:v>
                </c:pt>
                <c:pt idx="11616">
                  <c:v>0.72506141437424432</c:v>
                </c:pt>
                <c:pt idx="11617">
                  <c:v>0.72514910856882508</c:v>
                </c:pt>
                <c:pt idx="11618">
                  <c:v>0.72523838811450281</c:v>
                </c:pt>
                <c:pt idx="11619">
                  <c:v>0.72532450940873894</c:v>
                </c:pt>
                <c:pt idx="11620">
                  <c:v>0.7254112366173</c:v>
                </c:pt>
                <c:pt idx="11621">
                  <c:v>0.72549968832068878</c:v>
                </c:pt>
                <c:pt idx="11622">
                  <c:v>0.72558692746692222</c:v>
                </c:pt>
                <c:pt idx="11623">
                  <c:v>0.72569549004236678</c:v>
                </c:pt>
                <c:pt idx="11624">
                  <c:v>0.72578326854440833</c:v>
                </c:pt>
                <c:pt idx="11625">
                  <c:v>0.72589552071359165</c:v>
                </c:pt>
                <c:pt idx="11626">
                  <c:v>0.72601945949925273</c:v>
                </c:pt>
                <c:pt idx="11627">
                  <c:v>0.72610579364829442</c:v>
                </c:pt>
                <c:pt idx="11628">
                  <c:v>0.72618980718983328</c:v>
                </c:pt>
                <c:pt idx="11629">
                  <c:v>0.72627765629026386</c:v>
                </c:pt>
                <c:pt idx="11630">
                  <c:v>0.72636509107218605</c:v>
                </c:pt>
                <c:pt idx="11631">
                  <c:v>0.72645308547549736</c:v>
                </c:pt>
                <c:pt idx="11632">
                  <c:v>0.72654305292500276</c:v>
                </c:pt>
                <c:pt idx="11633">
                  <c:v>0.7266289430194417</c:v>
                </c:pt>
                <c:pt idx="11634">
                  <c:v>0.72671736273500553</c:v>
                </c:pt>
                <c:pt idx="11635">
                  <c:v>0.72680547098318604</c:v>
                </c:pt>
                <c:pt idx="11636">
                  <c:v>0.72689404918087774</c:v>
                </c:pt>
                <c:pt idx="11637">
                  <c:v>0.72698548012309439</c:v>
                </c:pt>
                <c:pt idx="11638">
                  <c:v>0.72707334909174159</c:v>
                </c:pt>
                <c:pt idx="11639">
                  <c:v>0.72715857062074718</c:v>
                </c:pt>
                <c:pt idx="11640">
                  <c:v>0.72724590374363618</c:v>
                </c:pt>
                <c:pt idx="11641">
                  <c:v>0.72733806696202785</c:v>
                </c:pt>
                <c:pt idx="11642">
                  <c:v>0.72742331067720833</c:v>
                </c:pt>
                <c:pt idx="11643">
                  <c:v>0.72751368575625841</c:v>
                </c:pt>
                <c:pt idx="11644">
                  <c:v>0.72760133412149164</c:v>
                </c:pt>
                <c:pt idx="11645">
                  <c:v>0.72769107427861934</c:v>
                </c:pt>
                <c:pt idx="11646">
                  <c:v>0.72777781208356107</c:v>
                </c:pt>
                <c:pt idx="11647">
                  <c:v>0.72786510109901381</c:v>
                </c:pt>
                <c:pt idx="11648">
                  <c:v>0.72795101503531112</c:v>
                </c:pt>
                <c:pt idx="11649">
                  <c:v>0.72803858723905279</c:v>
                </c:pt>
                <c:pt idx="11650">
                  <c:v>0.72812623752487782</c:v>
                </c:pt>
                <c:pt idx="11651">
                  <c:v>0.72821260379420272</c:v>
                </c:pt>
                <c:pt idx="11652">
                  <c:v>0.72830038713084166</c:v>
                </c:pt>
                <c:pt idx="11653">
                  <c:v>0.72838479889763608</c:v>
                </c:pt>
                <c:pt idx="11654">
                  <c:v>0.72847060004870001</c:v>
                </c:pt>
                <c:pt idx="11655">
                  <c:v>0.72856457445356393</c:v>
                </c:pt>
                <c:pt idx="11656">
                  <c:v>0.72865223871336937</c:v>
                </c:pt>
                <c:pt idx="11657">
                  <c:v>0.72874186966154175</c:v>
                </c:pt>
                <c:pt idx="11658">
                  <c:v>0.72883008082707501</c:v>
                </c:pt>
                <c:pt idx="11659">
                  <c:v>0.72891667346159439</c:v>
                </c:pt>
                <c:pt idx="11660">
                  <c:v>0.72900461369090563</c:v>
                </c:pt>
                <c:pt idx="11661">
                  <c:v>0.72909195754263056</c:v>
                </c:pt>
                <c:pt idx="11662">
                  <c:v>0.72917901429864995</c:v>
                </c:pt>
                <c:pt idx="11663">
                  <c:v>0.72927080439196668</c:v>
                </c:pt>
                <c:pt idx="11664">
                  <c:v>0.72935829679171105</c:v>
                </c:pt>
                <c:pt idx="11665">
                  <c:v>0.72944850981235276</c:v>
                </c:pt>
                <c:pt idx="11666">
                  <c:v>0.7295366715060333</c:v>
                </c:pt>
                <c:pt idx="11667">
                  <c:v>0.72962459723154438</c:v>
                </c:pt>
                <c:pt idx="11668">
                  <c:v>0.72970999174647777</c:v>
                </c:pt>
                <c:pt idx="11669">
                  <c:v>0.72979863431718617</c:v>
                </c:pt>
                <c:pt idx="11670">
                  <c:v>0.72989159981409435</c:v>
                </c:pt>
                <c:pt idx="11671">
                  <c:v>0.72997974382506392</c:v>
                </c:pt>
                <c:pt idx="11672">
                  <c:v>0.73006999883386681</c:v>
                </c:pt>
                <c:pt idx="11673">
                  <c:v>0.73015740414460273</c:v>
                </c:pt>
                <c:pt idx="11674">
                  <c:v>0.73024399518966665</c:v>
                </c:pt>
                <c:pt idx="11675">
                  <c:v>0.73033274279700278</c:v>
                </c:pt>
                <c:pt idx="11676">
                  <c:v>0.73042120509677233</c:v>
                </c:pt>
                <c:pt idx="11677">
                  <c:v>0.73050762024190552</c:v>
                </c:pt>
                <c:pt idx="11678">
                  <c:v>0.73060186968909169</c:v>
                </c:pt>
                <c:pt idx="11679">
                  <c:v>0.73069369826051667</c:v>
                </c:pt>
                <c:pt idx="11680">
                  <c:v>0.73078096740775544</c:v>
                </c:pt>
                <c:pt idx="11681">
                  <c:v>0.73087156421608335</c:v>
                </c:pt>
                <c:pt idx="11682">
                  <c:v>0.73095996658007223</c:v>
                </c:pt>
                <c:pt idx="11683">
                  <c:v>0.73105367230044438</c:v>
                </c:pt>
                <c:pt idx="11684">
                  <c:v>0.73114646189742494</c:v>
                </c:pt>
                <c:pt idx="11685">
                  <c:v>0.73123788601822226</c:v>
                </c:pt>
                <c:pt idx="11686">
                  <c:v>0.73132922881179174</c:v>
                </c:pt>
                <c:pt idx="11687">
                  <c:v>0.73141746713055278</c:v>
                </c:pt>
                <c:pt idx="11688">
                  <c:v>0.73151177293724445</c:v>
                </c:pt>
                <c:pt idx="11689">
                  <c:v>0.73160930282539727</c:v>
                </c:pt>
                <c:pt idx="11690">
                  <c:v>0.73170124285750826</c:v>
                </c:pt>
                <c:pt idx="11691">
                  <c:v>0.73179618557294168</c:v>
                </c:pt>
                <c:pt idx="11692">
                  <c:v>0.73188922339015272</c:v>
                </c:pt>
                <c:pt idx="11693">
                  <c:v>0.73199819650914721</c:v>
                </c:pt>
                <c:pt idx="11694">
                  <c:v>0.73209450887309169</c:v>
                </c:pt>
                <c:pt idx="11695">
                  <c:v>0.73222361127535274</c:v>
                </c:pt>
                <c:pt idx="11696">
                  <c:v>0.73230826311641095</c:v>
                </c:pt>
                <c:pt idx="11697">
                  <c:v>0.73240094443162218</c:v>
                </c:pt>
                <c:pt idx="11698">
                  <c:v>0.7324911821550778</c:v>
                </c:pt>
                <c:pt idx="11699">
                  <c:v>0.73258251448472222</c:v>
                </c:pt>
                <c:pt idx="11700">
                  <c:v>0.73267836723062496</c:v>
                </c:pt>
                <c:pt idx="11701">
                  <c:v>0.73276759896013333</c:v>
                </c:pt>
                <c:pt idx="11702">
                  <c:v>0.73285695221688885</c:v>
                </c:pt>
                <c:pt idx="11703">
                  <c:v>0.73294583055708051</c:v>
                </c:pt>
                <c:pt idx="11704">
                  <c:v>0.73303134242693335</c:v>
                </c:pt>
                <c:pt idx="11705">
                  <c:v>0.73312144537766655</c:v>
                </c:pt>
                <c:pt idx="11706">
                  <c:v>0.73321057776609999</c:v>
                </c:pt>
                <c:pt idx="11707">
                  <c:v>0.73329963306585833</c:v>
                </c:pt>
                <c:pt idx="11708">
                  <c:v>0.73338746700021951</c:v>
                </c:pt>
                <c:pt idx="11709">
                  <c:v>0.73347954094409729</c:v>
                </c:pt>
                <c:pt idx="11710">
                  <c:v>0.73356736633512498</c:v>
                </c:pt>
                <c:pt idx="11711">
                  <c:v>0.73365733292367497</c:v>
                </c:pt>
                <c:pt idx="11712">
                  <c:v>0.73374600609143337</c:v>
                </c:pt>
                <c:pt idx="11713">
                  <c:v>0.73383343915144439</c:v>
                </c:pt>
                <c:pt idx="11714">
                  <c:v>0.73392364939053623</c:v>
                </c:pt>
                <c:pt idx="11715">
                  <c:v>0.73401359015040835</c:v>
                </c:pt>
                <c:pt idx="11716">
                  <c:v>0.73410064584678891</c:v>
                </c:pt>
                <c:pt idx="11717">
                  <c:v>0.73419500609238886</c:v>
                </c:pt>
                <c:pt idx="11718">
                  <c:v>0.73428713937600276</c:v>
                </c:pt>
                <c:pt idx="11719">
                  <c:v>0.73437597870826665</c:v>
                </c:pt>
                <c:pt idx="11720">
                  <c:v>0.73446906997097772</c:v>
                </c:pt>
                <c:pt idx="11721">
                  <c:v>0.73455993281470278</c:v>
                </c:pt>
                <c:pt idx="11722">
                  <c:v>0.73464607146051109</c:v>
                </c:pt>
                <c:pt idx="11723">
                  <c:v>0.73473315126365835</c:v>
                </c:pt>
                <c:pt idx="11724">
                  <c:v>0.73488627115885274</c:v>
                </c:pt>
                <c:pt idx="11725">
                  <c:v>0.73497524195247232</c:v>
                </c:pt>
                <c:pt idx="11726">
                  <c:v>0.73508433282375274</c:v>
                </c:pt>
                <c:pt idx="11727">
                  <c:v>0.73517383926444446</c:v>
                </c:pt>
                <c:pt idx="11728">
                  <c:v>0.73526146848996399</c:v>
                </c:pt>
                <c:pt idx="11729">
                  <c:v>0.73535493996408063</c:v>
                </c:pt>
                <c:pt idx="11730">
                  <c:v>0.73544779042402775</c:v>
                </c:pt>
                <c:pt idx="11731">
                  <c:v>0.73553672154744432</c:v>
                </c:pt>
                <c:pt idx="11732">
                  <c:v>0.73562609897719433</c:v>
                </c:pt>
                <c:pt idx="11733">
                  <c:v>0.73571545905536939</c:v>
                </c:pt>
                <c:pt idx="11734">
                  <c:v>0.73580439805984443</c:v>
                </c:pt>
                <c:pt idx="11735">
                  <c:v>0.73589381880230276</c:v>
                </c:pt>
                <c:pt idx="11736">
                  <c:v>0.73598256495263614</c:v>
                </c:pt>
                <c:pt idx="11737">
                  <c:v>0.73606971747345284</c:v>
                </c:pt>
                <c:pt idx="11738">
                  <c:v>0.73616023282209986</c:v>
                </c:pt>
                <c:pt idx="11739">
                  <c:v>0.73624957548247216</c:v>
                </c:pt>
                <c:pt idx="11740">
                  <c:v>0.73633734405040552</c:v>
                </c:pt>
                <c:pt idx="11741">
                  <c:v>0.73642237557305001</c:v>
                </c:pt>
                <c:pt idx="11742">
                  <c:v>0.73651236752668892</c:v>
                </c:pt>
                <c:pt idx="11743">
                  <c:v>0.73660002317693329</c:v>
                </c:pt>
                <c:pt idx="11744">
                  <c:v>0.73668845163451102</c:v>
                </c:pt>
                <c:pt idx="11745">
                  <c:v>0.73677962799866947</c:v>
                </c:pt>
                <c:pt idx="11746">
                  <c:v>0.73686260177029439</c:v>
                </c:pt>
                <c:pt idx="11747">
                  <c:v>0.73695753143893339</c:v>
                </c:pt>
                <c:pt idx="11748">
                  <c:v>0.73704861124356391</c:v>
                </c:pt>
                <c:pt idx="11749">
                  <c:v>0.73713780211077784</c:v>
                </c:pt>
                <c:pt idx="11750">
                  <c:v>0.73722697363959167</c:v>
                </c:pt>
                <c:pt idx="11751">
                  <c:v>0.73731755177179714</c:v>
                </c:pt>
                <c:pt idx="11752">
                  <c:v>0.73741201221942776</c:v>
                </c:pt>
                <c:pt idx="11753">
                  <c:v>0.73749690923425837</c:v>
                </c:pt>
                <c:pt idx="11754">
                  <c:v>0.73759455131159724</c:v>
                </c:pt>
                <c:pt idx="11755">
                  <c:v>0.73768150581253888</c:v>
                </c:pt>
                <c:pt idx="11756">
                  <c:v>0.73777049713664444</c:v>
                </c:pt>
                <c:pt idx="11757">
                  <c:v>0.73785924156506666</c:v>
                </c:pt>
                <c:pt idx="11758">
                  <c:v>0.7379440197679723</c:v>
                </c:pt>
                <c:pt idx="11759">
                  <c:v>0.73803609755303878</c:v>
                </c:pt>
                <c:pt idx="11760">
                  <c:v>0.73812689012951105</c:v>
                </c:pt>
                <c:pt idx="11761">
                  <c:v>0.7382147871785667</c:v>
                </c:pt>
                <c:pt idx="11762">
                  <c:v>0.73830067508750274</c:v>
                </c:pt>
                <c:pt idx="11763">
                  <c:v>0.73839552852842505</c:v>
                </c:pt>
                <c:pt idx="11764">
                  <c:v>0.73848537544409176</c:v>
                </c:pt>
                <c:pt idx="11765">
                  <c:v>0.73857841624153886</c:v>
                </c:pt>
                <c:pt idx="11766">
                  <c:v>0.7386686329046861</c:v>
                </c:pt>
                <c:pt idx="11767">
                  <c:v>0.73876044551531395</c:v>
                </c:pt>
                <c:pt idx="11768">
                  <c:v>0.73885024282667222</c:v>
                </c:pt>
                <c:pt idx="11769">
                  <c:v>0.73893905434343332</c:v>
                </c:pt>
                <c:pt idx="11770">
                  <c:v>0.73902568843629446</c:v>
                </c:pt>
                <c:pt idx="11771">
                  <c:v>0.73911593086189442</c:v>
                </c:pt>
                <c:pt idx="11772">
                  <c:v>0.73920694165759437</c:v>
                </c:pt>
                <c:pt idx="11773">
                  <c:v>0.73929730474948885</c:v>
                </c:pt>
                <c:pt idx="11774">
                  <c:v>0.73938434335920289</c:v>
                </c:pt>
                <c:pt idx="11775">
                  <c:v>0.73947455969121678</c:v>
                </c:pt>
                <c:pt idx="11776">
                  <c:v>0.73956650694211112</c:v>
                </c:pt>
                <c:pt idx="11777">
                  <c:v>0.73966147992345832</c:v>
                </c:pt>
                <c:pt idx="11778">
                  <c:v>0.73975101066960003</c:v>
                </c:pt>
                <c:pt idx="11779">
                  <c:v>0.73984151317013613</c:v>
                </c:pt>
                <c:pt idx="11780">
                  <c:v>0.7399310152398193</c:v>
                </c:pt>
                <c:pt idx="11781">
                  <c:v>0.74002511315875563</c:v>
                </c:pt>
                <c:pt idx="11782">
                  <c:v>0.74011596620082776</c:v>
                </c:pt>
                <c:pt idx="11783">
                  <c:v>0.7402045083045945</c:v>
                </c:pt>
                <c:pt idx="11784">
                  <c:v>0.74029758095741116</c:v>
                </c:pt>
                <c:pt idx="11785">
                  <c:v>0.74038600511020836</c:v>
                </c:pt>
                <c:pt idx="11786">
                  <c:v>0.74047737638155553</c:v>
                </c:pt>
                <c:pt idx="11787">
                  <c:v>0.7405676062239529</c:v>
                </c:pt>
                <c:pt idx="11788">
                  <c:v>0.7406551618046221</c:v>
                </c:pt>
                <c:pt idx="11789">
                  <c:v>0.74074415345986666</c:v>
                </c:pt>
                <c:pt idx="11790">
                  <c:v>0.74083077020115273</c:v>
                </c:pt>
                <c:pt idx="11791">
                  <c:v>0.74091931025186952</c:v>
                </c:pt>
                <c:pt idx="11792">
                  <c:v>0.74101118697060275</c:v>
                </c:pt>
                <c:pt idx="11793">
                  <c:v>0.74110182596577501</c:v>
                </c:pt>
                <c:pt idx="11794">
                  <c:v>0.74118966539700559</c:v>
                </c:pt>
                <c:pt idx="11795">
                  <c:v>0.74128098799122499</c:v>
                </c:pt>
                <c:pt idx="11796">
                  <c:v>0.74136847350332213</c:v>
                </c:pt>
                <c:pt idx="11797">
                  <c:v>0.74145740773942492</c:v>
                </c:pt>
                <c:pt idx="11798">
                  <c:v>0.74154660516314996</c:v>
                </c:pt>
                <c:pt idx="11799">
                  <c:v>0.74163444101810283</c:v>
                </c:pt>
                <c:pt idx="11800">
                  <c:v>0.74172242449389458</c:v>
                </c:pt>
                <c:pt idx="11801">
                  <c:v>0.74181048373381109</c:v>
                </c:pt>
                <c:pt idx="11802">
                  <c:v>0.74190928690963054</c:v>
                </c:pt>
                <c:pt idx="11803">
                  <c:v>0.74199744562307779</c:v>
                </c:pt>
                <c:pt idx="11804">
                  <c:v>0.74208636906411674</c:v>
                </c:pt>
                <c:pt idx="11805">
                  <c:v>0.74221033579773332</c:v>
                </c:pt>
                <c:pt idx="11806">
                  <c:v>0.74229412681526385</c:v>
                </c:pt>
                <c:pt idx="11807">
                  <c:v>0.74238002234035005</c:v>
                </c:pt>
                <c:pt idx="11808">
                  <c:v>0.74246734837690842</c:v>
                </c:pt>
                <c:pt idx="11809">
                  <c:v>0.74255416850248879</c:v>
                </c:pt>
                <c:pt idx="11810">
                  <c:v>0.74263972342014162</c:v>
                </c:pt>
                <c:pt idx="11811">
                  <c:v>0.74272702157497217</c:v>
                </c:pt>
                <c:pt idx="11812">
                  <c:v>0.74281497147348052</c:v>
                </c:pt>
                <c:pt idx="11813">
                  <c:v>0.74290059420797505</c:v>
                </c:pt>
                <c:pt idx="11814">
                  <c:v>0.74298823853333607</c:v>
                </c:pt>
                <c:pt idx="11815">
                  <c:v>0.74307235625055001</c:v>
                </c:pt>
                <c:pt idx="11816">
                  <c:v>0.74315483762158052</c:v>
                </c:pt>
                <c:pt idx="11817">
                  <c:v>0.74323910242981117</c:v>
                </c:pt>
                <c:pt idx="11818">
                  <c:v>0.74332186420758339</c:v>
                </c:pt>
                <c:pt idx="11819">
                  <c:v>0.7434070319599555</c:v>
                </c:pt>
                <c:pt idx="11820">
                  <c:v>0.74349463323751941</c:v>
                </c:pt>
                <c:pt idx="11821">
                  <c:v>0.7435834510458833</c:v>
                </c:pt>
                <c:pt idx="11822">
                  <c:v>0.74366962816979998</c:v>
                </c:pt>
                <c:pt idx="11823">
                  <c:v>0.74375761621528047</c:v>
                </c:pt>
                <c:pt idx="11824">
                  <c:v>0.74384379380278887</c:v>
                </c:pt>
                <c:pt idx="11825">
                  <c:v>0.74393081141842499</c:v>
                </c:pt>
                <c:pt idx="11826">
                  <c:v>0.74401865919430832</c:v>
                </c:pt>
                <c:pt idx="11827">
                  <c:v>0.74410474558671114</c:v>
                </c:pt>
                <c:pt idx="11828">
                  <c:v>0.74419032845232225</c:v>
                </c:pt>
                <c:pt idx="11829">
                  <c:v>0.74427595734596108</c:v>
                </c:pt>
                <c:pt idx="11830">
                  <c:v>0.74436175538433891</c:v>
                </c:pt>
                <c:pt idx="11831">
                  <c:v>0.74444809403684153</c:v>
                </c:pt>
                <c:pt idx="11832">
                  <c:v>0.74453553292486396</c:v>
                </c:pt>
                <c:pt idx="11833">
                  <c:v>0.74462194926208902</c:v>
                </c:pt>
                <c:pt idx="11834">
                  <c:v>0.74470814877086122</c:v>
                </c:pt>
                <c:pt idx="11835">
                  <c:v>0.74480062358909171</c:v>
                </c:pt>
                <c:pt idx="11836">
                  <c:v>0.74489147139919998</c:v>
                </c:pt>
                <c:pt idx="11837">
                  <c:v>0.74498088412814445</c:v>
                </c:pt>
                <c:pt idx="11838">
                  <c:v>0.74507364120748065</c:v>
                </c:pt>
                <c:pt idx="11839">
                  <c:v>0.74516553805933894</c:v>
                </c:pt>
                <c:pt idx="11840">
                  <c:v>0.74525702728165277</c:v>
                </c:pt>
                <c:pt idx="11841">
                  <c:v>0.74534457802772491</c:v>
                </c:pt>
                <c:pt idx="11842">
                  <c:v>0.74543301595581657</c:v>
                </c:pt>
                <c:pt idx="11843">
                  <c:v>0.74552219986915547</c:v>
                </c:pt>
                <c:pt idx="11844">
                  <c:v>0.74561079065004721</c:v>
                </c:pt>
                <c:pt idx="11845">
                  <c:v>0.74569901181591669</c:v>
                </c:pt>
                <c:pt idx="11846">
                  <c:v>0.74579280283715843</c:v>
                </c:pt>
                <c:pt idx="11847">
                  <c:v>0.74588140666484715</c:v>
                </c:pt>
                <c:pt idx="11848">
                  <c:v>0.74596996102068058</c:v>
                </c:pt>
                <c:pt idx="11849">
                  <c:v>0.74605911201900832</c:v>
                </c:pt>
                <c:pt idx="11850">
                  <c:v>0.74615046918391947</c:v>
                </c:pt>
                <c:pt idx="11851">
                  <c:v>0.74624211291471942</c:v>
                </c:pt>
                <c:pt idx="11852">
                  <c:v>0.74633735232882781</c:v>
                </c:pt>
                <c:pt idx="11853">
                  <c:v>0.74643477638562494</c:v>
                </c:pt>
                <c:pt idx="11854">
                  <c:v>0.7465227816502249</c:v>
                </c:pt>
                <c:pt idx="11855">
                  <c:v>0.74661670989460283</c:v>
                </c:pt>
                <c:pt idx="11856">
                  <c:v>0.74672119067774723</c:v>
                </c:pt>
                <c:pt idx="11857">
                  <c:v>0.74682191491126937</c:v>
                </c:pt>
                <c:pt idx="11858">
                  <c:v>0.74692006495263619</c:v>
                </c:pt>
                <c:pt idx="11859">
                  <c:v>0.74701521555582506</c:v>
                </c:pt>
                <c:pt idx="11860">
                  <c:v>0.74710890485180559</c:v>
                </c:pt>
                <c:pt idx="11861">
                  <c:v>0.74721465157137779</c:v>
                </c:pt>
                <c:pt idx="11862">
                  <c:v>0.7473095633586222</c:v>
                </c:pt>
                <c:pt idx="11863">
                  <c:v>0.74740255587630566</c:v>
                </c:pt>
                <c:pt idx="11864">
                  <c:v>0.74869501286082774</c:v>
                </c:pt>
                <c:pt idx="11865">
                  <c:v>0.748788281944061</c:v>
                </c:pt>
                <c:pt idx="11866">
                  <c:v>0.74887848436832227</c:v>
                </c:pt>
                <c:pt idx="11867">
                  <c:v>0.74897215531931949</c:v>
                </c:pt>
                <c:pt idx="11868">
                  <c:v>0.74907051033443606</c:v>
                </c:pt>
                <c:pt idx="11869">
                  <c:v>0.74920242316193053</c:v>
                </c:pt>
                <c:pt idx="11870">
                  <c:v>0.74929778092437227</c:v>
                </c:pt>
                <c:pt idx="11871">
                  <c:v>0.74945208562744725</c:v>
                </c:pt>
                <c:pt idx="11872">
                  <c:v>0.74954733318752498</c:v>
                </c:pt>
                <c:pt idx="11873">
                  <c:v>0.74964336984687219</c:v>
                </c:pt>
                <c:pt idx="11874">
                  <c:v>0.74973831117153056</c:v>
                </c:pt>
                <c:pt idx="11875">
                  <c:v>0.74983546853065275</c:v>
                </c:pt>
                <c:pt idx="11876">
                  <c:v>0.74993122087584452</c:v>
                </c:pt>
                <c:pt idx="11877">
                  <c:v>0.75002782305081672</c:v>
                </c:pt>
                <c:pt idx="11878">
                  <c:v>0.75012012349234447</c:v>
                </c:pt>
                <c:pt idx="11879">
                  <c:v>0.75023384398884163</c:v>
                </c:pt>
                <c:pt idx="11880">
                  <c:v>0.75032497485478611</c:v>
                </c:pt>
                <c:pt idx="11881">
                  <c:v>0.75042269322607225</c:v>
                </c:pt>
                <c:pt idx="11882">
                  <c:v>0.75051272604200547</c:v>
                </c:pt>
                <c:pt idx="11883">
                  <c:v>0.75060756888654445</c:v>
                </c:pt>
                <c:pt idx="11884">
                  <c:v>0.75069981495539162</c:v>
                </c:pt>
                <c:pt idx="11885">
                  <c:v>0.75079200128714163</c:v>
                </c:pt>
                <c:pt idx="11886">
                  <c:v>0.75088167932298333</c:v>
                </c:pt>
                <c:pt idx="11887">
                  <c:v>0.75097481760713614</c:v>
                </c:pt>
                <c:pt idx="11888">
                  <c:v>0.75106480532222231</c:v>
                </c:pt>
                <c:pt idx="11889">
                  <c:v>0.75115332894855003</c:v>
                </c:pt>
                <c:pt idx="11890">
                  <c:v>0.7512427755859139</c:v>
                </c:pt>
                <c:pt idx="11891">
                  <c:v>0.75133772240744434</c:v>
                </c:pt>
                <c:pt idx="11892">
                  <c:v>0.75143143521414724</c:v>
                </c:pt>
                <c:pt idx="11893">
                  <c:v>0.75151941133870004</c:v>
                </c:pt>
                <c:pt idx="11894">
                  <c:v>0.75161426186561398</c:v>
                </c:pt>
                <c:pt idx="11895">
                  <c:v>0.75170584241549165</c:v>
                </c:pt>
                <c:pt idx="11896">
                  <c:v>0.75179242339398877</c:v>
                </c:pt>
                <c:pt idx="11897">
                  <c:v>0.75188372532526393</c:v>
                </c:pt>
                <c:pt idx="11898">
                  <c:v>0.75197314520676672</c:v>
                </c:pt>
                <c:pt idx="11899">
                  <c:v>0.75206638415654448</c:v>
                </c:pt>
                <c:pt idx="11900">
                  <c:v>0.75215385814507785</c:v>
                </c:pt>
                <c:pt idx="11901">
                  <c:v>0.752242326802675</c:v>
                </c:pt>
                <c:pt idx="11902">
                  <c:v>0.75233215861850278</c:v>
                </c:pt>
                <c:pt idx="11903">
                  <c:v>0.75241798268423887</c:v>
                </c:pt>
                <c:pt idx="11904">
                  <c:v>0.75251055770450004</c:v>
                </c:pt>
                <c:pt idx="11905">
                  <c:v>0.75260015679730274</c:v>
                </c:pt>
                <c:pt idx="11906">
                  <c:v>0.75269182085990827</c:v>
                </c:pt>
                <c:pt idx="11907">
                  <c:v>0.75278341677453608</c:v>
                </c:pt>
                <c:pt idx="11908">
                  <c:v>0.75287558045651948</c:v>
                </c:pt>
                <c:pt idx="11909">
                  <c:v>0.75297300530804445</c:v>
                </c:pt>
                <c:pt idx="11910">
                  <c:v>0.75306760860813893</c:v>
                </c:pt>
                <c:pt idx="11911">
                  <c:v>0.75315788712766385</c:v>
                </c:pt>
                <c:pt idx="11912">
                  <c:v>0.75324970344702225</c:v>
                </c:pt>
                <c:pt idx="11913">
                  <c:v>0.75333815442191121</c:v>
                </c:pt>
                <c:pt idx="11914">
                  <c:v>0.7534264214171279</c:v>
                </c:pt>
                <c:pt idx="11915">
                  <c:v>0.75352249973349994</c:v>
                </c:pt>
                <c:pt idx="11916">
                  <c:v>0.75361358655823329</c:v>
                </c:pt>
                <c:pt idx="11917">
                  <c:v>0.75370082411501105</c:v>
                </c:pt>
                <c:pt idx="11918">
                  <c:v>0.75379291302627771</c:v>
                </c:pt>
                <c:pt idx="11919">
                  <c:v>0.75388506366146679</c:v>
                </c:pt>
                <c:pt idx="11920">
                  <c:v>0.7539757051732805</c:v>
                </c:pt>
                <c:pt idx="11921">
                  <c:v>0.75406590282916952</c:v>
                </c:pt>
                <c:pt idx="11922">
                  <c:v>0.75415977491272779</c:v>
                </c:pt>
                <c:pt idx="11923">
                  <c:v>0.75425007071759731</c:v>
                </c:pt>
                <c:pt idx="11924">
                  <c:v>0.7543426165315833</c:v>
                </c:pt>
                <c:pt idx="11925">
                  <c:v>0.75443258206049457</c:v>
                </c:pt>
                <c:pt idx="11926">
                  <c:v>0.75452216453022225</c:v>
                </c:pt>
                <c:pt idx="11927">
                  <c:v>0.75461397594875557</c:v>
                </c:pt>
                <c:pt idx="11928">
                  <c:v>0.75470661567316955</c:v>
                </c:pt>
                <c:pt idx="11929">
                  <c:v>0.75479301512241115</c:v>
                </c:pt>
                <c:pt idx="11930">
                  <c:v>0.75490013096067499</c:v>
                </c:pt>
                <c:pt idx="11931">
                  <c:v>0.7549895056751027</c:v>
                </c:pt>
                <c:pt idx="11932">
                  <c:v>0.75510363976160555</c:v>
                </c:pt>
                <c:pt idx="11933">
                  <c:v>0.75519420153564731</c:v>
                </c:pt>
                <c:pt idx="11934">
                  <c:v>0.75528536876042496</c:v>
                </c:pt>
                <c:pt idx="11935">
                  <c:v>0.75537767701678615</c:v>
                </c:pt>
                <c:pt idx="11936">
                  <c:v>0.75546700874964168</c:v>
                </c:pt>
                <c:pt idx="11937">
                  <c:v>0.75556272182199458</c:v>
                </c:pt>
                <c:pt idx="11938">
                  <c:v>0.75565277165836675</c:v>
                </c:pt>
                <c:pt idx="11939">
                  <c:v>0.75573906110392508</c:v>
                </c:pt>
                <c:pt idx="11940">
                  <c:v>0.75582866562737228</c:v>
                </c:pt>
                <c:pt idx="11941">
                  <c:v>0.75592125263478893</c:v>
                </c:pt>
                <c:pt idx="11942">
                  <c:v>0.75601342731051946</c:v>
                </c:pt>
                <c:pt idx="11943">
                  <c:v>0.7561051714420306</c:v>
                </c:pt>
                <c:pt idx="11944">
                  <c:v>0.75619740532504165</c:v>
                </c:pt>
                <c:pt idx="11945">
                  <c:v>0.75628786742687226</c:v>
                </c:pt>
                <c:pt idx="11946">
                  <c:v>0.75637696233060558</c:v>
                </c:pt>
                <c:pt idx="11947">
                  <c:v>0.75650696045822508</c:v>
                </c:pt>
                <c:pt idx="11948">
                  <c:v>0.75659918831454176</c:v>
                </c:pt>
                <c:pt idx="11949">
                  <c:v>0.75668807188669729</c:v>
                </c:pt>
                <c:pt idx="11950">
                  <c:v>0.75677886505921665</c:v>
                </c:pt>
                <c:pt idx="11951">
                  <c:v>0.75686994949976394</c:v>
                </c:pt>
                <c:pt idx="11952">
                  <c:v>0.75696233563952775</c:v>
                </c:pt>
                <c:pt idx="11953">
                  <c:v>0.75705108284950007</c:v>
                </c:pt>
                <c:pt idx="11954">
                  <c:v>0.75714206801520278</c:v>
                </c:pt>
                <c:pt idx="11955">
                  <c:v>0.75723384678363614</c:v>
                </c:pt>
                <c:pt idx="11956">
                  <c:v>0.7573235978682834</c:v>
                </c:pt>
                <c:pt idx="11957">
                  <c:v>0.75741366194354165</c:v>
                </c:pt>
                <c:pt idx="11958">
                  <c:v>0.75750188628832504</c:v>
                </c:pt>
                <c:pt idx="11959">
                  <c:v>0.75759108417563892</c:v>
                </c:pt>
                <c:pt idx="11960">
                  <c:v>0.75767945528030289</c:v>
                </c:pt>
                <c:pt idx="11961">
                  <c:v>0.75776880039108885</c:v>
                </c:pt>
                <c:pt idx="11962">
                  <c:v>0.75785832782586382</c:v>
                </c:pt>
                <c:pt idx="11963">
                  <c:v>0.75794680019219718</c:v>
                </c:pt>
                <c:pt idx="11964">
                  <c:v>0.75803923904895554</c:v>
                </c:pt>
                <c:pt idx="11965">
                  <c:v>0.75812775744331939</c:v>
                </c:pt>
                <c:pt idx="11966">
                  <c:v>0.75821842081016944</c:v>
                </c:pt>
                <c:pt idx="11967">
                  <c:v>0.75830900973743609</c:v>
                </c:pt>
                <c:pt idx="11968">
                  <c:v>0.75839993774890835</c:v>
                </c:pt>
                <c:pt idx="11969">
                  <c:v>0.75849016441239159</c:v>
                </c:pt>
                <c:pt idx="11970">
                  <c:v>0.75857976867092769</c:v>
                </c:pt>
                <c:pt idx="11971">
                  <c:v>0.75867034779654441</c:v>
                </c:pt>
                <c:pt idx="11972">
                  <c:v>0.75876538952191674</c:v>
                </c:pt>
                <c:pt idx="11973">
                  <c:v>0.75885552664597777</c:v>
                </c:pt>
                <c:pt idx="11974">
                  <c:v>0.75894518971443048</c:v>
                </c:pt>
                <c:pt idx="11975">
                  <c:v>0.75903595586617778</c:v>
                </c:pt>
                <c:pt idx="11976">
                  <c:v>0.75912745045290841</c:v>
                </c:pt>
                <c:pt idx="11977">
                  <c:v>0.7592185024420417</c:v>
                </c:pt>
                <c:pt idx="11978">
                  <c:v>0.7593096832434334</c:v>
                </c:pt>
                <c:pt idx="11979">
                  <c:v>0.75943314698007225</c:v>
                </c:pt>
                <c:pt idx="11980">
                  <c:v>0.75951851771937229</c:v>
                </c:pt>
                <c:pt idx="11981">
                  <c:v>0.75960325181484167</c:v>
                </c:pt>
                <c:pt idx="11982">
                  <c:v>0.75968921714358606</c:v>
                </c:pt>
                <c:pt idx="11983">
                  <c:v>0.75977651410632496</c:v>
                </c:pt>
                <c:pt idx="11984">
                  <c:v>0.7598741367128139</c:v>
                </c:pt>
                <c:pt idx="11985">
                  <c:v>0.75996692167388058</c:v>
                </c:pt>
                <c:pt idx="11986">
                  <c:v>0.76005290779802492</c:v>
                </c:pt>
                <c:pt idx="11987">
                  <c:v>0.76013887054390283</c:v>
                </c:pt>
                <c:pt idx="11988">
                  <c:v>0.76022599405712499</c:v>
                </c:pt>
                <c:pt idx="11989">
                  <c:v>0.76031147009796385</c:v>
                </c:pt>
                <c:pt idx="11990">
                  <c:v>0.76039731250868892</c:v>
                </c:pt>
                <c:pt idx="11991">
                  <c:v>0.76048982368575002</c:v>
                </c:pt>
                <c:pt idx="11992">
                  <c:v>0.76058371967739435</c:v>
                </c:pt>
                <c:pt idx="11993">
                  <c:v>0.7606747570964999</c:v>
                </c:pt>
                <c:pt idx="11994">
                  <c:v>0.76075881997744166</c:v>
                </c:pt>
                <c:pt idx="11995">
                  <c:v>0.7608459423647973</c:v>
                </c:pt>
                <c:pt idx="11996">
                  <c:v>0.76093202716774178</c:v>
                </c:pt>
                <c:pt idx="11997">
                  <c:v>0.76101705604129166</c:v>
                </c:pt>
                <c:pt idx="11998">
                  <c:v>0.76110494090451108</c:v>
                </c:pt>
                <c:pt idx="11999">
                  <c:v>0.76119221071402221</c:v>
                </c:pt>
                <c:pt idx="12000">
                  <c:v>0.76128158085875841</c:v>
                </c:pt>
                <c:pt idx="12001">
                  <c:v>0.7613679651419305</c:v>
                </c:pt>
                <c:pt idx="12002">
                  <c:v>0.76145420855945833</c:v>
                </c:pt>
                <c:pt idx="12003">
                  <c:v>0.76153948571946672</c:v>
                </c:pt>
                <c:pt idx="12004">
                  <c:v>0.76162484096156113</c:v>
                </c:pt>
                <c:pt idx="12005">
                  <c:v>0.7617132710085972</c:v>
                </c:pt>
                <c:pt idx="12006">
                  <c:v>0.76179800828297783</c:v>
                </c:pt>
                <c:pt idx="12007">
                  <c:v>0.76188503623008619</c:v>
                </c:pt>
                <c:pt idx="12008">
                  <c:v>0.76198544945981661</c:v>
                </c:pt>
                <c:pt idx="12009">
                  <c:v>0.76206890794965831</c:v>
                </c:pt>
                <c:pt idx="12010">
                  <c:v>0.76215582940313331</c:v>
                </c:pt>
                <c:pt idx="12011">
                  <c:v>0.76224994328286677</c:v>
                </c:pt>
                <c:pt idx="12012">
                  <c:v>0.76234322137302768</c:v>
                </c:pt>
                <c:pt idx="12013">
                  <c:v>0.76243288344806937</c:v>
                </c:pt>
                <c:pt idx="12014">
                  <c:v>0.76252936952643879</c:v>
                </c:pt>
                <c:pt idx="12015">
                  <c:v>0.76261987408002219</c:v>
                </c:pt>
                <c:pt idx="12016">
                  <c:v>0.76270925700664449</c:v>
                </c:pt>
                <c:pt idx="12017">
                  <c:v>0.7628074718846195</c:v>
                </c:pt>
                <c:pt idx="12018">
                  <c:v>0.76289541178279441</c:v>
                </c:pt>
                <c:pt idx="12019">
                  <c:v>0.76298441072305001</c:v>
                </c:pt>
                <c:pt idx="12020">
                  <c:v>0.7630782181024528</c:v>
                </c:pt>
                <c:pt idx="12021">
                  <c:v>0.76317146824465831</c:v>
                </c:pt>
                <c:pt idx="12022">
                  <c:v>0.76326924999554724</c:v>
                </c:pt>
                <c:pt idx="12023">
                  <c:v>0.76336423655350838</c:v>
                </c:pt>
                <c:pt idx="12024">
                  <c:v>0.76346583366393894</c:v>
                </c:pt>
                <c:pt idx="12025">
                  <c:v>0.76355371144082773</c:v>
                </c:pt>
                <c:pt idx="12026">
                  <c:v>0.76365126543574724</c:v>
                </c:pt>
                <c:pt idx="12027">
                  <c:v>0.76374697579277773</c:v>
                </c:pt>
                <c:pt idx="12028">
                  <c:v>0.76383793897098884</c:v>
                </c:pt>
                <c:pt idx="12029">
                  <c:v>0.76393271260791118</c:v>
                </c:pt>
                <c:pt idx="12030">
                  <c:v>0.76402381810876951</c:v>
                </c:pt>
                <c:pt idx="12031">
                  <c:v>0.76411653988891115</c:v>
                </c:pt>
                <c:pt idx="12032">
                  <c:v>0.76421212017536122</c:v>
                </c:pt>
                <c:pt idx="12033">
                  <c:v>0.76430650273958611</c:v>
                </c:pt>
                <c:pt idx="12034">
                  <c:v>0.76440253078937503</c:v>
                </c:pt>
                <c:pt idx="12035">
                  <c:v>0.7644909387164639</c:v>
                </c:pt>
                <c:pt idx="12036">
                  <c:v>0.76457785659366106</c:v>
                </c:pt>
                <c:pt idx="12037">
                  <c:v>0.76466890143023336</c:v>
                </c:pt>
                <c:pt idx="12038">
                  <c:v>0.76476543651686657</c:v>
                </c:pt>
                <c:pt idx="12039">
                  <c:v>0.76485719058248602</c:v>
                </c:pt>
                <c:pt idx="12040">
                  <c:v>0.76494943009482219</c:v>
                </c:pt>
                <c:pt idx="12041">
                  <c:v>0.76504411293400554</c:v>
                </c:pt>
                <c:pt idx="12042">
                  <c:v>0.76513210528426656</c:v>
                </c:pt>
                <c:pt idx="12043">
                  <c:v>0.7652247192462277</c:v>
                </c:pt>
                <c:pt idx="12044">
                  <c:v>0.76532521247863605</c:v>
                </c:pt>
                <c:pt idx="12045">
                  <c:v>0.76541739569769729</c:v>
                </c:pt>
                <c:pt idx="12046">
                  <c:v>0.7655045921934972</c:v>
                </c:pt>
                <c:pt idx="12047">
                  <c:v>0.76559966180059447</c:v>
                </c:pt>
                <c:pt idx="12048">
                  <c:v>0.76569073888990546</c:v>
                </c:pt>
                <c:pt idx="12049">
                  <c:v>0.76578128510051113</c:v>
                </c:pt>
                <c:pt idx="12050">
                  <c:v>0.76587420370843617</c:v>
                </c:pt>
                <c:pt idx="12051">
                  <c:v>0.76596644361813615</c:v>
                </c:pt>
                <c:pt idx="12052">
                  <c:v>0.76606016205416672</c:v>
                </c:pt>
                <c:pt idx="12053">
                  <c:v>0.76615164551470005</c:v>
                </c:pt>
                <c:pt idx="12054">
                  <c:v>0.76623865392472779</c:v>
                </c:pt>
                <c:pt idx="12055">
                  <c:v>0.76633132497469447</c:v>
                </c:pt>
                <c:pt idx="12056">
                  <c:v>0.76642287294069733</c:v>
                </c:pt>
                <c:pt idx="12057">
                  <c:v>0.76651066217157493</c:v>
                </c:pt>
                <c:pt idx="12058">
                  <c:v>0.76660048253006396</c:v>
                </c:pt>
                <c:pt idx="12059">
                  <c:v>0.76669303403960287</c:v>
                </c:pt>
                <c:pt idx="12060">
                  <c:v>0.76678245173559989</c:v>
                </c:pt>
                <c:pt idx="12061">
                  <c:v>0.76687887728214166</c:v>
                </c:pt>
                <c:pt idx="12062">
                  <c:v>0.76697034060954994</c:v>
                </c:pt>
                <c:pt idx="12063">
                  <c:v>0.76705683443281392</c:v>
                </c:pt>
                <c:pt idx="12064">
                  <c:v>0.76714552289909721</c:v>
                </c:pt>
                <c:pt idx="12065">
                  <c:v>0.76724058469136402</c:v>
                </c:pt>
                <c:pt idx="12066">
                  <c:v>0.76733054902818332</c:v>
                </c:pt>
                <c:pt idx="12067">
                  <c:v>0.76741864310370544</c:v>
                </c:pt>
                <c:pt idx="12068">
                  <c:v>0.76751194331380823</c:v>
                </c:pt>
                <c:pt idx="12069">
                  <c:v>0.76759862071937779</c:v>
                </c:pt>
                <c:pt idx="12070">
                  <c:v>0.76768666552172493</c:v>
                </c:pt>
                <c:pt idx="12071">
                  <c:v>0.76777659661239994</c:v>
                </c:pt>
                <c:pt idx="12072">
                  <c:v>0.76787571509678898</c:v>
                </c:pt>
                <c:pt idx="12073">
                  <c:v>0.76796707060601943</c:v>
                </c:pt>
                <c:pt idx="12074">
                  <c:v>0.76805822624100561</c:v>
                </c:pt>
                <c:pt idx="12075">
                  <c:v>0.76814756585491939</c:v>
                </c:pt>
                <c:pt idx="12076">
                  <c:v>0.7682449085182611</c:v>
                </c:pt>
                <c:pt idx="12077">
                  <c:v>0.76833849443329438</c:v>
                </c:pt>
                <c:pt idx="12078">
                  <c:v>0.76843181206120292</c:v>
                </c:pt>
                <c:pt idx="12079">
                  <c:v>0.76851982017358056</c:v>
                </c:pt>
                <c:pt idx="12080">
                  <c:v>0.76861484818988346</c:v>
                </c:pt>
                <c:pt idx="12081">
                  <c:v>0.76870569255616661</c:v>
                </c:pt>
                <c:pt idx="12082">
                  <c:v>0.76879574014080831</c:v>
                </c:pt>
                <c:pt idx="12083">
                  <c:v>0.76891015277968344</c:v>
                </c:pt>
                <c:pt idx="12084">
                  <c:v>0.76900787274042492</c:v>
                </c:pt>
                <c:pt idx="12085">
                  <c:v>0.76910025748941402</c:v>
                </c:pt>
                <c:pt idx="12086">
                  <c:v>0.76919722066984997</c:v>
                </c:pt>
                <c:pt idx="12087">
                  <c:v>0.76928704248534174</c:v>
                </c:pt>
                <c:pt idx="12088">
                  <c:v>0.76937736868858342</c:v>
                </c:pt>
                <c:pt idx="12089">
                  <c:v>0.76947488764921679</c:v>
                </c:pt>
                <c:pt idx="12090">
                  <c:v>0.76956524054209163</c:v>
                </c:pt>
                <c:pt idx="12091">
                  <c:v>0.76965725209977776</c:v>
                </c:pt>
                <c:pt idx="12092">
                  <c:v>0.76975030362605834</c:v>
                </c:pt>
                <c:pt idx="12093">
                  <c:v>0.76984500010808055</c:v>
                </c:pt>
                <c:pt idx="12094">
                  <c:v>0.76993528849548609</c:v>
                </c:pt>
                <c:pt idx="12095">
                  <c:v>0.77006220685111115</c:v>
                </c:pt>
                <c:pt idx="12096">
                  <c:v>0.77017320725652783</c:v>
                </c:pt>
                <c:pt idx="12097">
                  <c:v>0.77031034204694726</c:v>
                </c:pt>
                <c:pt idx="12098">
                  <c:v>0.77040149582756667</c:v>
                </c:pt>
                <c:pt idx="12099">
                  <c:v>0.77048874795436673</c:v>
                </c:pt>
                <c:pt idx="12100">
                  <c:v>0.77057903614308876</c:v>
                </c:pt>
                <c:pt idx="12101">
                  <c:v>0.77067236132091943</c:v>
                </c:pt>
                <c:pt idx="12102">
                  <c:v>0.77076318548785283</c:v>
                </c:pt>
                <c:pt idx="12103">
                  <c:v>0.77085195104281112</c:v>
                </c:pt>
                <c:pt idx="12104">
                  <c:v>0.77094483269585268</c:v>
                </c:pt>
                <c:pt idx="12105">
                  <c:v>0.77103614045513891</c:v>
                </c:pt>
                <c:pt idx="12106">
                  <c:v>0.77112585478358608</c:v>
                </c:pt>
                <c:pt idx="12107">
                  <c:v>0.7712151617473999</c:v>
                </c:pt>
                <c:pt idx="12108">
                  <c:v>0.77130051049921111</c:v>
                </c:pt>
                <c:pt idx="12109">
                  <c:v>0.77138995289802503</c:v>
                </c:pt>
                <c:pt idx="12110">
                  <c:v>0.77148239135741947</c:v>
                </c:pt>
                <c:pt idx="12111">
                  <c:v>0.7715726733869972</c:v>
                </c:pt>
                <c:pt idx="12112">
                  <c:v>0.77166340728600558</c:v>
                </c:pt>
                <c:pt idx="12113">
                  <c:v>0.77175518340534444</c:v>
                </c:pt>
                <c:pt idx="12114">
                  <c:v>0.77184575226571661</c:v>
                </c:pt>
                <c:pt idx="12115">
                  <c:v>0.77193460981051121</c:v>
                </c:pt>
                <c:pt idx="12116">
                  <c:v>0.77202941139538894</c:v>
                </c:pt>
                <c:pt idx="12117">
                  <c:v>0.77211701717641401</c:v>
                </c:pt>
                <c:pt idx="12118">
                  <c:v>0.77220509595341125</c:v>
                </c:pt>
                <c:pt idx="12119">
                  <c:v>0.77229764044284721</c:v>
                </c:pt>
                <c:pt idx="12120">
                  <c:v>0.77238653600215845</c:v>
                </c:pt>
                <c:pt idx="12121">
                  <c:v>0.77247586958938053</c:v>
                </c:pt>
                <c:pt idx="12122">
                  <c:v>0.77256852216190564</c:v>
                </c:pt>
                <c:pt idx="12123">
                  <c:v>0.77265619311067779</c:v>
                </c:pt>
                <c:pt idx="12124">
                  <c:v>0.77274744543764162</c:v>
                </c:pt>
                <c:pt idx="12125">
                  <c:v>0.7728434222936611</c:v>
                </c:pt>
                <c:pt idx="12126">
                  <c:v>0.77293270495202782</c:v>
                </c:pt>
                <c:pt idx="12127">
                  <c:v>0.77302667611174991</c:v>
                </c:pt>
                <c:pt idx="12128">
                  <c:v>0.77311679310268611</c:v>
                </c:pt>
                <c:pt idx="12129">
                  <c:v>0.77320628272162506</c:v>
                </c:pt>
                <c:pt idx="12130">
                  <c:v>0.77329777896404162</c:v>
                </c:pt>
                <c:pt idx="12131">
                  <c:v>0.77338904440402778</c:v>
                </c:pt>
                <c:pt idx="12132">
                  <c:v>0.77347438553968895</c:v>
                </c:pt>
                <c:pt idx="12133">
                  <c:v>0.77356648193465272</c:v>
                </c:pt>
                <c:pt idx="12134">
                  <c:v>0.77365692555904164</c:v>
                </c:pt>
                <c:pt idx="12135">
                  <c:v>0.77374613496992228</c:v>
                </c:pt>
                <c:pt idx="12136">
                  <c:v>0.77383945869074722</c:v>
                </c:pt>
                <c:pt idx="12137">
                  <c:v>0.77393211576673615</c:v>
                </c:pt>
                <c:pt idx="12138">
                  <c:v>0.77402101337909446</c:v>
                </c:pt>
                <c:pt idx="12139">
                  <c:v>0.77411228259404452</c:v>
                </c:pt>
                <c:pt idx="12140">
                  <c:v>0.77420383373896118</c:v>
                </c:pt>
                <c:pt idx="12141">
                  <c:v>0.77429456094900551</c:v>
                </c:pt>
                <c:pt idx="12142">
                  <c:v>0.77438632931974161</c:v>
                </c:pt>
                <c:pt idx="12143">
                  <c:v>0.77447711984316392</c:v>
                </c:pt>
                <c:pt idx="12144">
                  <c:v>0.77456732286347219</c:v>
                </c:pt>
                <c:pt idx="12145">
                  <c:v>0.77465636564625551</c:v>
                </c:pt>
                <c:pt idx="12146">
                  <c:v>0.77475072456730554</c:v>
                </c:pt>
                <c:pt idx="12147">
                  <c:v>0.77483968456586116</c:v>
                </c:pt>
                <c:pt idx="12148">
                  <c:v>0.77492646925979158</c:v>
                </c:pt>
                <c:pt idx="12149">
                  <c:v>0.77501392430729166</c:v>
                </c:pt>
                <c:pt idx="12150">
                  <c:v>0.77509959187772504</c:v>
                </c:pt>
                <c:pt idx="12151">
                  <c:v>0.77519433173868335</c:v>
                </c:pt>
                <c:pt idx="12152">
                  <c:v>0.77528487861156381</c:v>
                </c:pt>
                <c:pt idx="12153">
                  <c:v>0.77537300626436667</c:v>
                </c:pt>
                <c:pt idx="12154">
                  <c:v>0.77546240833070279</c:v>
                </c:pt>
                <c:pt idx="12155">
                  <c:v>0.77555958562426952</c:v>
                </c:pt>
                <c:pt idx="12156">
                  <c:v>0.77565245423051943</c:v>
                </c:pt>
                <c:pt idx="12157">
                  <c:v>0.77574885348478884</c:v>
                </c:pt>
                <c:pt idx="12158">
                  <c:v>0.77584348128901381</c:v>
                </c:pt>
                <c:pt idx="12159">
                  <c:v>0.77593189941511953</c:v>
                </c:pt>
                <c:pt idx="12160">
                  <c:v>0.77601842224597772</c:v>
                </c:pt>
                <c:pt idx="12161">
                  <c:v>0.77610950887203056</c:v>
                </c:pt>
                <c:pt idx="12162">
                  <c:v>0.77619773341549714</c:v>
                </c:pt>
                <c:pt idx="12163">
                  <c:v>0.77629042969809459</c:v>
                </c:pt>
                <c:pt idx="12164">
                  <c:v>0.77638419230778888</c:v>
                </c:pt>
                <c:pt idx="12165">
                  <c:v>0.77647648288143889</c:v>
                </c:pt>
                <c:pt idx="12166">
                  <c:v>0.77656675497690841</c:v>
                </c:pt>
                <c:pt idx="12167">
                  <c:v>0.77665731615490285</c:v>
                </c:pt>
                <c:pt idx="12168">
                  <c:v>0.77675271537568602</c:v>
                </c:pt>
                <c:pt idx="12169">
                  <c:v>0.77684477362367776</c:v>
                </c:pt>
                <c:pt idx="12170">
                  <c:v>0.77693523863951119</c:v>
                </c:pt>
                <c:pt idx="12171">
                  <c:v>0.77702587425708614</c:v>
                </c:pt>
                <c:pt idx="12172">
                  <c:v>0.77711438225375284</c:v>
                </c:pt>
                <c:pt idx="12173">
                  <c:v>0.77720504184563888</c:v>
                </c:pt>
                <c:pt idx="12174">
                  <c:v>0.77733862413300281</c:v>
                </c:pt>
                <c:pt idx="12175">
                  <c:v>0.77742464383443055</c:v>
                </c:pt>
                <c:pt idx="12176">
                  <c:v>0.77751188801394433</c:v>
                </c:pt>
                <c:pt idx="12177">
                  <c:v>0.77759788519806117</c:v>
                </c:pt>
                <c:pt idx="12178">
                  <c:v>0.77768472757604168</c:v>
                </c:pt>
                <c:pt idx="12179">
                  <c:v>0.77777497894233893</c:v>
                </c:pt>
                <c:pt idx="12180">
                  <c:v>0.77786187476581936</c:v>
                </c:pt>
                <c:pt idx="12181">
                  <c:v>0.77794825388325561</c:v>
                </c:pt>
                <c:pt idx="12182">
                  <c:v>0.7780365890264499</c:v>
                </c:pt>
                <c:pt idx="12183">
                  <c:v>0.77812247090869446</c:v>
                </c:pt>
                <c:pt idx="12184">
                  <c:v>0.77821081764168054</c:v>
                </c:pt>
                <c:pt idx="12185">
                  <c:v>0.77830234931574727</c:v>
                </c:pt>
                <c:pt idx="12186">
                  <c:v>0.77838973681131951</c:v>
                </c:pt>
                <c:pt idx="12187">
                  <c:v>0.77847895238134446</c:v>
                </c:pt>
                <c:pt idx="12188">
                  <c:v>0.77856703890694445</c:v>
                </c:pt>
                <c:pt idx="12189">
                  <c:v>0.77865457137425553</c:v>
                </c:pt>
                <c:pt idx="12190">
                  <c:v>0.77874168442355007</c:v>
                </c:pt>
                <c:pt idx="12191">
                  <c:v>0.77883092820644173</c:v>
                </c:pt>
                <c:pt idx="12192">
                  <c:v>0.77892007589339995</c:v>
                </c:pt>
                <c:pt idx="12193">
                  <c:v>0.77900929941071384</c:v>
                </c:pt>
                <c:pt idx="12194">
                  <c:v>0.77909870816601401</c:v>
                </c:pt>
                <c:pt idx="12195">
                  <c:v>0.77918707887331384</c:v>
                </c:pt>
                <c:pt idx="12196">
                  <c:v>0.77927560846010835</c:v>
                </c:pt>
                <c:pt idx="12197">
                  <c:v>0.77936525510416943</c:v>
                </c:pt>
                <c:pt idx="12198">
                  <c:v>0.77945128116342499</c:v>
                </c:pt>
                <c:pt idx="12199">
                  <c:v>0.7795401087734416</c:v>
                </c:pt>
                <c:pt idx="12200">
                  <c:v>0.77963007734881395</c:v>
                </c:pt>
                <c:pt idx="12201">
                  <c:v>0.77971966021590555</c:v>
                </c:pt>
                <c:pt idx="12202">
                  <c:v>0.77980917559729446</c:v>
                </c:pt>
                <c:pt idx="12203">
                  <c:v>0.77989804248015004</c:v>
                </c:pt>
                <c:pt idx="12204">
                  <c:v>0.77999026238918046</c:v>
                </c:pt>
                <c:pt idx="12205">
                  <c:v>0.78008159352673334</c:v>
                </c:pt>
                <c:pt idx="12206">
                  <c:v>0.78017182383272221</c:v>
                </c:pt>
                <c:pt idx="12207">
                  <c:v>0.78026560776763332</c:v>
                </c:pt>
                <c:pt idx="12208">
                  <c:v>0.78035563243759998</c:v>
                </c:pt>
                <c:pt idx="12209">
                  <c:v>0.78044760995440832</c:v>
                </c:pt>
                <c:pt idx="12210">
                  <c:v>0.78053829438156386</c:v>
                </c:pt>
                <c:pt idx="12211">
                  <c:v>0.78063291655646394</c:v>
                </c:pt>
                <c:pt idx="12212">
                  <c:v>0.78072191986772499</c:v>
                </c:pt>
                <c:pt idx="12213">
                  <c:v>0.78081190745035545</c:v>
                </c:pt>
                <c:pt idx="12214">
                  <c:v>0.78090122355355007</c:v>
                </c:pt>
                <c:pt idx="12215">
                  <c:v>0.78099659270710275</c:v>
                </c:pt>
                <c:pt idx="12216">
                  <c:v>0.78108629524707784</c:v>
                </c:pt>
                <c:pt idx="12217">
                  <c:v>0.78117827932039718</c:v>
                </c:pt>
                <c:pt idx="12218">
                  <c:v>0.78127009159988614</c:v>
                </c:pt>
                <c:pt idx="12219">
                  <c:v>0.78136175751685832</c:v>
                </c:pt>
                <c:pt idx="12220">
                  <c:v>0.78145640605025557</c:v>
                </c:pt>
                <c:pt idx="12221">
                  <c:v>0.78154422448740835</c:v>
                </c:pt>
                <c:pt idx="12222">
                  <c:v>0.78163563258118063</c:v>
                </c:pt>
                <c:pt idx="12223">
                  <c:v>0.78172526664203901</c:v>
                </c:pt>
                <c:pt idx="12224">
                  <c:v>0.78181454492939717</c:v>
                </c:pt>
                <c:pt idx="12225">
                  <c:v>0.78190516160593893</c:v>
                </c:pt>
                <c:pt idx="12226">
                  <c:v>0.78199657433562786</c:v>
                </c:pt>
                <c:pt idx="12227">
                  <c:v>0.78208592673142496</c:v>
                </c:pt>
                <c:pt idx="12228">
                  <c:v>0.78217441625065276</c:v>
                </c:pt>
                <c:pt idx="12229">
                  <c:v>0.78226533558633327</c:v>
                </c:pt>
                <c:pt idx="12230">
                  <c:v>0.78235445850425289</c:v>
                </c:pt>
                <c:pt idx="12231">
                  <c:v>0.78244840476247779</c:v>
                </c:pt>
                <c:pt idx="12232">
                  <c:v>0.78253970947530282</c:v>
                </c:pt>
                <c:pt idx="12233">
                  <c:v>0.78263421369923336</c:v>
                </c:pt>
                <c:pt idx="12234">
                  <c:v>0.78272378789053887</c:v>
                </c:pt>
                <c:pt idx="12235">
                  <c:v>0.78281833436753889</c:v>
                </c:pt>
                <c:pt idx="12236">
                  <c:v>0.78291466103659724</c:v>
                </c:pt>
                <c:pt idx="12237">
                  <c:v>0.78300277564260556</c:v>
                </c:pt>
                <c:pt idx="12238">
                  <c:v>0.7830954416592889</c:v>
                </c:pt>
                <c:pt idx="12239">
                  <c:v>0.78318986786736111</c:v>
                </c:pt>
                <c:pt idx="12240">
                  <c:v>0.78328186379538611</c:v>
                </c:pt>
                <c:pt idx="12241">
                  <c:v>0.78337354070610288</c:v>
                </c:pt>
                <c:pt idx="12242">
                  <c:v>0.78346884191036115</c:v>
                </c:pt>
                <c:pt idx="12243">
                  <c:v>0.783557452691925</c:v>
                </c:pt>
                <c:pt idx="12244">
                  <c:v>0.78364754445022777</c:v>
                </c:pt>
                <c:pt idx="12245">
                  <c:v>0.7837402102020028</c:v>
                </c:pt>
                <c:pt idx="12246">
                  <c:v>0.78383013089497788</c:v>
                </c:pt>
                <c:pt idx="12247">
                  <c:v>0.78392474532127221</c:v>
                </c:pt>
                <c:pt idx="12248">
                  <c:v>0.78401624037159723</c:v>
                </c:pt>
                <c:pt idx="12249">
                  <c:v>0.78410715434286116</c:v>
                </c:pt>
                <c:pt idx="12250">
                  <c:v>0.78419884602228618</c:v>
                </c:pt>
                <c:pt idx="12251">
                  <c:v>0.78428917871581105</c:v>
                </c:pt>
                <c:pt idx="12252">
                  <c:v>0.78438309152920849</c:v>
                </c:pt>
                <c:pt idx="12253">
                  <c:v>0.78447419736120272</c:v>
                </c:pt>
                <c:pt idx="12254">
                  <c:v>0.78456347405910276</c:v>
                </c:pt>
                <c:pt idx="12255">
                  <c:v>0.78465670963128331</c:v>
                </c:pt>
                <c:pt idx="12256">
                  <c:v>0.78474946823384994</c:v>
                </c:pt>
                <c:pt idx="12257">
                  <c:v>0.78484156290689999</c:v>
                </c:pt>
                <c:pt idx="12258">
                  <c:v>0.78493229720327495</c:v>
                </c:pt>
                <c:pt idx="12259">
                  <c:v>0.78502381523449993</c:v>
                </c:pt>
                <c:pt idx="12260">
                  <c:v>0.78511515643861396</c:v>
                </c:pt>
                <c:pt idx="12261">
                  <c:v>0.78520769973595828</c:v>
                </c:pt>
                <c:pt idx="12262">
                  <c:v>0.78530163831180821</c:v>
                </c:pt>
                <c:pt idx="12263">
                  <c:v>0.78539664420816402</c:v>
                </c:pt>
                <c:pt idx="12264">
                  <c:v>0.78548883775870004</c:v>
                </c:pt>
                <c:pt idx="12265">
                  <c:v>0.78558229757679721</c:v>
                </c:pt>
                <c:pt idx="12266">
                  <c:v>0.78567287180158607</c:v>
                </c:pt>
                <c:pt idx="12267">
                  <c:v>0.78576419969399713</c:v>
                </c:pt>
                <c:pt idx="12268">
                  <c:v>0.78585853517055271</c:v>
                </c:pt>
                <c:pt idx="12269">
                  <c:v>0.78594680196708888</c:v>
                </c:pt>
                <c:pt idx="12270">
                  <c:v>0.78603571693102503</c:v>
                </c:pt>
                <c:pt idx="12271">
                  <c:v>0.78613344430923326</c:v>
                </c:pt>
                <c:pt idx="12272">
                  <c:v>0.78622769534587766</c:v>
                </c:pt>
                <c:pt idx="12273">
                  <c:v>0.78631882237063333</c:v>
                </c:pt>
                <c:pt idx="12274">
                  <c:v>0.78641311559411942</c:v>
                </c:pt>
                <c:pt idx="12275">
                  <c:v>0.78650775730609712</c:v>
                </c:pt>
                <c:pt idx="12276">
                  <c:v>0.78659834358427216</c:v>
                </c:pt>
                <c:pt idx="12277">
                  <c:v>0.78668910026550287</c:v>
                </c:pt>
                <c:pt idx="12278">
                  <c:v>0.78678016066551104</c:v>
                </c:pt>
                <c:pt idx="12279">
                  <c:v>0.78687006824546379</c:v>
                </c:pt>
                <c:pt idx="12280">
                  <c:v>0.78697016603416658</c:v>
                </c:pt>
                <c:pt idx="12281">
                  <c:v>0.78706036044491667</c:v>
                </c:pt>
                <c:pt idx="12282">
                  <c:v>0.78715295811494157</c:v>
                </c:pt>
                <c:pt idx="12283">
                  <c:v>0.78724856025642787</c:v>
                </c:pt>
                <c:pt idx="12284">
                  <c:v>0.78734457658396662</c:v>
                </c:pt>
                <c:pt idx="12285">
                  <c:v>0.78743470695283624</c:v>
                </c:pt>
                <c:pt idx="12286">
                  <c:v>0.78752980563375563</c:v>
                </c:pt>
                <c:pt idx="12287">
                  <c:v>0.78762398587332783</c:v>
                </c:pt>
                <c:pt idx="12288">
                  <c:v>0.78771377689308342</c:v>
                </c:pt>
                <c:pt idx="12289">
                  <c:v>0.78780702054500551</c:v>
                </c:pt>
                <c:pt idx="12290">
                  <c:v>0.78789886057376679</c:v>
                </c:pt>
                <c:pt idx="12291">
                  <c:v>0.78798712233702228</c:v>
                </c:pt>
                <c:pt idx="12292">
                  <c:v>0.78808125502533322</c:v>
                </c:pt>
                <c:pt idx="12293">
                  <c:v>0.78817440178659159</c:v>
                </c:pt>
                <c:pt idx="12294">
                  <c:v>0.78826907548639447</c:v>
                </c:pt>
                <c:pt idx="12295">
                  <c:v>0.78835775229665828</c:v>
                </c:pt>
                <c:pt idx="12296">
                  <c:v>0.78844813320371665</c:v>
                </c:pt>
                <c:pt idx="12297">
                  <c:v>0.78854131148921114</c:v>
                </c:pt>
                <c:pt idx="12298">
                  <c:v>0.78863653017414725</c:v>
                </c:pt>
                <c:pt idx="12299">
                  <c:v>0.78873113950093332</c:v>
                </c:pt>
                <c:pt idx="12300">
                  <c:v>0.78882437295383612</c:v>
                </c:pt>
                <c:pt idx="12301">
                  <c:v>0.78891618291536936</c:v>
                </c:pt>
                <c:pt idx="12302">
                  <c:v>0.78901008784770843</c:v>
                </c:pt>
                <c:pt idx="12303">
                  <c:v>0.78910401483376669</c:v>
                </c:pt>
                <c:pt idx="12304">
                  <c:v>0.78919793234930835</c:v>
                </c:pt>
                <c:pt idx="12305">
                  <c:v>0.78929654624726953</c:v>
                </c:pt>
                <c:pt idx="12306">
                  <c:v>0.78939228501584713</c:v>
                </c:pt>
                <c:pt idx="12307">
                  <c:v>0.78948783139387502</c:v>
                </c:pt>
                <c:pt idx="12308">
                  <c:v>0.78958048986063878</c:v>
                </c:pt>
                <c:pt idx="12309">
                  <c:v>0.78967102401786116</c:v>
                </c:pt>
                <c:pt idx="12310">
                  <c:v>0.78976363943682781</c:v>
                </c:pt>
                <c:pt idx="12311">
                  <c:v>0.78986981246206389</c:v>
                </c:pt>
                <c:pt idx="12312">
                  <c:v>0.7899625637796166</c:v>
                </c:pt>
                <c:pt idx="12313">
                  <c:v>0.79005437923802213</c:v>
                </c:pt>
                <c:pt idx="12314">
                  <c:v>0.79014452854792228</c:v>
                </c:pt>
                <c:pt idx="12315">
                  <c:v>0.79023415744304448</c:v>
                </c:pt>
                <c:pt idx="12316">
                  <c:v>0.79032523261176124</c:v>
                </c:pt>
                <c:pt idx="12317">
                  <c:v>0.79041841208934716</c:v>
                </c:pt>
                <c:pt idx="12318">
                  <c:v>0.79050876895586386</c:v>
                </c:pt>
                <c:pt idx="12319">
                  <c:v>0.79059831559658056</c:v>
                </c:pt>
                <c:pt idx="12320">
                  <c:v>0.79069360408518052</c:v>
                </c:pt>
                <c:pt idx="12321">
                  <c:v>0.79078761802779174</c:v>
                </c:pt>
                <c:pt idx="12322">
                  <c:v>0.79088427748945</c:v>
                </c:pt>
                <c:pt idx="12323">
                  <c:v>0.79097905092769161</c:v>
                </c:pt>
                <c:pt idx="12324">
                  <c:v>0.79107176641623056</c:v>
                </c:pt>
                <c:pt idx="12325">
                  <c:v>0.79116733385456672</c:v>
                </c:pt>
                <c:pt idx="12326">
                  <c:v>0.79126238392458892</c:v>
                </c:pt>
                <c:pt idx="12327">
                  <c:v>0.79135473416911106</c:v>
                </c:pt>
                <c:pt idx="12328">
                  <c:v>0.79144611371888052</c:v>
                </c:pt>
                <c:pt idx="12329">
                  <c:v>0.79153880900806661</c:v>
                </c:pt>
                <c:pt idx="12330">
                  <c:v>0.79162958721319721</c:v>
                </c:pt>
                <c:pt idx="12331">
                  <c:v>0.79172600169976393</c:v>
                </c:pt>
                <c:pt idx="12332">
                  <c:v>0.79181940343644719</c:v>
                </c:pt>
                <c:pt idx="12333">
                  <c:v>0.79191912757025551</c:v>
                </c:pt>
                <c:pt idx="12334">
                  <c:v>0.79201292335986939</c:v>
                </c:pt>
                <c:pt idx="12335">
                  <c:v>0.79210595680607498</c:v>
                </c:pt>
                <c:pt idx="12336">
                  <c:v>0.79221249977747499</c:v>
                </c:pt>
                <c:pt idx="12337">
                  <c:v>0.79232752859592226</c:v>
                </c:pt>
                <c:pt idx="12338">
                  <c:v>0.79242838621139455</c:v>
                </c:pt>
                <c:pt idx="12339">
                  <c:v>0.7925264306863139</c:v>
                </c:pt>
                <c:pt idx="12340">
                  <c:v>0.79262211395634441</c:v>
                </c:pt>
                <c:pt idx="12341">
                  <c:v>0.79271773265467493</c:v>
                </c:pt>
                <c:pt idx="12342">
                  <c:v>0.79281191408634155</c:v>
                </c:pt>
                <c:pt idx="12343">
                  <c:v>0.79290253221988616</c:v>
                </c:pt>
                <c:pt idx="12344">
                  <c:v>0.79299633516205548</c:v>
                </c:pt>
                <c:pt idx="12345">
                  <c:v>0.79309434281454994</c:v>
                </c:pt>
                <c:pt idx="12346">
                  <c:v>0.79319860471619441</c:v>
                </c:pt>
                <c:pt idx="12347">
                  <c:v>0.79329347120390836</c:v>
                </c:pt>
                <c:pt idx="12348">
                  <c:v>0.79338338500923333</c:v>
                </c:pt>
                <c:pt idx="12349">
                  <c:v>0.79349613666534169</c:v>
                </c:pt>
                <c:pt idx="12350">
                  <c:v>0.79359063055779999</c:v>
                </c:pt>
                <c:pt idx="12351">
                  <c:v>0.7936935658587333</c:v>
                </c:pt>
                <c:pt idx="12352">
                  <c:v>0.79380010631349163</c:v>
                </c:pt>
                <c:pt idx="12353">
                  <c:v>0.79392847359180274</c:v>
                </c:pt>
                <c:pt idx="12354">
                  <c:v>0.79403344399399167</c:v>
                </c:pt>
                <c:pt idx="12355">
                  <c:v>0.79414603140618889</c:v>
                </c:pt>
                <c:pt idx="12356">
                  <c:v>0.79424547811349167</c:v>
                </c:pt>
                <c:pt idx="12357">
                  <c:v>0.79434604419602228</c:v>
                </c:pt>
                <c:pt idx="12358">
                  <c:v>0.79443302108181668</c:v>
                </c:pt>
                <c:pt idx="12359">
                  <c:v>0.79453365617328053</c:v>
                </c:pt>
                <c:pt idx="12360">
                  <c:v>0.79462356196509443</c:v>
                </c:pt>
                <c:pt idx="12361">
                  <c:v>0.79472327344947225</c:v>
                </c:pt>
                <c:pt idx="12362">
                  <c:v>0.79481695559289711</c:v>
                </c:pt>
                <c:pt idx="12363">
                  <c:v>0.79497593502203612</c:v>
                </c:pt>
                <c:pt idx="12364">
                  <c:v>0.79506448202662783</c:v>
                </c:pt>
                <c:pt idx="12365">
                  <c:v>0.79515767912069713</c:v>
                </c:pt>
                <c:pt idx="12366">
                  <c:v>0.79526792916986666</c:v>
                </c:pt>
                <c:pt idx="12367">
                  <c:v>0.79535968932840562</c:v>
                </c:pt>
                <c:pt idx="12368">
                  <c:v>0.79545562664667502</c:v>
                </c:pt>
                <c:pt idx="12369">
                  <c:v>0.79554742270045553</c:v>
                </c:pt>
                <c:pt idx="12370">
                  <c:v>0.79565576255321391</c:v>
                </c:pt>
                <c:pt idx="12371">
                  <c:v>0.79577014863490825</c:v>
                </c:pt>
                <c:pt idx="12372">
                  <c:v>0.79589272134833611</c:v>
                </c:pt>
                <c:pt idx="12373">
                  <c:v>0.79600681377781668</c:v>
                </c:pt>
                <c:pt idx="12374">
                  <c:v>0.79610363596015277</c:v>
                </c:pt>
                <c:pt idx="12375">
                  <c:v>0.79620822277333891</c:v>
                </c:pt>
                <c:pt idx="12376">
                  <c:v>0.79631899535655826</c:v>
                </c:pt>
                <c:pt idx="12377">
                  <c:v>0.79641056934992216</c:v>
                </c:pt>
                <c:pt idx="12378">
                  <c:v>0.79650329775280282</c:v>
                </c:pt>
                <c:pt idx="12379">
                  <c:v>0.79662330369154455</c:v>
                </c:pt>
                <c:pt idx="12380">
                  <c:v>0.79672017223304992</c:v>
                </c:pt>
                <c:pt idx="12381">
                  <c:v>0.79683722774187493</c:v>
                </c:pt>
                <c:pt idx="12382">
                  <c:v>0.79693961640198885</c:v>
                </c:pt>
                <c:pt idx="12383">
                  <c:v>0.79707684331470008</c:v>
                </c:pt>
                <c:pt idx="12384">
                  <c:v>0.79718357039822219</c:v>
                </c:pt>
                <c:pt idx="12385">
                  <c:v>0.79730653040938892</c:v>
                </c:pt>
                <c:pt idx="12386">
                  <c:v>0.79741249826219174</c:v>
                </c:pt>
                <c:pt idx="12387">
                  <c:v>0.79752089341481391</c:v>
                </c:pt>
                <c:pt idx="12388">
                  <c:v>0.79763968871699442</c:v>
                </c:pt>
                <c:pt idx="12389">
                  <c:v>0.79776515139473614</c:v>
                </c:pt>
                <c:pt idx="12390">
                  <c:v>0.79787642459074448</c:v>
                </c:pt>
                <c:pt idx="12391">
                  <c:v>0.7979770035876167</c:v>
                </c:pt>
                <c:pt idx="12392">
                  <c:v>0.79807839022742222</c:v>
                </c:pt>
                <c:pt idx="12393">
                  <c:v>0.79819295598400841</c:v>
                </c:pt>
                <c:pt idx="12394">
                  <c:v>0.79829280873139452</c:v>
                </c:pt>
                <c:pt idx="12395">
                  <c:v>0.79839558098051111</c:v>
                </c:pt>
                <c:pt idx="12396">
                  <c:v>0.79851010779539722</c:v>
                </c:pt>
                <c:pt idx="12397">
                  <c:v>0.79861883905198616</c:v>
                </c:pt>
                <c:pt idx="12398">
                  <c:v>0.7987193020184834</c:v>
                </c:pt>
                <c:pt idx="12399">
                  <c:v>0.79882042560312216</c:v>
                </c:pt>
                <c:pt idx="12400">
                  <c:v>0.79892961415979447</c:v>
                </c:pt>
                <c:pt idx="12401">
                  <c:v>0.79903795712523895</c:v>
                </c:pt>
                <c:pt idx="12402">
                  <c:v>0.79913326813115004</c:v>
                </c:pt>
                <c:pt idx="12403">
                  <c:v>0.79922975659370288</c:v>
                </c:pt>
                <c:pt idx="12404">
                  <c:v>0.79933186762862496</c:v>
                </c:pt>
                <c:pt idx="12405">
                  <c:v>0.79944486313395824</c:v>
                </c:pt>
                <c:pt idx="12406">
                  <c:v>0.79954771134588332</c:v>
                </c:pt>
                <c:pt idx="12407">
                  <c:v>0.79966123673650824</c:v>
                </c:pt>
                <c:pt idx="12408">
                  <c:v>0.79975995010799716</c:v>
                </c:pt>
                <c:pt idx="12409">
                  <c:v>0.79986858606338329</c:v>
                </c:pt>
                <c:pt idx="12410">
                  <c:v>0.79999024881256942</c:v>
                </c:pt>
                <c:pt idx="12411">
                  <c:v>0.80009867317146666</c:v>
                </c:pt>
                <c:pt idx="12412">
                  <c:v>0.80022044426864991</c:v>
                </c:pt>
                <c:pt idx="12413">
                  <c:v>0.80032686571279998</c:v>
                </c:pt>
                <c:pt idx="12414">
                  <c:v>0.80042595399750549</c:v>
                </c:pt>
                <c:pt idx="12415">
                  <c:v>0.80057337542374729</c:v>
                </c:pt>
                <c:pt idx="12416">
                  <c:v>0.80069218085871663</c:v>
                </c:pt>
                <c:pt idx="12417">
                  <c:v>0.80080625534057504</c:v>
                </c:pt>
                <c:pt idx="12418">
                  <c:v>0.80090918653541121</c:v>
                </c:pt>
                <c:pt idx="12419">
                  <c:v>0.80100184871090552</c:v>
                </c:pt>
                <c:pt idx="12420">
                  <c:v>0.80113538066546108</c:v>
                </c:pt>
                <c:pt idx="12421">
                  <c:v>0.80123098731040832</c:v>
                </c:pt>
                <c:pt idx="12422">
                  <c:v>0.80137331333425277</c:v>
                </c:pt>
                <c:pt idx="12423">
                  <c:v>0.80147017326619729</c:v>
                </c:pt>
                <c:pt idx="12424">
                  <c:v>0.80158175713486124</c:v>
                </c:pt>
                <c:pt idx="12425">
                  <c:v>0.80169759882820846</c:v>
                </c:pt>
                <c:pt idx="12426">
                  <c:v>0.8018250181277583</c:v>
                </c:pt>
                <c:pt idx="12427">
                  <c:v>0.8019151633315611</c:v>
                </c:pt>
                <c:pt idx="12428">
                  <c:v>0.80201457434230283</c:v>
                </c:pt>
                <c:pt idx="12429">
                  <c:v>0.80213787032498052</c:v>
                </c:pt>
                <c:pt idx="12430">
                  <c:v>0.80224591970443615</c:v>
                </c:pt>
                <c:pt idx="12431">
                  <c:v>0.80234600656562216</c:v>
                </c:pt>
                <c:pt idx="12432">
                  <c:v>0.80245597408877223</c:v>
                </c:pt>
                <c:pt idx="12433">
                  <c:v>0.80257214181952785</c:v>
                </c:pt>
                <c:pt idx="12434">
                  <c:v>0.8026900198062249</c:v>
                </c:pt>
                <c:pt idx="12435">
                  <c:v>0.80279326226976111</c:v>
                </c:pt>
                <c:pt idx="12436">
                  <c:v>0.80289704700310838</c:v>
                </c:pt>
                <c:pt idx="12437">
                  <c:v>0.80302479796939152</c:v>
                </c:pt>
                <c:pt idx="12438">
                  <c:v>0.80314741075038887</c:v>
                </c:pt>
                <c:pt idx="12439">
                  <c:v>0.80326558589935282</c:v>
                </c:pt>
                <c:pt idx="12440">
                  <c:v>0.80337704420089717</c:v>
                </c:pt>
                <c:pt idx="12441">
                  <c:v>0.80349365896648617</c:v>
                </c:pt>
                <c:pt idx="12442">
                  <c:v>0.80361809074878621</c:v>
                </c:pt>
                <c:pt idx="12443">
                  <c:v>0.80371950858168895</c:v>
                </c:pt>
                <c:pt idx="12444">
                  <c:v>0.8038299801614528</c:v>
                </c:pt>
                <c:pt idx="12445">
                  <c:v>0.80394635544882775</c:v>
                </c:pt>
                <c:pt idx="12446">
                  <c:v>0.8040510063038917</c:v>
                </c:pt>
                <c:pt idx="12447">
                  <c:v>0.80415833605660281</c:v>
                </c:pt>
                <c:pt idx="12448">
                  <c:v>0.80426728480391951</c:v>
                </c:pt>
                <c:pt idx="12449">
                  <c:v>0.80437221474117504</c:v>
                </c:pt>
                <c:pt idx="12450">
                  <c:v>0.80447307679388058</c:v>
                </c:pt>
                <c:pt idx="12451">
                  <c:v>0.80459246595700562</c:v>
                </c:pt>
                <c:pt idx="12452">
                  <c:v>0.80468435406684724</c:v>
                </c:pt>
                <c:pt idx="12453">
                  <c:v>0.80479970150523605</c:v>
                </c:pt>
                <c:pt idx="12454">
                  <c:v>0.80489845712979446</c:v>
                </c:pt>
                <c:pt idx="12455">
                  <c:v>0.80500215775436657</c:v>
                </c:pt>
                <c:pt idx="12456">
                  <c:v>0.80511943393283336</c:v>
                </c:pt>
                <c:pt idx="12457">
                  <c:v>0.80523716900083619</c:v>
                </c:pt>
                <c:pt idx="12458">
                  <c:v>0.80534816914134444</c:v>
                </c:pt>
                <c:pt idx="12459">
                  <c:v>0.80544362756940835</c:v>
                </c:pt>
                <c:pt idx="12460">
                  <c:v>0.80554416047202215</c:v>
                </c:pt>
                <c:pt idx="12461">
                  <c:v>0.80565392454465001</c:v>
                </c:pt>
                <c:pt idx="12462">
                  <c:v>0.80576402677429992</c:v>
                </c:pt>
                <c:pt idx="12463">
                  <c:v>0.805867261356775</c:v>
                </c:pt>
                <c:pt idx="12464">
                  <c:v>0.80597258018122786</c:v>
                </c:pt>
                <c:pt idx="12465">
                  <c:v>0.80608548422654447</c:v>
                </c:pt>
                <c:pt idx="12466">
                  <c:v>0.80619454443454719</c:v>
                </c:pt>
                <c:pt idx="12467">
                  <c:v>0.80633804930580832</c:v>
                </c:pt>
                <c:pt idx="12468">
                  <c:v>0.80647632870409158</c:v>
                </c:pt>
                <c:pt idx="12469">
                  <c:v>0.80658887730704154</c:v>
                </c:pt>
                <c:pt idx="12470">
                  <c:v>0.80668309734927213</c:v>
                </c:pt>
                <c:pt idx="12471">
                  <c:v>0.80679810822010001</c:v>
                </c:pt>
                <c:pt idx="12472">
                  <c:v>0.80692589243253066</c:v>
                </c:pt>
                <c:pt idx="12473">
                  <c:v>0.80706036051114183</c:v>
                </c:pt>
                <c:pt idx="12474">
                  <c:v>0.80716559489568052</c:v>
                </c:pt>
                <c:pt idx="12475">
                  <c:v>0.80731442385249441</c:v>
                </c:pt>
                <c:pt idx="12476">
                  <c:v>0.80743743088510267</c:v>
                </c:pt>
                <c:pt idx="12477">
                  <c:v>0.80754398081037515</c:v>
                </c:pt>
                <c:pt idx="12478">
                  <c:v>0.8076587090889612</c:v>
                </c:pt>
                <c:pt idx="12479">
                  <c:v>0.80781123691134715</c:v>
                </c:pt>
                <c:pt idx="12480">
                  <c:v>0.80794010519981385</c:v>
                </c:pt>
                <c:pt idx="12481">
                  <c:v>0.80806629339853886</c:v>
                </c:pt>
                <c:pt idx="12482">
                  <c:v>0.80819822278287501</c:v>
                </c:pt>
                <c:pt idx="12483">
                  <c:v>0.80832794136471109</c:v>
                </c:pt>
                <c:pt idx="12484">
                  <c:v>0.80845890012052224</c:v>
                </c:pt>
                <c:pt idx="12485">
                  <c:v>0.80858073751131665</c:v>
                </c:pt>
                <c:pt idx="12486">
                  <c:v>0.80867672940095003</c:v>
                </c:pt>
                <c:pt idx="12487">
                  <c:v>0.80878973311848057</c:v>
                </c:pt>
                <c:pt idx="12488">
                  <c:v>0.808900394837061</c:v>
                </c:pt>
                <c:pt idx="12489">
                  <c:v>0.80902689615885282</c:v>
                </c:pt>
                <c:pt idx="12490">
                  <c:v>0.80914717535177771</c:v>
                </c:pt>
                <c:pt idx="12491">
                  <c:v>0.80927334268887774</c:v>
                </c:pt>
                <c:pt idx="12492">
                  <c:v>0.80938181969854439</c:v>
                </c:pt>
                <c:pt idx="12493">
                  <c:v>0.80950660990343892</c:v>
                </c:pt>
                <c:pt idx="12494">
                  <c:v>0.8096502242485667</c:v>
                </c:pt>
                <c:pt idx="12495">
                  <c:v>0.80974978566169731</c:v>
                </c:pt>
                <c:pt idx="12496">
                  <c:v>0.80987977306048042</c:v>
                </c:pt>
                <c:pt idx="12497">
                  <c:v>0.8100295818514277</c:v>
                </c:pt>
                <c:pt idx="12498">
                  <c:v>0.8102042054467723</c:v>
                </c:pt>
                <c:pt idx="12499">
                  <c:v>0.81031783958276116</c:v>
                </c:pt>
                <c:pt idx="12500">
                  <c:v>0.81043896277745553</c:v>
                </c:pt>
                <c:pt idx="12501">
                  <c:v>0.81057058499918888</c:v>
                </c:pt>
                <c:pt idx="12502">
                  <c:v>0.81070057385497496</c:v>
                </c:pt>
                <c:pt idx="12503">
                  <c:v>0.810817335446675</c:v>
                </c:pt>
                <c:pt idx="12504">
                  <c:v>0.81091838955879159</c:v>
                </c:pt>
                <c:pt idx="12505">
                  <c:v>0.81107049418820276</c:v>
                </c:pt>
                <c:pt idx="12506">
                  <c:v>0.81120652920669722</c:v>
                </c:pt>
                <c:pt idx="12507">
                  <c:v>0.8113201418187862</c:v>
                </c:pt>
                <c:pt idx="12508">
                  <c:v>0.81144510143332782</c:v>
                </c:pt>
                <c:pt idx="12509">
                  <c:v>0.81155585580401957</c:v>
                </c:pt>
                <c:pt idx="12510">
                  <c:v>0.8116671160194584</c:v>
                </c:pt>
                <c:pt idx="12511">
                  <c:v>0.81177359441916108</c:v>
                </c:pt>
                <c:pt idx="12512">
                  <c:v>0.81189484920766397</c:v>
                </c:pt>
                <c:pt idx="12513">
                  <c:v>0.81201742596096382</c:v>
                </c:pt>
                <c:pt idx="12514">
                  <c:v>0.81213624484009161</c:v>
                </c:pt>
                <c:pt idx="12515">
                  <c:v>0.81225314603911392</c:v>
                </c:pt>
                <c:pt idx="12516">
                  <c:v>0.8123617349068305</c:v>
                </c:pt>
                <c:pt idx="12517">
                  <c:v>0.8124896195862028</c:v>
                </c:pt>
                <c:pt idx="12518">
                  <c:v>0.81261782493856116</c:v>
                </c:pt>
                <c:pt idx="12519">
                  <c:v>0.8127579964531777</c:v>
                </c:pt>
                <c:pt idx="12520">
                  <c:v>0.81291523701614732</c:v>
                </c:pt>
                <c:pt idx="12521">
                  <c:v>0.81301177554660276</c:v>
                </c:pt>
                <c:pt idx="12522">
                  <c:v>0.81312329881720835</c:v>
                </c:pt>
                <c:pt idx="12523">
                  <c:v>0.81326812432871676</c:v>
                </c:pt>
                <c:pt idx="12524">
                  <c:v>0.81337250941329442</c:v>
                </c:pt>
                <c:pt idx="12525">
                  <c:v>0.81350374884075549</c:v>
                </c:pt>
                <c:pt idx="12526">
                  <c:v>0.81361913734011937</c:v>
                </c:pt>
                <c:pt idx="12527">
                  <c:v>0.81380236612425838</c:v>
                </c:pt>
                <c:pt idx="12528">
                  <c:v>0.8139433268043722</c:v>
                </c:pt>
                <c:pt idx="12529">
                  <c:v>0.81405033297008889</c:v>
                </c:pt>
                <c:pt idx="12530">
                  <c:v>0.81415529708067491</c:v>
                </c:pt>
                <c:pt idx="12531">
                  <c:v>0.81425178865591674</c:v>
                </c:pt>
                <c:pt idx="12532">
                  <c:v>0.81436622202396391</c:v>
                </c:pt>
                <c:pt idx="12533">
                  <c:v>0.81448175688584434</c:v>
                </c:pt>
                <c:pt idx="12534">
                  <c:v>0.8146093138721251</c:v>
                </c:pt>
                <c:pt idx="12535">
                  <c:v>0.81470943066808887</c:v>
                </c:pt>
                <c:pt idx="12536">
                  <c:v>0.8148775374889361</c:v>
                </c:pt>
                <c:pt idx="12537">
                  <c:v>0.81502351277404173</c:v>
                </c:pt>
                <c:pt idx="12538">
                  <c:v>0.81513609316613889</c:v>
                </c:pt>
                <c:pt idx="12539">
                  <c:v>0.81525391585296936</c:v>
                </c:pt>
                <c:pt idx="12540">
                  <c:v>0.81537551985846379</c:v>
                </c:pt>
                <c:pt idx="12541">
                  <c:v>0.81547207468085547</c:v>
                </c:pt>
                <c:pt idx="12542">
                  <c:v>0.81559983551502235</c:v>
                </c:pt>
                <c:pt idx="12543">
                  <c:v>0.81573494467470276</c:v>
                </c:pt>
                <c:pt idx="12544">
                  <c:v>0.81586987064944172</c:v>
                </c:pt>
                <c:pt idx="12545">
                  <c:v>0.81596909158759445</c:v>
                </c:pt>
                <c:pt idx="12546">
                  <c:v>0.81610810584491944</c:v>
                </c:pt>
                <c:pt idx="12547">
                  <c:v>0.81624805423948343</c:v>
                </c:pt>
                <c:pt idx="12548">
                  <c:v>0.81636864615811111</c:v>
                </c:pt>
                <c:pt idx="12549">
                  <c:v>0.81650018036365279</c:v>
                </c:pt>
                <c:pt idx="12550">
                  <c:v>0.81661629570854999</c:v>
                </c:pt>
                <c:pt idx="12551">
                  <c:v>0.81674517472585006</c:v>
                </c:pt>
                <c:pt idx="12552">
                  <c:v>0.81687012473741949</c:v>
                </c:pt>
                <c:pt idx="12553">
                  <c:v>0.81697988735304727</c:v>
                </c:pt>
                <c:pt idx="12554">
                  <c:v>0.81708279344770551</c:v>
                </c:pt>
                <c:pt idx="12555">
                  <c:v>0.8172047863403944</c:v>
                </c:pt>
                <c:pt idx="12556">
                  <c:v>0.81733348323239174</c:v>
                </c:pt>
                <c:pt idx="12557">
                  <c:v>0.81746111896302776</c:v>
                </c:pt>
                <c:pt idx="12558">
                  <c:v>0.81758358703719169</c:v>
                </c:pt>
                <c:pt idx="12559">
                  <c:v>0.81768438902166118</c:v>
                </c:pt>
                <c:pt idx="12560">
                  <c:v>0.81781459848085836</c:v>
                </c:pt>
                <c:pt idx="12561">
                  <c:v>0.81793557080957491</c:v>
                </c:pt>
                <c:pt idx="12562">
                  <c:v>0.81806765503353318</c:v>
                </c:pt>
                <c:pt idx="12563">
                  <c:v>0.81818770143720843</c:v>
                </c:pt>
                <c:pt idx="12564">
                  <c:v>0.81830441673596654</c:v>
                </c:pt>
                <c:pt idx="12565">
                  <c:v>0.81841577794816667</c:v>
                </c:pt>
                <c:pt idx="12566">
                  <c:v>0.81852884511152779</c:v>
                </c:pt>
                <c:pt idx="12567">
                  <c:v>0.81863742755518887</c:v>
                </c:pt>
                <c:pt idx="12568">
                  <c:v>0.81875641405582233</c:v>
                </c:pt>
                <c:pt idx="12569">
                  <c:v>0.81888074437776948</c:v>
                </c:pt>
                <c:pt idx="12570">
                  <c:v>0.81898327185047781</c:v>
                </c:pt>
                <c:pt idx="12571">
                  <c:v>0.81910087472862503</c:v>
                </c:pt>
                <c:pt idx="12572">
                  <c:v>0.81922296676370832</c:v>
                </c:pt>
                <c:pt idx="12573">
                  <c:v>0.81933027452892504</c:v>
                </c:pt>
                <c:pt idx="12574">
                  <c:v>0.81948318117194441</c:v>
                </c:pt>
                <c:pt idx="12575">
                  <c:v>0.81959642125500554</c:v>
                </c:pt>
                <c:pt idx="12576">
                  <c:v>0.81970560464593889</c:v>
                </c:pt>
                <c:pt idx="12577">
                  <c:v>0.81981604364183047</c:v>
                </c:pt>
                <c:pt idx="12578">
                  <c:v>0.81992612832122225</c:v>
                </c:pt>
                <c:pt idx="12579">
                  <c:v>0.82004739297760831</c:v>
                </c:pt>
                <c:pt idx="12580">
                  <c:v>0.82016221344470841</c:v>
                </c:pt>
                <c:pt idx="12581">
                  <c:v>0.82027693463696105</c:v>
                </c:pt>
                <c:pt idx="12582">
                  <c:v>0.82038205895158889</c:v>
                </c:pt>
                <c:pt idx="12583">
                  <c:v>0.82049915624989156</c:v>
                </c:pt>
                <c:pt idx="12584">
                  <c:v>0.82062617732418874</c:v>
                </c:pt>
                <c:pt idx="12585">
                  <c:v>0.82072192463609717</c:v>
                </c:pt>
                <c:pt idx="12586">
                  <c:v>0.82084741552670559</c:v>
                </c:pt>
                <c:pt idx="12587">
                  <c:v>0.82097960571447781</c:v>
                </c:pt>
                <c:pt idx="12588">
                  <c:v>0.82109214325745827</c:v>
                </c:pt>
                <c:pt idx="12589">
                  <c:v>0.82122223549418882</c:v>
                </c:pt>
                <c:pt idx="12590">
                  <c:v>0.82133833395110001</c:v>
                </c:pt>
                <c:pt idx="12591">
                  <c:v>0.8214820041921389</c:v>
                </c:pt>
                <c:pt idx="12592">
                  <c:v>0.82158742315239164</c:v>
                </c:pt>
                <c:pt idx="12593">
                  <c:v>0.82169971512423612</c:v>
                </c:pt>
                <c:pt idx="12594">
                  <c:v>0.82181139157877781</c:v>
                </c:pt>
                <c:pt idx="12595">
                  <c:v>0.82194628589683061</c:v>
                </c:pt>
                <c:pt idx="12596">
                  <c:v>0.82206180618868885</c:v>
                </c:pt>
                <c:pt idx="12597">
                  <c:v>0.82216840737395558</c:v>
                </c:pt>
                <c:pt idx="12598">
                  <c:v>0.8222706120544</c:v>
                </c:pt>
                <c:pt idx="12599">
                  <c:v>0.82239393525653337</c:v>
                </c:pt>
                <c:pt idx="12600">
                  <c:v>0.82250170442793047</c:v>
                </c:pt>
                <c:pt idx="12601">
                  <c:v>0.82260347220632501</c:v>
                </c:pt>
                <c:pt idx="12602">
                  <c:v>0.82272066460715265</c:v>
                </c:pt>
                <c:pt idx="12603">
                  <c:v>0.82284513519869729</c:v>
                </c:pt>
                <c:pt idx="12604">
                  <c:v>0.82296322955025558</c:v>
                </c:pt>
                <c:pt idx="12605">
                  <c:v>0.82306687858369432</c:v>
                </c:pt>
                <c:pt idx="12606">
                  <c:v>0.82316961381170273</c:v>
                </c:pt>
                <c:pt idx="12607">
                  <c:v>0.823288896282514</c:v>
                </c:pt>
                <c:pt idx="12608">
                  <c:v>0.82340361568662779</c:v>
                </c:pt>
                <c:pt idx="12609">
                  <c:v>0.82350388917658046</c:v>
                </c:pt>
                <c:pt idx="12610">
                  <c:v>0.82362609604994441</c:v>
                </c:pt>
                <c:pt idx="12611">
                  <c:v>0.82374481346871942</c:v>
                </c:pt>
                <c:pt idx="12612">
                  <c:v>0.82388273603386109</c:v>
                </c:pt>
                <c:pt idx="12613">
                  <c:v>0.82400774571630542</c:v>
                </c:pt>
                <c:pt idx="12614">
                  <c:v>0.8241071916951056</c:v>
                </c:pt>
                <c:pt idx="12615">
                  <c:v>0.82425199382834724</c:v>
                </c:pt>
                <c:pt idx="12616">
                  <c:v>0.82437884502940562</c:v>
                </c:pt>
                <c:pt idx="12617">
                  <c:v>0.82449283262093609</c:v>
                </c:pt>
                <c:pt idx="12618">
                  <c:v>0.82459283047252219</c:v>
                </c:pt>
                <c:pt idx="12619">
                  <c:v>0.82472211380799443</c:v>
                </c:pt>
                <c:pt idx="12620">
                  <c:v>0.82485940833886384</c:v>
                </c:pt>
                <c:pt idx="12621">
                  <c:v>0.82496704260508058</c:v>
                </c:pt>
                <c:pt idx="12622">
                  <c:v>0.82508786963091951</c:v>
                </c:pt>
                <c:pt idx="12623">
                  <c:v>0.82519911944866109</c:v>
                </c:pt>
                <c:pt idx="12624">
                  <c:v>0.82531445880730836</c:v>
                </c:pt>
                <c:pt idx="12625">
                  <c:v>0.82542515211635004</c:v>
                </c:pt>
                <c:pt idx="12626">
                  <c:v>0.82554682844214722</c:v>
                </c:pt>
                <c:pt idx="12627">
                  <c:v>0.8256702688005223</c:v>
                </c:pt>
                <c:pt idx="12628">
                  <c:v>0.82579070124361109</c:v>
                </c:pt>
                <c:pt idx="12629">
                  <c:v>0.82590288122495004</c:v>
                </c:pt>
                <c:pt idx="12630">
                  <c:v>0.82602313386069171</c:v>
                </c:pt>
                <c:pt idx="12631">
                  <c:v>0.82616682118839446</c:v>
                </c:pt>
                <c:pt idx="12632">
                  <c:v>0.82627749774191117</c:v>
                </c:pt>
                <c:pt idx="12633">
                  <c:v>0.82639140685399171</c:v>
                </c:pt>
                <c:pt idx="12634">
                  <c:v>0.8265001220835555</c:v>
                </c:pt>
                <c:pt idx="12635">
                  <c:v>0.82662769854068618</c:v>
                </c:pt>
                <c:pt idx="12636">
                  <c:v>0.82674433019426108</c:v>
                </c:pt>
                <c:pt idx="12637">
                  <c:v>0.82684853752453891</c:v>
                </c:pt>
                <c:pt idx="12638">
                  <c:v>0.8269788983133084</c:v>
                </c:pt>
                <c:pt idx="12639">
                  <c:v>0.82709964500533062</c:v>
                </c:pt>
                <c:pt idx="12640">
                  <c:v>0.82720605055491125</c:v>
                </c:pt>
                <c:pt idx="12641">
                  <c:v>0.82734087632761955</c:v>
                </c:pt>
                <c:pt idx="12642">
                  <c:v>0.82745407137605831</c:v>
                </c:pt>
                <c:pt idx="12643">
                  <c:v>0.82757490482594998</c:v>
                </c:pt>
                <c:pt idx="12644">
                  <c:v>0.82768511871496675</c:v>
                </c:pt>
                <c:pt idx="12645">
                  <c:v>0.82779962493313597</c:v>
                </c:pt>
                <c:pt idx="12646">
                  <c:v>0.82791105217403604</c:v>
                </c:pt>
                <c:pt idx="12647">
                  <c:v>0.82801886830064719</c:v>
                </c:pt>
                <c:pt idx="12648">
                  <c:v>0.82813524868753052</c:v>
                </c:pt>
                <c:pt idx="12649">
                  <c:v>0.82825841373867215</c:v>
                </c:pt>
                <c:pt idx="12650">
                  <c:v>0.82836679849359729</c:v>
                </c:pt>
                <c:pt idx="12651">
                  <c:v>0.82848803864584997</c:v>
                </c:pt>
                <c:pt idx="12652">
                  <c:v>0.82860393179787506</c:v>
                </c:pt>
                <c:pt idx="12653">
                  <c:v>0.82871454649501108</c:v>
                </c:pt>
                <c:pt idx="12654">
                  <c:v>0.82882781989044441</c:v>
                </c:pt>
                <c:pt idx="12655">
                  <c:v>0.82895793437957499</c:v>
                </c:pt>
                <c:pt idx="12656">
                  <c:v>0.82907116856839724</c:v>
                </c:pt>
                <c:pt idx="12657">
                  <c:v>0.82918811930550274</c:v>
                </c:pt>
                <c:pt idx="12658">
                  <c:v>0.82930201464228892</c:v>
                </c:pt>
                <c:pt idx="12659">
                  <c:v>0.82942430694897784</c:v>
                </c:pt>
                <c:pt idx="12660">
                  <c:v>0.82954098198148896</c:v>
                </c:pt>
                <c:pt idx="12661">
                  <c:v>0.82964537858962772</c:v>
                </c:pt>
                <c:pt idx="12662">
                  <c:v>0.82976753201749431</c:v>
                </c:pt>
                <c:pt idx="12663">
                  <c:v>0.82989370961983888</c:v>
                </c:pt>
                <c:pt idx="12664">
                  <c:v>0.82999826603465554</c:v>
                </c:pt>
                <c:pt idx="12665">
                  <c:v>0.83011101106802498</c:v>
                </c:pt>
                <c:pt idx="12666">
                  <c:v>0.83023141198688066</c:v>
                </c:pt>
                <c:pt idx="12667">
                  <c:v>0.83036306904421664</c:v>
                </c:pt>
                <c:pt idx="12668">
                  <c:v>0.83049219793743334</c:v>
                </c:pt>
                <c:pt idx="12669">
                  <c:v>0.8306017661094639</c:v>
                </c:pt>
                <c:pt idx="12670">
                  <c:v>0.83073213564025006</c:v>
                </c:pt>
                <c:pt idx="12671">
                  <c:v>0.83084509829679998</c:v>
                </c:pt>
                <c:pt idx="12672">
                  <c:v>0.83097617268562229</c:v>
                </c:pt>
                <c:pt idx="12673">
                  <c:v>0.83112611300415273</c:v>
                </c:pt>
                <c:pt idx="12674">
                  <c:v>0.8312299869457862</c:v>
                </c:pt>
                <c:pt idx="12675">
                  <c:v>0.83141798847251391</c:v>
                </c:pt>
                <c:pt idx="12676">
                  <c:v>0.83170092324415834</c:v>
                </c:pt>
                <c:pt idx="12677">
                  <c:v>0.83182918846606946</c:v>
                </c:pt>
                <c:pt idx="12678">
                  <c:v>0.83198687752087774</c:v>
                </c:pt>
                <c:pt idx="12679">
                  <c:v>0.83213444643550283</c:v>
                </c:pt>
                <c:pt idx="12680">
                  <c:v>0.83233787311447771</c:v>
                </c:pt>
                <c:pt idx="12681">
                  <c:v>0.83243842277261948</c:v>
                </c:pt>
                <c:pt idx="12682">
                  <c:v>0.83255067825317219</c:v>
                </c:pt>
                <c:pt idx="12683">
                  <c:v>0.83265663146972502</c:v>
                </c:pt>
                <c:pt idx="12684">
                  <c:v>0.83277026467853055</c:v>
                </c:pt>
                <c:pt idx="12685">
                  <c:v>0.83288910627364998</c:v>
                </c:pt>
                <c:pt idx="12686">
                  <c:v>0.83300172679953888</c:v>
                </c:pt>
                <c:pt idx="12687">
                  <c:v>0.83310425413979172</c:v>
                </c:pt>
                <c:pt idx="12688">
                  <c:v>0.83321762528684162</c:v>
                </c:pt>
                <c:pt idx="12689">
                  <c:v>0.83333684874905278</c:v>
                </c:pt>
                <c:pt idx="12690">
                  <c:v>0.83344617956214451</c:v>
                </c:pt>
                <c:pt idx="12691">
                  <c:v>0.83354711949825278</c:v>
                </c:pt>
                <c:pt idx="12692">
                  <c:v>0.83364879945913883</c:v>
                </c:pt>
                <c:pt idx="12693">
                  <c:v>0.8337485278977278</c:v>
                </c:pt>
                <c:pt idx="12694">
                  <c:v>0.83386709650357493</c:v>
                </c:pt>
                <c:pt idx="12695">
                  <c:v>0.83397570404741395</c:v>
                </c:pt>
                <c:pt idx="12696">
                  <c:v>0.83408877717123886</c:v>
                </c:pt>
                <c:pt idx="12697">
                  <c:v>0.83420391897360291</c:v>
                </c:pt>
                <c:pt idx="12698">
                  <c:v>0.83431352410051396</c:v>
                </c:pt>
                <c:pt idx="12699">
                  <c:v>0.83442101869318064</c:v>
                </c:pt>
                <c:pt idx="12700">
                  <c:v>0.83455031136671665</c:v>
                </c:pt>
                <c:pt idx="12701">
                  <c:v>0.83472025314966669</c:v>
                </c:pt>
                <c:pt idx="12702">
                  <c:v>0.83486777298980275</c:v>
                </c:pt>
                <c:pt idx="12703">
                  <c:v>0.83508822454346388</c:v>
                </c:pt>
                <c:pt idx="12704">
                  <c:v>0.83573097169399158</c:v>
                </c:pt>
                <c:pt idx="12705">
                  <c:v>0.83636483768621939</c:v>
                </c:pt>
                <c:pt idx="12706">
                  <c:v>0.83649884714020561</c:v>
                </c:pt>
                <c:pt idx="12707">
                  <c:v>0.83667403068807233</c:v>
                </c:pt>
                <c:pt idx="12708">
                  <c:v>0.83677747560871951</c:v>
                </c:pt>
                <c:pt idx="12709">
                  <c:v>0.8368861318296833</c:v>
                </c:pt>
                <c:pt idx="12710">
                  <c:v>0.83700175119770825</c:v>
                </c:pt>
                <c:pt idx="12711">
                  <c:v>0.83710560573471671</c:v>
                </c:pt>
                <c:pt idx="12712">
                  <c:v>0.83731455034679725</c:v>
                </c:pt>
                <c:pt idx="12713">
                  <c:v>0.83744897782802508</c:v>
                </c:pt>
                <c:pt idx="12714">
                  <c:v>0.83757176902558894</c:v>
                </c:pt>
                <c:pt idx="12715">
                  <c:v>0.83768008960617768</c:v>
                </c:pt>
                <c:pt idx="12716">
                  <c:v>0.83779985699388615</c:v>
                </c:pt>
                <c:pt idx="12717">
                  <c:v>0.83791861401663881</c:v>
                </c:pt>
                <c:pt idx="12718">
                  <c:v>0.83801798833740837</c:v>
                </c:pt>
                <c:pt idx="12719">
                  <c:v>0.8381340925561056</c:v>
                </c:pt>
                <c:pt idx="12720">
                  <c:v>0.83825696369011937</c:v>
                </c:pt>
                <c:pt idx="12721">
                  <c:v>0.83841064625316108</c:v>
                </c:pt>
                <c:pt idx="12722">
                  <c:v>0.83851418885919715</c:v>
                </c:pt>
                <c:pt idx="12723">
                  <c:v>0.83863708211315846</c:v>
                </c:pt>
                <c:pt idx="12724">
                  <c:v>0.83875747574699999</c:v>
                </c:pt>
                <c:pt idx="12725">
                  <c:v>0.83887310981750274</c:v>
                </c:pt>
                <c:pt idx="12726">
                  <c:v>0.83896584365102778</c:v>
                </c:pt>
                <c:pt idx="12727">
                  <c:v>0.83906392766369453</c:v>
                </c:pt>
                <c:pt idx="12728">
                  <c:v>0.83916411803828328</c:v>
                </c:pt>
                <c:pt idx="12729">
                  <c:v>0.83928832060760827</c:v>
                </c:pt>
                <c:pt idx="12730">
                  <c:v>0.83938997030258056</c:v>
                </c:pt>
                <c:pt idx="12731">
                  <c:v>0.83949791318840272</c:v>
                </c:pt>
                <c:pt idx="12732">
                  <c:v>0.83961845126416945</c:v>
                </c:pt>
                <c:pt idx="12733">
                  <c:v>0.83975675907399716</c:v>
                </c:pt>
                <c:pt idx="12734">
                  <c:v>0.83988005108303332</c:v>
                </c:pt>
                <c:pt idx="12735">
                  <c:v>0.84000360528627771</c:v>
                </c:pt>
                <c:pt idx="12736">
                  <c:v>0.84011707782745271</c:v>
                </c:pt>
                <c:pt idx="12737">
                  <c:v>0.84022162066565553</c:v>
                </c:pt>
                <c:pt idx="12738">
                  <c:v>0.84032302300135286</c:v>
                </c:pt>
                <c:pt idx="12739">
                  <c:v>0.84042408015992776</c:v>
                </c:pt>
                <c:pt idx="12740">
                  <c:v>0.84052649239698896</c:v>
                </c:pt>
                <c:pt idx="12741">
                  <c:v>0.84065513279702786</c:v>
                </c:pt>
                <c:pt idx="12742">
                  <c:v>0.84077851143148064</c:v>
                </c:pt>
                <c:pt idx="12743">
                  <c:v>0.84088125122917778</c:v>
                </c:pt>
                <c:pt idx="12744">
                  <c:v>0.84098666191100835</c:v>
                </c:pt>
                <c:pt idx="12745">
                  <c:v>0.8410892700486694</c:v>
                </c:pt>
                <c:pt idx="12746">
                  <c:v>0.84122099002202222</c:v>
                </c:pt>
                <c:pt idx="12747">
                  <c:v>0.84134263555208622</c:v>
                </c:pt>
                <c:pt idx="12748">
                  <c:v>0.84146097004413345</c:v>
                </c:pt>
                <c:pt idx="12749">
                  <c:v>0.84156441615687227</c:v>
                </c:pt>
                <c:pt idx="12750">
                  <c:v>0.84167068143685564</c:v>
                </c:pt>
                <c:pt idx="12751">
                  <c:v>0.84177273783418616</c:v>
                </c:pt>
                <c:pt idx="12752">
                  <c:v>0.84188798043462776</c:v>
                </c:pt>
                <c:pt idx="12753">
                  <c:v>0.8419862026638445</c:v>
                </c:pt>
                <c:pt idx="12754">
                  <c:v>0.84208925167719451</c:v>
                </c:pt>
                <c:pt idx="12755">
                  <c:v>0.84220240049891937</c:v>
                </c:pt>
                <c:pt idx="12756">
                  <c:v>0.84235703163676656</c:v>
                </c:pt>
                <c:pt idx="12757">
                  <c:v>0.84247607257630841</c:v>
                </c:pt>
                <c:pt idx="12758">
                  <c:v>0.84257288171185274</c:v>
                </c:pt>
                <c:pt idx="12759">
                  <c:v>0.84267899155616666</c:v>
                </c:pt>
                <c:pt idx="12760">
                  <c:v>0.84278034203582231</c:v>
                </c:pt>
                <c:pt idx="12761">
                  <c:v>0.84289428253968335</c:v>
                </c:pt>
                <c:pt idx="12762">
                  <c:v>0.84298898630671948</c:v>
                </c:pt>
                <c:pt idx="12763">
                  <c:v>0.84310909198389994</c:v>
                </c:pt>
                <c:pt idx="12764">
                  <c:v>0.84324008610513335</c:v>
                </c:pt>
                <c:pt idx="12765">
                  <c:v>0.84334978050655562</c:v>
                </c:pt>
                <c:pt idx="12766">
                  <c:v>0.84346299416488901</c:v>
                </c:pt>
                <c:pt idx="12767">
                  <c:v>0.84356940706570827</c:v>
                </c:pt>
                <c:pt idx="12768">
                  <c:v>0.84369159685240847</c:v>
                </c:pt>
                <c:pt idx="12769">
                  <c:v>0.84380348642666947</c:v>
                </c:pt>
                <c:pt idx="12770">
                  <c:v>0.84391072942150847</c:v>
                </c:pt>
                <c:pt idx="12771">
                  <c:v>0.84402448852856948</c:v>
                </c:pt>
                <c:pt idx="12772">
                  <c:v>0.84413327117760828</c:v>
                </c:pt>
                <c:pt idx="12773">
                  <c:v>0.84423469000392226</c:v>
                </c:pt>
                <c:pt idx="12774">
                  <c:v>0.84434769829114165</c:v>
                </c:pt>
                <c:pt idx="12775">
                  <c:v>0.84444474849435835</c:v>
                </c:pt>
                <c:pt idx="12776">
                  <c:v>0.8445541538132556</c:v>
                </c:pt>
                <c:pt idx="12777">
                  <c:v>0.84466097931066941</c:v>
                </c:pt>
                <c:pt idx="12778">
                  <c:v>0.84476707484986946</c:v>
                </c:pt>
                <c:pt idx="12779">
                  <c:v>0.84487104031774718</c:v>
                </c:pt>
                <c:pt idx="12780">
                  <c:v>0.84498140520519438</c:v>
                </c:pt>
                <c:pt idx="12781">
                  <c:v>0.84508620162804726</c:v>
                </c:pt>
                <c:pt idx="12782">
                  <c:v>0.84519916494687231</c:v>
                </c:pt>
                <c:pt idx="12783">
                  <c:v>0.8453104492690805</c:v>
                </c:pt>
                <c:pt idx="12784">
                  <c:v>0.84542650719483603</c:v>
                </c:pt>
                <c:pt idx="12785">
                  <c:v>0.84552586714426659</c:v>
                </c:pt>
                <c:pt idx="12786">
                  <c:v>0.84562384015983894</c:v>
                </c:pt>
                <c:pt idx="12787">
                  <c:v>0.84573853280809164</c:v>
                </c:pt>
                <c:pt idx="12788">
                  <c:v>0.84586144162548893</c:v>
                </c:pt>
                <c:pt idx="12789">
                  <c:v>0.84596375246842503</c:v>
                </c:pt>
                <c:pt idx="12790">
                  <c:v>0.84606331381532784</c:v>
                </c:pt>
                <c:pt idx="12791">
                  <c:v>0.8461764220396667</c:v>
                </c:pt>
                <c:pt idx="12792">
                  <c:v>0.84628193497657778</c:v>
                </c:pt>
                <c:pt idx="12793">
                  <c:v>0.84639708426263338</c:v>
                </c:pt>
                <c:pt idx="12794">
                  <c:v>0.84651364167531118</c:v>
                </c:pt>
                <c:pt idx="12795">
                  <c:v>0.84662991841633883</c:v>
                </c:pt>
                <c:pt idx="12796">
                  <c:v>0.8467607889572778</c:v>
                </c:pt>
                <c:pt idx="12797">
                  <c:v>0.84690955268011947</c:v>
                </c:pt>
                <c:pt idx="12798">
                  <c:v>0.84703529602951388</c:v>
                </c:pt>
                <c:pt idx="12799">
                  <c:v>0.84722441699769724</c:v>
                </c:pt>
                <c:pt idx="12800">
                  <c:v>0.84736637201573883</c:v>
                </c:pt>
                <c:pt idx="12801">
                  <c:v>0.84759572280777773</c:v>
                </c:pt>
                <c:pt idx="12802">
                  <c:v>0.84779327836301388</c:v>
                </c:pt>
                <c:pt idx="12803">
                  <c:v>0.8479924958944306</c:v>
                </c:pt>
                <c:pt idx="12804">
                  <c:v>0.84811938060654446</c:v>
                </c:pt>
                <c:pt idx="12805">
                  <c:v>0.84827095607916392</c:v>
                </c:pt>
                <c:pt idx="12806">
                  <c:v>0.84840267790688328</c:v>
                </c:pt>
                <c:pt idx="12807">
                  <c:v>0.84857599066363343</c:v>
                </c:pt>
                <c:pt idx="12808">
                  <c:v>0.84877070883909722</c:v>
                </c:pt>
                <c:pt idx="12809">
                  <c:v>0.84889394508467775</c:v>
                </c:pt>
                <c:pt idx="12810">
                  <c:v>0.84901160544819165</c:v>
                </c:pt>
                <c:pt idx="12811">
                  <c:v>0.8491374508539834</c:v>
                </c:pt>
                <c:pt idx="12812">
                  <c:v>0.84926319215032775</c:v>
                </c:pt>
                <c:pt idx="12813">
                  <c:v>0.84939887219005006</c:v>
                </c:pt>
                <c:pt idx="12814">
                  <c:v>0.84953566021389171</c:v>
                </c:pt>
                <c:pt idx="12815">
                  <c:v>0.84967616524961109</c:v>
                </c:pt>
                <c:pt idx="12816">
                  <c:v>0.84979611555735002</c:v>
                </c:pt>
                <c:pt idx="12817">
                  <c:v>0.84992692006958614</c:v>
                </c:pt>
                <c:pt idx="12818">
                  <c:v>0.85003510329458332</c:v>
                </c:pt>
                <c:pt idx="12819">
                  <c:v>0.85014678292804169</c:v>
                </c:pt>
                <c:pt idx="12820">
                  <c:v>0.85029027488496389</c:v>
                </c:pt>
                <c:pt idx="12821">
                  <c:v>0.85039642433325269</c:v>
                </c:pt>
                <c:pt idx="12822">
                  <c:v>0.85050586932235284</c:v>
                </c:pt>
                <c:pt idx="12823">
                  <c:v>0.85062889046139167</c:v>
                </c:pt>
                <c:pt idx="12824">
                  <c:v>0.8507531552844555</c:v>
                </c:pt>
                <c:pt idx="12825">
                  <c:v>0.85086795277065552</c:v>
                </c:pt>
                <c:pt idx="12826">
                  <c:v>0.85097765253649726</c:v>
                </c:pt>
                <c:pt idx="12827">
                  <c:v>0.85109548701180271</c:v>
                </c:pt>
                <c:pt idx="12828">
                  <c:v>0.8512084547016332</c:v>
                </c:pt>
                <c:pt idx="12829">
                  <c:v>0.85132656673590279</c:v>
                </c:pt>
                <c:pt idx="12830">
                  <c:v>0.85144535256756659</c:v>
                </c:pt>
                <c:pt idx="12831">
                  <c:v>0.85155176361401663</c:v>
                </c:pt>
                <c:pt idx="12832">
                  <c:v>0.85167170835865835</c:v>
                </c:pt>
                <c:pt idx="12833">
                  <c:v>0.85182090977827507</c:v>
                </c:pt>
                <c:pt idx="12834">
                  <c:v>0.85193843437565564</c:v>
                </c:pt>
                <c:pt idx="12835">
                  <c:v>0.85205872396628046</c:v>
                </c:pt>
                <c:pt idx="12836">
                  <c:v>0.85218725098503889</c:v>
                </c:pt>
                <c:pt idx="12837">
                  <c:v>0.85229455510774998</c:v>
                </c:pt>
                <c:pt idx="12838">
                  <c:v>0.85240321252081108</c:v>
                </c:pt>
                <c:pt idx="12839">
                  <c:v>0.85250663068559163</c:v>
                </c:pt>
                <c:pt idx="12840">
                  <c:v>0.85264833894040837</c:v>
                </c:pt>
                <c:pt idx="12841">
                  <c:v>0.85275933047135555</c:v>
                </c:pt>
                <c:pt idx="12842">
                  <c:v>0.85289068195554718</c:v>
                </c:pt>
                <c:pt idx="12843">
                  <c:v>0.85298495650291395</c:v>
                </c:pt>
                <c:pt idx="12844">
                  <c:v>0.85308263421058617</c:v>
                </c:pt>
                <c:pt idx="12845">
                  <c:v>0.85323021709918889</c:v>
                </c:pt>
                <c:pt idx="12846">
                  <c:v>0.85336158739195833</c:v>
                </c:pt>
                <c:pt idx="12847">
                  <c:v>0.85348815990818605</c:v>
                </c:pt>
                <c:pt idx="12848">
                  <c:v>0.85360977894730006</c:v>
                </c:pt>
                <c:pt idx="12849">
                  <c:v>0.85371788488493883</c:v>
                </c:pt>
                <c:pt idx="12850">
                  <c:v>0.85382483919461394</c:v>
                </c:pt>
                <c:pt idx="12851">
                  <c:v>0.85393461545308325</c:v>
                </c:pt>
                <c:pt idx="12852">
                  <c:v>0.85406370811992216</c:v>
                </c:pt>
                <c:pt idx="12853">
                  <c:v>0.85419087774223612</c:v>
                </c:pt>
                <c:pt idx="12854">
                  <c:v>0.85432102534505827</c:v>
                </c:pt>
                <c:pt idx="12855">
                  <c:v>0.85443279253111948</c:v>
                </c:pt>
                <c:pt idx="12856">
                  <c:v>0.85458622939056672</c:v>
                </c:pt>
                <c:pt idx="12857">
                  <c:v>0.85469511422845845</c:v>
                </c:pt>
                <c:pt idx="12858">
                  <c:v>0.85482700414127777</c:v>
                </c:pt>
                <c:pt idx="12859">
                  <c:v>0.85496699359681672</c:v>
                </c:pt>
                <c:pt idx="12860">
                  <c:v>0.85507145795557227</c:v>
                </c:pt>
                <c:pt idx="12861">
                  <c:v>0.85518864737616385</c:v>
                </c:pt>
                <c:pt idx="12862">
                  <c:v>0.85530069900883321</c:v>
                </c:pt>
                <c:pt idx="12863">
                  <c:v>0.85541380272971101</c:v>
                </c:pt>
                <c:pt idx="12864">
                  <c:v>0.85553545958465838</c:v>
                </c:pt>
                <c:pt idx="12865">
                  <c:v>0.8556424890624138</c:v>
                </c:pt>
                <c:pt idx="12866">
                  <c:v>0.85575991617308611</c:v>
                </c:pt>
                <c:pt idx="12867">
                  <c:v>0.85587014966540831</c:v>
                </c:pt>
                <c:pt idx="12868">
                  <c:v>0.8559925057490666</c:v>
                </c:pt>
                <c:pt idx="12869">
                  <c:v>0.85610517985290846</c:v>
                </c:pt>
                <c:pt idx="12870">
                  <c:v>0.85622103088431667</c:v>
                </c:pt>
                <c:pt idx="12871">
                  <c:v>0.85634319391515279</c:v>
                </c:pt>
                <c:pt idx="12872">
                  <c:v>0.85643845114442774</c:v>
                </c:pt>
                <c:pt idx="12873">
                  <c:v>0.85654996414979179</c:v>
                </c:pt>
                <c:pt idx="12874">
                  <c:v>0.85666083534558612</c:v>
                </c:pt>
                <c:pt idx="12875">
                  <c:v>0.85680379046334165</c:v>
                </c:pt>
                <c:pt idx="12876">
                  <c:v>0.85691623734103051</c:v>
                </c:pt>
                <c:pt idx="12877">
                  <c:v>0.85702511562241379</c:v>
                </c:pt>
                <c:pt idx="12878">
                  <c:v>0.85712735752264446</c:v>
                </c:pt>
                <c:pt idx="12879">
                  <c:v>0.85726832257376662</c:v>
                </c:pt>
                <c:pt idx="12880">
                  <c:v>0.85737387882338623</c:v>
                </c:pt>
                <c:pt idx="12881">
                  <c:v>0.85750130196412222</c:v>
                </c:pt>
                <c:pt idx="12882">
                  <c:v>0.85763819661405272</c:v>
                </c:pt>
                <c:pt idx="12883">
                  <c:v>0.85775764246781672</c:v>
                </c:pt>
                <c:pt idx="12884">
                  <c:v>0.85788039849863884</c:v>
                </c:pt>
                <c:pt idx="12885">
                  <c:v>0.85800351652833884</c:v>
                </c:pt>
                <c:pt idx="12886">
                  <c:v>0.85813024202982491</c:v>
                </c:pt>
                <c:pt idx="12887">
                  <c:v>0.85826032910081951</c:v>
                </c:pt>
                <c:pt idx="12888">
                  <c:v>0.85837700969643049</c:v>
                </c:pt>
                <c:pt idx="12889">
                  <c:v>0.85849560280640835</c:v>
                </c:pt>
                <c:pt idx="12890">
                  <c:v>0.8586201734013027</c:v>
                </c:pt>
                <c:pt idx="12891">
                  <c:v>0.85874450955125825</c:v>
                </c:pt>
                <c:pt idx="12892">
                  <c:v>0.85885940657721382</c:v>
                </c:pt>
                <c:pt idx="12893">
                  <c:v>0.85896621359719172</c:v>
                </c:pt>
                <c:pt idx="12894">
                  <c:v>0.85911489089330006</c:v>
                </c:pt>
                <c:pt idx="12895">
                  <c:v>0.85924497849411385</c:v>
                </c:pt>
                <c:pt idx="12896">
                  <c:v>0.85935880296760003</c:v>
                </c:pt>
                <c:pt idx="12897">
                  <c:v>0.85950510111119993</c:v>
                </c:pt>
                <c:pt idx="12898">
                  <c:v>0.85962314029534437</c:v>
                </c:pt>
                <c:pt idx="12899">
                  <c:v>0.85980913301308881</c:v>
                </c:pt>
                <c:pt idx="12900">
                  <c:v>0.85993734717368897</c:v>
                </c:pt>
                <c:pt idx="12901">
                  <c:v>0.86010114385021941</c:v>
                </c:pt>
                <c:pt idx="12902">
                  <c:v>0.86021226697497788</c:v>
                </c:pt>
                <c:pt idx="12903">
                  <c:v>0.86034176992045286</c:v>
                </c:pt>
                <c:pt idx="12904">
                  <c:v>0.86044582784175838</c:v>
                </c:pt>
                <c:pt idx="12905">
                  <c:v>0.86056063234805835</c:v>
                </c:pt>
                <c:pt idx="12906">
                  <c:v>0.86069006151623051</c:v>
                </c:pt>
                <c:pt idx="12907">
                  <c:v>0.86080835746394158</c:v>
                </c:pt>
                <c:pt idx="12908">
                  <c:v>0.86091941230826663</c:v>
                </c:pt>
                <c:pt idx="12909">
                  <c:v>0.86102754414081384</c:v>
                </c:pt>
                <c:pt idx="12910">
                  <c:v>0.86112782193554716</c:v>
                </c:pt>
                <c:pt idx="12911">
                  <c:v>0.86122853802309995</c:v>
                </c:pt>
                <c:pt idx="12912">
                  <c:v>0.86133235514163897</c:v>
                </c:pt>
                <c:pt idx="12913">
                  <c:v>0.86144935607910011</c:v>
                </c:pt>
                <c:pt idx="12914">
                  <c:v>0.86155866265296666</c:v>
                </c:pt>
                <c:pt idx="12915">
                  <c:v>0.86166841063234434</c:v>
                </c:pt>
                <c:pt idx="12916">
                  <c:v>0.86177876902951112</c:v>
                </c:pt>
                <c:pt idx="12917">
                  <c:v>0.86190396222803334</c:v>
                </c:pt>
                <c:pt idx="12918">
                  <c:v>0.8620750537845806</c:v>
                </c:pt>
                <c:pt idx="12919">
                  <c:v>0.86216793808671943</c:v>
                </c:pt>
                <c:pt idx="12920">
                  <c:v>0.86225874556435278</c:v>
                </c:pt>
                <c:pt idx="12921">
                  <c:v>0.8623573177390611</c:v>
                </c:pt>
                <c:pt idx="12922">
                  <c:v>0.8624902168909695</c:v>
                </c:pt>
                <c:pt idx="12923">
                  <c:v>0.86263021270433882</c:v>
                </c:pt>
                <c:pt idx="12924">
                  <c:v>0.86272745986779442</c:v>
                </c:pt>
                <c:pt idx="12925">
                  <c:v>0.86283045391241664</c:v>
                </c:pt>
                <c:pt idx="12926">
                  <c:v>0.86294990069336108</c:v>
                </c:pt>
                <c:pt idx="12927">
                  <c:v>0.86305982205602783</c:v>
                </c:pt>
                <c:pt idx="12928">
                  <c:v>0.86316267192363616</c:v>
                </c:pt>
                <c:pt idx="12929">
                  <c:v>0.86325510369406666</c:v>
                </c:pt>
                <c:pt idx="12930">
                  <c:v>0.86336647861533611</c:v>
                </c:pt>
                <c:pt idx="12931">
                  <c:v>0.86348866581916672</c:v>
                </c:pt>
                <c:pt idx="12932">
                  <c:v>0.86361315124564453</c:v>
                </c:pt>
                <c:pt idx="12933">
                  <c:v>0.86372486233711121</c:v>
                </c:pt>
                <c:pt idx="12934">
                  <c:v>0.86383986949920555</c:v>
                </c:pt>
                <c:pt idx="12935">
                  <c:v>0.86396232220861402</c:v>
                </c:pt>
                <c:pt idx="12936">
                  <c:v>0.86408354885048344</c:v>
                </c:pt>
                <c:pt idx="12937">
                  <c:v>0.864199696116975</c:v>
                </c:pt>
                <c:pt idx="12938">
                  <c:v>0.86430577622519444</c:v>
                </c:pt>
                <c:pt idx="12939">
                  <c:v>0.86441557248433332</c:v>
                </c:pt>
                <c:pt idx="12940">
                  <c:v>0.86452107608318329</c:v>
                </c:pt>
                <c:pt idx="12941">
                  <c:v>0.86464737898773625</c:v>
                </c:pt>
                <c:pt idx="12942">
                  <c:v>0.86477057052983042</c:v>
                </c:pt>
                <c:pt idx="12943">
                  <c:v>0.86487980518076113</c:v>
                </c:pt>
                <c:pt idx="12944">
                  <c:v>0.86499974111715838</c:v>
                </c:pt>
                <c:pt idx="12945">
                  <c:v>0.86510952121681384</c:v>
                </c:pt>
                <c:pt idx="12946">
                  <c:v>0.86522707568274437</c:v>
                </c:pt>
                <c:pt idx="12947">
                  <c:v>0.8653412369887028</c:v>
                </c:pt>
                <c:pt idx="12948">
                  <c:v>0.86544839766290271</c:v>
                </c:pt>
                <c:pt idx="12949">
                  <c:v>0.86556710090901945</c:v>
                </c:pt>
                <c:pt idx="12950">
                  <c:v>0.86568663577238603</c:v>
                </c:pt>
                <c:pt idx="12951">
                  <c:v>0.86580218460824721</c:v>
                </c:pt>
                <c:pt idx="12952">
                  <c:v>0.86590978238317506</c:v>
                </c:pt>
                <c:pt idx="12953">
                  <c:v>0.86604301366541114</c:v>
                </c:pt>
                <c:pt idx="12954">
                  <c:v>0.86616725153393048</c:v>
                </c:pt>
                <c:pt idx="12955">
                  <c:v>0.86627709905306394</c:v>
                </c:pt>
                <c:pt idx="12956">
                  <c:v>0.86640428688790838</c:v>
                </c:pt>
                <c:pt idx="12957">
                  <c:v>0.86652151703834446</c:v>
                </c:pt>
                <c:pt idx="12958">
                  <c:v>0.86662569761276109</c:v>
                </c:pt>
                <c:pt idx="12959">
                  <c:v>0.8667356732818805</c:v>
                </c:pt>
                <c:pt idx="12960">
                  <c:v>0.86684559298886121</c:v>
                </c:pt>
                <c:pt idx="12961">
                  <c:v>0.86695239318741668</c:v>
                </c:pt>
                <c:pt idx="12962">
                  <c:v>0.86706573751237503</c:v>
                </c:pt>
                <c:pt idx="12963">
                  <c:v>0.86717874076631107</c:v>
                </c:pt>
                <c:pt idx="12964">
                  <c:v>0.86728573315673319</c:v>
                </c:pt>
                <c:pt idx="12965">
                  <c:v>0.86739032248655834</c:v>
                </c:pt>
                <c:pt idx="12966">
                  <c:v>0.8675000413921139</c:v>
                </c:pt>
                <c:pt idx="12967">
                  <c:v>0.86762551897101658</c:v>
                </c:pt>
                <c:pt idx="12968">
                  <c:v>0.86775414784749172</c:v>
                </c:pt>
                <c:pt idx="12969">
                  <c:v>0.86785676168070836</c:v>
                </c:pt>
                <c:pt idx="12970">
                  <c:v>0.86797230780124446</c:v>
                </c:pt>
                <c:pt idx="12971">
                  <c:v>0.86812325543827229</c:v>
                </c:pt>
                <c:pt idx="12972">
                  <c:v>0.86823383927345277</c:v>
                </c:pt>
                <c:pt idx="12973">
                  <c:v>0.86836583554744717</c:v>
                </c:pt>
                <c:pt idx="12974">
                  <c:v>0.86847965617974443</c:v>
                </c:pt>
                <c:pt idx="12975">
                  <c:v>0.86860546171664998</c:v>
                </c:pt>
                <c:pt idx="12976">
                  <c:v>0.86870669848388893</c:v>
                </c:pt>
                <c:pt idx="12977">
                  <c:v>0.86881467382113053</c:v>
                </c:pt>
                <c:pt idx="12978">
                  <c:v>0.86892334328757237</c:v>
                </c:pt>
                <c:pt idx="12979">
                  <c:v>0.86907178084055547</c:v>
                </c:pt>
                <c:pt idx="12980">
                  <c:v>0.86919500013192486</c:v>
                </c:pt>
                <c:pt idx="12981">
                  <c:v>0.86929371224509167</c:v>
                </c:pt>
                <c:pt idx="12982">
                  <c:v>0.86941589487923343</c:v>
                </c:pt>
                <c:pt idx="12983">
                  <c:v>0.86952547987301942</c:v>
                </c:pt>
                <c:pt idx="12984">
                  <c:v>0.86965456697675825</c:v>
                </c:pt>
                <c:pt idx="12985">
                  <c:v>0.86975893590185283</c:v>
                </c:pt>
                <c:pt idx="12986">
                  <c:v>0.86988561265998332</c:v>
                </c:pt>
                <c:pt idx="12987">
                  <c:v>0.86999990046024167</c:v>
                </c:pt>
                <c:pt idx="12988">
                  <c:v>0.87010530028078048</c:v>
                </c:pt>
                <c:pt idx="12989">
                  <c:v>0.87021539085441124</c:v>
                </c:pt>
                <c:pt idx="12990">
                  <c:v>0.8703448016775972</c:v>
                </c:pt>
                <c:pt idx="12991">
                  <c:v>0.87048291080527773</c:v>
                </c:pt>
                <c:pt idx="12992">
                  <c:v>0.87059953510761112</c:v>
                </c:pt>
                <c:pt idx="12993">
                  <c:v>0.8707107047902195</c:v>
                </c:pt>
                <c:pt idx="12994">
                  <c:v>0.87083442330360272</c:v>
                </c:pt>
                <c:pt idx="12995">
                  <c:v>0.87096804810894723</c:v>
                </c:pt>
                <c:pt idx="12996">
                  <c:v>0.87106901374128054</c:v>
                </c:pt>
                <c:pt idx="12997">
                  <c:v>0.87118412693341385</c:v>
                </c:pt>
                <c:pt idx="12998">
                  <c:v>0.871295329994625</c:v>
                </c:pt>
                <c:pt idx="12999">
                  <c:v>0.87139901538689712</c:v>
                </c:pt>
                <c:pt idx="13000">
                  <c:v>0.87150180346435835</c:v>
                </c:pt>
                <c:pt idx="13001">
                  <c:v>0.87166095819738054</c:v>
                </c:pt>
                <c:pt idx="13002">
                  <c:v>0.87177604516347218</c:v>
                </c:pt>
                <c:pt idx="13003">
                  <c:v>0.87189427329434155</c:v>
                </c:pt>
                <c:pt idx="13004">
                  <c:v>0.8720124731461194</c:v>
                </c:pt>
                <c:pt idx="13005">
                  <c:v>0.8721305300792056</c:v>
                </c:pt>
                <c:pt idx="13006">
                  <c:v>0.87225504828823885</c:v>
                </c:pt>
                <c:pt idx="13007">
                  <c:v>0.87240057289600292</c:v>
                </c:pt>
                <c:pt idx="13008">
                  <c:v>0.8725166872474861</c:v>
                </c:pt>
                <c:pt idx="13009">
                  <c:v>0.87261857999695558</c:v>
                </c:pt>
                <c:pt idx="13010">
                  <c:v>0.87275451487965006</c:v>
                </c:pt>
                <c:pt idx="13011">
                  <c:v>0.87288448002603058</c:v>
                </c:pt>
                <c:pt idx="13012">
                  <c:v>0.8729876620239666</c:v>
                </c:pt>
                <c:pt idx="13013">
                  <c:v>0.87311676310168329</c:v>
                </c:pt>
                <c:pt idx="13014">
                  <c:v>0.8732231428225834</c:v>
                </c:pt>
                <c:pt idx="13015">
                  <c:v>0.8733271712727001</c:v>
                </c:pt>
                <c:pt idx="13016">
                  <c:v>0.87345233155621382</c:v>
                </c:pt>
                <c:pt idx="13017">
                  <c:v>0.87359407007694168</c:v>
                </c:pt>
                <c:pt idx="13018">
                  <c:v>0.87372014595402492</c:v>
                </c:pt>
                <c:pt idx="13019">
                  <c:v>0.87382575266890827</c:v>
                </c:pt>
                <c:pt idx="13020">
                  <c:v>0.87393856697612227</c:v>
                </c:pt>
                <c:pt idx="13021">
                  <c:v>0.8740644365549084</c:v>
                </c:pt>
                <c:pt idx="13022">
                  <c:v>0.87419447051154164</c:v>
                </c:pt>
                <c:pt idx="13023">
                  <c:v>0.87432601173718605</c:v>
                </c:pt>
                <c:pt idx="13024">
                  <c:v>0.8744335148731861</c:v>
                </c:pt>
                <c:pt idx="13025">
                  <c:v>0.87455033944712512</c:v>
                </c:pt>
                <c:pt idx="13026">
                  <c:v>0.87466848353544724</c:v>
                </c:pt>
                <c:pt idx="13027">
                  <c:v>0.87479734016789168</c:v>
                </c:pt>
                <c:pt idx="13028">
                  <c:v>0.87497839040226388</c:v>
                </c:pt>
                <c:pt idx="13029">
                  <c:v>0.87516114506456377</c:v>
                </c:pt>
                <c:pt idx="13030">
                  <c:v>0.87527038104004162</c:v>
                </c:pt>
                <c:pt idx="13031">
                  <c:v>0.87538597855302791</c:v>
                </c:pt>
                <c:pt idx="13032">
                  <c:v>0.87551029807991398</c:v>
                </c:pt>
                <c:pt idx="13033">
                  <c:v>0.87564124729898052</c:v>
                </c:pt>
                <c:pt idx="13034">
                  <c:v>0.87576701819896674</c:v>
                </c:pt>
                <c:pt idx="13035">
                  <c:v>0.87590225987964165</c:v>
                </c:pt>
                <c:pt idx="13036">
                  <c:v>0.87602195368872493</c:v>
                </c:pt>
                <c:pt idx="13037">
                  <c:v>0.87614007506105562</c:v>
                </c:pt>
                <c:pt idx="13038">
                  <c:v>0.87629311773511953</c:v>
                </c:pt>
                <c:pt idx="13039">
                  <c:v>0.87639884286456382</c:v>
                </c:pt>
                <c:pt idx="13040">
                  <c:v>0.87651902470323617</c:v>
                </c:pt>
                <c:pt idx="13041">
                  <c:v>0.87663943297333058</c:v>
                </c:pt>
                <c:pt idx="13042">
                  <c:v>0.87675978057914172</c:v>
                </c:pt>
                <c:pt idx="13043">
                  <c:v>0.87689412229590835</c:v>
                </c:pt>
                <c:pt idx="13044">
                  <c:v>0.87700165549913889</c:v>
                </c:pt>
                <c:pt idx="13045">
                  <c:v>0.87710967017544439</c:v>
                </c:pt>
                <c:pt idx="13046">
                  <c:v>0.87724674178494177</c:v>
                </c:pt>
                <c:pt idx="13047">
                  <c:v>0.87736694428655837</c:v>
                </c:pt>
                <c:pt idx="13048">
                  <c:v>0.87749269896083326</c:v>
                </c:pt>
                <c:pt idx="13049">
                  <c:v>0.87762380719184729</c:v>
                </c:pt>
                <c:pt idx="13050">
                  <c:v>0.87776076674461112</c:v>
                </c:pt>
                <c:pt idx="13051">
                  <c:v>0.87789582603507499</c:v>
                </c:pt>
                <c:pt idx="13052">
                  <c:v>0.87800724519623619</c:v>
                </c:pt>
                <c:pt idx="13053">
                  <c:v>0.87814139015144721</c:v>
                </c:pt>
                <c:pt idx="13054">
                  <c:v>0.87828009757730563</c:v>
                </c:pt>
                <c:pt idx="13055">
                  <c:v>0.87840525322490004</c:v>
                </c:pt>
                <c:pt idx="13056">
                  <c:v>0.8785153593619639</c:v>
                </c:pt>
                <c:pt idx="13057">
                  <c:v>0.87862539682123331</c:v>
                </c:pt>
                <c:pt idx="13058">
                  <c:v>0.87874525666236658</c:v>
                </c:pt>
                <c:pt idx="13059">
                  <c:v>0.87885784486929452</c:v>
                </c:pt>
                <c:pt idx="13060">
                  <c:v>0.87897994730207496</c:v>
                </c:pt>
                <c:pt idx="13061">
                  <c:v>0.87910741640461665</c:v>
                </c:pt>
                <c:pt idx="13062">
                  <c:v>0.87921170188320841</c:v>
                </c:pt>
                <c:pt idx="13063">
                  <c:v>0.87932758271694167</c:v>
                </c:pt>
                <c:pt idx="13064">
                  <c:v>0.87945128500461389</c:v>
                </c:pt>
                <c:pt idx="13065">
                  <c:v>0.87960311333338326</c:v>
                </c:pt>
                <c:pt idx="13066">
                  <c:v>0.87972677422894174</c:v>
                </c:pt>
                <c:pt idx="13067">
                  <c:v>0.87984963542884997</c:v>
                </c:pt>
                <c:pt idx="13068">
                  <c:v>0.87996574322382493</c:v>
                </c:pt>
                <c:pt idx="13069">
                  <c:v>0.88009445336129721</c:v>
                </c:pt>
                <c:pt idx="13070">
                  <c:v>0.88020220491621115</c:v>
                </c:pt>
                <c:pt idx="13071">
                  <c:v>0.88031721717781386</c:v>
                </c:pt>
                <c:pt idx="13072">
                  <c:v>0.88042613440089723</c:v>
                </c:pt>
                <c:pt idx="13073">
                  <c:v>0.88055034385786946</c:v>
                </c:pt>
                <c:pt idx="13074">
                  <c:v>0.88069089763694164</c:v>
                </c:pt>
                <c:pt idx="13075">
                  <c:v>0.88079090833663887</c:v>
                </c:pt>
                <c:pt idx="13076">
                  <c:v>0.88089413490560287</c:v>
                </c:pt>
                <c:pt idx="13077">
                  <c:v>0.88103480517864163</c:v>
                </c:pt>
                <c:pt idx="13078">
                  <c:v>0.88114587406317213</c:v>
                </c:pt>
                <c:pt idx="13079">
                  <c:v>0.88126738528410564</c:v>
                </c:pt>
                <c:pt idx="13080">
                  <c:v>0.88139197879367226</c:v>
                </c:pt>
                <c:pt idx="13081">
                  <c:v>0.88152168863349445</c:v>
                </c:pt>
                <c:pt idx="13082">
                  <c:v>0.88164818750487217</c:v>
                </c:pt>
                <c:pt idx="13083">
                  <c:v>0.88177880982557777</c:v>
                </c:pt>
                <c:pt idx="13084">
                  <c:v>0.88190548751089171</c:v>
                </c:pt>
                <c:pt idx="13085">
                  <c:v>0.88201824605464718</c:v>
                </c:pt>
                <c:pt idx="13086">
                  <c:v>0.88214676969581118</c:v>
                </c:pt>
                <c:pt idx="13087">
                  <c:v>0.88224813150034997</c:v>
                </c:pt>
                <c:pt idx="13088">
                  <c:v>0.8823609678612806</c:v>
                </c:pt>
                <c:pt idx="13089">
                  <c:v>0.88248370985190006</c:v>
                </c:pt>
                <c:pt idx="13090">
                  <c:v>0.88258727060423892</c:v>
                </c:pt>
                <c:pt idx="13091">
                  <c:v>0.88269407252470544</c:v>
                </c:pt>
                <c:pt idx="13092">
                  <c:v>0.88281723274124735</c:v>
                </c:pt>
                <c:pt idx="13093">
                  <c:v>0.88293246719572216</c:v>
                </c:pt>
                <c:pt idx="13094">
                  <c:v>0.88304354098108062</c:v>
                </c:pt>
                <c:pt idx="13095">
                  <c:v>0.88314325226677781</c:v>
                </c:pt>
                <c:pt idx="13096">
                  <c:v>0.88327163901593886</c:v>
                </c:pt>
                <c:pt idx="13097">
                  <c:v>0.88338431437809994</c:v>
                </c:pt>
                <c:pt idx="13098">
                  <c:v>0.88348737597465277</c:v>
                </c:pt>
                <c:pt idx="13099">
                  <c:v>0.88359781324863329</c:v>
                </c:pt>
                <c:pt idx="13100">
                  <c:v>0.88369653589195563</c:v>
                </c:pt>
                <c:pt idx="13101">
                  <c:v>0.88380539370907496</c:v>
                </c:pt>
                <c:pt idx="13102">
                  <c:v>0.88393118937809989</c:v>
                </c:pt>
                <c:pt idx="13103">
                  <c:v>0.88405249310864176</c:v>
                </c:pt>
                <c:pt idx="13104">
                  <c:v>0.88416385842694156</c:v>
                </c:pt>
                <c:pt idx="13105">
                  <c:v>0.88429118964406939</c:v>
                </c:pt>
                <c:pt idx="13106">
                  <c:v>0.88441410031583334</c:v>
                </c:pt>
                <c:pt idx="13107">
                  <c:v>0.88457327041360823</c:v>
                </c:pt>
                <c:pt idx="13108">
                  <c:v>0.88471770630942226</c:v>
                </c:pt>
                <c:pt idx="13109">
                  <c:v>0.88485102653503334</c:v>
                </c:pt>
                <c:pt idx="13110">
                  <c:v>0.88498598489496394</c:v>
                </c:pt>
                <c:pt idx="13111">
                  <c:v>0.88508806281619445</c:v>
                </c:pt>
                <c:pt idx="13112">
                  <c:v>0.88520455810758614</c:v>
                </c:pt>
                <c:pt idx="13113">
                  <c:v>0.88532444940672772</c:v>
                </c:pt>
                <c:pt idx="13114">
                  <c:v>0.88545698695712505</c:v>
                </c:pt>
                <c:pt idx="13115">
                  <c:v>0.88556886474291396</c:v>
                </c:pt>
                <c:pt idx="13116">
                  <c:v>0.885714309348</c:v>
                </c:pt>
                <c:pt idx="13117">
                  <c:v>0.88582269032796113</c:v>
                </c:pt>
                <c:pt idx="13118">
                  <c:v>0.88594739569557768</c:v>
                </c:pt>
                <c:pt idx="13119">
                  <c:v>0.8860610221491918</c:v>
                </c:pt>
                <c:pt idx="13120">
                  <c:v>0.88617315285735565</c:v>
                </c:pt>
                <c:pt idx="13121">
                  <c:v>0.88627877480453898</c:v>
                </c:pt>
                <c:pt idx="13122">
                  <c:v>0.8863913567860916</c:v>
                </c:pt>
                <c:pt idx="13123">
                  <c:v>0.88650154113769442</c:v>
                </c:pt>
                <c:pt idx="13124">
                  <c:v>0.88663570708698614</c:v>
                </c:pt>
                <c:pt idx="13125">
                  <c:v>0.88675638576348603</c:v>
                </c:pt>
                <c:pt idx="13126">
                  <c:v>0.88689266833993885</c:v>
                </c:pt>
                <c:pt idx="13127">
                  <c:v>0.88702366299099167</c:v>
                </c:pt>
                <c:pt idx="13128">
                  <c:v>0.88715947449207222</c:v>
                </c:pt>
                <c:pt idx="13129">
                  <c:v>0.88727196613947501</c:v>
                </c:pt>
                <c:pt idx="13130">
                  <c:v>0.88740311953756401</c:v>
                </c:pt>
                <c:pt idx="13131">
                  <c:v>0.88753897521230829</c:v>
                </c:pt>
                <c:pt idx="13132">
                  <c:v>0.88766321553124172</c:v>
                </c:pt>
                <c:pt idx="13133">
                  <c:v>0.887782479590839</c:v>
                </c:pt>
                <c:pt idx="13134">
                  <c:v>0.88790460937552784</c:v>
                </c:pt>
                <c:pt idx="13135">
                  <c:v>0.88808601379394447</c:v>
                </c:pt>
                <c:pt idx="13136">
                  <c:v>0.88820380932754728</c:v>
                </c:pt>
                <c:pt idx="13137">
                  <c:v>0.88832214004463605</c:v>
                </c:pt>
                <c:pt idx="13138">
                  <c:v>0.88846306906805828</c:v>
                </c:pt>
                <c:pt idx="13139">
                  <c:v>0.88856377071804438</c:v>
                </c:pt>
                <c:pt idx="13140">
                  <c:v>0.88868342445956106</c:v>
                </c:pt>
                <c:pt idx="13141">
                  <c:v>0.88882208724816381</c:v>
                </c:pt>
                <c:pt idx="13142">
                  <c:v>0.88892968575159448</c:v>
                </c:pt>
                <c:pt idx="13143">
                  <c:v>0.88904276145828887</c:v>
                </c:pt>
                <c:pt idx="13144">
                  <c:v>0.88918380664454433</c:v>
                </c:pt>
                <c:pt idx="13145">
                  <c:v>0.88930536276764161</c:v>
                </c:pt>
                <c:pt idx="13146">
                  <c:v>0.8894535282585333</c:v>
                </c:pt>
                <c:pt idx="13147">
                  <c:v>0.88957578844494167</c:v>
                </c:pt>
                <c:pt idx="13148">
                  <c:v>0.88969520562224735</c:v>
                </c:pt>
                <c:pt idx="13149">
                  <c:v>0.88981741587320839</c:v>
                </c:pt>
                <c:pt idx="13150">
                  <c:v>0.88994672026898891</c:v>
                </c:pt>
                <c:pt idx="13151">
                  <c:v>0.89006481753455013</c:v>
                </c:pt>
                <c:pt idx="13152">
                  <c:v>0.89020115971564995</c:v>
                </c:pt>
                <c:pt idx="13153">
                  <c:v>0.89030395494566938</c:v>
                </c:pt>
                <c:pt idx="13154">
                  <c:v>0.89044198241498607</c:v>
                </c:pt>
                <c:pt idx="13155">
                  <c:v>0.89057504773139728</c:v>
                </c:pt>
                <c:pt idx="13156">
                  <c:v>0.89069946063889172</c:v>
                </c:pt>
                <c:pt idx="13157">
                  <c:v>0.89081540962060279</c:v>
                </c:pt>
                <c:pt idx="13158">
                  <c:v>0.89097420990466947</c:v>
                </c:pt>
                <c:pt idx="13159">
                  <c:v>0.89113104648060004</c:v>
                </c:pt>
                <c:pt idx="13160">
                  <c:v>0.89124685731198894</c:v>
                </c:pt>
                <c:pt idx="13161">
                  <c:v>0.89136286669307219</c:v>
                </c:pt>
                <c:pt idx="13162">
                  <c:v>0.89148876117335274</c:v>
                </c:pt>
                <c:pt idx="13163">
                  <c:v>0.89160941501458335</c:v>
                </c:pt>
                <c:pt idx="13164">
                  <c:v>0.89172896597120277</c:v>
                </c:pt>
                <c:pt idx="13165">
                  <c:v>0.89185055050585005</c:v>
                </c:pt>
                <c:pt idx="13166">
                  <c:v>0.89197494328021942</c:v>
                </c:pt>
                <c:pt idx="13167">
                  <c:v>0.89211862557464161</c:v>
                </c:pt>
                <c:pt idx="13168">
                  <c:v>0.89222739722993616</c:v>
                </c:pt>
                <c:pt idx="13169">
                  <c:v>0.89236318886279997</c:v>
                </c:pt>
                <c:pt idx="13170">
                  <c:v>0.89250043769677234</c:v>
                </c:pt>
                <c:pt idx="13171">
                  <c:v>0.89263531989521394</c:v>
                </c:pt>
                <c:pt idx="13172">
                  <c:v>0.89275595645109729</c:v>
                </c:pt>
                <c:pt idx="13173">
                  <c:v>0.89289936125278335</c:v>
                </c:pt>
                <c:pt idx="13174">
                  <c:v>0.89301684346463894</c:v>
                </c:pt>
                <c:pt idx="13175">
                  <c:v>0.89313666416538884</c:v>
                </c:pt>
                <c:pt idx="13176">
                  <c:v>0.89325455884138616</c:v>
                </c:pt>
                <c:pt idx="13177">
                  <c:v>0.89339097738265838</c:v>
                </c:pt>
                <c:pt idx="13178">
                  <c:v>0.89351651562584722</c:v>
                </c:pt>
                <c:pt idx="13179">
                  <c:v>0.89364313715033883</c:v>
                </c:pt>
                <c:pt idx="13180">
                  <c:v>0.89375730077425553</c:v>
                </c:pt>
                <c:pt idx="13181">
                  <c:v>0.89387823747263895</c:v>
                </c:pt>
                <c:pt idx="13182">
                  <c:v>0.89401504655678887</c:v>
                </c:pt>
                <c:pt idx="13183">
                  <c:v>0.89412429948647776</c:v>
                </c:pt>
                <c:pt idx="13184">
                  <c:v>0.8942900991439805</c:v>
                </c:pt>
                <c:pt idx="13185">
                  <c:v>0.89441549195183612</c:v>
                </c:pt>
                <c:pt idx="13186">
                  <c:v>0.89459882789187772</c:v>
                </c:pt>
                <c:pt idx="13187">
                  <c:v>0.89470828718609163</c:v>
                </c:pt>
                <c:pt idx="13188">
                  <c:v>0.89482305268446383</c:v>
                </c:pt>
                <c:pt idx="13189">
                  <c:v>0.89493401004208339</c:v>
                </c:pt>
                <c:pt idx="13190">
                  <c:v>0.89506354616747774</c:v>
                </c:pt>
                <c:pt idx="13191">
                  <c:v>0.89518857657909168</c:v>
                </c:pt>
                <c:pt idx="13192">
                  <c:v>0.89531845516628616</c:v>
                </c:pt>
                <c:pt idx="13193">
                  <c:v>0.89543189386526667</c:v>
                </c:pt>
                <c:pt idx="13194">
                  <c:v>0.89555453671349172</c:v>
                </c:pt>
                <c:pt idx="13195">
                  <c:v>0.89567323161495827</c:v>
                </c:pt>
                <c:pt idx="13196">
                  <c:v>0.89577585127618342</c:v>
                </c:pt>
                <c:pt idx="13197">
                  <c:v>0.89589154044786956</c:v>
                </c:pt>
                <c:pt idx="13198">
                  <c:v>0.89600016766124169</c:v>
                </c:pt>
                <c:pt idx="13199">
                  <c:v>0.89611286414993896</c:v>
                </c:pt>
                <c:pt idx="13200">
                  <c:v>0.89622926659054158</c:v>
                </c:pt>
                <c:pt idx="13201">
                  <c:v>0.89636532154348059</c:v>
                </c:pt>
                <c:pt idx="13202">
                  <c:v>0.89648029261165008</c:v>
                </c:pt>
                <c:pt idx="13203">
                  <c:v>0.89658907175063896</c:v>
                </c:pt>
                <c:pt idx="13204">
                  <c:v>0.89670143504937228</c:v>
                </c:pt>
                <c:pt idx="13205">
                  <c:v>0.89681375457180823</c:v>
                </c:pt>
                <c:pt idx="13206">
                  <c:v>0.8969349353180972</c:v>
                </c:pt>
                <c:pt idx="13207">
                  <c:v>0.89705996632575835</c:v>
                </c:pt>
                <c:pt idx="13208">
                  <c:v>0.89717709382374999</c:v>
                </c:pt>
                <c:pt idx="13209">
                  <c:v>0.89727763182586939</c:v>
                </c:pt>
                <c:pt idx="13210">
                  <c:v>0.8974069452948028</c:v>
                </c:pt>
                <c:pt idx="13211">
                  <c:v>0.89752801497777235</c:v>
                </c:pt>
                <c:pt idx="13212">
                  <c:v>0.89763997819688335</c:v>
                </c:pt>
                <c:pt idx="13213">
                  <c:v>0.89775492601924445</c:v>
                </c:pt>
                <c:pt idx="13214">
                  <c:v>0.89786501367886673</c:v>
                </c:pt>
                <c:pt idx="13215">
                  <c:v>0.89797834310266667</c:v>
                </c:pt>
                <c:pt idx="13216">
                  <c:v>0.89809362312157781</c:v>
                </c:pt>
                <c:pt idx="13217">
                  <c:v>0.89819874743620554</c:v>
                </c:pt>
                <c:pt idx="13218">
                  <c:v>0.89833363837665836</c:v>
                </c:pt>
                <c:pt idx="13219">
                  <c:v>0.8984435867600945</c:v>
                </c:pt>
                <c:pt idx="13220">
                  <c:v>0.89855399906635269</c:v>
                </c:pt>
                <c:pt idx="13221">
                  <c:v>0.89869524909390286</c:v>
                </c:pt>
                <c:pt idx="13222">
                  <c:v>0.89879999829663049</c:v>
                </c:pt>
                <c:pt idx="13223">
                  <c:v>0.8989229755269138</c:v>
                </c:pt>
                <c:pt idx="13224">
                  <c:v>0.89904577963881949</c:v>
                </c:pt>
                <c:pt idx="13225">
                  <c:v>0.89915117734008332</c:v>
                </c:pt>
                <c:pt idx="13226">
                  <c:v>0.89925539520051667</c:v>
                </c:pt>
                <c:pt idx="13227">
                  <c:v>0.89935776842964998</c:v>
                </c:pt>
                <c:pt idx="13228">
                  <c:v>0.89947083115577497</c:v>
                </c:pt>
                <c:pt idx="13229">
                  <c:v>0.89958398222923053</c:v>
                </c:pt>
                <c:pt idx="13230">
                  <c:v>0.89969787584410565</c:v>
                </c:pt>
                <c:pt idx="13231">
                  <c:v>0.89981249160236665</c:v>
                </c:pt>
                <c:pt idx="13232">
                  <c:v>0.89992871536148888</c:v>
                </c:pt>
                <c:pt idx="13233">
                  <c:v>0.90004476189613325</c:v>
                </c:pt>
                <c:pt idx="13234">
                  <c:v>0.90016355037689166</c:v>
                </c:pt>
                <c:pt idx="13235">
                  <c:v>0.90027799195713321</c:v>
                </c:pt>
                <c:pt idx="13236">
                  <c:v>0.90038361390431676</c:v>
                </c:pt>
                <c:pt idx="13237">
                  <c:v>0.90049397548039722</c:v>
                </c:pt>
                <c:pt idx="13238">
                  <c:v>0.90060481190681385</c:v>
                </c:pt>
                <c:pt idx="13239">
                  <c:v>0.90072780443562228</c:v>
                </c:pt>
                <c:pt idx="13240">
                  <c:v>0.90084351268079443</c:v>
                </c:pt>
                <c:pt idx="13241">
                  <c:v>0.90095566716458886</c:v>
                </c:pt>
                <c:pt idx="13242">
                  <c:v>0.90106893738110838</c:v>
                </c:pt>
                <c:pt idx="13243">
                  <c:v>0.90118769460254167</c:v>
                </c:pt>
                <c:pt idx="13244">
                  <c:v>0.90131682236989152</c:v>
                </c:pt>
                <c:pt idx="13245">
                  <c:v>0.90143668664826104</c:v>
                </c:pt>
                <c:pt idx="13246">
                  <c:v>0.90154187447494716</c:v>
                </c:pt>
                <c:pt idx="13247">
                  <c:v>0.90164413021670275</c:v>
                </c:pt>
                <c:pt idx="13248">
                  <c:v>0.9017649508847112</c:v>
                </c:pt>
                <c:pt idx="13249">
                  <c:v>0.90186440752612229</c:v>
                </c:pt>
                <c:pt idx="13250">
                  <c:v>0.90197593092918327</c:v>
                </c:pt>
                <c:pt idx="13251">
                  <c:v>0.90207676609356946</c:v>
                </c:pt>
                <c:pt idx="13252">
                  <c:v>0.90218634194797775</c:v>
                </c:pt>
                <c:pt idx="13253">
                  <c:v>0.90229223655329716</c:v>
                </c:pt>
                <c:pt idx="13254">
                  <c:v>0.90241359213987771</c:v>
                </c:pt>
                <c:pt idx="13255">
                  <c:v>0.90257638918028893</c:v>
                </c:pt>
                <c:pt idx="13256">
                  <c:v>0.90281533420085824</c:v>
                </c:pt>
                <c:pt idx="13257">
                  <c:v>0.90302268034881938</c:v>
                </c:pt>
                <c:pt idx="13258">
                  <c:v>0.90319738315211384</c:v>
                </c:pt>
                <c:pt idx="13259">
                  <c:v>0.90333225846290544</c:v>
                </c:pt>
                <c:pt idx="13260">
                  <c:v>0.90345538636048606</c:v>
                </c:pt>
                <c:pt idx="13261">
                  <c:v>0.90356777913040554</c:v>
                </c:pt>
                <c:pt idx="13262">
                  <c:v>0.9036885940366306</c:v>
                </c:pt>
                <c:pt idx="13263">
                  <c:v>0.90381811983055271</c:v>
                </c:pt>
                <c:pt idx="13264">
                  <c:v>0.90393020795451107</c:v>
                </c:pt>
                <c:pt idx="13265">
                  <c:v>0.90404148976008059</c:v>
                </c:pt>
                <c:pt idx="13266">
                  <c:v>0.90414199332396117</c:v>
                </c:pt>
                <c:pt idx="13267">
                  <c:v>0.90424999117851113</c:v>
                </c:pt>
                <c:pt idx="13268">
                  <c:v>0.90436458998256108</c:v>
                </c:pt>
                <c:pt idx="13269">
                  <c:v>0.9045295164320194</c:v>
                </c:pt>
                <c:pt idx="13270">
                  <c:v>0.90463917069964728</c:v>
                </c:pt>
                <c:pt idx="13271">
                  <c:v>0.90473355346255824</c:v>
                </c:pt>
                <c:pt idx="13272">
                  <c:v>0.90484871009985557</c:v>
                </c:pt>
                <c:pt idx="13273">
                  <c:v>0.90496947222285562</c:v>
                </c:pt>
                <c:pt idx="13274">
                  <c:v>0.90506498727533335</c:v>
                </c:pt>
                <c:pt idx="13275">
                  <c:v>0.90517835689915549</c:v>
                </c:pt>
                <c:pt idx="13276">
                  <c:v>0.90529842721091103</c:v>
                </c:pt>
                <c:pt idx="13277">
                  <c:v>0.90542919423845014</c:v>
                </c:pt>
                <c:pt idx="13278">
                  <c:v>0.90553365588188062</c:v>
                </c:pt>
                <c:pt idx="13279">
                  <c:v>0.90563180923461661</c:v>
                </c:pt>
                <c:pt idx="13280">
                  <c:v>0.90574693183104171</c:v>
                </c:pt>
                <c:pt idx="13281">
                  <c:v>0.90585878219869165</c:v>
                </c:pt>
                <c:pt idx="13282">
                  <c:v>0.90595800764030832</c:v>
                </c:pt>
                <c:pt idx="13283">
                  <c:v>0.90606056849161665</c:v>
                </c:pt>
                <c:pt idx="13284">
                  <c:v>0.90616720338662227</c:v>
                </c:pt>
                <c:pt idx="13285">
                  <c:v>0.90626911017629719</c:v>
                </c:pt>
                <c:pt idx="13286">
                  <c:v>0.90637927399741114</c:v>
                </c:pt>
                <c:pt idx="13287">
                  <c:v>0.90648893674214448</c:v>
                </c:pt>
                <c:pt idx="13288">
                  <c:v>0.90658506850401388</c:v>
                </c:pt>
                <c:pt idx="13289">
                  <c:v>0.90671020381980283</c:v>
                </c:pt>
                <c:pt idx="13290">
                  <c:v>0.90681418067878894</c:v>
                </c:pt>
                <c:pt idx="13291">
                  <c:v>0.90692014137903609</c:v>
                </c:pt>
                <c:pt idx="13292">
                  <c:v>0.90703050964408338</c:v>
                </c:pt>
                <c:pt idx="13293">
                  <c:v>0.90713936924934169</c:v>
                </c:pt>
                <c:pt idx="13294">
                  <c:v>0.90724845164351942</c:v>
                </c:pt>
                <c:pt idx="13295">
                  <c:v>0.90735923680994168</c:v>
                </c:pt>
                <c:pt idx="13296">
                  <c:v>0.907467581166161</c:v>
                </c:pt>
                <c:pt idx="13297">
                  <c:v>0.90757752736409436</c:v>
                </c:pt>
                <c:pt idx="13298">
                  <c:v>0.90769084036350001</c:v>
                </c:pt>
                <c:pt idx="13299">
                  <c:v>0.90780128743913335</c:v>
                </c:pt>
                <c:pt idx="13300">
                  <c:v>0.90792726172341121</c:v>
                </c:pt>
                <c:pt idx="13301">
                  <c:v>0.90805752482678892</c:v>
                </c:pt>
                <c:pt idx="13302">
                  <c:v>0.90817717730998893</c:v>
                </c:pt>
                <c:pt idx="13303">
                  <c:v>0.90831462489233894</c:v>
                </c:pt>
                <c:pt idx="13304">
                  <c:v>0.90844632267951941</c:v>
                </c:pt>
                <c:pt idx="13305">
                  <c:v>0.90857336772812503</c:v>
                </c:pt>
                <c:pt idx="13306">
                  <c:v>0.90868025925424156</c:v>
                </c:pt>
                <c:pt idx="13307">
                  <c:v>0.90880939218732781</c:v>
                </c:pt>
                <c:pt idx="13308">
                  <c:v>0.9089161466227611</c:v>
                </c:pt>
                <c:pt idx="13309">
                  <c:v>0.90902624924977493</c:v>
                </c:pt>
                <c:pt idx="13310">
                  <c:v>0.90915419452720003</c:v>
                </c:pt>
                <c:pt idx="13311">
                  <c:v>0.90927834802203611</c:v>
                </c:pt>
                <c:pt idx="13312">
                  <c:v>0.9094055252605</c:v>
                </c:pt>
                <c:pt idx="13313">
                  <c:v>0.90953402823871943</c:v>
                </c:pt>
                <c:pt idx="13314">
                  <c:v>0.9096916639142556</c:v>
                </c:pt>
                <c:pt idx="13315">
                  <c:v>0.90987085415257218</c:v>
                </c:pt>
                <c:pt idx="13316">
                  <c:v>0.91001002682579724</c:v>
                </c:pt>
                <c:pt idx="13317">
                  <c:v>0.91016743501027231</c:v>
                </c:pt>
                <c:pt idx="13318">
                  <c:v>0.91027807924482496</c:v>
                </c:pt>
                <c:pt idx="13319">
                  <c:v>0.91039675672848885</c:v>
                </c:pt>
                <c:pt idx="13320">
                  <c:v>0.91052756534682222</c:v>
                </c:pt>
                <c:pt idx="13321">
                  <c:v>0.9106568757030693</c:v>
                </c:pt>
                <c:pt idx="13322">
                  <c:v>0.91078635368082217</c:v>
                </c:pt>
                <c:pt idx="13323">
                  <c:v>0.9109072170654916</c:v>
                </c:pt>
                <c:pt idx="13324">
                  <c:v>0.91102350738313331</c:v>
                </c:pt>
                <c:pt idx="13325">
                  <c:v>0.91112744583023897</c:v>
                </c:pt>
                <c:pt idx="13326">
                  <c:v>0.91127267016304725</c:v>
                </c:pt>
                <c:pt idx="13327">
                  <c:v>0.91138728817303882</c:v>
                </c:pt>
                <c:pt idx="13328">
                  <c:v>0.91150919801658892</c:v>
                </c:pt>
                <c:pt idx="13329">
                  <c:v>0.91162878016630555</c:v>
                </c:pt>
                <c:pt idx="13330">
                  <c:v>0.91175206475787507</c:v>
                </c:pt>
                <c:pt idx="13331">
                  <c:v>0.91193606893221379</c:v>
                </c:pt>
                <c:pt idx="13332">
                  <c:v>0.91203593724303611</c:v>
                </c:pt>
                <c:pt idx="13333">
                  <c:v>0.91216768887307786</c:v>
                </c:pt>
                <c:pt idx="13334">
                  <c:v>0.91231725268893604</c:v>
                </c:pt>
                <c:pt idx="13335">
                  <c:v>0.91246066457695285</c:v>
                </c:pt>
                <c:pt idx="13336">
                  <c:v>0.91260204348299157</c:v>
                </c:pt>
                <c:pt idx="13337">
                  <c:v>0.91272314839892787</c:v>
                </c:pt>
                <c:pt idx="13338">
                  <c:v>0.91286122229364175</c:v>
                </c:pt>
                <c:pt idx="13339">
                  <c:v>0.9129834141333889</c:v>
                </c:pt>
                <c:pt idx="13340">
                  <c:v>0.91310390432675548</c:v>
                </c:pt>
                <c:pt idx="13341">
                  <c:v>0.91323173019621107</c:v>
                </c:pt>
                <c:pt idx="13342">
                  <c:v>0.91333217865890837</c:v>
                </c:pt>
                <c:pt idx="13343">
                  <c:v>0.91347584558857764</c:v>
                </c:pt>
                <c:pt idx="13344">
                  <c:v>0.91362207359737779</c:v>
                </c:pt>
                <c:pt idx="13345">
                  <c:v>0.91374723805321378</c:v>
                </c:pt>
                <c:pt idx="13346">
                  <c:v>0.91389287531375829</c:v>
                </c:pt>
                <c:pt idx="13347">
                  <c:v>0.91400205691655279</c:v>
                </c:pt>
                <c:pt idx="13348">
                  <c:v>0.91413696308930548</c:v>
                </c:pt>
                <c:pt idx="13349">
                  <c:v>0.91426012006070834</c:v>
                </c:pt>
                <c:pt idx="13350">
                  <c:v>0.91441300246450552</c:v>
                </c:pt>
                <c:pt idx="13351">
                  <c:v>0.9145339534680027</c:v>
                </c:pt>
                <c:pt idx="13352">
                  <c:v>0.91468142304155564</c:v>
                </c:pt>
                <c:pt idx="13353">
                  <c:v>0.91480694671471652</c:v>
                </c:pt>
                <c:pt idx="13354">
                  <c:v>0.91504255586200278</c:v>
                </c:pt>
                <c:pt idx="13355">
                  <c:v>0.91524810512860555</c:v>
                </c:pt>
                <c:pt idx="13356">
                  <c:v>0.91550899902979443</c:v>
                </c:pt>
                <c:pt idx="13357">
                  <c:v>0.91562987983226662</c:v>
                </c:pt>
                <c:pt idx="13358">
                  <c:v>0.91575661891036397</c:v>
                </c:pt>
                <c:pt idx="13359">
                  <c:v>0.91588662107785279</c:v>
                </c:pt>
                <c:pt idx="13360">
                  <c:v>0.91599842740429716</c:v>
                </c:pt>
                <c:pt idx="13361">
                  <c:v>0.91612575968106391</c:v>
                </c:pt>
                <c:pt idx="13362">
                  <c:v>0.91624422298537211</c:v>
                </c:pt>
                <c:pt idx="13363">
                  <c:v>0.91635252707534165</c:v>
                </c:pt>
                <c:pt idx="13364">
                  <c:v>0.91648449917634167</c:v>
                </c:pt>
                <c:pt idx="13365">
                  <c:v>0.91660489784346666</c:v>
                </c:pt>
                <c:pt idx="13366">
                  <c:v>0.9167156330082139</c:v>
                </c:pt>
                <c:pt idx="13367">
                  <c:v>0.91687517676088326</c:v>
                </c:pt>
                <c:pt idx="13368">
                  <c:v>0.91701239685217506</c:v>
                </c:pt>
                <c:pt idx="13369">
                  <c:v>0.91715742515193055</c:v>
                </c:pt>
                <c:pt idx="13370">
                  <c:v>0.91729864266183614</c:v>
                </c:pt>
                <c:pt idx="13371">
                  <c:v>0.91740648958418058</c:v>
                </c:pt>
                <c:pt idx="13372">
                  <c:v>0.91755630241499986</c:v>
                </c:pt>
                <c:pt idx="13373">
                  <c:v>0.91767932474613045</c:v>
                </c:pt>
                <c:pt idx="13374">
                  <c:v>0.91779892073737224</c:v>
                </c:pt>
                <c:pt idx="13375">
                  <c:v>0.91792475144068331</c:v>
                </c:pt>
                <c:pt idx="13376">
                  <c:v>0.91804226120312782</c:v>
                </c:pt>
                <c:pt idx="13377">
                  <c:v>0.91818016091982491</c:v>
                </c:pt>
                <c:pt idx="13378">
                  <c:v>0.9183240975273973</c:v>
                </c:pt>
                <c:pt idx="13379">
                  <c:v>0.91846942358546668</c:v>
                </c:pt>
                <c:pt idx="13380">
                  <c:v>0.91859080546431948</c:v>
                </c:pt>
                <c:pt idx="13381">
                  <c:v>0.91871378441651663</c:v>
                </c:pt>
                <c:pt idx="13382">
                  <c:v>0.91883527073595006</c:v>
                </c:pt>
                <c:pt idx="13383">
                  <c:v>0.91895831816726115</c:v>
                </c:pt>
                <c:pt idx="13384">
                  <c:v>0.91910966164535834</c:v>
                </c:pt>
                <c:pt idx="13385">
                  <c:v>0.91924603852960562</c:v>
                </c:pt>
                <c:pt idx="13386">
                  <c:v>0.91935721728536668</c:v>
                </c:pt>
                <c:pt idx="13387">
                  <c:v>0.91948232703738619</c:v>
                </c:pt>
                <c:pt idx="13388">
                  <c:v>0.91964875241120558</c:v>
                </c:pt>
                <c:pt idx="13389">
                  <c:v>0.91976629051897218</c:v>
                </c:pt>
                <c:pt idx="13390">
                  <c:v>0.91990030845006099</c:v>
                </c:pt>
                <c:pt idx="13391">
                  <c:v>0.92002366205056396</c:v>
                </c:pt>
                <c:pt idx="13392">
                  <c:v>0.92015141314930271</c:v>
                </c:pt>
                <c:pt idx="13393">
                  <c:v>0.92029041548570001</c:v>
                </c:pt>
                <c:pt idx="13394">
                  <c:v>0.92049399687184175</c:v>
                </c:pt>
                <c:pt idx="13395">
                  <c:v>0.9206353212065167</c:v>
                </c:pt>
                <c:pt idx="13396">
                  <c:v>0.9207653137048083</c:v>
                </c:pt>
                <c:pt idx="13397">
                  <c:v>0.92091009351942221</c:v>
                </c:pt>
                <c:pt idx="13398">
                  <c:v>0.92104242960611937</c:v>
                </c:pt>
                <c:pt idx="13399">
                  <c:v>0.9212050818072417</c:v>
                </c:pt>
                <c:pt idx="13400">
                  <c:v>0.92133819136354445</c:v>
                </c:pt>
                <c:pt idx="13401">
                  <c:v>0.92147421293788334</c:v>
                </c:pt>
                <c:pt idx="13402">
                  <c:v>0.92158237006929156</c:v>
                </c:pt>
                <c:pt idx="13403">
                  <c:v>0.92168737451235272</c:v>
                </c:pt>
                <c:pt idx="13404">
                  <c:v>0.92181681533654447</c:v>
                </c:pt>
                <c:pt idx="13405">
                  <c:v>0.92192681080765004</c:v>
                </c:pt>
                <c:pt idx="13406">
                  <c:v>0.92206247349579995</c:v>
                </c:pt>
                <c:pt idx="13407">
                  <c:v>0.92220291601286941</c:v>
                </c:pt>
                <c:pt idx="13408">
                  <c:v>0.9223301727904194</c:v>
                </c:pt>
                <c:pt idx="13409">
                  <c:v>0.92244967606332506</c:v>
                </c:pt>
                <c:pt idx="13410">
                  <c:v>0.92256322483221664</c:v>
                </c:pt>
                <c:pt idx="13411">
                  <c:v>0.92273113078541114</c:v>
                </c:pt>
                <c:pt idx="13412">
                  <c:v>0.92285590701632769</c:v>
                </c:pt>
                <c:pt idx="13413">
                  <c:v>0.92298409965303052</c:v>
                </c:pt>
                <c:pt idx="13414">
                  <c:v>0.92310545934571109</c:v>
                </c:pt>
                <c:pt idx="13415">
                  <c:v>0.92322895566622221</c:v>
                </c:pt>
                <c:pt idx="13416">
                  <c:v>0.92333857549561393</c:v>
                </c:pt>
                <c:pt idx="13417">
                  <c:v>0.92346078998512504</c:v>
                </c:pt>
                <c:pt idx="13418">
                  <c:v>0.92359420027997507</c:v>
                </c:pt>
                <c:pt idx="13419">
                  <c:v>0.92371761520703599</c:v>
                </c:pt>
                <c:pt idx="13420">
                  <c:v>0.92383401420381106</c:v>
                </c:pt>
                <c:pt idx="13421">
                  <c:v>0.92393954879707496</c:v>
                </c:pt>
                <c:pt idx="13422">
                  <c:v>0.92407460954454179</c:v>
                </c:pt>
                <c:pt idx="13423">
                  <c:v>0.92421348280376669</c:v>
                </c:pt>
                <c:pt idx="13424">
                  <c:v>0.92433805902798893</c:v>
                </c:pt>
                <c:pt idx="13425">
                  <c:v>0.92445347474680828</c:v>
                </c:pt>
                <c:pt idx="13426">
                  <c:v>0.92457711100578055</c:v>
                </c:pt>
                <c:pt idx="13427">
                  <c:v>0.92470315919981949</c:v>
                </c:pt>
                <c:pt idx="13428">
                  <c:v>0.92482094234890289</c:v>
                </c:pt>
                <c:pt idx="13429">
                  <c:v>0.92495339645279728</c:v>
                </c:pt>
                <c:pt idx="13430">
                  <c:v>0.92506518450048059</c:v>
                </c:pt>
                <c:pt idx="13431">
                  <c:v>0.92518796165784167</c:v>
                </c:pt>
                <c:pt idx="13432">
                  <c:v>0.92530864212248065</c:v>
                </c:pt>
                <c:pt idx="13433">
                  <c:v>0.92542861594094161</c:v>
                </c:pt>
                <c:pt idx="13434">
                  <c:v>0.9255587792396528</c:v>
                </c:pt>
                <c:pt idx="13435">
                  <c:v>0.92568891233868056</c:v>
                </c:pt>
                <c:pt idx="13436">
                  <c:v>0.92582188493675555</c:v>
                </c:pt>
                <c:pt idx="13437">
                  <c:v>0.92595185485150833</c:v>
                </c:pt>
                <c:pt idx="13438">
                  <c:v>0.92606765137778335</c:v>
                </c:pt>
                <c:pt idx="13439">
                  <c:v>0.92619122809833887</c:v>
                </c:pt>
                <c:pt idx="13440">
                  <c:v>0.92630511615011391</c:v>
                </c:pt>
                <c:pt idx="13441">
                  <c:v>0.92642226119836113</c:v>
                </c:pt>
                <c:pt idx="13442">
                  <c:v>0.92655266457133612</c:v>
                </c:pt>
                <c:pt idx="13443">
                  <c:v>0.92666609101825281</c:v>
                </c:pt>
                <c:pt idx="13444">
                  <c:v>0.92678224139743326</c:v>
                </c:pt>
                <c:pt idx="13445">
                  <c:v>0.92692065848244443</c:v>
                </c:pt>
                <c:pt idx="13446">
                  <c:v>0.92702553212642502</c:v>
                </c:pt>
                <c:pt idx="13447">
                  <c:v>0.9271655206547833</c:v>
                </c:pt>
                <c:pt idx="13448">
                  <c:v>0.92733851962619163</c:v>
                </c:pt>
                <c:pt idx="13449">
                  <c:v>0.9274637877278834</c:v>
                </c:pt>
                <c:pt idx="13450">
                  <c:v>0.92757514562871668</c:v>
                </c:pt>
                <c:pt idx="13451">
                  <c:v>0.92769216888480555</c:v>
                </c:pt>
                <c:pt idx="13452">
                  <c:v>0.92780802792972783</c:v>
                </c:pt>
                <c:pt idx="13453">
                  <c:v>0.92793934782345844</c:v>
                </c:pt>
                <c:pt idx="13454">
                  <c:v>0.92806668473614451</c:v>
                </c:pt>
                <c:pt idx="13455">
                  <c:v>0.92817922294139721</c:v>
                </c:pt>
                <c:pt idx="13456">
                  <c:v>0.92830343928601944</c:v>
                </c:pt>
                <c:pt idx="13457">
                  <c:v>0.92841730548275836</c:v>
                </c:pt>
                <c:pt idx="13458">
                  <c:v>0.92856725176175281</c:v>
                </c:pt>
                <c:pt idx="13459">
                  <c:v>0.92867323133680557</c:v>
                </c:pt>
                <c:pt idx="13460">
                  <c:v>0.92879927542474439</c:v>
                </c:pt>
                <c:pt idx="13461">
                  <c:v>0.92893577555815277</c:v>
                </c:pt>
                <c:pt idx="13462">
                  <c:v>0.92905703326066102</c:v>
                </c:pt>
                <c:pt idx="13463">
                  <c:v>0.92916514979468334</c:v>
                </c:pt>
                <c:pt idx="13464">
                  <c:v>0.92928798589441386</c:v>
                </c:pt>
                <c:pt idx="13465">
                  <c:v>0.92940119975142788</c:v>
                </c:pt>
                <c:pt idx="13466">
                  <c:v>0.92950798100895282</c:v>
                </c:pt>
                <c:pt idx="13467">
                  <c:v>0.92961233721838887</c:v>
                </c:pt>
                <c:pt idx="13468">
                  <c:v>0.92971103986104164</c:v>
                </c:pt>
                <c:pt idx="13469">
                  <c:v>0.929846970968775</c:v>
                </c:pt>
                <c:pt idx="13470">
                  <c:v>0.92995202389028342</c:v>
                </c:pt>
                <c:pt idx="13471">
                  <c:v>0.93008336047331386</c:v>
                </c:pt>
                <c:pt idx="13472">
                  <c:v>0.93020594828658609</c:v>
                </c:pt>
                <c:pt idx="13473">
                  <c:v>0.93033718122376108</c:v>
                </c:pt>
                <c:pt idx="13474">
                  <c:v>0.93046229832701954</c:v>
                </c:pt>
                <c:pt idx="13475">
                  <c:v>0.93057700243261121</c:v>
                </c:pt>
                <c:pt idx="13476">
                  <c:v>0.93069825934039174</c:v>
                </c:pt>
                <c:pt idx="13477">
                  <c:v>0.93080997765064166</c:v>
                </c:pt>
                <c:pt idx="13478">
                  <c:v>0.93092644770940003</c:v>
                </c:pt>
                <c:pt idx="13479">
                  <c:v>0.93106236113442231</c:v>
                </c:pt>
                <c:pt idx="13480">
                  <c:v>0.93117371877034438</c:v>
                </c:pt>
                <c:pt idx="13481">
                  <c:v>0.93130190491676113</c:v>
                </c:pt>
                <c:pt idx="13482">
                  <c:v>0.9314553986655334</c:v>
                </c:pt>
                <c:pt idx="13483">
                  <c:v>0.93156322638193612</c:v>
                </c:pt>
                <c:pt idx="13484">
                  <c:v>0.93169214606285</c:v>
                </c:pt>
                <c:pt idx="13485">
                  <c:v>0.93181061148643329</c:v>
                </c:pt>
                <c:pt idx="13486">
                  <c:v>0.93192284365495004</c:v>
                </c:pt>
                <c:pt idx="13487">
                  <c:v>0.93205736643738046</c:v>
                </c:pt>
                <c:pt idx="13488">
                  <c:v>0.93219470944669447</c:v>
                </c:pt>
                <c:pt idx="13489">
                  <c:v>0.93236522800392507</c:v>
                </c:pt>
                <c:pt idx="13490">
                  <c:v>0.93248928778701101</c:v>
                </c:pt>
                <c:pt idx="13491">
                  <c:v>0.93259126438034734</c:v>
                </c:pt>
                <c:pt idx="13492">
                  <c:v>0.93270658175150556</c:v>
                </c:pt>
                <c:pt idx="13493">
                  <c:v>0.93281234555774162</c:v>
                </c:pt>
                <c:pt idx="13494">
                  <c:v>0.93293328444162782</c:v>
                </c:pt>
                <c:pt idx="13495">
                  <c:v>0.93304118838575001</c:v>
                </c:pt>
                <c:pt idx="13496">
                  <c:v>0.93316517465644166</c:v>
                </c:pt>
                <c:pt idx="13497">
                  <c:v>0.93328477991951664</c:v>
                </c:pt>
                <c:pt idx="13498">
                  <c:v>0.93339308049943603</c:v>
                </c:pt>
                <c:pt idx="13499">
                  <c:v>0.93353453768624162</c:v>
                </c:pt>
                <c:pt idx="13500">
                  <c:v>0.93367843641174997</c:v>
                </c:pt>
                <c:pt idx="13501">
                  <c:v>0.93380264268980839</c:v>
                </c:pt>
                <c:pt idx="13502">
                  <c:v>0.93393655485576943</c:v>
                </c:pt>
                <c:pt idx="13503">
                  <c:v>0.93404565234978898</c:v>
                </c:pt>
                <c:pt idx="13504">
                  <c:v>0.9342059781153973</c:v>
                </c:pt>
                <c:pt idx="13505">
                  <c:v>0.93432151714960554</c:v>
                </c:pt>
                <c:pt idx="13506">
                  <c:v>0.93442337095737216</c:v>
                </c:pt>
                <c:pt idx="13507">
                  <c:v>0.93456220633453624</c:v>
                </c:pt>
                <c:pt idx="13508">
                  <c:v>0.93466874606079442</c:v>
                </c:pt>
                <c:pt idx="13509">
                  <c:v>0.93481244934929708</c:v>
                </c:pt>
                <c:pt idx="13510">
                  <c:v>0.9349249379502389</c:v>
                </c:pt>
                <c:pt idx="13511">
                  <c:v>0.93505531907081396</c:v>
                </c:pt>
                <c:pt idx="13512">
                  <c:v>0.93517418060037771</c:v>
                </c:pt>
                <c:pt idx="13513">
                  <c:v>0.93529378738668045</c:v>
                </c:pt>
                <c:pt idx="13514">
                  <c:v>0.93540005895826384</c:v>
                </c:pt>
                <c:pt idx="13515">
                  <c:v>0.93554271168178893</c:v>
                </c:pt>
                <c:pt idx="13516">
                  <c:v>0.93566081345081109</c:v>
                </c:pt>
                <c:pt idx="13517">
                  <c:v>0.93577091647518895</c:v>
                </c:pt>
                <c:pt idx="13518">
                  <c:v>0.9359139429860639</c:v>
                </c:pt>
                <c:pt idx="13519">
                  <c:v>0.93603924267821659</c:v>
                </c:pt>
                <c:pt idx="13520">
                  <c:v>0.93615254408783322</c:v>
                </c:pt>
                <c:pt idx="13521">
                  <c:v>0.93626922382248601</c:v>
                </c:pt>
                <c:pt idx="13522">
                  <c:v>0.93639164222611104</c:v>
                </c:pt>
                <c:pt idx="13523">
                  <c:v>0.93649866779645285</c:v>
                </c:pt>
                <c:pt idx="13524">
                  <c:v>0.93660855677392496</c:v>
                </c:pt>
                <c:pt idx="13525">
                  <c:v>0.93673890756236111</c:v>
                </c:pt>
                <c:pt idx="13526">
                  <c:v>0.93685290892918893</c:v>
                </c:pt>
                <c:pt idx="13527">
                  <c:v>0.93698133760028335</c:v>
                </c:pt>
                <c:pt idx="13528">
                  <c:v>0.93710050013329993</c:v>
                </c:pt>
                <c:pt idx="13529">
                  <c:v>0.93722002181741659</c:v>
                </c:pt>
                <c:pt idx="13530">
                  <c:v>0.9373612520429806</c:v>
                </c:pt>
                <c:pt idx="13531">
                  <c:v>0.93746487074428053</c:v>
                </c:pt>
                <c:pt idx="13532">
                  <c:v>0.93757353113757225</c:v>
                </c:pt>
                <c:pt idx="13533">
                  <c:v>0.93768414874871397</c:v>
                </c:pt>
                <c:pt idx="13534">
                  <c:v>0.93780487570497495</c:v>
                </c:pt>
                <c:pt idx="13535">
                  <c:v>0.93793863481945272</c:v>
                </c:pt>
                <c:pt idx="13536">
                  <c:v>0.93805371695094453</c:v>
                </c:pt>
                <c:pt idx="13537">
                  <c:v>0.9381933548715361</c:v>
                </c:pt>
                <c:pt idx="13538">
                  <c:v>0.93830408751964434</c:v>
                </c:pt>
                <c:pt idx="13539">
                  <c:v>0.93842011597421382</c:v>
                </c:pt>
                <c:pt idx="13540">
                  <c:v>0.93854226807753049</c:v>
                </c:pt>
                <c:pt idx="13541">
                  <c:v>0.93866350538200549</c:v>
                </c:pt>
                <c:pt idx="13542">
                  <c:v>0.93876678453551377</c:v>
                </c:pt>
                <c:pt idx="13543">
                  <c:v>0.93886517749892229</c:v>
                </c:pt>
                <c:pt idx="13544">
                  <c:v>0.93897355126009996</c:v>
                </c:pt>
                <c:pt idx="13545">
                  <c:v>0.93907698088221947</c:v>
                </c:pt>
                <c:pt idx="13546">
                  <c:v>0.93917987439367501</c:v>
                </c:pt>
                <c:pt idx="13547">
                  <c:v>0.93929269817140282</c:v>
                </c:pt>
                <c:pt idx="13548">
                  <c:v>0.93943346175882492</c:v>
                </c:pt>
                <c:pt idx="13549">
                  <c:v>0.93954350425137223</c:v>
                </c:pt>
                <c:pt idx="13550">
                  <c:v>0.93965809855196114</c:v>
                </c:pt>
                <c:pt idx="13551">
                  <c:v>0.93978770898448061</c:v>
                </c:pt>
                <c:pt idx="13552">
                  <c:v>0.93989651971393051</c:v>
                </c:pt>
                <c:pt idx="13553">
                  <c:v>0.9400136913855861</c:v>
                </c:pt>
                <c:pt idx="13554">
                  <c:v>0.94012205488151956</c:v>
                </c:pt>
                <c:pt idx="13555">
                  <c:v>0.94022447625795835</c:v>
                </c:pt>
                <c:pt idx="13556">
                  <c:v>0.94033367368909992</c:v>
                </c:pt>
                <c:pt idx="13557">
                  <c:v>0.94044332053926116</c:v>
                </c:pt>
                <c:pt idx="13558">
                  <c:v>0.9405702289607778</c:v>
                </c:pt>
                <c:pt idx="13559">
                  <c:v>0.94066872702704452</c:v>
                </c:pt>
                <c:pt idx="13560">
                  <c:v>0.94080055230193627</c:v>
                </c:pt>
                <c:pt idx="13561">
                  <c:v>0.94090380714999167</c:v>
                </c:pt>
                <c:pt idx="13562">
                  <c:v>0.9410132184293527</c:v>
                </c:pt>
                <c:pt idx="13563">
                  <c:v>0.94111446771356666</c:v>
                </c:pt>
                <c:pt idx="13564">
                  <c:v>0.94122621840900833</c:v>
                </c:pt>
                <c:pt idx="13565">
                  <c:v>0.94135959472921116</c:v>
                </c:pt>
                <c:pt idx="13566">
                  <c:v>0.94147137271033332</c:v>
                </c:pt>
                <c:pt idx="13567">
                  <c:v>0.94158826722038891</c:v>
                </c:pt>
                <c:pt idx="13568">
                  <c:v>0.94169412540064734</c:v>
                </c:pt>
                <c:pt idx="13569">
                  <c:v>0.94179726282755283</c:v>
                </c:pt>
                <c:pt idx="13570">
                  <c:v>0.94191587209701377</c:v>
                </c:pt>
                <c:pt idx="13571">
                  <c:v>0.94202218717998887</c:v>
                </c:pt>
                <c:pt idx="13572">
                  <c:v>0.94214405463801387</c:v>
                </c:pt>
                <c:pt idx="13573">
                  <c:v>0.94228633218341395</c:v>
                </c:pt>
                <c:pt idx="13574">
                  <c:v>0.94239683402909169</c:v>
                </c:pt>
                <c:pt idx="13575">
                  <c:v>0.94253670036792492</c:v>
                </c:pt>
                <c:pt idx="13576">
                  <c:v>0.94264852272139443</c:v>
                </c:pt>
                <c:pt idx="13577">
                  <c:v>0.94276430745919448</c:v>
                </c:pt>
                <c:pt idx="13578">
                  <c:v>0.94288018471664725</c:v>
                </c:pt>
                <c:pt idx="13579">
                  <c:v>0.94298749261432213</c:v>
                </c:pt>
                <c:pt idx="13580">
                  <c:v>0.94314240574836661</c:v>
                </c:pt>
                <c:pt idx="13581">
                  <c:v>0.94325175378057502</c:v>
                </c:pt>
                <c:pt idx="13582">
                  <c:v>0.94336691015296381</c:v>
                </c:pt>
                <c:pt idx="13583">
                  <c:v>0.94346558325820273</c:v>
                </c:pt>
                <c:pt idx="13584">
                  <c:v>0.94357911692725283</c:v>
                </c:pt>
                <c:pt idx="13585">
                  <c:v>0.94370622966024453</c:v>
                </c:pt>
                <c:pt idx="13586">
                  <c:v>0.94382731431060285</c:v>
                </c:pt>
                <c:pt idx="13587">
                  <c:v>0.94393087142043608</c:v>
                </c:pt>
                <c:pt idx="13588">
                  <c:v>0.94403689391083057</c:v>
                </c:pt>
                <c:pt idx="13589">
                  <c:v>0.9441473831070778</c:v>
                </c:pt>
                <c:pt idx="13590">
                  <c:v>0.94426709665192499</c:v>
                </c:pt>
                <c:pt idx="13591">
                  <c:v>0.9443790384133639</c:v>
                </c:pt>
                <c:pt idx="13592">
                  <c:v>0.94448193742169162</c:v>
                </c:pt>
                <c:pt idx="13593">
                  <c:v>0.94460842377609444</c:v>
                </c:pt>
                <c:pt idx="13594">
                  <c:v>0.94470804684691945</c:v>
                </c:pt>
                <c:pt idx="13595">
                  <c:v>0.94483287341064726</c:v>
                </c:pt>
                <c:pt idx="13596">
                  <c:v>0.9449406841066138</c:v>
                </c:pt>
                <c:pt idx="13597">
                  <c:v>0.94506080090999434</c:v>
                </c:pt>
                <c:pt idx="13598">
                  <c:v>0.94515942825211385</c:v>
                </c:pt>
                <c:pt idx="13599">
                  <c:v>0.94526719007226945</c:v>
                </c:pt>
                <c:pt idx="13600">
                  <c:v>0.94538721481958876</c:v>
                </c:pt>
                <c:pt idx="13601">
                  <c:v>0.9455114519596084</c:v>
                </c:pt>
                <c:pt idx="13602">
                  <c:v>0.94563698801729157</c:v>
                </c:pt>
                <c:pt idx="13603">
                  <c:v>0.94576052255100562</c:v>
                </c:pt>
                <c:pt idx="13604">
                  <c:v>0.94588135295443887</c:v>
                </c:pt>
                <c:pt idx="13605">
                  <c:v>0.94599373592270553</c:v>
                </c:pt>
                <c:pt idx="13606">
                  <c:v>0.94612847394413335</c:v>
                </c:pt>
                <c:pt idx="13607">
                  <c:v>0.9462422269582722</c:v>
                </c:pt>
                <c:pt idx="13608">
                  <c:v>0.94634275542365009</c:v>
                </c:pt>
                <c:pt idx="13609">
                  <c:v>0.94646419558259998</c:v>
                </c:pt>
                <c:pt idx="13610">
                  <c:v>0.94656577958000832</c:v>
                </c:pt>
                <c:pt idx="13611">
                  <c:v>0.9466929563548806</c:v>
                </c:pt>
                <c:pt idx="13612">
                  <c:v>0.94680046445793331</c:v>
                </c:pt>
                <c:pt idx="13613">
                  <c:v>0.94690487530496392</c:v>
                </c:pt>
                <c:pt idx="13614">
                  <c:v>0.94703288382953899</c:v>
                </c:pt>
                <c:pt idx="13615">
                  <c:v>0.94713322202364447</c:v>
                </c:pt>
                <c:pt idx="13616">
                  <c:v>0.94725592825147775</c:v>
                </c:pt>
                <c:pt idx="13617">
                  <c:v>0.94737937490145285</c:v>
                </c:pt>
                <c:pt idx="13618">
                  <c:v>0.94749220801724165</c:v>
                </c:pt>
                <c:pt idx="13619">
                  <c:v>0.94760153982374162</c:v>
                </c:pt>
                <c:pt idx="13620">
                  <c:v>0.9477442169189445</c:v>
                </c:pt>
                <c:pt idx="13621">
                  <c:v>0.94799340724945003</c:v>
                </c:pt>
                <c:pt idx="13622">
                  <c:v>0.9481623390648084</c:v>
                </c:pt>
                <c:pt idx="13623">
                  <c:v>0.94844349768426672</c:v>
                </c:pt>
                <c:pt idx="13624">
                  <c:v>0.9486748663584389</c:v>
                </c:pt>
                <c:pt idx="13625">
                  <c:v>0.94888821946250002</c:v>
                </c:pt>
                <c:pt idx="13626">
                  <c:v>0.94904496298895835</c:v>
                </c:pt>
                <c:pt idx="13627">
                  <c:v>0.94920994632773892</c:v>
                </c:pt>
                <c:pt idx="13628">
                  <c:v>0.94934051897790561</c:v>
                </c:pt>
                <c:pt idx="13629">
                  <c:v>0.94955563353167505</c:v>
                </c:pt>
                <c:pt idx="13630">
                  <c:v>0.94965668128596381</c:v>
                </c:pt>
                <c:pt idx="13631">
                  <c:v>0.94978402548366103</c:v>
                </c:pt>
                <c:pt idx="13632">
                  <c:v>0.94989407506253876</c:v>
                </c:pt>
                <c:pt idx="13633">
                  <c:v>0.95002231273386106</c:v>
                </c:pt>
                <c:pt idx="13634">
                  <c:v>0.95015003581841662</c:v>
                </c:pt>
                <c:pt idx="13635">
                  <c:v>0.95027547803189993</c:v>
                </c:pt>
                <c:pt idx="13636">
                  <c:v>0.95039075652758054</c:v>
                </c:pt>
                <c:pt idx="13637">
                  <c:v>0.95055901441309165</c:v>
                </c:pt>
                <c:pt idx="13638">
                  <c:v>0.95070682207743062</c:v>
                </c:pt>
                <c:pt idx="13639">
                  <c:v>0.95090014119942778</c:v>
                </c:pt>
                <c:pt idx="13640">
                  <c:v>0.9510848200983445</c:v>
                </c:pt>
                <c:pt idx="13641">
                  <c:v>0.95130929874049164</c:v>
                </c:pt>
                <c:pt idx="13642">
                  <c:v>0.95141278498702497</c:v>
                </c:pt>
                <c:pt idx="13643">
                  <c:v>0.95152912060419725</c:v>
                </c:pt>
                <c:pt idx="13644">
                  <c:v>0.95168628659513055</c:v>
                </c:pt>
                <c:pt idx="13645">
                  <c:v>0.95180380033121947</c:v>
                </c:pt>
                <c:pt idx="13646">
                  <c:v>0.95193578448560279</c:v>
                </c:pt>
                <c:pt idx="13647">
                  <c:v>0.95205627381801394</c:v>
                </c:pt>
                <c:pt idx="13648">
                  <c:v>0.95217960430516113</c:v>
                </c:pt>
                <c:pt idx="13649">
                  <c:v>0.95233797921074725</c:v>
                </c:pt>
                <c:pt idx="13650">
                  <c:v>0.95252332217163327</c:v>
                </c:pt>
                <c:pt idx="13651">
                  <c:v>0.95269444478882492</c:v>
                </c:pt>
                <c:pt idx="13652">
                  <c:v>0.95281856245464724</c:v>
                </c:pt>
                <c:pt idx="13653">
                  <c:v>0.9529306134912694</c:v>
                </c:pt>
                <c:pt idx="13654">
                  <c:v>0.95306461791197217</c:v>
                </c:pt>
                <c:pt idx="13655">
                  <c:v>0.95317868378427228</c:v>
                </c:pt>
                <c:pt idx="13656">
                  <c:v>0.95329913894335272</c:v>
                </c:pt>
                <c:pt idx="13657">
                  <c:v>0.95341498169633887</c:v>
                </c:pt>
                <c:pt idx="13658">
                  <c:v>0.95352000686857219</c:v>
                </c:pt>
                <c:pt idx="13659">
                  <c:v>0.95367107861571665</c:v>
                </c:pt>
                <c:pt idx="13660">
                  <c:v>0.95378368424044457</c:v>
                </c:pt>
                <c:pt idx="13661">
                  <c:v>0.95389251079824178</c:v>
                </c:pt>
                <c:pt idx="13662">
                  <c:v>0.95403730067941661</c:v>
                </c:pt>
                <c:pt idx="13663">
                  <c:v>0.95415438327524171</c:v>
                </c:pt>
                <c:pt idx="13664">
                  <c:v>0.95429139739937219</c:v>
                </c:pt>
                <c:pt idx="13665">
                  <c:v>0.95442919068866117</c:v>
                </c:pt>
                <c:pt idx="13666">
                  <c:v>0.95456090748309996</c:v>
                </c:pt>
                <c:pt idx="13667">
                  <c:v>0.95467871261967496</c:v>
                </c:pt>
                <c:pt idx="13668">
                  <c:v>0.95478362513912773</c:v>
                </c:pt>
                <c:pt idx="13669">
                  <c:v>0.95491612156231953</c:v>
                </c:pt>
                <c:pt idx="13670">
                  <c:v>0.95504791643884457</c:v>
                </c:pt>
                <c:pt idx="13671">
                  <c:v>0.95518472837077228</c:v>
                </c:pt>
                <c:pt idx="13672">
                  <c:v>0.95529783818456671</c:v>
                </c:pt>
                <c:pt idx="13673">
                  <c:v>0.95543547259436667</c:v>
                </c:pt>
                <c:pt idx="13674">
                  <c:v>0.95557616670926382</c:v>
                </c:pt>
                <c:pt idx="13675">
                  <c:v>0.95569703227943625</c:v>
                </c:pt>
                <c:pt idx="13676">
                  <c:v>0.95582494994004441</c:v>
                </c:pt>
                <c:pt idx="13677">
                  <c:v>0.95596027904086389</c:v>
                </c:pt>
                <c:pt idx="13678">
                  <c:v>0.95607946303155555</c:v>
                </c:pt>
                <c:pt idx="13679">
                  <c:v>0.95620931863784731</c:v>
                </c:pt>
                <c:pt idx="13680">
                  <c:v>0.95633609096209171</c:v>
                </c:pt>
                <c:pt idx="13681">
                  <c:v>0.95645041664441388</c:v>
                </c:pt>
                <c:pt idx="13682">
                  <c:v>0.95655488047334714</c:v>
                </c:pt>
                <c:pt idx="13683">
                  <c:v>0.95667833083205545</c:v>
                </c:pt>
                <c:pt idx="13684">
                  <c:v>0.95680716852346948</c:v>
                </c:pt>
                <c:pt idx="13685">
                  <c:v>0.95692986792988066</c:v>
                </c:pt>
                <c:pt idx="13686">
                  <c:v>0.95704659726884445</c:v>
                </c:pt>
                <c:pt idx="13687">
                  <c:v>0.95715683672163054</c:v>
                </c:pt>
                <c:pt idx="13688">
                  <c:v>0.95727233913209453</c:v>
                </c:pt>
                <c:pt idx="13689">
                  <c:v>0.95739542225996388</c:v>
                </c:pt>
                <c:pt idx="13690">
                  <c:v>0.95752510382069445</c:v>
                </c:pt>
                <c:pt idx="13691">
                  <c:v>0.95764368149969159</c:v>
                </c:pt>
                <c:pt idx="13692">
                  <c:v>0.9577657577726556</c:v>
                </c:pt>
                <c:pt idx="13693">
                  <c:v>0.95787794934378612</c:v>
                </c:pt>
                <c:pt idx="13694">
                  <c:v>0.95799603952301671</c:v>
                </c:pt>
                <c:pt idx="13695">
                  <c:v>0.95811589837074174</c:v>
                </c:pt>
                <c:pt idx="13696">
                  <c:v>0.95827185544702498</c:v>
                </c:pt>
                <c:pt idx="13697">
                  <c:v>0.95840104434225282</c:v>
                </c:pt>
                <c:pt idx="13698">
                  <c:v>0.95851611958609451</c:v>
                </c:pt>
                <c:pt idx="13699">
                  <c:v>0.95863879733615276</c:v>
                </c:pt>
                <c:pt idx="13700">
                  <c:v>0.95878982265790269</c:v>
                </c:pt>
                <c:pt idx="13701">
                  <c:v>0.95891732692718334</c:v>
                </c:pt>
                <c:pt idx="13702">
                  <c:v>0.95901885184976665</c:v>
                </c:pt>
                <c:pt idx="13703">
                  <c:v>0.95913011723094443</c:v>
                </c:pt>
                <c:pt idx="13704">
                  <c:v>0.95925509870052228</c:v>
                </c:pt>
                <c:pt idx="13705">
                  <c:v>0.95936876045332775</c:v>
                </c:pt>
                <c:pt idx="13706">
                  <c:v>0.95947891619470282</c:v>
                </c:pt>
                <c:pt idx="13707">
                  <c:v>0.95960559374756105</c:v>
                </c:pt>
                <c:pt idx="13708">
                  <c:v>0.95973391473293057</c:v>
                </c:pt>
                <c:pt idx="13709">
                  <c:v>0.95983883023261951</c:v>
                </c:pt>
                <c:pt idx="13710">
                  <c:v>0.95996478146976671</c:v>
                </c:pt>
                <c:pt idx="13711">
                  <c:v>0.96008130431174998</c:v>
                </c:pt>
                <c:pt idx="13712">
                  <c:v>0.96019207782215277</c:v>
                </c:pt>
                <c:pt idx="13713">
                  <c:v>0.96030834449661939</c:v>
                </c:pt>
                <c:pt idx="13714">
                  <c:v>0.96041895661088894</c:v>
                </c:pt>
                <c:pt idx="13715">
                  <c:v>0.96056116720040552</c:v>
                </c:pt>
                <c:pt idx="13716">
                  <c:v>0.96067696856127782</c:v>
                </c:pt>
                <c:pt idx="13717">
                  <c:v>0.96080634289317501</c:v>
                </c:pt>
                <c:pt idx="13718">
                  <c:v>0.96090687897470006</c:v>
                </c:pt>
                <c:pt idx="13719">
                  <c:v>0.96101828542020562</c:v>
                </c:pt>
                <c:pt idx="13720">
                  <c:v>0.96113823917176944</c:v>
                </c:pt>
                <c:pt idx="13721">
                  <c:v>0.96124247060881662</c:v>
                </c:pt>
                <c:pt idx="13722">
                  <c:v>0.96136166493097774</c:v>
                </c:pt>
                <c:pt idx="13723">
                  <c:v>0.96150604791111383</c:v>
                </c:pt>
                <c:pt idx="13724">
                  <c:v>0.9616367485788111</c:v>
                </c:pt>
                <c:pt idx="13725">
                  <c:v>0.96175307075182503</c:v>
                </c:pt>
                <c:pt idx="13726">
                  <c:v>0.96187844448619175</c:v>
                </c:pt>
                <c:pt idx="13727">
                  <c:v>0.96199353655179165</c:v>
                </c:pt>
                <c:pt idx="13728">
                  <c:v>0.96211587753560557</c:v>
                </c:pt>
                <c:pt idx="13729">
                  <c:v>0.96222583095232495</c:v>
                </c:pt>
                <c:pt idx="13730">
                  <c:v>0.96232909666167232</c:v>
                </c:pt>
                <c:pt idx="13731">
                  <c:v>0.96244803269704171</c:v>
                </c:pt>
                <c:pt idx="13732">
                  <c:v>0.96257064859072228</c:v>
                </c:pt>
                <c:pt idx="13733">
                  <c:v>0.96270222617519996</c:v>
                </c:pt>
                <c:pt idx="13734">
                  <c:v>0.96282165295547784</c:v>
                </c:pt>
                <c:pt idx="13735">
                  <c:v>0.96294974194632499</c:v>
                </c:pt>
                <c:pt idx="13736">
                  <c:v>0.96307739575703899</c:v>
                </c:pt>
                <c:pt idx="13737">
                  <c:v>0.96317530201540835</c:v>
                </c:pt>
                <c:pt idx="13738">
                  <c:v>0.96329518410894432</c:v>
                </c:pt>
                <c:pt idx="13739">
                  <c:v>0.96341159343719451</c:v>
                </c:pt>
                <c:pt idx="13740">
                  <c:v>0.96352447628974724</c:v>
                </c:pt>
                <c:pt idx="13741">
                  <c:v>0.96366835766368331</c:v>
                </c:pt>
                <c:pt idx="13742">
                  <c:v>0.96378282851642771</c:v>
                </c:pt>
                <c:pt idx="13743">
                  <c:v>0.96389871716499165</c:v>
                </c:pt>
                <c:pt idx="13744">
                  <c:v>0.96402677151891669</c:v>
                </c:pt>
                <c:pt idx="13745">
                  <c:v>0.96416952093442221</c:v>
                </c:pt>
                <c:pt idx="13746">
                  <c:v>0.96429417729377498</c:v>
                </c:pt>
                <c:pt idx="13747">
                  <c:v>0.96440517412291393</c:v>
                </c:pt>
                <c:pt idx="13748">
                  <c:v>0.9645026050673583</c:v>
                </c:pt>
                <c:pt idx="13749">
                  <c:v>0.96461698227458326</c:v>
                </c:pt>
                <c:pt idx="13750">
                  <c:v>0.96475266271167226</c:v>
                </c:pt>
                <c:pt idx="13751">
                  <c:v>0.96487525833977505</c:v>
                </c:pt>
                <c:pt idx="13752">
                  <c:v>0.96500153283278067</c:v>
                </c:pt>
                <c:pt idx="13753">
                  <c:v>0.96512296683258325</c:v>
                </c:pt>
                <c:pt idx="13754">
                  <c:v>0.96524509145153892</c:v>
                </c:pt>
                <c:pt idx="13755">
                  <c:v>0.96537980655828881</c:v>
                </c:pt>
                <c:pt idx="13756">
                  <c:v>0.96550468736224437</c:v>
                </c:pt>
                <c:pt idx="13757">
                  <c:v>0.96561874283684446</c:v>
                </c:pt>
                <c:pt idx="13758">
                  <c:v>0.96574443989329717</c:v>
                </c:pt>
                <c:pt idx="13759">
                  <c:v>0.96585667643281947</c:v>
                </c:pt>
                <c:pt idx="13760">
                  <c:v>0.96598132577207219</c:v>
                </c:pt>
                <c:pt idx="13761">
                  <c:v>0.96609749244318899</c:v>
                </c:pt>
                <c:pt idx="13762">
                  <c:v>0.96623947156800005</c:v>
                </c:pt>
                <c:pt idx="13763">
                  <c:v>0.96634239296118329</c:v>
                </c:pt>
                <c:pt idx="13764">
                  <c:v>0.96645871380964721</c:v>
                </c:pt>
                <c:pt idx="13765">
                  <c:v>0.96657181408670001</c:v>
                </c:pt>
                <c:pt idx="13766">
                  <c:v>0.96673112054665833</c:v>
                </c:pt>
                <c:pt idx="13767">
                  <c:v>0.96684866534338887</c:v>
                </c:pt>
                <c:pt idx="13768">
                  <c:v>0.96697119573751944</c:v>
                </c:pt>
                <c:pt idx="13769">
                  <c:v>0.96709058953655846</c:v>
                </c:pt>
                <c:pt idx="13770">
                  <c:v>0.9672036451101278</c:v>
                </c:pt>
                <c:pt idx="13771">
                  <c:v>0.96732121805349724</c:v>
                </c:pt>
                <c:pt idx="13772">
                  <c:v>0.96743296331829443</c:v>
                </c:pt>
                <c:pt idx="13773">
                  <c:v>0.96756145682599726</c:v>
                </c:pt>
                <c:pt idx="13774">
                  <c:v>0.96767943004766943</c:v>
                </c:pt>
                <c:pt idx="13775">
                  <c:v>0.96779682020346103</c:v>
                </c:pt>
                <c:pt idx="13776">
                  <c:v>0.9679117909404944</c:v>
                </c:pt>
                <c:pt idx="13777">
                  <c:v>0.96803955482111947</c:v>
                </c:pt>
                <c:pt idx="13778">
                  <c:v>0.96816861324839998</c:v>
                </c:pt>
                <c:pt idx="13779">
                  <c:v>0.96830374373329997</c:v>
                </c:pt>
                <c:pt idx="13780">
                  <c:v>0.96843051089180832</c:v>
                </c:pt>
                <c:pt idx="13781">
                  <c:v>0.96854068590534992</c:v>
                </c:pt>
                <c:pt idx="13782">
                  <c:v>0.96867375002966949</c:v>
                </c:pt>
                <c:pt idx="13783">
                  <c:v>0.96880749218993623</c:v>
                </c:pt>
                <c:pt idx="13784">
                  <c:v>0.9689481778939556</c:v>
                </c:pt>
                <c:pt idx="13785">
                  <c:v>0.96908544845051103</c:v>
                </c:pt>
                <c:pt idx="13786">
                  <c:v>0.96923104617330558</c:v>
                </c:pt>
                <c:pt idx="13787">
                  <c:v>0.96934923450151944</c:v>
                </c:pt>
                <c:pt idx="13788">
                  <c:v>0.96948284665743334</c:v>
                </c:pt>
                <c:pt idx="13789">
                  <c:v>0.96960495783222778</c:v>
                </c:pt>
                <c:pt idx="13790">
                  <c:v>0.96972301708327224</c:v>
                </c:pt>
                <c:pt idx="13791">
                  <c:v>0.96985698289341393</c:v>
                </c:pt>
                <c:pt idx="13792">
                  <c:v>0.96997103035449717</c:v>
                </c:pt>
                <c:pt idx="13793">
                  <c:v>0.97009476323922228</c:v>
                </c:pt>
                <c:pt idx="13794">
                  <c:v>0.97026238964663614</c:v>
                </c:pt>
                <c:pt idx="13795">
                  <c:v>0.97038450075520288</c:v>
                </c:pt>
                <c:pt idx="13796">
                  <c:v>0.97051350653171398</c:v>
                </c:pt>
                <c:pt idx="13797">
                  <c:v>0.97065270476870835</c:v>
                </c:pt>
                <c:pt idx="13798">
                  <c:v>0.97076514502366384</c:v>
                </c:pt>
                <c:pt idx="13799">
                  <c:v>0.97088645233048332</c:v>
                </c:pt>
                <c:pt idx="13800">
                  <c:v>0.97102135459581951</c:v>
                </c:pt>
                <c:pt idx="13801">
                  <c:v>0.97114115820990554</c:v>
                </c:pt>
                <c:pt idx="13802">
                  <c:v>0.97125911864969439</c:v>
                </c:pt>
                <c:pt idx="13803">
                  <c:v>0.97139200501971656</c:v>
                </c:pt>
                <c:pt idx="13804">
                  <c:v>0.97150654349061949</c:v>
                </c:pt>
                <c:pt idx="13805">
                  <c:v>0.97161391483412773</c:v>
                </c:pt>
                <c:pt idx="13806">
                  <c:v>0.97171583983633047</c:v>
                </c:pt>
                <c:pt idx="13807">
                  <c:v>0.97186019062995832</c:v>
                </c:pt>
                <c:pt idx="13808">
                  <c:v>0.97197317394945282</c:v>
                </c:pt>
                <c:pt idx="13809">
                  <c:v>0.97208548890219715</c:v>
                </c:pt>
                <c:pt idx="13810">
                  <c:v>0.97220361305607506</c:v>
                </c:pt>
                <c:pt idx="13811">
                  <c:v>0.97232098672125</c:v>
                </c:pt>
                <c:pt idx="13812">
                  <c:v>0.97244243899981109</c:v>
                </c:pt>
                <c:pt idx="13813">
                  <c:v>0.9725916981697057</c:v>
                </c:pt>
                <c:pt idx="13814">
                  <c:v>0.97272058089574165</c:v>
                </c:pt>
                <c:pt idx="13815">
                  <c:v>0.97284210138850546</c:v>
                </c:pt>
                <c:pt idx="13816">
                  <c:v>0.97298708743519158</c:v>
                </c:pt>
                <c:pt idx="13817">
                  <c:v>0.97316331836912229</c:v>
                </c:pt>
                <c:pt idx="13818">
                  <c:v>0.97328920914066941</c:v>
                </c:pt>
                <c:pt idx="13819">
                  <c:v>0.97342085348234997</c:v>
                </c:pt>
                <c:pt idx="13820">
                  <c:v>0.97353411893049724</c:v>
                </c:pt>
                <c:pt idx="13821">
                  <c:v>0.97364387075106118</c:v>
                </c:pt>
                <c:pt idx="13822">
                  <c:v>0.97375666340191946</c:v>
                </c:pt>
                <c:pt idx="13823">
                  <c:v>0.97387850026289446</c:v>
                </c:pt>
                <c:pt idx="13824">
                  <c:v>0.97402522703011662</c:v>
                </c:pt>
                <c:pt idx="13825">
                  <c:v>0.97412553820345005</c:v>
                </c:pt>
                <c:pt idx="13826">
                  <c:v>0.97424302160739729</c:v>
                </c:pt>
                <c:pt idx="13827">
                  <c:v>0.97435687780379998</c:v>
                </c:pt>
                <c:pt idx="13828">
                  <c:v>0.97448147051864165</c:v>
                </c:pt>
                <c:pt idx="13829">
                  <c:v>0.97458680907885009</c:v>
                </c:pt>
                <c:pt idx="13830">
                  <c:v>0.97471467547946389</c:v>
                </c:pt>
                <c:pt idx="13831">
                  <c:v>0.97484683725568888</c:v>
                </c:pt>
                <c:pt idx="13832">
                  <c:v>0.97497177693578896</c:v>
                </c:pt>
                <c:pt idx="13833">
                  <c:v>0.9750963775979139</c:v>
                </c:pt>
                <c:pt idx="13834">
                  <c:v>0.97521668434143061</c:v>
                </c:pt>
                <c:pt idx="13835">
                  <c:v>0.97534132487243885</c:v>
                </c:pt>
                <c:pt idx="13836">
                  <c:v>0.97545216924614164</c:v>
                </c:pt>
                <c:pt idx="13837">
                  <c:v>0.97556619213686946</c:v>
                </c:pt>
                <c:pt idx="13838">
                  <c:v>0.97567249602741657</c:v>
                </c:pt>
                <c:pt idx="13839">
                  <c:v>0.97578330318132778</c:v>
                </c:pt>
                <c:pt idx="13840">
                  <c:v>0.97590762615203619</c:v>
                </c:pt>
                <c:pt idx="13841">
                  <c:v>0.97605092611577782</c:v>
                </c:pt>
                <c:pt idx="13842">
                  <c:v>0.97618162949879717</c:v>
                </c:pt>
                <c:pt idx="13843">
                  <c:v>0.97630406810177495</c:v>
                </c:pt>
                <c:pt idx="13844">
                  <c:v>0.9764102840423583</c:v>
                </c:pt>
                <c:pt idx="13845">
                  <c:v>0.97651959048376946</c:v>
                </c:pt>
                <c:pt idx="13846">
                  <c:v>0.97663231001959727</c:v>
                </c:pt>
                <c:pt idx="13847">
                  <c:v>0.97675427662001668</c:v>
                </c:pt>
                <c:pt idx="13848">
                  <c:v>0.97685955895317778</c:v>
                </c:pt>
                <c:pt idx="13849">
                  <c:v>0.97698613749609997</c:v>
                </c:pt>
                <c:pt idx="13850">
                  <c:v>0.9771108268366917</c:v>
                </c:pt>
                <c:pt idx="13851">
                  <c:v>0.97723709775341672</c:v>
                </c:pt>
                <c:pt idx="13852">
                  <c:v>0.97737363139788047</c:v>
                </c:pt>
                <c:pt idx="13853">
                  <c:v>0.9775403404898112</c:v>
                </c:pt>
                <c:pt idx="13854">
                  <c:v>0.97765727950466941</c:v>
                </c:pt>
                <c:pt idx="13855">
                  <c:v>0.97776534524228609</c:v>
                </c:pt>
                <c:pt idx="13856">
                  <c:v>0.97789963748719722</c:v>
                </c:pt>
                <c:pt idx="13857">
                  <c:v>0.97803889718320558</c:v>
                </c:pt>
                <c:pt idx="13858">
                  <c:v>0.97818549639648611</c:v>
                </c:pt>
                <c:pt idx="13859">
                  <c:v>0.9783293017413861</c:v>
                </c:pt>
                <c:pt idx="13860">
                  <c:v>0.97843649480077788</c:v>
                </c:pt>
                <c:pt idx="13861">
                  <c:v>0.97855711764759457</c:v>
                </c:pt>
                <c:pt idx="13862">
                  <c:v>0.97867420229646673</c:v>
                </c:pt>
                <c:pt idx="13863">
                  <c:v>0.97881117575698329</c:v>
                </c:pt>
                <c:pt idx="13864">
                  <c:v>0.97892333481046667</c:v>
                </c:pt>
                <c:pt idx="13865">
                  <c:v>0.97903844025399722</c:v>
                </c:pt>
                <c:pt idx="13866">
                  <c:v>0.97914593868785282</c:v>
                </c:pt>
                <c:pt idx="13867">
                  <c:v>0.97927970839871104</c:v>
                </c:pt>
                <c:pt idx="13868">
                  <c:v>0.97940477748711663</c:v>
                </c:pt>
                <c:pt idx="13869">
                  <c:v>0.97951534006330543</c:v>
                </c:pt>
                <c:pt idx="13870">
                  <c:v>0.97962334778573612</c:v>
                </c:pt>
                <c:pt idx="13871">
                  <c:v>0.97973289059268054</c:v>
                </c:pt>
                <c:pt idx="13872">
                  <c:v>0.97984824392530556</c:v>
                </c:pt>
                <c:pt idx="13873">
                  <c:v>0.97996829648812489</c:v>
                </c:pt>
                <c:pt idx="13874">
                  <c:v>0.98007887462774723</c:v>
                </c:pt>
                <c:pt idx="13875">
                  <c:v>0.9802150609758139</c:v>
                </c:pt>
                <c:pt idx="13876">
                  <c:v>0.98034472280078333</c:v>
                </c:pt>
                <c:pt idx="13877">
                  <c:v>0.98045683450168897</c:v>
                </c:pt>
                <c:pt idx="13878">
                  <c:v>0.98057492997911111</c:v>
                </c:pt>
                <c:pt idx="13879">
                  <c:v>0.98068156547016394</c:v>
                </c:pt>
                <c:pt idx="13880">
                  <c:v>0.98080138471391387</c:v>
                </c:pt>
                <c:pt idx="13881">
                  <c:v>0.98094546417395279</c:v>
                </c:pt>
                <c:pt idx="13882">
                  <c:v>0.98105365355809437</c:v>
                </c:pt>
                <c:pt idx="13883">
                  <c:v>0.98118939333491673</c:v>
                </c:pt>
                <c:pt idx="13884">
                  <c:v>0.98129906985494719</c:v>
                </c:pt>
                <c:pt idx="13885">
                  <c:v>0.98141467226876111</c:v>
                </c:pt>
                <c:pt idx="13886">
                  <c:v>0.98157827595869451</c:v>
                </c:pt>
                <c:pt idx="13887">
                  <c:v>0.98171126034524447</c:v>
                </c:pt>
                <c:pt idx="13888">
                  <c:v>0.98185719582769448</c:v>
                </c:pt>
                <c:pt idx="13889">
                  <c:v>0.98201432055896942</c:v>
                </c:pt>
                <c:pt idx="13890">
                  <c:v>0.98214934547741939</c:v>
                </c:pt>
                <c:pt idx="13891">
                  <c:v>0.98229835198985005</c:v>
                </c:pt>
                <c:pt idx="13892">
                  <c:v>0.98241080191400287</c:v>
                </c:pt>
                <c:pt idx="13893">
                  <c:v>0.98253147727913059</c:v>
                </c:pt>
                <c:pt idx="13894">
                  <c:v>0.98264360361628889</c:v>
                </c:pt>
                <c:pt idx="13895">
                  <c:v>0.98275866991943606</c:v>
                </c:pt>
                <c:pt idx="13896">
                  <c:v>0.98290175497531662</c:v>
                </c:pt>
                <c:pt idx="13897">
                  <c:v>0.98304353038469716</c:v>
                </c:pt>
                <c:pt idx="13898">
                  <c:v>0.98319709519544995</c:v>
                </c:pt>
                <c:pt idx="13899">
                  <c:v>0.98331383327643052</c:v>
                </c:pt>
                <c:pt idx="13900">
                  <c:v>0.98342929548687219</c:v>
                </c:pt>
                <c:pt idx="13901">
                  <c:v>0.98355426351229169</c:v>
                </c:pt>
                <c:pt idx="13902">
                  <c:v>0.98366301814714996</c:v>
                </c:pt>
                <c:pt idx="13903">
                  <c:v>0.98381134450435548</c:v>
                </c:pt>
                <c:pt idx="13904">
                  <c:v>0.98394729952017235</c:v>
                </c:pt>
                <c:pt idx="13905">
                  <c:v>0.98407987773418337</c:v>
                </c:pt>
                <c:pt idx="13906">
                  <c:v>0.98420800043476941</c:v>
                </c:pt>
                <c:pt idx="13907">
                  <c:v>0.98436550147003332</c:v>
                </c:pt>
                <c:pt idx="13908">
                  <c:v>0.98451009492079167</c:v>
                </c:pt>
                <c:pt idx="13909">
                  <c:v>0.98467200775941111</c:v>
                </c:pt>
                <c:pt idx="13910">
                  <c:v>0.98481969760523891</c:v>
                </c:pt>
                <c:pt idx="13911">
                  <c:v>0.9849534846676693</c:v>
                </c:pt>
                <c:pt idx="13912">
                  <c:v>0.98505923410256668</c:v>
                </c:pt>
                <c:pt idx="13913">
                  <c:v>0.9851979107326917</c:v>
                </c:pt>
                <c:pt idx="13914">
                  <c:v>0.98531683246294444</c:v>
                </c:pt>
                <c:pt idx="13915">
                  <c:v>0.98545898901091666</c:v>
                </c:pt>
                <c:pt idx="13916">
                  <c:v>0.98556354979673899</c:v>
                </c:pt>
                <c:pt idx="13917">
                  <c:v>0.98568877869181948</c:v>
                </c:pt>
                <c:pt idx="13918">
                  <c:v>0.98586372256278887</c:v>
                </c:pt>
                <c:pt idx="13919">
                  <c:v>0.98599487026532229</c:v>
                </c:pt>
                <c:pt idx="13920">
                  <c:v>0.98611870063675555</c:v>
                </c:pt>
                <c:pt idx="13921">
                  <c:v>0.98624696579244153</c:v>
                </c:pt>
                <c:pt idx="13922">
                  <c:v>0.98638140201568336</c:v>
                </c:pt>
                <c:pt idx="13923">
                  <c:v>0.98650793876912779</c:v>
                </c:pt>
                <c:pt idx="13924">
                  <c:v>0.98663019571039168</c:v>
                </c:pt>
                <c:pt idx="13925">
                  <c:v>0.98676973409122781</c:v>
                </c:pt>
                <c:pt idx="13926">
                  <c:v>0.986898884309661</c:v>
                </c:pt>
                <c:pt idx="13927">
                  <c:v>0.98701169848441939</c:v>
                </c:pt>
                <c:pt idx="13928">
                  <c:v>0.98712573263379999</c:v>
                </c:pt>
                <c:pt idx="13929">
                  <c:v>0.98724155551857218</c:v>
                </c:pt>
                <c:pt idx="13930">
                  <c:v>0.98740243395169458</c:v>
                </c:pt>
                <c:pt idx="13931">
                  <c:v>0.98751560144954165</c:v>
                </c:pt>
                <c:pt idx="13932">
                  <c:v>0.9876252118746417</c:v>
                </c:pt>
                <c:pt idx="13933">
                  <c:v>0.98776878019173897</c:v>
                </c:pt>
                <c:pt idx="13934">
                  <c:v>0.98788932588365286</c:v>
                </c:pt>
                <c:pt idx="13935">
                  <c:v>0.98805961489677219</c:v>
                </c:pt>
                <c:pt idx="13936">
                  <c:v>0.98818786667452774</c:v>
                </c:pt>
                <c:pt idx="13937">
                  <c:v>0.98831355823410827</c:v>
                </c:pt>
                <c:pt idx="13938">
                  <c:v>0.98845311343669728</c:v>
                </c:pt>
                <c:pt idx="13939">
                  <c:v>0.98859722912311387</c:v>
                </c:pt>
                <c:pt idx="13940">
                  <c:v>0.98871827642122778</c:v>
                </c:pt>
                <c:pt idx="13941">
                  <c:v>0.98884202837943891</c:v>
                </c:pt>
                <c:pt idx="13942">
                  <c:v>0.98900285131401389</c:v>
                </c:pt>
                <c:pt idx="13943">
                  <c:v>0.98914232850074724</c:v>
                </c:pt>
                <c:pt idx="13944">
                  <c:v>0.9892698460817333</c:v>
                </c:pt>
                <c:pt idx="13945">
                  <c:v>0.98940847257773057</c:v>
                </c:pt>
                <c:pt idx="13946">
                  <c:v>0.9895703477329667</c:v>
                </c:pt>
                <c:pt idx="13947">
                  <c:v>0.98972257428698884</c:v>
                </c:pt>
                <c:pt idx="13948">
                  <c:v>0.98984142926004171</c:v>
                </c:pt>
                <c:pt idx="13949">
                  <c:v>0.98998472677336669</c:v>
                </c:pt>
                <c:pt idx="13950">
                  <c:v>0.99011176817946933</c:v>
                </c:pt>
                <c:pt idx="13951">
                  <c:v>0.99024805274274452</c:v>
                </c:pt>
                <c:pt idx="13952">
                  <c:v>0.99038139323393337</c:v>
                </c:pt>
                <c:pt idx="13953">
                  <c:v>0.9905051730738722</c:v>
                </c:pt>
                <c:pt idx="13954">
                  <c:v>0.99064496821827219</c:v>
                </c:pt>
                <c:pt idx="13955">
                  <c:v>0.99076862288845835</c:v>
                </c:pt>
                <c:pt idx="13956">
                  <c:v>0.99089172363281119</c:v>
                </c:pt>
                <c:pt idx="13957">
                  <c:v>0.99102015389336395</c:v>
                </c:pt>
                <c:pt idx="13958">
                  <c:v>0.99114572339587492</c:v>
                </c:pt>
                <c:pt idx="13959">
                  <c:v>0.99127318488226945</c:v>
                </c:pt>
                <c:pt idx="13960">
                  <c:v>0.99139780514770004</c:v>
                </c:pt>
                <c:pt idx="13961">
                  <c:v>0.99151262236965831</c:v>
                </c:pt>
                <c:pt idx="13962">
                  <c:v>0.99164851990010838</c:v>
                </c:pt>
                <c:pt idx="13963">
                  <c:v>0.99179245418972228</c:v>
                </c:pt>
                <c:pt idx="13964">
                  <c:v>0.99191604720221382</c:v>
                </c:pt>
                <c:pt idx="13965">
                  <c:v>0.99205749564700552</c:v>
                </c:pt>
                <c:pt idx="13966">
                  <c:v>0.99221126476923616</c:v>
                </c:pt>
                <c:pt idx="13967">
                  <c:v>0.9923658021291083</c:v>
                </c:pt>
                <c:pt idx="13968">
                  <c:v>0.99248799767758888</c:v>
                </c:pt>
                <c:pt idx="13969">
                  <c:v>0.99262922392951103</c:v>
                </c:pt>
                <c:pt idx="13970">
                  <c:v>0.99277294662263615</c:v>
                </c:pt>
                <c:pt idx="13971">
                  <c:v>0.99290427082114729</c:v>
                </c:pt>
                <c:pt idx="13972">
                  <c:v>0.99303863220744448</c:v>
                </c:pt>
                <c:pt idx="13973">
                  <c:v>0.9931823647684499</c:v>
                </c:pt>
                <c:pt idx="13974">
                  <c:v>0.99332247588369438</c:v>
                </c:pt>
                <c:pt idx="13975">
                  <c:v>0.99344345589478611</c:v>
                </c:pt>
                <c:pt idx="13976">
                  <c:v>0.99357150826189167</c:v>
                </c:pt>
                <c:pt idx="13977">
                  <c:v>0.99370165003670563</c:v>
                </c:pt>
                <c:pt idx="13978">
                  <c:v>0.99384623606999456</c:v>
                </c:pt>
                <c:pt idx="13979">
                  <c:v>0.99397101316186942</c:v>
                </c:pt>
                <c:pt idx="13980">
                  <c:v>0.99410620258913884</c:v>
                </c:pt>
                <c:pt idx="13981">
                  <c:v>0.99423040800624174</c:v>
                </c:pt>
                <c:pt idx="13982">
                  <c:v>0.99439569413661943</c:v>
                </c:pt>
                <c:pt idx="13983">
                  <c:v>0.99454975134796397</c:v>
                </c:pt>
                <c:pt idx="13984">
                  <c:v>0.99477836635377492</c:v>
                </c:pt>
                <c:pt idx="13985">
                  <c:v>0.9950751801331833</c:v>
                </c:pt>
                <c:pt idx="13986">
                  <c:v>0.99524696158038062</c:v>
                </c:pt>
                <c:pt idx="13987">
                  <c:v>0.99540631618764452</c:v>
                </c:pt>
                <c:pt idx="13988">
                  <c:v>0.99558023406399454</c:v>
                </c:pt>
                <c:pt idx="13989">
                  <c:v>0.99574477718935828</c:v>
                </c:pt>
                <c:pt idx="13990">
                  <c:v>0.99592194378375831</c:v>
                </c:pt>
                <c:pt idx="13991">
                  <c:v>0.99607156170738886</c:v>
                </c:pt>
                <c:pt idx="13992">
                  <c:v>0.99618947274155001</c:v>
                </c:pt>
                <c:pt idx="13993">
                  <c:v>0.99634199334515272</c:v>
                </c:pt>
                <c:pt idx="13994">
                  <c:v>0.99646005147033057</c:v>
                </c:pt>
                <c:pt idx="13995">
                  <c:v>0.99659256246354722</c:v>
                </c:pt>
                <c:pt idx="13996">
                  <c:v>0.99676684167649998</c:v>
                </c:pt>
                <c:pt idx="13997">
                  <c:v>0.99690719068050282</c:v>
                </c:pt>
                <c:pt idx="13998">
                  <c:v>0.99704457097583332</c:v>
                </c:pt>
                <c:pt idx="13999">
                  <c:v>0.99717765033244998</c:v>
                </c:pt>
                <c:pt idx="14000">
                  <c:v>0.99729258418083044</c:v>
                </c:pt>
                <c:pt idx="14001">
                  <c:v>0.99741006553173051</c:v>
                </c:pt>
                <c:pt idx="14002">
                  <c:v>0.99755392809708887</c:v>
                </c:pt>
                <c:pt idx="14003">
                  <c:v>0.99766948971483338</c:v>
                </c:pt>
                <c:pt idx="14004">
                  <c:v>0.99778104510572219</c:v>
                </c:pt>
                <c:pt idx="14005">
                  <c:v>0.99788934985796385</c:v>
                </c:pt>
                <c:pt idx="14006">
                  <c:v>0.99804109864764723</c:v>
                </c:pt>
                <c:pt idx="14007">
                  <c:v>0.99817754427591943</c:v>
                </c:pt>
                <c:pt idx="14008">
                  <c:v>0.99831643919149993</c:v>
                </c:pt>
                <c:pt idx="14009">
                  <c:v>0.99844040168656123</c:v>
                </c:pt>
                <c:pt idx="14010">
                  <c:v>0.9986663438214195</c:v>
                </c:pt>
                <c:pt idx="14011">
                  <c:v>0.99879222479131391</c:v>
                </c:pt>
                <c:pt idx="14012">
                  <c:v>0.99892230484220546</c:v>
                </c:pt>
                <c:pt idx="14013">
                  <c:v>0.99909364011552504</c:v>
                </c:pt>
                <c:pt idx="14014">
                  <c:v>0.99926834503809447</c:v>
                </c:pt>
                <c:pt idx="14015">
                  <c:v>0.99938474741246941</c:v>
                </c:pt>
                <c:pt idx="14016">
                  <c:v>0.99951668514145564</c:v>
                </c:pt>
                <c:pt idx="14017">
                  <c:v>0.99967091467645275</c:v>
                </c:pt>
                <c:pt idx="14018">
                  <c:v>0.99986481355296108</c:v>
                </c:pt>
                <c:pt idx="14019">
                  <c:v>1.0002266201045777</c:v>
                </c:pt>
                <c:pt idx="14020">
                  <c:v>1.0004447363482556</c:v>
                </c:pt>
                <c:pt idx="14021">
                  <c:v>1.0006541017029</c:v>
                </c:pt>
                <c:pt idx="14022">
                  <c:v>1.0007842285765529</c:v>
                </c:pt>
                <c:pt idx="14023">
                  <c:v>1.0009235986736083</c:v>
                </c:pt>
                <c:pt idx="14024">
                  <c:v>1.0010711342758585</c:v>
                </c:pt>
                <c:pt idx="14025">
                  <c:v>1.0012840578291138</c:v>
                </c:pt>
                <c:pt idx="14026">
                  <c:v>1.001511287755436</c:v>
                </c:pt>
                <c:pt idx="14027">
                  <c:v>1.0016610109806057</c:v>
                </c:pt>
                <c:pt idx="14028">
                  <c:v>1.0018105216821027</c:v>
                </c:pt>
                <c:pt idx="14029">
                  <c:v>1.0019329549868889</c:v>
                </c:pt>
                <c:pt idx="14030">
                  <c:v>1.002070494227939</c:v>
                </c:pt>
                <c:pt idx="14031">
                  <c:v>1.0022154419951945</c:v>
                </c:pt>
                <c:pt idx="14032">
                  <c:v>1.0023478644424</c:v>
                </c:pt>
                <c:pt idx="14033">
                  <c:v>1.0024696052736695</c:v>
                </c:pt>
                <c:pt idx="14034">
                  <c:v>1.0026126947667862</c:v>
                </c:pt>
                <c:pt idx="14035">
                  <c:v>1.0027557930681417</c:v>
                </c:pt>
                <c:pt idx="14036">
                  <c:v>1.0029068713055695</c:v>
                </c:pt>
                <c:pt idx="14037">
                  <c:v>1.003036996059947</c:v>
                </c:pt>
                <c:pt idx="14038">
                  <c:v>1.0031852091021001</c:v>
                </c:pt>
                <c:pt idx="14039">
                  <c:v>1.0033427210648833</c:v>
                </c:pt>
                <c:pt idx="14040">
                  <c:v>1.0034859132766722</c:v>
                </c:pt>
                <c:pt idx="14041">
                  <c:v>1.003609635498786</c:v>
                </c:pt>
                <c:pt idx="14042">
                  <c:v>1.0037297238906222</c:v>
                </c:pt>
                <c:pt idx="14043">
                  <c:v>1.0038592456446751</c:v>
                </c:pt>
                <c:pt idx="14044">
                  <c:v>1.0039746062623112</c:v>
                </c:pt>
                <c:pt idx="14045">
                  <c:v>1.0041165253851139</c:v>
                </c:pt>
                <c:pt idx="14046">
                  <c:v>1.0042599286635694</c:v>
                </c:pt>
                <c:pt idx="14047">
                  <c:v>1.0044495356745167</c:v>
                </c:pt>
                <c:pt idx="14048">
                  <c:v>1.0045854161183028</c:v>
                </c:pt>
                <c:pt idx="14049">
                  <c:v>1.0047220077117278</c:v>
                </c:pt>
                <c:pt idx="14050">
                  <c:v>1.004865558346111</c:v>
                </c:pt>
                <c:pt idx="14051">
                  <c:v>1.0049908382362778</c:v>
                </c:pt>
                <c:pt idx="14052">
                  <c:v>1.0051468012068001</c:v>
                </c:pt>
                <c:pt idx="14053">
                  <c:v>1.0052757961220196</c:v>
                </c:pt>
                <c:pt idx="14054">
                  <c:v>1.0054282516241055</c:v>
                </c:pt>
                <c:pt idx="14055">
                  <c:v>1.0055676073498194</c:v>
                </c:pt>
                <c:pt idx="14056">
                  <c:v>1.0056971769862695</c:v>
                </c:pt>
                <c:pt idx="14057">
                  <c:v>1.0058292380306444</c:v>
                </c:pt>
                <c:pt idx="14058">
                  <c:v>1.0059702182478361</c:v>
                </c:pt>
                <c:pt idx="14059">
                  <c:v>1.006072634061175</c:v>
                </c:pt>
                <c:pt idx="14060">
                  <c:v>1.0062122732400889</c:v>
                </c:pt>
                <c:pt idx="14061">
                  <c:v>1.0063507407903667</c:v>
                </c:pt>
                <c:pt idx="14062">
                  <c:v>1.0064809838268471</c:v>
                </c:pt>
                <c:pt idx="14063">
                  <c:v>1.0066093906429057</c:v>
                </c:pt>
                <c:pt idx="14064">
                  <c:v>1.0067714099089278</c:v>
                </c:pt>
                <c:pt idx="14065">
                  <c:v>1.0069220722383916</c:v>
                </c:pt>
                <c:pt idx="14066">
                  <c:v>1.0070595089594501</c:v>
                </c:pt>
                <c:pt idx="14067">
                  <c:v>1.0072097369035082</c:v>
                </c:pt>
                <c:pt idx="14068">
                  <c:v>1.0073637831873361</c:v>
                </c:pt>
                <c:pt idx="14069">
                  <c:v>1.0074825198782806</c:v>
                </c:pt>
                <c:pt idx="14070">
                  <c:v>1.0076249431239224</c:v>
                </c:pt>
                <c:pt idx="14071">
                  <c:v>1.0077529237667693</c:v>
                </c:pt>
                <c:pt idx="14072">
                  <c:v>1.0078992056184333</c:v>
                </c:pt>
                <c:pt idx="14073">
                  <c:v>1.0080602286259333</c:v>
                </c:pt>
                <c:pt idx="14074">
                  <c:v>1.0082005771663445</c:v>
                </c:pt>
                <c:pt idx="14075">
                  <c:v>1.0083070073525111</c:v>
                </c:pt>
                <c:pt idx="14076">
                  <c:v>1.008416258361603</c:v>
                </c:pt>
                <c:pt idx="14077">
                  <c:v>1.0085936954948611</c:v>
                </c:pt>
                <c:pt idx="14078">
                  <c:v>1.0087235253387028</c:v>
                </c:pt>
                <c:pt idx="14079">
                  <c:v>1.0088448877467029</c:v>
                </c:pt>
                <c:pt idx="14080">
                  <c:v>1.0089759017361528</c:v>
                </c:pt>
                <c:pt idx="14081">
                  <c:v>1.0091151459349499</c:v>
                </c:pt>
                <c:pt idx="14082">
                  <c:v>1.0092701440387277</c:v>
                </c:pt>
                <c:pt idx="14083">
                  <c:v>1.0093955361843083</c:v>
                </c:pt>
                <c:pt idx="14084">
                  <c:v>1.0095598271820279</c:v>
                </c:pt>
                <c:pt idx="14085">
                  <c:v>1.0097309725152113</c:v>
                </c:pt>
                <c:pt idx="14086">
                  <c:v>1.0098643539349221</c:v>
                </c:pt>
                <c:pt idx="14087">
                  <c:v>1.0099814705716221</c:v>
                </c:pt>
                <c:pt idx="14088">
                  <c:v>1.0101439717080833</c:v>
                </c:pt>
                <c:pt idx="14089">
                  <c:v>1.0102838399675138</c:v>
                </c:pt>
                <c:pt idx="14090">
                  <c:v>1.0104994186427834</c:v>
                </c:pt>
                <c:pt idx="14091">
                  <c:v>1.0106527055634389</c:v>
                </c:pt>
                <c:pt idx="14092">
                  <c:v>1.010820148587225</c:v>
                </c:pt>
                <c:pt idx="14093">
                  <c:v>1.0109626293182361</c:v>
                </c:pt>
                <c:pt idx="14094">
                  <c:v>1.0110987965928167</c:v>
                </c:pt>
                <c:pt idx="14095">
                  <c:v>1.0112497238318112</c:v>
                </c:pt>
                <c:pt idx="14096">
                  <c:v>1.0113913867208666</c:v>
                </c:pt>
                <c:pt idx="14097">
                  <c:v>1.0115464472770668</c:v>
                </c:pt>
                <c:pt idx="14098">
                  <c:v>1.0117054604159443</c:v>
                </c:pt>
                <c:pt idx="14099">
                  <c:v>1.0118295485443527</c:v>
                </c:pt>
                <c:pt idx="14100">
                  <c:v>1.011948309342064</c:v>
                </c:pt>
                <c:pt idx="14101">
                  <c:v>1.0120703572697083</c:v>
                </c:pt>
                <c:pt idx="14102">
                  <c:v>1.0121917012665</c:v>
                </c:pt>
                <c:pt idx="14103">
                  <c:v>1.0123273106416055</c:v>
                </c:pt>
                <c:pt idx="14104">
                  <c:v>1.0124452588955555</c:v>
                </c:pt>
                <c:pt idx="14105">
                  <c:v>1.0125529742903168</c:v>
                </c:pt>
                <c:pt idx="14106">
                  <c:v>1.0126866577068945</c:v>
                </c:pt>
                <c:pt idx="14107">
                  <c:v>1.012863304416336</c:v>
                </c:pt>
                <c:pt idx="14108">
                  <c:v>1.0130023893382805</c:v>
                </c:pt>
                <c:pt idx="14109">
                  <c:v>1.0131647423903138</c:v>
                </c:pt>
                <c:pt idx="14110">
                  <c:v>1.0132900713549695</c:v>
                </c:pt>
                <c:pt idx="14111">
                  <c:v>1.0134113669395444</c:v>
                </c:pt>
                <c:pt idx="14112">
                  <c:v>1.0135578777392693</c:v>
                </c:pt>
                <c:pt idx="14113">
                  <c:v>1.0136998058027666</c:v>
                </c:pt>
                <c:pt idx="14114">
                  <c:v>1.0138146254089138</c:v>
                </c:pt>
                <c:pt idx="14115">
                  <c:v>1.0139440429210638</c:v>
                </c:pt>
                <c:pt idx="14116">
                  <c:v>1.0140773297018473</c:v>
                </c:pt>
                <c:pt idx="14117">
                  <c:v>1.0142263298564471</c:v>
                </c:pt>
                <c:pt idx="14118">
                  <c:v>1.0143654299444611</c:v>
                </c:pt>
                <c:pt idx="14119">
                  <c:v>1.0145057516627833</c:v>
                </c:pt>
                <c:pt idx="14120">
                  <c:v>1.0146423630581944</c:v>
                </c:pt>
                <c:pt idx="14121">
                  <c:v>1.0147612138589222</c:v>
                </c:pt>
                <c:pt idx="14122">
                  <c:v>1.0149119578467471</c:v>
                </c:pt>
                <c:pt idx="14123">
                  <c:v>1.0150447402397778</c:v>
                </c:pt>
                <c:pt idx="14124">
                  <c:v>1.0151784609423722</c:v>
                </c:pt>
                <c:pt idx="14125">
                  <c:v>1.0153556540277251</c:v>
                </c:pt>
                <c:pt idx="14126">
                  <c:v>1.0155116349458695</c:v>
                </c:pt>
                <c:pt idx="14127">
                  <c:v>1.0156336553229222</c:v>
                </c:pt>
                <c:pt idx="14128">
                  <c:v>1.0157790748278277</c:v>
                </c:pt>
                <c:pt idx="14129">
                  <c:v>1.0159003193510889</c:v>
                </c:pt>
                <c:pt idx="14130">
                  <c:v>1.0160395691792166</c:v>
                </c:pt>
                <c:pt idx="14131">
                  <c:v>1.0161938512325279</c:v>
                </c:pt>
                <c:pt idx="14132">
                  <c:v>1.0163432208034722</c:v>
                </c:pt>
                <c:pt idx="14133">
                  <c:v>1.0164738658401695</c:v>
                </c:pt>
                <c:pt idx="14134">
                  <c:v>1.0165914221604639</c:v>
                </c:pt>
                <c:pt idx="14135">
                  <c:v>1.0167143159442473</c:v>
                </c:pt>
                <c:pt idx="14136">
                  <c:v>1.0168493291404499</c:v>
                </c:pt>
                <c:pt idx="14137">
                  <c:v>1.0170041068394973</c:v>
                </c:pt>
                <c:pt idx="14138">
                  <c:v>1.017127981583275</c:v>
                </c:pt>
                <c:pt idx="14139">
                  <c:v>1.017236841188536</c:v>
                </c:pt>
                <c:pt idx="14140">
                  <c:v>1.0173787285221945</c:v>
                </c:pt>
                <c:pt idx="14141">
                  <c:v>1.0175283445252306</c:v>
                </c:pt>
                <c:pt idx="14142">
                  <c:v>1.0176961129903779</c:v>
                </c:pt>
                <c:pt idx="14143">
                  <c:v>1.0178432197703251</c:v>
                </c:pt>
                <c:pt idx="14144">
                  <c:v>1.017998383508786</c:v>
                </c:pt>
                <c:pt idx="14145">
                  <c:v>1.0181479797098363</c:v>
                </c:pt>
                <c:pt idx="14146">
                  <c:v>1.0182580714093306</c:v>
                </c:pt>
                <c:pt idx="14147">
                  <c:v>1.018371716539064</c:v>
                </c:pt>
                <c:pt idx="14148">
                  <c:v>1.0185675683286446</c:v>
                </c:pt>
                <c:pt idx="14149">
                  <c:v>1.0187308553192334</c:v>
                </c:pt>
                <c:pt idx="14150">
                  <c:v>1.0188703597916473</c:v>
                </c:pt>
                <c:pt idx="14151">
                  <c:v>1.0190500272644889</c:v>
                </c:pt>
                <c:pt idx="14152">
                  <c:v>1.0191976042588526</c:v>
                </c:pt>
                <c:pt idx="14153">
                  <c:v>1.0193364989757527</c:v>
                </c:pt>
                <c:pt idx="14154">
                  <c:v>1.0194698675473528</c:v>
                </c:pt>
                <c:pt idx="14155">
                  <c:v>1.0196240170134419</c:v>
                </c:pt>
                <c:pt idx="14156">
                  <c:v>1.0197637359301224</c:v>
                </c:pt>
                <c:pt idx="14157">
                  <c:v>1.0199064059389944</c:v>
                </c:pt>
                <c:pt idx="14158">
                  <c:v>1.0200795955790389</c:v>
                </c:pt>
                <c:pt idx="14159">
                  <c:v>1.0202326735523</c:v>
                </c:pt>
                <c:pt idx="14160">
                  <c:v>1.0204256476958584</c:v>
                </c:pt>
                <c:pt idx="14161">
                  <c:v>1.0205899616744778</c:v>
                </c:pt>
                <c:pt idx="14162">
                  <c:v>1.0207625662618194</c:v>
                </c:pt>
                <c:pt idx="14163">
                  <c:v>1.0209017251597501</c:v>
                </c:pt>
                <c:pt idx="14164">
                  <c:v>1.0210362235705055</c:v>
                </c:pt>
                <c:pt idx="14165">
                  <c:v>1.0211606593264473</c:v>
                </c:pt>
                <c:pt idx="14166">
                  <c:v>1.0212873116466723</c:v>
                </c:pt>
                <c:pt idx="14167">
                  <c:v>1.021423918207486</c:v>
                </c:pt>
                <c:pt idx="14168">
                  <c:v>1.0215802780787138</c:v>
                </c:pt>
                <c:pt idx="14169">
                  <c:v>1.0217006660832277</c:v>
                </c:pt>
                <c:pt idx="14170">
                  <c:v>1.0218841640816778</c:v>
                </c:pt>
                <c:pt idx="14171">
                  <c:v>1.0220338863796639</c:v>
                </c:pt>
                <c:pt idx="14172">
                  <c:v>1.0221812169419389</c:v>
                </c:pt>
                <c:pt idx="14173">
                  <c:v>1.0222902003924028</c:v>
                </c:pt>
                <c:pt idx="14174">
                  <c:v>1.0224139381117279</c:v>
                </c:pt>
                <c:pt idx="14175">
                  <c:v>1.0225428850120943</c:v>
                </c:pt>
                <c:pt idx="14176">
                  <c:v>1.0226546055740777</c:v>
                </c:pt>
                <c:pt idx="14177">
                  <c:v>1.0227769444386139</c:v>
                </c:pt>
                <c:pt idx="14178">
                  <c:v>1.0229076318608388</c:v>
                </c:pt>
                <c:pt idx="14179">
                  <c:v>1.023030158612461</c:v>
                </c:pt>
                <c:pt idx="14180">
                  <c:v>1.0231545276112</c:v>
                </c:pt>
                <c:pt idx="14181">
                  <c:v>1.0232971507973139</c:v>
                </c:pt>
                <c:pt idx="14182">
                  <c:v>1.0234234189987166</c:v>
                </c:pt>
                <c:pt idx="14183">
                  <c:v>1.0235489689641528</c:v>
                </c:pt>
                <c:pt idx="14184">
                  <c:v>1.0236633823315278</c:v>
                </c:pt>
                <c:pt idx="14185">
                  <c:v>1.0237789734866862</c:v>
                </c:pt>
                <c:pt idx="14186">
                  <c:v>1.023916285567811</c:v>
                </c:pt>
                <c:pt idx="14187">
                  <c:v>1.0240806662374056</c:v>
                </c:pt>
                <c:pt idx="14188">
                  <c:v>1.0242124166753555</c:v>
                </c:pt>
                <c:pt idx="14189">
                  <c:v>1.0243268826272751</c:v>
                </c:pt>
                <c:pt idx="14190">
                  <c:v>1.0244366921318888</c:v>
                </c:pt>
                <c:pt idx="14191">
                  <c:v>1.0245524979962224</c:v>
                </c:pt>
                <c:pt idx="14192">
                  <c:v>1.0247122843397973</c:v>
                </c:pt>
                <c:pt idx="14193">
                  <c:v>1.0248452391227085</c:v>
                </c:pt>
                <c:pt idx="14194">
                  <c:v>1.0250063686238389</c:v>
                </c:pt>
                <c:pt idx="14195">
                  <c:v>1.025129871500861</c:v>
                </c:pt>
                <c:pt idx="14196">
                  <c:v>1.0252650265561194</c:v>
                </c:pt>
                <c:pt idx="14197">
                  <c:v>1.0253859396775555</c:v>
                </c:pt>
                <c:pt idx="14198">
                  <c:v>1.0254962260193277</c:v>
                </c:pt>
                <c:pt idx="14199">
                  <c:v>1.0256121431456666</c:v>
                </c:pt>
                <c:pt idx="14200">
                  <c:v>1.0257297954956666</c:v>
                </c:pt>
                <c:pt idx="14201">
                  <c:v>1.0258860270844556</c:v>
                </c:pt>
                <c:pt idx="14202">
                  <c:v>1.0260222266779999</c:v>
                </c:pt>
                <c:pt idx="14203">
                  <c:v>1.0261910914712471</c:v>
                </c:pt>
                <c:pt idx="14204">
                  <c:v>1.0263151245647</c:v>
                </c:pt>
                <c:pt idx="14205">
                  <c:v>1.0264419456322973</c:v>
                </c:pt>
                <c:pt idx="14206">
                  <c:v>1.0266694935825111</c:v>
                </c:pt>
                <c:pt idx="14207">
                  <c:v>1.0268774530622695</c:v>
                </c:pt>
                <c:pt idx="14208">
                  <c:v>1.0270918055375418</c:v>
                </c:pt>
                <c:pt idx="14209">
                  <c:v>1.0272278822130609</c:v>
                </c:pt>
                <c:pt idx="14210">
                  <c:v>1.0273473592599223</c:v>
                </c:pt>
                <c:pt idx="14211">
                  <c:v>1.0275177996688416</c:v>
                </c:pt>
                <c:pt idx="14212">
                  <c:v>1.0276548661126028</c:v>
                </c:pt>
                <c:pt idx="14213">
                  <c:v>1.0277856373786916</c:v>
                </c:pt>
                <c:pt idx="14214">
                  <c:v>1.0279145585166083</c:v>
                </c:pt>
                <c:pt idx="14215">
                  <c:v>1.0280539906024917</c:v>
                </c:pt>
                <c:pt idx="14216">
                  <c:v>1.0281946327288944</c:v>
                </c:pt>
                <c:pt idx="14217">
                  <c:v>1.0283577558729362</c:v>
                </c:pt>
                <c:pt idx="14218">
                  <c:v>1.0284899120198334</c:v>
                </c:pt>
                <c:pt idx="14219">
                  <c:v>1.0285989756054332</c:v>
                </c:pt>
                <c:pt idx="14220">
                  <c:v>1.0287408834695806</c:v>
                </c:pt>
                <c:pt idx="14221">
                  <c:v>1.0288766556315945</c:v>
                </c:pt>
                <c:pt idx="14222">
                  <c:v>1.0289912262890055</c:v>
                </c:pt>
                <c:pt idx="14223">
                  <c:v>1.0291215345594611</c:v>
                </c:pt>
                <c:pt idx="14224">
                  <c:v>1.0292472975783862</c:v>
                </c:pt>
                <c:pt idx="14225">
                  <c:v>1.0293818142678999</c:v>
                </c:pt>
                <c:pt idx="14226">
                  <c:v>1.0295386983288639</c:v>
                </c:pt>
                <c:pt idx="14227">
                  <c:v>1.0296841017405167</c:v>
                </c:pt>
                <c:pt idx="14228">
                  <c:v>1.0298107800881056</c:v>
                </c:pt>
                <c:pt idx="14229">
                  <c:v>1.0299442970752695</c:v>
                </c:pt>
                <c:pt idx="14230">
                  <c:v>1.0300614643096917</c:v>
                </c:pt>
                <c:pt idx="14231">
                  <c:v>1.0302046336068027</c:v>
                </c:pt>
                <c:pt idx="14232">
                  <c:v>1.0303535283936389</c:v>
                </c:pt>
                <c:pt idx="14233">
                  <c:v>1.0305029093556917</c:v>
                </c:pt>
                <c:pt idx="14234">
                  <c:v>1.0306599420971334</c:v>
                </c:pt>
                <c:pt idx="14235">
                  <c:v>1.0308007444938001</c:v>
                </c:pt>
                <c:pt idx="14236">
                  <c:v>1.0309480770428971</c:v>
                </c:pt>
                <c:pt idx="14237">
                  <c:v>1.0310667582352946</c:v>
                </c:pt>
                <c:pt idx="14238">
                  <c:v>1.0311978573931584</c:v>
                </c:pt>
                <c:pt idx="14239">
                  <c:v>1.0313261661926889</c:v>
                </c:pt>
                <c:pt idx="14240">
                  <c:v>1.0314499256345944</c:v>
                </c:pt>
                <c:pt idx="14241">
                  <c:v>1.0315923121240389</c:v>
                </c:pt>
                <c:pt idx="14242">
                  <c:v>1.0317342446247724</c:v>
                </c:pt>
                <c:pt idx="14243">
                  <c:v>1.031864215466711</c:v>
                </c:pt>
                <c:pt idx="14244">
                  <c:v>1.0320226234197611</c:v>
                </c:pt>
                <c:pt idx="14245">
                  <c:v>1.0321370842059445</c:v>
                </c:pt>
                <c:pt idx="14246">
                  <c:v>1.0322846119271363</c:v>
                </c:pt>
                <c:pt idx="14247">
                  <c:v>1.0324182817671028</c:v>
                </c:pt>
                <c:pt idx="14248">
                  <c:v>1.0325457991494056</c:v>
                </c:pt>
                <c:pt idx="14249">
                  <c:v>1.0326722007327584</c:v>
                </c:pt>
                <c:pt idx="14250">
                  <c:v>1.0328080121013834</c:v>
                </c:pt>
                <c:pt idx="14251">
                  <c:v>1.0329288442267306</c:v>
                </c:pt>
                <c:pt idx="14252">
                  <c:v>1.0330589099725083</c:v>
                </c:pt>
                <c:pt idx="14253">
                  <c:v>1.0332014363341862</c:v>
                </c:pt>
                <c:pt idx="14254">
                  <c:v>1.0333208047019111</c:v>
                </c:pt>
                <c:pt idx="14255">
                  <c:v>1.0334564828872665</c:v>
                </c:pt>
                <c:pt idx="14256">
                  <c:v>1.0335613630877583</c:v>
                </c:pt>
                <c:pt idx="14257">
                  <c:v>1.0336985632446056</c:v>
                </c:pt>
                <c:pt idx="14258">
                  <c:v>1.0338412500090055</c:v>
                </c:pt>
                <c:pt idx="14259">
                  <c:v>1.0339649181895778</c:v>
                </c:pt>
                <c:pt idx="14260">
                  <c:v>1.0340989633401223</c:v>
                </c:pt>
                <c:pt idx="14261">
                  <c:v>1.0342408445808611</c:v>
                </c:pt>
                <c:pt idx="14262">
                  <c:v>1.0343703866004943</c:v>
                </c:pt>
                <c:pt idx="14263">
                  <c:v>1.0344913439618193</c:v>
                </c:pt>
                <c:pt idx="14264">
                  <c:v>1.0346262174182443</c:v>
                </c:pt>
                <c:pt idx="14265">
                  <c:v>1.034780429469214</c:v>
                </c:pt>
                <c:pt idx="14266">
                  <c:v>1.0349121994442387</c:v>
                </c:pt>
                <c:pt idx="14267">
                  <c:v>1.03504110170735</c:v>
                </c:pt>
                <c:pt idx="14268">
                  <c:v>1.0351742312643251</c:v>
                </c:pt>
                <c:pt idx="14269">
                  <c:v>1.0353144187397416</c:v>
                </c:pt>
                <c:pt idx="14270">
                  <c:v>1.0354447431696778</c:v>
                </c:pt>
                <c:pt idx="14271">
                  <c:v>1.0356016598145168</c:v>
                </c:pt>
                <c:pt idx="14272">
                  <c:v>1.0357492702537112</c:v>
                </c:pt>
                <c:pt idx="14273">
                  <c:v>1.035866048667164</c:v>
                </c:pt>
                <c:pt idx="14274">
                  <c:v>1.0359984229008332</c:v>
                </c:pt>
                <c:pt idx="14275">
                  <c:v>1.0361417748530695</c:v>
                </c:pt>
                <c:pt idx="14276">
                  <c:v>1.0362828816970167</c:v>
                </c:pt>
                <c:pt idx="14277">
                  <c:v>1.0364019082652194</c:v>
                </c:pt>
                <c:pt idx="14278">
                  <c:v>1.0365463125705694</c:v>
                </c:pt>
                <c:pt idx="14279">
                  <c:v>1.0367031351725251</c:v>
                </c:pt>
                <c:pt idx="14280">
                  <c:v>1.0368356505367471</c:v>
                </c:pt>
                <c:pt idx="14281">
                  <c:v>1.0369648664527444</c:v>
                </c:pt>
                <c:pt idx="14282">
                  <c:v>1.0371247829993555</c:v>
                </c:pt>
                <c:pt idx="14283">
                  <c:v>1.0372473097509805</c:v>
                </c:pt>
                <c:pt idx="14284">
                  <c:v>1.037398657335175</c:v>
                </c:pt>
                <c:pt idx="14285">
                  <c:v>1.0375195346938222</c:v>
                </c:pt>
                <c:pt idx="14286">
                  <c:v>1.0376506844494056</c:v>
                </c:pt>
                <c:pt idx="14287">
                  <c:v>1.0378050539890917</c:v>
                </c:pt>
                <c:pt idx="14288">
                  <c:v>1.0379361879163305</c:v>
                </c:pt>
                <c:pt idx="14289">
                  <c:v>1.0381096815400641</c:v>
                </c:pt>
                <c:pt idx="14290">
                  <c:v>1.0382274946901529</c:v>
                </c:pt>
                <c:pt idx="14291">
                  <c:v>1.0383928569157919</c:v>
                </c:pt>
                <c:pt idx="14292">
                  <c:v>1.0385365333822028</c:v>
                </c:pt>
                <c:pt idx="14293">
                  <c:v>1.0386595841911084</c:v>
                </c:pt>
                <c:pt idx="14294">
                  <c:v>1.0388065800401889</c:v>
                </c:pt>
                <c:pt idx="14295">
                  <c:v>1.0389612378676722</c:v>
                </c:pt>
                <c:pt idx="14296">
                  <c:v>1.0391050438086167</c:v>
                </c:pt>
                <c:pt idx="14297">
                  <c:v>1.0392314534054861</c:v>
                </c:pt>
                <c:pt idx="14298">
                  <c:v>1.0394073050551944</c:v>
                </c:pt>
                <c:pt idx="14299">
                  <c:v>1.0395553298128972</c:v>
                </c:pt>
                <c:pt idx="14300">
                  <c:v>1.039710865418114</c:v>
                </c:pt>
                <c:pt idx="14301">
                  <c:v>1.0398707130220195</c:v>
                </c:pt>
                <c:pt idx="14302">
                  <c:v>1.0400120368931027</c:v>
                </c:pt>
                <c:pt idx="14303">
                  <c:v>1.0401303168137861</c:v>
                </c:pt>
                <c:pt idx="14304">
                  <c:v>1.040264030032686</c:v>
                </c:pt>
                <c:pt idx="14305">
                  <c:v>1.0404332960976472</c:v>
                </c:pt>
                <c:pt idx="14306">
                  <c:v>1.0405472833580418</c:v>
                </c:pt>
                <c:pt idx="14307">
                  <c:v>1.0406999718480638</c:v>
                </c:pt>
                <c:pt idx="14308">
                  <c:v>1.040841698447861</c:v>
                </c:pt>
                <c:pt idx="14309">
                  <c:v>1.040995210409164</c:v>
                </c:pt>
                <c:pt idx="14310">
                  <c:v>1.0411605467398946</c:v>
                </c:pt>
                <c:pt idx="14311">
                  <c:v>1.0413224565320529</c:v>
                </c:pt>
                <c:pt idx="14312">
                  <c:v>1.0414589107698859</c:v>
                </c:pt>
                <c:pt idx="14313">
                  <c:v>1.0415842874844861</c:v>
                </c:pt>
                <c:pt idx="14314">
                  <c:v>1.0417234181695501</c:v>
                </c:pt>
                <c:pt idx="14315">
                  <c:v>1.0418841381867723</c:v>
                </c:pt>
                <c:pt idx="14316">
                  <c:v>1.0420438998275334</c:v>
                </c:pt>
                <c:pt idx="14317">
                  <c:v>1.0421890170044361</c:v>
                </c:pt>
                <c:pt idx="14318">
                  <c:v>1.0423625396357639</c:v>
                </c:pt>
                <c:pt idx="14319">
                  <c:v>1.0424992797109804</c:v>
                </c:pt>
                <c:pt idx="14320">
                  <c:v>1.042637340625125</c:v>
                </c:pt>
                <c:pt idx="14321">
                  <c:v>1.0427875849273445</c:v>
                </c:pt>
                <c:pt idx="14322">
                  <c:v>1.0429164285129944</c:v>
                </c:pt>
                <c:pt idx="14323">
                  <c:v>1.0430407667822306</c:v>
                </c:pt>
                <c:pt idx="14324">
                  <c:v>1.0431643127732806</c:v>
                </c:pt>
                <c:pt idx="14325">
                  <c:v>1.0432962313625527</c:v>
                </c:pt>
                <c:pt idx="14326">
                  <c:v>1.0434445689121861</c:v>
                </c:pt>
                <c:pt idx="14327">
                  <c:v>1.0435970434877584</c:v>
                </c:pt>
                <c:pt idx="14328">
                  <c:v>1.0437257375982054</c:v>
                </c:pt>
                <c:pt idx="14329">
                  <c:v>1.0438537561893444</c:v>
                </c:pt>
                <c:pt idx="14330">
                  <c:v>1.0439948268069139</c:v>
                </c:pt>
                <c:pt idx="14331">
                  <c:v>1.0441279267602472</c:v>
                </c:pt>
                <c:pt idx="14332">
                  <c:v>1.0442513741387249</c:v>
                </c:pt>
                <c:pt idx="14333">
                  <c:v>1.0443811979558724</c:v>
                </c:pt>
                <c:pt idx="14334">
                  <c:v>1.0445167359378584</c:v>
                </c:pt>
                <c:pt idx="14335">
                  <c:v>1.0446663355165056</c:v>
                </c:pt>
                <c:pt idx="14336">
                  <c:v>1.0448142662975501</c:v>
                </c:pt>
                <c:pt idx="14337">
                  <c:v>1.0449494289027306</c:v>
                </c:pt>
                <c:pt idx="14338">
                  <c:v>1.0450933935244862</c:v>
                </c:pt>
                <c:pt idx="14339">
                  <c:v>1.0452602816952583</c:v>
                </c:pt>
                <c:pt idx="14340">
                  <c:v>1.0453838145070582</c:v>
                </c:pt>
                <c:pt idx="14341">
                  <c:v>1.0455558071533835</c:v>
                </c:pt>
                <c:pt idx="14342">
                  <c:v>1.045721151100264</c:v>
                </c:pt>
                <c:pt idx="14343">
                  <c:v>1.0458841129144028</c:v>
                </c:pt>
                <c:pt idx="14344">
                  <c:v>1.0460241509808417</c:v>
                </c:pt>
                <c:pt idx="14345">
                  <c:v>1.0461609323157195</c:v>
                </c:pt>
                <c:pt idx="14346">
                  <c:v>1.0462882141272223</c:v>
                </c:pt>
                <c:pt idx="14347">
                  <c:v>1.0464293097787416</c:v>
                </c:pt>
                <c:pt idx="14348">
                  <c:v>1.0465742688708835</c:v>
                </c:pt>
                <c:pt idx="14349">
                  <c:v>1.046700485746064</c:v>
                </c:pt>
                <c:pt idx="14350">
                  <c:v>1.0468266677856444</c:v>
                </c:pt>
                <c:pt idx="14351">
                  <c:v>1.0469624495506278</c:v>
                </c:pt>
                <c:pt idx="14352">
                  <c:v>1.0470802276002027</c:v>
                </c:pt>
                <c:pt idx="14353">
                  <c:v>1.0472028124332418</c:v>
                </c:pt>
                <c:pt idx="14354">
                  <c:v>1.0473297335041889</c:v>
                </c:pt>
                <c:pt idx="14355">
                  <c:v>1.0474839006529888</c:v>
                </c:pt>
                <c:pt idx="14356">
                  <c:v>1.047625267306961</c:v>
                </c:pt>
                <c:pt idx="14357">
                  <c:v>1.0477781986527972</c:v>
                </c:pt>
                <c:pt idx="14358">
                  <c:v>1.0479026495085806</c:v>
                </c:pt>
                <c:pt idx="14359">
                  <c:v>1.0480679853094945</c:v>
                </c:pt>
                <c:pt idx="14360">
                  <c:v>1.0482112429539361</c:v>
                </c:pt>
                <c:pt idx="14361">
                  <c:v>1.0483377005656556</c:v>
                </c:pt>
                <c:pt idx="14362">
                  <c:v>1.0484744618998609</c:v>
                </c:pt>
                <c:pt idx="14363">
                  <c:v>1.0485952928331139</c:v>
                </c:pt>
                <c:pt idx="14364">
                  <c:v>1.0487621384859083</c:v>
                </c:pt>
                <c:pt idx="14365">
                  <c:v>1.0488986265659306</c:v>
                </c:pt>
                <c:pt idx="14366">
                  <c:v>1.049010822375614</c:v>
                </c:pt>
                <c:pt idx="14367">
                  <c:v>1.0491436160273</c:v>
                </c:pt>
                <c:pt idx="14368">
                  <c:v>1.0492682126495556</c:v>
                </c:pt>
                <c:pt idx="14369">
                  <c:v>1.0494092739952916</c:v>
                </c:pt>
                <c:pt idx="14370">
                  <c:v>1.0495433397425529</c:v>
                </c:pt>
                <c:pt idx="14371">
                  <c:v>1.0496693554189445</c:v>
                </c:pt>
                <c:pt idx="14372">
                  <c:v>1.0497996973991388</c:v>
                </c:pt>
                <c:pt idx="14373">
                  <c:v>1.0499294402201944</c:v>
                </c:pt>
                <c:pt idx="14374">
                  <c:v>1.0500398106707445</c:v>
                </c:pt>
                <c:pt idx="14375">
                  <c:v>1.0501625725295807</c:v>
                </c:pt>
                <c:pt idx="14376">
                  <c:v>1.0502920560704334</c:v>
                </c:pt>
                <c:pt idx="14377">
                  <c:v>1.0504440806971638</c:v>
                </c:pt>
                <c:pt idx="14378">
                  <c:v>1.0505995059013362</c:v>
                </c:pt>
                <c:pt idx="14379">
                  <c:v>1.0507664907640861</c:v>
                </c:pt>
                <c:pt idx="14380">
                  <c:v>1.0508904242515555</c:v>
                </c:pt>
                <c:pt idx="14381">
                  <c:v>1.0510471041997251</c:v>
                </c:pt>
                <c:pt idx="14382">
                  <c:v>1.0511926037735388</c:v>
                </c:pt>
                <c:pt idx="14383">
                  <c:v>1.0513478422164917</c:v>
                </c:pt>
                <c:pt idx="14384">
                  <c:v>1.0515056618054694</c:v>
                </c:pt>
                <c:pt idx="14385">
                  <c:v>1.0516124814086474</c:v>
                </c:pt>
                <c:pt idx="14386">
                  <c:v>1.0518038833141305</c:v>
                </c:pt>
                <c:pt idx="14387">
                  <c:v>1.0519238996505722</c:v>
                </c:pt>
                <c:pt idx="14388">
                  <c:v>1.0520692254437334</c:v>
                </c:pt>
                <c:pt idx="14389">
                  <c:v>1.0522076612710944</c:v>
                </c:pt>
                <c:pt idx="14390">
                  <c:v>1.0523959087000945</c:v>
                </c:pt>
                <c:pt idx="14391">
                  <c:v>1.0525449183252111</c:v>
                </c:pt>
                <c:pt idx="14392">
                  <c:v>1.0527198941177778</c:v>
                </c:pt>
                <c:pt idx="14393">
                  <c:v>1.0528576365444389</c:v>
                </c:pt>
                <c:pt idx="14394">
                  <c:v>1.0529789514011805</c:v>
                </c:pt>
                <c:pt idx="14395">
                  <c:v>1.0531136721372583</c:v>
                </c:pt>
                <c:pt idx="14396">
                  <c:v>1.0532392469379612</c:v>
                </c:pt>
                <c:pt idx="14397">
                  <c:v>1.0533775311046167</c:v>
                </c:pt>
                <c:pt idx="14398">
                  <c:v>1.0535293442673139</c:v>
                </c:pt>
                <c:pt idx="14399">
                  <c:v>1.0536462205648418</c:v>
                </c:pt>
                <c:pt idx="14400">
                  <c:v>1.0537723800208834</c:v>
                </c:pt>
                <c:pt idx="14401">
                  <c:v>1.0538978357447502</c:v>
                </c:pt>
                <c:pt idx="14402">
                  <c:v>1.0540417479806472</c:v>
                </c:pt>
                <c:pt idx="14403">
                  <c:v>1.0541770059532583</c:v>
                </c:pt>
                <c:pt idx="14404">
                  <c:v>1.0542914256784639</c:v>
                </c:pt>
                <c:pt idx="14405">
                  <c:v>1.054425370825661</c:v>
                </c:pt>
                <c:pt idx="14406">
                  <c:v>1.0545743403832111</c:v>
                </c:pt>
                <c:pt idx="14407">
                  <c:v>1.0546990499231528</c:v>
                </c:pt>
                <c:pt idx="14408">
                  <c:v>1.0548433330986222</c:v>
                </c:pt>
                <c:pt idx="14409">
                  <c:v>1.054986546304489</c:v>
                </c:pt>
                <c:pt idx="14410">
                  <c:v>1.0551280028290195</c:v>
                </c:pt>
                <c:pt idx="14411">
                  <c:v>1.055258310370975</c:v>
                </c:pt>
                <c:pt idx="14412">
                  <c:v>1.0553923264476972</c:v>
                </c:pt>
                <c:pt idx="14413">
                  <c:v>1.0555183615287138</c:v>
                </c:pt>
                <c:pt idx="14414">
                  <c:v>1.0556560224956917</c:v>
                </c:pt>
                <c:pt idx="14415">
                  <c:v>1.0557936083608195</c:v>
                </c:pt>
                <c:pt idx="14416">
                  <c:v>1.0559413031074723</c:v>
                </c:pt>
                <c:pt idx="14417">
                  <c:v>1.0560797137684277</c:v>
                </c:pt>
                <c:pt idx="14418">
                  <c:v>1.0561987290779749</c:v>
                </c:pt>
                <c:pt idx="14419">
                  <c:v>1.0563269491328111</c:v>
                </c:pt>
                <c:pt idx="14420">
                  <c:v>1.0564566354619109</c:v>
                </c:pt>
                <c:pt idx="14421">
                  <c:v>1.0566695492797415</c:v>
                </c:pt>
                <c:pt idx="14422">
                  <c:v>1.0567898052268556</c:v>
                </c:pt>
                <c:pt idx="14423">
                  <c:v>1.0569286880890527</c:v>
                </c:pt>
                <c:pt idx="14424">
                  <c:v>1.0570789282189472</c:v>
                </c:pt>
                <c:pt idx="14425">
                  <c:v>1.0571977921326945</c:v>
                </c:pt>
                <c:pt idx="14426">
                  <c:v>1.0573330407672445</c:v>
                </c:pt>
                <c:pt idx="14427">
                  <c:v>1.0574627426597807</c:v>
                </c:pt>
                <c:pt idx="14428">
                  <c:v>1.0576048860947276</c:v>
                </c:pt>
                <c:pt idx="14429">
                  <c:v>1.0577296099397862</c:v>
                </c:pt>
                <c:pt idx="14430">
                  <c:v>1.0578656349579472</c:v>
                </c:pt>
                <c:pt idx="14431">
                  <c:v>1.0580283082193778</c:v>
                </c:pt>
                <c:pt idx="14432">
                  <c:v>1.0581559853421305</c:v>
                </c:pt>
                <c:pt idx="14433">
                  <c:v>1.0582684534125835</c:v>
                </c:pt>
                <c:pt idx="14434">
                  <c:v>1.0584089038769389</c:v>
                </c:pt>
                <c:pt idx="14435">
                  <c:v>1.058542114363775</c:v>
                </c:pt>
                <c:pt idx="14436">
                  <c:v>1.058685743278925</c:v>
                </c:pt>
                <c:pt idx="14437">
                  <c:v>1.0588208624389417</c:v>
                </c:pt>
                <c:pt idx="14438">
                  <c:v>1.0589581973022861</c:v>
                </c:pt>
                <c:pt idx="14439">
                  <c:v>1.0590680551528917</c:v>
                </c:pt>
                <c:pt idx="14440">
                  <c:v>1.0592072519991111</c:v>
                </c:pt>
                <c:pt idx="14441">
                  <c:v>1.0593820579184416</c:v>
                </c:pt>
                <c:pt idx="14442">
                  <c:v>1.0594945821497166</c:v>
                </c:pt>
                <c:pt idx="14443">
                  <c:v>1.0596728568606888</c:v>
                </c:pt>
                <c:pt idx="14444">
                  <c:v>1.0598217277394388</c:v>
                </c:pt>
                <c:pt idx="14445">
                  <c:v>1.0599642324447611</c:v>
                </c:pt>
                <c:pt idx="14446">
                  <c:v>1.0600954731305416</c:v>
                </c:pt>
                <c:pt idx="14447">
                  <c:v>1.0602492962280889</c:v>
                </c:pt>
                <c:pt idx="14448">
                  <c:v>1.060409992006089</c:v>
                </c:pt>
                <c:pt idx="14449">
                  <c:v>1.0605434015062112</c:v>
                </c:pt>
                <c:pt idx="14450">
                  <c:v>1.0606855371925556</c:v>
                </c:pt>
                <c:pt idx="14451">
                  <c:v>1.0608489736583473</c:v>
                </c:pt>
                <c:pt idx="14452">
                  <c:v>1.0609977465205722</c:v>
                </c:pt>
                <c:pt idx="14453">
                  <c:v>1.0611459831396721</c:v>
                </c:pt>
                <c:pt idx="14454">
                  <c:v>1.0612896612617695</c:v>
                </c:pt>
                <c:pt idx="14455">
                  <c:v>1.0614293383889721</c:v>
                </c:pt>
                <c:pt idx="14456">
                  <c:v>1.0615667904085584</c:v>
                </c:pt>
                <c:pt idx="14457">
                  <c:v>1.0617057236035639</c:v>
                </c:pt>
                <c:pt idx="14458">
                  <c:v>1.0618555455737639</c:v>
                </c:pt>
                <c:pt idx="14459">
                  <c:v>1.0619788196351778</c:v>
                </c:pt>
                <c:pt idx="14460">
                  <c:v>1.0621248616774861</c:v>
                </c:pt>
                <c:pt idx="14461">
                  <c:v>1.0622879164086443</c:v>
                </c:pt>
                <c:pt idx="14462">
                  <c:v>1.0624121040768084</c:v>
                </c:pt>
                <c:pt idx="14463">
                  <c:v>1.062556908660464</c:v>
                </c:pt>
                <c:pt idx="14464">
                  <c:v>1.0627416539192194</c:v>
                </c:pt>
                <c:pt idx="14465">
                  <c:v>1.0628941775030556</c:v>
                </c:pt>
                <c:pt idx="14466">
                  <c:v>1.0630841722753306</c:v>
                </c:pt>
                <c:pt idx="14467">
                  <c:v>1.0632405525445916</c:v>
                </c:pt>
                <c:pt idx="14468">
                  <c:v>1.0634169169929277</c:v>
                </c:pt>
                <c:pt idx="14469">
                  <c:v>1.0636532437139083</c:v>
                </c:pt>
                <c:pt idx="14470">
                  <c:v>1.0640133961041749</c:v>
                </c:pt>
                <c:pt idx="14471">
                  <c:v>1.0643215154276944</c:v>
                </c:pt>
                <c:pt idx="14472">
                  <c:v>1.0646824104256083</c:v>
                </c:pt>
                <c:pt idx="14473">
                  <c:v>1.0651617603169528</c:v>
                </c:pt>
                <c:pt idx="14474">
                  <c:v>1.065517286724514</c:v>
                </c:pt>
                <c:pt idx="14475">
                  <c:v>1.0657125550508473</c:v>
                </c:pt>
                <c:pt idx="14476">
                  <c:v>1.0660298738876972</c:v>
                </c:pt>
                <c:pt idx="14477">
                  <c:v>1.0663789606756611</c:v>
                </c:pt>
                <c:pt idx="14478">
                  <c:v>1.0666809727748223</c:v>
                </c:pt>
                <c:pt idx="14479">
                  <c:v>1.0671738114621889</c:v>
                </c:pt>
                <c:pt idx="14480">
                  <c:v>1.0673941166533361</c:v>
                </c:pt>
                <c:pt idx="14481">
                  <c:v>1.0681340373224666</c:v>
                </c:pt>
                <c:pt idx="14482">
                  <c:v>1.069309111634889</c:v>
                </c:pt>
                <c:pt idx="14483">
                  <c:v>1.0699163039525332</c:v>
                </c:pt>
                <c:pt idx="14484">
                  <c:v>1.0704281289047637</c:v>
                </c:pt>
                <c:pt idx="14485">
                  <c:v>1.0714592270056389</c:v>
                </c:pt>
                <c:pt idx="14486">
                  <c:v>1.072622486882739</c:v>
                </c:pt>
                <c:pt idx="14487">
                  <c:v>1.0741380205419306</c:v>
                </c:pt>
                <c:pt idx="14488">
                  <c:v>1.0748925860060583</c:v>
                </c:pt>
                <c:pt idx="14489">
                  <c:v>1.0764379829168305</c:v>
                </c:pt>
                <c:pt idx="14490">
                  <c:v>1.0772402448786609</c:v>
                </c:pt>
                <c:pt idx="14491">
                  <c:v>1.0776174546612611</c:v>
                </c:pt>
                <c:pt idx="14492">
                  <c:v>1.0781615412897527</c:v>
                </c:pt>
                <c:pt idx="14493">
                  <c:v>1.0784913182920861</c:v>
                </c:pt>
                <c:pt idx="14494">
                  <c:v>1.0787203580141056</c:v>
                </c:pt>
                <c:pt idx="14495">
                  <c:v>1.0789255877335862</c:v>
                </c:pt>
                <c:pt idx="14496">
                  <c:v>1.0790913374556417</c:v>
                </c:pt>
                <c:pt idx="14497">
                  <c:v>1.0792615318298333</c:v>
                </c:pt>
                <c:pt idx="14498">
                  <c:v>1.0794577862156749</c:v>
                </c:pt>
                <c:pt idx="14499">
                  <c:v>1.0799261940187861</c:v>
                </c:pt>
                <c:pt idx="14500">
                  <c:v>1.0802559583716917</c:v>
                </c:pt>
                <c:pt idx="14501">
                  <c:v>1.0805979242589721</c:v>
                </c:pt>
                <c:pt idx="14502">
                  <c:v>1.0808100392421083</c:v>
                </c:pt>
                <c:pt idx="14503">
                  <c:v>1.0809634788168776</c:v>
                </c:pt>
                <c:pt idx="14504">
                  <c:v>1.0810860910680555</c:v>
                </c:pt>
                <c:pt idx="14505">
                  <c:v>1.0812545686297945</c:v>
                </c:pt>
                <c:pt idx="14506">
                  <c:v>1.0814878368377667</c:v>
                </c:pt>
                <c:pt idx="14507">
                  <c:v>1.0817351311445222</c:v>
                </c:pt>
                <c:pt idx="14508">
                  <c:v>1.0820063813527416</c:v>
                </c:pt>
                <c:pt idx="14509">
                  <c:v>1.0822184499104806</c:v>
                </c:pt>
                <c:pt idx="14510">
                  <c:v>1.0823531957467389</c:v>
                </c:pt>
                <c:pt idx="14511">
                  <c:v>1.0825669828388418</c:v>
                </c:pt>
                <c:pt idx="14512">
                  <c:v>1.0827346970637639</c:v>
                </c:pt>
                <c:pt idx="14513">
                  <c:v>1.0828762133916194</c:v>
                </c:pt>
                <c:pt idx="14514">
                  <c:v>1.0830679638518221</c:v>
                </c:pt>
                <c:pt idx="14515">
                  <c:v>1.083223799533314</c:v>
                </c:pt>
                <c:pt idx="14516">
                  <c:v>1.0833572482400444</c:v>
                </c:pt>
                <c:pt idx="14517">
                  <c:v>1.0835113081004861</c:v>
                </c:pt>
                <c:pt idx="14518">
                  <c:v>1.0836829020579637</c:v>
                </c:pt>
                <c:pt idx="14519">
                  <c:v>1.0838624147574083</c:v>
                </c:pt>
                <c:pt idx="14520">
                  <c:v>1.084026551114186</c:v>
                </c:pt>
                <c:pt idx="14521">
                  <c:v>1.0842002696461139</c:v>
                </c:pt>
                <c:pt idx="14522">
                  <c:v>1.0844058146079361</c:v>
                </c:pt>
                <c:pt idx="14523">
                  <c:v>1.0845620707008556</c:v>
                </c:pt>
                <c:pt idx="14524">
                  <c:v>1.084698269632125</c:v>
                </c:pt>
                <c:pt idx="14525">
                  <c:v>1.0848599232567666</c:v>
                </c:pt>
                <c:pt idx="14526">
                  <c:v>1.0849997764163528</c:v>
                </c:pt>
                <c:pt idx="14527">
                  <c:v>1.085132300456364</c:v>
                </c:pt>
                <c:pt idx="14528">
                  <c:v>1.0853146015935473</c:v>
                </c:pt>
                <c:pt idx="14529">
                  <c:v>1.0854716436068195</c:v>
                </c:pt>
                <c:pt idx="14530">
                  <c:v>1.0856125370661416</c:v>
                </c:pt>
                <c:pt idx="14531">
                  <c:v>1.0857462788952694</c:v>
                </c:pt>
                <c:pt idx="14532">
                  <c:v>1.0858866862456</c:v>
                </c:pt>
                <c:pt idx="14533">
                  <c:v>1.0860341052876556</c:v>
                </c:pt>
                <c:pt idx="14534">
                  <c:v>1.0861890704101971</c:v>
                </c:pt>
                <c:pt idx="14535">
                  <c:v>1.0863528615236278</c:v>
                </c:pt>
                <c:pt idx="14536">
                  <c:v>1.0864936477608138</c:v>
                </c:pt>
                <c:pt idx="14537">
                  <c:v>1.0866525383128054</c:v>
                </c:pt>
                <c:pt idx="14538">
                  <c:v>1.0868305825524833</c:v>
                </c:pt>
                <c:pt idx="14539">
                  <c:v>1.0869753630956001</c:v>
                </c:pt>
                <c:pt idx="14540">
                  <c:v>1.0871322535806223</c:v>
                </c:pt>
                <c:pt idx="14541">
                  <c:v>1.0873311102390277</c:v>
                </c:pt>
                <c:pt idx="14542">
                  <c:v>1.0874787712097167</c:v>
                </c:pt>
                <c:pt idx="14543">
                  <c:v>1.0876359566052749</c:v>
                </c:pt>
                <c:pt idx="14544">
                  <c:v>1.0878511052661473</c:v>
                </c:pt>
                <c:pt idx="14545">
                  <c:v>1.0879917800426471</c:v>
                </c:pt>
                <c:pt idx="14546">
                  <c:v>1.0881569851107058</c:v>
                </c:pt>
                <c:pt idx="14547">
                  <c:v>1.0883088682757471</c:v>
                </c:pt>
                <c:pt idx="14548">
                  <c:v>1.0886145720216944</c:v>
                </c:pt>
                <c:pt idx="14549">
                  <c:v>1.088995329803889</c:v>
                </c:pt>
                <c:pt idx="14550">
                  <c:v>1.0891851413912221</c:v>
                </c:pt>
                <c:pt idx="14551">
                  <c:v>1.0893546174632165</c:v>
                </c:pt>
                <c:pt idx="14552">
                  <c:v>1.0895431356959862</c:v>
                </c:pt>
                <c:pt idx="14553">
                  <c:v>1.0897263254721945</c:v>
                </c:pt>
                <c:pt idx="14554">
                  <c:v>1.2619202842315029</c:v>
                </c:pt>
                <c:pt idx="14555">
                  <c:v>1.262022477255925</c:v>
                </c:pt>
                <c:pt idx="14556">
                  <c:v>1.2621224034494807</c:v>
                </c:pt>
                <c:pt idx="14557">
                  <c:v>1.2622208309173584</c:v>
                </c:pt>
                <c:pt idx="14558">
                  <c:v>1.2623203298118362</c:v>
                </c:pt>
                <c:pt idx="14559">
                  <c:v>1.262418483893075</c:v>
                </c:pt>
                <c:pt idx="14560">
                  <c:v>1.2625188901027029</c:v>
                </c:pt>
                <c:pt idx="14561">
                  <c:v>1.2626211212078722</c:v>
                </c:pt>
                <c:pt idx="14562">
                  <c:v>1.2627226015594251</c:v>
                </c:pt>
                <c:pt idx="14563">
                  <c:v>1.2628252387709082</c:v>
                </c:pt>
                <c:pt idx="14564">
                  <c:v>1.2629264026880249</c:v>
                </c:pt>
                <c:pt idx="14565">
                  <c:v>1.2630241601334666</c:v>
                </c:pt>
                <c:pt idx="14566">
                  <c:v>1.2631253896156944</c:v>
                </c:pt>
                <c:pt idx="14567">
                  <c:v>1.2632284483644693</c:v>
                </c:pt>
                <c:pt idx="14568">
                  <c:v>1.2633305031061168</c:v>
                </c:pt>
                <c:pt idx="14569">
                  <c:v>1.2634302502208279</c:v>
                </c:pt>
                <c:pt idx="14570">
                  <c:v>1.2635307947132304</c:v>
                </c:pt>
                <c:pt idx="14571">
                  <c:v>1.2636307124959081</c:v>
                </c:pt>
                <c:pt idx="14572">
                  <c:v>1.2637351506948471</c:v>
                </c:pt>
                <c:pt idx="14573">
                  <c:v>1.2638343780570556</c:v>
                </c:pt>
                <c:pt idx="14574">
                  <c:v>1.2639364873038388</c:v>
                </c:pt>
                <c:pt idx="14575">
                  <c:v>1.2640359130170611</c:v>
                </c:pt>
                <c:pt idx="14576">
                  <c:v>1.2641347961955582</c:v>
                </c:pt>
                <c:pt idx="14577">
                  <c:v>1.2642331427335722</c:v>
                </c:pt>
                <c:pt idx="14578">
                  <c:v>1.2643515753083749</c:v>
                </c:pt>
                <c:pt idx="14579">
                  <c:v>1.2644519866175112</c:v>
                </c:pt>
                <c:pt idx="14580">
                  <c:v>1.2645501639445611</c:v>
                </c:pt>
                <c:pt idx="14581">
                  <c:v>1.2646489181783445</c:v>
                </c:pt>
                <c:pt idx="14582">
                  <c:v>1.2647513800197168</c:v>
                </c:pt>
                <c:pt idx="14583">
                  <c:v>1.2648543939325527</c:v>
                </c:pt>
                <c:pt idx="14584">
                  <c:v>1.2649581695927499</c:v>
                </c:pt>
                <c:pt idx="14585">
                  <c:v>1.2650569297207721</c:v>
                </c:pt>
                <c:pt idx="14586">
                  <c:v>1.2651526328590166</c:v>
                </c:pt>
                <c:pt idx="14587">
                  <c:v>1.2652524991830167</c:v>
                </c:pt>
                <c:pt idx="14588">
                  <c:v>1.2653571986489807</c:v>
                </c:pt>
                <c:pt idx="14589">
                  <c:v>1.265462371773189</c:v>
                </c:pt>
                <c:pt idx="14590">
                  <c:v>1.2655615084038834</c:v>
                </c:pt>
                <c:pt idx="14591">
                  <c:v>1.2656626842419307</c:v>
                </c:pt>
                <c:pt idx="14592">
                  <c:v>1.2657660589615498</c:v>
                </c:pt>
                <c:pt idx="14593">
                  <c:v>1.2658698629670666</c:v>
                </c:pt>
                <c:pt idx="14594">
                  <c:v>1.2659767280022278</c:v>
                </c:pt>
                <c:pt idx="14595">
                  <c:v>1.266078270276386</c:v>
                </c:pt>
                <c:pt idx="14596">
                  <c:v>1.2661801020304362</c:v>
                </c:pt>
                <c:pt idx="14597">
                  <c:v>1.2662798098060803</c:v>
                </c:pt>
                <c:pt idx="14598">
                  <c:v>1.2663842169443751</c:v>
                </c:pt>
                <c:pt idx="14599">
                  <c:v>1.2664876543151</c:v>
                </c:pt>
                <c:pt idx="14600">
                  <c:v>1.2665970793035277</c:v>
                </c:pt>
                <c:pt idx="14601">
                  <c:v>1.2666966118415195</c:v>
                </c:pt>
                <c:pt idx="14602">
                  <c:v>1.2667916831043029</c:v>
                </c:pt>
                <c:pt idx="14603">
                  <c:v>1.2668930396106501</c:v>
                </c:pt>
                <c:pt idx="14604">
                  <c:v>1.2670009783241472</c:v>
                </c:pt>
                <c:pt idx="14605">
                  <c:v>1.2671070966455666</c:v>
                </c:pt>
                <c:pt idx="14606">
                  <c:v>1.2672128972080001</c:v>
                </c:pt>
                <c:pt idx="14607">
                  <c:v>1.2673156736956694</c:v>
                </c:pt>
                <c:pt idx="14608">
                  <c:v>1.2674230533838251</c:v>
                </c:pt>
                <c:pt idx="14609">
                  <c:v>1.2675275150934833</c:v>
                </c:pt>
                <c:pt idx="14610">
                  <c:v>1.2676307226551888</c:v>
                </c:pt>
                <c:pt idx="14611">
                  <c:v>1.2677324290408027</c:v>
                </c:pt>
                <c:pt idx="14612">
                  <c:v>1.2678350175089306</c:v>
                </c:pt>
                <c:pt idx="14613">
                  <c:v>1.2679401715596501</c:v>
                </c:pt>
                <c:pt idx="14614">
                  <c:v>1.2680407251914332</c:v>
                </c:pt>
                <c:pt idx="14615">
                  <c:v>1.2681501868698308</c:v>
                </c:pt>
                <c:pt idx="14616">
                  <c:v>1.2682579789559028</c:v>
                </c:pt>
                <c:pt idx="14617">
                  <c:v>1.2683594237433526</c:v>
                </c:pt>
                <c:pt idx="14618">
                  <c:v>1.268460194137361</c:v>
                </c:pt>
                <c:pt idx="14619">
                  <c:v>1.2685617812474557</c:v>
                </c:pt>
                <c:pt idx="14620">
                  <c:v>1.2686664940251222</c:v>
                </c:pt>
                <c:pt idx="14621">
                  <c:v>1.2687664107481638</c:v>
                </c:pt>
                <c:pt idx="14622">
                  <c:v>1.2688642827669776</c:v>
                </c:pt>
                <c:pt idx="14623">
                  <c:v>1.2689655023813224</c:v>
                </c:pt>
                <c:pt idx="14624">
                  <c:v>1.2690704803996611</c:v>
                </c:pt>
                <c:pt idx="14625">
                  <c:v>1.269172343810397</c:v>
                </c:pt>
                <c:pt idx="14626">
                  <c:v>1.2692754202418834</c:v>
                </c:pt>
                <c:pt idx="14627">
                  <c:v>1.2693739612897224</c:v>
                </c:pt>
                <c:pt idx="14628">
                  <c:v>1.2694711026880472</c:v>
                </c:pt>
                <c:pt idx="14629">
                  <c:v>1.269572824107275</c:v>
                </c:pt>
                <c:pt idx="14630">
                  <c:v>1.269680238631036</c:v>
                </c:pt>
                <c:pt idx="14631">
                  <c:v>1.2697818612390084</c:v>
                </c:pt>
                <c:pt idx="14632">
                  <c:v>1.2698823344707471</c:v>
                </c:pt>
                <c:pt idx="14633">
                  <c:v>1.2699817410442555</c:v>
                </c:pt>
                <c:pt idx="14634">
                  <c:v>1.2700851232475694</c:v>
                </c:pt>
                <c:pt idx="14635">
                  <c:v>1.2701887877782165</c:v>
                </c:pt>
                <c:pt idx="14636">
                  <c:v>1.2702925016482667</c:v>
                </c:pt>
                <c:pt idx="14637">
                  <c:v>1.2703980469041387</c:v>
                </c:pt>
                <c:pt idx="14638">
                  <c:v>1.2705028181605862</c:v>
                </c:pt>
                <c:pt idx="14639">
                  <c:v>1.2706052349011083</c:v>
                </c:pt>
                <c:pt idx="14640">
                  <c:v>1.2707083001401667</c:v>
                </c:pt>
                <c:pt idx="14641">
                  <c:v>1.2708146689997777</c:v>
                </c:pt>
                <c:pt idx="14642">
                  <c:v>1.2709182926681306</c:v>
                </c:pt>
                <c:pt idx="14643">
                  <c:v>1.271024925841225</c:v>
                </c:pt>
                <c:pt idx="14644">
                  <c:v>1.2711307234234279</c:v>
                </c:pt>
                <c:pt idx="14645">
                  <c:v>1.2712361176146387</c:v>
                </c:pt>
                <c:pt idx="14646">
                  <c:v>1.2713360689083721</c:v>
                </c:pt>
                <c:pt idx="14647">
                  <c:v>1.2714392636881915</c:v>
                </c:pt>
                <c:pt idx="14648">
                  <c:v>1.271540609664386</c:v>
                </c:pt>
                <c:pt idx="14649">
                  <c:v>1.2716428109672333</c:v>
                </c:pt>
                <c:pt idx="14650">
                  <c:v>1.2717465894752056</c:v>
                </c:pt>
                <c:pt idx="14651">
                  <c:v>1.2718509272734306</c:v>
                </c:pt>
                <c:pt idx="14652">
                  <c:v>1.2719548341963001</c:v>
                </c:pt>
                <c:pt idx="14653">
                  <c:v>1.2720584352148887</c:v>
                </c:pt>
                <c:pt idx="14654">
                  <c:v>1.2721624908182332</c:v>
                </c:pt>
                <c:pt idx="14655">
                  <c:v>1.2722621623012749</c:v>
                </c:pt>
                <c:pt idx="14656">
                  <c:v>1.2723673639032556</c:v>
                </c:pt>
                <c:pt idx="14657">
                  <c:v>1.2724703136417583</c:v>
                </c:pt>
                <c:pt idx="14658">
                  <c:v>1.2725715933243416</c:v>
                </c:pt>
                <c:pt idx="14659">
                  <c:v>1.2726707877715415</c:v>
                </c:pt>
                <c:pt idx="14660">
                  <c:v>1.2727739027473639</c:v>
                </c:pt>
                <c:pt idx="14661">
                  <c:v>1.2728765538003695</c:v>
                </c:pt>
                <c:pt idx="14662">
                  <c:v>1.2729806651671722</c:v>
                </c:pt>
                <c:pt idx="14663">
                  <c:v>1.2730843940046084</c:v>
                </c:pt>
                <c:pt idx="14664">
                  <c:v>1.273184689084689</c:v>
                </c:pt>
                <c:pt idx="14665">
                  <c:v>1.2732867864105415</c:v>
                </c:pt>
                <c:pt idx="14666">
                  <c:v>1.2733901247051027</c:v>
                </c:pt>
                <c:pt idx="14667">
                  <c:v>1.2734900054666722</c:v>
                </c:pt>
                <c:pt idx="14668">
                  <c:v>1.2735896515183971</c:v>
                </c:pt>
                <c:pt idx="14669">
                  <c:v>1.2736888112624469</c:v>
                </c:pt>
                <c:pt idx="14670">
                  <c:v>1.2737914917866389</c:v>
                </c:pt>
                <c:pt idx="14671">
                  <c:v>1.2738920132981388</c:v>
                </c:pt>
                <c:pt idx="14672">
                  <c:v>1.2739998307492972</c:v>
                </c:pt>
                <c:pt idx="14673">
                  <c:v>1.2741013906399388</c:v>
                </c:pt>
                <c:pt idx="14674">
                  <c:v>1.2742031194766359</c:v>
                </c:pt>
                <c:pt idx="14675">
                  <c:v>1.2743084452549611</c:v>
                </c:pt>
                <c:pt idx="14676">
                  <c:v>1.2744132410817666</c:v>
                </c:pt>
                <c:pt idx="14677">
                  <c:v>1.2745159409443529</c:v>
                </c:pt>
                <c:pt idx="14678">
                  <c:v>1.2746244384845082</c:v>
                </c:pt>
                <c:pt idx="14679">
                  <c:v>1.2747262240780721</c:v>
                </c:pt>
                <c:pt idx="14680">
                  <c:v>1.2748348785108974</c:v>
                </c:pt>
                <c:pt idx="14681">
                  <c:v>1.2749411790900749</c:v>
                </c:pt>
                <c:pt idx="14682">
                  <c:v>1.275042653017572</c:v>
                </c:pt>
                <c:pt idx="14683">
                  <c:v>1.2751439497868196</c:v>
                </c:pt>
                <c:pt idx="14684">
                  <c:v>1.2752528799242444</c:v>
                </c:pt>
                <c:pt idx="14685">
                  <c:v>1.2753544498152194</c:v>
                </c:pt>
                <c:pt idx="14686">
                  <c:v>1.2754568203290277</c:v>
                </c:pt>
                <c:pt idx="14687">
                  <c:v>1.2755606827470971</c:v>
                </c:pt>
                <c:pt idx="14688">
                  <c:v>1.2756637886497695</c:v>
                </c:pt>
                <c:pt idx="14689">
                  <c:v>1.2757674354977055</c:v>
                </c:pt>
                <c:pt idx="14690">
                  <c:v>1.2758699635664612</c:v>
                </c:pt>
                <c:pt idx="14691">
                  <c:v>1.2759716798861807</c:v>
                </c:pt>
                <c:pt idx="14692">
                  <c:v>1.2760695035590055</c:v>
                </c:pt>
                <c:pt idx="14693">
                  <c:v>1.2761731567647723</c:v>
                </c:pt>
                <c:pt idx="14694">
                  <c:v>1.2762747661934943</c:v>
                </c:pt>
                <c:pt idx="14695">
                  <c:v>1.2763804232411888</c:v>
                </c:pt>
                <c:pt idx="14696">
                  <c:v>1.2764936884244278</c:v>
                </c:pt>
                <c:pt idx="14697">
                  <c:v>1.2765924649106111</c:v>
                </c:pt>
                <c:pt idx="14698">
                  <c:v>1.2766964066028583</c:v>
                </c:pt>
                <c:pt idx="14699">
                  <c:v>1.2768017517858055</c:v>
                </c:pt>
                <c:pt idx="14700">
                  <c:v>1.2769079158703471</c:v>
                </c:pt>
                <c:pt idx="14701">
                  <c:v>1.2770118141174305</c:v>
                </c:pt>
                <c:pt idx="14702">
                  <c:v>1.2771197346183969</c:v>
                </c:pt>
                <c:pt idx="14703">
                  <c:v>1.2772275731298639</c:v>
                </c:pt>
                <c:pt idx="14704">
                  <c:v>1.2773370574580278</c:v>
                </c:pt>
                <c:pt idx="14705">
                  <c:v>1.2774371210071751</c:v>
                </c:pt>
                <c:pt idx="14706">
                  <c:v>1.2775420752498834</c:v>
                </c:pt>
                <c:pt idx="14707">
                  <c:v>1.2776491216818471</c:v>
                </c:pt>
                <c:pt idx="14708">
                  <c:v>1.277751016351911</c:v>
                </c:pt>
                <c:pt idx="14709">
                  <c:v>1.2778528541988778</c:v>
                </c:pt>
                <c:pt idx="14710">
                  <c:v>1.2779608035087584</c:v>
                </c:pt>
                <c:pt idx="14711">
                  <c:v>1.2780628657341</c:v>
                </c:pt>
                <c:pt idx="14712">
                  <c:v>1.2781622263458028</c:v>
                </c:pt>
                <c:pt idx="14713">
                  <c:v>1.2782640492253834</c:v>
                </c:pt>
                <c:pt idx="14714">
                  <c:v>1.2783661371469472</c:v>
                </c:pt>
                <c:pt idx="14715">
                  <c:v>1.2784642134772388</c:v>
                </c:pt>
                <c:pt idx="14716">
                  <c:v>1.2785690449343778</c:v>
                </c:pt>
                <c:pt idx="14717">
                  <c:v>1.2787332180473527</c:v>
                </c:pt>
                <c:pt idx="14718">
                  <c:v>1.2788338202238083</c:v>
                </c:pt>
                <c:pt idx="14719">
                  <c:v>1.2789400631851611</c:v>
                </c:pt>
                <c:pt idx="14720">
                  <c:v>1.2790394883023359</c:v>
                </c:pt>
                <c:pt idx="14721">
                  <c:v>1.2791367334127417</c:v>
                </c:pt>
                <c:pt idx="14722">
                  <c:v>1.2792374818192582</c:v>
                </c:pt>
                <c:pt idx="14723">
                  <c:v>1.2793381738662695</c:v>
                </c:pt>
                <c:pt idx="14724">
                  <c:v>1.2794382751650277</c:v>
                </c:pt>
                <c:pt idx="14725">
                  <c:v>1.2795398953225861</c:v>
                </c:pt>
                <c:pt idx="14726">
                  <c:v>1.2796473387877139</c:v>
                </c:pt>
                <c:pt idx="14727">
                  <c:v>1.2797498495711195</c:v>
                </c:pt>
                <c:pt idx="14728">
                  <c:v>1.2798511979977278</c:v>
                </c:pt>
                <c:pt idx="14729">
                  <c:v>1.2799547951089001</c:v>
                </c:pt>
                <c:pt idx="14730">
                  <c:v>1.2800537131892304</c:v>
                </c:pt>
                <c:pt idx="14731">
                  <c:v>1.2801546053753943</c:v>
                </c:pt>
                <c:pt idx="14732">
                  <c:v>1.2802554696136028</c:v>
                </c:pt>
                <c:pt idx="14733">
                  <c:v>1.2803524081574527</c:v>
                </c:pt>
                <c:pt idx="14734">
                  <c:v>1.280453549358578</c:v>
                </c:pt>
                <c:pt idx="14735">
                  <c:v>1.2805558208624499</c:v>
                </c:pt>
                <c:pt idx="14736">
                  <c:v>1.2806536563237501</c:v>
                </c:pt>
                <c:pt idx="14737">
                  <c:v>1.2807526820898056</c:v>
                </c:pt>
                <c:pt idx="14738">
                  <c:v>1.280853713684611</c:v>
                </c:pt>
                <c:pt idx="14739">
                  <c:v>1.2809521924124807</c:v>
                </c:pt>
                <c:pt idx="14740">
                  <c:v>1.2810604053735724</c:v>
                </c:pt>
                <c:pt idx="14741">
                  <c:v>1.2811599983109361</c:v>
                </c:pt>
                <c:pt idx="14742">
                  <c:v>1.2812579884794</c:v>
                </c:pt>
                <c:pt idx="14743">
                  <c:v>1.2813594941960416</c:v>
                </c:pt>
                <c:pt idx="14744">
                  <c:v>1.2814590366019136</c:v>
                </c:pt>
                <c:pt idx="14745">
                  <c:v>1.2815632941987778</c:v>
                </c:pt>
                <c:pt idx="14746">
                  <c:v>1.2816666119628473</c:v>
                </c:pt>
                <c:pt idx="14747">
                  <c:v>1.2817671314875276</c:v>
                </c:pt>
                <c:pt idx="14748">
                  <c:v>1.2818686111105806</c:v>
                </c:pt>
                <c:pt idx="14749">
                  <c:v>1.2819776262839611</c:v>
                </c:pt>
                <c:pt idx="14750">
                  <c:v>1.2820797088411111</c:v>
                </c:pt>
                <c:pt idx="14751">
                  <c:v>1.2821831968757835</c:v>
                </c:pt>
                <c:pt idx="14752">
                  <c:v>1.28229003628095</c:v>
                </c:pt>
                <c:pt idx="14753">
                  <c:v>1.2823952697383028</c:v>
                </c:pt>
                <c:pt idx="14754">
                  <c:v>1.2824930296341557</c:v>
                </c:pt>
                <c:pt idx="14755">
                  <c:v>1.2825990143087167</c:v>
                </c:pt>
                <c:pt idx="14756">
                  <c:v>1.2827014734347637</c:v>
                </c:pt>
                <c:pt idx="14757">
                  <c:v>1.2828042744927914</c:v>
                </c:pt>
                <c:pt idx="14758">
                  <c:v>1.2829062410195666</c:v>
                </c:pt>
                <c:pt idx="14759">
                  <c:v>1.2830078570710277</c:v>
                </c:pt>
                <c:pt idx="14760">
                  <c:v>1.2831147177351834</c:v>
                </c:pt>
                <c:pt idx="14761">
                  <c:v>1.2832158933745472</c:v>
                </c:pt>
                <c:pt idx="14762">
                  <c:v>1.2833197953303639</c:v>
                </c:pt>
                <c:pt idx="14763">
                  <c:v>1.2834265077114082</c:v>
                </c:pt>
                <c:pt idx="14764">
                  <c:v>1.2835286298725335</c:v>
                </c:pt>
                <c:pt idx="14765">
                  <c:v>1.2836318265067195</c:v>
                </c:pt>
                <c:pt idx="14766">
                  <c:v>1.2837359719143973</c:v>
                </c:pt>
                <c:pt idx="14767">
                  <c:v>1.2838401500384</c:v>
                </c:pt>
                <c:pt idx="14768">
                  <c:v>1.2839402551121166</c:v>
                </c:pt>
                <c:pt idx="14769">
                  <c:v>1.2840452470382053</c:v>
                </c:pt>
                <c:pt idx="14770">
                  <c:v>1.2841466812955</c:v>
                </c:pt>
                <c:pt idx="14771">
                  <c:v>1.2842509157127779</c:v>
                </c:pt>
                <c:pt idx="14772">
                  <c:v>1.284359922210375</c:v>
                </c:pt>
                <c:pt idx="14773">
                  <c:v>1.2844612988498474</c:v>
                </c:pt>
                <c:pt idx="14774">
                  <c:v>1.2845653187566335</c:v>
                </c:pt>
                <c:pt idx="14775">
                  <c:v>1.2846692188580806</c:v>
                </c:pt>
                <c:pt idx="14776">
                  <c:v>1.2847708835866694</c:v>
                </c:pt>
                <c:pt idx="14777">
                  <c:v>1.2848869771427556</c:v>
                </c:pt>
                <c:pt idx="14778">
                  <c:v>1.2849933730231389</c:v>
                </c:pt>
                <c:pt idx="14779">
                  <c:v>1.2851023015711029</c:v>
                </c:pt>
                <c:pt idx="14780">
                  <c:v>1.2852103444602749</c:v>
                </c:pt>
                <c:pt idx="14781">
                  <c:v>1.285332016282611</c:v>
                </c:pt>
                <c:pt idx="14782">
                  <c:v>1.2854523362053749</c:v>
                </c:pt>
                <c:pt idx="14783">
                  <c:v>1.2855620843834334</c:v>
                </c:pt>
                <c:pt idx="14784">
                  <c:v>1.285676650603611</c:v>
                </c:pt>
                <c:pt idx="14785">
                  <c:v>1.2857854035827834</c:v>
                </c:pt>
                <c:pt idx="14786">
                  <c:v>1.2858850681119474</c:v>
                </c:pt>
                <c:pt idx="14787">
                  <c:v>1.2859870782825666</c:v>
                </c:pt>
                <c:pt idx="14788">
                  <c:v>1.2860941674311945</c:v>
                </c:pt>
                <c:pt idx="14789">
                  <c:v>1.2862015222840835</c:v>
                </c:pt>
                <c:pt idx="14790">
                  <c:v>1.2863083859284692</c:v>
                </c:pt>
                <c:pt idx="14791">
                  <c:v>1.2864138836330834</c:v>
                </c:pt>
                <c:pt idx="14792">
                  <c:v>1.2865140985780277</c:v>
                </c:pt>
                <c:pt idx="14793">
                  <c:v>1.2866179794735362</c:v>
                </c:pt>
                <c:pt idx="14794">
                  <c:v>1.2867241314384665</c:v>
                </c:pt>
                <c:pt idx="14795">
                  <c:v>1.2868264747990499</c:v>
                </c:pt>
                <c:pt idx="14796">
                  <c:v>1.2869350321425306</c:v>
                </c:pt>
                <c:pt idx="14797">
                  <c:v>1.2870366281270973</c:v>
                </c:pt>
                <c:pt idx="14798">
                  <c:v>1.2871392242775999</c:v>
                </c:pt>
                <c:pt idx="14799">
                  <c:v>1.2872413767046389</c:v>
                </c:pt>
                <c:pt idx="14800">
                  <c:v>1.2873420364326889</c:v>
                </c:pt>
                <c:pt idx="14801">
                  <c:v>1.2874469361040304</c:v>
                </c:pt>
                <c:pt idx="14802">
                  <c:v>1.2875517475605001</c:v>
                </c:pt>
                <c:pt idx="14803">
                  <c:v>1.2876574372582945</c:v>
                </c:pt>
                <c:pt idx="14804">
                  <c:v>1.2877630953656276</c:v>
                </c:pt>
                <c:pt idx="14805">
                  <c:v>1.2878684113423027</c:v>
                </c:pt>
                <c:pt idx="14806">
                  <c:v>1.2879803893963475</c:v>
                </c:pt>
                <c:pt idx="14807">
                  <c:v>1.2880846162637054</c:v>
                </c:pt>
                <c:pt idx="14808">
                  <c:v>1.2881859372059499</c:v>
                </c:pt>
                <c:pt idx="14809">
                  <c:v>1.2882897820737611</c:v>
                </c:pt>
                <c:pt idx="14810">
                  <c:v>1.288394072651861</c:v>
                </c:pt>
                <c:pt idx="14811">
                  <c:v>1.2884967915217056</c:v>
                </c:pt>
                <c:pt idx="14812">
                  <c:v>1.2886025253931666</c:v>
                </c:pt>
                <c:pt idx="14813">
                  <c:v>1.2887080415752195</c:v>
                </c:pt>
                <c:pt idx="14814">
                  <c:v>1.2888108776675304</c:v>
                </c:pt>
                <c:pt idx="14815">
                  <c:v>1.2889171099662777</c:v>
                </c:pt>
                <c:pt idx="14816">
                  <c:v>1.2890181319581138</c:v>
                </c:pt>
                <c:pt idx="14817">
                  <c:v>1.2891220772928638</c:v>
                </c:pt>
                <c:pt idx="14818">
                  <c:v>1.2892292599545583</c:v>
                </c:pt>
                <c:pt idx="14819">
                  <c:v>1.2893377923965443</c:v>
                </c:pt>
                <c:pt idx="14820">
                  <c:v>1.289441471430989</c:v>
                </c:pt>
                <c:pt idx="14821">
                  <c:v>1.2895527531703306</c:v>
                </c:pt>
                <c:pt idx="14822">
                  <c:v>1.2896560515960054</c:v>
                </c:pt>
                <c:pt idx="14823">
                  <c:v>1.289774059123461</c:v>
                </c:pt>
                <c:pt idx="14824">
                  <c:v>1.2898896559079474</c:v>
                </c:pt>
                <c:pt idx="14825">
                  <c:v>1.2900002512004638</c:v>
                </c:pt>
                <c:pt idx="14826">
                  <c:v>1.2901111137866972</c:v>
                </c:pt>
                <c:pt idx="14827">
                  <c:v>1.290220595333311</c:v>
                </c:pt>
                <c:pt idx="14828">
                  <c:v>1.2903261468145582</c:v>
                </c:pt>
                <c:pt idx="14829">
                  <c:v>1.2904397435320722</c:v>
                </c:pt>
                <c:pt idx="14830">
                  <c:v>1.290547646946375</c:v>
                </c:pt>
                <c:pt idx="14831">
                  <c:v>1.2906521089209446</c:v>
                </c:pt>
                <c:pt idx="14832">
                  <c:v>1.2907591778702192</c:v>
                </c:pt>
                <c:pt idx="14833">
                  <c:v>1.2908626677592581</c:v>
                </c:pt>
                <c:pt idx="14834">
                  <c:v>1.2909674383534304</c:v>
                </c:pt>
                <c:pt idx="14835">
                  <c:v>1.2910711064603584</c:v>
                </c:pt>
                <c:pt idx="14836">
                  <c:v>1.2911734014749527</c:v>
                </c:pt>
                <c:pt idx="14837">
                  <c:v>1.2912748234801803</c:v>
                </c:pt>
                <c:pt idx="14838">
                  <c:v>1.2913789852460225</c:v>
                </c:pt>
                <c:pt idx="14839">
                  <c:v>1.2914778966373859</c:v>
                </c:pt>
                <c:pt idx="14840">
                  <c:v>1.2915825072924279</c:v>
                </c:pt>
                <c:pt idx="14841">
                  <c:v>1.291685862938561</c:v>
                </c:pt>
                <c:pt idx="14842">
                  <c:v>1.2917879123157916</c:v>
                </c:pt>
                <c:pt idx="14843">
                  <c:v>1.2918886269463417</c:v>
                </c:pt>
                <c:pt idx="14844">
                  <c:v>1.291991851992075</c:v>
                </c:pt>
                <c:pt idx="14845">
                  <c:v>1.2920931371715334</c:v>
                </c:pt>
                <c:pt idx="14846">
                  <c:v>1.2921995791461722</c:v>
                </c:pt>
                <c:pt idx="14847">
                  <c:v>1.2923040925794167</c:v>
                </c:pt>
                <c:pt idx="14848">
                  <c:v>1.2924130688773252</c:v>
                </c:pt>
                <c:pt idx="14849">
                  <c:v>1.2925181532568391</c:v>
                </c:pt>
                <c:pt idx="14850">
                  <c:v>1.2926275337404669</c:v>
                </c:pt>
                <c:pt idx="14851">
                  <c:v>1.2927398020691334</c:v>
                </c:pt>
                <c:pt idx="14852">
                  <c:v>1.2928451528814084</c:v>
                </c:pt>
                <c:pt idx="14853">
                  <c:v>1.2929549986786306</c:v>
                </c:pt>
                <c:pt idx="14854">
                  <c:v>1.2930689034197056</c:v>
                </c:pt>
                <c:pt idx="14855">
                  <c:v>1.2931930722130667</c:v>
                </c:pt>
                <c:pt idx="14856">
                  <c:v>1.29330553140905</c:v>
                </c:pt>
                <c:pt idx="14857">
                  <c:v>1.293416024181578</c:v>
                </c:pt>
                <c:pt idx="14858">
                  <c:v>1.2935266964303112</c:v>
                </c:pt>
                <c:pt idx="14859">
                  <c:v>1.2936335326565611</c:v>
                </c:pt>
                <c:pt idx="14860">
                  <c:v>1.2937395060724666</c:v>
                </c:pt>
                <c:pt idx="14861">
                  <c:v>1.2938457954592166</c:v>
                </c:pt>
                <c:pt idx="14862">
                  <c:v>1.2939489316278028</c:v>
                </c:pt>
                <c:pt idx="14863">
                  <c:v>1.2940553904241974</c:v>
                </c:pt>
                <c:pt idx="14864">
                  <c:v>1.2941611695289612</c:v>
                </c:pt>
                <c:pt idx="14865">
                  <c:v>1.2942688927385528</c:v>
                </c:pt>
                <c:pt idx="14866">
                  <c:v>1.294380350841414</c:v>
                </c:pt>
                <c:pt idx="14867">
                  <c:v>1.2944880419307276</c:v>
                </c:pt>
                <c:pt idx="14868">
                  <c:v>1.2945917725563025</c:v>
                </c:pt>
                <c:pt idx="14869">
                  <c:v>1.2946949413749889</c:v>
                </c:pt>
                <c:pt idx="14870">
                  <c:v>1.2948027188248084</c:v>
                </c:pt>
                <c:pt idx="14871">
                  <c:v>1.2949094812075275</c:v>
                </c:pt>
                <c:pt idx="14872">
                  <c:v>1.2950175672769531</c:v>
                </c:pt>
                <c:pt idx="14873">
                  <c:v>1.29512220998605</c:v>
                </c:pt>
                <c:pt idx="14874">
                  <c:v>1.2952236980199807</c:v>
                </c:pt>
                <c:pt idx="14875">
                  <c:v>1.29534946574105</c:v>
                </c:pt>
                <c:pt idx="14876">
                  <c:v>1.2954541760683054</c:v>
                </c:pt>
                <c:pt idx="14877">
                  <c:v>1.2955620466338251</c:v>
                </c:pt>
                <c:pt idx="14878">
                  <c:v>1.2957499047120389</c:v>
                </c:pt>
                <c:pt idx="14879">
                  <c:v>1.2958538434902807</c:v>
                </c:pt>
                <c:pt idx="14880">
                  <c:v>1.2959583621554889</c:v>
                </c:pt>
                <c:pt idx="14881">
                  <c:v>1.2960627703534222</c:v>
                </c:pt>
                <c:pt idx="14882">
                  <c:v>1.296166332496536</c:v>
                </c:pt>
                <c:pt idx="14883">
                  <c:v>1.2962694276703721</c:v>
                </c:pt>
                <c:pt idx="14884">
                  <c:v>1.2963709237840417</c:v>
                </c:pt>
                <c:pt idx="14885">
                  <c:v>1.2964736859003696</c:v>
                </c:pt>
                <c:pt idx="14886">
                  <c:v>1.2965726122591223</c:v>
                </c:pt>
                <c:pt idx="14887">
                  <c:v>1.2966757016049473</c:v>
                </c:pt>
                <c:pt idx="14888">
                  <c:v>1.2967766753832499</c:v>
                </c:pt>
                <c:pt idx="14889">
                  <c:v>1.2968769044346276</c:v>
                </c:pt>
                <c:pt idx="14890">
                  <c:v>1.2969802180926</c:v>
                </c:pt>
                <c:pt idx="14891">
                  <c:v>1.2970847088760777</c:v>
                </c:pt>
                <c:pt idx="14892">
                  <c:v>1.2971844294336086</c:v>
                </c:pt>
                <c:pt idx="14893">
                  <c:v>1.2972914699713389</c:v>
                </c:pt>
                <c:pt idx="14894">
                  <c:v>1.2973987473381887</c:v>
                </c:pt>
                <c:pt idx="14895">
                  <c:v>1.2975039672851556</c:v>
                </c:pt>
                <c:pt idx="14896">
                  <c:v>1.2976075214809835</c:v>
                </c:pt>
                <c:pt idx="14897">
                  <c:v>1.2977108656697778</c:v>
                </c:pt>
                <c:pt idx="14898">
                  <c:v>1.2978280339638391</c:v>
                </c:pt>
                <c:pt idx="14899">
                  <c:v>1.2980494729677834</c:v>
                </c:pt>
                <c:pt idx="14900">
                  <c:v>1.2981485854917083</c:v>
                </c:pt>
                <c:pt idx="14901">
                  <c:v>1.298253757357597</c:v>
                </c:pt>
                <c:pt idx="14902">
                  <c:v>1.298358371191553</c:v>
                </c:pt>
                <c:pt idx="14903">
                  <c:v>1.2984627844227667</c:v>
                </c:pt>
                <c:pt idx="14904">
                  <c:v>1.2985648965835557</c:v>
                </c:pt>
                <c:pt idx="14905">
                  <c:v>1.2986696880393553</c:v>
                </c:pt>
                <c:pt idx="14906">
                  <c:v>1.2987723210122832</c:v>
                </c:pt>
                <c:pt idx="14907">
                  <c:v>1.2988717493746003</c:v>
                </c:pt>
                <c:pt idx="14908">
                  <c:v>1.2989739698833889</c:v>
                </c:pt>
                <c:pt idx="14909">
                  <c:v>1.2990842711263222</c:v>
                </c:pt>
                <c:pt idx="14910">
                  <c:v>1.2991877688964195</c:v>
                </c:pt>
                <c:pt idx="14911">
                  <c:v>1.2992942651112862</c:v>
                </c:pt>
                <c:pt idx="14912">
                  <c:v>1.2994316084517361</c:v>
                </c:pt>
                <c:pt idx="14913">
                  <c:v>1.2995318550533694</c:v>
                </c:pt>
                <c:pt idx="14914">
                  <c:v>1.2996321217881308</c:v>
                </c:pt>
                <c:pt idx="14915">
                  <c:v>1.2997323690520388</c:v>
                </c:pt>
                <c:pt idx="14916">
                  <c:v>1.2998326075739304</c:v>
                </c:pt>
                <c:pt idx="14917">
                  <c:v>1.2999321017000391</c:v>
                </c:pt>
                <c:pt idx="14918">
                  <c:v>1.3000343535343808</c:v>
                </c:pt>
                <c:pt idx="14919">
                  <c:v>1.3001358929607583</c:v>
                </c:pt>
                <c:pt idx="14920">
                  <c:v>1.300236926608614</c:v>
                </c:pt>
                <c:pt idx="14921">
                  <c:v>1.3003360952933611</c:v>
                </c:pt>
                <c:pt idx="14922">
                  <c:v>1.3004341749350223</c:v>
                </c:pt>
                <c:pt idx="14923">
                  <c:v>1.3005331889788303</c:v>
                </c:pt>
                <c:pt idx="14924">
                  <c:v>1.3006306564145611</c:v>
                </c:pt>
                <c:pt idx="14925">
                  <c:v>1.3007292150126555</c:v>
                </c:pt>
                <c:pt idx="14926">
                  <c:v>1.3008253533310359</c:v>
                </c:pt>
                <c:pt idx="14927">
                  <c:v>1.3009231837590529</c:v>
                </c:pt>
                <c:pt idx="14928">
                  <c:v>1.3010171829991859</c:v>
                </c:pt>
                <c:pt idx="14929">
                  <c:v>1.3011192448271638</c:v>
                </c:pt>
                <c:pt idx="14930">
                  <c:v>1.30121697432465</c:v>
                </c:pt>
                <c:pt idx="14931">
                  <c:v>1.3013154804706557</c:v>
                </c:pt>
                <c:pt idx="14932">
                  <c:v>1.3014163852400249</c:v>
                </c:pt>
                <c:pt idx="14933">
                  <c:v>1.3015192141797804</c:v>
                </c:pt>
                <c:pt idx="14934">
                  <c:v>1.3016187637382084</c:v>
                </c:pt>
                <c:pt idx="14935">
                  <c:v>1.3017199836836917</c:v>
                </c:pt>
                <c:pt idx="14936">
                  <c:v>1.3018173850907193</c:v>
                </c:pt>
                <c:pt idx="14937">
                  <c:v>1.3019164805279833</c:v>
                </c:pt>
                <c:pt idx="14938">
                  <c:v>1.3020231109857556</c:v>
                </c:pt>
                <c:pt idx="14939">
                  <c:v>1.3021279164817583</c:v>
                </c:pt>
                <c:pt idx="14940">
                  <c:v>1.3022334300809417</c:v>
                </c:pt>
                <c:pt idx="14941">
                  <c:v>1.3023407026131946</c:v>
                </c:pt>
                <c:pt idx="14942">
                  <c:v>1.302446609470578</c:v>
                </c:pt>
                <c:pt idx="14943">
                  <c:v>1.3025589695241695</c:v>
                </c:pt>
                <c:pt idx="14944">
                  <c:v>1.3026657166745919</c:v>
                </c:pt>
                <c:pt idx="14945">
                  <c:v>1.3027717585696112</c:v>
                </c:pt>
                <c:pt idx="14946">
                  <c:v>1.3028816037707833</c:v>
                </c:pt>
                <c:pt idx="14947">
                  <c:v>1.3029880412419612</c:v>
                </c:pt>
                <c:pt idx="14948">
                  <c:v>1.3030909181965724</c:v>
                </c:pt>
                <c:pt idx="14949">
                  <c:v>1.3031992367903389</c:v>
                </c:pt>
                <c:pt idx="14950">
                  <c:v>1.3033038330078111</c:v>
                </c:pt>
                <c:pt idx="14951">
                  <c:v>1.3034224181705028</c:v>
                </c:pt>
                <c:pt idx="14952">
                  <c:v>1.3035276989142084</c:v>
                </c:pt>
                <c:pt idx="14953">
                  <c:v>1.3036450485388416</c:v>
                </c:pt>
                <c:pt idx="14954">
                  <c:v>1.3037533540858139</c:v>
                </c:pt>
                <c:pt idx="14955">
                  <c:v>1.3038648625877165</c:v>
                </c:pt>
                <c:pt idx="14956">
                  <c:v>1.3039797951115502</c:v>
                </c:pt>
                <c:pt idx="14957">
                  <c:v>1.304086986051664</c:v>
                </c:pt>
                <c:pt idx="14958">
                  <c:v>1.3041932866970696</c:v>
                </c:pt>
                <c:pt idx="14959">
                  <c:v>1.3043048450681887</c:v>
                </c:pt>
                <c:pt idx="14960">
                  <c:v>1.304407657119961</c:v>
                </c:pt>
                <c:pt idx="14961">
                  <c:v>1.3045132874117944</c:v>
                </c:pt>
                <c:pt idx="14962">
                  <c:v>1.3046180152893057</c:v>
                </c:pt>
                <c:pt idx="14963">
                  <c:v>1.3047242602374807</c:v>
                </c:pt>
                <c:pt idx="14964">
                  <c:v>1.304826681017875</c:v>
                </c:pt>
                <c:pt idx="14965">
                  <c:v>1.3049324719773387</c:v>
                </c:pt>
                <c:pt idx="14966">
                  <c:v>1.3050428699122527</c:v>
                </c:pt>
                <c:pt idx="14967">
                  <c:v>1.3051461020443169</c:v>
                </c:pt>
                <c:pt idx="14968">
                  <c:v>1.3052561051978</c:v>
                </c:pt>
                <c:pt idx="14969">
                  <c:v>1.305358985132639</c:v>
                </c:pt>
                <c:pt idx="14970">
                  <c:v>1.3054649831189027</c:v>
                </c:pt>
                <c:pt idx="14971">
                  <c:v>1.3055680431922276</c:v>
                </c:pt>
                <c:pt idx="14972">
                  <c:v>1.3056710684961721</c:v>
                </c:pt>
                <c:pt idx="14973">
                  <c:v>1.3057758302821028</c:v>
                </c:pt>
                <c:pt idx="14974">
                  <c:v>1.3058783691459221</c:v>
                </c:pt>
                <c:pt idx="14975">
                  <c:v>1.3059817467133192</c:v>
                </c:pt>
                <c:pt idx="14976">
                  <c:v>1.3060851307709997</c:v>
                </c:pt>
                <c:pt idx="14977">
                  <c:v>1.3061876503626499</c:v>
                </c:pt>
                <c:pt idx="14978">
                  <c:v>1.3062911733653806</c:v>
                </c:pt>
                <c:pt idx="14979">
                  <c:v>1.3063941523101583</c:v>
                </c:pt>
                <c:pt idx="14980">
                  <c:v>1.306498233808411</c:v>
                </c:pt>
                <c:pt idx="14981">
                  <c:v>1.3066001148356308</c:v>
                </c:pt>
                <c:pt idx="14982">
                  <c:v>1.3067017761866249</c:v>
                </c:pt>
                <c:pt idx="14983">
                  <c:v>1.3068057677480889</c:v>
                </c:pt>
                <c:pt idx="14984">
                  <c:v>1.3069077663951445</c:v>
                </c:pt>
                <c:pt idx="14985">
                  <c:v>1.3070139841238639</c:v>
                </c:pt>
                <c:pt idx="14986">
                  <c:v>1.3071289588345418</c:v>
                </c:pt>
                <c:pt idx="14987">
                  <c:v>1.307234751383461</c:v>
                </c:pt>
                <c:pt idx="14988">
                  <c:v>1.3073441552453557</c:v>
                </c:pt>
                <c:pt idx="14989">
                  <c:v>1.3074482593271446</c:v>
                </c:pt>
                <c:pt idx="14990">
                  <c:v>1.3075471956862332</c:v>
                </c:pt>
                <c:pt idx="14991">
                  <c:v>1.30765210231145</c:v>
                </c:pt>
                <c:pt idx="14992">
                  <c:v>1.3077600009573804</c:v>
                </c:pt>
                <c:pt idx="14993">
                  <c:v>1.3078578143649611</c:v>
                </c:pt>
                <c:pt idx="14994">
                  <c:v>1.3079628400007861</c:v>
                </c:pt>
                <c:pt idx="14995">
                  <c:v>1.3080674535036083</c:v>
                </c:pt>
                <c:pt idx="14996">
                  <c:v>1.3081681376695611</c:v>
                </c:pt>
                <c:pt idx="14997">
                  <c:v>1.3082684406307001</c:v>
                </c:pt>
                <c:pt idx="14998">
                  <c:v>1.3083691858583002</c:v>
                </c:pt>
              </c:numCache>
            </c:numRef>
          </c:xVal>
          <c:yVal>
            <c:numRef>
              <c:f>'Time(hours)'!$H$3:$H$15001</c:f>
              <c:numCache>
                <c:formatCode>General</c:formatCode>
                <c:ptCount val="14999"/>
                <c:pt idx="0">
                  <c:v>33.457971423684597</c:v>
                </c:pt>
                <c:pt idx="1">
                  <c:v>35.076822361902003</c:v>
                </c:pt>
                <c:pt idx="2">
                  <c:v>31.4915425782585</c:v>
                </c:pt>
                <c:pt idx="3">
                  <c:v>30.6258367653836</c:v>
                </c:pt>
                <c:pt idx="4">
                  <c:v>31.656475331928799</c:v>
                </c:pt>
                <c:pt idx="5">
                  <c:v>33.441200743758202</c:v>
                </c:pt>
                <c:pt idx="6">
                  <c:v>33.169302488962202</c:v>
                </c:pt>
                <c:pt idx="7">
                  <c:v>31.856453276750599</c:v>
                </c:pt>
                <c:pt idx="8">
                  <c:v>31.834833439879699</c:v>
                </c:pt>
                <c:pt idx="9">
                  <c:v>31.716169329988201</c:v>
                </c:pt>
                <c:pt idx="10">
                  <c:v>30.630656125337101</c:v>
                </c:pt>
                <c:pt idx="11">
                  <c:v>31.333887774198899</c:v>
                </c:pt>
                <c:pt idx="12">
                  <c:v>32.162257864932798</c:v>
                </c:pt>
                <c:pt idx="13">
                  <c:v>32.550699723384</c:v>
                </c:pt>
                <c:pt idx="14">
                  <c:v>32.436052284814799</c:v>
                </c:pt>
                <c:pt idx="15">
                  <c:v>32.180377648651501</c:v>
                </c:pt>
                <c:pt idx="16">
                  <c:v>31.720495981866801</c:v>
                </c:pt>
                <c:pt idx="17">
                  <c:v>31.445907151151001</c:v>
                </c:pt>
                <c:pt idx="18">
                  <c:v>31.877538321572199</c:v>
                </c:pt>
                <c:pt idx="19">
                  <c:v>32.359700173351499</c:v>
                </c:pt>
                <c:pt idx="20">
                  <c:v>32.817473061421197</c:v>
                </c:pt>
                <c:pt idx="21">
                  <c:v>32.901236938339402</c:v>
                </c:pt>
                <c:pt idx="22">
                  <c:v>32.335367738063802</c:v>
                </c:pt>
                <c:pt idx="23">
                  <c:v>32.372068271946603</c:v>
                </c:pt>
                <c:pt idx="24">
                  <c:v>31.8511936957633</c:v>
                </c:pt>
                <c:pt idx="25">
                  <c:v>31.1511018741305</c:v>
                </c:pt>
                <c:pt idx="26">
                  <c:v>30.000480011570801</c:v>
                </c:pt>
                <c:pt idx="27">
                  <c:v>29.120845091183899</c:v>
                </c:pt>
                <c:pt idx="28">
                  <c:v>29.283459628771801</c:v>
                </c:pt>
                <c:pt idx="29">
                  <c:v>29.907669839874401</c:v>
                </c:pt>
                <c:pt idx="30">
                  <c:v>29.953125583667202</c:v>
                </c:pt>
                <c:pt idx="31">
                  <c:v>29.878636236209399</c:v>
                </c:pt>
                <c:pt idx="32">
                  <c:v>29.724400894113199</c:v>
                </c:pt>
                <c:pt idx="33">
                  <c:v>29.629093111950802</c:v>
                </c:pt>
                <c:pt idx="34">
                  <c:v>29.8002756934827</c:v>
                </c:pt>
                <c:pt idx="35">
                  <c:v>30.063916384508101</c:v>
                </c:pt>
                <c:pt idx="36">
                  <c:v>29.975370321497099</c:v>
                </c:pt>
                <c:pt idx="37">
                  <c:v>29.537027540275101</c:v>
                </c:pt>
                <c:pt idx="38">
                  <c:v>28.969067462649999</c:v>
                </c:pt>
                <c:pt idx="39">
                  <c:v>28.838864537923101</c:v>
                </c:pt>
                <c:pt idx="40">
                  <c:v>28.6990245108836</c:v>
                </c:pt>
                <c:pt idx="41">
                  <c:v>28.436323897243899</c:v>
                </c:pt>
                <c:pt idx="42">
                  <c:v>27.909905356261302</c:v>
                </c:pt>
                <c:pt idx="43">
                  <c:v>27.325002884151498</c:v>
                </c:pt>
                <c:pt idx="44">
                  <c:v>27.6014334512939</c:v>
                </c:pt>
                <c:pt idx="45">
                  <c:v>27.568111866484202</c:v>
                </c:pt>
                <c:pt idx="46">
                  <c:v>27.880220472392001</c:v>
                </c:pt>
                <c:pt idx="47">
                  <c:v>28.1795418141193</c:v>
                </c:pt>
                <c:pt idx="48">
                  <c:v>28.093437389472701</c:v>
                </c:pt>
                <c:pt idx="49">
                  <c:v>27.806076347423801</c:v>
                </c:pt>
                <c:pt idx="50">
                  <c:v>27.860442818562898</c:v>
                </c:pt>
                <c:pt idx="51">
                  <c:v>27.6455947574227</c:v>
                </c:pt>
                <c:pt idx="52">
                  <c:v>27.376614803409201</c:v>
                </c:pt>
                <c:pt idx="53">
                  <c:v>26.9267887951085</c:v>
                </c:pt>
                <c:pt idx="54">
                  <c:v>26.020356486850901</c:v>
                </c:pt>
                <c:pt idx="55">
                  <c:v>25.700935512226501</c:v>
                </c:pt>
                <c:pt idx="56">
                  <c:v>25.4596241663473</c:v>
                </c:pt>
                <c:pt idx="57">
                  <c:v>24.932688808872399</c:v>
                </c:pt>
                <c:pt idx="58">
                  <c:v>24.4218468411629</c:v>
                </c:pt>
                <c:pt idx="59">
                  <c:v>24.195491563924499</c:v>
                </c:pt>
                <c:pt idx="60">
                  <c:v>24.0503598053842</c:v>
                </c:pt>
                <c:pt idx="61">
                  <c:v>23.9040961361226</c:v>
                </c:pt>
                <c:pt idx="62">
                  <c:v>23.897938485871201</c:v>
                </c:pt>
                <c:pt idx="63">
                  <c:v>23.726497131287701</c:v>
                </c:pt>
                <c:pt idx="64">
                  <c:v>24.020241749455199</c:v>
                </c:pt>
                <c:pt idx="65">
                  <c:v>24.070645561352599</c:v>
                </c:pt>
                <c:pt idx="66">
                  <c:v>23.927381611490201</c:v>
                </c:pt>
                <c:pt idx="67">
                  <c:v>24.641746555455001</c:v>
                </c:pt>
                <c:pt idx="68">
                  <c:v>25.316006366485801</c:v>
                </c:pt>
                <c:pt idx="69">
                  <c:v>25.215566153496201</c:v>
                </c:pt>
                <c:pt idx="70">
                  <c:v>25.200757266798799</c:v>
                </c:pt>
                <c:pt idx="71">
                  <c:v>25.128305445424498</c:v>
                </c:pt>
                <c:pt idx="72">
                  <c:v>24.8450687083898</c:v>
                </c:pt>
                <c:pt idx="73">
                  <c:v>24.647136836501399</c:v>
                </c:pt>
                <c:pt idx="74">
                  <c:v>24.327381031074999</c:v>
                </c:pt>
                <c:pt idx="75">
                  <c:v>24.088468410704198</c:v>
                </c:pt>
                <c:pt idx="76">
                  <c:v>24.133463359155598</c:v>
                </c:pt>
                <c:pt idx="77">
                  <c:v>24.156486088153599</c:v>
                </c:pt>
                <c:pt idx="78">
                  <c:v>24.199788688227901</c:v>
                </c:pt>
                <c:pt idx="79">
                  <c:v>24.1760779479145</c:v>
                </c:pt>
                <c:pt idx="80">
                  <c:v>24.188337364279501</c:v>
                </c:pt>
                <c:pt idx="81">
                  <c:v>24.152406906091802</c:v>
                </c:pt>
                <c:pt idx="82">
                  <c:v>24.3890348347844</c:v>
                </c:pt>
                <c:pt idx="83">
                  <c:v>24.4003534280276</c:v>
                </c:pt>
                <c:pt idx="84">
                  <c:v>24.503301663320499</c:v>
                </c:pt>
                <c:pt idx="85">
                  <c:v>24.653906355236899</c:v>
                </c:pt>
                <c:pt idx="86">
                  <c:v>24.7364155682945</c:v>
                </c:pt>
                <c:pt idx="87">
                  <c:v>24.809348629991099</c:v>
                </c:pt>
                <c:pt idx="88">
                  <c:v>24.831312324607399</c:v>
                </c:pt>
                <c:pt idx="89">
                  <c:v>24.8485853528103</c:v>
                </c:pt>
                <c:pt idx="90">
                  <c:v>24.812905308344298</c:v>
                </c:pt>
                <c:pt idx="91">
                  <c:v>24.804498690389199</c:v>
                </c:pt>
                <c:pt idx="92">
                  <c:v>24.7024658720402</c:v>
                </c:pt>
                <c:pt idx="93">
                  <c:v>24.712011412306499</c:v>
                </c:pt>
                <c:pt idx="94">
                  <c:v>24.611425814175799</c:v>
                </c:pt>
                <c:pt idx="95">
                  <c:v>24.482662573846302</c:v>
                </c:pt>
                <c:pt idx="96">
                  <c:v>24.3353141389202</c:v>
                </c:pt>
                <c:pt idx="97">
                  <c:v>23.987601639593901</c:v>
                </c:pt>
                <c:pt idx="98">
                  <c:v>23.8819082999768</c:v>
                </c:pt>
                <c:pt idx="99">
                  <c:v>23.8165976325045</c:v>
                </c:pt>
                <c:pt idx="100">
                  <c:v>23.620983113677401</c:v>
                </c:pt>
                <c:pt idx="101">
                  <c:v>23.430842519430499</c:v>
                </c:pt>
                <c:pt idx="102">
                  <c:v>23.313255358627899</c:v>
                </c:pt>
                <c:pt idx="103">
                  <c:v>23.209594318146301</c:v>
                </c:pt>
                <c:pt idx="104">
                  <c:v>23.0636149821697</c:v>
                </c:pt>
                <c:pt idx="105">
                  <c:v>22.912897872954499</c:v>
                </c:pt>
                <c:pt idx="106">
                  <c:v>22.776926635733499</c:v>
                </c:pt>
                <c:pt idx="107">
                  <c:v>22.811950380920202</c:v>
                </c:pt>
                <c:pt idx="108">
                  <c:v>22.845485349859299</c:v>
                </c:pt>
                <c:pt idx="109">
                  <c:v>22.898480880408801</c:v>
                </c:pt>
                <c:pt idx="110">
                  <c:v>22.762924026076998</c:v>
                </c:pt>
                <c:pt idx="111">
                  <c:v>22.607603504767599</c:v>
                </c:pt>
                <c:pt idx="112">
                  <c:v>22.4358486653081</c:v>
                </c:pt>
                <c:pt idx="113">
                  <c:v>22.25326614466</c:v>
                </c:pt>
                <c:pt idx="114">
                  <c:v>22.075306892582201</c:v>
                </c:pt>
                <c:pt idx="115">
                  <c:v>21.962699967535499</c:v>
                </c:pt>
                <c:pt idx="116">
                  <c:v>21.796065279434199</c:v>
                </c:pt>
                <c:pt idx="117">
                  <c:v>21.774062732336599</c:v>
                </c:pt>
                <c:pt idx="118">
                  <c:v>21.656077450592701</c:v>
                </c:pt>
                <c:pt idx="119">
                  <c:v>21.6126652697262</c:v>
                </c:pt>
                <c:pt idx="120">
                  <c:v>21.5820163997046</c:v>
                </c:pt>
                <c:pt idx="121">
                  <c:v>21.5626481037527</c:v>
                </c:pt>
                <c:pt idx="122">
                  <c:v>21.721221292491101</c:v>
                </c:pt>
                <c:pt idx="123">
                  <c:v>21.884915865526501</c:v>
                </c:pt>
                <c:pt idx="124">
                  <c:v>22.077020930022599</c:v>
                </c:pt>
                <c:pt idx="125">
                  <c:v>22.280165809758302</c:v>
                </c:pt>
                <c:pt idx="126">
                  <c:v>22.426058276136001</c:v>
                </c:pt>
                <c:pt idx="127">
                  <c:v>22.549781332635799</c:v>
                </c:pt>
                <c:pt idx="128">
                  <c:v>22.6795341352001</c:v>
                </c:pt>
                <c:pt idx="129">
                  <c:v>22.7247641845712</c:v>
                </c:pt>
                <c:pt idx="130">
                  <c:v>22.753437159763401</c:v>
                </c:pt>
                <c:pt idx="131">
                  <c:v>22.7916088626943</c:v>
                </c:pt>
                <c:pt idx="132">
                  <c:v>22.798390104275398</c:v>
                </c:pt>
                <c:pt idx="133">
                  <c:v>22.747130577849799</c:v>
                </c:pt>
                <c:pt idx="134">
                  <c:v>22.689286004435999</c:v>
                </c:pt>
                <c:pt idx="135">
                  <c:v>22.637779155063999</c:v>
                </c:pt>
                <c:pt idx="136">
                  <c:v>22.602052707300199</c:v>
                </c:pt>
                <c:pt idx="137">
                  <c:v>22.563791303231898</c:v>
                </c:pt>
                <c:pt idx="138">
                  <c:v>22.532148025152999</c:v>
                </c:pt>
                <c:pt idx="139">
                  <c:v>22.534566218589202</c:v>
                </c:pt>
                <c:pt idx="140">
                  <c:v>22.601755786372401</c:v>
                </c:pt>
                <c:pt idx="141">
                  <c:v>22.755048832961201</c:v>
                </c:pt>
                <c:pt idx="142">
                  <c:v>22.846624285257601</c:v>
                </c:pt>
                <c:pt idx="143">
                  <c:v>22.9535603794567</c:v>
                </c:pt>
                <c:pt idx="144">
                  <c:v>23.085229329263399</c:v>
                </c:pt>
                <c:pt idx="145">
                  <c:v>23.238734771314899</c:v>
                </c:pt>
                <c:pt idx="146">
                  <c:v>23.412909257443399</c:v>
                </c:pt>
                <c:pt idx="147">
                  <c:v>23.5793927791767</c:v>
                </c:pt>
                <c:pt idx="148">
                  <c:v>23.723072854927899</c:v>
                </c:pt>
                <c:pt idx="149">
                  <c:v>23.833412679620899</c:v>
                </c:pt>
                <c:pt idx="150">
                  <c:v>24.0228283600492</c:v>
                </c:pt>
                <c:pt idx="151">
                  <c:v>24.077646846095</c:v>
                </c:pt>
                <c:pt idx="152">
                  <c:v>24.091174715172698</c:v>
                </c:pt>
                <c:pt idx="153">
                  <c:v>24.088755564495099</c:v>
                </c:pt>
                <c:pt idx="154">
                  <c:v>24.066554247339202</c:v>
                </c:pt>
                <c:pt idx="155">
                  <c:v>24.113171223197401</c:v>
                </c:pt>
                <c:pt idx="156">
                  <c:v>24.176044533110002</c:v>
                </c:pt>
                <c:pt idx="157">
                  <c:v>24.2225980983204</c:v>
                </c:pt>
                <c:pt idx="158">
                  <c:v>24.217804274928501</c:v>
                </c:pt>
                <c:pt idx="159">
                  <c:v>24.1858198803615</c:v>
                </c:pt>
                <c:pt idx="160">
                  <c:v>24.1551218065661</c:v>
                </c:pt>
                <c:pt idx="161">
                  <c:v>24.1263830163346</c:v>
                </c:pt>
                <c:pt idx="162">
                  <c:v>24.099703118827499</c:v>
                </c:pt>
                <c:pt idx="163">
                  <c:v>24.0452579947736</c:v>
                </c:pt>
                <c:pt idx="164">
                  <c:v>23.9626701255144</c:v>
                </c:pt>
                <c:pt idx="165">
                  <c:v>23.912942085132901</c:v>
                </c:pt>
                <c:pt idx="166">
                  <c:v>23.8573140300749</c:v>
                </c:pt>
                <c:pt idx="167">
                  <c:v>23.868630648805301</c:v>
                </c:pt>
                <c:pt idx="168">
                  <c:v>23.8130505363103</c:v>
                </c:pt>
                <c:pt idx="169">
                  <c:v>23.790189723151101</c:v>
                </c:pt>
                <c:pt idx="170">
                  <c:v>23.819027932603099</c:v>
                </c:pt>
                <c:pt idx="171">
                  <c:v>23.867932071939499</c:v>
                </c:pt>
                <c:pt idx="172">
                  <c:v>23.913914339251701</c:v>
                </c:pt>
                <c:pt idx="173">
                  <c:v>24.0156407230706</c:v>
                </c:pt>
                <c:pt idx="174">
                  <c:v>24.1213742441258</c:v>
                </c:pt>
                <c:pt idx="175">
                  <c:v>24.1648658076308</c:v>
                </c:pt>
                <c:pt idx="176">
                  <c:v>24.245411461494001</c:v>
                </c:pt>
                <c:pt idx="177">
                  <c:v>24.168322877582298</c:v>
                </c:pt>
                <c:pt idx="178">
                  <c:v>24.244118095057001</c:v>
                </c:pt>
                <c:pt idx="179">
                  <c:v>24.2005462496871</c:v>
                </c:pt>
                <c:pt idx="180">
                  <c:v>24.131287570096799</c:v>
                </c:pt>
                <c:pt idx="181">
                  <c:v>24.0430078922526</c:v>
                </c:pt>
                <c:pt idx="182">
                  <c:v>23.904836929118598</c:v>
                </c:pt>
                <c:pt idx="183">
                  <c:v>23.748862340434499</c:v>
                </c:pt>
                <c:pt idx="184">
                  <c:v>23.5898182972096</c:v>
                </c:pt>
                <c:pt idx="185">
                  <c:v>23.448917766769</c:v>
                </c:pt>
                <c:pt idx="186">
                  <c:v>23.3808646229975</c:v>
                </c:pt>
                <c:pt idx="187">
                  <c:v>23.3182318974814</c:v>
                </c:pt>
                <c:pt idx="188">
                  <c:v>23.267095881377301</c:v>
                </c:pt>
                <c:pt idx="189">
                  <c:v>23.216638698435499</c:v>
                </c:pt>
                <c:pt idx="190">
                  <c:v>23.149329929180698</c:v>
                </c:pt>
                <c:pt idx="191">
                  <c:v>23.083518648893499</c:v>
                </c:pt>
                <c:pt idx="192">
                  <c:v>23.023177015038101</c:v>
                </c:pt>
                <c:pt idx="193">
                  <c:v>22.974018611722698</c:v>
                </c:pt>
                <c:pt idx="194">
                  <c:v>22.926442839424102</c:v>
                </c:pt>
                <c:pt idx="195">
                  <c:v>22.899684915502</c:v>
                </c:pt>
                <c:pt idx="196">
                  <c:v>22.884925801112601</c:v>
                </c:pt>
                <c:pt idx="197">
                  <c:v>23.0481326496575</c:v>
                </c:pt>
                <c:pt idx="198">
                  <c:v>23.218974497623101</c:v>
                </c:pt>
                <c:pt idx="199">
                  <c:v>23.390776728701301</c:v>
                </c:pt>
                <c:pt idx="200">
                  <c:v>23.387142071748301</c:v>
                </c:pt>
                <c:pt idx="201">
                  <c:v>23.380283616539</c:v>
                </c:pt>
                <c:pt idx="202">
                  <c:v>23.380963855077301</c:v>
                </c:pt>
                <c:pt idx="203">
                  <c:v>23.441205024342299</c:v>
                </c:pt>
                <c:pt idx="204">
                  <c:v>23.4723804971661</c:v>
                </c:pt>
                <c:pt idx="205">
                  <c:v>23.449101218362799</c:v>
                </c:pt>
                <c:pt idx="206">
                  <c:v>23.3399230468086</c:v>
                </c:pt>
                <c:pt idx="207">
                  <c:v>23.2377116407689</c:v>
                </c:pt>
                <c:pt idx="208">
                  <c:v>23.140387316973701</c:v>
                </c:pt>
                <c:pt idx="209">
                  <c:v>23.046798207807001</c:v>
                </c:pt>
                <c:pt idx="210">
                  <c:v>22.9559195622322</c:v>
                </c:pt>
                <c:pt idx="211">
                  <c:v>22.8758767001096</c:v>
                </c:pt>
                <c:pt idx="212">
                  <c:v>22.7979498568987</c:v>
                </c:pt>
                <c:pt idx="213">
                  <c:v>22.720913693077001</c:v>
                </c:pt>
                <c:pt idx="214">
                  <c:v>22.649064334361299</c:v>
                </c:pt>
                <c:pt idx="215">
                  <c:v>22.5683408738089</c:v>
                </c:pt>
                <c:pt idx="216">
                  <c:v>22.571907536443</c:v>
                </c:pt>
                <c:pt idx="217">
                  <c:v>22.566234548958398</c:v>
                </c:pt>
                <c:pt idx="218">
                  <c:v>22.572565469428699</c:v>
                </c:pt>
                <c:pt idx="219">
                  <c:v>22.574013942027999</c:v>
                </c:pt>
                <c:pt idx="220">
                  <c:v>22.553860697372698</c:v>
                </c:pt>
                <c:pt idx="221">
                  <c:v>22.585390530090201</c:v>
                </c:pt>
                <c:pt idx="222">
                  <c:v>22.6956143781535</c:v>
                </c:pt>
                <c:pt idx="223">
                  <c:v>22.782702500091901</c:v>
                </c:pt>
                <c:pt idx="224">
                  <c:v>22.869349379865898</c:v>
                </c:pt>
                <c:pt idx="225">
                  <c:v>22.950091282490501</c:v>
                </c:pt>
                <c:pt idx="226">
                  <c:v>23.0383770942105</c:v>
                </c:pt>
                <c:pt idx="227">
                  <c:v>23.127541617433501</c:v>
                </c:pt>
                <c:pt idx="228">
                  <c:v>23.169126028403198</c:v>
                </c:pt>
                <c:pt idx="229">
                  <c:v>23.206986933462499</c:v>
                </c:pt>
                <c:pt idx="230">
                  <c:v>23.2445941659978</c:v>
                </c:pt>
                <c:pt idx="231">
                  <c:v>23.2766467858333</c:v>
                </c:pt>
                <c:pt idx="232">
                  <c:v>23.2968559889175</c:v>
                </c:pt>
                <c:pt idx="233">
                  <c:v>23.301692500982099</c:v>
                </c:pt>
                <c:pt idx="234">
                  <c:v>23.306597733516401</c:v>
                </c:pt>
                <c:pt idx="235">
                  <c:v>23.311496289338599</c:v>
                </c:pt>
                <c:pt idx="236">
                  <c:v>23.324069695359</c:v>
                </c:pt>
                <c:pt idx="237">
                  <c:v>23.3287312223712</c:v>
                </c:pt>
                <c:pt idx="238">
                  <c:v>23.323151753935502</c:v>
                </c:pt>
                <c:pt idx="239">
                  <c:v>23.318773500040599</c:v>
                </c:pt>
                <c:pt idx="240">
                  <c:v>23.318743554501399</c:v>
                </c:pt>
                <c:pt idx="241">
                  <c:v>23.337821236119598</c:v>
                </c:pt>
                <c:pt idx="242">
                  <c:v>23.364534774204301</c:v>
                </c:pt>
                <c:pt idx="243">
                  <c:v>23.250934800777799</c:v>
                </c:pt>
                <c:pt idx="244">
                  <c:v>23.141868171278599</c:v>
                </c:pt>
                <c:pt idx="245">
                  <c:v>23.011719613298599</c:v>
                </c:pt>
                <c:pt idx="246">
                  <c:v>22.913869112270199</c:v>
                </c:pt>
                <c:pt idx="247">
                  <c:v>22.921044473111301</c:v>
                </c:pt>
                <c:pt idx="248">
                  <c:v>22.914041604893399</c:v>
                </c:pt>
                <c:pt idx="249">
                  <c:v>22.845169664368999</c:v>
                </c:pt>
                <c:pt idx="250">
                  <c:v>22.7799918450307</c:v>
                </c:pt>
                <c:pt idx="251">
                  <c:v>22.715576409704799</c:v>
                </c:pt>
                <c:pt idx="252">
                  <c:v>22.650878326663101</c:v>
                </c:pt>
                <c:pt idx="253">
                  <c:v>22.590429933916798</c:v>
                </c:pt>
                <c:pt idx="254">
                  <c:v>22.5505274765401</c:v>
                </c:pt>
                <c:pt idx="255">
                  <c:v>22.5112378917621</c:v>
                </c:pt>
                <c:pt idx="256">
                  <c:v>22.484479802716901</c:v>
                </c:pt>
                <c:pt idx="257">
                  <c:v>22.460479234961099</c:v>
                </c:pt>
                <c:pt idx="258">
                  <c:v>22.4408118967273</c:v>
                </c:pt>
                <c:pt idx="259">
                  <c:v>22.361244489691401</c:v>
                </c:pt>
                <c:pt idx="260">
                  <c:v>22.374562567556499</c:v>
                </c:pt>
                <c:pt idx="261">
                  <c:v>22.389381989419899</c:v>
                </c:pt>
                <c:pt idx="262">
                  <c:v>22.407480170480699</c:v>
                </c:pt>
                <c:pt idx="263">
                  <c:v>22.4691439192279</c:v>
                </c:pt>
                <c:pt idx="264">
                  <c:v>22.481350242999401</c:v>
                </c:pt>
                <c:pt idx="265">
                  <c:v>22.501606094399602</c:v>
                </c:pt>
                <c:pt idx="266">
                  <c:v>22.534346439164601</c:v>
                </c:pt>
                <c:pt idx="267">
                  <c:v>22.580913764881899</c:v>
                </c:pt>
                <c:pt idx="268">
                  <c:v>22.650818461002199</c:v>
                </c:pt>
                <c:pt idx="269">
                  <c:v>22.732125984623899</c:v>
                </c:pt>
                <c:pt idx="270">
                  <c:v>22.837003924918001</c:v>
                </c:pt>
                <c:pt idx="271">
                  <c:v>22.939140393099802</c:v>
                </c:pt>
                <c:pt idx="272">
                  <c:v>23.061230121421399</c:v>
                </c:pt>
                <c:pt idx="273">
                  <c:v>23.207165405297602</c:v>
                </c:pt>
                <c:pt idx="274">
                  <c:v>23.372877909882</c:v>
                </c:pt>
                <c:pt idx="275">
                  <c:v>23.529559851297801</c:v>
                </c:pt>
                <c:pt idx="276">
                  <c:v>23.690451220877499</c:v>
                </c:pt>
                <c:pt idx="277">
                  <c:v>23.840027714103702</c:v>
                </c:pt>
                <c:pt idx="278">
                  <c:v>24.000385395442901</c:v>
                </c:pt>
                <c:pt idx="279">
                  <c:v>24.167231393086599</c:v>
                </c:pt>
                <c:pt idx="280">
                  <c:v>24.324523676490902</c:v>
                </c:pt>
                <c:pt idx="281">
                  <c:v>24.4106544882161</c:v>
                </c:pt>
                <c:pt idx="282">
                  <c:v>24.489559183961902</c:v>
                </c:pt>
                <c:pt idx="283">
                  <c:v>24.553876266457401</c:v>
                </c:pt>
                <c:pt idx="284">
                  <c:v>24.632441607810399</c:v>
                </c:pt>
                <c:pt idx="285">
                  <c:v>24.7116559994429</c:v>
                </c:pt>
                <c:pt idx="286">
                  <c:v>24.7910848285503</c:v>
                </c:pt>
                <c:pt idx="287">
                  <c:v>24.877943680525501</c:v>
                </c:pt>
                <c:pt idx="288">
                  <c:v>24.954266670316599</c:v>
                </c:pt>
                <c:pt idx="289">
                  <c:v>25.022937752993698</c:v>
                </c:pt>
                <c:pt idx="290">
                  <c:v>25.0331322126417</c:v>
                </c:pt>
                <c:pt idx="291">
                  <c:v>25.000830538226801</c:v>
                </c:pt>
                <c:pt idx="292">
                  <c:v>25.006313508882499</c:v>
                </c:pt>
                <c:pt idx="293">
                  <c:v>25.1036180105428</c:v>
                </c:pt>
                <c:pt idx="294">
                  <c:v>25.194035854446401</c:v>
                </c:pt>
                <c:pt idx="295">
                  <c:v>25.326498571127399</c:v>
                </c:pt>
                <c:pt idx="296">
                  <c:v>25.454633006337001</c:v>
                </c:pt>
                <c:pt idx="297">
                  <c:v>25.581853603974999</c:v>
                </c:pt>
                <c:pt idx="298">
                  <c:v>25.704773885806102</c:v>
                </c:pt>
                <c:pt idx="299">
                  <c:v>25.8312525619267</c:v>
                </c:pt>
                <c:pt idx="300">
                  <c:v>25.958181806757999</c:v>
                </c:pt>
                <c:pt idx="301">
                  <c:v>26.084450123915101</c:v>
                </c:pt>
                <c:pt idx="302">
                  <c:v>26.232941857960999</c:v>
                </c:pt>
                <c:pt idx="303">
                  <c:v>26.355473798580999</c:v>
                </c:pt>
                <c:pt idx="304">
                  <c:v>26.484285500675501</c:v>
                </c:pt>
                <c:pt idx="305">
                  <c:v>26.613800398806301</c:v>
                </c:pt>
                <c:pt idx="306">
                  <c:v>26.758306439764901</c:v>
                </c:pt>
                <c:pt idx="307">
                  <c:v>26.9008545630371</c:v>
                </c:pt>
                <c:pt idx="308">
                  <c:v>27.032794615523301</c:v>
                </c:pt>
                <c:pt idx="309">
                  <c:v>27.173555987697501</c:v>
                </c:pt>
                <c:pt idx="310">
                  <c:v>27.302991275561201</c:v>
                </c:pt>
                <c:pt idx="311">
                  <c:v>27.429978832117399</c:v>
                </c:pt>
                <c:pt idx="312">
                  <c:v>27.5534732870974</c:v>
                </c:pt>
                <c:pt idx="313">
                  <c:v>27.671414114075102</c:v>
                </c:pt>
                <c:pt idx="314">
                  <c:v>27.775204178316699</c:v>
                </c:pt>
                <c:pt idx="315">
                  <c:v>27.8870225816319</c:v>
                </c:pt>
                <c:pt idx="316">
                  <c:v>27.996916095283002</c:v>
                </c:pt>
                <c:pt idx="317">
                  <c:v>28.0900719801032</c:v>
                </c:pt>
                <c:pt idx="318">
                  <c:v>28.174614206222898</c:v>
                </c:pt>
                <c:pt idx="319">
                  <c:v>28.237008555194102</c:v>
                </c:pt>
                <c:pt idx="320">
                  <c:v>28.297118784674598</c:v>
                </c:pt>
                <c:pt idx="321">
                  <c:v>28.352884299580101</c:v>
                </c:pt>
                <c:pt idx="322">
                  <c:v>28.369765949439302</c:v>
                </c:pt>
                <c:pt idx="323">
                  <c:v>28.3923095993554</c:v>
                </c:pt>
                <c:pt idx="324">
                  <c:v>28.4168091628441</c:v>
                </c:pt>
                <c:pt idx="325">
                  <c:v>28.4595799242467</c:v>
                </c:pt>
                <c:pt idx="326">
                  <c:v>28.504130746777498</c:v>
                </c:pt>
                <c:pt idx="327">
                  <c:v>28.5513707239664</c:v>
                </c:pt>
                <c:pt idx="328">
                  <c:v>28.586159327844001</c:v>
                </c:pt>
                <c:pt idx="329">
                  <c:v>28.614657941460301</c:v>
                </c:pt>
                <c:pt idx="330">
                  <c:v>28.633070884619301</c:v>
                </c:pt>
                <c:pt idx="331">
                  <c:v>28.6755401199446</c:v>
                </c:pt>
                <c:pt idx="332">
                  <c:v>28.761675883031</c:v>
                </c:pt>
                <c:pt idx="333">
                  <c:v>28.833340235454099</c:v>
                </c:pt>
                <c:pt idx="334">
                  <c:v>28.859999220431298</c:v>
                </c:pt>
                <c:pt idx="335">
                  <c:v>28.889750630662899</c:v>
                </c:pt>
                <c:pt idx="336">
                  <c:v>28.960979700188599</c:v>
                </c:pt>
                <c:pt idx="337">
                  <c:v>29.029516846203101</c:v>
                </c:pt>
                <c:pt idx="338">
                  <c:v>29.040617198070699</c:v>
                </c:pt>
                <c:pt idx="339">
                  <c:v>29.036539521861101</c:v>
                </c:pt>
                <c:pt idx="340">
                  <c:v>29.048210620127001</c:v>
                </c:pt>
                <c:pt idx="341">
                  <c:v>29.0655816013082</c:v>
                </c:pt>
                <c:pt idx="342">
                  <c:v>29.058832599433501</c:v>
                </c:pt>
                <c:pt idx="343">
                  <c:v>29.075445849289402</c:v>
                </c:pt>
                <c:pt idx="344">
                  <c:v>29.000740594618101</c:v>
                </c:pt>
                <c:pt idx="345">
                  <c:v>28.927608883835401</c:v>
                </c:pt>
                <c:pt idx="346">
                  <c:v>28.861489719645999</c:v>
                </c:pt>
                <c:pt idx="347">
                  <c:v>28.7958635860175</c:v>
                </c:pt>
                <c:pt idx="348">
                  <c:v>28.779074745957701</c:v>
                </c:pt>
                <c:pt idx="349">
                  <c:v>28.761924324569399</c:v>
                </c:pt>
                <c:pt idx="350">
                  <c:v>28.749041810252599</c:v>
                </c:pt>
                <c:pt idx="351">
                  <c:v>28.739739025499901</c:v>
                </c:pt>
                <c:pt idx="352">
                  <c:v>28.704108210435798</c:v>
                </c:pt>
                <c:pt idx="353">
                  <c:v>28.654496275561701</c:v>
                </c:pt>
                <c:pt idx="354">
                  <c:v>28.594264170338501</c:v>
                </c:pt>
                <c:pt idx="355">
                  <c:v>28.533389164941202</c:v>
                </c:pt>
                <c:pt idx="356">
                  <c:v>28.4683309337045</c:v>
                </c:pt>
                <c:pt idx="357">
                  <c:v>28.407049501074901</c:v>
                </c:pt>
                <c:pt idx="358">
                  <c:v>28.3487423150967</c:v>
                </c:pt>
                <c:pt idx="359">
                  <c:v>28.228793675464601</c:v>
                </c:pt>
                <c:pt idx="360">
                  <c:v>28.167784969473001</c:v>
                </c:pt>
                <c:pt idx="361">
                  <c:v>28.1027229674031</c:v>
                </c:pt>
                <c:pt idx="362">
                  <c:v>28.007704277159899</c:v>
                </c:pt>
                <c:pt idx="363">
                  <c:v>27.924491073124901</c:v>
                </c:pt>
                <c:pt idx="364">
                  <c:v>27.8430719317682</c:v>
                </c:pt>
                <c:pt idx="365">
                  <c:v>27.783655768850299</c:v>
                </c:pt>
                <c:pt idx="366">
                  <c:v>27.722078739484001</c:v>
                </c:pt>
                <c:pt idx="367">
                  <c:v>27.660716764984599</c:v>
                </c:pt>
                <c:pt idx="368">
                  <c:v>27.5854499382299</c:v>
                </c:pt>
                <c:pt idx="369">
                  <c:v>27.4964510670797</c:v>
                </c:pt>
                <c:pt idx="370">
                  <c:v>27.408328236493801</c:v>
                </c:pt>
                <c:pt idx="371">
                  <c:v>27.2984454457414</c:v>
                </c:pt>
                <c:pt idx="372">
                  <c:v>27.163130289043899</c:v>
                </c:pt>
                <c:pt idx="373">
                  <c:v>27.029584966408301</c:v>
                </c:pt>
                <c:pt idx="374">
                  <c:v>26.9052752630447</c:v>
                </c:pt>
                <c:pt idx="375">
                  <c:v>26.767615613769301</c:v>
                </c:pt>
                <c:pt idx="376">
                  <c:v>26.665737116414501</c:v>
                </c:pt>
                <c:pt idx="377">
                  <c:v>26.549963840133401</c:v>
                </c:pt>
                <c:pt idx="378">
                  <c:v>26.427307299401502</c:v>
                </c:pt>
                <c:pt idx="379">
                  <c:v>26.2981428710873</c:v>
                </c:pt>
                <c:pt idx="380">
                  <c:v>26.1596972961296</c:v>
                </c:pt>
                <c:pt idx="381">
                  <c:v>26.022104309942002</c:v>
                </c:pt>
                <c:pt idx="382">
                  <c:v>25.894489407447399</c:v>
                </c:pt>
                <c:pt idx="383">
                  <c:v>25.762121085683301</c:v>
                </c:pt>
                <c:pt idx="384">
                  <c:v>25.628642982457301</c:v>
                </c:pt>
                <c:pt idx="385">
                  <c:v>25.516596732712401</c:v>
                </c:pt>
                <c:pt idx="386">
                  <c:v>25.408592658410001</c:v>
                </c:pt>
                <c:pt idx="387">
                  <c:v>25.303789286308401</c:v>
                </c:pt>
                <c:pt idx="388">
                  <c:v>25.203388690771799</c:v>
                </c:pt>
                <c:pt idx="389">
                  <c:v>25.099450017165001</c:v>
                </c:pt>
                <c:pt idx="390">
                  <c:v>24.986395879333401</c:v>
                </c:pt>
                <c:pt idx="391">
                  <c:v>24.865153430532001</c:v>
                </c:pt>
                <c:pt idx="392">
                  <c:v>24.713420246638801</c:v>
                </c:pt>
                <c:pt idx="393">
                  <c:v>24.600281335785699</c:v>
                </c:pt>
                <c:pt idx="394">
                  <c:v>24.491319379771902</c:v>
                </c:pt>
                <c:pt idx="395">
                  <c:v>24.388730169559999</c:v>
                </c:pt>
                <c:pt idx="396">
                  <c:v>24.2870267982284</c:v>
                </c:pt>
                <c:pt idx="397">
                  <c:v>24.202195551413599</c:v>
                </c:pt>
                <c:pt idx="398">
                  <c:v>24.1225851531192</c:v>
                </c:pt>
                <c:pt idx="399">
                  <c:v>24.0589523803792</c:v>
                </c:pt>
                <c:pt idx="400">
                  <c:v>24.001289324465699</c:v>
                </c:pt>
                <c:pt idx="401">
                  <c:v>23.9500945998589</c:v>
                </c:pt>
                <c:pt idx="402">
                  <c:v>23.920381517670901</c:v>
                </c:pt>
                <c:pt idx="403">
                  <c:v>23.896914173665799</c:v>
                </c:pt>
                <c:pt idx="404">
                  <c:v>23.877375575697101</c:v>
                </c:pt>
                <c:pt idx="405">
                  <c:v>23.862725549575501</c:v>
                </c:pt>
                <c:pt idx="406">
                  <c:v>23.856644716664999</c:v>
                </c:pt>
                <c:pt idx="407">
                  <c:v>23.8491848327265</c:v>
                </c:pt>
                <c:pt idx="408">
                  <c:v>23.846304892152101</c:v>
                </c:pt>
                <c:pt idx="409">
                  <c:v>23.829517665935899</c:v>
                </c:pt>
                <c:pt idx="410">
                  <c:v>23.827076140390002</c:v>
                </c:pt>
                <c:pt idx="411">
                  <c:v>23.827577529493801</c:v>
                </c:pt>
                <c:pt idx="412">
                  <c:v>23.832465476698601</c:v>
                </c:pt>
                <c:pt idx="413">
                  <c:v>23.830582792355202</c:v>
                </c:pt>
                <c:pt idx="414">
                  <c:v>23.8206683847135</c:v>
                </c:pt>
                <c:pt idx="415">
                  <c:v>23.826067477318698</c:v>
                </c:pt>
                <c:pt idx="416">
                  <c:v>23.839139203979101</c:v>
                </c:pt>
                <c:pt idx="417">
                  <c:v>23.842809036466601</c:v>
                </c:pt>
                <c:pt idx="418">
                  <c:v>23.880238242517599</c:v>
                </c:pt>
                <c:pt idx="419">
                  <c:v>23.921535841015299</c:v>
                </c:pt>
                <c:pt idx="420">
                  <c:v>23.963570041115201</c:v>
                </c:pt>
                <c:pt idx="421">
                  <c:v>24.019718729206598</c:v>
                </c:pt>
                <c:pt idx="422">
                  <c:v>24.0800595463398</c:v>
                </c:pt>
                <c:pt idx="423">
                  <c:v>24.185768608547601</c:v>
                </c:pt>
                <c:pt idx="424">
                  <c:v>24.151210752945602</c:v>
                </c:pt>
                <c:pt idx="425">
                  <c:v>24.205111835118402</c:v>
                </c:pt>
                <c:pt idx="426">
                  <c:v>24.136116719066099</c:v>
                </c:pt>
                <c:pt idx="427">
                  <c:v>24.0729684832571</c:v>
                </c:pt>
                <c:pt idx="428">
                  <c:v>24.0125474243052</c:v>
                </c:pt>
                <c:pt idx="429">
                  <c:v>23.9578452587116</c:v>
                </c:pt>
                <c:pt idx="430">
                  <c:v>23.905922127434401</c:v>
                </c:pt>
                <c:pt idx="431">
                  <c:v>23.852976304589099</c:v>
                </c:pt>
                <c:pt idx="432">
                  <c:v>23.811159581114101</c:v>
                </c:pt>
                <c:pt idx="433">
                  <c:v>23.778828924198301</c:v>
                </c:pt>
                <c:pt idx="434">
                  <c:v>23.758732907474698</c:v>
                </c:pt>
                <c:pt idx="435">
                  <c:v>23.736332682779199</c:v>
                </c:pt>
                <c:pt idx="436">
                  <c:v>23.7237449344053</c:v>
                </c:pt>
                <c:pt idx="437">
                  <c:v>23.731048607599099</c:v>
                </c:pt>
                <c:pt idx="438">
                  <c:v>23.738212553451898</c:v>
                </c:pt>
                <c:pt idx="439">
                  <c:v>23.748399218111899</c:v>
                </c:pt>
                <c:pt idx="440">
                  <c:v>23.755327293348699</c:v>
                </c:pt>
                <c:pt idx="441">
                  <c:v>23.7566888283887</c:v>
                </c:pt>
                <c:pt idx="442">
                  <c:v>23.7374331190478</c:v>
                </c:pt>
                <c:pt idx="443">
                  <c:v>23.733329255711901</c:v>
                </c:pt>
                <c:pt idx="444">
                  <c:v>23.732518919750301</c:v>
                </c:pt>
                <c:pt idx="445">
                  <c:v>23.735521192076501</c:v>
                </c:pt>
                <c:pt idx="446">
                  <c:v>23.740245119616599</c:v>
                </c:pt>
                <c:pt idx="447">
                  <c:v>23.736929788357202</c:v>
                </c:pt>
                <c:pt idx="448">
                  <c:v>23.756882901617601</c:v>
                </c:pt>
                <c:pt idx="449">
                  <c:v>23.778262158495</c:v>
                </c:pt>
                <c:pt idx="450">
                  <c:v>23.798460386604301</c:v>
                </c:pt>
                <c:pt idx="451">
                  <c:v>23.7564966298516</c:v>
                </c:pt>
                <c:pt idx="452">
                  <c:v>23.728554971477699</c:v>
                </c:pt>
                <c:pt idx="453">
                  <c:v>23.703198050347801</c:v>
                </c:pt>
                <c:pt idx="454">
                  <c:v>23.6758311174491</c:v>
                </c:pt>
                <c:pt idx="455">
                  <c:v>23.6431871399122</c:v>
                </c:pt>
                <c:pt idx="456">
                  <c:v>23.607454501950301</c:v>
                </c:pt>
                <c:pt idx="457">
                  <c:v>23.550867456553501</c:v>
                </c:pt>
                <c:pt idx="458">
                  <c:v>23.496112671245101</c:v>
                </c:pt>
                <c:pt idx="459">
                  <c:v>23.519954136840202</c:v>
                </c:pt>
                <c:pt idx="460">
                  <c:v>23.5452052662902</c:v>
                </c:pt>
                <c:pt idx="461">
                  <c:v>23.566065877066698</c:v>
                </c:pt>
                <c:pt idx="462">
                  <c:v>23.4751882811846</c:v>
                </c:pt>
                <c:pt idx="463">
                  <c:v>23.390504462967002</c:v>
                </c:pt>
                <c:pt idx="464">
                  <c:v>23.354665850395001</c:v>
                </c:pt>
                <c:pt idx="465">
                  <c:v>23.321176525360201</c:v>
                </c:pt>
                <c:pt idx="466">
                  <c:v>23.2588961453745</c:v>
                </c:pt>
                <c:pt idx="467">
                  <c:v>23.187579031566401</c:v>
                </c:pt>
                <c:pt idx="468">
                  <c:v>23.2508593729045</c:v>
                </c:pt>
                <c:pt idx="469">
                  <c:v>23.3413202689872</c:v>
                </c:pt>
                <c:pt idx="470">
                  <c:v>23.433950601425</c:v>
                </c:pt>
                <c:pt idx="471">
                  <c:v>23.527226344135801</c:v>
                </c:pt>
                <c:pt idx="472">
                  <c:v>23.655614836324599</c:v>
                </c:pt>
                <c:pt idx="473">
                  <c:v>23.802558418393001</c:v>
                </c:pt>
                <c:pt idx="474">
                  <c:v>23.851857705374201</c:v>
                </c:pt>
                <c:pt idx="475">
                  <c:v>23.903800465985199</c:v>
                </c:pt>
                <c:pt idx="476">
                  <c:v>23.964638658012898</c:v>
                </c:pt>
                <c:pt idx="477">
                  <c:v>23.913793333200999</c:v>
                </c:pt>
                <c:pt idx="478">
                  <c:v>23.863575215239301</c:v>
                </c:pt>
                <c:pt idx="479">
                  <c:v>23.7996514585464</c:v>
                </c:pt>
                <c:pt idx="480">
                  <c:v>23.739083269768798</c:v>
                </c:pt>
                <c:pt idx="481">
                  <c:v>23.682070820411699</c:v>
                </c:pt>
                <c:pt idx="482">
                  <c:v>23.629248559727401</c:v>
                </c:pt>
                <c:pt idx="483">
                  <c:v>23.5868070025302</c:v>
                </c:pt>
                <c:pt idx="484">
                  <c:v>23.543069089382598</c:v>
                </c:pt>
                <c:pt idx="485">
                  <c:v>23.5041840394261</c:v>
                </c:pt>
                <c:pt idx="486">
                  <c:v>23.477602057759601</c:v>
                </c:pt>
                <c:pt idx="487">
                  <c:v>23.453770849588899</c:v>
                </c:pt>
                <c:pt idx="488">
                  <c:v>23.427287166104598</c:v>
                </c:pt>
                <c:pt idx="489">
                  <c:v>23.401380735956199</c:v>
                </c:pt>
                <c:pt idx="490">
                  <c:v>23.3648511996346</c:v>
                </c:pt>
                <c:pt idx="491">
                  <c:v>23.3215747801429</c:v>
                </c:pt>
                <c:pt idx="492">
                  <c:v>23.279002435818999</c:v>
                </c:pt>
                <c:pt idx="493">
                  <c:v>23.235449840639699</c:v>
                </c:pt>
                <c:pt idx="494">
                  <c:v>23.175675844405301</c:v>
                </c:pt>
                <c:pt idx="495">
                  <c:v>23.117087176866601</c:v>
                </c:pt>
                <c:pt idx="496">
                  <c:v>23.058228280126201</c:v>
                </c:pt>
                <c:pt idx="497">
                  <c:v>22.997166429825299</c:v>
                </c:pt>
                <c:pt idx="498">
                  <c:v>22.893540545346699</c:v>
                </c:pt>
                <c:pt idx="499">
                  <c:v>22.805453271811398</c:v>
                </c:pt>
                <c:pt idx="500">
                  <c:v>22.7192660358062</c:v>
                </c:pt>
                <c:pt idx="501">
                  <c:v>22.7578546746002</c:v>
                </c:pt>
                <c:pt idx="502">
                  <c:v>22.877476251393201</c:v>
                </c:pt>
                <c:pt idx="503">
                  <c:v>23.027343936570698</c:v>
                </c:pt>
                <c:pt idx="504">
                  <c:v>23.143583416312801</c:v>
                </c:pt>
                <c:pt idx="505">
                  <c:v>23.153170480302901</c:v>
                </c:pt>
                <c:pt idx="506">
                  <c:v>23.244196158551699</c:v>
                </c:pt>
                <c:pt idx="507">
                  <c:v>23.2403585006813</c:v>
                </c:pt>
                <c:pt idx="508">
                  <c:v>23.372324034075099</c:v>
                </c:pt>
                <c:pt idx="509">
                  <c:v>23.504101807513099</c:v>
                </c:pt>
                <c:pt idx="510">
                  <c:v>23.624846991691999</c:v>
                </c:pt>
                <c:pt idx="511">
                  <c:v>23.717019936641702</c:v>
                </c:pt>
                <c:pt idx="512">
                  <c:v>23.781800742405899</c:v>
                </c:pt>
                <c:pt idx="513">
                  <c:v>23.846663644487499</c:v>
                </c:pt>
                <c:pt idx="514">
                  <c:v>23.944925814152601</c:v>
                </c:pt>
                <c:pt idx="515">
                  <c:v>23.973736160397401</c:v>
                </c:pt>
                <c:pt idx="516">
                  <c:v>24.017872441755799</c:v>
                </c:pt>
                <c:pt idx="517">
                  <c:v>24.141622721240999</c:v>
                </c:pt>
                <c:pt idx="518">
                  <c:v>24.277707583207199</c:v>
                </c:pt>
                <c:pt idx="519">
                  <c:v>24.371061372270201</c:v>
                </c:pt>
                <c:pt idx="520">
                  <c:v>24.440816046229099</c:v>
                </c:pt>
                <c:pt idx="521">
                  <c:v>24.505506934956799</c:v>
                </c:pt>
                <c:pt idx="522">
                  <c:v>24.583685366825101</c:v>
                </c:pt>
                <c:pt idx="523">
                  <c:v>24.6809461684852</c:v>
                </c:pt>
                <c:pt idx="524">
                  <c:v>24.779832704586799</c:v>
                </c:pt>
                <c:pt idx="525">
                  <c:v>24.847379898711999</c:v>
                </c:pt>
                <c:pt idx="526">
                  <c:v>24.938562880192102</c:v>
                </c:pt>
                <c:pt idx="527">
                  <c:v>25.032853421138899</c:v>
                </c:pt>
                <c:pt idx="528">
                  <c:v>25.125711697507398</c:v>
                </c:pt>
                <c:pt idx="529">
                  <c:v>25.209164533221202</c:v>
                </c:pt>
                <c:pt idx="530">
                  <c:v>25.2419775759323</c:v>
                </c:pt>
                <c:pt idx="531">
                  <c:v>25.263502003190698</c:v>
                </c:pt>
                <c:pt idx="532">
                  <c:v>25.303413944997999</c:v>
                </c:pt>
                <c:pt idx="533">
                  <c:v>25.344327420177802</c:v>
                </c:pt>
                <c:pt idx="534">
                  <c:v>25.381123712492599</c:v>
                </c:pt>
                <c:pt idx="535">
                  <c:v>25.3973269821293</c:v>
                </c:pt>
                <c:pt idx="536">
                  <c:v>25.4643823166017</c:v>
                </c:pt>
                <c:pt idx="537">
                  <c:v>25.525906775571499</c:v>
                </c:pt>
                <c:pt idx="538">
                  <c:v>25.529662000264999</c:v>
                </c:pt>
                <c:pt idx="539">
                  <c:v>25.532829821674</c:v>
                </c:pt>
                <c:pt idx="540">
                  <c:v>25.536360957300602</c:v>
                </c:pt>
                <c:pt idx="541">
                  <c:v>25.531117175707301</c:v>
                </c:pt>
                <c:pt idx="542">
                  <c:v>25.524868261305201</c:v>
                </c:pt>
                <c:pt idx="543">
                  <c:v>25.511239081171102</c:v>
                </c:pt>
                <c:pt idx="544">
                  <c:v>25.526095283315598</c:v>
                </c:pt>
                <c:pt idx="545">
                  <c:v>25.549698687623799</c:v>
                </c:pt>
                <c:pt idx="546">
                  <c:v>25.562933560236299</c:v>
                </c:pt>
                <c:pt idx="547">
                  <c:v>25.578307250695001</c:v>
                </c:pt>
                <c:pt idx="548">
                  <c:v>25.5742060141121</c:v>
                </c:pt>
                <c:pt idx="549">
                  <c:v>25.5663279136967</c:v>
                </c:pt>
                <c:pt idx="550">
                  <c:v>25.558798393891099</c:v>
                </c:pt>
                <c:pt idx="551">
                  <c:v>25.556598122430898</c:v>
                </c:pt>
                <c:pt idx="552">
                  <c:v>25.554555544273601</c:v>
                </c:pt>
                <c:pt idx="553">
                  <c:v>25.579790968156601</c:v>
                </c:pt>
                <c:pt idx="554">
                  <c:v>25.594610828052001</c:v>
                </c:pt>
                <c:pt idx="555">
                  <c:v>25.609670056680901</c:v>
                </c:pt>
                <c:pt idx="556">
                  <c:v>25.617716729216198</c:v>
                </c:pt>
                <c:pt idx="557">
                  <c:v>25.638150799316701</c:v>
                </c:pt>
                <c:pt idx="558">
                  <c:v>25.652760113263898</c:v>
                </c:pt>
                <c:pt idx="559">
                  <c:v>25.685384674946501</c:v>
                </c:pt>
                <c:pt idx="560">
                  <c:v>25.724364177631401</c:v>
                </c:pt>
                <c:pt idx="561">
                  <c:v>25.745900915761201</c:v>
                </c:pt>
                <c:pt idx="562">
                  <c:v>25.759156104244202</c:v>
                </c:pt>
                <c:pt idx="563">
                  <c:v>25.771317098617999</c:v>
                </c:pt>
                <c:pt idx="564">
                  <c:v>25.779810805266301</c:v>
                </c:pt>
                <c:pt idx="565">
                  <c:v>25.771365925247899</c:v>
                </c:pt>
                <c:pt idx="566">
                  <c:v>25.7601179721905</c:v>
                </c:pt>
                <c:pt idx="567">
                  <c:v>25.7483590157333</c:v>
                </c:pt>
                <c:pt idx="568">
                  <c:v>25.7365132696779</c:v>
                </c:pt>
                <c:pt idx="569">
                  <c:v>25.727194802234902</c:v>
                </c:pt>
                <c:pt idx="570">
                  <c:v>25.717075604877301</c:v>
                </c:pt>
                <c:pt idx="571">
                  <c:v>25.7085135717988</c:v>
                </c:pt>
                <c:pt idx="572">
                  <c:v>25.651220906909298</c:v>
                </c:pt>
                <c:pt idx="573">
                  <c:v>25.592746244240001</c:v>
                </c:pt>
                <c:pt idx="574">
                  <c:v>25.536953089062202</c:v>
                </c:pt>
                <c:pt idx="575">
                  <c:v>25.481248398335499</c:v>
                </c:pt>
                <c:pt idx="576">
                  <c:v>25.460932011362001</c:v>
                </c:pt>
                <c:pt idx="577">
                  <c:v>25.437218135812699</c:v>
                </c:pt>
                <c:pt idx="578">
                  <c:v>25.424856289468099</c:v>
                </c:pt>
                <c:pt idx="579">
                  <c:v>25.3647236656278</c:v>
                </c:pt>
                <c:pt idx="580">
                  <c:v>25.305212261315599</c:v>
                </c:pt>
                <c:pt idx="581">
                  <c:v>25.247364727561202</c:v>
                </c:pt>
                <c:pt idx="582">
                  <c:v>25.209160971420701</c:v>
                </c:pt>
                <c:pt idx="583">
                  <c:v>25.1341082708635</c:v>
                </c:pt>
                <c:pt idx="584">
                  <c:v>25.062065013410798</c:v>
                </c:pt>
                <c:pt idx="585">
                  <c:v>24.993283686677799</c:v>
                </c:pt>
                <c:pt idx="586">
                  <c:v>24.9658367463554</c:v>
                </c:pt>
                <c:pt idx="587">
                  <c:v>24.9290439614769</c:v>
                </c:pt>
                <c:pt idx="588">
                  <c:v>24.893029220957199</c:v>
                </c:pt>
                <c:pt idx="589">
                  <c:v>24.8625166800635</c:v>
                </c:pt>
                <c:pt idx="590">
                  <c:v>24.837668824294699</c:v>
                </c:pt>
                <c:pt idx="591">
                  <c:v>24.808352136168502</c:v>
                </c:pt>
                <c:pt idx="592">
                  <c:v>24.782987259835402</c:v>
                </c:pt>
                <c:pt idx="593">
                  <c:v>24.762585784431</c:v>
                </c:pt>
                <c:pt idx="594">
                  <c:v>24.743907363041</c:v>
                </c:pt>
                <c:pt idx="595">
                  <c:v>24.725651331626501</c:v>
                </c:pt>
                <c:pt idx="596">
                  <c:v>24.709918892698301</c:v>
                </c:pt>
                <c:pt idx="597">
                  <c:v>24.671929319417</c:v>
                </c:pt>
                <c:pt idx="598">
                  <c:v>24.636674048124501</c:v>
                </c:pt>
                <c:pt idx="599">
                  <c:v>24.6017365582839</c:v>
                </c:pt>
                <c:pt idx="600">
                  <c:v>24.590820240957001</c:v>
                </c:pt>
                <c:pt idx="601">
                  <c:v>24.583748646539501</c:v>
                </c:pt>
                <c:pt idx="602">
                  <c:v>24.594534814741898</c:v>
                </c:pt>
                <c:pt idx="603">
                  <c:v>24.604753533306301</c:v>
                </c:pt>
                <c:pt idx="604">
                  <c:v>24.626108093075299</c:v>
                </c:pt>
                <c:pt idx="605">
                  <c:v>24.651025674600699</c:v>
                </c:pt>
                <c:pt idx="606">
                  <c:v>24.675557735807399</c:v>
                </c:pt>
                <c:pt idx="607">
                  <c:v>24.692548321502901</c:v>
                </c:pt>
                <c:pt idx="608">
                  <c:v>24.701404386293</c:v>
                </c:pt>
                <c:pt idx="609">
                  <c:v>24.714896617350199</c:v>
                </c:pt>
                <c:pt idx="610">
                  <c:v>24.730547150028499</c:v>
                </c:pt>
                <c:pt idx="611">
                  <c:v>24.744667132371099</c:v>
                </c:pt>
                <c:pt idx="612">
                  <c:v>24.756892260291401</c:v>
                </c:pt>
                <c:pt idx="613">
                  <c:v>24.765586923357599</c:v>
                </c:pt>
                <c:pt idx="614">
                  <c:v>24.772066825681001</c:v>
                </c:pt>
                <c:pt idx="615">
                  <c:v>24.778660225289698</c:v>
                </c:pt>
                <c:pt idx="616">
                  <c:v>24.778385797952598</c:v>
                </c:pt>
                <c:pt idx="617">
                  <c:v>24.774152367999498</c:v>
                </c:pt>
                <c:pt idx="618">
                  <c:v>24.770391977028599</c:v>
                </c:pt>
                <c:pt idx="619">
                  <c:v>24.7727390597747</c:v>
                </c:pt>
                <c:pt idx="620">
                  <c:v>24.7785863569977</c:v>
                </c:pt>
                <c:pt idx="621">
                  <c:v>24.779820703313099</c:v>
                </c:pt>
                <c:pt idx="622">
                  <c:v>24.778946514208101</c:v>
                </c:pt>
                <c:pt idx="623">
                  <c:v>24.793424944943698</c:v>
                </c:pt>
                <c:pt idx="624">
                  <c:v>24.805313318427899</c:v>
                </c:pt>
                <c:pt idx="625">
                  <c:v>24.817439040963599</c:v>
                </c:pt>
                <c:pt idx="626">
                  <c:v>24.830960547583299</c:v>
                </c:pt>
                <c:pt idx="627">
                  <c:v>24.828469625308099</c:v>
                </c:pt>
                <c:pt idx="628">
                  <c:v>24.827304542359201</c:v>
                </c:pt>
                <c:pt idx="629">
                  <c:v>24.827692379131999</c:v>
                </c:pt>
                <c:pt idx="630">
                  <c:v>24.828158407620599</c:v>
                </c:pt>
                <c:pt idx="631">
                  <c:v>24.822310219126798</c:v>
                </c:pt>
                <c:pt idx="632">
                  <c:v>24.838930784811598</c:v>
                </c:pt>
                <c:pt idx="633">
                  <c:v>24.857399888899501</c:v>
                </c:pt>
                <c:pt idx="634">
                  <c:v>24.915255670996</c:v>
                </c:pt>
                <c:pt idx="635">
                  <c:v>24.967557330973399</c:v>
                </c:pt>
                <c:pt idx="636">
                  <c:v>25.022655896931401</c:v>
                </c:pt>
                <c:pt idx="637">
                  <c:v>25.090302328254701</c:v>
                </c:pt>
                <c:pt idx="638">
                  <c:v>25.156235589009199</c:v>
                </c:pt>
                <c:pt idx="639">
                  <c:v>25.2301837463908</c:v>
                </c:pt>
                <c:pt idx="640">
                  <c:v>25.3047157656545</c:v>
                </c:pt>
                <c:pt idx="641">
                  <c:v>25.377754273692702</c:v>
                </c:pt>
                <c:pt idx="642">
                  <c:v>25.4277628061154</c:v>
                </c:pt>
                <c:pt idx="643">
                  <c:v>25.480709629730299</c:v>
                </c:pt>
                <c:pt idx="644">
                  <c:v>25.548786446789901</c:v>
                </c:pt>
                <c:pt idx="645">
                  <c:v>25.616396869896299</c:v>
                </c:pt>
                <c:pt idx="646">
                  <c:v>25.6838006346984</c:v>
                </c:pt>
                <c:pt idx="647">
                  <c:v>25.752479562709102</c:v>
                </c:pt>
                <c:pt idx="648">
                  <c:v>25.806090579707</c:v>
                </c:pt>
                <c:pt idx="649">
                  <c:v>25.8552303465415</c:v>
                </c:pt>
                <c:pt idx="650">
                  <c:v>25.9031235605439</c:v>
                </c:pt>
                <c:pt idx="651">
                  <c:v>25.941495534749901</c:v>
                </c:pt>
                <c:pt idx="652">
                  <c:v>25.9713919579434</c:v>
                </c:pt>
                <c:pt idx="653">
                  <c:v>26.0018501868269</c:v>
                </c:pt>
                <c:pt idx="654">
                  <c:v>26.033166635984799</c:v>
                </c:pt>
                <c:pt idx="655">
                  <c:v>26.064135560395801</c:v>
                </c:pt>
                <c:pt idx="656">
                  <c:v>26.086529690290199</c:v>
                </c:pt>
                <c:pt idx="657">
                  <c:v>26.121207652157199</c:v>
                </c:pt>
                <c:pt idx="658">
                  <c:v>26.172455098671399</c:v>
                </c:pt>
                <c:pt idx="659">
                  <c:v>26.2231391432795</c:v>
                </c:pt>
                <c:pt idx="660">
                  <c:v>26.256758839097799</c:v>
                </c:pt>
                <c:pt idx="661">
                  <c:v>26.2889975410347</c:v>
                </c:pt>
                <c:pt idx="662">
                  <c:v>26.324885855221201</c:v>
                </c:pt>
                <c:pt idx="663">
                  <c:v>26.360324818292199</c:v>
                </c:pt>
                <c:pt idx="664">
                  <c:v>26.394604607376401</c:v>
                </c:pt>
                <c:pt idx="665">
                  <c:v>26.420232254764301</c:v>
                </c:pt>
                <c:pt idx="666">
                  <c:v>26.4524022959136</c:v>
                </c:pt>
                <c:pt idx="667">
                  <c:v>26.476525326506099</c:v>
                </c:pt>
                <c:pt idx="668">
                  <c:v>26.504545452656501</c:v>
                </c:pt>
                <c:pt idx="669">
                  <c:v>26.5438531185521</c:v>
                </c:pt>
                <c:pt idx="670">
                  <c:v>26.583879529816599</c:v>
                </c:pt>
                <c:pt idx="671">
                  <c:v>26.595761744804001</c:v>
                </c:pt>
                <c:pt idx="672">
                  <c:v>26.616483781082501</c:v>
                </c:pt>
                <c:pt idx="673">
                  <c:v>26.629304966568998</c:v>
                </c:pt>
                <c:pt idx="674">
                  <c:v>26.646180897709499</c:v>
                </c:pt>
                <c:pt idx="675">
                  <c:v>26.655458686919701</c:v>
                </c:pt>
                <c:pt idx="676">
                  <c:v>26.664395630665599</c:v>
                </c:pt>
                <c:pt idx="677">
                  <c:v>26.6691610530732</c:v>
                </c:pt>
                <c:pt idx="678">
                  <c:v>26.675355375501201</c:v>
                </c:pt>
                <c:pt idx="679">
                  <c:v>26.678777080686299</c:v>
                </c:pt>
                <c:pt idx="680">
                  <c:v>26.681170852988501</c:v>
                </c:pt>
                <c:pt idx="681">
                  <c:v>26.6821683213524</c:v>
                </c:pt>
                <c:pt idx="682">
                  <c:v>26.679297918995601</c:v>
                </c:pt>
                <c:pt idx="683">
                  <c:v>26.675551480040198</c:v>
                </c:pt>
                <c:pt idx="684">
                  <c:v>26.669820284819199</c:v>
                </c:pt>
                <c:pt idx="685">
                  <c:v>26.662997847416499</c:v>
                </c:pt>
                <c:pt idx="686">
                  <c:v>26.653497639232</c:v>
                </c:pt>
                <c:pt idx="687">
                  <c:v>26.644857080256799</c:v>
                </c:pt>
                <c:pt idx="688">
                  <c:v>26.638892540093099</c:v>
                </c:pt>
                <c:pt idx="689">
                  <c:v>26.632660661189401</c:v>
                </c:pt>
                <c:pt idx="690">
                  <c:v>26.621250503348801</c:v>
                </c:pt>
                <c:pt idx="691">
                  <c:v>26.619802695742901</c:v>
                </c:pt>
                <c:pt idx="692">
                  <c:v>26.621453010875801</c:v>
                </c:pt>
                <c:pt idx="693">
                  <c:v>26.631725689822101</c:v>
                </c:pt>
                <c:pt idx="694">
                  <c:v>26.641280425609601</c:v>
                </c:pt>
                <c:pt idx="695">
                  <c:v>26.651416280754901</c:v>
                </c:pt>
                <c:pt idx="696">
                  <c:v>26.690411456807801</c:v>
                </c:pt>
                <c:pt idx="697">
                  <c:v>26.7214944056002</c:v>
                </c:pt>
                <c:pt idx="698">
                  <c:v>26.7516032556459</c:v>
                </c:pt>
                <c:pt idx="699">
                  <c:v>26.785483446309399</c:v>
                </c:pt>
                <c:pt idx="700">
                  <c:v>26.810733532261199</c:v>
                </c:pt>
                <c:pt idx="701">
                  <c:v>26.823393893783798</c:v>
                </c:pt>
                <c:pt idx="702">
                  <c:v>26.833001010290001</c:v>
                </c:pt>
                <c:pt idx="703">
                  <c:v>26.840443252405599</c:v>
                </c:pt>
                <c:pt idx="704">
                  <c:v>26.8478420170382</c:v>
                </c:pt>
                <c:pt idx="705">
                  <c:v>26.869962693475401</c:v>
                </c:pt>
                <c:pt idx="706">
                  <c:v>26.885172778692901</c:v>
                </c:pt>
                <c:pt idx="707">
                  <c:v>26.886274111304701</c:v>
                </c:pt>
                <c:pt idx="708">
                  <c:v>26.885885463774201</c:v>
                </c:pt>
                <c:pt idx="709">
                  <c:v>26.885680533605601</c:v>
                </c:pt>
                <c:pt idx="710">
                  <c:v>26.883379578823199</c:v>
                </c:pt>
                <c:pt idx="711">
                  <c:v>26.878974498665698</c:v>
                </c:pt>
                <c:pt idx="712">
                  <c:v>26.871108612349001</c:v>
                </c:pt>
                <c:pt idx="713">
                  <c:v>26.862272185342601</c:v>
                </c:pt>
                <c:pt idx="714">
                  <c:v>26.852549582438499</c:v>
                </c:pt>
                <c:pt idx="715">
                  <c:v>26.848710023185902</c:v>
                </c:pt>
                <c:pt idx="716">
                  <c:v>26.837262249092099</c:v>
                </c:pt>
                <c:pt idx="717">
                  <c:v>26.825433091499701</c:v>
                </c:pt>
                <c:pt idx="718">
                  <c:v>26.812885793465998</c:v>
                </c:pt>
                <c:pt idx="719">
                  <c:v>26.795242647804201</c:v>
                </c:pt>
                <c:pt idx="720">
                  <c:v>26.780390000619299</c:v>
                </c:pt>
                <c:pt idx="721">
                  <c:v>26.765230013233701</c:v>
                </c:pt>
                <c:pt idx="722">
                  <c:v>26.757020709934199</c:v>
                </c:pt>
                <c:pt idx="723">
                  <c:v>26.748582142344901</c:v>
                </c:pt>
                <c:pt idx="724">
                  <c:v>26.749937637872598</c:v>
                </c:pt>
                <c:pt idx="725">
                  <c:v>26.745632193515</c:v>
                </c:pt>
                <c:pt idx="726">
                  <c:v>26.736869887031801</c:v>
                </c:pt>
                <c:pt idx="727">
                  <c:v>26.732887217347901</c:v>
                </c:pt>
                <c:pt idx="728">
                  <c:v>26.728586182374301</c:v>
                </c:pt>
                <c:pt idx="729">
                  <c:v>26.724290140244999</c:v>
                </c:pt>
                <c:pt idx="730">
                  <c:v>26.7037812840485</c:v>
                </c:pt>
                <c:pt idx="731">
                  <c:v>26.6936909922585</c:v>
                </c:pt>
                <c:pt idx="732">
                  <c:v>26.682302068581301</c:v>
                </c:pt>
                <c:pt idx="733">
                  <c:v>26.669362482008498</c:v>
                </c:pt>
                <c:pt idx="734">
                  <c:v>26.638607562089</c:v>
                </c:pt>
                <c:pt idx="735">
                  <c:v>26.600780957172798</c:v>
                </c:pt>
                <c:pt idx="736">
                  <c:v>26.5651750680566</c:v>
                </c:pt>
                <c:pt idx="737">
                  <c:v>26.5359775001264</c:v>
                </c:pt>
                <c:pt idx="738">
                  <c:v>26.506283563265601</c:v>
                </c:pt>
                <c:pt idx="739">
                  <c:v>26.474673505102299</c:v>
                </c:pt>
                <c:pt idx="740">
                  <c:v>26.4365000192034</c:v>
                </c:pt>
                <c:pt idx="741">
                  <c:v>26.414395772410401</c:v>
                </c:pt>
                <c:pt idx="742">
                  <c:v>26.392933235455601</c:v>
                </c:pt>
                <c:pt idx="743">
                  <c:v>26.3710221666264</c:v>
                </c:pt>
                <c:pt idx="744">
                  <c:v>26.347679172598401</c:v>
                </c:pt>
                <c:pt idx="745">
                  <c:v>26.322582285802699</c:v>
                </c:pt>
                <c:pt idx="746">
                  <c:v>26.298133454076002</c:v>
                </c:pt>
                <c:pt idx="747">
                  <c:v>26.2886077996503</c:v>
                </c:pt>
                <c:pt idx="748">
                  <c:v>26.2825139628542</c:v>
                </c:pt>
                <c:pt idx="749">
                  <c:v>26.274428716297599</c:v>
                </c:pt>
                <c:pt idx="750">
                  <c:v>26.267815926044801</c:v>
                </c:pt>
                <c:pt idx="751">
                  <c:v>26.262396005928899</c:v>
                </c:pt>
                <c:pt idx="752">
                  <c:v>26.251981543736601</c:v>
                </c:pt>
                <c:pt idx="753">
                  <c:v>26.2480291312467</c:v>
                </c:pt>
                <c:pt idx="754">
                  <c:v>26.242146924829601</c:v>
                </c:pt>
                <c:pt idx="755">
                  <c:v>26.215940639176001</c:v>
                </c:pt>
                <c:pt idx="756">
                  <c:v>26.191792325803899</c:v>
                </c:pt>
                <c:pt idx="757">
                  <c:v>26.175142567363</c:v>
                </c:pt>
                <c:pt idx="758">
                  <c:v>26.151593032799099</c:v>
                </c:pt>
                <c:pt idx="759">
                  <c:v>26.132113447636399</c:v>
                </c:pt>
                <c:pt idx="760">
                  <c:v>26.092245277592401</c:v>
                </c:pt>
                <c:pt idx="761">
                  <c:v>26.051977135418799</c:v>
                </c:pt>
                <c:pt idx="762">
                  <c:v>26.012404744169199</c:v>
                </c:pt>
                <c:pt idx="763">
                  <c:v>25.957272814732999</c:v>
                </c:pt>
                <c:pt idx="764">
                  <c:v>25.899915843209801</c:v>
                </c:pt>
                <c:pt idx="765">
                  <c:v>25.838982881768199</c:v>
                </c:pt>
                <c:pt idx="766">
                  <c:v>25.792610964931001</c:v>
                </c:pt>
                <c:pt idx="767">
                  <c:v>25.746793269861499</c:v>
                </c:pt>
                <c:pt idx="768">
                  <c:v>25.701295323032099</c:v>
                </c:pt>
                <c:pt idx="769">
                  <c:v>25.655925703323302</c:v>
                </c:pt>
                <c:pt idx="770">
                  <c:v>25.612465868013</c:v>
                </c:pt>
                <c:pt idx="771">
                  <c:v>25.577012631035299</c:v>
                </c:pt>
                <c:pt idx="772">
                  <c:v>25.539336926995599</c:v>
                </c:pt>
                <c:pt idx="773">
                  <c:v>25.4914840944204</c:v>
                </c:pt>
                <c:pt idx="774">
                  <c:v>25.4454817120073</c:v>
                </c:pt>
                <c:pt idx="775">
                  <c:v>25.411336682440702</c:v>
                </c:pt>
                <c:pt idx="776">
                  <c:v>25.3845582834896</c:v>
                </c:pt>
                <c:pt idx="777">
                  <c:v>25.358644272526799</c:v>
                </c:pt>
                <c:pt idx="778">
                  <c:v>25.335660371276902</c:v>
                </c:pt>
                <c:pt idx="779">
                  <c:v>25.312444744634</c:v>
                </c:pt>
                <c:pt idx="780">
                  <c:v>25.290147570523001</c:v>
                </c:pt>
                <c:pt idx="781">
                  <c:v>25.265394540179699</c:v>
                </c:pt>
                <c:pt idx="782">
                  <c:v>25.241202511095398</c:v>
                </c:pt>
                <c:pt idx="783">
                  <c:v>25.237862374547799</c:v>
                </c:pt>
                <c:pt idx="784">
                  <c:v>25.219958365935401</c:v>
                </c:pt>
                <c:pt idx="785">
                  <c:v>25.202687088331999</c:v>
                </c:pt>
                <c:pt idx="786">
                  <c:v>25.199872782155101</c:v>
                </c:pt>
                <c:pt idx="787">
                  <c:v>25.180288385280001</c:v>
                </c:pt>
                <c:pt idx="788">
                  <c:v>25.158821045768899</c:v>
                </c:pt>
                <c:pt idx="789">
                  <c:v>25.136328220158099</c:v>
                </c:pt>
                <c:pt idx="790">
                  <c:v>25.117624492274398</c:v>
                </c:pt>
                <c:pt idx="791">
                  <c:v>25.103559162966199</c:v>
                </c:pt>
                <c:pt idx="792">
                  <c:v>25.077935287772</c:v>
                </c:pt>
                <c:pt idx="793">
                  <c:v>25.047552787746</c:v>
                </c:pt>
                <c:pt idx="794">
                  <c:v>25.016861991950599</c:v>
                </c:pt>
                <c:pt idx="795">
                  <c:v>24.979862156346702</c:v>
                </c:pt>
                <c:pt idx="796">
                  <c:v>24.938915771020799</c:v>
                </c:pt>
                <c:pt idx="797">
                  <c:v>24.900175416003801</c:v>
                </c:pt>
                <c:pt idx="798">
                  <c:v>24.871734508048</c:v>
                </c:pt>
                <c:pt idx="799">
                  <c:v>24.838596163673699</c:v>
                </c:pt>
                <c:pt idx="800">
                  <c:v>24.810811476491399</c:v>
                </c:pt>
                <c:pt idx="801">
                  <c:v>24.779173016656699</c:v>
                </c:pt>
                <c:pt idx="802">
                  <c:v>24.748854955225202</c:v>
                </c:pt>
                <c:pt idx="803">
                  <c:v>24.718234988099201</c:v>
                </c:pt>
                <c:pt idx="804">
                  <c:v>24.687312866330402</c:v>
                </c:pt>
                <c:pt idx="805">
                  <c:v>24.656226261496901</c:v>
                </c:pt>
                <c:pt idx="806">
                  <c:v>24.621782095686999</c:v>
                </c:pt>
                <c:pt idx="807">
                  <c:v>24.569154520801899</c:v>
                </c:pt>
                <c:pt idx="808">
                  <c:v>24.519924073677199</c:v>
                </c:pt>
                <c:pt idx="809">
                  <c:v>24.460816449850999</c:v>
                </c:pt>
                <c:pt idx="810">
                  <c:v>24.412296782270399</c:v>
                </c:pt>
                <c:pt idx="811">
                  <c:v>24.375147686072498</c:v>
                </c:pt>
                <c:pt idx="812">
                  <c:v>24.3377985227437</c:v>
                </c:pt>
                <c:pt idx="813">
                  <c:v>24.301462304963099</c:v>
                </c:pt>
                <c:pt idx="814">
                  <c:v>24.267373901647701</c:v>
                </c:pt>
                <c:pt idx="815">
                  <c:v>24.233417105583399</c:v>
                </c:pt>
                <c:pt idx="816">
                  <c:v>24.201479290245</c:v>
                </c:pt>
                <c:pt idx="817">
                  <c:v>24.170184439880401</c:v>
                </c:pt>
                <c:pt idx="818">
                  <c:v>24.1517696343493</c:v>
                </c:pt>
                <c:pt idx="819">
                  <c:v>24.125946239023701</c:v>
                </c:pt>
                <c:pt idx="820">
                  <c:v>24.101446187295601</c:v>
                </c:pt>
                <c:pt idx="821">
                  <c:v>24.0786461229563</c:v>
                </c:pt>
                <c:pt idx="822">
                  <c:v>24.057499666037899</c:v>
                </c:pt>
                <c:pt idx="823">
                  <c:v>24.029279395597602</c:v>
                </c:pt>
                <c:pt idx="824">
                  <c:v>24.018836544958599</c:v>
                </c:pt>
                <c:pt idx="825">
                  <c:v>24.0041513484653</c:v>
                </c:pt>
                <c:pt idx="826">
                  <c:v>23.989059934937298</c:v>
                </c:pt>
                <c:pt idx="827">
                  <c:v>23.966898508453401</c:v>
                </c:pt>
                <c:pt idx="828">
                  <c:v>23.945781240020299</c:v>
                </c:pt>
                <c:pt idx="829">
                  <c:v>23.931426447849802</c:v>
                </c:pt>
                <c:pt idx="830">
                  <c:v>23.9152586303255</c:v>
                </c:pt>
                <c:pt idx="831">
                  <c:v>23.890899221662799</c:v>
                </c:pt>
                <c:pt idx="832">
                  <c:v>23.8682352373295</c:v>
                </c:pt>
                <c:pt idx="833">
                  <c:v>23.8423280089945</c:v>
                </c:pt>
                <c:pt idx="834">
                  <c:v>23.8112437639404</c:v>
                </c:pt>
                <c:pt idx="835">
                  <c:v>23.780327052798601</c:v>
                </c:pt>
                <c:pt idx="836">
                  <c:v>23.751214756237701</c:v>
                </c:pt>
                <c:pt idx="837">
                  <c:v>23.722189365204201</c:v>
                </c:pt>
                <c:pt idx="838">
                  <c:v>23.693059902183801</c:v>
                </c:pt>
                <c:pt idx="839">
                  <c:v>23.662828771094201</c:v>
                </c:pt>
                <c:pt idx="840">
                  <c:v>23.637662408758299</c:v>
                </c:pt>
                <c:pt idx="841">
                  <c:v>23.621210823378899</c:v>
                </c:pt>
                <c:pt idx="842">
                  <c:v>23.604557488904099</c:v>
                </c:pt>
                <c:pt idx="843">
                  <c:v>23.570971926072399</c:v>
                </c:pt>
                <c:pt idx="844">
                  <c:v>23.537172695093201</c:v>
                </c:pt>
                <c:pt idx="845">
                  <c:v>23.506059594150098</c:v>
                </c:pt>
                <c:pt idx="846">
                  <c:v>23.475410783604499</c:v>
                </c:pt>
                <c:pt idx="847">
                  <c:v>23.443826151229199</c:v>
                </c:pt>
                <c:pt idx="848">
                  <c:v>23.406178739892301</c:v>
                </c:pt>
                <c:pt idx="849">
                  <c:v>23.3657422396277</c:v>
                </c:pt>
                <c:pt idx="850">
                  <c:v>23.325912932408698</c:v>
                </c:pt>
                <c:pt idx="851">
                  <c:v>23.305927089516398</c:v>
                </c:pt>
                <c:pt idx="852">
                  <c:v>23.265734308408401</c:v>
                </c:pt>
                <c:pt idx="853">
                  <c:v>23.240975098261099</c:v>
                </c:pt>
                <c:pt idx="854">
                  <c:v>23.2256113848171</c:v>
                </c:pt>
                <c:pt idx="855">
                  <c:v>23.212361593584799</c:v>
                </c:pt>
                <c:pt idx="856">
                  <c:v>23.196390215264699</c:v>
                </c:pt>
                <c:pt idx="857">
                  <c:v>23.1836845516209</c:v>
                </c:pt>
                <c:pt idx="858">
                  <c:v>23.172280111693301</c:v>
                </c:pt>
                <c:pt idx="859">
                  <c:v>23.160886003546999</c:v>
                </c:pt>
                <c:pt idx="860">
                  <c:v>23.141477585703701</c:v>
                </c:pt>
                <c:pt idx="861">
                  <c:v>23.119218675514301</c:v>
                </c:pt>
                <c:pt idx="862">
                  <c:v>23.100806800604101</c:v>
                </c:pt>
                <c:pt idx="863">
                  <c:v>23.0827033303325</c:v>
                </c:pt>
                <c:pt idx="864">
                  <c:v>23.067050735949302</c:v>
                </c:pt>
                <c:pt idx="865">
                  <c:v>23.052968471339799</c:v>
                </c:pt>
                <c:pt idx="866">
                  <c:v>23.038473939714901</c:v>
                </c:pt>
                <c:pt idx="867">
                  <c:v>23.0217100386642</c:v>
                </c:pt>
                <c:pt idx="868">
                  <c:v>23.005450230374201</c:v>
                </c:pt>
                <c:pt idx="869">
                  <c:v>22.994112245022599</c:v>
                </c:pt>
                <c:pt idx="870">
                  <c:v>22.969100711108702</c:v>
                </c:pt>
                <c:pt idx="871">
                  <c:v>22.943892032895398</c:v>
                </c:pt>
                <c:pt idx="872">
                  <c:v>22.919019404215799</c:v>
                </c:pt>
                <c:pt idx="873">
                  <c:v>22.905323867589502</c:v>
                </c:pt>
                <c:pt idx="874">
                  <c:v>22.8927175791402</c:v>
                </c:pt>
                <c:pt idx="875">
                  <c:v>22.880701781007001</c:v>
                </c:pt>
                <c:pt idx="876">
                  <c:v>22.866603096430001</c:v>
                </c:pt>
                <c:pt idx="877">
                  <c:v>22.853790886332298</c:v>
                </c:pt>
                <c:pt idx="878">
                  <c:v>22.8676269714631</c:v>
                </c:pt>
                <c:pt idx="879">
                  <c:v>22.880921909563</c:v>
                </c:pt>
                <c:pt idx="880">
                  <c:v>22.868370340286901</c:v>
                </c:pt>
                <c:pt idx="881">
                  <c:v>22.864522269081402</c:v>
                </c:pt>
                <c:pt idx="882">
                  <c:v>22.860912331301101</c:v>
                </c:pt>
                <c:pt idx="883">
                  <c:v>22.858832450544</c:v>
                </c:pt>
                <c:pt idx="884">
                  <c:v>22.856258222850201</c:v>
                </c:pt>
                <c:pt idx="885">
                  <c:v>22.859787428808399</c:v>
                </c:pt>
                <c:pt idx="886">
                  <c:v>22.863106177949501</c:v>
                </c:pt>
                <c:pt idx="887">
                  <c:v>22.869865445862601</c:v>
                </c:pt>
                <c:pt idx="888">
                  <c:v>22.8634226230355</c:v>
                </c:pt>
                <c:pt idx="889">
                  <c:v>22.8579964959882</c:v>
                </c:pt>
                <c:pt idx="890">
                  <c:v>22.8527939669655</c:v>
                </c:pt>
                <c:pt idx="891">
                  <c:v>22.847365329263798</c:v>
                </c:pt>
                <c:pt idx="892">
                  <c:v>22.8493180015093</c:v>
                </c:pt>
                <c:pt idx="893">
                  <c:v>22.849513995206902</c:v>
                </c:pt>
                <c:pt idx="894">
                  <c:v>22.848448477985102</c:v>
                </c:pt>
                <c:pt idx="895">
                  <c:v>22.849197761411201</c:v>
                </c:pt>
                <c:pt idx="896">
                  <c:v>22.843071013237701</c:v>
                </c:pt>
                <c:pt idx="897">
                  <c:v>22.834686780592001</c:v>
                </c:pt>
                <c:pt idx="898">
                  <c:v>22.839152407587498</c:v>
                </c:pt>
                <c:pt idx="899">
                  <c:v>22.8433225368188</c:v>
                </c:pt>
                <c:pt idx="900">
                  <c:v>22.845248646804201</c:v>
                </c:pt>
                <c:pt idx="901">
                  <c:v>22.837210369348401</c:v>
                </c:pt>
                <c:pt idx="902">
                  <c:v>22.817786239095302</c:v>
                </c:pt>
                <c:pt idx="903">
                  <c:v>22.808632263631399</c:v>
                </c:pt>
                <c:pt idx="904">
                  <c:v>22.801686089728999</c:v>
                </c:pt>
                <c:pt idx="905">
                  <c:v>22.795748055290399</c:v>
                </c:pt>
                <c:pt idx="906">
                  <c:v>22.7965359011733</c:v>
                </c:pt>
                <c:pt idx="907">
                  <c:v>22.806941401895699</c:v>
                </c:pt>
                <c:pt idx="908">
                  <c:v>22.818534523159101</c:v>
                </c:pt>
                <c:pt idx="909">
                  <c:v>22.829293087261298</c:v>
                </c:pt>
                <c:pt idx="910">
                  <c:v>22.828255891531199</c:v>
                </c:pt>
                <c:pt idx="911">
                  <c:v>22.841104520637199</c:v>
                </c:pt>
                <c:pt idx="912">
                  <c:v>22.853423707808599</c:v>
                </c:pt>
                <c:pt idx="913">
                  <c:v>22.8637349986918</c:v>
                </c:pt>
                <c:pt idx="914">
                  <c:v>22.8545639385264</c:v>
                </c:pt>
                <c:pt idx="915">
                  <c:v>22.841273680832199</c:v>
                </c:pt>
                <c:pt idx="916">
                  <c:v>22.825335622985701</c:v>
                </c:pt>
                <c:pt idx="917">
                  <c:v>22.818914161124901</c:v>
                </c:pt>
                <c:pt idx="918">
                  <c:v>22.8110295097689</c:v>
                </c:pt>
                <c:pt idx="919">
                  <c:v>22.7955463018308</c:v>
                </c:pt>
                <c:pt idx="920">
                  <c:v>22.782085505802801</c:v>
                </c:pt>
                <c:pt idx="921">
                  <c:v>22.766272853188902</c:v>
                </c:pt>
                <c:pt idx="922">
                  <c:v>22.747974560902598</c:v>
                </c:pt>
                <c:pt idx="923">
                  <c:v>22.730384596027999</c:v>
                </c:pt>
                <c:pt idx="924">
                  <c:v>22.710432679139501</c:v>
                </c:pt>
                <c:pt idx="925">
                  <c:v>22.697161326625601</c:v>
                </c:pt>
                <c:pt idx="926">
                  <c:v>22.6803989059174</c:v>
                </c:pt>
                <c:pt idx="927">
                  <c:v>22.664127957938</c:v>
                </c:pt>
                <c:pt idx="928">
                  <c:v>22.651811336157198</c:v>
                </c:pt>
                <c:pt idx="929">
                  <c:v>22.639524707129802</c:v>
                </c:pt>
                <c:pt idx="930">
                  <c:v>22.6196161147605</c:v>
                </c:pt>
                <c:pt idx="931">
                  <c:v>22.609279176829599</c:v>
                </c:pt>
                <c:pt idx="932">
                  <c:v>22.6034010040051</c:v>
                </c:pt>
                <c:pt idx="933">
                  <c:v>22.589394116796601</c:v>
                </c:pt>
                <c:pt idx="934">
                  <c:v>22.577525479458799</c:v>
                </c:pt>
                <c:pt idx="935">
                  <c:v>22.567522419398099</c:v>
                </c:pt>
                <c:pt idx="936">
                  <c:v>22.554480014433398</c:v>
                </c:pt>
                <c:pt idx="937">
                  <c:v>22.5617352123693</c:v>
                </c:pt>
                <c:pt idx="938">
                  <c:v>22.569773948579101</c:v>
                </c:pt>
                <c:pt idx="939">
                  <c:v>22.552040651951401</c:v>
                </c:pt>
                <c:pt idx="940">
                  <c:v>22.5347289877013</c:v>
                </c:pt>
                <c:pt idx="941">
                  <c:v>22.519222428856001</c:v>
                </c:pt>
                <c:pt idx="942">
                  <c:v>22.500961899621899</c:v>
                </c:pt>
                <c:pt idx="943">
                  <c:v>22.486994218802199</c:v>
                </c:pt>
                <c:pt idx="944">
                  <c:v>22.475888548185701</c:v>
                </c:pt>
                <c:pt idx="945">
                  <c:v>22.459375518406102</c:v>
                </c:pt>
                <c:pt idx="946">
                  <c:v>22.443199331334</c:v>
                </c:pt>
                <c:pt idx="947">
                  <c:v>22.426239981387301</c:v>
                </c:pt>
                <c:pt idx="948">
                  <c:v>22.412917994218301</c:v>
                </c:pt>
                <c:pt idx="949">
                  <c:v>22.398952992954602</c:v>
                </c:pt>
                <c:pt idx="950">
                  <c:v>22.384695751140701</c:v>
                </c:pt>
                <c:pt idx="951">
                  <c:v>22.3694406113278</c:v>
                </c:pt>
                <c:pt idx="952">
                  <c:v>22.351212632356901</c:v>
                </c:pt>
                <c:pt idx="953">
                  <c:v>22.3318075057519</c:v>
                </c:pt>
                <c:pt idx="954">
                  <c:v>22.3127537053971</c:v>
                </c:pt>
                <c:pt idx="955">
                  <c:v>22.293648336073499</c:v>
                </c:pt>
                <c:pt idx="956">
                  <c:v>22.278585586020899</c:v>
                </c:pt>
                <c:pt idx="957">
                  <c:v>22.265867869297001</c:v>
                </c:pt>
                <c:pt idx="958">
                  <c:v>22.252587786725801</c:v>
                </c:pt>
                <c:pt idx="959">
                  <c:v>22.239209196680701</c:v>
                </c:pt>
                <c:pt idx="960">
                  <c:v>22.2254070426746</c:v>
                </c:pt>
                <c:pt idx="961">
                  <c:v>22.212345436544901</c:v>
                </c:pt>
                <c:pt idx="962">
                  <c:v>22.2000503471454</c:v>
                </c:pt>
                <c:pt idx="963">
                  <c:v>22.188562954211701</c:v>
                </c:pt>
                <c:pt idx="964">
                  <c:v>22.1762242431655</c:v>
                </c:pt>
                <c:pt idx="965">
                  <c:v>22.1635096258224</c:v>
                </c:pt>
                <c:pt idx="966">
                  <c:v>22.1525493022198</c:v>
                </c:pt>
                <c:pt idx="967">
                  <c:v>22.143902558509701</c:v>
                </c:pt>
                <c:pt idx="968">
                  <c:v>22.135397158804</c:v>
                </c:pt>
                <c:pt idx="969">
                  <c:v>22.124380940603999</c:v>
                </c:pt>
                <c:pt idx="970">
                  <c:v>22.1113297553335</c:v>
                </c:pt>
                <c:pt idx="971">
                  <c:v>22.0981725785587</c:v>
                </c:pt>
                <c:pt idx="972">
                  <c:v>22.085167603798698</c:v>
                </c:pt>
                <c:pt idx="973">
                  <c:v>22.073333623241901</c:v>
                </c:pt>
                <c:pt idx="974">
                  <c:v>22.0588082064627</c:v>
                </c:pt>
                <c:pt idx="975">
                  <c:v>22.046010846061499</c:v>
                </c:pt>
                <c:pt idx="976">
                  <c:v>22.033548679133801</c:v>
                </c:pt>
                <c:pt idx="977">
                  <c:v>22.020974540880101</c:v>
                </c:pt>
                <c:pt idx="978">
                  <c:v>22.012292438024101</c:v>
                </c:pt>
                <c:pt idx="979">
                  <c:v>21.999889279040001</c:v>
                </c:pt>
                <c:pt idx="980">
                  <c:v>21.9869663767013</c:v>
                </c:pt>
                <c:pt idx="981">
                  <c:v>21.976213498179</c:v>
                </c:pt>
                <c:pt idx="982">
                  <c:v>21.963765650680202</c:v>
                </c:pt>
                <c:pt idx="983">
                  <c:v>21.953351075986198</c:v>
                </c:pt>
                <c:pt idx="984">
                  <c:v>21.940873519276199</c:v>
                </c:pt>
                <c:pt idx="985">
                  <c:v>21.9312119560749</c:v>
                </c:pt>
                <c:pt idx="986">
                  <c:v>21.922340525896999</c:v>
                </c:pt>
                <c:pt idx="987">
                  <c:v>21.911659513879801</c:v>
                </c:pt>
                <c:pt idx="988">
                  <c:v>21.9013791120293</c:v>
                </c:pt>
                <c:pt idx="989">
                  <c:v>21.8945769344475</c:v>
                </c:pt>
                <c:pt idx="990">
                  <c:v>21.886303003428502</c:v>
                </c:pt>
                <c:pt idx="991">
                  <c:v>21.873208946806901</c:v>
                </c:pt>
                <c:pt idx="992">
                  <c:v>21.852236724660401</c:v>
                </c:pt>
                <c:pt idx="993">
                  <c:v>21.8316899406007</c:v>
                </c:pt>
                <c:pt idx="994">
                  <c:v>21.816530146861801</c:v>
                </c:pt>
                <c:pt idx="995">
                  <c:v>21.799364107792101</c:v>
                </c:pt>
                <c:pt idx="996">
                  <c:v>21.791858901317202</c:v>
                </c:pt>
                <c:pt idx="997">
                  <c:v>21.783917531621199</c:v>
                </c:pt>
                <c:pt idx="998">
                  <c:v>21.7760015038759</c:v>
                </c:pt>
                <c:pt idx="999">
                  <c:v>21.7594181201959</c:v>
                </c:pt>
                <c:pt idx="1000">
                  <c:v>21.745580494002599</c:v>
                </c:pt>
                <c:pt idx="1001">
                  <c:v>21.739484857687199</c:v>
                </c:pt>
                <c:pt idx="1002">
                  <c:v>21.733065409245</c:v>
                </c:pt>
                <c:pt idx="1003">
                  <c:v>21.713173285195399</c:v>
                </c:pt>
                <c:pt idx="1004">
                  <c:v>21.6843589977275</c:v>
                </c:pt>
                <c:pt idx="1005">
                  <c:v>21.6589812951247</c:v>
                </c:pt>
                <c:pt idx="1006">
                  <c:v>21.632164352793499</c:v>
                </c:pt>
                <c:pt idx="1007">
                  <c:v>21.605883304436301</c:v>
                </c:pt>
                <c:pt idx="1008">
                  <c:v>21.579250554509802</c:v>
                </c:pt>
                <c:pt idx="1009">
                  <c:v>21.553575278165098</c:v>
                </c:pt>
                <c:pt idx="1010">
                  <c:v>21.529498602872401</c:v>
                </c:pt>
                <c:pt idx="1011">
                  <c:v>21.505174391064099</c:v>
                </c:pt>
                <c:pt idx="1012">
                  <c:v>21.481598312835899</c:v>
                </c:pt>
                <c:pt idx="1013">
                  <c:v>21.458842304969799</c:v>
                </c:pt>
                <c:pt idx="1014">
                  <c:v>21.426653813073699</c:v>
                </c:pt>
                <c:pt idx="1015">
                  <c:v>21.403479527530799</c:v>
                </c:pt>
                <c:pt idx="1016">
                  <c:v>21.380830906809599</c:v>
                </c:pt>
                <c:pt idx="1017">
                  <c:v>21.3456648652359</c:v>
                </c:pt>
                <c:pt idx="1018">
                  <c:v>21.3098778583912</c:v>
                </c:pt>
                <c:pt idx="1019">
                  <c:v>21.274973828896702</c:v>
                </c:pt>
                <c:pt idx="1020">
                  <c:v>21.241471825123998</c:v>
                </c:pt>
                <c:pt idx="1021">
                  <c:v>21.208780266872701</c:v>
                </c:pt>
                <c:pt idx="1022">
                  <c:v>21.1863899991178</c:v>
                </c:pt>
                <c:pt idx="1023">
                  <c:v>21.164445319333701</c:v>
                </c:pt>
                <c:pt idx="1024">
                  <c:v>21.134207205448</c:v>
                </c:pt>
                <c:pt idx="1025">
                  <c:v>21.1044358288352</c:v>
                </c:pt>
                <c:pt idx="1026">
                  <c:v>21.0759694824416</c:v>
                </c:pt>
                <c:pt idx="1027">
                  <c:v>21.048602634490098</c:v>
                </c:pt>
                <c:pt idx="1028">
                  <c:v>21.022220505206199</c:v>
                </c:pt>
                <c:pt idx="1029">
                  <c:v>20.985263150113301</c:v>
                </c:pt>
                <c:pt idx="1030">
                  <c:v>20.947176791519201</c:v>
                </c:pt>
                <c:pt idx="1031">
                  <c:v>20.908304160855799</c:v>
                </c:pt>
                <c:pt idx="1032">
                  <c:v>20.8674132380646</c:v>
                </c:pt>
                <c:pt idx="1033">
                  <c:v>20.844024070516699</c:v>
                </c:pt>
                <c:pt idx="1034">
                  <c:v>20.8243756961479</c:v>
                </c:pt>
                <c:pt idx="1035">
                  <c:v>20.805133551987701</c:v>
                </c:pt>
                <c:pt idx="1036">
                  <c:v>20.787708904747699</c:v>
                </c:pt>
                <c:pt idx="1037">
                  <c:v>20.769128709627498</c:v>
                </c:pt>
                <c:pt idx="1038">
                  <c:v>20.754820131033899</c:v>
                </c:pt>
                <c:pt idx="1039">
                  <c:v>20.741991306361498</c:v>
                </c:pt>
                <c:pt idx="1040">
                  <c:v>20.733175424206799</c:v>
                </c:pt>
                <c:pt idx="1041">
                  <c:v>20.719577964761601</c:v>
                </c:pt>
                <c:pt idx="1042">
                  <c:v>20.709120864508101</c:v>
                </c:pt>
                <c:pt idx="1043">
                  <c:v>20.699436476738899</c:v>
                </c:pt>
                <c:pt idx="1044">
                  <c:v>20.683551859095001</c:v>
                </c:pt>
                <c:pt idx="1045">
                  <c:v>20.670683632580801</c:v>
                </c:pt>
                <c:pt idx="1046">
                  <c:v>20.659004674984502</c:v>
                </c:pt>
                <c:pt idx="1047">
                  <c:v>20.648575556000999</c:v>
                </c:pt>
                <c:pt idx="1048">
                  <c:v>20.64396467241</c:v>
                </c:pt>
                <c:pt idx="1049">
                  <c:v>20.640033157360101</c:v>
                </c:pt>
                <c:pt idx="1050">
                  <c:v>20.636502349491</c:v>
                </c:pt>
                <c:pt idx="1051">
                  <c:v>20.6327152388826</c:v>
                </c:pt>
                <c:pt idx="1052">
                  <c:v>20.630761040925599</c:v>
                </c:pt>
                <c:pt idx="1053">
                  <c:v>20.628040189518401</c:v>
                </c:pt>
                <c:pt idx="1054">
                  <c:v>20.6265180830598</c:v>
                </c:pt>
                <c:pt idx="1055">
                  <c:v>20.626284480440901</c:v>
                </c:pt>
                <c:pt idx="1056">
                  <c:v>20.6259151554416</c:v>
                </c:pt>
                <c:pt idx="1057">
                  <c:v>20.6245423513936</c:v>
                </c:pt>
                <c:pt idx="1058">
                  <c:v>20.623159434502501</c:v>
                </c:pt>
                <c:pt idx="1059">
                  <c:v>20.621591560325101</c:v>
                </c:pt>
                <c:pt idx="1060">
                  <c:v>20.620514140778202</c:v>
                </c:pt>
                <c:pt idx="1061">
                  <c:v>20.6194971233285</c:v>
                </c:pt>
                <c:pt idx="1062">
                  <c:v>20.618794291872899</c:v>
                </c:pt>
                <c:pt idx="1063">
                  <c:v>20.6189092155591</c:v>
                </c:pt>
                <c:pt idx="1064">
                  <c:v>20.621019849893599</c:v>
                </c:pt>
                <c:pt idx="1065">
                  <c:v>20.619325975351401</c:v>
                </c:pt>
                <c:pt idx="1066">
                  <c:v>20.619506229929801</c:v>
                </c:pt>
                <c:pt idx="1067">
                  <c:v>20.6205051102786</c:v>
                </c:pt>
                <c:pt idx="1068">
                  <c:v>20.6198191159537</c:v>
                </c:pt>
                <c:pt idx="1069">
                  <c:v>20.618736727511301</c:v>
                </c:pt>
                <c:pt idx="1070">
                  <c:v>20.617533045320599</c:v>
                </c:pt>
                <c:pt idx="1071">
                  <c:v>20.615923854039199</c:v>
                </c:pt>
                <c:pt idx="1072">
                  <c:v>20.613254133462402</c:v>
                </c:pt>
                <c:pt idx="1073">
                  <c:v>20.610656274399201</c:v>
                </c:pt>
                <c:pt idx="1074">
                  <c:v>20.6095847394981</c:v>
                </c:pt>
                <c:pt idx="1075">
                  <c:v>20.610590364293198</c:v>
                </c:pt>
                <c:pt idx="1076">
                  <c:v>20.611858790035399</c:v>
                </c:pt>
                <c:pt idx="1077">
                  <c:v>20.613573482341</c:v>
                </c:pt>
                <c:pt idx="1078">
                  <c:v>20.615571740663199</c:v>
                </c:pt>
                <c:pt idx="1079">
                  <c:v>20.618525262158698</c:v>
                </c:pt>
                <c:pt idx="1080">
                  <c:v>20.622819562291699</c:v>
                </c:pt>
                <c:pt idx="1081">
                  <c:v>20.625693869814</c:v>
                </c:pt>
                <c:pt idx="1082">
                  <c:v>20.6282997922577</c:v>
                </c:pt>
                <c:pt idx="1083">
                  <c:v>20.631085526708802</c:v>
                </c:pt>
                <c:pt idx="1084">
                  <c:v>20.634363119671399</c:v>
                </c:pt>
                <c:pt idx="1085">
                  <c:v>20.6374764442048</c:v>
                </c:pt>
                <c:pt idx="1086">
                  <c:v>20.640623614915501</c:v>
                </c:pt>
                <c:pt idx="1087">
                  <c:v>20.620572617262901</c:v>
                </c:pt>
                <c:pt idx="1088">
                  <c:v>20.614650490312201</c:v>
                </c:pt>
                <c:pt idx="1089">
                  <c:v>20.609153121833899</c:v>
                </c:pt>
                <c:pt idx="1090">
                  <c:v>20.611922251997299</c:v>
                </c:pt>
                <c:pt idx="1091">
                  <c:v>20.615303094366102</c:v>
                </c:pt>
                <c:pt idx="1092">
                  <c:v>20.6195387800568</c:v>
                </c:pt>
                <c:pt idx="1093">
                  <c:v>20.625164283092001</c:v>
                </c:pt>
                <c:pt idx="1094">
                  <c:v>20.628113462221801</c:v>
                </c:pt>
                <c:pt idx="1095">
                  <c:v>20.638305440847802</c:v>
                </c:pt>
                <c:pt idx="1096">
                  <c:v>20.637272201838101</c:v>
                </c:pt>
                <c:pt idx="1097">
                  <c:v>20.638413348222599</c:v>
                </c:pt>
                <c:pt idx="1098">
                  <c:v>20.639920142768901</c:v>
                </c:pt>
                <c:pt idx="1099">
                  <c:v>20.649924181399602</c:v>
                </c:pt>
                <c:pt idx="1100">
                  <c:v>20.6676496274954</c:v>
                </c:pt>
                <c:pt idx="1101">
                  <c:v>20.6854513138437</c:v>
                </c:pt>
                <c:pt idx="1102">
                  <c:v>20.694787022345398</c:v>
                </c:pt>
                <c:pt idx="1103">
                  <c:v>20.715283794043302</c:v>
                </c:pt>
                <c:pt idx="1104">
                  <c:v>20.747153343495299</c:v>
                </c:pt>
                <c:pt idx="1105">
                  <c:v>20.773502368073899</c:v>
                </c:pt>
                <c:pt idx="1106">
                  <c:v>20.7960838502465</c:v>
                </c:pt>
                <c:pt idx="1107">
                  <c:v>20.808631859942999</c:v>
                </c:pt>
                <c:pt idx="1108">
                  <c:v>20.821308241813998</c:v>
                </c:pt>
                <c:pt idx="1109">
                  <c:v>20.832868902300198</c:v>
                </c:pt>
                <c:pt idx="1110">
                  <c:v>20.848416482119799</c:v>
                </c:pt>
                <c:pt idx="1111">
                  <c:v>20.850986198616901</c:v>
                </c:pt>
                <c:pt idx="1112">
                  <c:v>20.846692630608999</c:v>
                </c:pt>
                <c:pt idx="1113">
                  <c:v>20.842297421732201</c:v>
                </c:pt>
                <c:pt idx="1114">
                  <c:v>20.838304727195499</c:v>
                </c:pt>
                <c:pt idx="1115">
                  <c:v>20.835519227658001</c:v>
                </c:pt>
                <c:pt idx="1116">
                  <c:v>20.833293648376699</c:v>
                </c:pt>
                <c:pt idx="1117">
                  <c:v>20.842053595778602</c:v>
                </c:pt>
                <c:pt idx="1118">
                  <c:v>20.839317601462</c:v>
                </c:pt>
                <c:pt idx="1119">
                  <c:v>20.824436725788001</c:v>
                </c:pt>
                <c:pt idx="1120">
                  <c:v>20.810135246386899</c:v>
                </c:pt>
                <c:pt idx="1121">
                  <c:v>20.825225436626301</c:v>
                </c:pt>
                <c:pt idx="1122">
                  <c:v>20.840779508951201</c:v>
                </c:pt>
                <c:pt idx="1123">
                  <c:v>20.856425897262099</c:v>
                </c:pt>
                <c:pt idx="1124">
                  <c:v>20.871592896030698</c:v>
                </c:pt>
                <c:pt idx="1125">
                  <c:v>20.885007481556201</c:v>
                </c:pt>
                <c:pt idx="1126">
                  <c:v>20.892747217889099</c:v>
                </c:pt>
                <c:pt idx="1127">
                  <c:v>20.872435853394101</c:v>
                </c:pt>
                <c:pt idx="1128">
                  <c:v>20.855473459797299</c:v>
                </c:pt>
                <c:pt idx="1129">
                  <c:v>20.833071320627202</c:v>
                </c:pt>
                <c:pt idx="1130">
                  <c:v>20.814985935242099</c:v>
                </c:pt>
                <c:pt idx="1131">
                  <c:v>20.7975053703017</c:v>
                </c:pt>
                <c:pt idx="1132">
                  <c:v>20.7809835452396</c:v>
                </c:pt>
                <c:pt idx="1133">
                  <c:v>20.7610630629752</c:v>
                </c:pt>
                <c:pt idx="1134">
                  <c:v>20.741965304423299</c:v>
                </c:pt>
                <c:pt idx="1135">
                  <c:v>20.7367485194445</c:v>
                </c:pt>
                <c:pt idx="1136">
                  <c:v>20.727071434667401</c:v>
                </c:pt>
                <c:pt idx="1137">
                  <c:v>20.740582560283901</c:v>
                </c:pt>
                <c:pt idx="1138">
                  <c:v>20.753655536361901</c:v>
                </c:pt>
                <c:pt idx="1139">
                  <c:v>20.756939491039901</c:v>
                </c:pt>
                <c:pt idx="1140">
                  <c:v>20.770331892435902</c:v>
                </c:pt>
                <c:pt idx="1141">
                  <c:v>20.782547849667001</c:v>
                </c:pt>
                <c:pt idx="1142">
                  <c:v>20.790596964350701</c:v>
                </c:pt>
                <c:pt idx="1143">
                  <c:v>20.796672868692202</c:v>
                </c:pt>
                <c:pt idx="1144">
                  <c:v>20.7939125319566</c:v>
                </c:pt>
                <c:pt idx="1145">
                  <c:v>20.793546049852399</c:v>
                </c:pt>
                <c:pt idx="1146">
                  <c:v>20.792440819975202</c:v>
                </c:pt>
                <c:pt idx="1147">
                  <c:v>20.794850224644399</c:v>
                </c:pt>
                <c:pt idx="1148">
                  <c:v>20.797611400208201</c:v>
                </c:pt>
                <c:pt idx="1149">
                  <c:v>20.8023496193669</c:v>
                </c:pt>
                <c:pt idx="1150">
                  <c:v>20.8076249821973</c:v>
                </c:pt>
                <c:pt idx="1151">
                  <c:v>20.8138527174602</c:v>
                </c:pt>
                <c:pt idx="1152">
                  <c:v>20.8197104575525</c:v>
                </c:pt>
                <c:pt idx="1153">
                  <c:v>20.824697972566199</c:v>
                </c:pt>
                <c:pt idx="1154">
                  <c:v>20.8304854143203</c:v>
                </c:pt>
                <c:pt idx="1155">
                  <c:v>20.836977633543398</c:v>
                </c:pt>
                <c:pt idx="1156">
                  <c:v>20.843577025037</c:v>
                </c:pt>
                <c:pt idx="1157">
                  <c:v>20.839538896185701</c:v>
                </c:pt>
                <c:pt idx="1158">
                  <c:v>20.836709244278499</c:v>
                </c:pt>
                <c:pt idx="1159">
                  <c:v>20.835106956335199</c:v>
                </c:pt>
                <c:pt idx="1160">
                  <c:v>20.836856590375401</c:v>
                </c:pt>
                <c:pt idx="1161">
                  <c:v>20.831172827528501</c:v>
                </c:pt>
                <c:pt idx="1162">
                  <c:v>20.826027021377399</c:v>
                </c:pt>
                <c:pt idx="1163">
                  <c:v>20.818492579943001</c:v>
                </c:pt>
                <c:pt idx="1164">
                  <c:v>20.807532252841</c:v>
                </c:pt>
                <c:pt idx="1165">
                  <c:v>20.796590196357599</c:v>
                </c:pt>
                <c:pt idx="1166">
                  <c:v>20.785609241735902</c:v>
                </c:pt>
                <c:pt idx="1167">
                  <c:v>20.778346453144401</c:v>
                </c:pt>
                <c:pt idx="1168">
                  <c:v>20.7707995017679</c:v>
                </c:pt>
                <c:pt idx="1169">
                  <c:v>20.7630549636221</c:v>
                </c:pt>
                <c:pt idx="1170">
                  <c:v>20.755057255447198</c:v>
                </c:pt>
                <c:pt idx="1171">
                  <c:v>20.740472706404798</c:v>
                </c:pt>
                <c:pt idx="1172">
                  <c:v>20.725946316928098</c:v>
                </c:pt>
                <c:pt idx="1173">
                  <c:v>20.725901754496899</c:v>
                </c:pt>
                <c:pt idx="1174">
                  <c:v>20.729162749227299</c:v>
                </c:pt>
                <c:pt idx="1175">
                  <c:v>20.7322825197963</c:v>
                </c:pt>
                <c:pt idx="1176">
                  <c:v>20.733748221526699</c:v>
                </c:pt>
                <c:pt idx="1177">
                  <c:v>20.735246934265302</c:v>
                </c:pt>
                <c:pt idx="1178">
                  <c:v>20.7366422378553</c:v>
                </c:pt>
                <c:pt idx="1179">
                  <c:v>20.738585018591198</c:v>
                </c:pt>
                <c:pt idx="1180">
                  <c:v>20.740766540189401</c:v>
                </c:pt>
                <c:pt idx="1181">
                  <c:v>20.746721339137402</c:v>
                </c:pt>
                <c:pt idx="1182">
                  <c:v>20.753011569866</c:v>
                </c:pt>
                <c:pt idx="1183">
                  <c:v>20.761030988526699</c:v>
                </c:pt>
                <c:pt idx="1184">
                  <c:v>20.769446842031499</c:v>
                </c:pt>
                <c:pt idx="1185">
                  <c:v>20.7708526517984</c:v>
                </c:pt>
                <c:pt idx="1186">
                  <c:v>20.772440718546999</c:v>
                </c:pt>
                <c:pt idx="1187">
                  <c:v>20.775498672829301</c:v>
                </c:pt>
                <c:pt idx="1188">
                  <c:v>20.7806356106938</c:v>
                </c:pt>
                <c:pt idx="1189">
                  <c:v>20.786704175073702</c:v>
                </c:pt>
                <c:pt idx="1190">
                  <c:v>20.792701985498802</c:v>
                </c:pt>
                <c:pt idx="1191">
                  <c:v>20.798869195157099</c:v>
                </c:pt>
                <c:pt idx="1192">
                  <c:v>20.8047116686156</c:v>
                </c:pt>
                <c:pt idx="1193">
                  <c:v>20.802836350767301</c:v>
                </c:pt>
                <c:pt idx="1194">
                  <c:v>20.8107913011401</c:v>
                </c:pt>
                <c:pt idx="1195">
                  <c:v>20.807584040960201</c:v>
                </c:pt>
                <c:pt idx="1196">
                  <c:v>20.805411408294301</c:v>
                </c:pt>
                <c:pt idx="1197">
                  <c:v>20.803262699672601</c:v>
                </c:pt>
                <c:pt idx="1198">
                  <c:v>20.8015673493578</c:v>
                </c:pt>
                <c:pt idx="1199">
                  <c:v>20.819464241379901</c:v>
                </c:pt>
                <c:pt idx="1200">
                  <c:v>20.837563916910899</c:v>
                </c:pt>
                <c:pt idx="1201">
                  <c:v>20.8657809678154</c:v>
                </c:pt>
                <c:pt idx="1202">
                  <c:v>20.8907808859786</c:v>
                </c:pt>
                <c:pt idx="1203">
                  <c:v>20.909489047350199</c:v>
                </c:pt>
                <c:pt idx="1204">
                  <c:v>20.926541660866601</c:v>
                </c:pt>
                <c:pt idx="1205">
                  <c:v>20.9459905262562</c:v>
                </c:pt>
                <c:pt idx="1206">
                  <c:v>20.9623391169938</c:v>
                </c:pt>
                <c:pt idx="1207">
                  <c:v>20.977936924438598</c:v>
                </c:pt>
                <c:pt idx="1208">
                  <c:v>21.001427224211898</c:v>
                </c:pt>
                <c:pt idx="1209">
                  <c:v>21.018897545217499</c:v>
                </c:pt>
                <c:pt idx="1210">
                  <c:v>21.0354914483956</c:v>
                </c:pt>
                <c:pt idx="1211">
                  <c:v>21.0531542078539</c:v>
                </c:pt>
                <c:pt idx="1212">
                  <c:v>21.0703726141315</c:v>
                </c:pt>
                <c:pt idx="1213">
                  <c:v>21.086557804355699</c:v>
                </c:pt>
                <c:pt idx="1214">
                  <c:v>21.102319214404801</c:v>
                </c:pt>
                <c:pt idx="1215">
                  <c:v>21.118973712881601</c:v>
                </c:pt>
                <c:pt idx="1216">
                  <c:v>21.136910226561199</c:v>
                </c:pt>
                <c:pt idx="1217">
                  <c:v>21.152808654021101</c:v>
                </c:pt>
                <c:pt idx="1218">
                  <c:v>21.165219938207201</c:v>
                </c:pt>
                <c:pt idx="1219">
                  <c:v>21.175267590112199</c:v>
                </c:pt>
                <c:pt idx="1220">
                  <c:v>21.186963982648098</c:v>
                </c:pt>
                <c:pt idx="1221">
                  <c:v>21.199361228369298</c:v>
                </c:pt>
                <c:pt idx="1222">
                  <c:v>21.206992919381801</c:v>
                </c:pt>
                <c:pt idx="1223">
                  <c:v>21.214299880387902</c:v>
                </c:pt>
                <c:pt idx="1224">
                  <c:v>21.219770320211001</c:v>
                </c:pt>
                <c:pt idx="1225">
                  <c:v>21.224415226958701</c:v>
                </c:pt>
                <c:pt idx="1226">
                  <c:v>21.217923519134199</c:v>
                </c:pt>
                <c:pt idx="1227">
                  <c:v>21.214822411813401</c:v>
                </c:pt>
                <c:pt idx="1228">
                  <c:v>21.211636720298099</c:v>
                </c:pt>
                <c:pt idx="1229">
                  <c:v>21.210574925964401</c:v>
                </c:pt>
                <c:pt idx="1230">
                  <c:v>21.209182269061401</c:v>
                </c:pt>
                <c:pt idx="1231">
                  <c:v>21.205944378175701</c:v>
                </c:pt>
                <c:pt idx="1232">
                  <c:v>21.2026190887307</c:v>
                </c:pt>
                <c:pt idx="1233">
                  <c:v>21.199099747487601</c:v>
                </c:pt>
                <c:pt idx="1234">
                  <c:v>21.196370048131399</c:v>
                </c:pt>
                <c:pt idx="1235">
                  <c:v>21.195177786738501</c:v>
                </c:pt>
                <c:pt idx="1236">
                  <c:v>21.193288494777899</c:v>
                </c:pt>
                <c:pt idx="1237">
                  <c:v>21.191968774585401</c:v>
                </c:pt>
                <c:pt idx="1238">
                  <c:v>21.189782822799302</c:v>
                </c:pt>
                <c:pt idx="1239">
                  <c:v>21.187591818122101</c:v>
                </c:pt>
                <c:pt idx="1240">
                  <c:v>21.186681915876001</c:v>
                </c:pt>
                <c:pt idx="1241">
                  <c:v>21.185560914174101</c:v>
                </c:pt>
                <c:pt idx="1242">
                  <c:v>21.1843191539141</c:v>
                </c:pt>
                <c:pt idx="1243">
                  <c:v>21.182391702043599</c:v>
                </c:pt>
                <c:pt idx="1244">
                  <c:v>21.178992043496901</c:v>
                </c:pt>
                <c:pt idx="1245">
                  <c:v>21.175203397584401</c:v>
                </c:pt>
                <c:pt idx="1246">
                  <c:v>21.172102965954199</c:v>
                </c:pt>
                <c:pt idx="1247">
                  <c:v>21.167127665832499</c:v>
                </c:pt>
                <c:pt idx="1248">
                  <c:v>21.163441632813601</c:v>
                </c:pt>
                <c:pt idx="1249">
                  <c:v>21.157922747746898</c:v>
                </c:pt>
                <c:pt idx="1250">
                  <c:v>21.152646783539101</c:v>
                </c:pt>
                <c:pt idx="1251">
                  <c:v>21.147651399865701</c:v>
                </c:pt>
                <c:pt idx="1252">
                  <c:v>21.142986707379102</c:v>
                </c:pt>
                <c:pt idx="1253">
                  <c:v>21.138334328474102</c:v>
                </c:pt>
                <c:pt idx="1254">
                  <c:v>21.132588532871299</c:v>
                </c:pt>
                <c:pt idx="1255">
                  <c:v>21.125306762751102</c:v>
                </c:pt>
                <c:pt idx="1256">
                  <c:v>21.1190774260429</c:v>
                </c:pt>
                <c:pt idx="1257">
                  <c:v>21.1121832351945</c:v>
                </c:pt>
                <c:pt idx="1258">
                  <c:v>21.103680115553502</c:v>
                </c:pt>
                <c:pt idx="1259">
                  <c:v>21.094122175277001</c:v>
                </c:pt>
                <c:pt idx="1260">
                  <c:v>21.084477914940798</c:v>
                </c:pt>
                <c:pt idx="1261">
                  <c:v>21.068994451331299</c:v>
                </c:pt>
                <c:pt idx="1262">
                  <c:v>21.053642335036301</c:v>
                </c:pt>
                <c:pt idx="1263">
                  <c:v>21.035812170424901</c:v>
                </c:pt>
                <c:pt idx="1264">
                  <c:v>21.015041130146699</c:v>
                </c:pt>
                <c:pt idx="1265">
                  <c:v>20.993873720101298</c:v>
                </c:pt>
                <c:pt idx="1266">
                  <c:v>20.973264328816601</c:v>
                </c:pt>
                <c:pt idx="1267">
                  <c:v>20.952456172510502</c:v>
                </c:pt>
                <c:pt idx="1268">
                  <c:v>20.9263402381644</c:v>
                </c:pt>
                <c:pt idx="1269">
                  <c:v>20.918321921789801</c:v>
                </c:pt>
                <c:pt idx="1270">
                  <c:v>20.910503102667899</c:v>
                </c:pt>
                <c:pt idx="1271">
                  <c:v>20.881803712643698</c:v>
                </c:pt>
                <c:pt idx="1272">
                  <c:v>20.86437769786</c:v>
                </c:pt>
                <c:pt idx="1273">
                  <c:v>20.849423396370899</c:v>
                </c:pt>
                <c:pt idx="1274">
                  <c:v>20.8240288904579</c:v>
                </c:pt>
                <c:pt idx="1275">
                  <c:v>20.798411361922099</c:v>
                </c:pt>
                <c:pt idx="1276">
                  <c:v>20.773760861136001</c:v>
                </c:pt>
                <c:pt idx="1277">
                  <c:v>20.753069645124398</c:v>
                </c:pt>
                <c:pt idx="1278">
                  <c:v>20.734549271203601</c:v>
                </c:pt>
                <c:pt idx="1279">
                  <c:v>20.7166933694797</c:v>
                </c:pt>
                <c:pt idx="1280">
                  <c:v>20.698696895662199</c:v>
                </c:pt>
                <c:pt idx="1281">
                  <c:v>20.6816290008457</c:v>
                </c:pt>
                <c:pt idx="1282">
                  <c:v>20.663628224666201</c:v>
                </c:pt>
                <c:pt idx="1283">
                  <c:v>20.6424986011409</c:v>
                </c:pt>
                <c:pt idx="1284">
                  <c:v>20.613333822158399</c:v>
                </c:pt>
                <c:pt idx="1285">
                  <c:v>20.5835195221687</c:v>
                </c:pt>
                <c:pt idx="1286">
                  <c:v>20.5482529939204</c:v>
                </c:pt>
                <c:pt idx="1287">
                  <c:v>20.511407916655902</c:v>
                </c:pt>
                <c:pt idx="1288">
                  <c:v>20.474832233790998</c:v>
                </c:pt>
                <c:pt idx="1289">
                  <c:v>20.429752323314499</c:v>
                </c:pt>
                <c:pt idx="1290">
                  <c:v>20.3833230854604</c:v>
                </c:pt>
                <c:pt idx="1291">
                  <c:v>20.3373677740197</c:v>
                </c:pt>
                <c:pt idx="1292">
                  <c:v>20.291206352018399</c:v>
                </c:pt>
                <c:pt idx="1293">
                  <c:v>20.244769686591098</c:v>
                </c:pt>
                <c:pt idx="1294">
                  <c:v>20.198197502758699</c:v>
                </c:pt>
                <c:pt idx="1295">
                  <c:v>20.151692575814799</c:v>
                </c:pt>
                <c:pt idx="1296">
                  <c:v>20.105058338789998</c:v>
                </c:pt>
                <c:pt idx="1297">
                  <c:v>20.067432310901999</c:v>
                </c:pt>
                <c:pt idx="1298">
                  <c:v>20.029488132505801</c:v>
                </c:pt>
                <c:pt idx="1299">
                  <c:v>19.9922864091523</c:v>
                </c:pt>
                <c:pt idx="1300">
                  <c:v>19.948937749274499</c:v>
                </c:pt>
                <c:pt idx="1301">
                  <c:v>19.906178794735698</c:v>
                </c:pt>
                <c:pt idx="1302">
                  <c:v>19.864574791958098</c:v>
                </c:pt>
                <c:pt idx="1303">
                  <c:v>19.8250435890773</c:v>
                </c:pt>
                <c:pt idx="1304">
                  <c:v>19.784847711810901</c:v>
                </c:pt>
                <c:pt idx="1305">
                  <c:v>19.745744693045701</c:v>
                </c:pt>
                <c:pt idx="1306">
                  <c:v>19.7019736686516</c:v>
                </c:pt>
                <c:pt idx="1307">
                  <c:v>19.661786163586001</c:v>
                </c:pt>
                <c:pt idx="1308">
                  <c:v>19.6202476253331</c:v>
                </c:pt>
                <c:pt idx="1309">
                  <c:v>19.580102072849499</c:v>
                </c:pt>
                <c:pt idx="1310">
                  <c:v>19.538284334307601</c:v>
                </c:pt>
                <c:pt idx="1311">
                  <c:v>19.496659512492901</c:v>
                </c:pt>
                <c:pt idx="1312">
                  <c:v>19.455479419820101</c:v>
                </c:pt>
                <c:pt idx="1313">
                  <c:v>19.4134072107259</c:v>
                </c:pt>
                <c:pt idx="1314">
                  <c:v>19.379782510747201</c:v>
                </c:pt>
                <c:pt idx="1315">
                  <c:v>19.347433675619701</c:v>
                </c:pt>
                <c:pt idx="1316">
                  <c:v>19.315945680174998</c:v>
                </c:pt>
                <c:pt idx="1317">
                  <c:v>19.282421500794001</c:v>
                </c:pt>
                <c:pt idx="1318">
                  <c:v>19.2476869189836</c:v>
                </c:pt>
                <c:pt idx="1319">
                  <c:v>19.212458538153001</c:v>
                </c:pt>
                <c:pt idx="1320">
                  <c:v>19.176833139356699</c:v>
                </c:pt>
                <c:pt idx="1321">
                  <c:v>19.143035314538398</c:v>
                </c:pt>
                <c:pt idx="1322">
                  <c:v>19.110758661020899</c:v>
                </c:pt>
                <c:pt idx="1323">
                  <c:v>19.079619110510102</c:v>
                </c:pt>
                <c:pt idx="1324">
                  <c:v>19.049200440918099</c:v>
                </c:pt>
                <c:pt idx="1325">
                  <c:v>19.019041617650601</c:v>
                </c:pt>
                <c:pt idx="1326">
                  <c:v>18.9902696232229</c:v>
                </c:pt>
                <c:pt idx="1327">
                  <c:v>18.959492414051599</c:v>
                </c:pt>
                <c:pt idx="1328">
                  <c:v>18.930595737982401</c:v>
                </c:pt>
                <c:pt idx="1329">
                  <c:v>18.8947042569975</c:v>
                </c:pt>
                <c:pt idx="1330">
                  <c:v>18.859614634935198</c:v>
                </c:pt>
                <c:pt idx="1331">
                  <c:v>18.8409068859096</c:v>
                </c:pt>
                <c:pt idx="1332">
                  <c:v>18.821792980908501</c:v>
                </c:pt>
                <c:pt idx="1333">
                  <c:v>18.802442926021602</c:v>
                </c:pt>
                <c:pt idx="1334">
                  <c:v>18.768711957569401</c:v>
                </c:pt>
                <c:pt idx="1335">
                  <c:v>18.740601355779798</c:v>
                </c:pt>
                <c:pt idx="1336">
                  <c:v>18.7155431619829</c:v>
                </c:pt>
                <c:pt idx="1337">
                  <c:v>18.690647879160998</c:v>
                </c:pt>
                <c:pt idx="1338">
                  <c:v>18.6797621846232</c:v>
                </c:pt>
                <c:pt idx="1339">
                  <c:v>18.669403030601799</c:v>
                </c:pt>
                <c:pt idx="1340">
                  <c:v>18.645422981246</c:v>
                </c:pt>
                <c:pt idx="1341">
                  <c:v>18.627797310443899</c:v>
                </c:pt>
                <c:pt idx="1342">
                  <c:v>18.5948977713443</c:v>
                </c:pt>
                <c:pt idx="1343">
                  <c:v>18.561715634645498</c:v>
                </c:pt>
                <c:pt idx="1344">
                  <c:v>18.530141737885799</c:v>
                </c:pt>
                <c:pt idx="1345">
                  <c:v>18.4988572820833</c:v>
                </c:pt>
                <c:pt idx="1346">
                  <c:v>18.468899486148299</c:v>
                </c:pt>
                <c:pt idx="1347">
                  <c:v>18.4373542590996</c:v>
                </c:pt>
                <c:pt idx="1348">
                  <c:v>18.438186680964801</c:v>
                </c:pt>
                <c:pt idx="1349">
                  <c:v>18.4559263111612</c:v>
                </c:pt>
                <c:pt idx="1350">
                  <c:v>18.483286126614701</c:v>
                </c:pt>
                <c:pt idx="1351">
                  <c:v>18.5058459582655</c:v>
                </c:pt>
                <c:pt idx="1352">
                  <c:v>18.528660226582101</c:v>
                </c:pt>
                <c:pt idx="1353">
                  <c:v>18.550181287496599</c:v>
                </c:pt>
                <c:pt idx="1354">
                  <c:v>18.5737609401315</c:v>
                </c:pt>
                <c:pt idx="1355">
                  <c:v>18.5933985774005</c:v>
                </c:pt>
                <c:pt idx="1356">
                  <c:v>18.6130744478358</c:v>
                </c:pt>
                <c:pt idx="1357">
                  <c:v>18.627897336130399</c:v>
                </c:pt>
                <c:pt idx="1358">
                  <c:v>18.6413862071424</c:v>
                </c:pt>
                <c:pt idx="1359">
                  <c:v>18.654589520339201</c:v>
                </c:pt>
                <c:pt idx="1360">
                  <c:v>18.6675502299423</c:v>
                </c:pt>
                <c:pt idx="1361">
                  <c:v>18.680490528774602</c:v>
                </c:pt>
                <c:pt idx="1362">
                  <c:v>18.692819578352999</c:v>
                </c:pt>
                <c:pt idx="1363">
                  <c:v>18.704582083239799</c:v>
                </c:pt>
                <c:pt idx="1364">
                  <c:v>18.720568445748398</c:v>
                </c:pt>
                <c:pt idx="1365">
                  <c:v>18.7371609143146</c:v>
                </c:pt>
                <c:pt idx="1366">
                  <c:v>18.754539897312601</c:v>
                </c:pt>
                <c:pt idx="1367">
                  <c:v>18.770089545749901</c:v>
                </c:pt>
                <c:pt idx="1368">
                  <c:v>18.786207296415899</c:v>
                </c:pt>
                <c:pt idx="1369">
                  <c:v>18.802990064197001</c:v>
                </c:pt>
                <c:pt idx="1370">
                  <c:v>18.820113977111902</c:v>
                </c:pt>
                <c:pt idx="1371">
                  <c:v>18.837969804912401</c:v>
                </c:pt>
                <c:pt idx="1372">
                  <c:v>18.855144496956701</c:v>
                </c:pt>
                <c:pt idx="1373">
                  <c:v>18.872129653194499</c:v>
                </c:pt>
                <c:pt idx="1374">
                  <c:v>18.898352575565301</c:v>
                </c:pt>
                <c:pt idx="1375">
                  <c:v>18.919981258889901</c:v>
                </c:pt>
                <c:pt idx="1376">
                  <c:v>18.940228525589699</c:v>
                </c:pt>
                <c:pt idx="1377">
                  <c:v>18.949073834118799</c:v>
                </c:pt>
                <c:pt idx="1378">
                  <c:v>18.958983619687199</c:v>
                </c:pt>
                <c:pt idx="1379">
                  <c:v>18.969205440840099</c:v>
                </c:pt>
                <c:pt idx="1380">
                  <c:v>18.977853296552301</c:v>
                </c:pt>
                <c:pt idx="1381">
                  <c:v>18.988754969006798</c:v>
                </c:pt>
                <c:pt idx="1382">
                  <c:v>18.9969039270938</c:v>
                </c:pt>
                <c:pt idx="1383">
                  <c:v>19.010253582431499</c:v>
                </c:pt>
                <c:pt idx="1384">
                  <c:v>19.026066339327901</c:v>
                </c:pt>
                <c:pt idx="1385">
                  <c:v>19.0393840272991</c:v>
                </c:pt>
                <c:pt idx="1386">
                  <c:v>19.053738453592398</c:v>
                </c:pt>
                <c:pt idx="1387">
                  <c:v>19.068494627365698</c:v>
                </c:pt>
                <c:pt idx="1388">
                  <c:v>19.0898851791532</c:v>
                </c:pt>
                <c:pt idx="1389">
                  <c:v>19.106759109026601</c:v>
                </c:pt>
                <c:pt idx="1390">
                  <c:v>19.114811798664402</c:v>
                </c:pt>
                <c:pt idx="1391">
                  <c:v>19.100615671067199</c:v>
                </c:pt>
                <c:pt idx="1392">
                  <c:v>19.086396260678899</c:v>
                </c:pt>
                <c:pt idx="1393">
                  <c:v>19.0692820878701</c:v>
                </c:pt>
                <c:pt idx="1394">
                  <c:v>19.052203555580999</c:v>
                </c:pt>
                <c:pt idx="1395">
                  <c:v>19.0360366093477</c:v>
                </c:pt>
                <c:pt idx="1396">
                  <c:v>19.020992820348098</c:v>
                </c:pt>
                <c:pt idx="1397">
                  <c:v>19.0071181290078</c:v>
                </c:pt>
                <c:pt idx="1398">
                  <c:v>18.9953916587619</c:v>
                </c:pt>
                <c:pt idx="1399">
                  <c:v>18.983523338501101</c:v>
                </c:pt>
                <c:pt idx="1400">
                  <c:v>18.975807005716899</c:v>
                </c:pt>
                <c:pt idx="1401">
                  <c:v>18.967893361084801</c:v>
                </c:pt>
                <c:pt idx="1402">
                  <c:v>18.972765763722599</c:v>
                </c:pt>
                <c:pt idx="1403">
                  <c:v>18.9761030553029</c:v>
                </c:pt>
                <c:pt idx="1404">
                  <c:v>18.991947481856201</c:v>
                </c:pt>
                <c:pt idx="1405">
                  <c:v>19.0069957001189</c:v>
                </c:pt>
                <c:pt idx="1406">
                  <c:v>19.021343546207198</c:v>
                </c:pt>
                <c:pt idx="1407">
                  <c:v>19.0293269611055</c:v>
                </c:pt>
                <c:pt idx="1408">
                  <c:v>19.047108704620101</c:v>
                </c:pt>
                <c:pt idx="1409">
                  <c:v>19.065726931950099</c:v>
                </c:pt>
                <c:pt idx="1410">
                  <c:v>19.0826789232331</c:v>
                </c:pt>
                <c:pt idx="1411">
                  <c:v>19.0992146389471</c:v>
                </c:pt>
                <c:pt idx="1412">
                  <c:v>19.115817462335102</c:v>
                </c:pt>
                <c:pt idx="1413">
                  <c:v>19.131773826522899</c:v>
                </c:pt>
                <c:pt idx="1414">
                  <c:v>19.147948772584201</c:v>
                </c:pt>
                <c:pt idx="1415">
                  <c:v>19.1655731796195</c:v>
                </c:pt>
                <c:pt idx="1416">
                  <c:v>19.179771722415001</c:v>
                </c:pt>
                <c:pt idx="1417">
                  <c:v>19.184764884358</c:v>
                </c:pt>
                <c:pt idx="1418">
                  <c:v>19.1993887970043</c:v>
                </c:pt>
                <c:pt idx="1419">
                  <c:v>19.2061122003728</c:v>
                </c:pt>
                <c:pt idx="1420">
                  <c:v>19.221088234488601</c:v>
                </c:pt>
                <c:pt idx="1421">
                  <c:v>19.238321020967099</c:v>
                </c:pt>
                <c:pt idx="1422">
                  <c:v>19.235769858246201</c:v>
                </c:pt>
                <c:pt idx="1423">
                  <c:v>19.234444120314102</c:v>
                </c:pt>
                <c:pt idx="1424">
                  <c:v>19.2333841387332</c:v>
                </c:pt>
                <c:pt idx="1425">
                  <c:v>19.231465979479999</c:v>
                </c:pt>
                <c:pt idx="1426">
                  <c:v>19.229082848020902</c:v>
                </c:pt>
                <c:pt idx="1427">
                  <c:v>19.2187740102727</c:v>
                </c:pt>
                <c:pt idx="1428">
                  <c:v>19.2072829024724</c:v>
                </c:pt>
                <c:pt idx="1429">
                  <c:v>19.195671294804601</c:v>
                </c:pt>
                <c:pt idx="1430">
                  <c:v>19.187129793299398</c:v>
                </c:pt>
                <c:pt idx="1431">
                  <c:v>19.205881602133601</c:v>
                </c:pt>
                <c:pt idx="1432">
                  <c:v>19.196198502336401</c:v>
                </c:pt>
                <c:pt idx="1433">
                  <c:v>19.185762834558801</c:v>
                </c:pt>
                <c:pt idx="1434">
                  <c:v>19.175420756737701</c:v>
                </c:pt>
                <c:pt idx="1435">
                  <c:v>19.1622978681552</c:v>
                </c:pt>
                <c:pt idx="1436">
                  <c:v>19.17954302631</c:v>
                </c:pt>
                <c:pt idx="1437">
                  <c:v>19.1881995096645</c:v>
                </c:pt>
                <c:pt idx="1438">
                  <c:v>19.197432496591698</c:v>
                </c:pt>
                <c:pt idx="1439">
                  <c:v>19.1766643367549</c:v>
                </c:pt>
                <c:pt idx="1440">
                  <c:v>19.156825613593501</c:v>
                </c:pt>
                <c:pt idx="1441">
                  <c:v>19.133645940631801</c:v>
                </c:pt>
                <c:pt idx="1442">
                  <c:v>19.109380029379199</c:v>
                </c:pt>
                <c:pt idx="1443">
                  <c:v>19.079063941035599</c:v>
                </c:pt>
                <c:pt idx="1444">
                  <c:v>19.050141929170699</c:v>
                </c:pt>
                <c:pt idx="1445">
                  <c:v>19.022937397774101</c:v>
                </c:pt>
                <c:pt idx="1446">
                  <c:v>18.995459461202199</c:v>
                </c:pt>
                <c:pt idx="1447">
                  <c:v>18.966877679157601</c:v>
                </c:pt>
                <c:pt idx="1448">
                  <c:v>18.9394652791736</c:v>
                </c:pt>
                <c:pt idx="1449">
                  <c:v>18.9131367844696</c:v>
                </c:pt>
                <c:pt idx="1450">
                  <c:v>18.893220722573201</c:v>
                </c:pt>
                <c:pt idx="1451">
                  <c:v>18.869155697633701</c:v>
                </c:pt>
                <c:pt idx="1452">
                  <c:v>18.844887889765999</c:v>
                </c:pt>
                <c:pt idx="1453">
                  <c:v>18.8178608815155</c:v>
                </c:pt>
                <c:pt idx="1454">
                  <c:v>18.7858689095874</c:v>
                </c:pt>
                <c:pt idx="1455">
                  <c:v>18.752713559089301</c:v>
                </c:pt>
                <c:pt idx="1456">
                  <c:v>18.719458705562001</c:v>
                </c:pt>
                <c:pt idx="1457">
                  <c:v>18.6900418895457</c:v>
                </c:pt>
                <c:pt idx="1458">
                  <c:v>18.665493614667</c:v>
                </c:pt>
                <c:pt idx="1459">
                  <c:v>18.632320115614501</c:v>
                </c:pt>
                <c:pt idx="1460">
                  <c:v>18.598888342849602</c:v>
                </c:pt>
                <c:pt idx="1461">
                  <c:v>18.565790247088199</c:v>
                </c:pt>
                <c:pt idx="1462">
                  <c:v>18.532315854737501</c:v>
                </c:pt>
                <c:pt idx="1463">
                  <c:v>18.4991979171139</c:v>
                </c:pt>
                <c:pt idx="1464">
                  <c:v>18.4732508971721</c:v>
                </c:pt>
                <c:pt idx="1465">
                  <c:v>18.444936040370202</c:v>
                </c:pt>
                <c:pt idx="1466">
                  <c:v>18.415291027336401</c:v>
                </c:pt>
                <c:pt idx="1467">
                  <c:v>18.388746285858002</c:v>
                </c:pt>
                <c:pt idx="1468">
                  <c:v>18.358811306838199</c:v>
                </c:pt>
                <c:pt idx="1469">
                  <c:v>18.330667165326901</c:v>
                </c:pt>
                <c:pt idx="1470">
                  <c:v>18.2939997629883</c:v>
                </c:pt>
                <c:pt idx="1471">
                  <c:v>18.2572083190943</c:v>
                </c:pt>
                <c:pt idx="1472">
                  <c:v>18.2197432223108</c:v>
                </c:pt>
                <c:pt idx="1473">
                  <c:v>18.1910265992266</c:v>
                </c:pt>
                <c:pt idx="1474">
                  <c:v>18.161573429439802</c:v>
                </c:pt>
                <c:pt idx="1475">
                  <c:v>18.133658482131601</c:v>
                </c:pt>
                <c:pt idx="1476">
                  <c:v>18.117643680478398</c:v>
                </c:pt>
                <c:pt idx="1477">
                  <c:v>18.081952377284502</c:v>
                </c:pt>
                <c:pt idx="1478">
                  <c:v>18.047578751262101</c:v>
                </c:pt>
                <c:pt idx="1479">
                  <c:v>18.015194407529801</c:v>
                </c:pt>
                <c:pt idx="1480">
                  <c:v>17.988485605145801</c:v>
                </c:pt>
                <c:pt idx="1481">
                  <c:v>17.960566923500799</c:v>
                </c:pt>
                <c:pt idx="1482">
                  <c:v>17.930941752238901</c:v>
                </c:pt>
                <c:pt idx="1483">
                  <c:v>17.899202618967902</c:v>
                </c:pt>
                <c:pt idx="1484">
                  <c:v>17.871803638992802</c:v>
                </c:pt>
                <c:pt idx="1485">
                  <c:v>17.840781511101699</c:v>
                </c:pt>
                <c:pt idx="1486">
                  <c:v>17.8097754487153</c:v>
                </c:pt>
                <c:pt idx="1487">
                  <c:v>17.801383407405101</c:v>
                </c:pt>
                <c:pt idx="1488">
                  <c:v>17.817640461784201</c:v>
                </c:pt>
                <c:pt idx="1489">
                  <c:v>17.8299313587051</c:v>
                </c:pt>
                <c:pt idx="1490">
                  <c:v>17.841422882939799</c:v>
                </c:pt>
                <c:pt idx="1491">
                  <c:v>17.852594000534001</c:v>
                </c:pt>
                <c:pt idx="1492">
                  <c:v>17.862147759277001</c:v>
                </c:pt>
                <c:pt idx="1493">
                  <c:v>17.860605475669502</c:v>
                </c:pt>
                <c:pt idx="1494">
                  <c:v>17.8585020317893</c:v>
                </c:pt>
                <c:pt idx="1495">
                  <c:v>17.849830983096702</c:v>
                </c:pt>
                <c:pt idx="1496">
                  <c:v>17.840948191143099</c:v>
                </c:pt>
                <c:pt idx="1497">
                  <c:v>17.8349987902956</c:v>
                </c:pt>
                <c:pt idx="1498">
                  <c:v>17.828608436089201</c:v>
                </c:pt>
                <c:pt idx="1499">
                  <c:v>17.8216630501237</c:v>
                </c:pt>
                <c:pt idx="1500">
                  <c:v>17.8125324664048</c:v>
                </c:pt>
                <c:pt idx="1501">
                  <c:v>17.803628183189101</c:v>
                </c:pt>
                <c:pt idx="1502">
                  <c:v>17.794825113807001</c:v>
                </c:pt>
                <c:pt idx="1503">
                  <c:v>17.785811584733299</c:v>
                </c:pt>
                <c:pt idx="1504">
                  <c:v>17.776368601726901</c:v>
                </c:pt>
                <c:pt idx="1505">
                  <c:v>17.769151182210901</c:v>
                </c:pt>
                <c:pt idx="1506">
                  <c:v>17.762085755431599</c:v>
                </c:pt>
                <c:pt idx="1507">
                  <c:v>17.7542712397121</c:v>
                </c:pt>
                <c:pt idx="1508">
                  <c:v>17.745939047356298</c:v>
                </c:pt>
                <c:pt idx="1509">
                  <c:v>17.7376763134647</c:v>
                </c:pt>
                <c:pt idx="1510">
                  <c:v>17.729845780875198</c:v>
                </c:pt>
                <c:pt idx="1511">
                  <c:v>17.714937476113899</c:v>
                </c:pt>
                <c:pt idx="1512">
                  <c:v>17.700068683604201</c:v>
                </c:pt>
                <c:pt idx="1513">
                  <c:v>17.685779631306001</c:v>
                </c:pt>
                <c:pt idx="1514">
                  <c:v>17.6764241048221</c:v>
                </c:pt>
                <c:pt idx="1515">
                  <c:v>17.678879143702598</c:v>
                </c:pt>
                <c:pt idx="1516">
                  <c:v>17.681567946878399</c:v>
                </c:pt>
                <c:pt idx="1517">
                  <c:v>17.684216767080802</c:v>
                </c:pt>
                <c:pt idx="1518">
                  <c:v>17.6805680522864</c:v>
                </c:pt>
                <c:pt idx="1519">
                  <c:v>17.6767156637253</c:v>
                </c:pt>
                <c:pt idx="1520">
                  <c:v>17.673013240518699</c:v>
                </c:pt>
                <c:pt idx="1521">
                  <c:v>17.669753708924201</c:v>
                </c:pt>
                <c:pt idx="1522">
                  <c:v>17.666708349920299</c:v>
                </c:pt>
                <c:pt idx="1523">
                  <c:v>17.663660778076501</c:v>
                </c:pt>
                <c:pt idx="1524">
                  <c:v>17.663026775349699</c:v>
                </c:pt>
                <c:pt idx="1525">
                  <c:v>17.662083198202701</c:v>
                </c:pt>
                <c:pt idx="1526">
                  <c:v>17.662180794376599</c:v>
                </c:pt>
                <c:pt idx="1527">
                  <c:v>17.656849768243799</c:v>
                </c:pt>
                <c:pt idx="1528">
                  <c:v>17.6435470977774</c:v>
                </c:pt>
                <c:pt idx="1529">
                  <c:v>17.631395359621902</c:v>
                </c:pt>
                <c:pt idx="1530">
                  <c:v>17.6238803105309</c:v>
                </c:pt>
                <c:pt idx="1531">
                  <c:v>17.616412832782999</c:v>
                </c:pt>
                <c:pt idx="1532">
                  <c:v>17.608911416265101</c:v>
                </c:pt>
                <c:pt idx="1533">
                  <c:v>17.599971004640999</c:v>
                </c:pt>
                <c:pt idx="1534">
                  <c:v>17.591060696664901</c:v>
                </c:pt>
                <c:pt idx="1535">
                  <c:v>17.5824194557824</c:v>
                </c:pt>
                <c:pt idx="1536">
                  <c:v>17.574061603461299</c:v>
                </c:pt>
                <c:pt idx="1537">
                  <c:v>17.565994189252802</c:v>
                </c:pt>
                <c:pt idx="1538">
                  <c:v>17.5599210182394</c:v>
                </c:pt>
                <c:pt idx="1539">
                  <c:v>17.551498560034702</c:v>
                </c:pt>
                <c:pt idx="1540">
                  <c:v>17.543071486731598</c:v>
                </c:pt>
                <c:pt idx="1541">
                  <c:v>17.535221646214801</c:v>
                </c:pt>
                <c:pt idx="1542">
                  <c:v>17.5278155488528</c:v>
                </c:pt>
                <c:pt idx="1543">
                  <c:v>17.523405831626501</c:v>
                </c:pt>
                <c:pt idx="1544">
                  <c:v>17.516590100243501</c:v>
                </c:pt>
                <c:pt idx="1545">
                  <c:v>17.509424253642901</c:v>
                </c:pt>
                <c:pt idx="1546">
                  <c:v>17.502335134241701</c:v>
                </c:pt>
                <c:pt idx="1547">
                  <c:v>17.497295762156899</c:v>
                </c:pt>
                <c:pt idx="1548">
                  <c:v>17.492375416240201</c:v>
                </c:pt>
                <c:pt idx="1549">
                  <c:v>17.4869717908403</c:v>
                </c:pt>
                <c:pt idx="1550">
                  <c:v>17.482239522853899</c:v>
                </c:pt>
                <c:pt idx="1551">
                  <c:v>17.4777323582123</c:v>
                </c:pt>
                <c:pt idx="1552">
                  <c:v>17.473643951646899</c:v>
                </c:pt>
                <c:pt idx="1553">
                  <c:v>17.4611059942366</c:v>
                </c:pt>
                <c:pt idx="1554">
                  <c:v>17.448995048291302</c:v>
                </c:pt>
                <c:pt idx="1555">
                  <c:v>17.4374041809094</c:v>
                </c:pt>
                <c:pt idx="1556">
                  <c:v>17.425666553834301</c:v>
                </c:pt>
                <c:pt idx="1557">
                  <c:v>17.415174444687999</c:v>
                </c:pt>
                <c:pt idx="1558">
                  <c:v>17.403930897203299</c:v>
                </c:pt>
                <c:pt idx="1559">
                  <c:v>17.393703054106101</c:v>
                </c:pt>
                <c:pt idx="1560">
                  <c:v>17.383922462536798</c:v>
                </c:pt>
                <c:pt idx="1561">
                  <c:v>17.374388725839601</c:v>
                </c:pt>
                <c:pt idx="1562">
                  <c:v>17.367677655284901</c:v>
                </c:pt>
                <c:pt idx="1563">
                  <c:v>17.361150259012501</c:v>
                </c:pt>
                <c:pt idx="1564">
                  <c:v>17.356157931667799</c:v>
                </c:pt>
                <c:pt idx="1565">
                  <c:v>17.349953633303201</c:v>
                </c:pt>
                <c:pt idx="1566">
                  <c:v>17.3389644338409</c:v>
                </c:pt>
                <c:pt idx="1567">
                  <c:v>17.328314308947299</c:v>
                </c:pt>
                <c:pt idx="1568">
                  <c:v>17.317882102214899</c:v>
                </c:pt>
                <c:pt idx="1569">
                  <c:v>17.307634512356501</c:v>
                </c:pt>
                <c:pt idx="1570">
                  <c:v>17.302422953235201</c:v>
                </c:pt>
                <c:pt idx="1571">
                  <c:v>17.2970416252031</c:v>
                </c:pt>
                <c:pt idx="1572">
                  <c:v>17.292780592359598</c:v>
                </c:pt>
                <c:pt idx="1573">
                  <c:v>17.283352727394501</c:v>
                </c:pt>
                <c:pt idx="1574">
                  <c:v>17.273628151860201</c:v>
                </c:pt>
                <c:pt idx="1575">
                  <c:v>17.2637575284419</c:v>
                </c:pt>
                <c:pt idx="1576">
                  <c:v>17.254722387355098</c:v>
                </c:pt>
                <c:pt idx="1577">
                  <c:v>17.241820351316001</c:v>
                </c:pt>
                <c:pt idx="1578">
                  <c:v>17.231478108665399</c:v>
                </c:pt>
                <c:pt idx="1579">
                  <c:v>17.218976534349199</c:v>
                </c:pt>
                <c:pt idx="1580">
                  <c:v>17.2065854644826</c:v>
                </c:pt>
                <c:pt idx="1581">
                  <c:v>17.1951188253129</c:v>
                </c:pt>
                <c:pt idx="1582">
                  <c:v>17.178402578244501</c:v>
                </c:pt>
                <c:pt idx="1583">
                  <c:v>17.1613552290485</c:v>
                </c:pt>
                <c:pt idx="1584">
                  <c:v>17.144957860561998</c:v>
                </c:pt>
                <c:pt idx="1585">
                  <c:v>17.121768107875901</c:v>
                </c:pt>
                <c:pt idx="1586">
                  <c:v>17.0976687408813</c:v>
                </c:pt>
                <c:pt idx="1587">
                  <c:v>17.0736097042445</c:v>
                </c:pt>
                <c:pt idx="1588">
                  <c:v>17.050362575340301</c:v>
                </c:pt>
                <c:pt idx="1589">
                  <c:v>17.0292244467147</c:v>
                </c:pt>
                <c:pt idx="1590">
                  <c:v>17.006581490406301</c:v>
                </c:pt>
                <c:pt idx="1591">
                  <c:v>16.993860290494499</c:v>
                </c:pt>
                <c:pt idx="1592">
                  <c:v>16.981051227109599</c:v>
                </c:pt>
                <c:pt idx="1593">
                  <c:v>16.965256313211899</c:v>
                </c:pt>
                <c:pt idx="1594">
                  <c:v>16.9507422765945</c:v>
                </c:pt>
                <c:pt idx="1595">
                  <c:v>16.935856392938302</c:v>
                </c:pt>
                <c:pt idx="1596">
                  <c:v>16.920514005236502</c:v>
                </c:pt>
                <c:pt idx="1597">
                  <c:v>16.905505994596201</c:v>
                </c:pt>
                <c:pt idx="1598">
                  <c:v>16.889495264011</c:v>
                </c:pt>
                <c:pt idx="1599">
                  <c:v>16.8724017927643</c:v>
                </c:pt>
                <c:pt idx="1600">
                  <c:v>16.853556964057699</c:v>
                </c:pt>
                <c:pt idx="1601">
                  <c:v>16.834520951344299</c:v>
                </c:pt>
                <c:pt idx="1602">
                  <c:v>16.8156680152909</c:v>
                </c:pt>
                <c:pt idx="1603">
                  <c:v>16.797579249325601</c:v>
                </c:pt>
                <c:pt idx="1604">
                  <c:v>16.7785875599495</c:v>
                </c:pt>
                <c:pt idx="1605">
                  <c:v>16.7594882832115</c:v>
                </c:pt>
                <c:pt idx="1606">
                  <c:v>16.745402513031099</c:v>
                </c:pt>
                <c:pt idx="1607">
                  <c:v>16.730940324973201</c:v>
                </c:pt>
                <c:pt idx="1608">
                  <c:v>16.716858946894899</c:v>
                </c:pt>
                <c:pt idx="1609">
                  <c:v>16.702445469456499</c:v>
                </c:pt>
                <c:pt idx="1610">
                  <c:v>16.691845032720899</c:v>
                </c:pt>
                <c:pt idx="1611">
                  <c:v>16.681610474135098</c:v>
                </c:pt>
                <c:pt idx="1612">
                  <c:v>16.672071160387699</c:v>
                </c:pt>
                <c:pt idx="1613">
                  <c:v>16.6608132341524</c:v>
                </c:pt>
                <c:pt idx="1614">
                  <c:v>16.658839544667</c:v>
                </c:pt>
                <c:pt idx="1615">
                  <c:v>16.655549701616199</c:v>
                </c:pt>
                <c:pt idx="1616">
                  <c:v>16.652009145983101</c:v>
                </c:pt>
                <c:pt idx="1617">
                  <c:v>16.649505465374499</c:v>
                </c:pt>
                <c:pt idx="1618">
                  <c:v>16.646937705038599</c:v>
                </c:pt>
                <c:pt idx="1619">
                  <c:v>16.6425277597078</c:v>
                </c:pt>
                <c:pt idx="1620">
                  <c:v>16.638597088532599</c:v>
                </c:pt>
                <c:pt idx="1621">
                  <c:v>16.6340043835642</c:v>
                </c:pt>
                <c:pt idx="1622">
                  <c:v>16.6315389976529</c:v>
                </c:pt>
                <c:pt idx="1623">
                  <c:v>16.626731108286101</c:v>
                </c:pt>
                <c:pt idx="1624">
                  <c:v>16.6238619992655</c:v>
                </c:pt>
                <c:pt idx="1625">
                  <c:v>16.6191623450996</c:v>
                </c:pt>
                <c:pt idx="1626">
                  <c:v>16.614415086464199</c:v>
                </c:pt>
                <c:pt idx="1627">
                  <c:v>16.609951439545402</c:v>
                </c:pt>
                <c:pt idx="1628">
                  <c:v>16.608282164147099</c:v>
                </c:pt>
                <c:pt idx="1629">
                  <c:v>16.601000664038899</c:v>
                </c:pt>
                <c:pt idx="1630">
                  <c:v>16.591984340598199</c:v>
                </c:pt>
                <c:pt idx="1631">
                  <c:v>16.583279901139999</c:v>
                </c:pt>
                <c:pt idx="1632">
                  <c:v>16.574170658244299</c:v>
                </c:pt>
                <c:pt idx="1633">
                  <c:v>16.565186557514899</c:v>
                </c:pt>
                <c:pt idx="1634">
                  <c:v>16.558081657614999</c:v>
                </c:pt>
                <c:pt idx="1635">
                  <c:v>16.549705496575001</c:v>
                </c:pt>
                <c:pt idx="1636">
                  <c:v>16.546163405259801</c:v>
                </c:pt>
                <c:pt idx="1637">
                  <c:v>16.542807029757501</c:v>
                </c:pt>
                <c:pt idx="1638">
                  <c:v>16.535942784566402</c:v>
                </c:pt>
                <c:pt idx="1639">
                  <c:v>16.517434441801399</c:v>
                </c:pt>
                <c:pt idx="1640">
                  <c:v>16.499883745330202</c:v>
                </c:pt>
                <c:pt idx="1641">
                  <c:v>16.4818804931441</c:v>
                </c:pt>
                <c:pt idx="1642">
                  <c:v>16.462975158382498</c:v>
                </c:pt>
                <c:pt idx="1643">
                  <c:v>16.444045306898602</c:v>
                </c:pt>
                <c:pt idx="1644">
                  <c:v>16.448163520059101</c:v>
                </c:pt>
                <c:pt idx="1645">
                  <c:v>16.428797472229601</c:v>
                </c:pt>
                <c:pt idx="1646">
                  <c:v>16.4099188288227</c:v>
                </c:pt>
                <c:pt idx="1647">
                  <c:v>16.384742146699001</c:v>
                </c:pt>
                <c:pt idx="1648">
                  <c:v>16.3738231683046</c:v>
                </c:pt>
                <c:pt idx="1649">
                  <c:v>16.361675844818201</c:v>
                </c:pt>
                <c:pt idx="1650">
                  <c:v>16.3618282455726</c:v>
                </c:pt>
                <c:pt idx="1651">
                  <c:v>16.362037194415901</c:v>
                </c:pt>
                <c:pt idx="1652">
                  <c:v>16.361902743642698</c:v>
                </c:pt>
                <c:pt idx="1653">
                  <c:v>16.353493257807401</c:v>
                </c:pt>
                <c:pt idx="1654">
                  <c:v>16.34449173222</c:v>
                </c:pt>
                <c:pt idx="1655">
                  <c:v>16.335035209106898</c:v>
                </c:pt>
                <c:pt idx="1656">
                  <c:v>16.325376119637699</c:v>
                </c:pt>
                <c:pt idx="1657">
                  <c:v>16.3159146969464</c:v>
                </c:pt>
                <c:pt idx="1658">
                  <c:v>16.295713412998499</c:v>
                </c:pt>
                <c:pt idx="1659">
                  <c:v>16.2796144784276</c:v>
                </c:pt>
                <c:pt idx="1660">
                  <c:v>16.263591095840699</c:v>
                </c:pt>
                <c:pt idx="1661">
                  <c:v>16.240432660178801</c:v>
                </c:pt>
                <c:pt idx="1662">
                  <c:v>16.2251948354833</c:v>
                </c:pt>
                <c:pt idx="1663">
                  <c:v>16.209493660843201</c:v>
                </c:pt>
                <c:pt idx="1664">
                  <c:v>16.1916371842484</c:v>
                </c:pt>
                <c:pt idx="1665">
                  <c:v>16.174911982866501</c:v>
                </c:pt>
                <c:pt idx="1666">
                  <c:v>16.158959869175099</c:v>
                </c:pt>
                <c:pt idx="1667">
                  <c:v>16.1423381637014</c:v>
                </c:pt>
                <c:pt idx="1668">
                  <c:v>16.1259151133183</c:v>
                </c:pt>
                <c:pt idx="1669">
                  <c:v>16.109100572260701</c:v>
                </c:pt>
                <c:pt idx="1670">
                  <c:v>16.091883884101399</c:v>
                </c:pt>
                <c:pt idx="1671">
                  <c:v>16.074551940355299</c:v>
                </c:pt>
                <c:pt idx="1672">
                  <c:v>16.059429909960901</c:v>
                </c:pt>
                <c:pt idx="1673">
                  <c:v>16.0425858992194</c:v>
                </c:pt>
                <c:pt idx="1674">
                  <c:v>16.025895984111902</c:v>
                </c:pt>
                <c:pt idx="1675">
                  <c:v>16.009722570563</c:v>
                </c:pt>
                <c:pt idx="1676">
                  <c:v>15.9934095422048</c:v>
                </c:pt>
                <c:pt idx="1677">
                  <c:v>15.9755840936695</c:v>
                </c:pt>
                <c:pt idx="1678">
                  <c:v>15.9600207405079</c:v>
                </c:pt>
                <c:pt idx="1679">
                  <c:v>15.944319088359499</c:v>
                </c:pt>
                <c:pt idx="1680">
                  <c:v>15.928706994619001</c:v>
                </c:pt>
                <c:pt idx="1681">
                  <c:v>15.913435218544</c:v>
                </c:pt>
                <c:pt idx="1682">
                  <c:v>15.8960297275723</c:v>
                </c:pt>
                <c:pt idx="1683">
                  <c:v>15.8801110600089</c:v>
                </c:pt>
                <c:pt idx="1684">
                  <c:v>15.864496094817101</c:v>
                </c:pt>
                <c:pt idx="1685">
                  <c:v>15.848881579852099</c:v>
                </c:pt>
                <c:pt idx="1686">
                  <c:v>15.833527280486599</c:v>
                </c:pt>
                <c:pt idx="1687">
                  <c:v>15.817614362316901</c:v>
                </c:pt>
                <c:pt idx="1688">
                  <c:v>15.797600046868</c:v>
                </c:pt>
                <c:pt idx="1689">
                  <c:v>15.7778580440783</c:v>
                </c:pt>
                <c:pt idx="1690">
                  <c:v>15.7588708010973</c:v>
                </c:pt>
                <c:pt idx="1691">
                  <c:v>15.7398459152827</c:v>
                </c:pt>
                <c:pt idx="1692">
                  <c:v>15.7196330126545</c:v>
                </c:pt>
                <c:pt idx="1693">
                  <c:v>15.6984348140195</c:v>
                </c:pt>
                <c:pt idx="1694">
                  <c:v>15.6775212136129</c:v>
                </c:pt>
                <c:pt idx="1695">
                  <c:v>15.6564016503761</c:v>
                </c:pt>
                <c:pt idx="1696">
                  <c:v>15.6359298755489</c:v>
                </c:pt>
                <c:pt idx="1697">
                  <c:v>15.614657980511399</c:v>
                </c:pt>
                <c:pt idx="1698">
                  <c:v>15.593406150730599</c:v>
                </c:pt>
                <c:pt idx="1699">
                  <c:v>15.5725097956872</c:v>
                </c:pt>
                <c:pt idx="1700">
                  <c:v>15.562513962712</c:v>
                </c:pt>
                <c:pt idx="1701">
                  <c:v>15.5591439442266</c:v>
                </c:pt>
                <c:pt idx="1702">
                  <c:v>15.555405279029801</c:v>
                </c:pt>
                <c:pt idx="1703">
                  <c:v>15.551556588895799</c:v>
                </c:pt>
                <c:pt idx="1704">
                  <c:v>15.547841890667399</c:v>
                </c:pt>
                <c:pt idx="1705">
                  <c:v>15.5447043775913</c:v>
                </c:pt>
                <c:pt idx="1706">
                  <c:v>15.5408759443034</c:v>
                </c:pt>
                <c:pt idx="1707">
                  <c:v>15.5373611310395</c:v>
                </c:pt>
                <c:pt idx="1708">
                  <c:v>15.536672813737299</c:v>
                </c:pt>
                <c:pt idx="1709">
                  <c:v>15.532175334868001</c:v>
                </c:pt>
                <c:pt idx="1710">
                  <c:v>15.527908111795201</c:v>
                </c:pt>
                <c:pt idx="1711">
                  <c:v>15.5236727318094</c:v>
                </c:pt>
                <c:pt idx="1712">
                  <c:v>15.519734621826199</c:v>
                </c:pt>
                <c:pt idx="1713">
                  <c:v>15.511692987744301</c:v>
                </c:pt>
                <c:pt idx="1714">
                  <c:v>15.5079273205922</c:v>
                </c:pt>
                <c:pt idx="1715">
                  <c:v>15.502189042106499</c:v>
                </c:pt>
                <c:pt idx="1716">
                  <c:v>15.4997180613432</c:v>
                </c:pt>
                <c:pt idx="1717">
                  <c:v>15.4974528986496</c:v>
                </c:pt>
                <c:pt idx="1718">
                  <c:v>15.493076891355599</c:v>
                </c:pt>
                <c:pt idx="1719">
                  <c:v>15.4878197996295</c:v>
                </c:pt>
                <c:pt idx="1720">
                  <c:v>15.4820620099712</c:v>
                </c:pt>
                <c:pt idx="1721">
                  <c:v>15.463022411342299</c:v>
                </c:pt>
                <c:pt idx="1722">
                  <c:v>15.443957757724201</c:v>
                </c:pt>
                <c:pt idx="1723">
                  <c:v>15.4248504895577</c:v>
                </c:pt>
                <c:pt idx="1724">
                  <c:v>15.4064012892898</c:v>
                </c:pt>
                <c:pt idx="1725">
                  <c:v>15.388041902545099</c:v>
                </c:pt>
                <c:pt idx="1726">
                  <c:v>15.3690352791411</c:v>
                </c:pt>
                <c:pt idx="1727">
                  <c:v>15.349855573729</c:v>
                </c:pt>
                <c:pt idx="1728">
                  <c:v>15.331303093929799</c:v>
                </c:pt>
                <c:pt idx="1729">
                  <c:v>15.3121074103094</c:v>
                </c:pt>
                <c:pt idx="1730">
                  <c:v>15.294004489454901</c:v>
                </c:pt>
                <c:pt idx="1731">
                  <c:v>15.2761038864451</c:v>
                </c:pt>
                <c:pt idx="1732">
                  <c:v>15.2583013164246</c:v>
                </c:pt>
                <c:pt idx="1733">
                  <c:v>15.239850717964</c:v>
                </c:pt>
                <c:pt idx="1734">
                  <c:v>15.2215621309543</c:v>
                </c:pt>
                <c:pt idx="1735">
                  <c:v>15.2042407561055</c:v>
                </c:pt>
                <c:pt idx="1736">
                  <c:v>15.188170987133001</c:v>
                </c:pt>
                <c:pt idx="1737">
                  <c:v>15.170879463360301</c:v>
                </c:pt>
                <c:pt idx="1738">
                  <c:v>15.1539711276685</c:v>
                </c:pt>
                <c:pt idx="1739">
                  <c:v>15.1371632105018</c:v>
                </c:pt>
                <c:pt idx="1740">
                  <c:v>15.123725912169601</c:v>
                </c:pt>
                <c:pt idx="1741">
                  <c:v>15.1102827034037</c:v>
                </c:pt>
                <c:pt idx="1742">
                  <c:v>15.093802789060801</c:v>
                </c:pt>
                <c:pt idx="1743">
                  <c:v>15.0793499220543</c:v>
                </c:pt>
                <c:pt idx="1744">
                  <c:v>15.065449824563</c:v>
                </c:pt>
                <c:pt idx="1745">
                  <c:v>15.052117504021799</c:v>
                </c:pt>
                <c:pt idx="1746">
                  <c:v>15.039533670291901</c:v>
                </c:pt>
                <c:pt idx="1747">
                  <c:v>15.0248874700362</c:v>
                </c:pt>
                <c:pt idx="1748">
                  <c:v>15.008872395492</c:v>
                </c:pt>
                <c:pt idx="1749">
                  <c:v>14.993720674358499</c:v>
                </c:pt>
                <c:pt idx="1750">
                  <c:v>14.9775360248825</c:v>
                </c:pt>
                <c:pt idx="1751">
                  <c:v>14.9613800136616</c:v>
                </c:pt>
                <c:pt idx="1752">
                  <c:v>14.9477546434278</c:v>
                </c:pt>
                <c:pt idx="1753">
                  <c:v>14.934707997517</c:v>
                </c:pt>
                <c:pt idx="1754">
                  <c:v>14.9218297711486</c:v>
                </c:pt>
                <c:pt idx="1755">
                  <c:v>14.909815528837401</c:v>
                </c:pt>
                <c:pt idx="1756">
                  <c:v>14.898326409714601</c:v>
                </c:pt>
                <c:pt idx="1757">
                  <c:v>14.888770574799899</c:v>
                </c:pt>
                <c:pt idx="1758">
                  <c:v>14.8794215626491</c:v>
                </c:pt>
                <c:pt idx="1759">
                  <c:v>14.8676790078549</c:v>
                </c:pt>
                <c:pt idx="1760">
                  <c:v>14.856119376670501</c:v>
                </c:pt>
                <c:pt idx="1761">
                  <c:v>14.844424886525101</c:v>
                </c:pt>
                <c:pt idx="1762">
                  <c:v>14.8327381592294</c:v>
                </c:pt>
                <c:pt idx="1763">
                  <c:v>14.821424751330101</c:v>
                </c:pt>
                <c:pt idx="1764">
                  <c:v>14.809660259039999</c:v>
                </c:pt>
                <c:pt idx="1765">
                  <c:v>14.7992419450886</c:v>
                </c:pt>
                <c:pt idx="1766">
                  <c:v>14.7895155172247</c:v>
                </c:pt>
                <c:pt idx="1767">
                  <c:v>14.777399900234601</c:v>
                </c:pt>
                <c:pt idx="1768">
                  <c:v>14.7658669461985</c:v>
                </c:pt>
                <c:pt idx="1769">
                  <c:v>14.754469655251</c:v>
                </c:pt>
                <c:pt idx="1770">
                  <c:v>14.745042153432101</c:v>
                </c:pt>
                <c:pt idx="1771">
                  <c:v>14.735716783288501</c:v>
                </c:pt>
                <c:pt idx="1772">
                  <c:v>14.7264337487352</c:v>
                </c:pt>
                <c:pt idx="1773">
                  <c:v>14.718197000440201</c:v>
                </c:pt>
                <c:pt idx="1774">
                  <c:v>14.710086448614801</c:v>
                </c:pt>
                <c:pt idx="1775">
                  <c:v>14.701958560122799</c:v>
                </c:pt>
                <c:pt idx="1776">
                  <c:v>14.694837432315699</c:v>
                </c:pt>
                <c:pt idx="1777">
                  <c:v>14.6882985213519</c:v>
                </c:pt>
                <c:pt idx="1778">
                  <c:v>14.681211552505101</c:v>
                </c:pt>
                <c:pt idx="1779">
                  <c:v>14.6746318995413</c:v>
                </c:pt>
                <c:pt idx="1780">
                  <c:v>14.666150862933801</c:v>
                </c:pt>
                <c:pt idx="1781">
                  <c:v>14.6575555868764</c:v>
                </c:pt>
                <c:pt idx="1782">
                  <c:v>14.6516581449391</c:v>
                </c:pt>
                <c:pt idx="1783">
                  <c:v>14.6460777680368</c:v>
                </c:pt>
                <c:pt idx="1784">
                  <c:v>14.642800464062001</c:v>
                </c:pt>
                <c:pt idx="1785">
                  <c:v>14.6395112605635</c:v>
                </c:pt>
                <c:pt idx="1786">
                  <c:v>14.636457675882401</c:v>
                </c:pt>
                <c:pt idx="1787">
                  <c:v>14.6336324357008</c:v>
                </c:pt>
                <c:pt idx="1788">
                  <c:v>14.631627458197</c:v>
                </c:pt>
                <c:pt idx="1789">
                  <c:v>14.631680292085999</c:v>
                </c:pt>
                <c:pt idx="1790">
                  <c:v>14.6308041637588</c:v>
                </c:pt>
                <c:pt idx="1791">
                  <c:v>14.629736105699299</c:v>
                </c:pt>
                <c:pt idx="1792">
                  <c:v>14.628276216141099</c:v>
                </c:pt>
                <c:pt idx="1793">
                  <c:v>14.6166619965005</c:v>
                </c:pt>
                <c:pt idx="1794">
                  <c:v>14.6054480916759</c:v>
                </c:pt>
                <c:pt idx="1795">
                  <c:v>14.595642814627199</c:v>
                </c:pt>
                <c:pt idx="1796">
                  <c:v>14.5860866252413</c:v>
                </c:pt>
                <c:pt idx="1797">
                  <c:v>14.577046685278599</c:v>
                </c:pt>
                <c:pt idx="1798">
                  <c:v>14.5673424059199</c:v>
                </c:pt>
                <c:pt idx="1799">
                  <c:v>14.557409100031601</c:v>
                </c:pt>
                <c:pt idx="1800">
                  <c:v>14.548164400349499</c:v>
                </c:pt>
                <c:pt idx="1801">
                  <c:v>14.5390332786373</c:v>
                </c:pt>
                <c:pt idx="1802">
                  <c:v>14.531108564982899</c:v>
                </c:pt>
                <c:pt idx="1803">
                  <c:v>14.523492074129701</c:v>
                </c:pt>
                <c:pt idx="1804">
                  <c:v>14.515915658787801</c:v>
                </c:pt>
                <c:pt idx="1805">
                  <c:v>14.507030773057499</c:v>
                </c:pt>
                <c:pt idx="1806">
                  <c:v>14.4983268480888</c:v>
                </c:pt>
                <c:pt idx="1807">
                  <c:v>14.488685612337701</c:v>
                </c:pt>
                <c:pt idx="1808">
                  <c:v>14.4790200250768</c:v>
                </c:pt>
                <c:pt idx="1809">
                  <c:v>14.4691325394817</c:v>
                </c:pt>
                <c:pt idx="1810">
                  <c:v>14.4612499747057</c:v>
                </c:pt>
                <c:pt idx="1811">
                  <c:v>14.4534840449307</c:v>
                </c:pt>
                <c:pt idx="1812">
                  <c:v>14.4438539798847</c:v>
                </c:pt>
                <c:pt idx="1813">
                  <c:v>14.4353177776105</c:v>
                </c:pt>
                <c:pt idx="1814">
                  <c:v>14.4268605235838</c:v>
                </c:pt>
                <c:pt idx="1815">
                  <c:v>14.419610572635101</c:v>
                </c:pt>
                <c:pt idx="1816">
                  <c:v>14.409611936119701</c:v>
                </c:pt>
                <c:pt idx="1817">
                  <c:v>14.3951527160963</c:v>
                </c:pt>
                <c:pt idx="1818">
                  <c:v>14.380368913159</c:v>
                </c:pt>
                <c:pt idx="1819">
                  <c:v>14.364495083068199</c:v>
                </c:pt>
                <c:pt idx="1820">
                  <c:v>14.3456321741587</c:v>
                </c:pt>
                <c:pt idx="1821">
                  <c:v>14.3231352690721</c:v>
                </c:pt>
                <c:pt idx="1822">
                  <c:v>14.303743527732999</c:v>
                </c:pt>
                <c:pt idx="1823">
                  <c:v>14.286803312042</c:v>
                </c:pt>
                <c:pt idx="1824">
                  <c:v>14.267037821202599</c:v>
                </c:pt>
                <c:pt idx="1825">
                  <c:v>14.246719538957199</c:v>
                </c:pt>
                <c:pt idx="1826">
                  <c:v>14.225743987145201</c:v>
                </c:pt>
                <c:pt idx="1827">
                  <c:v>14.2071457313754</c:v>
                </c:pt>
                <c:pt idx="1828">
                  <c:v>14.1878308809041</c:v>
                </c:pt>
                <c:pt idx="1829">
                  <c:v>14.170630325188499</c:v>
                </c:pt>
                <c:pt idx="1830">
                  <c:v>14.1534030356054</c:v>
                </c:pt>
                <c:pt idx="1831">
                  <c:v>14.136444799653701</c:v>
                </c:pt>
                <c:pt idx="1832">
                  <c:v>14.119686574114199</c:v>
                </c:pt>
                <c:pt idx="1833">
                  <c:v>14.0999421991134</c:v>
                </c:pt>
                <c:pt idx="1834">
                  <c:v>14.0820949047251</c:v>
                </c:pt>
                <c:pt idx="1835">
                  <c:v>14.064514694384499</c:v>
                </c:pt>
                <c:pt idx="1836">
                  <c:v>14.048361021937</c:v>
                </c:pt>
                <c:pt idx="1837">
                  <c:v>14.024826380958199</c:v>
                </c:pt>
                <c:pt idx="1838">
                  <c:v>14.0066439795826</c:v>
                </c:pt>
                <c:pt idx="1839">
                  <c:v>13.990203773396299</c:v>
                </c:pt>
                <c:pt idx="1840">
                  <c:v>13.9755976065527</c:v>
                </c:pt>
                <c:pt idx="1841">
                  <c:v>13.9564179458675</c:v>
                </c:pt>
                <c:pt idx="1842">
                  <c:v>13.931676314514901</c:v>
                </c:pt>
                <c:pt idx="1843">
                  <c:v>13.910709528628701</c:v>
                </c:pt>
                <c:pt idx="1844">
                  <c:v>13.8861908111672</c:v>
                </c:pt>
                <c:pt idx="1845">
                  <c:v>13.8640785554804</c:v>
                </c:pt>
                <c:pt idx="1846">
                  <c:v>13.841959874790099</c:v>
                </c:pt>
                <c:pt idx="1847">
                  <c:v>13.8196690969861</c:v>
                </c:pt>
                <c:pt idx="1848">
                  <c:v>13.8021596931635</c:v>
                </c:pt>
                <c:pt idx="1849">
                  <c:v>13.783913418873</c:v>
                </c:pt>
                <c:pt idx="1850">
                  <c:v>13.765357708135699</c:v>
                </c:pt>
                <c:pt idx="1851">
                  <c:v>13.747213599206001</c:v>
                </c:pt>
                <c:pt idx="1852">
                  <c:v>13.7271245760233</c:v>
                </c:pt>
                <c:pt idx="1853">
                  <c:v>13.702827873266701</c:v>
                </c:pt>
                <c:pt idx="1854">
                  <c:v>13.679012125043601</c:v>
                </c:pt>
                <c:pt idx="1855">
                  <c:v>13.655589044374899</c:v>
                </c:pt>
                <c:pt idx="1856">
                  <c:v>13.635595976097999</c:v>
                </c:pt>
                <c:pt idx="1857">
                  <c:v>13.615501505874199</c:v>
                </c:pt>
                <c:pt idx="1858">
                  <c:v>13.595632031115301</c:v>
                </c:pt>
                <c:pt idx="1859">
                  <c:v>13.5689963652631</c:v>
                </c:pt>
                <c:pt idx="1860">
                  <c:v>13.5425227990506</c:v>
                </c:pt>
                <c:pt idx="1861">
                  <c:v>13.5281821201658</c:v>
                </c:pt>
                <c:pt idx="1862">
                  <c:v>13.5139273415235</c:v>
                </c:pt>
                <c:pt idx="1863">
                  <c:v>13.494474650860599</c:v>
                </c:pt>
                <c:pt idx="1864">
                  <c:v>13.4759316695527</c:v>
                </c:pt>
                <c:pt idx="1865">
                  <c:v>13.471884278091499</c:v>
                </c:pt>
                <c:pt idx="1866">
                  <c:v>13.460288902811101</c:v>
                </c:pt>
                <c:pt idx="1867">
                  <c:v>13.4442221704173</c:v>
                </c:pt>
                <c:pt idx="1868">
                  <c:v>13.4292460502488</c:v>
                </c:pt>
                <c:pt idx="1869">
                  <c:v>13.419151092899099</c:v>
                </c:pt>
                <c:pt idx="1870">
                  <c:v>13.4099158447954</c:v>
                </c:pt>
                <c:pt idx="1871">
                  <c:v>13.3998183228671</c:v>
                </c:pt>
                <c:pt idx="1872">
                  <c:v>13.3888623793138</c:v>
                </c:pt>
                <c:pt idx="1873">
                  <c:v>13.377696280857601</c:v>
                </c:pt>
                <c:pt idx="1874">
                  <c:v>13.368553185832701</c:v>
                </c:pt>
                <c:pt idx="1875">
                  <c:v>13.361123185563001</c:v>
                </c:pt>
                <c:pt idx="1876">
                  <c:v>13.3511883480662</c:v>
                </c:pt>
                <c:pt idx="1877">
                  <c:v>13.3401910939124</c:v>
                </c:pt>
                <c:pt idx="1878">
                  <c:v>13.3291297806283</c:v>
                </c:pt>
                <c:pt idx="1879">
                  <c:v>13.315506662066699</c:v>
                </c:pt>
                <c:pt idx="1880">
                  <c:v>13.302315563841599</c:v>
                </c:pt>
                <c:pt idx="1881">
                  <c:v>13.2882923910509</c:v>
                </c:pt>
                <c:pt idx="1882">
                  <c:v>13.2721860467613</c:v>
                </c:pt>
                <c:pt idx="1883">
                  <c:v>13.2560636596679</c:v>
                </c:pt>
                <c:pt idx="1884">
                  <c:v>13.2429813605689</c:v>
                </c:pt>
                <c:pt idx="1885">
                  <c:v>13.229762169411501</c:v>
                </c:pt>
                <c:pt idx="1886">
                  <c:v>13.217729640583</c:v>
                </c:pt>
                <c:pt idx="1887">
                  <c:v>13.2053494075563</c:v>
                </c:pt>
                <c:pt idx="1888">
                  <c:v>13.1925724646017</c:v>
                </c:pt>
                <c:pt idx="1889">
                  <c:v>13.175988938318</c:v>
                </c:pt>
                <c:pt idx="1890">
                  <c:v>13.160251793374799</c:v>
                </c:pt>
                <c:pt idx="1891">
                  <c:v>13.145070249990001</c:v>
                </c:pt>
                <c:pt idx="1892">
                  <c:v>13.1310742812945</c:v>
                </c:pt>
                <c:pt idx="1893">
                  <c:v>13.116364510685001</c:v>
                </c:pt>
                <c:pt idx="1894">
                  <c:v>13.0998541586168</c:v>
                </c:pt>
                <c:pt idx="1895">
                  <c:v>13.084131267069299</c:v>
                </c:pt>
                <c:pt idx="1896">
                  <c:v>13.069867626237</c:v>
                </c:pt>
                <c:pt idx="1897">
                  <c:v>13.054049977980499</c:v>
                </c:pt>
                <c:pt idx="1898">
                  <c:v>13.037729931048</c:v>
                </c:pt>
                <c:pt idx="1899">
                  <c:v>13.021510930648301</c:v>
                </c:pt>
                <c:pt idx="1900">
                  <c:v>13.0052597357284</c:v>
                </c:pt>
                <c:pt idx="1901">
                  <c:v>12.996377478062501</c:v>
                </c:pt>
                <c:pt idx="1902">
                  <c:v>12.9877509968131</c:v>
                </c:pt>
                <c:pt idx="1903">
                  <c:v>12.9798258391091</c:v>
                </c:pt>
                <c:pt idx="1904">
                  <c:v>12.958765329186701</c:v>
                </c:pt>
                <c:pt idx="1905">
                  <c:v>12.939102811532001</c:v>
                </c:pt>
                <c:pt idx="1906">
                  <c:v>12.9309468214562</c:v>
                </c:pt>
                <c:pt idx="1907">
                  <c:v>12.9228743989009</c:v>
                </c:pt>
                <c:pt idx="1908">
                  <c:v>12.914295976730701</c:v>
                </c:pt>
                <c:pt idx="1909">
                  <c:v>12.907648685827199</c:v>
                </c:pt>
                <c:pt idx="1910">
                  <c:v>12.9008800565292</c:v>
                </c:pt>
                <c:pt idx="1911">
                  <c:v>12.8938862561523</c:v>
                </c:pt>
                <c:pt idx="1912">
                  <c:v>12.886433112266699</c:v>
                </c:pt>
                <c:pt idx="1913">
                  <c:v>12.877415128790201</c:v>
                </c:pt>
                <c:pt idx="1914">
                  <c:v>12.8688341598655</c:v>
                </c:pt>
                <c:pt idx="1915">
                  <c:v>12.861198951921599</c:v>
                </c:pt>
                <c:pt idx="1916">
                  <c:v>12.855465791364599</c:v>
                </c:pt>
                <c:pt idx="1917">
                  <c:v>12.849443631491299</c:v>
                </c:pt>
                <c:pt idx="1918">
                  <c:v>12.825653043373901</c:v>
                </c:pt>
                <c:pt idx="1919">
                  <c:v>12.8028840507992</c:v>
                </c:pt>
                <c:pt idx="1920">
                  <c:v>12.7910075643616</c:v>
                </c:pt>
                <c:pt idx="1921">
                  <c:v>12.7798216645675</c:v>
                </c:pt>
                <c:pt idx="1922">
                  <c:v>12.7671953661436</c:v>
                </c:pt>
                <c:pt idx="1923">
                  <c:v>12.7458125205596</c:v>
                </c:pt>
                <c:pt idx="1924">
                  <c:v>12.7230870225677</c:v>
                </c:pt>
                <c:pt idx="1925">
                  <c:v>12.6979947266416</c:v>
                </c:pt>
                <c:pt idx="1926">
                  <c:v>12.6778266771744</c:v>
                </c:pt>
                <c:pt idx="1927">
                  <c:v>12.656557363626</c:v>
                </c:pt>
                <c:pt idx="1928">
                  <c:v>12.6382308965359</c:v>
                </c:pt>
                <c:pt idx="1929">
                  <c:v>12.620145955515801</c:v>
                </c:pt>
                <c:pt idx="1930">
                  <c:v>12.601771226059</c:v>
                </c:pt>
                <c:pt idx="1931">
                  <c:v>12.5843775892887</c:v>
                </c:pt>
                <c:pt idx="1932">
                  <c:v>12.5714691937187</c:v>
                </c:pt>
                <c:pt idx="1933">
                  <c:v>12.559088702598499</c:v>
                </c:pt>
                <c:pt idx="1934">
                  <c:v>12.5463439926436</c:v>
                </c:pt>
                <c:pt idx="1935">
                  <c:v>12.533357793440199</c:v>
                </c:pt>
                <c:pt idx="1936">
                  <c:v>12.518648228343899</c:v>
                </c:pt>
                <c:pt idx="1937">
                  <c:v>12.506962093690801</c:v>
                </c:pt>
                <c:pt idx="1938">
                  <c:v>12.4958693012219</c:v>
                </c:pt>
                <c:pt idx="1939">
                  <c:v>12.497124338462299</c:v>
                </c:pt>
                <c:pt idx="1940">
                  <c:v>12.488682064786801</c:v>
                </c:pt>
                <c:pt idx="1941">
                  <c:v>12.478744032804199</c:v>
                </c:pt>
                <c:pt idx="1942">
                  <c:v>12.477430907799199</c:v>
                </c:pt>
                <c:pt idx="1943">
                  <c:v>12.4758856513554</c:v>
                </c:pt>
                <c:pt idx="1944">
                  <c:v>12.4740713492343</c:v>
                </c:pt>
                <c:pt idx="1945">
                  <c:v>12.4720298237931</c:v>
                </c:pt>
                <c:pt idx="1946">
                  <c:v>12.4752292322536</c:v>
                </c:pt>
                <c:pt idx="1947">
                  <c:v>12.4751200987464</c:v>
                </c:pt>
                <c:pt idx="1948">
                  <c:v>12.4756872756669</c:v>
                </c:pt>
                <c:pt idx="1949">
                  <c:v>12.480000883086801</c:v>
                </c:pt>
                <c:pt idx="1950">
                  <c:v>12.484041156048701</c:v>
                </c:pt>
                <c:pt idx="1951">
                  <c:v>12.488194057282801</c:v>
                </c:pt>
                <c:pt idx="1952">
                  <c:v>12.492756126119801</c:v>
                </c:pt>
                <c:pt idx="1953">
                  <c:v>12.499289409563699</c:v>
                </c:pt>
                <c:pt idx="1954">
                  <c:v>12.5060214391019</c:v>
                </c:pt>
                <c:pt idx="1955">
                  <c:v>12.513171899997101</c:v>
                </c:pt>
                <c:pt idx="1956">
                  <c:v>12.5205912582975</c:v>
                </c:pt>
                <c:pt idx="1957">
                  <c:v>12.527347172337899</c:v>
                </c:pt>
                <c:pt idx="1958">
                  <c:v>12.5343803990419</c:v>
                </c:pt>
                <c:pt idx="1959">
                  <c:v>12.5376727060349</c:v>
                </c:pt>
                <c:pt idx="1960">
                  <c:v>12.545721238410399</c:v>
                </c:pt>
                <c:pt idx="1961">
                  <c:v>12.554284558260999</c:v>
                </c:pt>
                <c:pt idx="1962">
                  <c:v>12.5630301806491</c:v>
                </c:pt>
                <c:pt idx="1963">
                  <c:v>12.5719966389935</c:v>
                </c:pt>
                <c:pt idx="1964">
                  <c:v>12.5811122628612</c:v>
                </c:pt>
                <c:pt idx="1965">
                  <c:v>12.590228344622201</c:v>
                </c:pt>
                <c:pt idx="1966">
                  <c:v>12.589629708111801</c:v>
                </c:pt>
                <c:pt idx="1967">
                  <c:v>12.589667801860999</c:v>
                </c:pt>
                <c:pt idx="1968">
                  <c:v>12.590023557507701</c:v>
                </c:pt>
                <c:pt idx="1969">
                  <c:v>12.5942432141873</c:v>
                </c:pt>
                <c:pt idx="1970">
                  <c:v>12.599516017146801</c:v>
                </c:pt>
                <c:pt idx="1971">
                  <c:v>12.6062273920287</c:v>
                </c:pt>
                <c:pt idx="1972">
                  <c:v>12.6126054186525</c:v>
                </c:pt>
                <c:pt idx="1973">
                  <c:v>12.614850995433899</c:v>
                </c:pt>
                <c:pt idx="1974">
                  <c:v>12.6194158537444</c:v>
                </c:pt>
                <c:pt idx="1975">
                  <c:v>12.6233242582719</c:v>
                </c:pt>
                <c:pt idx="1976">
                  <c:v>12.6274063763928</c:v>
                </c:pt>
                <c:pt idx="1977">
                  <c:v>12.6318214682302</c:v>
                </c:pt>
                <c:pt idx="1978">
                  <c:v>12.635948543416101</c:v>
                </c:pt>
                <c:pt idx="1979">
                  <c:v>12.630463275862301</c:v>
                </c:pt>
                <c:pt idx="1980">
                  <c:v>12.624865274669</c:v>
                </c:pt>
                <c:pt idx="1981">
                  <c:v>12.6195099047266</c:v>
                </c:pt>
                <c:pt idx="1982">
                  <c:v>12.617181082967001</c:v>
                </c:pt>
                <c:pt idx="1983">
                  <c:v>12.624439974143099</c:v>
                </c:pt>
                <c:pt idx="1984">
                  <c:v>12.6319375756632</c:v>
                </c:pt>
                <c:pt idx="1985">
                  <c:v>12.6305839645908</c:v>
                </c:pt>
                <c:pt idx="1986">
                  <c:v>12.629277236458901</c:v>
                </c:pt>
                <c:pt idx="1987">
                  <c:v>12.6279595337</c:v>
                </c:pt>
                <c:pt idx="1988">
                  <c:v>12.632886522691001</c:v>
                </c:pt>
                <c:pt idx="1989">
                  <c:v>12.638110022286901</c:v>
                </c:pt>
                <c:pt idx="1990">
                  <c:v>12.6440074876597</c:v>
                </c:pt>
                <c:pt idx="1991">
                  <c:v>12.649917811250299</c:v>
                </c:pt>
                <c:pt idx="1992">
                  <c:v>12.654905362688099</c:v>
                </c:pt>
                <c:pt idx="1993">
                  <c:v>12.6560899807551</c:v>
                </c:pt>
                <c:pt idx="1994">
                  <c:v>12.6573663049709</c:v>
                </c:pt>
                <c:pt idx="1995">
                  <c:v>12.6611778414235</c:v>
                </c:pt>
                <c:pt idx="1996">
                  <c:v>12.664276663669</c:v>
                </c:pt>
                <c:pt idx="1997">
                  <c:v>12.668265801410501</c:v>
                </c:pt>
                <c:pt idx="1998">
                  <c:v>12.672285605785801</c:v>
                </c:pt>
                <c:pt idx="1999">
                  <c:v>12.676203349049301</c:v>
                </c:pt>
                <c:pt idx="2000">
                  <c:v>12.6798303292817</c:v>
                </c:pt>
                <c:pt idx="2001">
                  <c:v>12.6845002597</c:v>
                </c:pt>
                <c:pt idx="2002">
                  <c:v>12.688664680559601</c:v>
                </c:pt>
                <c:pt idx="2003">
                  <c:v>12.693661882146399</c:v>
                </c:pt>
                <c:pt idx="2004">
                  <c:v>12.7063355052391</c:v>
                </c:pt>
                <c:pt idx="2005">
                  <c:v>12.7189964961392</c:v>
                </c:pt>
                <c:pt idx="2006">
                  <c:v>12.732633104398399</c:v>
                </c:pt>
                <c:pt idx="2007">
                  <c:v>12.748442798981101</c:v>
                </c:pt>
                <c:pt idx="2008">
                  <c:v>12.767265197995499</c:v>
                </c:pt>
                <c:pt idx="2009">
                  <c:v>12.786658859978401</c:v>
                </c:pt>
                <c:pt idx="2010">
                  <c:v>12.789469864945399</c:v>
                </c:pt>
                <c:pt idx="2011">
                  <c:v>12.7928476826471</c:v>
                </c:pt>
                <c:pt idx="2012">
                  <c:v>12.796908145407</c:v>
                </c:pt>
                <c:pt idx="2013">
                  <c:v>12.8005135485938</c:v>
                </c:pt>
                <c:pt idx="2014">
                  <c:v>12.8067788343066</c:v>
                </c:pt>
                <c:pt idx="2015">
                  <c:v>12.813293914724399</c:v>
                </c:pt>
                <c:pt idx="2016">
                  <c:v>12.8184532684877</c:v>
                </c:pt>
                <c:pt idx="2017">
                  <c:v>12.826103017712001</c:v>
                </c:pt>
                <c:pt idx="2018">
                  <c:v>12.8316553184724</c:v>
                </c:pt>
                <c:pt idx="2019">
                  <c:v>12.8379601195033</c:v>
                </c:pt>
                <c:pt idx="2020">
                  <c:v>12.842973438701801</c:v>
                </c:pt>
                <c:pt idx="2021">
                  <c:v>12.8492774542486</c:v>
                </c:pt>
                <c:pt idx="2022">
                  <c:v>12.856109793660099</c:v>
                </c:pt>
                <c:pt idx="2023">
                  <c:v>12.8637086656276</c:v>
                </c:pt>
                <c:pt idx="2024">
                  <c:v>12.8718303213208</c:v>
                </c:pt>
                <c:pt idx="2025">
                  <c:v>12.8803429723613</c:v>
                </c:pt>
                <c:pt idx="2026">
                  <c:v>12.8897014284851</c:v>
                </c:pt>
                <c:pt idx="2027">
                  <c:v>12.900359141754601</c:v>
                </c:pt>
                <c:pt idx="2028">
                  <c:v>12.911158796118199</c:v>
                </c:pt>
                <c:pt idx="2029">
                  <c:v>12.9137943212266</c:v>
                </c:pt>
                <c:pt idx="2030">
                  <c:v>12.914184538651201</c:v>
                </c:pt>
                <c:pt idx="2031">
                  <c:v>12.914295907824901</c:v>
                </c:pt>
                <c:pt idx="2032">
                  <c:v>12.9115690784982</c:v>
                </c:pt>
                <c:pt idx="2033">
                  <c:v>12.9134481168155</c:v>
                </c:pt>
                <c:pt idx="2034">
                  <c:v>12.9166294755909</c:v>
                </c:pt>
                <c:pt idx="2035">
                  <c:v>12.920130132491</c:v>
                </c:pt>
                <c:pt idx="2036">
                  <c:v>12.9243184189556</c:v>
                </c:pt>
                <c:pt idx="2037">
                  <c:v>12.928330965285999</c:v>
                </c:pt>
                <c:pt idx="2038">
                  <c:v>12.932110283859799</c:v>
                </c:pt>
                <c:pt idx="2039">
                  <c:v>12.937216679457601</c:v>
                </c:pt>
                <c:pt idx="2040">
                  <c:v>12.9438441389073</c:v>
                </c:pt>
                <c:pt idx="2041">
                  <c:v>12.948599379282401</c:v>
                </c:pt>
                <c:pt idx="2042">
                  <c:v>12.9511422839172</c:v>
                </c:pt>
                <c:pt idx="2043">
                  <c:v>12.9544594463802</c:v>
                </c:pt>
                <c:pt idx="2044">
                  <c:v>12.957299885928601</c:v>
                </c:pt>
                <c:pt idx="2045">
                  <c:v>12.9584091426245</c:v>
                </c:pt>
                <c:pt idx="2046">
                  <c:v>12.9593544911355</c:v>
                </c:pt>
                <c:pt idx="2047">
                  <c:v>12.9603667250461</c:v>
                </c:pt>
                <c:pt idx="2048">
                  <c:v>12.959100574765399</c:v>
                </c:pt>
                <c:pt idx="2049">
                  <c:v>12.943917829776799</c:v>
                </c:pt>
                <c:pt idx="2050">
                  <c:v>12.940257480244</c:v>
                </c:pt>
                <c:pt idx="2051">
                  <c:v>12.9258649446296</c:v>
                </c:pt>
                <c:pt idx="2052">
                  <c:v>12.9105117835964</c:v>
                </c:pt>
                <c:pt idx="2053">
                  <c:v>12.9104064796314</c:v>
                </c:pt>
                <c:pt idx="2054">
                  <c:v>12.910473678873499</c:v>
                </c:pt>
                <c:pt idx="2055">
                  <c:v>12.9114226147992</c:v>
                </c:pt>
                <c:pt idx="2056">
                  <c:v>12.912524811995899</c:v>
                </c:pt>
                <c:pt idx="2057">
                  <c:v>12.9143209057594</c:v>
                </c:pt>
                <c:pt idx="2058">
                  <c:v>12.9162468921767</c:v>
                </c:pt>
                <c:pt idx="2059">
                  <c:v>12.8970422783906</c:v>
                </c:pt>
                <c:pt idx="2060">
                  <c:v>12.8764643050031</c:v>
                </c:pt>
                <c:pt idx="2061">
                  <c:v>12.8551107195131</c:v>
                </c:pt>
                <c:pt idx="2062">
                  <c:v>12.8363587113094</c:v>
                </c:pt>
                <c:pt idx="2063">
                  <c:v>12.81465829459</c:v>
                </c:pt>
                <c:pt idx="2064">
                  <c:v>12.794380476788801</c:v>
                </c:pt>
                <c:pt idx="2065">
                  <c:v>12.776435306342499</c:v>
                </c:pt>
                <c:pt idx="2066">
                  <c:v>12.761070625003301</c:v>
                </c:pt>
                <c:pt idx="2067">
                  <c:v>12.7432058312338</c:v>
                </c:pt>
                <c:pt idx="2068">
                  <c:v>12.725604557027101</c:v>
                </c:pt>
                <c:pt idx="2069">
                  <c:v>12.7087024175562</c:v>
                </c:pt>
                <c:pt idx="2070">
                  <c:v>12.692032917940301</c:v>
                </c:pt>
                <c:pt idx="2071">
                  <c:v>12.679166029144101</c:v>
                </c:pt>
                <c:pt idx="2072">
                  <c:v>12.6660857200543</c:v>
                </c:pt>
                <c:pt idx="2073">
                  <c:v>12.668579115817201</c:v>
                </c:pt>
                <c:pt idx="2074">
                  <c:v>12.6714396427008</c:v>
                </c:pt>
                <c:pt idx="2075">
                  <c:v>12.6751169316326</c:v>
                </c:pt>
                <c:pt idx="2076">
                  <c:v>12.679216248201699</c:v>
                </c:pt>
                <c:pt idx="2077">
                  <c:v>12.682068345113001</c:v>
                </c:pt>
                <c:pt idx="2078">
                  <c:v>12.686063973337401</c:v>
                </c:pt>
                <c:pt idx="2079">
                  <c:v>12.6905925749987</c:v>
                </c:pt>
                <c:pt idx="2080">
                  <c:v>12.694738438169701</c:v>
                </c:pt>
                <c:pt idx="2081">
                  <c:v>12.699747993772499</c:v>
                </c:pt>
                <c:pt idx="2082">
                  <c:v>12.705123358349899</c:v>
                </c:pt>
                <c:pt idx="2083">
                  <c:v>12.709964045284</c:v>
                </c:pt>
                <c:pt idx="2084">
                  <c:v>12.715449999078601</c:v>
                </c:pt>
                <c:pt idx="2085">
                  <c:v>12.721226295179401</c:v>
                </c:pt>
                <c:pt idx="2086">
                  <c:v>12.727872282943</c:v>
                </c:pt>
                <c:pt idx="2087">
                  <c:v>12.7309568103449</c:v>
                </c:pt>
                <c:pt idx="2088">
                  <c:v>12.7335478331504</c:v>
                </c:pt>
                <c:pt idx="2089">
                  <c:v>12.736399333829899</c:v>
                </c:pt>
                <c:pt idx="2090">
                  <c:v>12.7398945439326</c:v>
                </c:pt>
                <c:pt idx="2091">
                  <c:v>12.745527039931901</c:v>
                </c:pt>
                <c:pt idx="2092">
                  <c:v>12.751504266884799</c:v>
                </c:pt>
                <c:pt idx="2093">
                  <c:v>12.757450295004601</c:v>
                </c:pt>
                <c:pt idx="2094">
                  <c:v>12.763458080708199</c:v>
                </c:pt>
                <c:pt idx="2095">
                  <c:v>12.7702158764285</c:v>
                </c:pt>
                <c:pt idx="2096">
                  <c:v>12.7770734447452</c:v>
                </c:pt>
                <c:pt idx="2097">
                  <c:v>12.7840134325065</c:v>
                </c:pt>
                <c:pt idx="2098">
                  <c:v>12.7909451072672</c:v>
                </c:pt>
                <c:pt idx="2099">
                  <c:v>12.7982692336938</c:v>
                </c:pt>
                <c:pt idx="2100">
                  <c:v>12.8052989882964</c:v>
                </c:pt>
                <c:pt idx="2101">
                  <c:v>12.8120345980644</c:v>
                </c:pt>
                <c:pt idx="2102">
                  <c:v>12.819528378588601</c:v>
                </c:pt>
                <c:pt idx="2103">
                  <c:v>12.827774722509799</c:v>
                </c:pt>
                <c:pt idx="2104">
                  <c:v>12.835804866537201</c:v>
                </c:pt>
                <c:pt idx="2105">
                  <c:v>12.843157966165601</c:v>
                </c:pt>
                <c:pt idx="2106">
                  <c:v>12.852101298490201</c:v>
                </c:pt>
                <c:pt idx="2107">
                  <c:v>12.864120597522399</c:v>
                </c:pt>
                <c:pt idx="2108">
                  <c:v>12.8750241957421</c:v>
                </c:pt>
                <c:pt idx="2109">
                  <c:v>12.882747040731401</c:v>
                </c:pt>
                <c:pt idx="2110">
                  <c:v>12.8903208525798</c:v>
                </c:pt>
                <c:pt idx="2111">
                  <c:v>12.8985450092483</c:v>
                </c:pt>
                <c:pt idx="2112">
                  <c:v>12.903963774356001</c:v>
                </c:pt>
                <c:pt idx="2113">
                  <c:v>12.9097491151011</c:v>
                </c:pt>
                <c:pt idx="2114">
                  <c:v>12.9149618942839</c:v>
                </c:pt>
                <c:pt idx="2115">
                  <c:v>12.923803162905701</c:v>
                </c:pt>
                <c:pt idx="2116">
                  <c:v>12.932586967757199</c:v>
                </c:pt>
                <c:pt idx="2117">
                  <c:v>12.938016086024</c:v>
                </c:pt>
                <c:pt idx="2118">
                  <c:v>12.942036633331</c:v>
                </c:pt>
                <c:pt idx="2119">
                  <c:v>12.946810349126199</c:v>
                </c:pt>
                <c:pt idx="2120">
                  <c:v>12.937689839520001</c:v>
                </c:pt>
                <c:pt idx="2121">
                  <c:v>12.928649135347101</c:v>
                </c:pt>
                <c:pt idx="2122">
                  <c:v>12.935279609417</c:v>
                </c:pt>
                <c:pt idx="2123">
                  <c:v>12.942527408030299</c:v>
                </c:pt>
                <c:pt idx="2124">
                  <c:v>12.949279942410399</c:v>
                </c:pt>
                <c:pt idx="2125">
                  <c:v>12.960406295070101</c:v>
                </c:pt>
                <c:pt idx="2126">
                  <c:v>12.9697419374492</c:v>
                </c:pt>
                <c:pt idx="2127">
                  <c:v>12.9790476222328</c:v>
                </c:pt>
                <c:pt idx="2128">
                  <c:v>12.988425353257901</c:v>
                </c:pt>
                <c:pt idx="2129">
                  <c:v>12.9981001558552</c:v>
                </c:pt>
                <c:pt idx="2130">
                  <c:v>12.987944427402599</c:v>
                </c:pt>
                <c:pt idx="2131">
                  <c:v>12.991290409723</c:v>
                </c:pt>
                <c:pt idx="2132">
                  <c:v>13.0195969330707</c:v>
                </c:pt>
                <c:pt idx="2133">
                  <c:v>13.0477563295469</c:v>
                </c:pt>
                <c:pt idx="2134">
                  <c:v>13.0757525821867</c:v>
                </c:pt>
                <c:pt idx="2135">
                  <c:v>13.103666119148601</c:v>
                </c:pt>
                <c:pt idx="2136">
                  <c:v>13.1319488809013</c:v>
                </c:pt>
                <c:pt idx="2137">
                  <c:v>13.159968993461</c:v>
                </c:pt>
                <c:pt idx="2138">
                  <c:v>13.1880996035922</c:v>
                </c:pt>
                <c:pt idx="2139">
                  <c:v>13.2156710109653</c:v>
                </c:pt>
                <c:pt idx="2140">
                  <c:v>13.24581769609</c:v>
                </c:pt>
                <c:pt idx="2141">
                  <c:v>13.2757711075933</c:v>
                </c:pt>
                <c:pt idx="2142">
                  <c:v>13.3062027814464</c:v>
                </c:pt>
                <c:pt idx="2143">
                  <c:v>13.336780492980701</c:v>
                </c:pt>
                <c:pt idx="2144">
                  <c:v>13.3671823574025</c:v>
                </c:pt>
                <c:pt idx="2145">
                  <c:v>13.397064679091899</c:v>
                </c:pt>
                <c:pt idx="2146">
                  <c:v>13.4215540314344</c:v>
                </c:pt>
                <c:pt idx="2147">
                  <c:v>13.4462468198981</c:v>
                </c:pt>
                <c:pt idx="2148">
                  <c:v>13.470436196076699</c:v>
                </c:pt>
                <c:pt idx="2149">
                  <c:v>13.494012030436799</c:v>
                </c:pt>
                <c:pt idx="2150">
                  <c:v>13.5176041602284</c:v>
                </c:pt>
                <c:pt idx="2151">
                  <c:v>13.5404486273834</c:v>
                </c:pt>
                <c:pt idx="2152">
                  <c:v>13.5630350784456</c:v>
                </c:pt>
                <c:pt idx="2153">
                  <c:v>13.5865116717553</c:v>
                </c:pt>
                <c:pt idx="2154">
                  <c:v>13.6075964576423</c:v>
                </c:pt>
                <c:pt idx="2155">
                  <c:v>13.634000969833201</c:v>
                </c:pt>
                <c:pt idx="2156">
                  <c:v>13.6604322051263</c:v>
                </c:pt>
                <c:pt idx="2157">
                  <c:v>13.6808105357835</c:v>
                </c:pt>
                <c:pt idx="2158">
                  <c:v>13.7055639565087</c:v>
                </c:pt>
                <c:pt idx="2159">
                  <c:v>13.730179913679899</c:v>
                </c:pt>
                <c:pt idx="2160">
                  <c:v>13.7546586931721</c:v>
                </c:pt>
                <c:pt idx="2161">
                  <c:v>13.7789438561426</c:v>
                </c:pt>
                <c:pt idx="2162">
                  <c:v>13.8058532166372</c:v>
                </c:pt>
                <c:pt idx="2163">
                  <c:v>13.8326035312231</c:v>
                </c:pt>
                <c:pt idx="2164">
                  <c:v>13.859445573278199</c:v>
                </c:pt>
                <c:pt idx="2165">
                  <c:v>13.886516361781499</c:v>
                </c:pt>
                <c:pt idx="2166">
                  <c:v>13.915092616799599</c:v>
                </c:pt>
                <c:pt idx="2167">
                  <c:v>13.942734833262</c:v>
                </c:pt>
                <c:pt idx="2168">
                  <c:v>13.9660538491009</c:v>
                </c:pt>
                <c:pt idx="2169">
                  <c:v>13.990190553665</c:v>
                </c:pt>
                <c:pt idx="2170">
                  <c:v>14.012845549563099</c:v>
                </c:pt>
                <c:pt idx="2171">
                  <c:v>14.0342187275799</c:v>
                </c:pt>
                <c:pt idx="2172">
                  <c:v>14.055713560771601</c:v>
                </c:pt>
                <c:pt idx="2173">
                  <c:v>14.077380251712899</c:v>
                </c:pt>
                <c:pt idx="2174">
                  <c:v>14.099540176408601</c:v>
                </c:pt>
                <c:pt idx="2175">
                  <c:v>14.1211799718691</c:v>
                </c:pt>
                <c:pt idx="2176">
                  <c:v>14.143154999699799</c:v>
                </c:pt>
                <c:pt idx="2177">
                  <c:v>14.164624511508199</c:v>
                </c:pt>
                <c:pt idx="2178">
                  <c:v>14.186228338074001</c:v>
                </c:pt>
                <c:pt idx="2179">
                  <c:v>14.2078959681564</c:v>
                </c:pt>
                <c:pt idx="2180">
                  <c:v>14.229728047772801</c:v>
                </c:pt>
                <c:pt idx="2181">
                  <c:v>14.252166518804399</c:v>
                </c:pt>
                <c:pt idx="2182">
                  <c:v>14.274260748396699</c:v>
                </c:pt>
                <c:pt idx="2183">
                  <c:v>14.296334833442</c:v>
                </c:pt>
                <c:pt idx="2184">
                  <c:v>14.3173273189649</c:v>
                </c:pt>
                <c:pt idx="2185">
                  <c:v>14.3381718583754</c:v>
                </c:pt>
                <c:pt idx="2186">
                  <c:v>14.358571758772401</c:v>
                </c:pt>
                <c:pt idx="2187">
                  <c:v>14.377704640418401</c:v>
                </c:pt>
                <c:pt idx="2188">
                  <c:v>14.3921415920997</c:v>
                </c:pt>
                <c:pt idx="2189">
                  <c:v>14.4119910501463</c:v>
                </c:pt>
                <c:pt idx="2190">
                  <c:v>14.431833691526601</c:v>
                </c:pt>
                <c:pt idx="2191">
                  <c:v>14.452613949948899</c:v>
                </c:pt>
                <c:pt idx="2192">
                  <c:v>14.4704082784866</c:v>
                </c:pt>
                <c:pt idx="2193">
                  <c:v>14.4881544779747</c:v>
                </c:pt>
                <c:pt idx="2194">
                  <c:v>14.5067588319598</c:v>
                </c:pt>
                <c:pt idx="2195">
                  <c:v>14.523329757031799</c:v>
                </c:pt>
                <c:pt idx="2196">
                  <c:v>14.540161199277399</c:v>
                </c:pt>
                <c:pt idx="2197">
                  <c:v>14.5565446795438</c:v>
                </c:pt>
                <c:pt idx="2198">
                  <c:v>14.5726437266222</c:v>
                </c:pt>
                <c:pt idx="2199">
                  <c:v>14.5923571694312</c:v>
                </c:pt>
                <c:pt idx="2200">
                  <c:v>14.610591432789899</c:v>
                </c:pt>
                <c:pt idx="2201">
                  <c:v>14.6302753078621</c:v>
                </c:pt>
                <c:pt idx="2202">
                  <c:v>14.652807231604701</c:v>
                </c:pt>
                <c:pt idx="2203">
                  <c:v>14.6739791359353</c:v>
                </c:pt>
                <c:pt idx="2204">
                  <c:v>14.6988587445292</c:v>
                </c:pt>
                <c:pt idx="2205">
                  <c:v>14.723282220793401</c:v>
                </c:pt>
                <c:pt idx="2206">
                  <c:v>14.745520632608899</c:v>
                </c:pt>
                <c:pt idx="2207">
                  <c:v>14.7678729292096</c:v>
                </c:pt>
                <c:pt idx="2208">
                  <c:v>14.791294277638601</c:v>
                </c:pt>
                <c:pt idx="2209">
                  <c:v>14.8146987973305</c:v>
                </c:pt>
                <c:pt idx="2210">
                  <c:v>14.839430700136599</c:v>
                </c:pt>
                <c:pt idx="2211">
                  <c:v>14.867571608935901</c:v>
                </c:pt>
                <c:pt idx="2212">
                  <c:v>14.893701114141701</c:v>
                </c:pt>
                <c:pt idx="2213">
                  <c:v>14.920681354624699</c:v>
                </c:pt>
                <c:pt idx="2214">
                  <c:v>14.9487707157804</c:v>
                </c:pt>
                <c:pt idx="2215">
                  <c:v>14.973062780976701</c:v>
                </c:pt>
                <c:pt idx="2216">
                  <c:v>14.9975769020015</c:v>
                </c:pt>
                <c:pt idx="2217">
                  <c:v>15.017792882055</c:v>
                </c:pt>
                <c:pt idx="2218">
                  <c:v>15.039359835095</c:v>
                </c:pt>
                <c:pt idx="2219">
                  <c:v>15.061607048720701</c:v>
                </c:pt>
                <c:pt idx="2220">
                  <c:v>15.083954051132199</c:v>
                </c:pt>
                <c:pt idx="2221">
                  <c:v>15.1050649489113</c:v>
                </c:pt>
                <c:pt idx="2222">
                  <c:v>15.1251819542926</c:v>
                </c:pt>
                <c:pt idx="2223">
                  <c:v>15.1463370217733</c:v>
                </c:pt>
                <c:pt idx="2224">
                  <c:v>15.169263555365401</c:v>
                </c:pt>
                <c:pt idx="2225">
                  <c:v>15.193155955406899</c:v>
                </c:pt>
                <c:pt idx="2226">
                  <c:v>15.2152838704703</c:v>
                </c:pt>
                <c:pt idx="2227">
                  <c:v>15.2410686299066</c:v>
                </c:pt>
                <c:pt idx="2228">
                  <c:v>15.263904692660599</c:v>
                </c:pt>
                <c:pt idx="2229">
                  <c:v>15.2868444910732</c:v>
                </c:pt>
                <c:pt idx="2230">
                  <c:v>15.309537473506101</c:v>
                </c:pt>
                <c:pt idx="2231">
                  <c:v>15.3363734028568</c:v>
                </c:pt>
                <c:pt idx="2232">
                  <c:v>15.3669399590064</c:v>
                </c:pt>
                <c:pt idx="2233">
                  <c:v>15.4008870338298</c:v>
                </c:pt>
                <c:pt idx="2234">
                  <c:v>15.4366305241885</c:v>
                </c:pt>
                <c:pt idx="2235">
                  <c:v>15.4720995153928</c:v>
                </c:pt>
                <c:pt idx="2236">
                  <c:v>15.5074078638019</c:v>
                </c:pt>
                <c:pt idx="2237">
                  <c:v>15.5421029917543</c:v>
                </c:pt>
                <c:pt idx="2238">
                  <c:v>15.576285735224101</c:v>
                </c:pt>
                <c:pt idx="2239">
                  <c:v>15.610408882032299</c:v>
                </c:pt>
                <c:pt idx="2240">
                  <c:v>15.641239732261001</c:v>
                </c:pt>
                <c:pt idx="2241">
                  <c:v>15.671423907078101</c:v>
                </c:pt>
                <c:pt idx="2242">
                  <c:v>15.7001149659523</c:v>
                </c:pt>
                <c:pt idx="2243">
                  <c:v>15.7286350028574</c:v>
                </c:pt>
                <c:pt idx="2244">
                  <c:v>15.7579763721502</c:v>
                </c:pt>
                <c:pt idx="2245">
                  <c:v>15.7867929639743</c:v>
                </c:pt>
                <c:pt idx="2246">
                  <c:v>15.8176118420945</c:v>
                </c:pt>
                <c:pt idx="2247">
                  <c:v>15.8480847434681</c:v>
                </c:pt>
                <c:pt idx="2248">
                  <c:v>15.87782350728</c:v>
                </c:pt>
                <c:pt idx="2249">
                  <c:v>15.9070696496605</c:v>
                </c:pt>
                <c:pt idx="2250">
                  <c:v>15.9356103834312</c:v>
                </c:pt>
                <c:pt idx="2251">
                  <c:v>15.963246959808901</c:v>
                </c:pt>
                <c:pt idx="2252">
                  <c:v>15.991213162185099</c:v>
                </c:pt>
                <c:pt idx="2253">
                  <c:v>16.024356588672699</c:v>
                </c:pt>
                <c:pt idx="2254">
                  <c:v>16.053771490716301</c:v>
                </c:pt>
                <c:pt idx="2255">
                  <c:v>16.085902920228399</c:v>
                </c:pt>
                <c:pt idx="2256">
                  <c:v>16.116831703703301</c:v>
                </c:pt>
                <c:pt idx="2257">
                  <c:v>16.1466378019527</c:v>
                </c:pt>
                <c:pt idx="2258">
                  <c:v>16.1734602114573</c:v>
                </c:pt>
                <c:pt idx="2259">
                  <c:v>16.200188950200999</c:v>
                </c:pt>
                <c:pt idx="2260">
                  <c:v>16.2268588195438</c:v>
                </c:pt>
                <c:pt idx="2261">
                  <c:v>16.2477612386791</c:v>
                </c:pt>
                <c:pt idx="2262">
                  <c:v>16.265779671023299</c:v>
                </c:pt>
                <c:pt idx="2263">
                  <c:v>16.283883841005999</c:v>
                </c:pt>
                <c:pt idx="2264">
                  <c:v>16.303690952067601</c:v>
                </c:pt>
                <c:pt idx="2265">
                  <c:v>16.324103015031</c:v>
                </c:pt>
                <c:pt idx="2266">
                  <c:v>16.343468261766699</c:v>
                </c:pt>
                <c:pt idx="2267">
                  <c:v>16.3627343395219</c:v>
                </c:pt>
                <c:pt idx="2268">
                  <c:v>16.382077268179899</c:v>
                </c:pt>
                <c:pt idx="2269">
                  <c:v>16.401811803651999</c:v>
                </c:pt>
                <c:pt idx="2270">
                  <c:v>16.420585187555002</c:v>
                </c:pt>
                <c:pt idx="2271">
                  <c:v>16.433823888392102</c:v>
                </c:pt>
                <c:pt idx="2272">
                  <c:v>16.446601467381601</c:v>
                </c:pt>
                <c:pt idx="2273">
                  <c:v>16.461629982291299</c:v>
                </c:pt>
                <c:pt idx="2274">
                  <c:v>16.4768876095096</c:v>
                </c:pt>
                <c:pt idx="2275">
                  <c:v>16.491962327168999</c:v>
                </c:pt>
                <c:pt idx="2276">
                  <c:v>16.5069522595123</c:v>
                </c:pt>
                <c:pt idx="2277">
                  <c:v>16.5172100981132</c:v>
                </c:pt>
                <c:pt idx="2278">
                  <c:v>16.528133820573899</c:v>
                </c:pt>
                <c:pt idx="2279">
                  <c:v>16.541596871050299</c:v>
                </c:pt>
                <c:pt idx="2280">
                  <c:v>16.555479847867801</c:v>
                </c:pt>
                <c:pt idx="2281">
                  <c:v>16.583049976580899</c:v>
                </c:pt>
                <c:pt idx="2282">
                  <c:v>16.611331292946002</c:v>
                </c:pt>
                <c:pt idx="2283">
                  <c:v>16.639696413121101</c:v>
                </c:pt>
                <c:pt idx="2284">
                  <c:v>16.674374746361501</c:v>
                </c:pt>
                <c:pt idx="2285">
                  <c:v>16.7090843761919</c:v>
                </c:pt>
                <c:pt idx="2286">
                  <c:v>16.7436795600272</c:v>
                </c:pt>
                <c:pt idx="2287">
                  <c:v>16.776804172906001</c:v>
                </c:pt>
                <c:pt idx="2288">
                  <c:v>16.8104279788196</c:v>
                </c:pt>
                <c:pt idx="2289">
                  <c:v>16.842717640839101</c:v>
                </c:pt>
                <c:pt idx="2290">
                  <c:v>16.872185954806099</c:v>
                </c:pt>
                <c:pt idx="2291">
                  <c:v>16.9060700071532</c:v>
                </c:pt>
                <c:pt idx="2292">
                  <c:v>16.9399723599496</c:v>
                </c:pt>
                <c:pt idx="2293">
                  <c:v>16.9734722674268</c:v>
                </c:pt>
                <c:pt idx="2294">
                  <c:v>16.999668451524698</c:v>
                </c:pt>
                <c:pt idx="2295">
                  <c:v>17.0260824715184</c:v>
                </c:pt>
                <c:pt idx="2296">
                  <c:v>17.053875995078698</c:v>
                </c:pt>
                <c:pt idx="2297">
                  <c:v>17.082123820681801</c:v>
                </c:pt>
                <c:pt idx="2298">
                  <c:v>17.110355452913399</c:v>
                </c:pt>
                <c:pt idx="2299">
                  <c:v>17.138295010280601</c:v>
                </c:pt>
                <c:pt idx="2300">
                  <c:v>17.166114008475599</c:v>
                </c:pt>
                <c:pt idx="2301">
                  <c:v>17.194228183019199</c:v>
                </c:pt>
                <c:pt idx="2302">
                  <c:v>17.223417834422602</c:v>
                </c:pt>
                <c:pt idx="2303">
                  <c:v>17.253674252664499</c:v>
                </c:pt>
                <c:pt idx="2304">
                  <c:v>17.284795340888898</c:v>
                </c:pt>
                <c:pt idx="2305">
                  <c:v>17.3159324441135</c:v>
                </c:pt>
                <c:pt idx="2306">
                  <c:v>17.346178652834698</c:v>
                </c:pt>
                <c:pt idx="2307">
                  <c:v>17.352191207060599</c:v>
                </c:pt>
                <c:pt idx="2308">
                  <c:v>17.359931264443802</c:v>
                </c:pt>
                <c:pt idx="2309">
                  <c:v>17.367504903984901</c:v>
                </c:pt>
                <c:pt idx="2310">
                  <c:v>17.3791780724498</c:v>
                </c:pt>
                <c:pt idx="2311">
                  <c:v>17.370262937508301</c:v>
                </c:pt>
                <c:pt idx="2312">
                  <c:v>17.366578581902601</c:v>
                </c:pt>
                <c:pt idx="2313">
                  <c:v>17.364040302887801</c:v>
                </c:pt>
                <c:pt idx="2314">
                  <c:v>17.354462309767602</c:v>
                </c:pt>
                <c:pt idx="2315">
                  <c:v>17.344805603965799</c:v>
                </c:pt>
                <c:pt idx="2316">
                  <c:v>17.3305266372864</c:v>
                </c:pt>
                <c:pt idx="2317">
                  <c:v>17.315986204182199</c:v>
                </c:pt>
                <c:pt idx="2318">
                  <c:v>17.301590899368499</c:v>
                </c:pt>
                <c:pt idx="2319">
                  <c:v>17.2872153963344</c:v>
                </c:pt>
                <c:pt idx="2320">
                  <c:v>17.272357214652999</c:v>
                </c:pt>
                <c:pt idx="2321">
                  <c:v>17.2575343082387</c:v>
                </c:pt>
                <c:pt idx="2322">
                  <c:v>17.2429041303904</c:v>
                </c:pt>
                <c:pt idx="2323">
                  <c:v>17.228064216166398</c:v>
                </c:pt>
                <c:pt idx="2324">
                  <c:v>17.213455095473901</c:v>
                </c:pt>
                <c:pt idx="2325">
                  <c:v>17.199279370726</c:v>
                </c:pt>
                <c:pt idx="2326">
                  <c:v>17.187772629355798</c:v>
                </c:pt>
                <c:pt idx="2327">
                  <c:v>17.176404006611001</c:v>
                </c:pt>
                <c:pt idx="2328">
                  <c:v>17.165053357121501</c:v>
                </c:pt>
                <c:pt idx="2329">
                  <c:v>17.157656526269498</c:v>
                </c:pt>
                <c:pt idx="2330">
                  <c:v>17.1503868768521</c:v>
                </c:pt>
                <c:pt idx="2331">
                  <c:v>17.1456925771657</c:v>
                </c:pt>
                <c:pt idx="2332">
                  <c:v>17.1395791255745</c:v>
                </c:pt>
                <c:pt idx="2333">
                  <c:v>17.128793673538301</c:v>
                </c:pt>
                <c:pt idx="2334">
                  <c:v>17.1169244445536</c:v>
                </c:pt>
                <c:pt idx="2335">
                  <c:v>17.1051131579596</c:v>
                </c:pt>
                <c:pt idx="2336">
                  <c:v>17.092920219637701</c:v>
                </c:pt>
                <c:pt idx="2337">
                  <c:v>17.0857490243177</c:v>
                </c:pt>
                <c:pt idx="2338">
                  <c:v>17.0791457288224</c:v>
                </c:pt>
                <c:pt idx="2339">
                  <c:v>17.066160434548799</c:v>
                </c:pt>
                <c:pt idx="2340">
                  <c:v>17.0527314949023</c:v>
                </c:pt>
                <c:pt idx="2341">
                  <c:v>17.040244934314401</c:v>
                </c:pt>
                <c:pt idx="2342">
                  <c:v>17.032415326583902</c:v>
                </c:pt>
                <c:pt idx="2343">
                  <c:v>17.0190331284394</c:v>
                </c:pt>
                <c:pt idx="2344">
                  <c:v>17.011060468671602</c:v>
                </c:pt>
                <c:pt idx="2345">
                  <c:v>17.003936071893499</c:v>
                </c:pt>
                <c:pt idx="2346">
                  <c:v>16.993597119925699</c:v>
                </c:pt>
                <c:pt idx="2347">
                  <c:v>16.981150645340701</c:v>
                </c:pt>
                <c:pt idx="2348">
                  <c:v>16.969186697025499</c:v>
                </c:pt>
                <c:pt idx="2349">
                  <c:v>16.957978577956901</c:v>
                </c:pt>
                <c:pt idx="2350">
                  <c:v>16.946812584975699</c:v>
                </c:pt>
                <c:pt idx="2351">
                  <c:v>16.935958474148599</c:v>
                </c:pt>
                <c:pt idx="2352">
                  <c:v>16.925191267558802</c:v>
                </c:pt>
                <c:pt idx="2353">
                  <c:v>16.914635030088299</c:v>
                </c:pt>
                <c:pt idx="2354">
                  <c:v>16.898938250643599</c:v>
                </c:pt>
                <c:pt idx="2355">
                  <c:v>16.8829385223084</c:v>
                </c:pt>
                <c:pt idx="2356">
                  <c:v>16.861835053108901</c:v>
                </c:pt>
                <c:pt idx="2357">
                  <c:v>16.844476545519299</c:v>
                </c:pt>
                <c:pt idx="2358">
                  <c:v>16.831035206662001</c:v>
                </c:pt>
                <c:pt idx="2359">
                  <c:v>16.812322252511201</c:v>
                </c:pt>
                <c:pt idx="2360">
                  <c:v>16.794133534233598</c:v>
                </c:pt>
                <c:pt idx="2361">
                  <c:v>16.776304526209699</c:v>
                </c:pt>
                <c:pt idx="2362">
                  <c:v>16.758038706727898</c:v>
                </c:pt>
                <c:pt idx="2363">
                  <c:v>16.739761928061501</c:v>
                </c:pt>
                <c:pt idx="2364">
                  <c:v>16.720494451394899</c:v>
                </c:pt>
                <c:pt idx="2365">
                  <c:v>16.7011930079601</c:v>
                </c:pt>
                <c:pt idx="2366">
                  <c:v>16.681331329365602</c:v>
                </c:pt>
                <c:pt idx="2367">
                  <c:v>16.661670207762199</c:v>
                </c:pt>
                <c:pt idx="2368">
                  <c:v>16.6426660667105</c:v>
                </c:pt>
                <c:pt idx="2369">
                  <c:v>16.623267573539</c:v>
                </c:pt>
                <c:pt idx="2370">
                  <c:v>16.609552457628201</c:v>
                </c:pt>
                <c:pt idx="2371">
                  <c:v>16.592595651857302</c:v>
                </c:pt>
                <c:pt idx="2372">
                  <c:v>16.575655676617</c:v>
                </c:pt>
                <c:pt idx="2373">
                  <c:v>16.559036987353199</c:v>
                </c:pt>
                <c:pt idx="2374">
                  <c:v>16.5413531589153</c:v>
                </c:pt>
                <c:pt idx="2375">
                  <c:v>16.523784906284099</c:v>
                </c:pt>
                <c:pt idx="2376">
                  <c:v>16.5062837303973</c:v>
                </c:pt>
                <c:pt idx="2377">
                  <c:v>16.488805977577599</c:v>
                </c:pt>
                <c:pt idx="2378">
                  <c:v>16.4708080615124</c:v>
                </c:pt>
                <c:pt idx="2379">
                  <c:v>16.453424688991301</c:v>
                </c:pt>
                <c:pt idx="2380">
                  <c:v>16.440636847935099</c:v>
                </c:pt>
                <c:pt idx="2381">
                  <c:v>16.427528117406801</c:v>
                </c:pt>
                <c:pt idx="2382">
                  <c:v>16.414114779517799</c:v>
                </c:pt>
                <c:pt idx="2383">
                  <c:v>16.400828343534201</c:v>
                </c:pt>
                <c:pt idx="2384">
                  <c:v>16.387864002621001</c:v>
                </c:pt>
                <c:pt idx="2385">
                  <c:v>16.371786194352602</c:v>
                </c:pt>
                <c:pt idx="2386">
                  <c:v>16.3557274698768</c:v>
                </c:pt>
                <c:pt idx="2387">
                  <c:v>16.339826231489202</c:v>
                </c:pt>
                <c:pt idx="2388">
                  <c:v>16.3255842219233</c:v>
                </c:pt>
                <c:pt idx="2389">
                  <c:v>16.311499246462901</c:v>
                </c:pt>
                <c:pt idx="2390">
                  <c:v>16.3006190722102</c:v>
                </c:pt>
                <c:pt idx="2391">
                  <c:v>16.302620664113</c:v>
                </c:pt>
                <c:pt idx="2392">
                  <c:v>16.304994338212801</c:v>
                </c:pt>
                <c:pt idx="2393">
                  <c:v>16.2887928016834</c:v>
                </c:pt>
                <c:pt idx="2394">
                  <c:v>16.272527720172501</c:v>
                </c:pt>
                <c:pt idx="2395">
                  <c:v>16.254611236006198</c:v>
                </c:pt>
                <c:pt idx="2396">
                  <c:v>16.235982955861299</c:v>
                </c:pt>
                <c:pt idx="2397">
                  <c:v>16.217587688641402</c:v>
                </c:pt>
                <c:pt idx="2398">
                  <c:v>16.199543566933801</c:v>
                </c:pt>
                <c:pt idx="2399">
                  <c:v>16.181540399062801</c:v>
                </c:pt>
                <c:pt idx="2400">
                  <c:v>16.164541370209701</c:v>
                </c:pt>
                <c:pt idx="2401">
                  <c:v>16.147223754634201</c:v>
                </c:pt>
                <c:pt idx="2402">
                  <c:v>16.130326144172301</c:v>
                </c:pt>
                <c:pt idx="2403">
                  <c:v>16.113206915857599</c:v>
                </c:pt>
                <c:pt idx="2404">
                  <c:v>16.0963001208465</c:v>
                </c:pt>
                <c:pt idx="2405">
                  <c:v>16.0793656258566</c:v>
                </c:pt>
                <c:pt idx="2406">
                  <c:v>16.0624500558148</c:v>
                </c:pt>
                <c:pt idx="2407">
                  <c:v>16.045688744997499</c:v>
                </c:pt>
                <c:pt idx="2408">
                  <c:v>16.029233493898399</c:v>
                </c:pt>
                <c:pt idx="2409">
                  <c:v>16.012830049963998</c:v>
                </c:pt>
                <c:pt idx="2410">
                  <c:v>15.9963423447658</c:v>
                </c:pt>
                <c:pt idx="2411">
                  <c:v>15.980064685640199</c:v>
                </c:pt>
                <c:pt idx="2412">
                  <c:v>15.963910366334099</c:v>
                </c:pt>
                <c:pt idx="2413">
                  <c:v>15.9470238784132</c:v>
                </c:pt>
                <c:pt idx="2414">
                  <c:v>15.926826190815</c:v>
                </c:pt>
                <c:pt idx="2415">
                  <c:v>15.906870275290601</c:v>
                </c:pt>
                <c:pt idx="2416">
                  <c:v>15.8884376564109</c:v>
                </c:pt>
                <c:pt idx="2417">
                  <c:v>15.8696315047602</c:v>
                </c:pt>
                <c:pt idx="2418">
                  <c:v>15.850287624963199</c:v>
                </c:pt>
                <c:pt idx="2419">
                  <c:v>15.830847294832701</c:v>
                </c:pt>
                <c:pt idx="2420">
                  <c:v>15.8121597174248</c:v>
                </c:pt>
                <c:pt idx="2421">
                  <c:v>15.792311675914499</c:v>
                </c:pt>
                <c:pt idx="2422">
                  <c:v>15.772459041792001</c:v>
                </c:pt>
                <c:pt idx="2423">
                  <c:v>15.7526805127027</c:v>
                </c:pt>
                <c:pt idx="2424">
                  <c:v>15.730010466523501</c:v>
                </c:pt>
                <c:pt idx="2425">
                  <c:v>15.7072249658098</c:v>
                </c:pt>
                <c:pt idx="2426">
                  <c:v>15.684457021943199</c:v>
                </c:pt>
                <c:pt idx="2427">
                  <c:v>15.662016304348301</c:v>
                </c:pt>
                <c:pt idx="2428">
                  <c:v>15.640065322532299</c:v>
                </c:pt>
                <c:pt idx="2429">
                  <c:v>15.617486282405601</c:v>
                </c:pt>
                <c:pt idx="2430">
                  <c:v>15.594771661431301</c:v>
                </c:pt>
                <c:pt idx="2431">
                  <c:v>15.5722683363422</c:v>
                </c:pt>
                <c:pt idx="2432">
                  <c:v>15.550688589179099</c:v>
                </c:pt>
                <c:pt idx="2433">
                  <c:v>15.5284761713284</c:v>
                </c:pt>
                <c:pt idx="2434">
                  <c:v>15.5062428072579</c:v>
                </c:pt>
                <c:pt idx="2435">
                  <c:v>15.485675687654201</c:v>
                </c:pt>
                <c:pt idx="2436">
                  <c:v>15.465024551411201</c:v>
                </c:pt>
                <c:pt idx="2437">
                  <c:v>15.444799299025</c:v>
                </c:pt>
                <c:pt idx="2438">
                  <c:v>15.4228863295831</c:v>
                </c:pt>
                <c:pt idx="2439">
                  <c:v>15.3995206511159</c:v>
                </c:pt>
                <c:pt idx="2440">
                  <c:v>15.3764495431511</c:v>
                </c:pt>
                <c:pt idx="2441">
                  <c:v>15.3527500411031</c:v>
                </c:pt>
                <c:pt idx="2442">
                  <c:v>15.3289321137095</c:v>
                </c:pt>
                <c:pt idx="2443">
                  <c:v>15.308041814315301</c:v>
                </c:pt>
                <c:pt idx="2444">
                  <c:v>15.287958710153401</c:v>
                </c:pt>
                <c:pt idx="2445">
                  <c:v>15.268115999430499</c:v>
                </c:pt>
                <c:pt idx="2446">
                  <c:v>15.2473402292368</c:v>
                </c:pt>
                <c:pt idx="2447">
                  <c:v>15.2266035078069</c:v>
                </c:pt>
                <c:pt idx="2448">
                  <c:v>15.205802892276999</c:v>
                </c:pt>
                <c:pt idx="2449">
                  <c:v>15.1882795915303</c:v>
                </c:pt>
                <c:pt idx="2450">
                  <c:v>15.1669943458934</c:v>
                </c:pt>
                <c:pt idx="2451">
                  <c:v>15.1497148841593</c:v>
                </c:pt>
                <c:pt idx="2452">
                  <c:v>15.132620515314599</c:v>
                </c:pt>
                <c:pt idx="2453">
                  <c:v>15.114636721642601</c:v>
                </c:pt>
                <c:pt idx="2454">
                  <c:v>15.0974633611911</c:v>
                </c:pt>
                <c:pt idx="2455">
                  <c:v>15.080671393622399</c:v>
                </c:pt>
                <c:pt idx="2456">
                  <c:v>15.065451941384399</c:v>
                </c:pt>
                <c:pt idx="2457">
                  <c:v>15.0502098383933</c:v>
                </c:pt>
                <c:pt idx="2458">
                  <c:v>15.034289953794</c:v>
                </c:pt>
                <c:pt idx="2459">
                  <c:v>15.018195340507299</c:v>
                </c:pt>
                <c:pt idx="2460">
                  <c:v>15.002169020657901</c:v>
                </c:pt>
                <c:pt idx="2461">
                  <c:v>14.982441758509299</c:v>
                </c:pt>
                <c:pt idx="2462">
                  <c:v>14.961774122437999</c:v>
                </c:pt>
                <c:pt idx="2463">
                  <c:v>14.9413270307855</c:v>
                </c:pt>
                <c:pt idx="2464">
                  <c:v>14.9210608270416</c:v>
                </c:pt>
                <c:pt idx="2465">
                  <c:v>14.9008314706468</c:v>
                </c:pt>
                <c:pt idx="2466">
                  <c:v>14.880625574012299</c:v>
                </c:pt>
                <c:pt idx="2467">
                  <c:v>14.860776774049301</c:v>
                </c:pt>
                <c:pt idx="2468">
                  <c:v>14.8414158023617</c:v>
                </c:pt>
                <c:pt idx="2469">
                  <c:v>14.8220745608594</c:v>
                </c:pt>
                <c:pt idx="2470">
                  <c:v>14.799815734949799</c:v>
                </c:pt>
                <c:pt idx="2471">
                  <c:v>14.779959094531501</c:v>
                </c:pt>
                <c:pt idx="2472">
                  <c:v>14.761672089751601</c:v>
                </c:pt>
                <c:pt idx="2473">
                  <c:v>14.7428016617075</c:v>
                </c:pt>
                <c:pt idx="2474">
                  <c:v>14.723984815213999</c:v>
                </c:pt>
                <c:pt idx="2475">
                  <c:v>14.705173821821001</c:v>
                </c:pt>
                <c:pt idx="2476">
                  <c:v>14.6877553995418</c:v>
                </c:pt>
                <c:pt idx="2477">
                  <c:v>14.670912894669</c:v>
                </c:pt>
                <c:pt idx="2478">
                  <c:v>14.6541661009104</c:v>
                </c:pt>
                <c:pt idx="2479">
                  <c:v>14.6374721964762</c:v>
                </c:pt>
                <c:pt idx="2480">
                  <c:v>14.621124913094199</c:v>
                </c:pt>
                <c:pt idx="2481">
                  <c:v>14.604323136602099</c:v>
                </c:pt>
                <c:pt idx="2482">
                  <c:v>14.5853173745699</c:v>
                </c:pt>
                <c:pt idx="2483">
                  <c:v>14.566479060679301</c:v>
                </c:pt>
                <c:pt idx="2484">
                  <c:v>14.5492106251374</c:v>
                </c:pt>
                <c:pt idx="2485">
                  <c:v>14.532959541128101</c:v>
                </c:pt>
                <c:pt idx="2486">
                  <c:v>14.516588427473801</c:v>
                </c:pt>
                <c:pt idx="2487">
                  <c:v>14.500595310452001</c:v>
                </c:pt>
                <c:pt idx="2488">
                  <c:v>14.4873648050032</c:v>
                </c:pt>
                <c:pt idx="2489">
                  <c:v>14.474224786402401</c:v>
                </c:pt>
                <c:pt idx="2490">
                  <c:v>14.461183505254599</c:v>
                </c:pt>
                <c:pt idx="2491">
                  <c:v>14.449896389890499</c:v>
                </c:pt>
                <c:pt idx="2492">
                  <c:v>14.4388265813002</c:v>
                </c:pt>
                <c:pt idx="2493">
                  <c:v>14.4277902485955</c:v>
                </c:pt>
                <c:pt idx="2494">
                  <c:v>14.4144796446335</c:v>
                </c:pt>
                <c:pt idx="2495">
                  <c:v>14.402028449505099</c:v>
                </c:pt>
                <c:pt idx="2496">
                  <c:v>14.389815105849699</c:v>
                </c:pt>
                <c:pt idx="2497">
                  <c:v>14.379556319926801</c:v>
                </c:pt>
                <c:pt idx="2498">
                  <c:v>14.369313330164699</c:v>
                </c:pt>
                <c:pt idx="2499">
                  <c:v>14.3585871713146</c:v>
                </c:pt>
                <c:pt idx="2500">
                  <c:v>14.3480657563459</c:v>
                </c:pt>
                <c:pt idx="2501">
                  <c:v>14.337534581547599</c:v>
                </c:pt>
                <c:pt idx="2502">
                  <c:v>14.3270306038984</c:v>
                </c:pt>
                <c:pt idx="2503">
                  <c:v>14.3165095018876</c:v>
                </c:pt>
                <c:pt idx="2504">
                  <c:v>14.3059781546404</c:v>
                </c:pt>
                <c:pt idx="2505">
                  <c:v>14.2958665028808</c:v>
                </c:pt>
                <c:pt idx="2506">
                  <c:v>14.285413412905401</c:v>
                </c:pt>
                <c:pt idx="2507">
                  <c:v>14.2749885447352</c:v>
                </c:pt>
                <c:pt idx="2508">
                  <c:v>14.264977116645801</c:v>
                </c:pt>
                <c:pt idx="2509">
                  <c:v>14.255229563251399</c:v>
                </c:pt>
                <c:pt idx="2510">
                  <c:v>14.2425666517941</c:v>
                </c:pt>
                <c:pt idx="2511">
                  <c:v>14.230070689067899</c:v>
                </c:pt>
                <c:pt idx="2512">
                  <c:v>14.2176186274495</c:v>
                </c:pt>
                <c:pt idx="2513">
                  <c:v>14.2051694353808</c:v>
                </c:pt>
                <c:pt idx="2514">
                  <c:v>14.1926944791423</c:v>
                </c:pt>
                <c:pt idx="2515">
                  <c:v>14.180431677056999</c:v>
                </c:pt>
                <c:pt idx="2516">
                  <c:v>14.1689037721028</c:v>
                </c:pt>
                <c:pt idx="2517">
                  <c:v>14.157599422400599</c:v>
                </c:pt>
                <c:pt idx="2518">
                  <c:v>14.145764657958001</c:v>
                </c:pt>
                <c:pt idx="2519">
                  <c:v>14.1334585323987</c:v>
                </c:pt>
                <c:pt idx="2520">
                  <c:v>14.121203356671099</c:v>
                </c:pt>
                <c:pt idx="2521">
                  <c:v>14.108938823683401</c:v>
                </c:pt>
                <c:pt idx="2522">
                  <c:v>14.0966849364496</c:v>
                </c:pt>
                <c:pt idx="2523">
                  <c:v>14.083911199522699</c:v>
                </c:pt>
                <c:pt idx="2524">
                  <c:v>14.071317146869299</c:v>
                </c:pt>
                <c:pt idx="2525">
                  <c:v>14.0610321543904</c:v>
                </c:pt>
                <c:pt idx="2526">
                  <c:v>14.050838461671701</c:v>
                </c:pt>
                <c:pt idx="2527">
                  <c:v>14.040546985672</c:v>
                </c:pt>
                <c:pt idx="2528">
                  <c:v>14.0291830174677</c:v>
                </c:pt>
                <c:pt idx="2529">
                  <c:v>14.0181532227364</c:v>
                </c:pt>
                <c:pt idx="2530">
                  <c:v>14.0039490208627</c:v>
                </c:pt>
                <c:pt idx="2531">
                  <c:v>13.9898193355116</c:v>
                </c:pt>
                <c:pt idx="2532">
                  <c:v>13.975586297434299</c:v>
                </c:pt>
                <c:pt idx="2533">
                  <c:v>13.961269148918101</c:v>
                </c:pt>
                <c:pt idx="2534">
                  <c:v>13.9468689720679</c:v>
                </c:pt>
                <c:pt idx="2535">
                  <c:v>13.932990616142799</c:v>
                </c:pt>
                <c:pt idx="2536">
                  <c:v>13.9194151409729</c:v>
                </c:pt>
                <c:pt idx="2537">
                  <c:v>13.905016338233199</c:v>
                </c:pt>
                <c:pt idx="2538">
                  <c:v>13.890604309096201</c:v>
                </c:pt>
                <c:pt idx="2539">
                  <c:v>13.8763230918848</c:v>
                </c:pt>
                <c:pt idx="2540">
                  <c:v>13.8652023782843</c:v>
                </c:pt>
                <c:pt idx="2541">
                  <c:v>13.8540201033274</c:v>
                </c:pt>
                <c:pt idx="2542">
                  <c:v>13.8428790209799</c:v>
                </c:pt>
                <c:pt idx="2543">
                  <c:v>13.8292047278473</c:v>
                </c:pt>
                <c:pt idx="2544">
                  <c:v>13.8159065122419</c:v>
                </c:pt>
                <c:pt idx="2545">
                  <c:v>13.802617721425699</c:v>
                </c:pt>
                <c:pt idx="2546">
                  <c:v>13.7894179648797</c:v>
                </c:pt>
                <c:pt idx="2547">
                  <c:v>13.7768725788148</c:v>
                </c:pt>
                <c:pt idx="2548">
                  <c:v>13.764084114874001</c:v>
                </c:pt>
                <c:pt idx="2549">
                  <c:v>13.7512157901373</c:v>
                </c:pt>
                <c:pt idx="2550">
                  <c:v>13.7381918048022</c:v>
                </c:pt>
                <c:pt idx="2551">
                  <c:v>13.725567006695099</c:v>
                </c:pt>
                <c:pt idx="2552">
                  <c:v>13.7142120777154</c:v>
                </c:pt>
                <c:pt idx="2553">
                  <c:v>13.707941893350901</c:v>
                </c:pt>
                <c:pt idx="2554">
                  <c:v>13.7021348990899</c:v>
                </c:pt>
                <c:pt idx="2555">
                  <c:v>13.696472668429401</c:v>
                </c:pt>
                <c:pt idx="2556">
                  <c:v>13.690864528165401</c:v>
                </c:pt>
                <c:pt idx="2557">
                  <c:v>13.6853390775112</c:v>
                </c:pt>
                <c:pt idx="2558">
                  <c:v>13.6798976823556</c:v>
                </c:pt>
                <c:pt idx="2559">
                  <c:v>13.674510796239501</c:v>
                </c:pt>
                <c:pt idx="2560">
                  <c:v>13.6692378471363</c:v>
                </c:pt>
                <c:pt idx="2561">
                  <c:v>13.6641903464905</c:v>
                </c:pt>
                <c:pt idx="2562">
                  <c:v>13.6588997396107</c:v>
                </c:pt>
                <c:pt idx="2563">
                  <c:v>13.6536885087091</c:v>
                </c:pt>
                <c:pt idx="2564">
                  <c:v>13.6485263707683</c:v>
                </c:pt>
                <c:pt idx="2565">
                  <c:v>13.6438006575833</c:v>
                </c:pt>
                <c:pt idx="2566">
                  <c:v>13.640460172484101</c:v>
                </c:pt>
                <c:pt idx="2567">
                  <c:v>13.637323079598501</c:v>
                </c:pt>
                <c:pt idx="2568">
                  <c:v>13.634208186882899</c:v>
                </c:pt>
                <c:pt idx="2569">
                  <c:v>13.624233676904</c:v>
                </c:pt>
                <c:pt idx="2570">
                  <c:v>13.6193586813305</c:v>
                </c:pt>
                <c:pt idx="2571">
                  <c:v>13.609157297011199</c:v>
                </c:pt>
                <c:pt idx="2572">
                  <c:v>13.5989121411501</c:v>
                </c:pt>
                <c:pt idx="2573">
                  <c:v>13.594122759197299</c:v>
                </c:pt>
                <c:pt idx="2574">
                  <c:v>13.5837335506231</c:v>
                </c:pt>
                <c:pt idx="2575">
                  <c:v>13.5734646012294</c:v>
                </c:pt>
                <c:pt idx="2576">
                  <c:v>13.569026541228</c:v>
                </c:pt>
                <c:pt idx="2577">
                  <c:v>13.558361800223199</c:v>
                </c:pt>
                <c:pt idx="2578">
                  <c:v>13.5478185357076</c:v>
                </c:pt>
                <c:pt idx="2579">
                  <c:v>13.5384308343163</c:v>
                </c:pt>
                <c:pt idx="2580">
                  <c:v>13.529764119183699</c:v>
                </c:pt>
                <c:pt idx="2581">
                  <c:v>13.520384835106199</c:v>
                </c:pt>
                <c:pt idx="2582">
                  <c:v>13.5198443935165</c:v>
                </c:pt>
                <c:pt idx="2583">
                  <c:v>13.5101843432675</c:v>
                </c:pt>
                <c:pt idx="2584">
                  <c:v>13.4986435301253</c:v>
                </c:pt>
                <c:pt idx="2585">
                  <c:v>13.4908073976937</c:v>
                </c:pt>
                <c:pt idx="2586">
                  <c:v>13.4834710315374</c:v>
                </c:pt>
                <c:pt idx="2587">
                  <c:v>13.4750014706757</c:v>
                </c:pt>
                <c:pt idx="2588">
                  <c:v>13.4652138725338</c:v>
                </c:pt>
                <c:pt idx="2589">
                  <c:v>13.4579148875071</c:v>
                </c:pt>
                <c:pt idx="2590">
                  <c:v>13.456333103187699</c:v>
                </c:pt>
                <c:pt idx="2591">
                  <c:v>13.4546825222107</c:v>
                </c:pt>
                <c:pt idx="2592">
                  <c:v>13.454174861411101</c:v>
                </c:pt>
                <c:pt idx="2593">
                  <c:v>13.4529308933528</c:v>
                </c:pt>
                <c:pt idx="2594">
                  <c:v>13.451953491498401</c:v>
                </c:pt>
                <c:pt idx="2595">
                  <c:v>13.4514710971158</c:v>
                </c:pt>
                <c:pt idx="2596">
                  <c:v>13.450579834060299</c:v>
                </c:pt>
                <c:pt idx="2597">
                  <c:v>13.4496836759348</c:v>
                </c:pt>
                <c:pt idx="2598">
                  <c:v>13.448862601200601</c:v>
                </c:pt>
                <c:pt idx="2599">
                  <c:v>13.448413123294801</c:v>
                </c:pt>
                <c:pt idx="2600">
                  <c:v>13.447605988985799</c:v>
                </c:pt>
                <c:pt idx="2601">
                  <c:v>13.443939642925001</c:v>
                </c:pt>
                <c:pt idx="2602">
                  <c:v>13.4334478887054</c:v>
                </c:pt>
                <c:pt idx="2603">
                  <c:v>13.422827977151201</c:v>
                </c:pt>
                <c:pt idx="2604">
                  <c:v>13.4130678658434</c:v>
                </c:pt>
                <c:pt idx="2605">
                  <c:v>13.404442648810599</c:v>
                </c:pt>
                <c:pt idx="2606">
                  <c:v>13.395236680656</c:v>
                </c:pt>
                <c:pt idx="2607">
                  <c:v>13.3861464512315</c:v>
                </c:pt>
                <c:pt idx="2608">
                  <c:v>13.374957484771899</c:v>
                </c:pt>
                <c:pt idx="2609">
                  <c:v>13.362041524116499</c:v>
                </c:pt>
                <c:pt idx="2610">
                  <c:v>13.3488143781359</c:v>
                </c:pt>
                <c:pt idx="2611">
                  <c:v>13.335730740291</c:v>
                </c:pt>
                <c:pt idx="2612">
                  <c:v>13.322530846207099</c:v>
                </c:pt>
                <c:pt idx="2613">
                  <c:v>13.3092774624438</c:v>
                </c:pt>
                <c:pt idx="2614">
                  <c:v>13.296301078764399</c:v>
                </c:pt>
                <c:pt idx="2615">
                  <c:v>13.283789683834501</c:v>
                </c:pt>
                <c:pt idx="2616">
                  <c:v>13.271472967686201</c:v>
                </c:pt>
                <c:pt idx="2617">
                  <c:v>13.259883945297901</c:v>
                </c:pt>
                <c:pt idx="2618">
                  <c:v>13.248687391131201</c:v>
                </c:pt>
                <c:pt idx="2619">
                  <c:v>13.237513242588999</c:v>
                </c:pt>
                <c:pt idx="2620">
                  <c:v>13.226667447020899</c:v>
                </c:pt>
                <c:pt idx="2621">
                  <c:v>13.2154706321324</c:v>
                </c:pt>
                <c:pt idx="2622">
                  <c:v>13.2047933672578</c:v>
                </c:pt>
                <c:pt idx="2623">
                  <c:v>13.193797207958299</c:v>
                </c:pt>
                <c:pt idx="2624">
                  <c:v>13.1828500667844</c:v>
                </c:pt>
                <c:pt idx="2625">
                  <c:v>13.172193295060699</c:v>
                </c:pt>
                <c:pt idx="2626">
                  <c:v>13.161541615916001</c:v>
                </c:pt>
                <c:pt idx="2627">
                  <c:v>13.1507987172697</c:v>
                </c:pt>
                <c:pt idx="2628">
                  <c:v>13.139901530437299</c:v>
                </c:pt>
                <c:pt idx="2629">
                  <c:v>13.1291025457845</c:v>
                </c:pt>
                <c:pt idx="2630">
                  <c:v>13.118458001582599</c:v>
                </c:pt>
                <c:pt idx="2631">
                  <c:v>13.108108131461</c:v>
                </c:pt>
                <c:pt idx="2632">
                  <c:v>13.0978175355821</c:v>
                </c:pt>
                <c:pt idx="2633">
                  <c:v>13.087527056564101</c:v>
                </c:pt>
                <c:pt idx="2634">
                  <c:v>13.077335347553401</c:v>
                </c:pt>
                <c:pt idx="2635">
                  <c:v>13.067280406986299</c:v>
                </c:pt>
                <c:pt idx="2636">
                  <c:v>13.056869144693801</c:v>
                </c:pt>
                <c:pt idx="2637">
                  <c:v>13.047033803607</c:v>
                </c:pt>
                <c:pt idx="2638">
                  <c:v>13.037147157314701</c:v>
                </c:pt>
                <c:pt idx="2639">
                  <c:v>13.026838916297701</c:v>
                </c:pt>
                <c:pt idx="2640">
                  <c:v>13.0163619768659</c:v>
                </c:pt>
                <c:pt idx="2641">
                  <c:v>13.005941971300199</c:v>
                </c:pt>
                <c:pt idx="2642">
                  <c:v>12.9941433240358</c:v>
                </c:pt>
                <c:pt idx="2643">
                  <c:v>12.983077711662499</c:v>
                </c:pt>
                <c:pt idx="2644">
                  <c:v>12.972338959499201</c:v>
                </c:pt>
                <c:pt idx="2645">
                  <c:v>12.961528700721299</c:v>
                </c:pt>
                <c:pt idx="2646">
                  <c:v>12.9507684155598</c:v>
                </c:pt>
                <c:pt idx="2647">
                  <c:v>12.939541956799101</c:v>
                </c:pt>
                <c:pt idx="2648">
                  <c:v>12.928659239205899</c:v>
                </c:pt>
                <c:pt idx="2649">
                  <c:v>12.917681427965301</c:v>
                </c:pt>
                <c:pt idx="2650">
                  <c:v>12.906162762394599</c:v>
                </c:pt>
                <c:pt idx="2651">
                  <c:v>12.8946787554137</c:v>
                </c:pt>
                <c:pt idx="2652">
                  <c:v>12.8833152010942</c:v>
                </c:pt>
                <c:pt idx="2653">
                  <c:v>12.8721192701058</c:v>
                </c:pt>
                <c:pt idx="2654">
                  <c:v>12.860995082382001</c:v>
                </c:pt>
                <c:pt idx="2655">
                  <c:v>12.850416079696499</c:v>
                </c:pt>
                <c:pt idx="2656">
                  <c:v>12.837936779863901</c:v>
                </c:pt>
                <c:pt idx="2657">
                  <c:v>12.8256307713225</c:v>
                </c:pt>
                <c:pt idx="2658">
                  <c:v>12.8133449004024</c:v>
                </c:pt>
                <c:pt idx="2659">
                  <c:v>12.8019065046026</c:v>
                </c:pt>
                <c:pt idx="2660">
                  <c:v>12.790820942782601</c:v>
                </c:pt>
                <c:pt idx="2661">
                  <c:v>12.7800079256362</c:v>
                </c:pt>
                <c:pt idx="2662">
                  <c:v>12.769079694021499</c:v>
                </c:pt>
                <c:pt idx="2663">
                  <c:v>12.7581858916692</c:v>
                </c:pt>
                <c:pt idx="2664">
                  <c:v>12.747341572505199</c:v>
                </c:pt>
                <c:pt idx="2665">
                  <c:v>12.736517494864</c:v>
                </c:pt>
                <c:pt idx="2666">
                  <c:v>12.7256263010918</c:v>
                </c:pt>
                <c:pt idx="2667">
                  <c:v>12.7148022885978</c:v>
                </c:pt>
                <c:pt idx="2668">
                  <c:v>12.704112571402201</c:v>
                </c:pt>
                <c:pt idx="2669">
                  <c:v>12.6934825872407</c:v>
                </c:pt>
                <c:pt idx="2670">
                  <c:v>12.6807606473722</c:v>
                </c:pt>
                <c:pt idx="2671">
                  <c:v>12.668137840929999</c:v>
                </c:pt>
                <c:pt idx="2672">
                  <c:v>12.6563844687412</c:v>
                </c:pt>
                <c:pt idx="2673">
                  <c:v>12.6453963090489</c:v>
                </c:pt>
                <c:pt idx="2674">
                  <c:v>12.6344667230609</c:v>
                </c:pt>
                <c:pt idx="2675">
                  <c:v>12.623771807653</c:v>
                </c:pt>
                <c:pt idx="2676">
                  <c:v>12.614562770005501</c:v>
                </c:pt>
                <c:pt idx="2677">
                  <c:v>12.605265709596701</c:v>
                </c:pt>
                <c:pt idx="2678">
                  <c:v>12.5950818103057</c:v>
                </c:pt>
                <c:pt idx="2679">
                  <c:v>12.5838655625582</c:v>
                </c:pt>
                <c:pt idx="2680">
                  <c:v>12.574381870708701</c:v>
                </c:pt>
                <c:pt idx="2681">
                  <c:v>12.565958720180401</c:v>
                </c:pt>
                <c:pt idx="2682">
                  <c:v>12.5575909499731</c:v>
                </c:pt>
                <c:pt idx="2683">
                  <c:v>12.549269390516899</c:v>
                </c:pt>
                <c:pt idx="2684">
                  <c:v>12.540998091386401</c:v>
                </c:pt>
                <c:pt idx="2685">
                  <c:v>12.533300086574201</c:v>
                </c:pt>
                <c:pt idx="2686">
                  <c:v>12.5257966745675</c:v>
                </c:pt>
                <c:pt idx="2687">
                  <c:v>12.5202821724716</c:v>
                </c:pt>
                <c:pt idx="2688">
                  <c:v>12.5134646389407</c:v>
                </c:pt>
                <c:pt idx="2689">
                  <c:v>12.506706657953901</c:v>
                </c:pt>
                <c:pt idx="2690">
                  <c:v>12.499994316494501</c:v>
                </c:pt>
                <c:pt idx="2691">
                  <c:v>12.4950302879361</c:v>
                </c:pt>
                <c:pt idx="2692">
                  <c:v>12.4891251860205</c:v>
                </c:pt>
                <c:pt idx="2693">
                  <c:v>12.4832979424488</c:v>
                </c:pt>
                <c:pt idx="2694">
                  <c:v>12.4774686654899</c:v>
                </c:pt>
                <c:pt idx="2695">
                  <c:v>12.471986508790501</c:v>
                </c:pt>
                <c:pt idx="2696">
                  <c:v>12.467569432339699</c:v>
                </c:pt>
                <c:pt idx="2697">
                  <c:v>12.460887413922499</c:v>
                </c:pt>
                <c:pt idx="2698">
                  <c:v>12.454272241011401</c:v>
                </c:pt>
                <c:pt idx="2699">
                  <c:v>12.4478962125952</c:v>
                </c:pt>
                <c:pt idx="2700">
                  <c:v>12.4418456205648</c:v>
                </c:pt>
                <c:pt idx="2701">
                  <c:v>12.436044804577</c:v>
                </c:pt>
                <c:pt idx="2702">
                  <c:v>12.431333865367</c:v>
                </c:pt>
                <c:pt idx="2703">
                  <c:v>12.4266515072612</c:v>
                </c:pt>
                <c:pt idx="2704">
                  <c:v>12.4219996356171</c:v>
                </c:pt>
                <c:pt idx="2705">
                  <c:v>12.417539367759501</c:v>
                </c:pt>
                <c:pt idx="2706">
                  <c:v>12.413083231577099</c:v>
                </c:pt>
                <c:pt idx="2707">
                  <c:v>12.409937131461</c:v>
                </c:pt>
                <c:pt idx="2708">
                  <c:v>12.4033812779054</c:v>
                </c:pt>
                <c:pt idx="2709">
                  <c:v>12.398377218074099</c:v>
                </c:pt>
                <c:pt idx="2710">
                  <c:v>12.3929052219473</c:v>
                </c:pt>
                <c:pt idx="2711">
                  <c:v>12.3870671175548</c:v>
                </c:pt>
                <c:pt idx="2712">
                  <c:v>12.380967013795599</c:v>
                </c:pt>
                <c:pt idx="2713">
                  <c:v>12.3751811997272</c:v>
                </c:pt>
                <c:pt idx="2714">
                  <c:v>12.3682356929713</c:v>
                </c:pt>
                <c:pt idx="2715">
                  <c:v>12.3613495908345</c:v>
                </c:pt>
                <c:pt idx="2716">
                  <c:v>12.354560481036399</c:v>
                </c:pt>
                <c:pt idx="2717">
                  <c:v>12.3484469354472</c:v>
                </c:pt>
                <c:pt idx="2718">
                  <c:v>12.342459301469599</c:v>
                </c:pt>
                <c:pt idx="2719">
                  <c:v>12.3379883638236</c:v>
                </c:pt>
                <c:pt idx="2720">
                  <c:v>12.3341780216263</c:v>
                </c:pt>
                <c:pt idx="2721">
                  <c:v>12.330192127535399</c:v>
                </c:pt>
                <c:pt idx="2722">
                  <c:v>12.3262764865246</c:v>
                </c:pt>
                <c:pt idx="2723">
                  <c:v>12.3223305415359</c:v>
                </c:pt>
                <c:pt idx="2724">
                  <c:v>12.3184005396266</c:v>
                </c:pt>
                <c:pt idx="2725">
                  <c:v>12.314350431604</c:v>
                </c:pt>
                <c:pt idx="2726">
                  <c:v>12.3112760301899</c:v>
                </c:pt>
                <c:pt idx="2727">
                  <c:v>12.3085796127808</c:v>
                </c:pt>
                <c:pt idx="2728">
                  <c:v>12.306318588740501</c:v>
                </c:pt>
                <c:pt idx="2729">
                  <c:v>12.3041346128791</c:v>
                </c:pt>
                <c:pt idx="2730">
                  <c:v>12.301667824742699</c:v>
                </c:pt>
                <c:pt idx="2731">
                  <c:v>12.2991028278696</c:v>
                </c:pt>
                <c:pt idx="2732">
                  <c:v>12.295725718249701</c:v>
                </c:pt>
                <c:pt idx="2733">
                  <c:v>12.291848460869099</c:v>
                </c:pt>
                <c:pt idx="2734">
                  <c:v>12.2881173206434</c:v>
                </c:pt>
                <c:pt idx="2735">
                  <c:v>12.284402121811199</c:v>
                </c:pt>
                <c:pt idx="2736">
                  <c:v>12.2808258853675</c:v>
                </c:pt>
                <c:pt idx="2737">
                  <c:v>12.277352621999601</c:v>
                </c:pt>
                <c:pt idx="2738">
                  <c:v>12.273669801068101</c:v>
                </c:pt>
                <c:pt idx="2739">
                  <c:v>12.270029153647499</c:v>
                </c:pt>
                <c:pt idx="2740">
                  <c:v>12.2663322710569</c:v>
                </c:pt>
                <c:pt idx="2741">
                  <c:v>12.2626638527911</c:v>
                </c:pt>
                <c:pt idx="2742">
                  <c:v>12.2589585690384</c:v>
                </c:pt>
                <c:pt idx="2743">
                  <c:v>12.2554971829928</c:v>
                </c:pt>
                <c:pt idx="2744">
                  <c:v>12.2521872562283</c:v>
                </c:pt>
                <c:pt idx="2745">
                  <c:v>12.249104490546699</c:v>
                </c:pt>
                <c:pt idx="2746">
                  <c:v>12.247934173146399</c:v>
                </c:pt>
                <c:pt idx="2747">
                  <c:v>12.246812421485901</c:v>
                </c:pt>
                <c:pt idx="2748">
                  <c:v>12.245831842986799</c:v>
                </c:pt>
                <c:pt idx="2749">
                  <c:v>12.2450737408058</c:v>
                </c:pt>
                <c:pt idx="2750">
                  <c:v>12.2442036009031</c:v>
                </c:pt>
                <c:pt idx="2751">
                  <c:v>12.2436674217863</c:v>
                </c:pt>
                <c:pt idx="2752">
                  <c:v>12.243142012651299</c:v>
                </c:pt>
                <c:pt idx="2753">
                  <c:v>12.242669815098401</c:v>
                </c:pt>
                <c:pt idx="2754">
                  <c:v>12.2423681343165</c:v>
                </c:pt>
                <c:pt idx="2755">
                  <c:v>12.242162076639399</c:v>
                </c:pt>
                <c:pt idx="2756">
                  <c:v>12.241978537024901</c:v>
                </c:pt>
                <c:pt idx="2757">
                  <c:v>12.2417638751413</c:v>
                </c:pt>
                <c:pt idx="2758">
                  <c:v>12.242033618537199</c:v>
                </c:pt>
                <c:pt idx="2759">
                  <c:v>12.242407651071799</c:v>
                </c:pt>
                <c:pt idx="2760">
                  <c:v>12.2433931895314</c:v>
                </c:pt>
                <c:pt idx="2761">
                  <c:v>12.244032519085099</c:v>
                </c:pt>
                <c:pt idx="2762">
                  <c:v>12.2447818631556</c:v>
                </c:pt>
                <c:pt idx="2763">
                  <c:v>12.2455444821009</c:v>
                </c:pt>
                <c:pt idx="2764">
                  <c:v>12.2462650856809</c:v>
                </c:pt>
                <c:pt idx="2765">
                  <c:v>12.246848949404599</c:v>
                </c:pt>
                <c:pt idx="2766">
                  <c:v>12.2478029851048</c:v>
                </c:pt>
                <c:pt idx="2767">
                  <c:v>12.248857922534601</c:v>
                </c:pt>
                <c:pt idx="2768">
                  <c:v>12.249680535051899</c:v>
                </c:pt>
                <c:pt idx="2769">
                  <c:v>12.2485175334457</c:v>
                </c:pt>
                <c:pt idx="2770">
                  <c:v>12.2493643313917</c:v>
                </c:pt>
                <c:pt idx="2771">
                  <c:v>12.249987875212801</c:v>
                </c:pt>
                <c:pt idx="2772">
                  <c:v>12.2505460028986</c:v>
                </c:pt>
                <c:pt idx="2773">
                  <c:v>12.2510634754048</c:v>
                </c:pt>
                <c:pt idx="2774">
                  <c:v>12.2503235106826</c:v>
                </c:pt>
                <c:pt idx="2775">
                  <c:v>12.2498084719122</c:v>
                </c:pt>
                <c:pt idx="2776">
                  <c:v>12.2494442654551</c:v>
                </c:pt>
                <c:pt idx="2777">
                  <c:v>12.2507093852279</c:v>
                </c:pt>
                <c:pt idx="2778">
                  <c:v>12.2520530806793</c:v>
                </c:pt>
                <c:pt idx="2779">
                  <c:v>12.253585858406399</c:v>
                </c:pt>
                <c:pt idx="2780">
                  <c:v>12.255209017662301</c:v>
                </c:pt>
                <c:pt idx="2781">
                  <c:v>12.2562768731985</c:v>
                </c:pt>
                <c:pt idx="2782">
                  <c:v>12.257775709348699</c:v>
                </c:pt>
                <c:pt idx="2783">
                  <c:v>12.259740604883399</c:v>
                </c:pt>
                <c:pt idx="2784">
                  <c:v>12.261476991979199</c:v>
                </c:pt>
                <c:pt idx="2785">
                  <c:v>12.263966997527501</c:v>
                </c:pt>
                <c:pt idx="2786">
                  <c:v>12.267628076523801</c:v>
                </c:pt>
                <c:pt idx="2787">
                  <c:v>12.270651914441</c:v>
                </c:pt>
                <c:pt idx="2788">
                  <c:v>12.2737534438726</c:v>
                </c:pt>
                <c:pt idx="2789">
                  <c:v>12.2750641703584</c:v>
                </c:pt>
                <c:pt idx="2790">
                  <c:v>12.2764330529363</c:v>
                </c:pt>
                <c:pt idx="2791">
                  <c:v>12.277795733977401</c:v>
                </c:pt>
                <c:pt idx="2792">
                  <c:v>12.2791825863696</c:v>
                </c:pt>
                <c:pt idx="2793">
                  <c:v>12.280995735965901</c:v>
                </c:pt>
                <c:pt idx="2794">
                  <c:v>12.283199708142501</c:v>
                </c:pt>
                <c:pt idx="2795">
                  <c:v>12.2867894057811</c:v>
                </c:pt>
                <c:pt idx="2796">
                  <c:v>12.2905485725299</c:v>
                </c:pt>
                <c:pt idx="2797">
                  <c:v>12.2944261347736</c:v>
                </c:pt>
                <c:pt idx="2798">
                  <c:v>12.2990885449919</c:v>
                </c:pt>
                <c:pt idx="2799">
                  <c:v>12.303824851520201</c:v>
                </c:pt>
                <c:pt idx="2800">
                  <c:v>12.3085588979484</c:v>
                </c:pt>
                <c:pt idx="2801">
                  <c:v>12.3134057175451</c:v>
                </c:pt>
                <c:pt idx="2802">
                  <c:v>12.318256346916399</c:v>
                </c:pt>
                <c:pt idx="2803">
                  <c:v>12.322949343412001</c:v>
                </c:pt>
                <c:pt idx="2804">
                  <c:v>12.326916241613599</c:v>
                </c:pt>
                <c:pt idx="2805">
                  <c:v>12.331337761768699</c:v>
                </c:pt>
                <c:pt idx="2806">
                  <c:v>12.3370403902655</c:v>
                </c:pt>
                <c:pt idx="2807">
                  <c:v>12.3413058179666</c:v>
                </c:pt>
                <c:pt idx="2808">
                  <c:v>12.346844620336601</c:v>
                </c:pt>
                <c:pt idx="2809">
                  <c:v>12.351306721931399</c:v>
                </c:pt>
                <c:pt idx="2810">
                  <c:v>12.355428712456501</c:v>
                </c:pt>
                <c:pt idx="2811">
                  <c:v>12.3599112484795</c:v>
                </c:pt>
                <c:pt idx="2812">
                  <c:v>12.3641780616524</c:v>
                </c:pt>
                <c:pt idx="2813">
                  <c:v>12.3684337586587</c:v>
                </c:pt>
                <c:pt idx="2814">
                  <c:v>12.3731160326699</c:v>
                </c:pt>
                <c:pt idx="2815">
                  <c:v>12.378062734961301</c:v>
                </c:pt>
                <c:pt idx="2816">
                  <c:v>12.3827523008597</c:v>
                </c:pt>
                <c:pt idx="2817">
                  <c:v>12.3874279363732</c:v>
                </c:pt>
                <c:pt idx="2818">
                  <c:v>12.3921349480414</c:v>
                </c:pt>
                <c:pt idx="2819">
                  <c:v>12.3968749032751</c:v>
                </c:pt>
                <c:pt idx="2820">
                  <c:v>12.4017758970618</c:v>
                </c:pt>
                <c:pt idx="2821">
                  <c:v>12.408180435233101</c:v>
                </c:pt>
                <c:pt idx="2822">
                  <c:v>12.415271289447499</c:v>
                </c:pt>
                <c:pt idx="2823">
                  <c:v>12.422402332071099</c:v>
                </c:pt>
                <c:pt idx="2824">
                  <c:v>12.4276082687142</c:v>
                </c:pt>
                <c:pt idx="2825">
                  <c:v>12.4326915538546</c:v>
                </c:pt>
                <c:pt idx="2826">
                  <c:v>12.437608088695701</c:v>
                </c:pt>
                <c:pt idx="2827">
                  <c:v>12.4424322588258</c:v>
                </c:pt>
                <c:pt idx="2828">
                  <c:v>12.4473693552354</c:v>
                </c:pt>
                <c:pt idx="2829">
                  <c:v>12.4522651402162</c:v>
                </c:pt>
                <c:pt idx="2830">
                  <c:v>12.457314420766499</c:v>
                </c:pt>
                <c:pt idx="2831">
                  <c:v>12.4627074664866</c:v>
                </c:pt>
                <c:pt idx="2832">
                  <c:v>12.4677618894488</c:v>
                </c:pt>
                <c:pt idx="2833">
                  <c:v>12.4719634539314</c:v>
                </c:pt>
                <c:pt idx="2834">
                  <c:v>12.4752354487142</c:v>
                </c:pt>
                <c:pt idx="2835">
                  <c:v>12.4775080122466</c:v>
                </c:pt>
                <c:pt idx="2836">
                  <c:v>12.479638541729299</c:v>
                </c:pt>
                <c:pt idx="2837">
                  <c:v>12.482006738879701</c:v>
                </c:pt>
                <c:pt idx="2838">
                  <c:v>12.484409608223499</c:v>
                </c:pt>
                <c:pt idx="2839">
                  <c:v>12.486586141909299</c:v>
                </c:pt>
                <c:pt idx="2840">
                  <c:v>12.4889117807719</c:v>
                </c:pt>
                <c:pt idx="2841">
                  <c:v>12.490043067285001</c:v>
                </c:pt>
                <c:pt idx="2842">
                  <c:v>12.4911828087183</c:v>
                </c:pt>
                <c:pt idx="2843">
                  <c:v>12.492420922732499</c:v>
                </c:pt>
                <c:pt idx="2844">
                  <c:v>12.493747274144299</c:v>
                </c:pt>
                <c:pt idx="2845">
                  <c:v>12.495076930166499</c:v>
                </c:pt>
                <c:pt idx="2846">
                  <c:v>12.492891193038499</c:v>
                </c:pt>
                <c:pt idx="2847">
                  <c:v>12.4908404922519</c:v>
                </c:pt>
                <c:pt idx="2848">
                  <c:v>12.4885683646865</c:v>
                </c:pt>
                <c:pt idx="2849">
                  <c:v>12.488208370742001</c:v>
                </c:pt>
                <c:pt idx="2850">
                  <c:v>12.487267581095599</c:v>
                </c:pt>
                <c:pt idx="2851">
                  <c:v>12.4861362249778</c:v>
                </c:pt>
                <c:pt idx="2852">
                  <c:v>12.4862456651664</c:v>
                </c:pt>
                <c:pt idx="2853">
                  <c:v>12.4865106115196</c:v>
                </c:pt>
                <c:pt idx="2854">
                  <c:v>12.4868752268747</c:v>
                </c:pt>
                <c:pt idx="2855">
                  <c:v>12.487291651808601</c:v>
                </c:pt>
                <c:pt idx="2856">
                  <c:v>12.4877751447222</c:v>
                </c:pt>
                <c:pt idx="2857">
                  <c:v>12.488278528841199</c:v>
                </c:pt>
                <c:pt idx="2858">
                  <c:v>12.488930584499</c:v>
                </c:pt>
                <c:pt idx="2859">
                  <c:v>12.4895605631988</c:v>
                </c:pt>
                <c:pt idx="2860">
                  <c:v>12.490301081901499</c:v>
                </c:pt>
                <c:pt idx="2861">
                  <c:v>12.4910560138322</c:v>
                </c:pt>
                <c:pt idx="2862">
                  <c:v>12.492228963693799</c:v>
                </c:pt>
                <c:pt idx="2863">
                  <c:v>12.490498924638899</c:v>
                </c:pt>
                <c:pt idx="2864">
                  <c:v>12.488396769203</c:v>
                </c:pt>
                <c:pt idx="2865">
                  <c:v>12.486064513372799</c:v>
                </c:pt>
                <c:pt idx="2866">
                  <c:v>12.483805549667601</c:v>
                </c:pt>
                <c:pt idx="2867">
                  <c:v>12.481565500121601</c:v>
                </c:pt>
                <c:pt idx="2868">
                  <c:v>12.4780844394691</c:v>
                </c:pt>
                <c:pt idx="2869">
                  <c:v>12.4744647697792</c:v>
                </c:pt>
                <c:pt idx="2870">
                  <c:v>12.470875372279799</c:v>
                </c:pt>
                <c:pt idx="2871">
                  <c:v>12.469260683934101</c:v>
                </c:pt>
                <c:pt idx="2872">
                  <c:v>12.4678400225683</c:v>
                </c:pt>
                <c:pt idx="2873">
                  <c:v>12.464013443156601</c:v>
                </c:pt>
                <c:pt idx="2874">
                  <c:v>12.460235260125801</c:v>
                </c:pt>
                <c:pt idx="2875">
                  <c:v>12.456576780033901</c:v>
                </c:pt>
                <c:pt idx="2876">
                  <c:v>12.4529237116722</c:v>
                </c:pt>
                <c:pt idx="2877">
                  <c:v>12.451498835747101</c:v>
                </c:pt>
                <c:pt idx="2878">
                  <c:v>12.449819008415799</c:v>
                </c:pt>
                <c:pt idx="2879">
                  <c:v>12.455857566798599</c:v>
                </c:pt>
                <c:pt idx="2880">
                  <c:v>12.4644570716698</c:v>
                </c:pt>
                <c:pt idx="2881">
                  <c:v>12.4710983168931</c:v>
                </c:pt>
                <c:pt idx="2882">
                  <c:v>12.4700124227665</c:v>
                </c:pt>
                <c:pt idx="2883">
                  <c:v>12.470037382792</c:v>
                </c:pt>
                <c:pt idx="2884">
                  <c:v>12.470354473305401</c:v>
                </c:pt>
                <c:pt idx="2885">
                  <c:v>12.4707110801616</c:v>
                </c:pt>
                <c:pt idx="2886">
                  <c:v>12.4709812718426</c:v>
                </c:pt>
                <c:pt idx="2887">
                  <c:v>12.471105371531999</c:v>
                </c:pt>
                <c:pt idx="2888">
                  <c:v>12.4708766009137</c:v>
                </c:pt>
                <c:pt idx="2889">
                  <c:v>12.4707363299806</c:v>
                </c:pt>
                <c:pt idx="2890">
                  <c:v>12.470639343693801</c:v>
                </c:pt>
                <c:pt idx="2891">
                  <c:v>12.470649544651</c:v>
                </c:pt>
                <c:pt idx="2892">
                  <c:v>12.4707244720845</c:v>
                </c:pt>
                <c:pt idx="2893">
                  <c:v>12.471225159482801</c:v>
                </c:pt>
                <c:pt idx="2894">
                  <c:v>12.4708460874932</c:v>
                </c:pt>
                <c:pt idx="2895">
                  <c:v>12.471896778652701</c:v>
                </c:pt>
                <c:pt idx="2896">
                  <c:v>12.471451903018</c:v>
                </c:pt>
                <c:pt idx="2897">
                  <c:v>12.4710954277068</c:v>
                </c:pt>
                <c:pt idx="2898">
                  <c:v>12.470775488424101</c:v>
                </c:pt>
                <c:pt idx="2899">
                  <c:v>12.471011868269899</c:v>
                </c:pt>
                <c:pt idx="2900">
                  <c:v>12.4750227667405</c:v>
                </c:pt>
                <c:pt idx="2901">
                  <c:v>12.4790861020847</c:v>
                </c:pt>
                <c:pt idx="2902">
                  <c:v>12.4843149047654</c:v>
                </c:pt>
                <c:pt idx="2903">
                  <c:v>12.493300950787299</c:v>
                </c:pt>
                <c:pt idx="2904">
                  <c:v>12.5004814170257</c:v>
                </c:pt>
                <c:pt idx="2905">
                  <c:v>12.508054741511</c:v>
                </c:pt>
                <c:pt idx="2906">
                  <c:v>12.5156696758221</c:v>
                </c:pt>
                <c:pt idx="2907">
                  <c:v>12.519673298704699</c:v>
                </c:pt>
                <c:pt idx="2908">
                  <c:v>12.5288351315415</c:v>
                </c:pt>
                <c:pt idx="2909">
                  <c:v>12.531482935820099</c:v>
                </c:pt>
                <c:pt idx="2910">
                  <c:v>12.53505829184</c:v>
                </c:pt>
                <c:pt idx="2911">
                  <c:v>12.538555688892499</c:v>
                </c:pt>
                <c:pt idx="2912">
                  <c:v>12.5422704405422</c:v>
                </c:pt>
                <c:pt idx="2913">
                  <c:v>12.545923189843901</c:v>
                </c:pt>
                <c:pt idx="2914">
                  <c:v>12.549772305528601</c:v>
                </c:pt>
                <c:pt idx="2915">
                  <c:v>12.556020654584801</c:v>
                </c:pt>
                <c:pt idx="2916">
                  <c:v>12.562065650369901</c:v>
                </c:pt>
                <c:pt idx="2917">
                  <c:v>12.568435752417001</c:v>
                </c:pt>
                <c:pt idx="2918">
                  <c:v>12.5750258823011</c:v>
                </c:pt>
                <c:pt idx="2919">
                  <c:v>12.5819216502261</c:v>
                </c:pt>
                <c:pt idx="2920">
                  <c:v>12.5887798314621</c:v>
                </c:pt>
                <c:pt idx="2921">
                  <c:v>12.5954232528393</c:v>
                </c:pt>
                <c:pt idx="2922">
                  <c:v>12.600536917045201</c:v>
                </c:pt>
                <c:pt idx="2923">
                  <c:v>12.6058233719074</c:v>
                </c:pt>
                <c:pt idx="2924">
                  <c:v>12.614729296830999</c:v>
                </c:pt>
                <c:pt idx="2925">
                  <c:v>12.623862853149401</c:v>
                </c:pt>
                <c:pt idx="2926">
                  <c:v>12.6329395914846</c:v>
                </c:pt>
                <c:pt idx="2927">
                  <c:v>12.642495802503801</c:v>
                </c:pt>
                <c:pt idx="2928">
                  <c:v>12.652178420575201</c:v>
                </c:pt>
                <c:pt idx="2929">
                  <c:v>12.6610860138174</c:v>
                </c:pt>
                <c:pt idx="2930">
                  <c:v>12.6701240299963</c:v>
                </c:pt>
                <c:pt idx="2931">
                  <c:v>12.6791194107373</c:v>
                </c:pt>
                <c:pt idx="2932">
                  <c:v>12.687126343407799</c:v>
                </c:pt>
                <c:pt idx="2933">
                  <c:v>12.6927524895254</c:v>
                </c:pt>
                <c:pt idx="2934">
                  <c:v>12.6984932397464</c:v>
                </c:pt>
                <c:pt idx="2935">
                  <c:v>12.704315735763901</c:v>
                </c:pt>
                <c:pt idx="2936">
                  <c:v>12.7102336525599</c:v>
                </c:pt>
                <c:pt idx="2937">
                  <c:v>12.716591324181399</c:v>
                </c:pt>
                <c:pt idx="2938">
                  <c:v>12.7227741273073</c:v>
                </c:pt>
                <c:pt idx="2939">
                  <c:v>12.7295229134939</c:v>
                </c:pt>
                <c:pt idx="2940">
                  <c:v>12.7317432712374</c:v>
                </c:pt>
                <c:pt idx="2941">
                  <c:v>12.7387313706427</c:v>
                </c:pt>
                <c:pt idx="2942">
                  <c:v>12.7461847767501</c:v>
                </c:pt>
                <c:pt idx="2943">
                  <c:v>12.754437759321901</c:v>
                </c:pt>
                <c:pt idx="2944">
                  <c:v>12.7619750491793</c:v>
                </c:pt>
                <c:pt idx="2945">
                  <c:v>12.769612164611299</c:v>
                </c:pt>
                <c:pt idx="2946">
                  <c:v>12.7724325722636</c:v>
                </c:pt>
                <c:pt idx="2947">
                  <c:v>12.778851511128099</c:v>
                </c:pt>
                <c:pt idx="2948">
                  <c:v>12.784673690219799</c:v>
                </c:pt>
                <c:pt idx="2949">
                  <c:v>12.791822233494401</c:v>
                </c:pt>
                <c:pt idx="2950">
                  <c:v>12.7968697102029</c:v>
                </c:pt>
                <c:pt idx="2951">
                  <c:v>12.802239469327599</c:v>
                </c:pt>
                <c:pt idx="2952">
                  <c:v>12.807292797059</c:v>
                </c:pt>
                <c:pt idx="2953">
                  <c:v>12.8116055102352</c:v>
                </c:pt>
                <c:pt idx="2954">
                  <c:v>12.8288442585139</c:v>
                </c:pt>
                <c:pt idx="2955">
                  <c:v>12.8438944798459</c:v>
                </c:pt>
                <c:pt idx="2956">
                  <c:v>12.8611216978824</c:v>
                </c:pt>
                <c:pt idx="2957">
                  <c:v>12.8783763257074</c:v>
                </c:pt>
                <c:pt idx="2958">
                  <c:v>12.895751816207699</c:v>
                </c:pt>
                <c:pt idx="2959">
                  <c:v>12.913284609367199</c:v>
                </c:pt>
                <c:pt idx="2960">
                  <c:v>12.933465980052601</c:v>
                </c:pt>
                <c:pt idx="2961">
                  <c:v>12.952503646388999</c:v>
                </c:pt>
                <c:pt idx="2962">
                  <c:v>12.970324998741001</c:v>
                </c:pt>
                <c:pt idx="2963">
                  <c:v>12.974179711033999</c:v>
                </c:pt>
                <c:pt idx="2964">
                  <c:v>12.977990727101499</c:v>
                </c:pt>
                <c:pt idx="2965">
                  <c:v>12.987926617436001</c:v>
                </c:pt>
                <c:pt idx="2966">
                  <c:v>12.996621377322001</c:v>
                </c:pt>
                <c:pt idx="2967">
                  <c:v>13.0052729212199</c:v>
                </c:pt>
                <c:pt idx="2968">
                  <c:v>13.0147948041691</c:v>
                </c:pt>
                <c:pt idx="2969">
                  <c:v>13.023852739997601</c:v>
                </c:pt>
                <c:pt idx="2970">
                  <c:v>13.033122624186401</c:v>
                </c:pt>
                <c:pt idx="2971">
                  <c:v>13.0424805151592</c:v>
                </c:pt>
                <c:pt idx="2972">
                  <c:v>13.0521719056009</c:v>
                </c:pt>
                <c:pt idx="2973">
                  <c:v>13.0582827847015</c:v>
                </c:pt>
                <c:pt idx="2974">
                  <c:v>13.064136081512601</c:v>
                </c:pt>
                <c:pt idx="2975">
                  <c:v>13.071205038292099</c:v>
                </c:pt>
                <c:pt idx="2976">
                  <c:v>13.081940695900601</c:v>
                </c:pt>
                <c:pt idx="2977">
                  <c:v>13.0888474146583</c:v>
                </c:pt>
                <c:pt idx="2978">
                  <c:v>13.095286768982801</c:v>
                </c:pt>
                <c:pt idx="2979">
                  <c:v>13.1012806455259</c:v>
                </c:pt>
                <c:pt idx="2980">
                  <c:v>13.107132234892401</c:v>
                </c:pt>
                <c:pt idx="2981">
                  <c:v>13.114378376513701</c:v>
                </c:pt>
                <c:pt idx="2982">
                  <c:v>13.1217372168562</c:v>
                </c:pt>
                <c:pt idx="2983">
                  <c:v>13.1292906815578</c:v>
                </c:pt>
                <c:pt idx="2984">
                  <c:v>13.1371154639737</c:v>
                </c:pt>
                <c:pt idx="2985">
                  <c:v>13.139417722883699</c:v>
                </c:pt>
                <c:pt idx="2986">
                  <c:v>13.141611721261199</c:v>
                </c:pt>
                <c:pt idx="2987">
                  <c:v>13.1444104240356</c:v>
                </c:pt>
                <c:pt idx="2988">
                  <c:v>13.1473439694095</c:v>
                </c:pt>
                <c:pt idx="2989">
                  <c:v>13.152372508189799</c:v>
                </c:pt>
                <c:pt idx="2990">
                  <c:v>13.1575624687285</c:v>
                </c:pt>
                <c:pt idx="2991">
                  <c:v>13.164862948656801</c:v>
                </c:pt>
                <c:pt idx="2992">
                  <c:v>13.1720846941312</c:v>
                </c:pt>
                <c:pt idx="2993">
                  <c:v>13.180114129194401</c:v>
                </c:pt>
                <c:pt idx="2994">
                  <c:v>13.1876998182273</c:v>
                </c:pt>
                <c:pt idx="2995">
                  <c:v>13.195270404774799</c:v>
                </c:pt>
                <c:pt idx="2996">
                  <c:v>13.1980478619484</c:v>
                </c:pt>
                <c:pt idx="2997">
                  <c:v>13.194024726569999</c:v>
                </c:pt>
                <c:pt idx="2998">
                  <c:v>13.190706772839899</c:v>
                </c:pt>
                <c:pt idx="2999">
                  <c:v>13.184845761659799</c:v>
                </c:pt>
                <c:pt idx="3000">
                  <c:v>13.1819626533483</c:v>
                </c:pt>
                <c:pt idx="3001">
                  <c:v>13.178657154042201</c:v>
                </c:pt>
                <c:pt idx="3002">
                  <c:v>13.1755093177487</c:v>
                </c:pt>
                <c:pt idx="3003">
                  <c:v>13.171713861652201</c:v>
                </c:pt>
                <c:pt idx="3004">
                  <c:v>13.1676116068661</c:v>
                </c:pt>
                <c:pt idx="3005">
                  <c:v>13.1666715164724</c:v>
                </c:pt>
                <c:pt idx="3006">
                  <c:v>13.1646686029629</c:v>
                </c:pt>
                <c:pt idx="3007">
                  <c:v>13.1667247972093</c:v>
                </c:pt>
                <c:pt idx="3008">
                  <c:v>13.1662109826795</c:v>
                </c:pt>
                <c:pt idx="3009">
                  <c:v>13.1665323834515</c:v>
                </c:pt>
                <c:pt idx="3010">
                  <c:v>13.166792716027601</c:v>
                </c:pt>
                <c:pt idx="3011">
                  <c:v>13.1673496448548</c:v>
                </c:pt>
                <c:pt idx="3012">
                  <c:v>13.167713906694299</c:v>
                </c:pt>
                <c:pt idx="3013">
                  <c:v>13.168385150651099</c:v>
                </c:pt>
                <c:pt idx="3014">
                  <c:v>13.1692126636128</c:v>
                </c:pt>
                <c:pt idx="3015">
                  <c:v>13.169659007767599</c:v>
                </c:pt>
                <c:pt idx="3016">
                  <c:v>13.170242474977099</c:v>
                </c:pt>
                <c:pt idx="3017">
                  <c:v>13.171626478353399</c:v>
                </c:pt>
                <c:pt idx="3018">
                  <c:v>13.1734607783608</c:v>
                </c:pt>
                <c:pt idx="3019">
                  <c:v>13.1745170695817</c:v>
                </c:pt>
                <c:pt idx="3020">
                  <c:v>13.1752924102442</c:v>
                </c:pt>
                <c:pt idx="3021">
                  <c:v>13.176298486744001</c:v>
                </c:pt>
                <c:pt idx="3022">
                  <c:v>13.1793574211751</c:v>
                </c:pt>
                <c:pt idx="3023">
                  <c:v>13.182694300614401</c:v>
                </c:pt>
                <c:pt idx="3024">
                  <c:v>13.1844570919527</c:v>
                </c:pt>
                <c:pt idx="3025">
                  <c:v>13.186033948230801</c:v>
                </c:pt>
                <c:pt idx="3026">
                  <c:v>13.1883202978489</c:v>
                </c:pt>
                <c:pt idx="3027">
                  <c:v>13.190727979243499</c:v>
                </c:pt>
                <c:pt idx="3028">
                  <c:v>13.193209549289</c:v>
                </c:pt>
                <c:pt idx="3029">
                  <c:v>13.195004296490501</c:v>
                </c:pt>
                <c:pt idx="3030">
                  <c:v>13.196230217721901</c:v>
                </c:pt>
                <c:pt idx="3031">
                  <c:v>13.1982860831158</c:v>
                </c:pt>
                <c:pt idx="3032">
                  <c:v>13.2003740077777</c:v>
                </c:pt>
                <c:pt idx="3033">
                  <c:v>13.2034639509125</c:v>
                </c:pt>
                <c:pt idx="3034">
                  <c:v>13.2040880590281</c:v>
                </c:pt>
                <c:pt idx="3035">
                  <c:v>13.2046068592516</c:v>
                </c:pt>
                <c:pt idx="3036">
                  <c:v>13.2051841329528</c:v>
                </c:pt>
                <c:pt idx="3037">
                  <c:v>13.205299664824199</c:v>
                </c:pt>
                <c:pt idx="3038">
                  <c:v>13.2049943680566</c:v>
                </c:pt>
                <c:pt idx="3039">
                  <c:v>13.2100773451909</c:v>
                </c:pt>
                <c:pt idx="3040">
                  <c:v>13.215022370106601</c:v>
                </c:pt>
                <c:pt idx="3041">
                  <c:v>13.2196066243131</c:v>
                </c:pt>
                <c:pt idx="3042">
                  <c:v>13.2242504330516</c:v>
                </c:pt>
                <c:pt idx="3043">
                  <c:v>13.227484098339801</c:v>
                </c:pt>
                <c:pt idx="3044">
                  <c:v>13.2307543806045</c:v>
                </c:pt>
                <c:pt idx="3045">
                  <c:v>13.234097423324901</c:v>
                </c:pt>
                <c:pt idx="3046">
                  <c:v>13.2376321892151</c:v>
                </c:pt>
                <c:pt idx="3047">
                  <c:v>13.2413834645349</c:v>
                </c:pt>
                <c:pt idx="3048">
                  <c:v>13.2460054601876</c:v>
                </c:pt>
                <c:pt idx="3049">
                  <c:v>13.2511271867763</c:v>
                </c:pt>
                <c:pt idx="3050">
                  <c:v>13.255691762998101</c:v>
                </c:pt>
                <c:pt idx="3051">
                  <c:v>13.2611605131129</c:v>
                </c:pt>
                <c:pt idx="3052">
                  <c:v>13.266767129232401</c:v>
                </c:pt>
                <c:pt idx="3053">
                  <c:v>13.272374466776601</c:v>
                </c:pt>
                <c:pt idx="3054">
                  <c:v>13.2778118520344</c:v>
                </c:pt>
                <c:pt idx="3055">
                  <c:v>13.2833956354348</c:v>
                </c:pt>
                <c:pt idx="3056">
                  <c:v>13.2891008135562</c:v>
                </c:pt>
                <c:pt idx="3057">
                  <c:v>13.2948703123079</c:v>
                </c:pt>
                <c:pt idx="3058">
                  <c:v>13.299057803261199</c:v>
                </c:pt>
                <c:pt idx="3059">
                  <c:v>13.3036906262993</c:v>
                </c:pt>
                <c:pt idx="3060">
                  <c:v>13.308402975426301</c:v>
                </c:pt>
                <c:pt idx="3061">
                  <c:v>13.3134059023622</c:v>
                </c:pt>
                <c:pt idx="3062">
                  <c:v>13.316563932565799</c:v>
                </c:pt>
                <c:pt idx="3063">
                  <c:v>13.320099210112399</c:v>
                </c:pt>
                <c:pt idx="3064">
                  <c:v>13.3260536069998</c:v>
                </c:pt>
                <c:pt idx="3065">
                  <c:v>13.3321104177168</c:v>
                </c:pt>
                <c:pt idx="3066">
                  <c:v>13.3374913543598</c:v>
                </c:pt>
                <c:pt idx="3067">
                  <c:v>13.342947283725</c:v>
                </c:pt>
                <c:pt idx="3068">
                  <c:v>13.3522926878771</c:v>
                </c:pt>
                <c:pt idx="3069">
                  <c:v>13.361792423731099</c:v>
                </c:pt>
                <c:pt idx="3070">
                  <c:v>13.370982719451099</c:v>
                </c:pt>
                <c:pt idx="3071">
                  <c:v>13.3804837460355</c:v>
                </c:pt>
                <c:pt idx="3072">
                  <c:v>13.390159907156599</c:v>
                </c:pt>
                <c:pt idx="3073">
                  <c:v>13.399860974586099</c:v>
                </c:pt>
                <c:pt idx="3074">
                  <c:v>13.4099888966321</c:v>
                </c:pt>
                <c:pt idx="3075">
                  <c:v>13.420582270801299</c:v>
                </c:pt>
                <c:pt idx="3076">
                  <c:v>13.4267002262493</c:v>
                </c:pt>
                <c:pt idx="3077">
                  <c:v>13.434630469475399</c:v>
                </c:pt>
                <c:pt idx="3078">
                  <c:v>13.441851032049501</c:v>
                </c:pt>
                <c:pt idx="3079">
                  <c:v>13.4501757002767</c:v>
                </c:pt>
                <c:pt idx="3080">
                  <c:v>13.457117536390401</c:v>
                </c:pt>
                <c:pt idx="3081">
                  <c:v>13.4656249169534</c:v>
                </c:pt>
                <c:pt idx="3082">
                  <c:v>13.474314696945401</c:v>
                </c:pt>
                <c:pt idx="3083">
                  <c:v>13.4850290405663</c:v>
                </c:pt>
                <c:pt idx="3084">
                  <c:v>13.495703913350701</c:v>
                </c:pt>
                <c:pt idx="3085">
                  <c:v>13.5053803726508</c:v>
                </c:pt>
                <c:pt idx="3086">
                  <c:v>13.5149541702728</c:v>
                </c:pt>
                <c:pt idx="3087">
                  <c:v>13.523990846399901</c:v>
                </c:pt>
                <c:pt idx="3088">
                  <c:v>13.5362752122546</c:v>
                </c:pt>
                <c:pt idx="3089">
                  <c:v>13.5451746063681</c:v>
                </c:pt>
                <c:pt idx="3090">
                  <c:v>13.5549542381266</c:v>
                </c:pt>
                <c:pt idx="3091">
                  <c:v>13.55253816662</c:v>
                </c:pt>
                <c:pt idx="3092">
                  <c:v>13.5502579391799</c:v>
                </c:pt>
                <c:pt idx="3093">
                  <c:v>13.548083825560701</c:v>
                </c:pt>
                <c:pt idx="3094">
                  <c:v>13.546680476902999</c:v>
                </c:pt>
                <c:pt idx="3095">
                  <c:v>13.545092003077601</c:v>
                </c:pt>
                <c:pt idx="3096">
                  <c:v>13.544921984278499</c:v>
                </c:pt>
                <c:pt idx="3097">
                  <c:v>13.5444718300148</c:v>
                </c:pt>
                <c:pt idx="3098">
                  <c:v>13.5442404882773</c:v>
                </c:pt>
                <c:pt idx="3099">
                  <c:v>13.5442555859211</c:v>
                </c:pt>
                <c:pt idx="3100">
                  <c:v>13.5443501600886</c:v>
                </c:pt>
                <c:pt idx="3101">
                  <c:v>13.5446636352314</c:v>
                </c:pt>
                <c:pt idx="3102">
                  <c:v>13.5398163203955</c:v>
                </c:pt>
                <c:pt idx="3103">
                  <c:v>13.540141591624399</c:v>
                </c:pt>
                <c:pt idx="3104">
                  <c:v>13.5428356575429</c:v>
                </c:pt>
                <c:pt idx="3105">
                  <c:v>13.542437764031099</c:v>
                </c:pt>
                <c:pt idx="3106">
                  <c:v>13.543797175251401</c:v>
                </c:pt>
                <c:pt idx="3107">
                  <c:v>13.545062251538999</c:v>
                </c:pt>
                <c:pt idx="3108">
                  <c:v>13.546394688954599</c:v>
                </c:pt>
                <c:pt idx="3109">
                  <c:v>13.555778923546701</c:v>
                </c:pt>
                <c:pt idx="3110">
                  <c:v>13.565202192973199</c:v>
                </c:pt>
                <c:pt idx="3111">
                  <c:v>13.574651118297201</c:v>
                </c:pt>
                <c:pt idx="3112">
                  <c:v>13.5834655928651</c:v>
                </c:pt>
                <c:pt idx="3113">
                  <c:v>13.5838805494477</c:v>
                </c:pt>
                <c:pt idx="3114">
                  <c:v>13.5842447112685</c:v>
                </c:pt>
                <c:pt idx="3115">
                  <c:v>13.5903005066604</c:v>
                </c:pt>
                <c:pt idx="3116">
                  <c:v>13.591418837352499</c:v>
                </c:pt>
                <c:pt idx="3117">
                  <c:v>13.590437847621001</c:v>
                </c:pt>
                <c:pt idx="3118">
                  <c:v>13.5900219771649</c:v>
                </c:pt>
                <c:pt idx="3119">
                  <c:v>13.5891368782027</c:v>
                </c:pt>
                <c:pt idx="3120">
                  <c:v>13.5902400506522</c:v>
                </c:pt>
                <c:pt idx="3121">
                  <c:v>13.591233354081499</c:v>
                </c:pt>
                <c:pt idx="3122">
                  <c:v>13.5922123063387</c:v>
                </c:pt>
                <c:pt idx="3123">
                  <c:v>13.589312012916601</c:v>
                </c:pt>
                <c:pt idx="3124">
                  <c:v>13.586410702415099</c:v>
                </c:pt>
                <c:pt idx="3125">
                  <c:v>13.583524521108799</c:v>
                </c:pt>
                <c:pt idx="3126">
                  <c:v>13.5807983464942</c:v>
                </c:pt>
                <c:pt idx="3127">
                  <c:v>13.5796997710561</c:v>
                </c:pt>
                <c:pt idx="3128">
                  <c:v>13.5782329385328</c:v>
                </c:pt>
                <c:pt idx="3129">
                  <c:v>13.5798444860191</c:v>
                </c:pt>
                <c:pt idx="3130">
                  <c:v>13.5814681950242</c:v>
                </c:pt>
                <c:pt idx="3131">
                  <c:v>13.583330912192899</c:v>
                </c:pt>
                <c:pt idx="3132">
                  <c:v>13.583481745773099</c:v>
                </c:pt>
                <c:pt idx="3133">
                  <c:v>13.5836539350008</c:v>
                </c:pt>
                <c:pt idx="3134">
                  <c:v>13.5860446653486</c:v>
                </c:pt>
                <c:pt idx="3135">
                  <c:v>13.5871133594067</c:v>
                </c:pt>
                <c:pt idx="3136">
                  <c:v>13.5878502652868</c:v>
                </c:pt>
                <c:pt idx="3137">
                  <c:v>13.594508792788901</c:v>
                </c:pt>
                <c:pt idx="3138">
                  <c:v>13.601314024646801</c:v>
                </c:pt>
                <c:pt idx="3139">
                  <c:v>13.6074262902823</c:v>
                </c:pt>
                <c:pt idx="3140">
                  <c:v>13.613856002711399</c:v>
                </c:pt>
                <c:pt idx="3141">
                  <c:v>13.6174203997757</c:v>
                </c:pt>
                <c:pt idx="3142">
                  <c:v>13.6175794507375</c:v>
                </c:pt>
                <c:pt idx="3143">
                  <c:v>13.6178573562821</c:v>
                </c:pt>
                <c:pt idx="3144">
                  <c:v>13.6235055972758</c:v>
                </c:pt>
                <c:pt idx="3145">
                  <c:v>13.626324386412699</c:v>
                </c:pt>
                <c:pt idx="3146">
                  <c:v>13.629075350810799</c:v>
                </c:pt>
                <c:pt idx="3147">
                  <c:v>13.6338548508625</c:v>
                </c:pt>
                <c:pt idx="3148">
                  <c:v>13.638452288226301</c:v>
                </c:pt>
                <c:pt idx="3149">
                  <c:v>13.641585561237701</c:v>
                </c:pt>
                <c:pt idx="3150">
                  <c:v>13.644925337811699</c:v>
                </c:pt>
                <c:pt idx="3151">
                  <c:v>13.648410943441601</c:v>
                </c:pt>
                <c:pt idx="3152">
                  <c:v>13.6525199678421</c:v>
                </c:pt>
                <c:pt idx="3153">
                  <c:v>13.6523372375317</c:v>
                </c:pt>
                <c:pt idx="3154">
                  <c:v>13.652201989592999</c:v>
                </c:pt>
                <c:pt idx="3155">
                  <c:v>13.651089508324</c:v>
                </c:pt>
                <c:pt idx="3156">
                  <c:v>13.6494391485367</c:v>
                </c:pt>
                <c:pt idx="3157">
                  <c:v>13.649078377737901</c:v>
                </c:pt>
                <c:pt idx="3158">
                  <c:v>13.647585264359201</c:v>
                </c:pt>
                <c:pt idx="3159">
                  <c:v>13.647022202442001</c:v>
                </c:pt>
                <c:pt idx="3160">
                  <c:v>13.65001032422</c:v>
                </c:pt>
                <c:pt idx="3161">
                  <c:v>13.6530092683701</c:v>
                </c:pt>
                <c:pt idx="3162">
                  <c:v>13.6558441896817</c:v>
                </c:pt>
                <c:pt idx="3163">
                  <c:v>13.655798422447701</c:v>
                </c:pt>
                <c:pt idx="3164">
                  <c:v>13.656232551705701</c:v>
                </c:pt>
                <c:pt idx="3165">
                  <c:v>13.6593465750822</c:v>
                </c:pt>
                <c:pt idx="3166">
                  <c:v>13.662632939163901</c:v>
                </c:pt>
                <c:pt idx="3167">
                  <c:v>13.6568331468361</c:v>
                </c:pt>
                <c:pt idx="3168">
                  <c:v>13.6466168692672</c:v>
                </c:pt>
                <c:pt idx="3169">
                  <c:v>13.6366453163965</c:v>
                </c:pt>
                <c:pt idx="3170">
                  <c:v>13.6262928480916</c:v>
                </c:pt>
                <c:pt idx="3171">
                  <c:v>13.616054564079199</c:v>
                </c:pt>
                <c:pt idx="3172">
                  <c:v>13.6109094745524</c:v>
                </c:pt>
                <c:pt idx="3173">
                  <c:v>13.606077695208601</c:v>
                </c:pt>
                <c:pt idx="3174">
                  <c:v>13.601507868408801</c:v>
                </c:pt>
                <c:pt idx="3175">
                  <c:v>13.605787097695099</c:v>
                </c:pt>
                <c:pt idx="3176">
                  <c:v>13.6098896120284</c:v>
                </c:pt>
                <c:pt idx="3177">
                  <c:v>13.614045233428</c:v>
                </c:pt>
                <c:pt idx="3178">
                  <c:v>13.618404174616</c:v>
                </c:pt>
                <c:pt idx="3179">
                  <c:v>13.618726828505601</c:v>
                </c:pt>
                <c:pt idx="3180">
                  <c:v>13.624154083087101</c:v>
                </c:pt>
                <c:pt idx="3181">
                  <c:v>13.6279195430938</c:v>
                </c:pt>
                <c:pt idx="3182">
                  <c:v>13.632909840548701</c:v>
                </c:pt>
                <c:pt idx="3183">
                  <c:v>13.636892327341499</c:v>
                </c:pt>
                <c:pt idx="3184">
                  <c:v>13.6419592684516</c:v>
                </c:pt>
                <c:pt idx="3185">
                  <c:v>13.647677151357</c:v>
                </c:pt>
                <c:pt idx="3186">
                  <c:v>13.6533235003717</c:v>
                </c:pt>
                <c:pt idx="3187">
                  <c:v>13.6589723523121</c:v>
                </c:pt>
                <c:pt idx="3188">
                  <c:v>13.664593053328501</c:v>
                </c:pt>
                <c:pt idx="3189">
                  <c:v>13.670128932150099</c:v>
                </c:pt>
                <c:pt idx="3190">
                  <c:v>13.675859880275899</c:v>
                </c:pt>
                <c:pt idx="3191">
                  <c:v>13.6816645275676</c:v>
                </c:pt>
                <c:pt idx="3192">
                  <c:v>13.687631400628799</c:v>
                </c:pt>
                <c:pt idx="3193">
                  <c:v>13.692854976419699</c:v>
                </c:pt>
                <c:pt idx="3194">
                  <c:v>13.697091097191899</c:v>
                </c:pt>
                <c:pt idx="3195">
                  <c:v>13.702651714342</c:v>
                </c:pt>
                <c:pt idx="3196">
                  <c:v>13.708247699937999</c:v>
                </c:pt>
                <c:pt idx="3197">
                  <c:v>13.7137670380815</c:v>
                </c:pt>
                <c:pt idx="3198">
                  <c:v>13.718280058458101</c:v>
                </c:pt>
                <c:pt idx="3199">
                  <c:v>13.7227539870357</c:v>
                </c:pt>
                <c:pt idx="3200">
                  <c:v>13.727357204710399</c:v>
                </c:pt>
                <c:pt idx="3201">
                  <c:v>13.732249624027499</c:v>
                </c:pt>
                <c:pt idx="3202">
                  <c:v>13.7368590839031</c:v>
                </c:pt>
                <c:pt idx="3203">
                  <c:v>13.740937542004801</c:v>
                </c:pt>
                <c:pt idx="3204">
                  <c:v>13.744617387959799</c:v>
                </c:pt>
                <c:pt idx="3205">
                  <c:v>13.7490848552219</c:v>
                </c:pt>
                <c:pt idx="3206">
                  <c:v>13.753646198097501</c:v>
                </c:pt>
                <c:pt idx="3207">
                  <c:v>13.7581965050436</c:v>
                </c:pt>
                <c:pt idx="3208">
                  <c:v>13.7627757373211</c:v>
                </c:pt>
                <c:pt idx="3209">
                  <c:v>13.7674650474309</c:v>
                </c:pt>
                <c:pt idx="3210">
                  <c:v>13.7633663812086</c:v>
                </c:pt>
                <c:pt idx="3211">
                  <c:v>13.758996194333401</c:v>
                </c:pt>
                <c:pt idx="3212">
                  <c:v>13.754822695821799</c:v>
                </c:pt>
                <c:pt idx="3213">
                  <c:v>13.751137336133199</c:v>
                </c:pt>
                <c:pt idx="3214">
                  <c:v>13.7462357210965</c:v>
                </c:pt>
                <c:pt idx="3215">
                  <c:v>13.7421471600631</c:v>
                </c:pt>
                <c:pt idx="3216">
                  <c:v>13.738184443624201</c:v>
                </c:pt>
                <c:pt idx="3217">
                  <c:v>13.732450245042701</c:v>
                </c:pt>
                <c:pt idx="3218">
                  <c:v>13.7292607726969</c:v>
                </c:pt>
                <c:pt idx="3219">
                  <c:v>13.726139003486001</c:v>
                </c:pt>
                <c:pt idx="3220">
                  <c:v>13.723180997057399</c:v>
                </c:pt>
                <c:pt idx="3221">
                  <c:v>13.7171996377225</c:v>
                </c:pt>
                <c:pt idx="3222">
                  <c:v>13.711207307560599</c:v>
                </c:pt>
                <c:pt idx="3223">
                  <c:v>13.706495696772301</c:v>
                </c:pt>
                <c:pt idx="3224">
                  <c:v>13.699989384917799</c:v>
                </c:pt>
                <c:pt idx="3225">
                  <c:v>13.693154012634899</c:v>
                </c:pt>
                <c:pt idx="3226">
                  <c:v>13.6863616265177</c:v>
                </c:pt>
                <c:pt idx="3227">
                  <c:v>13.6795559335661</c:v>
                </c:pt>
                <c:pt idx="3228">
                  <c:v>13.672746921347001</c:v>
                </c:pt>
                <c:pt idx="3229">
                  <c:v>13.663600933115299</c:v>
                </c:pt>
                <c:pt idx="3230">
                  <c:v>13.6545016757801</c:v>
                </c:pt>
                <c:pt idx="3231">
                  <c:v>13.6464233362484</c:v>
                </c:pt>
                <c:pt idx="3232">
                  <c:v>13.6381972220612</c:v>
                </c:pt>
                <c:pt idx="3233">
                  <c:v>13.6296468739066</c:v>
                </c:pt>
                <c:pt idx="3234">
                  <c:v>13.621033422115399</c:v>
                </c:pt>
                <c:pt idx="3235">
                  <c:v>13.6124941235077</c:v>
                </c:pt>
                <c:pt idx="3236">
                  <c:v>13.6044362951029</c:v>
                </c:pt>
                <c:pt idx="3237">
                  <c:v>13.594894269754599</c:v>
                </c:pt>
                <c:pt idx="3238">
                  <c:v>13.5865282134039</c:v>
                </c:pt>
                <c:pt idx="3239">
                  <c:v>13.578176261700101</c:v>
                </c:pt>
                <c:pt idx="3240">
                  <c:v>13.5697898069588</c:v>
                </c:pt>
                <c:pt idx="3241">
                  <c:v>13.5615275344646</c:v>
                </c:pt>
                <c:pt idx="3242">
                  <c:v>13.553414102676401</c:v>
                </c:pt>
                <c:pt idx="3243">
                  <c:v>13.5452912067183</c:v>
                </c:pt>
                <c:pt idx="3244">
                  <c:v>13.537188955006201</c:v>
                </c:pt>
                <c:pt idx="3245">
                  <c:v>13.5290074951672</c:v>
                </c:pt>
                <c:pt idx="3246">
                  <c:v>13.520763089924101</c:v>
                </c:pt>
                <c:pt idx="3247">
                  <c:v>13.5126318702438</c:v>
                </c:pt>
                <c:pt idx="3248">
                  <c:v>13.503429907160999</c:v>
                </c:pt>
                <c:pt idx="3249">
                  <c:v>13.494241702777201</c:v>
                </c:pt>
                <c:pt idx="3250">
                  <c:v>13.485158787665499</c:v>
                </c:pt>
                <c:pt idx="3251">
                  <c:v>13.476312444005501</c:v>
                </c:pt>
                <c:pt idx="3252">
                  <c:v>13.4674773892802</c:v>
                </c:pt>
                <c:pt idx="3253">
                  <c:v>13.4585373219165</c:v>
                </c:pt>
                <c:pt idx="3254">
                  <c:v>13.449710338391601</c:v>
                </c:pt>
                <c:pt idx="3255">
                  <c:v>13.4445796984617</c:v>
                </c:pt>
                <c:pt idx="3256">
                  <c:v>13.439212490605399</c:v>
                </c:pt>
                <c:pt idx="3257">
                  <c:v>13.4322693647502</c:v>
                </c:pt>
                <c:pt idx="3258">
                  <c:v>13.4248656454821</c:v>
                </c:pt>
                <c:pt idx="3259">
                  <c:v>13.415319255121799</c:v>
                </c:pt>
                <c:pt idx="3260">
                  <c:v>13.407608256806601</c:v>
                </c:pt>
                <c:pt idx="3261">
                  <c:v>13.399947480049301</c:v>
                </c:pt>
                <c:pt idx="3262">
                  <c:v>13.3925496714491</c:v>
                </c:pt>
                <c:pt idx="3263">
                  <c:v>13.385183641711</c:v>
                </c:pt>
                <c:pt idx="3264">
                  <c:v>13.376883559488601</c:v>
                </c:pt>
                <c:pt idx="3265">
                  <c:v>13.368646311969799</c:v>
                </c:pt>
                <c:pt idx="3266">
                  <c:v>13.361677178250799</c:v>
                </c:pt>
                <c:pt idx="3267">
                  <c:v>13.3555821095767</c:v>
                </c:pt>
                <c:pt idx="3268">
                  <c:v>13.3484004354523</c:v>
                </c:pt>
                <c:pt idx="3269">
                  <c:v>13.3411034932442</c:v>
                </c:pt>
                <c:pt idx="3270">
                  <c:v>13.333935753691099</c:v>
                </c:pt>
                <c:pt idx="3271">
                  <c:v>13.327491208860099</c:v>
                </c:pt>
                <c:pt idx="3272">
                  <c:v>13.3209814167195</c:v>
                </c:pt>
                <c:pt idx="3273">
                  <c:v>13.3140670309319</c:v>
                </c:pt>
                <c:pt idx="3274">
                  <c:v>13.3069691502879</c:v>
                </c:pt>
                <c:pt idx="3275">
                  <c:v>13.2981283893973</c:v>
                </c:pt>
                <c:pt idx="3276">
                  <c:v>13.2880174457725</c:v>
                </c:pt>
                <c:pt idx="3277">
                  <c:v>13.279374164191299</c:v>
                </c:pt>
                <c:pt idx="3278">
                  <c:v>13.269895784077899</c:v>
                </c:pt>
                <c:pt idx="3279">
                  <c:v>13.260509048455001</c:v>
                </c:pt>
                <c:pt idx="3280">
                  <c:v>13.2509035040126</c:v>
                </c:pt>
                <c:pt idx="3281">
                  <c:v>13.2413473680833</c:v>
                </c:pt>
                <c:pt idx="3282">
                  <c:v>13.229596257128501</c:v>
                </c:pt>
                <c:pt idx="3283">
                  <c:v>13.217864992848099</c:v>
                </c:pt>
                <c:pt idx="3284">
                  <c:v>13.2064510672651</c:v>
                </c:pt>
                <c:pt idx="3285">
                  <c:v>13.195086789044501</c:v>
                </c:pt>
                <c:pt idx="3286">
                  <c:v>13.184009135527999</c:v>
                </c:pt>
                <c:pt idx="3287">
                  <c:v>13.172186576347</c:v>
                </c:pt>
                <c:pt idx="3288">
                  <c:v>13.1608151769189</c:v>
                </c:pt>
                <c:pt idx="3289">
                  <c:v>13.150983502956899</c:v>
                </c:pt>
                <c:pt idx="3290">
                  <c:v>13.141296618534</c:v>
                </c:pt>
                <c:pt idx="3291">
                  <c:v>13.131457244686599</c:v>
                </c:pt>
                <c:pt idx="3292">
                  <c:v>13.1214886602049</c:v>
                </c:pt>
                <c:pt idx="3293">
                  <c:v>13.1125871338301</c:v>
                </c:pt>
                <c:pt idx="3294">
                  <c:v>13.1040133885298</c:v>
                </c:pt>
                <c:pt idx="3295">
                  <c:v>13.0959536628657</c:v>
                </c:pt>
                <c:pt idx="3296">
                  <c:v>13.0878409732038</c:v>
                </c:pt>
                <c:pt idx="3297">
                  <c:v>13.0797735109819</c:v>
                </c:pt>
                <c:pt idx="3298">
                  <c:v>13.0716921113504</c:v>
                </c:pt>
                <c:pt idx="3299">
                  <c:v>13.0617318820862</c:v>
                </c:pt>
                <c:pt idx="3300">
                  <c:v>13.053564010994499</c:v>
                </c:pt>
                <c:pt idx="3301">
                  <c:v>13.045468858710301</c:v>
                </c:pt>
                <c:pt idx="3302">
                  <c:v>13.037486934634</c:v>
                </c:pt>
                <c:pt idx="3303">
                  <c:v>13.0288609124377</c:v>
                </c:pt>
                <c:pt idx="3304">
                  <c:v>13.0217535588489</c:v>
                </c:pt>
                <c:pt idx="3305">
                  <c:v>13.015551838233501</c:v>
                </c:pt>
                <c:pt idx="3306">
                  <c:v>13.0093674922253</c:v>
                </c:pt>
                <c:pt idx="3307">
                  <c:v>13.003372224276999</c:v>
                </c:pt>
                <c:pt idx="3308">
                  <c:v>12.997438232258</c:v>
                </c:pt>
                <c:pt idx="3309">
                  <c:v>12.9849810480749</c:v>
                </c:pt>
                <c:pt idx="3310">
                  <c:v>12.9734002849414</c:v>
                </c:pt>
                <c:pt idx="3311">
                  <c:v>12.961384458041101</c:v>
                </c:pt>
                <c:pt idx="3312">
                  <c:v>12.9483504932033</c:v>
                </c:pt>
                <c:pt idx="3313">
                  <c:v>12.935552813717701</c:v>
                </c:pt>
                <c:pt idx="3314">
                  <c:v>12.923680748381299</c:v>
                </c:pt>
                <c:pt idx="3315">
                  <c:v>12.9118580060324</c:v>
                </c:pt>
                <c:pt idx="3316">
                  <c:v>12.899959470367399</c:v>
                </c:pt>
                <c:pt idx="3317">
                  <c:v>12.887604949739901</c:v>
                </c:pt>
                <c:pt idx="3318">
                  <c:v>12.8754980536439</c:v>
                </c:pt>
                <c:pt idx="3319">
                  <c:v>12.862446451787999</c:v>
                </c:pt>
                <c:pt idx="3320">
                  <c:v>12.8494094813505</c:v>
                </c:pt>
                <c:pt idx="3321">
                  <c:v>12.837292961150499</c:v>
                </c:pt>
                <c:pt idx="3322">
                  <c:v>12.8249297362294</c:v>
                </c:pt>
                <c:pt idx="3323">
                  <c:v>12.8127925775054</c:v>
                </c:pt>
                <c:pt idx="3324">
                  <c:v>12.800746051477001</c:v>
                </c:pt>
                <c:pt idx="3325">
                  <c:v>12.788884809713901</c:v>
                </c:pt>
                <c:pt idx="3326">
                  <c:v>12.7795354772256</c:v>
                </c:pt>
                <c:pt idx="3327">
                  <c:v>12.770333143560901</c:v>
                </c:pt>
                <c:pt idx="3328">
                  <c:v>12.761160498789501</c:v>
                </c:pt>
                <c:pt idx="3329">
                  <c:v>12.7520964139164</c:v>
                </c:pt>
                <c:pt idx="3330">
                  <c:v>12.746072005305001</c:v>
                </c:pt>
                <c:pt idx="3331">
                  <c:v>12.740122887117799</c:v>
                </c:pt>
                <c:pt idx="3332">
                  <c:v>12.7315588202963</c:v>
                </c:pt>
                <c:pt idx="3333">
                  <c:v>12.7250743109943</c:v>
                </c:pt>
                <c:pt idx="3334">
                  <c:v>12.7187659793435</c:v>
                </c:pt>
                <c:pt idx="3335">
                  <c:v>12.710146005293501</c:v>
                </c:pt>
                <c:pt idx="3336">
                  <c:v>12.701097550873399</c:v>
                </c:pt>
                <c:pt idx="3337">
                  <c:v>12.6921144452812</c:v>
                </c:pt>
                <c:pt idx="3338">
                  <c:v>12.6831883187815</c:v>
                </c:pt>
                <c:pt idx="3339">
                  <c:v>12.6744674335237</c:v>
                </c:pt>
                <c:pt idx="3340">
                  <c:v>12.665791515065999</c:v>
                </c:pt>
                <c:pt idx="3341">
                  <c:v>12.660201391862101</c:v>
                </c:pt>
                <c:pt idx="3342">
                  <c:v>12.6524834677053</c:v>
                </c:pt>
                <c:pt idx="3343">
                  <c:v>12.645914245779201</c:v>
                </c:pt>
                <c:pt idx="3344">
                  <c:v>12.639052836567</c:v>
                </c:pt>
                <c:pt idx="3345">
                  <c:v>12.6322121228407</c:v>
                </c:pt>
                <c:pt idx="3346">
                  <c:v>12.6248555977878</c:v>
                </c:pt>
                <c:pt idx="3347">
                  <c:v>12.617526275689499</c:v>
                </c:pt>
                <c:pt idx="3348">
                  <c:v>12.609082599139199</c:v>
                </c:pt>
                <c:pt idx="3349">
                  <c:v>12.5985973181962</c:v>
                </c:pt>
                <c:pt idx="3350">
                  <c:v>12.5908694816391</c:v>
                </c:pt>
                <c:pt idx="3351">
                  <c:v>12.5831194633273</c:v>
                </c:pt>
                <c:pt idx="3352">
                  <c:v>12.5754390732268</c:v>
                </c:pt>
                <c:pt idx="3353">
                  <c:v>12.5651208567645</c:v>
                </c:pt>
                <c:pt idx="3354">
                  <c:v>12.5548579917995</c:v>
                </c:pt>
                <c:pt idx="3355">
                  <c:v>12.544671440057</c:v>
                </c:pt>
                <c:pt idx="3356">
                  <c:v>12.5345192204959</c:v>
                </c:pt>
                <c:pt idx="3357">
                  <c:v>12.527174182340101</c:v>
                </c:pt>
                <c:pt idx="3358">
                  <c:v>12.5197546050151</c:v>
                </c:pt>
                <c:pt idx="3359">
                  <c:v>12.509863974153401</c:v>
                </c:pt>
                <c:pt idx="3360">
                  <c:v>12.5001266426958</c:v>
                </c:pt>
                <c:pt idx="3361">
                  <c:v>12.4903843578711</c:v>
                </c:pt>
                <c:pt idx="3362">
                  <c:v>12.480751989246899</c:v>
                </c:pt>
                <c:pt idx="3363">
                  <c:v>12.472123997771201</c:v>
                </c:pt>
                <c:pt idx="3364">
                  <c:v>12.4633527002722</c:v>
                </c:pt>
                <c:pt idx="3365">
                  <c:v>12.4545643152709</c:v>
                </c:pt>
                <c:pt idx="3366">
                  <c:v>12.4461528983988</c:v>
                </c:pt>
                <c:pt idx="3367">
                  <c:v>12.4375755124245</c:v>
                </c:pt>
                <c:pt idx="3368">
                  <c:v>12.428815619645301</c:v>
                </c:pt>
                <c:pt idx="3369">
                  <c:v>12.420009924783599</c:v>
                </c:pt>
                <c:pt idx="3370">
                  <c:v>12.411270914279401</c:v>
                </c:pt>
                <c:pt idx="3371">
                  <c:v>12.4024081009907</c:v>
                </c:pt>
                <c:pt idx="3372">
                  <c:v>12.393722951096001</c:v>
                </c:pt>
                <c:pt idx="3373">
                  <c:v>12.3851047946373</c:v>
                </c:pt>
                <c:pt idx="3374">
                  <c:v>12.376588230166499</c:v>
                </c:pt>
                <c:pt idx="3375">
                  <c:v>12.368165616227801</c:v>
                </c:pt>
                <c:pt idx="3376">
                  <c:v>12.3583980376394</c:v>
                </c:pt>
                <c:pt idx="3377">
                  <c:v>12.350170925322001</c:v>
                </c:pt>
                <c:pt idx="3378">
                  <c:v>12.341872140440399</c:v>
                </c:pt>
                <c:pt idx="3379">
                  <c:v>12.333590554624999</c:v>
                </c:pt>
                <c:pt idx="3380">
                  <c:v>12.327734750406901</c:v>
                </c:pt>
                <c:pt idx="3381">
                  <c:v>12.320427173914901</c:v>
                </c:pt>
                <c:pt idx="3382">
                  <c:v>12.312999896556301</c:v>
                </c:pt>
                <c:pt idx="3383">
                  <c:v>12.305607506503501</c:v>
                </c:pt>
                <c:pt idx="3384">
                  <c:v>12.2983112123911</c:v>
                </c:pt>
                <c:pt idx="3385">
                  <c:v>12.288681905389801</c:v>
                </c:pt>
                <c:pt idx="3386">
                  <c:v>12.279059254283201</c:v>
                </c:pt>
                <c:pt idx="3387">
                  <c:v>12.269772867783599</c:v>
                </c:pt>
                <c:pt idx="3388">
                  <c:v>12.263028453549101</c:v>
                </c:pt>
                <c:pt idx="3389">
                  <c:v>12.2542169288475</c:v>
                </c:pt>
                <c:pt idx="3390">
                  <c:v>12.245479076026401</c:v>
                </c:pt>
                <c:pt idx="3391">
                  <c:v>12.2341165396632</c:v>
                </c:pt>
                <c:pt idx="3392">
                  <c:v>12.2247833063599</c:v>
                </c:pt>
                <c:pt idx="3393">
                  <c:v>12.2160511162284</c:v>
                </c:pt>
                <c:pt idx="3394">
                  <c:v>12.2095724442086</c:v>
                </c:pt>
                <c:pt idx="3395">
                  <c:v>12.202445475596299</c:v>
                </c:pt>
                <c:pt idx="3396">
                  <c:v>12.1954664162634</c:v>
                </c:pt>
                <c:pt idx="3397">
                  <c:v>12.1885763300726</c:v>
                </c:pt>
                <c:pt idx="3398">
                  <c:v>12.1826848415953</c:v>
                </c:pt>
                <c:pt idx="3399">
                  <c:v>12.1762455361491</c:v>
                </c:pt>
                <c:pt idx="3400">
                  <c:v>12.169891394012501</c:v>
                </c:pt>
                <c:pt idx="3401">
                  <c:v>12.1639909057929</c:v>
                </c:pt>
                <c:pt idx="3402">
                  <c:v>12.158105314603899</c:v>
                </c:pt>
                <c:pt idx="3403">
                  <c:v>12.1520973267321</c:v>
                </c:pt>
                <c:pt idx="3404">
                  <c:v>12.146135212276301</c:v>
                </c:pt>
                <c:pt idx="3405">
                  <c:v>12.1408363607423</c:v>
                </c:pt>
                <c:pt idx="3406">
                  <c:v>12.135530650177101</c:v>
                </c:pt>
                <c:pt idx="3407">
                  <c:v>12.1306775828106</c:v>
                </c:pt>
                <c:pt idx="3408">
                  <c:v>12.1261359945025</c:v>
                </c:pt>
                <c:pt idx="3409">
                  <c:v>12.121650615059799</c:v>
                </c:pt>
                <c:pt idx="3410">
                  <c:v>12.117982186700599</c:v>
                </c:pt>
                <c:pt idx="3411">
                  <c:v>12.113299300181099</c:v>
                </c:pt>
                <c:pt idx="3412">
                  <c:v>12.108660237552201</c:v>
                </c:pt>
                <c:pt idx="3413">
                  <c:v>12.104031590107301</c:v>
                </c:pt>
                <c:pt idx="3414">
                  <c:v>12.0995594174916</c:v>
                </c:pt>
                <c:pt idx="3415">
                  <c:v>12.095097406479001</c:v>
                </c:pt>
                <c:pt idx="3416">
                  <c:v>12.0906769972772</c:v>
                </c:pt>
                <c:pt idx="3417">
                  <c:v>12.086302926968999</c:v>
                </c:pt>
                <c:pt idx="3418">
                  <c:v>12.0803077627295</c:v>
                </c:pt>
                <c:pt idx="3419">
                  <c:v>12.0763281953432</c:v>
                </c:pt>
                <c:pt idx="3420">
                  <c:v>12.072686751533</c:v>
                </c:pt>
                <c:pt idx="3421">
                  <c:v>12.068429884566999</c:v>
                </c:pt>
                <c:pt idx="3422">
                  <c:v>12.0642235206546</c:v>
                </c:pt>
                <c:pt idx="3423">
                  <c:v>12.0598716546963</c:v>
                </c:pt>
                <c:pt idx="3424">
                  <c:v>12.0554306126106</c:v>
                </c:pt>
                <c:pt idx="3425">
                  <c:v>12.051137402177</c:v>
                </c:pt>
                <c:pt idx="3426">
                  <c:v>12.047339102527999</c:v>
                </c:pt>
                <c:pt idx="3427">
                  <c:v>12.042202966843901</c:v>
                </c:pt>
                <c:pt idx="3428">
                  <c:v>12.037342221144799</c:v>
                </c:pt>
                <c:pt idx="3429">
                  <c:v>12.0329315394199</c:v>
                </c:pt>
                <c:pt idx="3430">
                  <c:v>12.028717725025199</c:v>
                </c:pt>
                <c:pt idx="3431">
                  <c:v>12.022874881444899</c:v>
                </c:pt>
                <c:pt idx="3432">
                  <c:v>12.0177359640542</c:v>
                </c:pt>
                <c:pt idx="3433">
                  <c:v>12.012950286271501</c:v>
                </c:pt>
                <c:pt idx="3434">
                  <c:v>12.0077523377971</c:v>
                </c:pt>
                <c:pt idx="3435">
                  <c:v>12.0029453302596</c:v>
                </c:pt>
                <c:pt idx="3436">
                  <c:v>11.998217615928301</c:v>
                </c:pt>
                <c:pt idx="3437">
                  <c:v>11.994294844426699</c:v>
                </c:pt>
                <c:pt idx="3438">
                  <c:v>11.9902505276663</c:v>
                </c:pt>
                <c:pt idx="3439">
                  <c:v>11.986309728341</c:v>
                </c:pt>
                <c:pt idx="3440">
                  <c:v>11.981838971336201</c:v>
                </c:pt>
                <c:pt idx="3441">
                  <c:v>11.980908604776699</c:v>
                </c:pt>
                <c:pt idx="3442">
                  <c:v>11.9799859862907</c:v>
                </c:pt>
                <c:pt idx="3443">
                  <c:v>11.979241023815</c:v>
                </c:pt>
                <c:pt idx="3444">
                  <c:v>11.976614630580899</c:v>
                </c:pt>
                <c:pt idx="3445">
                  <c:v>11.9722577798297</c:v>
                </c:pt>
                <c:pt idx="3446">
                  <c:v>11.968115676526599</c:v>
                </c:pt>
                <c:pt idx="3447">
                  <c:v>11.966007710383201</c:v>
                </c:pt>
                <c:pt idx="3448">
                  <c:v>11.963971894143199</c:v>
                </c:pt>
                <c:pt idx="3449">
                  <c:v>11.9600803230531</c:v>
                </c:pt>
                <c:pt idx="3450">
                  <c:v>11.956236957084601</c:v>
                </c:pt>
                <c:pt idx="3451">
                  <c:v>11.9517891955108</c:v>
                </c:pt>
                <c:pt idx="3452">
                  <c:v>11.948081385083601</c:v>
                </c:pt>
                <c:pt idx="3453">
                  <c:v>11.943212589331001</c:v>
                </c:pt>
                <c:pt idx="3454">
                  <c:v>11.9372932325001</c:v>
                </c:pt>
                <c:pt idx="3455">
                  <c:v>11.9314106064532</c:v>
                </c:pt>
                <c:pt idx="3456">
                  <c:v>11.925589399206</c:v>
                </c:pt>
                <c:pt idx="3457">
                  <c:v>11.919787401172</c:v>
                </c:pt>
                <c:pt idx="3458">
                  <c:v>11.9141638464042</c:v>
                </c:pt>
                <c:pt idx="3459">
                  <c:v>11.9086710216067</c:v>
                </c:pt>
                <c:pt idx="3460">
                  <c:v>11.9028761751725</c:v>
                </c:pt>
                <c:pt idx="3461">
                  <c:v>11.8971737694011</c:v>
                </c:pt>
                <c:pt idx="3462">
                  <c:v>11.8915561447199</c:v>
                </c:pt>
                <c:pt idx="3463">
                  <c:v>11.886095559416001</c:v>
                </c:pt>
                <c:pt idx="3464">
                  <c:v>11.8797435502174</c:v>
                </c:pt>
                <c:pt idx="3465">
                  <c:v>11.8733896150531</c:v>
                </c:pt>
                <c:pt idx="3466">
                  <c:v>11.8669593173178</c:v>
                </c:pt>
                <c:pt idx="3467">
                  <c:v>11.860652149986899</c:v>
                </c:pt>
                <c:pt idx="3468">
                  <c:v>11.854729462422499</c:v>
                </c:pt>
                <c:pt idx="3469">
                  <c:v>11.8489059468401</c:v>
                </c:pt>
                <c:pt idx="3470">
                  <c:v>11.842995212841</c:v>
                </c:pt>
                <c:pt idx="3471">
                  <c:v>11.8362427763605</c:v>
                </c:pt>
                <c:pt idx="3472">
                  <c:v>11.8299294129363</c:v>
                </c:pt>
                <c:pt idx="3473">
                  <c:v>11.8231401057682</c:v>
                </c:pt>
                <c:pt idx="3474">
                  <c:v>11.816504530489</c:v>
                </c:pt>
                <c:pt idx="3475">
                  <c:v>11.809371819181401</c:v>
                </c:pt>
                <c:pt idx="3476">
                  <c:v>11.802308761893199</c:v>
                </c:pt>
                <c:pt idx="3477">
                  <c:v>11.794473131061901</c:v>
                </c:pt>
                <c:pt idx="3478">
                  <c:v>11.7871978120262</c:v>
                </c:pt>
                <c:pt idx="3479">
                  <c:v>11.7796238106449</c:v>
                </c:pt>
                <c:pt idx="3480">
                  <c:v>11.77189177232</c:v>
                </c:pt>
                <c:pt idx="3481">
                  <c:v>11.7642586581887</c:v>
                </c:pt>
                <c:pt idx="3482">
                  <c:v>11.7566816906497</c:v>
                </c:pt>
                <c:pt idx="3483">
                  <c:v>11.7492707578512</c:v>
                </c:pt>
                <c:pt idx="3484">
                  <c:v>11.7403916612835</c:v>
                </c:pt>
                <c:pt idx="3485">
                  <c:v>11.7324650167788</c:v>
                </c:pt>
                <c:pt idx="3486">
                  <c:v>11.724462920842299</c:v>
                </c:pt>
                <c:pt idx="3487">
                  <c:v>11.716495427366</c:v>
                </c:pt>
                <c:pt idx="3488">
                  <c:v>11.706656600543599</c:v>
                </c:pt>
                <c:pt idx="3489">
                  <c:v>11.6967121870015</c:v>
                </c:pt>
                <c:pt idx="3490">
                  <c:v>11.686018359205301</c:v>
                </c:pt>
                <c:pt idx="3491">
                  <c:v>11.6752278963371</c:v>
                </c:pt>
                <c:pt idx="3492">
                  <c:v>11.6644046923173</c:v>
                </c:pt>
                <c:pt idx="3493">
                  <c:v>11.6532100424013</c:v>
                </c:pt>
                <c:pt idx="3494">
                  <c:v>11.6443821762269</c:v>
                </c:pt>
                <c:pt idx="3495">
                  <c:v>11.635483540708799</c:v>
                </c:pt>
                <c:pt idx="3496">
                  <c:v>11.6265374908543</c:v>
                </c:pt>
                <c:pt idx="3497">
                  <c:v>11.6181369382839</c:v>
                </c:pt>
                <c:pt idx="3498">
                  <c:v>11.609844304625099</c:v>
                </c:pt>
                <c:pt idx="3499">
                  <c:v>11.601258492054599</c:v>
                </c:pt>
                <c:pt idx="3500">
                  <c:v>11.595910348824299</c:v>
                </c:pt>
                <c:pt idx="3501">
                  <c:v>11.589857766102</c:v>
                </c:pt>
                <c:pt idx="3502">
                  <c:v>11.5838410964861</c:v>
                </c:pt>
                <c:pt idx="3503">
                  <c:v>11.577887654582501</c:v>
                </c:pt>
                <c:pt idx="3504">
                  <c:v>11.571278691049301</c:v>
                </c:pt>
                <c:pt idx="3505">
                  <c:v>11.564697788233801</c:v>
                </c:pt>
                <c:pt idx="3506">
                  <c:v>11.559052789678701</c:v>
                </c:pt>
                <c:pt idx="3507">
                  <c:v>11.5530586384582</c:v>
                </c:pt>
                <c:pt idx="3508">
                  <c:v>11.547260475717099</c:v>
                </c:pt>
                <c:pt idx="3509">
                  <c:v>11.541523274427799</c:v>
                </c:pt>
                <c:pt idx="3510">
                  <c:v>11.5340366603654</c:v>
                </c:pt>
                <c:pt idx="3511">
                  <c:v>11.5281796852562</c:v>
                </c:pt>
                <c:pt idx="3512">
                  <c:v>11.522444237773399</c:v>
                </c:pt>
                <c:pt idx="3513">
                  <c:v>11.5168446440904</c:v>
                </c:pt>
                <c:pt idx="3514">
                  <c:v>11.5111958966173</c:v>
                </c:pt>
                <c:pt idx="3515">
                  <c:v>11.510647006017599</c:v>
                </c:pt>
                <c:pt idx="3516">
                  <c:v>11.5103339476118</c:v>
                </c:pt>
                <c:pt idx="3517">
                  <c:v>11.5092355574218</c:v>
                </c:pt>
                <c:pt idx="3518">
                  <c:v>11.508214793492501</c:v>
                </c:pt>
                <c:pt idx="3519">
                  <c:v>11.5071870906722</c:v>
                </c:pt>
                <c:pt idx="3520">
                  <c:v>11.5062628177026</c:v>
                </c:pt>
                <c:pt idx="3521">
                  <c:v>11.5054999099931</c:v>
                </c:pt>
                <c:pt idx="3522">
                  <c:v>11.5046439193175</c:v>
                </c:pt>
                <c:pt idx="3523">
                  <c:v>11.503777046910001</c:v>
                </c:pt>
                <c:pt idx="3524">
                  <c:v>11.5029910114893</c:v>
                </c:pt>
                <c:pt idx="3525">
                  <c:v>11.5022344829577</c:v>
                </c:pt>
                <c:pt idx="3526">
                  <c:v>11.501477575032499</c:v>
                </c:pt>
                <c:pt idx="3527">
                  <c:v>11.500713064162399</c:v>
                </c:pt>
                <c:pt idx="3528">
                  <c:v>11.4999759022107</c:v>
                </c:pt>
                <c:pt idx="3529">
                  <c:v>11.497503603814</c:v>
                </c:pt>
                <c:pt idx="3530">
                  <c:v>11.495193210859799</c:v>
                </c:pt>
                <c:pt idx="3531">
                  <c:v>11.493171548568601</c:v>
                </c:pt>
                <c:pt idx="3532">
                  <c:v>11.4928167729765</c:v>
                </c:pt>
                <c:pt idx="3533">
                  <c:v>11.4922956933524</c:v>
                </c:pt>
                <c:pt idx="3534">
                  <c:v>11.4917995020077</c:v>
                </c:pt>
                <c:pt idx="3535">
                  <c:v>11.491135540825899</c:v>
                </c:pt>
                <c:pt idx="3536">
                  <c:v>11.4907598211904</c:v>
                </c:pt>
                <c:pt idx="3537">
                  <c:v>11.490367715479699</c:v>
                </c:pt>
                <c:pt idx="3538">
                  <c:v>11.490099249576099</c:v>
                </c:pt>
                <c:pt idx="3539">
                  <c:v>11.4898047461652</c:v>
                </c:pt>
                <c:pt idx="3540">
                  <c:v>11.489715031829199</c:v>
                </c:pt>
                <c:pt idx="3541">
                  <c:v>11.4888942801302</c:v>
                </c:pt>
                <c:pt idx="3542">
                  <c:v>11.486043231461</c:v>
                </c:pt>
                <c:pt idx="3543">
                  <c:v>11.484513247648801</c:v>
                </c:pt>
                <c:pt idx="3544">
                  <c:v>11.483015640421799</c:v>
                </c:pt>
                <c:pt idx="3545">
                  <c:v>11.478924533776899</c:v>
                </c:pt>
                <c:pt idx="3546">
                  <c:v>11.474896389846</c:v>
                </c:pt>
                <c:pt idx="3547">
                  <c:v>11.470737123781801</c:v>
                </c:pt>
                <c:pt idx="3548">
                  <c:v>11.4623510253133</c:v>
                </c:pt>
                <c:pt idx="3549">
                  <c:v>11.454211183783199</c:v>
                </c:pt>
                <c:pt idx="3550">
                  <c:v>11.4471204457376</c:v>
                </c:pt>
                <c:pt idx="3551">
                  <c:v>11.439793878845601</c:v>
                </c:pt>
                <c:pt idx="3552">
                  <c:v>11.433090598575699</c:v>
                </c:pt>
                <c:pt idx="3553">
                  <c:v>11.427050305448001</c:v>
                </c:pt>
                <c:pt idx="3554">
                  <c:v>11.4241555744042</c:v>
                </c:pt>
                <c:pt idx="3555">
                  <c:v>11.4243543997228</c:v>
                </c:pt>
                <c:pt idx="3556">
                  <c:v>11.4233190866494</c:v>
                </c:pt>
                <c:pt idx="3557">
                  <c:v>11.4213367856836</c:v>
                </c:pt>
                <c:pt idx="3558">
                  <c:v>11.419273787731401</c:v>
                </c:pt>
                <c:pt idx="3559">
                  <c:v>11.4173796235269</c:v>
                </c:pt>
                <c:pt idx="3560">
                  <c:v>11.417795253534701</c:v>
                </c:pt>
                <c:pt idx="3561">
                  <c:v>11.416281748222</c:v>
                </c:pt>
                <c:pt idx="3562">
                  <c:v>11.4163823048472</c:v>
                </c:pt>
                <c:pt idx="3563">
                  <c:v>11.4164373989934</c:v>
                </c:pt>
                <c:pt idx="3564">
                  <c:v>11.4170305049776</c:v>
                </c:pt>
                <c:pt idx="3565">
                  <c:v>11.4177362238848</c:v>
                </c:pt>
                <c:pt idx="3566">
                  <c:v>11.416542890283999</c:v>
                </c:pt>
                <c:pt idx="3567">
                  <c:v>11.412044377907</c:v>
                </c:pt>
                <c:pt idx="3568">
                  <c:v>11.4075608454004</c:v>
                </c:pt>
                <c:pt idx="3569">
                  <c:v>11.4056852670534</c:v>
                </c:pt>
                <c:pt idx="3570">
                  <c:v>11.403906372592299</c:v>
                </c:pt>
                <c:pt idx="3571">
                  <c:v>11.402303643356101</c:v>
                </c:pt>
                <c:pt idx="3572">
                  <c:v>11.398289798355499</c:v>
                </c:pt>
                <c:pt idx="3573">
                  <c:v>11.393540018246799</c:v>
                </c:pt>
                <c:pt idx="3574">
                  <c:v>11.3885629306632</c:v>
                </c:pt>
                <c:pt idx="3575">
                  <c:v>11.3838523083539</c:v>
                </c:pt>
                <c:pt idx="3576">
                  <c:v>11.379427908153501</c:v>
                </c:pt>
                <c:pt idx="3577">
                  <c:v>11.375109453525999</c:v>
                </c:pt>
                <c:pt idx="3578">
                  <c:v>11.371447338557701</c:v>
                </c:pt>
                <c:pt idx="3579">
                  <c:v>11.367839350906801</c:v>
                </c:pt>
                <c:pt idx="3580">
                  <c:v>11.3643006866787</c:v>
                </c:pt>
                <c:pt idx="3581">
                  <c:v>11.363259521162799</c:v>
                </c:pt>
                <c:pt idx="3582">
                  <c:v>11.362169584677901</c:v>
                </c:pt>
                <c:pt idx="3583">
                  <c:v>11.3602848547728</c:v>
                </c:pt>
                <c:pt idx="3584">
                  <c:v>11.3584471091262</c:v>
                </c:pt>
                <c:pt idx="3585">
                  <c:v>11.3566688832829</c:v>
                </c:pt>
                <c:pt idx="3586">
                  <c:v>11.354742987150701</c:v>
                </c:pt>
                <c:pt idx="3587">
                  <c:v>11.352836681389499</c:v>
                </c:pt>
                <c:pt idx="3588">
                  <c:v>11.3510286852789</c:v>
                </c:pt>
                <c:pt idx="3589">
                  <c:v>11.349029851272199</c:v>
                </c:pt>
                <c:pt idx="3590">
                  <c:v>11.355038894408301</c:v>
                </c:pt>
                <c:pt idx="3591">
                  <c:v>11.360847111784</c:v>
                </c:pt>
                <c:pt idx="3592">
                  <c:v>11.366549790491099</c:v>
                </c:pt>
                <c:pt idx="3593">
                  <c:v>11.3727338610109</c:v>
                </c:pt>
                <c:pt idx="3594">
                  <c:v>11.3787892690712</c:v>
                </c:pt>
                <c:pt idx="3595">
                  <c:v>11.3851502636186</c:v>
                </c:pt>
                <c:pt idx="3596">
                  <c:v>11.3906884627972</c:v>
                </c:pt>
                <c:pt idx="3597">
                  <c:v>11.3891758281523</c:v>
                </c:pt>
                <c:pt idx="3598">
                  <c:v>11.387651223057301</c:v>
                </c:pt>
                <c:pt idx="3599">
                  <c:v>11.3861575580079</c:v>
                </c:pt>
                <c:pt idx="3600">
                  <c:v>11.384786286467</c:v>
                </c:pt>
                <c:pt idx="3601">
                  <c:v>11.384544646034801</c:v>
                </c:pt>
                <c:pt idx="3602">
                  <c:v>11.384131893111601</c:v>
                </c:pt>
                <c:pt idx="3603">
                  <c:v>11.3837050632704</c:v>
                </c:pt>
                <c:pt idx="3604">
                  <c:v>11.3829120716318</c:v>
                </c:pt>
                <c:pt idx="3605">
                  <c:v>11.3824933019147</c:v>
                </c:pt>
                <c:pt idx="3606">
                  <c:v>11.3889490991151</c:v>
                </c:pt>
                <c:pt idx="3607">
                  <c:v>11.3885318789882</c:v>
                </c:pt>
                <c:pt idx="3608">
                  <c:v>11.3882349108942</c:v>
                </c:pt>
                <c:pt idx="3609">
                  <c:v>11.3880264777207</c:v>
                </c:pt>
                <c:pt idx="3610">
                  <c:v>11.387745246401799</c:v>
                </c:pt>
                <c:pt idx="3611">
                  <c:v>11.3874673514586</c:v>
                </c:pt>
                <c:pt idx="3612">
                  <c:v>11.387220894318601</c:v>
                </c:pt>
                <c:pt idx="3613">
                  <c:v>11.3868025335564</c:v>
                </c:pt>
                <c:pt idx="3614">
                  <c:v>11.3866492892999</c:v>
                </c:pt>
                <c:pt idx="3615">
                  <c:v>11.3863633473393</c:v>
                </c:pt>
                <c:pt idx="3616">
                  <c:v>11.3928507940738</c:v>
                </c:pt>
                <c:pt idx="3617">
                  <c:v>11.399235645187099</c:v>
                </c:pt>
                <c:pt idx="3618">
                  <c:v>11.3992799036113</c:v>
                </c:pt>
                <c:pt idx="3619">
                  <c:v>11.398984079273101</c:v>
                </c:pt>
                <c:pt idx="3620">
                  <c:v>11.398688849706501</c:v>
                </c:pt>
                <c:pt idx="3621">
                  <c:v>11.3981982322723</c:v>
                </c:pt>
                <c:pt idx="3622">
                  <c:v>11.3977349801226</c:v>
                </c:pt>
                <c:pt idx="3623">
                  <c:v>11.397159286741701</c:v>
                </c:pt>
                <c:pt idx="3624">
                  <c:v>11.3960502992163</c:v>
                </c:pt>
                <c:pt idx="3625">
                  <c:v>11.3946286686924</c:v>
                </c:pt>
                <c:pt idx="3626">
                  <c:v>11.3932226571155</c:v>
                </c:pt>
                <c:pt idx="3627">
                  <c:v>11.3918703424648</c:v>
                </c:pt>
                <c:pt idx="3628">
                  <c:v>11.3906532450263</c:v>
                </c:pt>
                <c:pt idx="3629">
                  <c:v>11.389777324449801</c:v>
                </c:pt>
                <c:pt idx="3630">
                  <c:v>11.388783114210799</c:v>
                </c:pt>
                <c:pt idx="3631">
                  <c:v>11.3875553372479</c:v>
                </c:pt>
                <c:pt idx="3632">
                  <c:v>11.386301534964</c:v>
                </c:pt>
                <c:pt idx="3633">
                  <c:v>11.3850128798352</c:v>
                </c:pt>
                <c:pt idx="3634">
                  <c:v>11.383832361155999</c:v>
                </c:pt>
                <c:pt idx="3635">
                  <c:v>11.3837955365124</c:v>
                </c:pt>
                <c:pt idx="3636">
                  <c:v>11.384076950674601</c:v>
                </c:pt>
                <c:pt idx="3637">
                  <c:v>11.384431741007001</c:v>
                </c:pt>
                <c:pt idx="3638">
                  <c:v>11.384820637627501</c:v>
                </c:pt>
                <c:pt idx="3639">
                  <c:v>11.3850527603465</c:v>
                </c:pt>
                <c:pt idx="3640">
                  <c:v>11.385080685497201</c:v>
                </c:pt>
                <c:pt idx="3641">
                  <c:v>11.385486172552</c:v>
                </c:pt>
                <c:pt idx="3642">
                  <c:v>11.3859507040567</c:v>
                </c:pt>
                <c:pt idx="3643">
                  <c:v>11.3852765581348</c:v>
                </c:pt>
                <c:pt idx="3644">
                  <c:v>11.384272185696</c:v>
                </c:pt>
                <c:pt idx="3645">
                  <c:v>11.383272308763701</c:v>
                </c:pt>
                <c:pt idx="3646">
                  <c:v>11.3824058129306</c:v>
                </c:pt>
                <c:pt idx="3647">
                  <c:v>11.3814728858453</c:v>
                </c:pt>
                <c:pt idx="3648">
                  <c:v>11.380364104096101</c:v>
                </c:pt>
                <c:pt idx="3649">
                  <c:v>11.3791633541415</c:v>
                </c:pt>
                <c:pt idx="3650">
                  <c:v>11.3789779061342</c:v>
                </c:pt>
                <c:pt idx="3651">
                  <c:v>11.378093818523499</c:v>
                </c:pt>
                <c:pt idx="3652">
                  <c:v>11.377693323953499</c:v>
                </c:pt>
                <c:pt idx="3653">
                  <c:v>11.3771794493726</c:v>
                </c:pt>
                <c:pt idx="3654">
                  <c:v>11.3767797236699</c:v>
                </c:pt>
                <c:pt idx="3655">
                  <c:v>11.3764411007033</c:v>
                </c:pt>
                <c:pt idx="3656">
                  <c:v>11.376107319031201</c:v>
                </c:pt>
                <c:pt idx="3657">
                  <c:v>11.3757441345216</c:v>
                </c:pt>
                <c:pt idx="3658">
                  <c:v>11.372354011351799</c:v>
                </c:pt>
                <c:pt idx="3659">
                  <c:v>11.371625311134199</c:v>
                </c:pt>
                <c:pt idx="3660">
                  <c:v>11.3707757307411</c:v>
                </c:pt>
                <c:pt idx="3661">
                  <c:v>11.3698426153812</c:v>
                </c:pt>
                <c:pt idx="3662">
                  <c:v>11.3688782394323</c:v>
                </c:pt>
                <c:pt idx="3663">
                  <c:v>11.364934300864</c:v>
                </c:pt>
                <c:pt idx="3664">
                  <c:v>11.3609713166612</c:v>
                </c:pt>
                <c:pt idx="3665">
                  <c:v>11.356983975793799</c:v>
                </c:pt>
                <c:pt idx="3666">
                  <c:v>11.353001380055201</c:v>
                </c:pt>
                <c:pt idx="3667">
                  <c:v>11.349043460200001</c:v>
                </c:pt>
                <c:pt idx="3668">
                  <c:v>11.345110967294101</c:v>
                </c:pt>
                <c:pt idx="3669">
                  <c:v>11.3412704096149</c:v>
                </c:pt>
                <c:pt idx="3670">
                  <c:v>11.3373640783855</c:v>
                </c:pt>
                <c:pt idx="3671">
                  <c:v>11.3331619974551</c:v>
                </c:pt>
                <c:pt idx="3672">
                  <c:v>11.3294768134928</c:v>
                </c:pt>
                <c:pt idx="3673">
                  <c:v>11.325121321781999</c:v>
                </c:pt>
                <c:pt idx="3674">
                  <c:v>11.3208204648415</c:v>
                </c:pt>
                <c:pt idx="3675">
                  <c:v>11.3163560206045</c:v>
                </c:pt>
                <c:pt idx="3676">
                  <c:v>11.3116275806633</c:v>
                </c:pt>
                <c:pt idx="3677">
                  <c:v>11.3069110831446</c:v>
                </c:pt>
                <c:pt idx="3678">
                  <c:v>11.302383731154</c:v>
                </c:pt>
                <c:pt idx="3679">
                  <c:v>11.2979473786586</c:v>
                </c:pt>
                <c:pt idx="3680">
                  <c:v>11.2934421145921</c:v>
                </c:pt>
                <c:pt idx="3681">
                  <c:v>11.2890227636679</c:v>
                </c:pt>
                <c:pt idx="3682">
                  <c:v>11.2844095287288</c:v>
                </c:pt>
                <c:pt idx="3683">
                  <c:v>11.280142211451899</c:v>
                </c:pt>
                <c:pt idx="3684">
                  <c:v>11.2759089728644</c:v>
                </c:pt>
                <c:pt idx="3685">
                  <c:v>11.270820286388201</c:v>
                </c:pt>
                <c:pt idx="3686">
                  <c:v>11.2657542657306</c:v>
                </c:pt>
                <c:pt idx="3687">
                  <c:v>11.2606775142399</c:v>
                </c:pt>
                <c:pt idx="3688">
                  <c:v>11.256334436973599</c:v>
                </c:pt>
                <c:pt idx="3689">
                  <c:v>11.250534062315699</c:v>
                </c:pt>
                <c:pt idx="3690">
                  <c:v>11.2448464498648</c:v>
                </c:pt>
                <c:pt idx="3691">
                  <c:v>11.2412959969772</c:v>
                </c:pt>
                <c:pt idx="3692">
                  <c:v>11.237739115261601</c:v>
                </c:pt>
                <c:pt idx="3693">
                  <c:v>11.233114236124401</c:v>
                </c:pt>
                <c:pt idx="3694">
                  <c:v>11.2282793965595</c:v>
                </c:pt>
                <c:pt idx="3695">
                  <c:v>11.2326748874604</c:v>
                </c:pt>
                <c:pt idx="3696">
                  <c:v>11.234510955349</c:v>
                </c:pt>
                <c:pt idx="3697">
                  <c:v>11.234778418183501</c:v>
                </c:pt>
                <c:pt idx="3698">
                  <c:v>11.2364122153454</c:v>
                </c:pt>
                <c:pt idx="3699">
                  <c:v>11.2386624163129</c:v>
                </c:pt>
                <c:pt idx="3700">
                  <c:v>11.240738027688399</c:v>
                </c:pt>
                <c:pt idx="3701">
                  <c:v>11.243639105217801</c:v>
                </c:pt>
                <c:pt idx="3702">
                  <c:v>11.2471322600187</c:v>
                </c:pt>
                <c:pt idx="3703">
                  <c:v>11.2504872584592</c:v>
                </c:pt>
                <c:pt idx="3704">
                  <c:v>11.2539002570997</c:v>
                </c:pt>
                <c:pt idx="3705">
                  <c:v>11.2557464059007</c:v>
                </c:pt>
                <c:pt idx="3706">
                  <c:v>11.258835262517801</c:v>
                </c:pt>
                <c:pt idx="3707">
                  <c:v>11.2617291465659</c:v>
                </c:pt>
                <c:pt idx="3708">
                  <c:v>11.261514012867201</c:v>
                </c:pt>
                <c:pt idx="3709">
                  <c:v>11.2623510328311</c:v>
                </c:pt>
                <c:pt idx="3710">
                  <c:v>11.263981115854</c:v>
                </c:pt>
                <c:pt idx="3711">
                  <c:v>11.265612403337601</c:v>
                </c:pt>
                <c:pt idx="3712">
                  <c:v>11.2702323984843</c:v>
                </c:pt>
                <c:pt idx="3713">
                  <c:v>11.272523379961299</c:v>
                </c:pt>
                <c:pt idx="3714">
                  <c:v>11.274195737917299</c:v>
                </c:pt>
                <c:pt idx="3715">
                  <c:v>11.2745030163913</c:v>
                </c:pt>
                <c:pt idx="3716">
                  <c:v>11.2750126995915</c:v>
                </c:pt>
                <c:pt idx="3717">
                  <c:v>11.2755352833604</c:v>
                </c:pt>
                <c:pt idx="3718">
                  <c:v>11.2761010375872</c:v>
                </c:pt>
                <c:pt idx="3719">
                  <c:v>11.278312855870301</c:v>
                </c:pt>
                <c:pt idx="3720">
                  <c:v>11.2810886411709</c:v>
                </c:pt>
                <c:pt idx="3721">
                  <c:v>11.283856469583499</c:v>
                </c:pt>
                <c:pt idx="3722">
                  <c:v>11.2867146671461</c:v>
                </c:pt>
                <c:pt idx="3723">
                  <c:v>11.2896535751572</c:v>
                </c:pt>
                <c:pt idx="3724">
                  <c:v>11.2929332079263</c:v>
                </c:pt>
                <c:pt idx="3725">
                  <c:v>11.2960732289791</c:v>
                </c:pt>
                <c:pt idx="3726">
                  <c:v>11.299796179701699</c:v>
                </c:pt>
                <c:pt idx="3727">
                  <c:v>11.303737376537301</c:v>
                </c:pt>
                <c:pt idx="3728">
                  <c:v>11.307664611401099</c:v>
                </c:pt>
                <c:pt idx="3729">
                  <c:v>11.3115577274065</c:v>
                </c:pt>
                <c:pt idx="3730">
                  <c:v>11.315437333827701</c:v>
                </c:pt>
                <c:pt idx="3731">
                  <c:v>11.319308160994099</c:v>
                </c:pt>
                <c:pt idx="3732">
                  <c:v>11.3246246578358</c:v>
                </c:pt>
                <c:pt idx="3733">
                  <c:v>11.3284814746441</c:v>
                </c:pt>
                <c:pt idx="3734">
                  <c:v>11.3318129302942</c:v>
                </c:pt>
                <c:pt idx="3735">
                  <c:v>11.334905949764</c:v>
                </c:pt>
                <c:pt idx="3736">
                  <c:v>11.338024375919501</c:v>
                </c:pt>
                <c:pt idx="3737">
                  <c:v>11.341081894018201</c:v>
                </c:pt>
                <c:pt idx="3738">
                  <c:v>11.347489627697</c:v>
                </c:pt>
                <c:pt idx="3739">
                  <c:v>11.354347604901299</c:v>
                </c:pt>
                <c:pt idx="3740">
                  <c:v>11.361109452828799</c:v>
                </c:pt>
                <c:pt idx="3741">
                  <c:v>11.3675737220952</c:v>
                </c:pt>
                <c:pt idx="3742">
                  <c:v>11.3739259710631</c:v>
                </c:pt>
                <c:pt idx="3743">
                  <c:v>11.3801599933681</c:v>
                </c:pt>
                <c:pt idx="3744">
                  <c:v>11.386511469285701</c:v>
                </c:pt>
                <c:pt idx="3745">
                  <c:v>11.392746589737699</c:v>
                </c:pt>
                <c:pt idx="3746">
                  <c:v>11.398943137942499</c:v>
                </c:pt>
                <c:pt idx="3747">
                  <c:v>11.4050906672227</c:v>
                </c:pt>
                <c:pt idx="3748">
                  <c:v>11.4117308111223</c:v>
                </c:pt>
                <c:pt idx="3749">
                  <c:v>11.4182956838875</c:v>
                </c:pt>
                <c:pt idx="3750">
                  <c:v>11.4248355591494</c:v>
                </c:pt>
                <c:pt idx="3751">
                  <c:v>11.4309236633844</c:v>
                </c:pt>
                <c:pt idx="3752">
                  <c:v>11.438260967979099</c:v>
                </c:pt>
                <c:pt idx="3753">
                  <c:v>11.4451241988417</c:v>
                </c:pt>
                <c:pt idx="3754">
                  <c:v>11.452235431220901</c:v>
                </c:pt>
                <c:pt idx="3755">
                  <c:v>11.459409825944199</c:v>
                </c:pt>
                <c:pt idx="3756">
                  <c:v>11.4669290640848</c:v>
                </c:pt>
                <c:pt idx="3757">
                  <c:v>11.4740569087291</c:v>
                </c:pt>
                <c:pt idx="3758">
                  <c:v>11.480886964422201</c:v>
                </c:pt>
                <c:pt idx="3759">
                  <c:v>11.4884088708961</c:v>
                </c:pt>
                <c:pt idx="3760">
                  <c:v>11.4952975166846</c:v>
                </c:pt>
                <c:pt idx="3761">
                  <c:v>11.502307929243299</c:v>
                </c:pt>
                <c:pt idx="3762">
                  <c:v>11.5096919068639</c:v>
                </c:pt>
                <c:pt idx="3763">
                  <c:v>11.5174276746241</c:v>
                </c:pt>
                <c:pt idx="3764">
                  <c:v>11.525380213818799</c:v>
                </c:pt>
                <c:pt idx="3765">
                  <c:v>11.533285710074299</c:v>
                </c:pt>
                <c:pt idx="3766">
                  <c:v>11.5412256956067</c:v>
                </c:pt>
                <c:pt idx="3767">
                  <c:v>11.548846994917501</c:v>
                </c:pt>
                <c:pt idx="3768">
                  <c:v>11.556596827458</c:v>
                </c:pt>
                <c:pt idx="3769">
                  <c:v>11.5641710967795</c:v>
                </c:pt>
                <c:pt idx="3770">
                  <c:v>11.5720425908388</c:v>
                </c:pt>
                <c:pt idx="3771">
                  <c:v>11.5793742284192</c:v>
                </c:pt>
                <c:pt idx="3772">
                  <c:v>11.587128267433499</c:v>
                </c:pt>
                <c:pt idx="3773">
                  <c:v>11.595510459866199</c:v>
                </c:pt>
                <c:pt idx="3774">
                  <c:v>11.6033368065756</c:v>
                </c:pt>
                <c:pt idx="3775">
                  <c:v>11.609371710808601</c:v>
                </c:pt>
                <c:pt idx="3776">
                  <c:v>11.6144324376081</c:v>
                </c:pt>
                <c:pt idx="3777">
                  <c:v>11.618058084666201</c:v>
                </c:pt>
                <c:pt idx="3778">
                  <c:v>11.6216640321711</c:v>
                </c:pt>
                <c:pt idx="3779">
                  <c:v>11.6245278255084</c:v>
                </c:pt>
                <c:pt idx="3780">
                  <c:v>11.6271852196416</c:v>
                </c:pt>
                <c:pt idx="3781">
                  <c:v>11.629871074253799</c:v>
                </c:pt>
                <c:pt idx="3782">
                  <c:v>11.6312831846283</c:v>
                </c:pt>
                <c:pt idx="3783">
                  <c:v>11.632869322718699</c:v>
                </c:pt>
                <c:pt idx="3784">
                  <c:v>11.634606210366</c:v>
                </c:pt>
                <c:pt idx="3785">
                  <c:v>11.635224814665801</c:v>
                </c:pt>
                <c:pt idx="3786">
                  <c:v>11.635867621229099</c:v>
                </c:pt>
                <c:pt idx="3787">
                  <c:v>11.6377079235648</c:v>
                </c:pt>
                <c:pt idx="3788">
                  <c:v>11.639611965701</c:v>
                </c:pt>
                <c:pt idx="3789">
                  <c:v>11.6418172134491</c:v>
                </c:pt>
                <c:pt idx="3790">
                  <c:v>11.6441398819802</c:v>
                </c:pt>
                <c:pt idx="3791">
                  <c:v>11.6464800939283</c:v>
                </c:pt>
                <c:pt idx="3792">
                  <c:v>11.6488539304785</c:v>
                </c:pt>
                <c:pt idx="3793">
                  <c:v>11.650968243942099</c:v>
                </c:pt>
                <c:pt idx="3794">
                  <c:v>11.652414031804801</c:v>
                </c:pt>
                <c:pt idx="3795">
                  <c:v>11.6481951189086</c:v>
                </c:pt>
                <c:pt idx="3796">
                  <c:v>11.6429202238639</c:v>
                </c:pt>
                <c:pt idx="3797">
                  <c:v>11.6394611894122</c:v>
                </c:pt>
                <c:pt idx="3798">
                  <c:v>11.6352216773195</c:v>
                </c:pt>
                <c:pt idx="3799">
                  <c:v>11.632198552873</c:v>
                </c:pt>
                <c:pt idx="3800">
                  <c:v>11.6290365119961</c:v>
                </c:pt>
                <c:pt idx="3801">
                  <c:v>11.6289673631181</c:v>
                </c:pt>
                <c:pt idx="3802">
                  <c:v>11.628589869632799</c:v>
                </c:pt>
                <c:pt idx="3803">
                  <c:v>11.6284284598445</c:v>
                </c:pt>
                <c:pt idx="3804">
                  <c:v>11.627397631225699</c:v>
                </c:pt>
                <c:pt idx="3805">
                  <c:v>11.626461290117501</c:v>
                </c:pt>
                <c:pt idx="3806">
                  <c:v>11.627562662386801</c:v>
                </c:pt>
                <c:pt idx="3807">
                  <c:v>11.628064987746299</c:v>
                </c:pt>
                <c:pt idx="3808">
                  <c:v>11.6263608165567</c:v>
                </c:pt>
                <c:pt idx="3809">
                  <c:v>11.6229018863686</c:v>
                </c:pt>
                <c:pt idx="3810">
                  <c:v>11.6193116483996</c:v>
                </c:pt>
                <c:pt idx="3811">
                  <c:v>11.615723611670299</c:v>
                </c:pt>
                <c:pt idx="3812">
                  <c:v>11.612084552983401</c:v>
                </c:pt>
                <c:pt idx="3813">
                  <c:v>11.610562693934799</c:v>
                </c:pt>
                <c:pt idx="3814">
                  <c:v>11.6090319637085</c:v>
                </c:pt>
                <c:pt idx="3815">
                  <c:v>11.616246168840799</c:v>
                </c:pt>
                <c:pt idx="3816">
                  <c:v>11.6232629362884</c:v>
                </c:pt>
                <c:pt idx="3817">
                  <c:v>11.630086677612701</c:v>
                </c:pt>
                <c:pt idx="3818">
                  <c:v>11.636879286972199</c:v>
                </c:pt>
                <c:pt idx="3819">
                  <c:v>11.6428813733403</c:v>
                </c:pt>
                <c:pt idx="3820">
                  <c:v>11.649122803424399</c:v>
                </c:pt>
                <c:pt idx="3821">
                  <c:v>11.6553042163179</c:v>
                </c:pt>
                <c:pt idx="3822">
                  <c:v>11.661347769856199</c:v>
                </c:pt>
                <c:pt idx="3823">
                  <c:v>11.667381467059499</c:v>
                </c:pt>
                <c:pt idx="3824">
                  <c:v>11.6721126920133</c:v>
                </c:pt>
                <c:pt idx="3825">
                  <c:v>11.6769171099881</c:v>
                </c:pt>
                <c:pt idx="3826">
                  <c:v>11.6810225728577</c:v>
                </c:pt>
                <c:pt idx="3827">
                  <c:v>11.6860494077319</c:v>
                </c:pt>
                <c:pt idx="3828">
                  <c:v>11.6906325358994</c:v>
                </c:pt>
                <c:pt idx="3829">
                  <c:v>11.6949858936787</c:v>
                </c:pt>
                <c:pt idx="3830">
                  <c:v>11.6979443471966</c:v>
                </c:pt>
                <c:pt idx="3831">
                  <c:v>11.7014375264264</c:v>
                </c:pt>
                <c:pt idx="3832">
                  <c:v>11.7063212802378</c:v>
                </c:pt>
                <c:pt idx="3833">
                  <c:v>11.711075121514201</c:v>
                </c:pt>
                <c:pt idx="3834">
                  <c:v>11.703942589464299</c:v>
                </c:pt>
                <c:pt idx="3835">
                  <c:v>11.6968167682058</c:v>
                </c:pt>
                <c:pt idx="3836">
                  <c:v>11.6848578855951</c:v>
                </c:pt>
                <c:pt idx="3837">
                  <c:v>11.6734270599447</c:v>
                </c:pt>
                <c:pt idx="3838">
                  <c:v>11.6715469101308</c:v>
                </c:pt>
                <c:pt idx="3839">
                  <c:v>11.6697361744475</c:v>
                </c:pt>
                <c:pt idx="3840">
                  <c:v>11.668033821620901</c:v>
                </c:pt>
                <c:pt idx="3841">
                  <c:v>11.6573419702303</c:v>
                </c:pt>
                <c:pt idx="3842">
                  <c:v>11.646644933688201</c:v>
                </c:pt>
                <c:pt idx="3843">
                  <c:v>11.635644162418201</c:v>
                </c:pt>
                <c:pt idx="3844">
                  <c:v>11.6242604183113</c:v>
                </c:pt>
                <c:pt idx="3845">
                  <c:v>11.612260117371701</c:v>
                </c:pt>
                <c:pt idx="3846">
                  <c:v>11.599469122422001</c:v>
                </c:pt>
                <c:pt idx="3847">
                  <c:v>11.5891995592117</c:v>
                </c:pt>
                <c:pt idx="3848">
                  <c:v>11.576878101448401</c:v>
                </c:pt>
                <c:pt idx="3849">
                  <c:v>11.564528096110701</c:v>
                </c:pt>
                <c:pt idx="3850">
                  <c:v>11.5538268415805</c:v>
                </c:pt>
                <c:pt idx="3851">
                  <c:v>11.5430160739686</c:v>
                </c:pt>
                <c:pt idx="3852">
                  <c:v>11.5319828094489</c:v>
                </c:pt>
                <c:pt idx="3853">
                  <c:v>11.5209872958395</c:v>
                </c:pt>
                <c:pt idx="3854">
                  <c:v>11.5101080835146</c:v>
                </c:pt>
                <c:pt idx="3855">
                  <c:v>11.499477335802601</c:v>
                </c:pt>
                <c:pt idx="3856">
                  <c:v>11.489102414908199</c:v>
                </c:pt>
                <c:pt idx="3857">
                  <c:v>11.4749756010963</c:v>
                </c:pt>
                <c:pt idx="3858">
                  <c:v>11.463453810079001</c:v>
                </c:pt>
                <c:pt idx="3859">
                  <c:v>11.4520254797495</c:v>
                </c:pt>
                <c:pt idx="3860">
                  <c:v>11.441365836286201</c:v>
                </c:pt>
                <c:pt idx="3861">
                  <c:v>11.4296325020073</c:v>
                </c:pt>
                <c:pt idx="3862">
                  <c:v>11.418151991539901</c:v>
                </c:pt>
                <c:pt idx="3863">
                  <c:v>11.4118932330059</c:v>
                </c:pt>
                <c:pt idx="3864">
                  <c:v>11.4159735778311</c:v>
                </c:pt>
                <c:pt idx="3865">
                  <c:v>11.422608972981999</c:v>
                </c:pt>
                <c:pt idx="3866">
                  <c:v>11.4275084664887</c:v>
                </c:pt>
                <c:pt idx="3867">
                  <c:v>11.4292741068464</c:v>
                </c:pt>
                <c:pt idx="3868">
                  <c:v>11.4309708160079</c:v>
                </c:pt>
                <c:pt idx="3869">
                  <c:v>11.4330922303616</c:v>
                </c:pt>
                <c:pt idx="3870">
                  <c:v>11.4355266435962</c:v>
                </c:pt>
                <c:pt idx="3871">
                  <c:v>11.4379841059529</c:v>
                </c:pt>
                <c:pt idx="3872">
                  <c:v>11.4387928857023</c:v>
                </c:pt>
                <c:pt idx="3873">
                  <c:v>11.438836847854599</c:v>
                </c:pt>
                <c:pt idx="3874">
                  <c:v>11.4386226317413</c:v>
                </c:pt>
                <c:pt idx="3875">
                  <c:v>11.438525872154701</c:v>
                </c:pt>
                <c:pt idx="3876">
                  <c:v>11.438541707048</c:v>
                </c:pt>
                <c:pt idx="3877">
                  <c:v>11.435895127921</c:v>
                </c:pt>
                <c:pt idx="3878">
                  <c:v>11.433291370234899</c:v>
                </c:pt>
                <c:pt idx="3879">
                  <c:v>11.433987279976</c:v>
                </c:pt>
                <c:pt idx="3880">
                  <c:v>11.434832214683601</c:v>
                </c:pt>
                <c:pt idx="3881">
                  <c:v>11.435690076890801</c:v>
                </c:pt>
                <c:pt idx="3882">
                  <c:v>11.4364966298526</c:v>
                </c:pt>
                <c:pt idx="3883">
                  <c:v>11.4374575035274</c:v>
                </c:pt>
                <c:pt idx="3884">
                  <c:v>11.438641583238301</c:v>
                </c:pt>
                <c:pt idx="3885">
                  <c:v>11.439975228145901</c:v>
                </c:pt>
                <c:pt idx="3886">
                  <c:v>11.441432658897501</c:v>
                </c:pt>
                <c:pt idx="3887">
                  <c:v>11.4428631572593</c:v>
                </c:pt>
                <c:pt idx="3888">
                  <c:v>11.445429163791299</c:v>
                </c:pt>
                <c:pt idx="3889">
                  <c:v>11.4479754249062</c:v>
                </c:pt>
                <c:pt idx="3890">
                  <c:v>11.445791709360201</c:v>
                </c:pt>
                <c:pt idx="3891">
                  <c:v>11.443603157375</c:v>
                </c:pt>
                <c:pt idx="3892">
                  <c:v>11.441632467150599</c:v>
                </c:pt>
                <c:pt idx="3893">
                  <c:v>11.440992098462401</c:v>
                </c:pt>
                <c:pt idx="3894">
                  <c:v>11.4403938622137</c:v>
                </c:pt>
                <c:pt idx="3895">
                  <c:v>11.4397844161269</c:v>
                </c:pt>
                <c:pt idx="3896">
                  <c:v>11.4392274501709</c:v>
                </c:pt>
                <c:pt idx="3897">
                  <c:v>11.445070279423501</c:v>
                </c:pt>
                <c:pt idx="3898">
                  <c:v>11.452331331609299</c:v>
                </c:pt>
                <c:pt idx="3899">
                  <c:v>11.459789312647899</c:v>
                </c:pt>
                <c:pt idx="3900">
                  <c:v>11.467749284961201</c:v>
                </c:pt>
                <c:pt idx="3901">
                  <c:v>11.4752109894975</c:v>
                </c:pt>
                <c:pt idx="3902">
                  <c:v>11.4838288158015</c:v>
                </c:pt>
                <c:pt idx="3903">
                  <c:v>11.4924228976348</c:v>
                </c:pt>
                <c:pt idx="3904">
                  <c:v>11.480120444009801</c:v>
                </c:pt>
                <c:pt idx="3905">
                  <c:v>11.46734163913</c:v>
                </c:pt>
                <c:pt idx="3906">
                  <c:v>11.4548690540457</c:v>
                </c:pt>
                <c:pt idx="3907">
                  <c:v>11.4423966952815</c:v>
                </c:pt>
                <c:pt idx="3908">
                  <c:v>11.429598301708401</c:v>
                </c:pt>
                <c:pt idx="3909">
                  <c:v>11.4168783054435</c:v>
                </c:pt>
                <c:pt idx="3910">
                  <c:v>11.4074672388558</c:v>
                </c:pt>
                <c:pt idx="3911">
                  <c:v>11.3983396234383</c:v>
                </c:pt>
                <c:pt idx="3912">
                  <c:v>11.389501492724801</c:v>
                </c:pt>
                <c:pt idx="3913">
                  <c:v>11.3777816229523</c:v>
                </c:pt>
                <c:pt idx="3914">
                  <c:v>11.366787076483501</c:v>
                </c:pt>
                <c:pt idx="3915">
                  <c:v>11.3557787658529</c:v>
                </c:pt>
                <c:pt idx="3916">
                  <c:v>11.3448310650164</c:v>
                </c:pt>
                <c:pt idx="3917">
                  <c:v>11.3336164438916</c:v>
                </c:pt>
                <c:pt idx="3918">
                  <c:v>11.3218410018006</c:v>
                </c:pt>
                <c:pt idx="3919">
                  <c:v>11.3109851225359</c:v>
                </c:pt>
                <c:pt idx="3920">
                  <c:v>11.300139526411201</c:v>
                </c:pt>
                <c:pt idx="3921">
                  <c:v>11.289044101137801</c:v>
                </c:pt>
                <c:pt idx="3922">
                  <c:v>11.277346791930499</c:v>
                </c:pt>
                <c:pt idx="3923">
                  <c:v>11.265924065851401</c:v>
                </c:pt>
                <c:pt idx="3924">
                  <c:v>11.254296218491</c:v>
                </c:pt>
                <c:pt idx="3925">
                  <c:v>11.242673043355801</c:v>
                </c:pt>
                <c:pt idx="3926">
                  <c:v>11.231075506382901</c:v>
                </c:pt>
                <c:pt idx="3927">
                  <c:v>11.219497585769799</c:v>
                </c:pt>
                <c:pt idx="3928">
                  <c:v>11.208609254831501</c:v>
                </c:pt>
                <c:pt idx="3929">
                  <c:v>11.196290352859901</c:v>
                </c:pt>
                <c:pt idx="3930">
                  <c:v>11.184328592162601</c:v>
                </c:pt>
                <c:pt idx="3931">
                  <c:v>11.172430358748001</c:v>
                </c:pt>
                <c:pt idx="3932">
                  <c:v>11.160558122221</c:v>
                </c:pt>
                <c:pt idx="3933">
                  <c:v>11.1488206010537</c:v>
                </c:pt>
                <c:pt idx="3934">
                  <c:v>11.137123147813799</c:v>
                </c:pt>
                <c:pt idx="3935">
                  <c:v>11.124690829629699</c:v>
                </c:pt>
                <c:pt idx="3936">
                  <c:v>11.112339986810399</c:v>
                </c:pt>
                <c:pt idx="3937">
                  <c:v>11.099915878539299</c:v>
                </c:pt>
                <c:pt idx="3938">
                  <c:v>11.0875767619308</c:v>
                </c:pt>
                <c:pt idx="3939">
                  <c:v>11.075012141498799</c:v>
                </c:pt>
                <c:pt idx="3940">
                  <c:v>11.066914932812301</c:v>
                </c:pt>
                <c:pt idx="3941">
                  <c:v>11.058695212931999</c:v>
                </c:pt>
                <c:pt idx="3942">
                  <c:v>11.0502065824751</c:v>
                </c:pt>
                <c:pt idx="3943">
                  <c:v>11.0420377854488</c:v>
                </c:pt>
                <c:pt idx="3944">
                  <c:v>11.033366628697999</c:v>
                </c:pt>
                <c:pt idx="3945">
                  <c:v>11.0251368148136</c:v>
                </c:pt>
                <c:pt idx="3946">
                  <c:v>11.0179565135267</c:v>
                </c:pt>
                <c:pt idx="3947">
                  <c:v>11.0107738776438</c:v>
                </c:pt>
                <c:pt idx="3948">
                  <c:v>11.0037199433783</c:v>
                </c:pt>
                <c:pt idx="3949">
                  <c:v>10.996861447064299</c:v>
                </c:pt>
                <c:pt idx="3950">
                  <c:v>10.990127277719701</c:v>
                </c:pt>
                <c:pt idx="3951">
                  <c:v>10.9845445917645</c:v>
                </c:pt>
                <c:pt idx="3952">
                  <c:v>10.978192321950599</c:v>
                </c:pt>
                <c:pt idx="3953">
                  <c:v>10.971637805413</c:v>
                </c:pt>
                <c:pt idx="3954">
                  <c:v>10.964958903122699</c:v>
                </c:pt>
                <c:pt idx="3955">
                  <c:v>10.958211153193</c:v>
                </c:pt>
                <c:pt idx="3956">
                  <c:v>10.9513060888527</c:v>
                </c:pt>
                <c:pt idx="3957">
                  <c:v>10.944058563396601</c:v>
                </c:pt>
                <c:pt idx="3958">
                  <c:v>10.937896754059</c:v>
                </c:pt>
                <c:pt idx="3959">
                  <c:v>10.931827529775401</c:v>
                </c:pt>
                <c:pt idx="3960">
                  <c:v>10.9268163211466</c:v>
                </c:pt>
                <c:pt idx="3961">
                  <c:v>10.9206133376465</c:v>
                </c:pt>
                <c:pt idx="3962">
                  <c:v>10.9156235243138</c:v>
                </c:pt>
                <c:pt idx="3963">
                  <c:v>10.909552690177501</c:v>
                </c:pt>
                <c:pt idx="3964">
                  <c:v>10.904026612017001</c:v>
                </c:pt>
                <c:pt idx="3965">
                  <c:v>10.8980882462987</c:v>
                </c:pt>
                <c:pt idx="3966">
                  <c:v>10.893106612642001</c:v>
                </c:pt>
                <c:pt idx="3967">
                  <c:v>10.8871688060386</c:v>
                </c:pt>
                <c:pt idx="3968">
                  <c:v>10.878916789187899</c:v>
                </c:pt>
                <c:pt idx="3969">
                  <c:v>10.870886024652201</c:v>
                </c:pt>
                <c:pt idx="3970">
                  <c:v>10.8629866007503</c:v>
                </c:pt>
                <c:pt idx="3971">
                  <c:v>10.8552452060934</c:v>
                </c:pt>
                <c:pt idx="3972">
                  <c:v>10.8498037620756</c:v>
                </c:pt>
                <c:pt idx="3973">
                  <c:v>10.8441786506366</c:v>
                </c:pt>
                <c:pt idx="3974">
                  <c:v>10.8384527677193</c:v>
                </c:pt>
                <c:pt idx="3975">
                  <c:v>10.832578562561901</c:v>
                </c:pt>
                <c:pt idx="3976">
                  <c:v>10.826455029301799</c:v>
                </c:pt>
                <c:pt idx="3977">
                  <c:v>10.8203857266173</c:v>
                </c:pt>
                <c:pt idx="3978">
                  <c:v>10.8154470276158</c:v>
                </c:pt>
                <c:pt idx="3979">
                  <c:v>10.810416922116501</c:v>
                </c:pt>
                <c:pt idx="3980">
                  <c:v>10.8052536729389</c:v>
                </c:pt>
                <c:pt idx="3981">
                  <c:v>10.8001625444853</c:v>
                </c:pt>
                <c:pt idx="3982">
                  <c:v>10.795031139118301</c:v>
                </c:pt>
                <c:pt idx="3983">
                  <c:v>10.792656732379299</c:v>
                </c:pt>
                <c:pt idx="3984">
                  <c:v>10.7902738910597</c:v>
                </c:pt>
                <c:pt idx="3985">
                  <c:v>10.788084819179501</c:v>
                </c:pt>
                <c:pt idx="3986">
                  <c:v>10.786302477756699</c:v>
                </c:pt>
                <c:pt idx="3987">
                  <c:v>10.784495640565201</c:v>
                </c:pt>
                <c:pt idx="3988">
                  <c:v>10.778840414680101</c:v>
                </c:pt>
                <c:pt idx="3989">
                  <c:v>10.7732095982938</c:v>
                </c:pt>
                <c:pt idx="3990">
                  <c:v>10.7706348980635</c:v>
                </c:pt>
                <c:pt idx="3991">
                  <c:v>10.768074769566599</c:v>
                </c:pt>
                <c:pt idx="3992">
                  <c:v>10.766891838385201</c:v>
                </c:pt>
                <c:pt idx="3993">
                  <c:v>10.765656404507901</c:v>
                </c:pt>
                <c:pt idx="3994">
                  <c:v>10.759141223624299</c:v>
                </c:pt>
                <c:pt idx="3995">
                  <c:v>10.7526989083483</c:v>
                </c:pt>
                <c:pt idx="3996">
                  <c:v>10.746407641852599</c:v>
                </c:pt>
                <c:pt idx="3997">
                  <c:v>10.7439089491914</c:v>
                </c:pt>
                <c:pt idx="3998">
                  <c:v>10.742322255070601</c:v>
                </c:pt>
                <c:pt idx="3999">
                  <c:v>10.7407615647192</c:v>
                </c:pt>
                <c:pt idx="4000">
                  <c:v>10.7391927657411</c:v>
                </c:pt>
                <c:pt idx="4001">
                  <c:v>10.7374377408659</c:v>
                </c:pt>
                <c:pt idx="4002">
                  <c:v>10.735549209823899</c:v>
                </c:pt>
                <c:pt idx="4003">
                  <c:v>10.7325573030787</c:v>
                </c:pt>
                <c:pt idx="4004">
                  <c:v>10.729171492645699</c:v>
                </c:pt>
                <c:pt idx="4005">
                  <c:v>10.7259701525465</c:v>
                </c:pt>
                <c:pt idx="4006">
                  <c:v>10.7232317095492</c:v>
                </c:pt>
                <c:pt idx="4007">
                  <c:v>10.7199321824801</c:v>
                </c:pt>
                <c:pt idx="4008">
                  <c:v>10.716563108534</c:v>
                </c:pt>
                <c:pt idx="4009">
                  <c:v>10.713640577278399</c:v>
                </c:pt>
                <c:pt idx="4010">
                  <c:v>10.710390533849001</c:v>
                </c:pt>
                <c:pt idx="4011">
                  <c:v>10.707567945986099</c:v>
                </c:pt>
                <c:pt idx="4012">
                  <c:v>10.704305562060799</c:v>
                </c:pt>
                <c:pt idx="4013">
                  <c:v>10.701485213109301</c:v>
                </c:pt>
                <c:pt idx="4014">
                  <c:v>10.698752116603099</c:v>
                </c:pt>
                <c:pt idx="4015">
                  <c:v>10.6958907264184</c:v>
                </c:pt>
                <c:pt idx="4016">
                  <c:v>10.692863108565801</c:v>
                </c:pt>
                <c:pt idx="4017">
                  <c:v>10.6900011424522</c:v>
                </c:pt>
                <c:pt idx="4018">
                  <c:v>10.6871884614237</c:v>
                </c:pt>
                <c:pt idx="4019">
                  <c:v>10.684440305854199</c:v>
                </c:pt>
                <c:pt idx="4020">
                  <c:v>10.682099980054099</c:v>
                </c:pt>
                <c:pt idx="4021">
                  <c:v>10.679827957495601</c:v>
                </c:pt>
                <c:pt idx="4022">
                  <c:v>10.6776675114703</c:v>
                </c:pt>
                <c:pt idx="4023">
                  <c:v>10.6759686835704</c:v>
                </c:pt>
                <c:pt idx="4024">
                  <c:v>10.673936374169401</c:v>
                </c:pt>
                <c:pt idx="4025">
                  <c:v>10.6720767316475</c:v>
                </c:pt>
                <c:pt idx="4026">
                  <c:v>10.670342294518401</c:v>
                </c:pt>
                <c:pt idx="4027">
                  <c:v>10.6686987142769</c:v>
                </c:pt>
                <c:pt idx="4028">
                  <c:v>10.667503770339501</c:v>
                </c:pt>
                <c:pt idx="4029">
                  <c:v>10.6675052173234</c:v>
                </c:pt>
                <c:pt idx="4030">
                  <c:v>10.668652235215401</c:v>
                </c:pt>
                <c:pt idx="4031">
                  <c:v>10.6698263860808</c:v>
                </c:pt>
                <c:pt idx="4032">
                  <c:v>10.671375669044901</c:v>
                </c:pt>
                <c:pt idx="4033">
                  <c:v>10.6741328165227</c:v>
                </c:pt>
                <c:pt idx="4034">
                  <c:v>10.6756832625322</c:v>
                </c:pt>
                <c:pt idx="4035">
                  <c:v>10.677254790230499</c:v>
                </c:pt>
                <c:pt idx="4036">
                  <c:v>10.678898686658799</c:v>
                </c:pt>
                <c:pt idx="4037">
                  <c:v>10.6805468039215</c:v>
                </c:pt>
                <c:pt idx="4038">
                  <c:v>10.681989312596301</c:v>
                </c:pt>
                <c:pt idx="4039">
                  <c:v>10.683377302233399</c:v>
                </c:pt>
                <c:pt idx="4040">
                  <c:v>10.6848232552148</c:v>
                </c:pt>
                <c:pt idx="4041">
                  <c:v>10.687090059158299</c:v>
                </c:pt>
                <c:pt idx="4042">
                  <c:v>10.6893839755536</c:v>
                </c:pt>
                <c:pt idx="4043">
                  <c:v>10.6876848930211</c:v>
                </c:pt>
                <c:pt idx="4044">
                  <c:v>10.6860627537427</c:v>
                </c:pt>
                <c:pt idx="4045">
                  <c:v>10.6849959513735</c:v>
                </c:pt>
                <c:pt idx="4046">
                  <c:v>10.6842373900502</c:v>
                </c:pt>
                <c:pt idx="4047">
                  <c:v>10.6834990794187</c:v>
                </c:pt>
                <c:pt idx="4048">
                  <c:v>10.6827407675756</c:v>
                </c:pt>
                <c:pt idx="4049">
                  <c:v>10.6819919294835</c:v>
                </c:pt>
                <c:pt idx="4050">
                  <c:v>10.682871936998</c:v>
                </c:pt>
                <c:pt idx="4051">
                  <c:v>10.6868976797253</c:v>
                </c:pt>
                <c:pt idx="4052">
                  <c:v>10.691071675701201</c:v>
                </c:pt>
                <c:pt idx="4053">
                  <c:v>10.6983217466444</c:v>
                </c:pt>
                <c:pt idx="4054">
                  <c:v>10.705666874342599</c:v>
                </c:pt>
                <c:pt idx="4055">
                  <c:v>10.7131268006227</c:v>
                </c:pt>
                <c:pt idx="4056">
                  <c:v>10.7205144423445</c:v>
                </c:pt>
                <c:pt idx="4057">
                  <c:v>10.7267553871594</c:v>
                </c:pt>
                <c:pt idx="4058">
                  <c:v>10.730426501904301</c:v>
                </c:pt>
                <c:pt idx="4059">
                  <c:v>10.734153804909401</c:v>
                </c:pt>
                <c:pt idx="4060">
                  <c:v>10.7379103223721</c:v>
                </c:pt>
                <c:pt idx="4061">
                  <c:v>10.7416032769131</c:v>
                </c:pt>
                <c:pt idx="4062">
                  <c:v>10.7458719529302</c:v>
                </c:pt>
                <c:pt idx="4063">
                  <c:v>10.7499399644398</c:v>
                </c:pt>
                <c:pt idx="4064">
                  <c:v>10.7546516926951</c:v>
                </c:pt>
                <c:pt idx="4065">
                  <c:v>10.759320768517</c:v>
                </c:pt>
                <c:pt idx="4066">
                  <c:v>10.765292112307501</c:v>
                </c:pt>
                <c:pt idx="4067">
                  <c:v>10.7712474473665</c:v>
                </c:pt>
                <c:pt idx="4068">
                  <c:v>10.777402747986899</c:v>
                </c:pt>
                <c:pt idx="4069">
                  <c:v>10.783615406890901</c:v>
                </c:pt>
                <c:pt idx="4070">
                  <c:v>10.789795359115899</c:v>
                </c:pt>
                <c:pt idx="4071">
                  <c:v>10.795868956618399</c:v>
                </c:pt>
                <c:pt idx="4072">
                  <c:v>10.798726396554301</c:v>
                </c:pt>
                <c:pt idx="4073">
                  <c:v>10.8015556267469</c:v>
                </c:pt>
                <c:pt idx="4074">
                  <c:v>10.805642646262999</c:v>
                </c:pt>
                <c:pt idx="4075">
                  <c:v>10.809690009820599</c:v>
                </c:pt>
                <c:pt idx="4076">
                  <c:v>10.8141009792643</c:v>
                </c:pt>
                <c:pt idx="4077">
                  <c:v>10.8187983202378</c:v>
                </c:pt>
                <c:pt idx="4078">
                  <c:v>10.823862155858301</c:v>
                </c:pt>
                <c:pt idx="4079">
                  <c:v>10.828934588305801</c:v>
                </c:pt>
                <c:pt idx="4080">
                  <c:v>10.8341323709008</c:v>
                </c:pt>
                <c:pt idx="4081">
                  <c:v>10.839472818456199</c:v>
                </c:pt>
                <c:pt idx="4082">
                  <c:v>10.844887624239201</c:v>
                </c:pt>
                <c:pt idx="4083">
                  <c:v>10.850019733890599</c:v>
                </c:pt>
                <c:pt idx="4084">
                  <c:v>10.854761944951001</c:v>
                </c:pt>
                <c:pt idx="4085">
                  <c:v>10.8589301519951</c:v>
                </c:pt>
                <c:pt idx="4086">
                  <c:v>10.8631539409363</c:v>
                </c:pt>
                <c:pt idx="4087">
                  <c:v>10.867415246605701</c:v>
                </c:pt>
                <c:pt idx="4088">
                  <c:v>10.8717059432333</c:v>
                </c:pt>
                <c:pt idx="4089">
                  <c:v>10.8759764270376</c:v>
                </c:pt>
                <c:pt idx="4090">
                  <c:v>10.8803756339953</c:v>
                </c:pt>
                <c:pt idx="4091">
                  <c:v>10.8847712354154</c:v>
                </c:pt>
                <c:pt idx="4092">
                  <c:v>10.889153816656799</c:v>
                </c:pt>
                <c:pt idx="4093">
                  <c:v>10.8934887810886</c:v>
                </c:pt>
                <c:pt idx="4094">
                  <c:v>10.8978252448916</c:v>
                </c:pt>
                <c:pt idx="4095">
                  <c:v>10.9021321773373</c:v>
                </c:pt>
                <c:pt idx="4096">
                  <c:v>10.906419078840701</c:v>
                </c:pt>
                <c:pt idx="4097">
                  <c:v>10.910701175625601</c:v>
                </c:pt>
                <c:pt idx="4098">
                  <c:v>10.9151072304753</c:v>
                </c:pt>
                <c:pt idx="4099">
                  <c:v>10.9195604401769</c:v>
                </c:pt>
                <c:pt idx="4100">
                  <c:v>10.924082895382901</c:v>
                </c:pt>
                <c:pt idx="4101">
                  <c:v>10.9286354176178</c:v>
                </c:pt>
                <c:pt idx="4102">
                  <c:v>10.9334463755178</c:v>
                </c:pt>
                <c:pt idx="4103">
                  <c:v>10.938106737007599</c:v>
                </c:pt>
                <c:pt idx="4104">
                  <c:v>10.9405122500015</c:v>
                </c:pt>
                <c:pt idx="4105">
                  <c:v>10.9428671522355</c:v>
                </c:pt>
                <c:pt idx="4106">
                  <c:v>10.945216960932401</c:v>
                </c:pt>
                <c:pt idx="4107">
                  <c:v>10.947558549094399</c:v>
                </c:pt>
                <c:pt idx="4108">
                  <c:v>10.9499386192311</c:v>
                </c:pt>
                <c:pt idx="4109">
                  <c:v>10.9527141160839</c:v>
                </c:pt>
                <c:pt idx="4110">
                  <c:v>10.955262376757499</c:v>
                </c:pt>
                <c:pt idx="4111">
                  <c:v>10.9580153550544</c:v>
                </c:pt>
                <c:pt idx="4112">
                  <c:v>10.9605353832848</c:v>
                </c:pt>
                <c:pt idx="4113">
                  <c:v>10.963100018893201</c:v>
                </c:pt>
                <c:pt idx="4114">
                  <c:v>10.965578548804601</c:v>
                </c:pt>
                <c:pt idx="4115">
                  <c:v>10.9697127173264</c:v>
                </c:pt>
                <c:pt idx="4116">
                  <c:v>10.973869199388</c:v>
                </c:pt>
                <c:pt idx="4117">
                  <c:v>10.978064006510101</c:v>
                </c:pt>
                <c:pt idx="4118">
                  <c:v>10.982220550923399</c:v>
                </c:pt>
                <c:pt idx="4119">
                  <c:v>10.9850398507051</c:v>
                </c:pt>
                <c:pt idx="4120">
                  <c:v>10.987827420855</c:v>
                </c:pt>
                <c:pt idx="4121">
                  <c:v>10.9886242618665</c:v>
                </c:pt>
                <c:pt idx="4122">
                  <c:v>10.9894691313528</c:v>
                </c:pt>
                <c:pt idx="4123">
                  <c:v>10.990842173709099</c:v>
                </c:pt>
                <c:pt idx="4124">
                  <c:v>10.992531930761</c:v>
                </c:pt>
                <c:pt idx="4125">
                  <c:v>10.995024043652901</c:v>
                </c:pt>
                <c:pt idx="4126">
                  <c:v>10.997313592084399</c:v>
                </c:pt>
                <c:pt idx="4127">
                  <c:v>11.0009632506308</c:v>
                </c:pt>
                <c:pt idx="4128">
                  <c:v>11.004859994117201</c:v>
                </c:pt>
                <c:pt idx="4129">
                  <c:v>11.0089484147171</c:v>
                </c:pt>
                <c:pt idx="4130">
                  <c:v>11.0132013906446</c:v>
                </c:pt>
                <c:pt idx="4131">
                  <c:v>11.017239192217099</c:v>
                </c:pt>
                <c:pt idx="4132">
                  <c:v>11.021148230546</c:v>
                </c:pt>
                <c:pt idx="4133">
                  <c:v>11.0250653610026</c:v>
                </c:pt>
                <c:pt idx="4134">
                  <c:v>11.029024311834799</c:v>
                </c:pt>
                <c:pt idx="4135">
                  <c:v>11.032416173507601</c:v>
                </c:pt>
                <c:pt idx="4136">
                  <c:v>11.035763943752601</c:v>
                </c:pt>
                <c:pt idx="4137">
                  <c:v>11.0386905806367</c:v>
                </c:pt>
                <c:pt idx="4138">
                  <c:v>11.0406471725302</c:v>
                </c:pt>
                <c:pt idx="4139">
                  <c:v>11.043495100584501</c:v>
                </c:pt>
                <c:pt idx="4140">
                  <c:v>11.046664048880199</c:v>
                </c:pt>
                <c:pt idx="4141">
                  <c:v>11.049867756208601</c:v>
                </c:pt>
                <c:pt idx="4142">
                  <c:v>11.0567604536073</c:v>
                </c:pt>
                <c:pt idx="4143">
                  <c:v>11.0636351723424</c:v>
                </c:pt>
                <c:pt idx="4144">
                  <c:v>11.0705758670716</c:v>
                </c:pt>
                <c:pt idx="4145">
                  <c:v>11.0779044863222</c:v>
                </c:pt>
                <c:pt idx="4146">
                  <c:v>11.0854830724056</c:v>
                </c:pt>
                <c:pt idx="4147">
                  <c:v>11.093027304216299</c:v>
                </c:pt>
                <c:pt idx="4148">
                  <c:v>11.1002879041216</c:v>
                </c:pt>
                <c:pt idx="4149">
                  <c:v>11.107520045606201</c:v>
                </c:pt>
                <c:pt idx="4150">
                  <c:v>11.1147120691579</c:v>
                </c:pt>
                <c:pt idx="4151">
                  <c:v>11.121785266786601</c:v>
                </c:pt>
                <c:pt idx="4152">
                  <c:v>11.128670389181201</c:v>
                </c:pt>
                <c:pt idx="4153">
                  <c:v>11.135770613212101</c:v>
                </c:pt>
                <c:pt idx="4154">
                  <c:v>11.1427839280908</c:v>
                </c:pt>
                <c:pt idx="4155">
                  <c:v>11.149792045437</c:v>
                </c:pt>
                <c:pt idx="4156">
                  <c:v>11.156950323827401</c:v>
                </c:pt>
                <c:pt idx="4157">
                  <c:v>11.1640146145815</c:v>
                </c:pt>
                <c:pt idx="4158">
                  <c:v>11.170924871231099</c:v>
                </c:pt>
                <c:pt idx="4159">
                  <c:v>11.178301274075601</c:v>
                </c:pt>
                <c:pt idx="4160">
                  <c:v>11.1866341033352</c:v>
                </c:pt>
                <c:pt idx="4161">
                  <c:v>11.1946242189335</c:v>
                </c:pt>
                <c:pt idx="4162">
                  <c:v>11.202719824259001</c:v>
                </c:pt>
                <c:pt idx="4163">
                  <c:v>11.2108999107411</c:v>
                </c:pt>
                <c:pt idx="4164">
                  <c:v>11.2193946242725</c:v>
                </c:pt>
                <c:pt idx="4165">
                  <c:v>11.2278868582575</c:v>
                </c:pt>
                <c:pt idx="4166">
                  <c:v>11.236321631848099</c:v>
                </c:pt>
                <c:pt idx="4167">
                  <c:v>11.244477980675899</c:v>
                </c:pt>
                <c:pt idx="4168">
                  <c:v>11.252309551679099</c:v>
                </c:pt>
                <c:pt idx="4169">
                  <c:v>11.26019777792</c:v>
                </c:pt>
                <c:pt idx="4170">
                  <c:v>11.2680353504994</c:v>
                </c:pt>
                <c:pt idx="4171">
                  <c:v>11.275831960594701</c:v>
                </c:pt>
                <c:pt idx="4172">
                  <c:v>11.2836742009411</c:v>
                </c:pt>
                <c:pt idx="4173">
                  <c:v>11.291593283467501</c:v>
                </c:pt>
                <c:pt idx="4174">
                  <c:v>11.2995091711425</c:v>
                </c:pt>
                <c:pt idx="4175">
                  <c:v>11.3073503367672</c:v>
                </c:pt>
                <c:pt idx="4176">
                  <c:v>11.3151242270223</c:v>
                </c:pt>
                <c:pt idx="4177">
                  <c:v>11.322783478445301</c:v>
                </c:pt>
                <c:pt idx="4178">
                  <c:v>11.3304071329589</c:v>
                </c:pt>
                <c:pt idx="4179">
                  <c:v>11.337954808400299</c:v>
                </c:pt>
                <c:pt idx="4180">
                  <c:v>11.345488965265501</c:v>
                </c:pt>
                <c:pt idx="4181">
                  <c:v>11.353060703001001</c:v>
                </c:pt>
                <c:pt idx="4182">
                  <c:v>11.3602207780553</c:v>
                </c:pt>
                <c:pt idx="4183">
                  <c:v>11.3669001965128</c:v>
                </c:pt>
                <c:pt idx="4184">
                  <c:v>11.372342294169799</c:v>
                </c:pt>
                <c:pt idx="4185">
                  <c:v>11.3777648039084</c:v>
                </c:pt>
                <c:pt idx="4186">
                  <c:v>11.383136710747699</c:v>
                </c:pt>
                <c:pt idx="4187">
                  <c:v>11.3879699934849</c:v>
                </c:pt>
                <c:pt idx="4188">
                  <c:v>11.392420786402599</c:v>
                </c:pt>
                <c:pt idx="4189">
                  <c:v>11.396872719648901</c:v>
                </c:pt>
                <c:pt idx="4190">
                  <c:v>11.4011621306488</c:v>
                </c:pt>
                <c:pt idx="4191">
                  <c:v>11.4045584414157</c:v>
                </c:pt>
                <c:pt idx="4192">
                  <c:v>11.408620631939501</c:v>
                </c:pt>
                <c:pt idx="4193">
                  <c:v>11.4120381261402</c:v>
                </c:pt>
                <c:pt idx="4194">
                  <c:v>11.4140306238191</c:v>
                </c:pt>
                <c:pt idx="4195">
                  <c:v>11.414950752883501</c:v>
                </c:pt>
                <c:pt idx="4196">
                  <c:v>11.4157922618823</c:v>
                </c:pt>
                <c:pt idx="4197">
                  <c:v>11.416622598957799</c:v>
                </c:pt>
                <c:pt idx="4198">
                  <c:v>11.4173978418441</c:v>
                </c:pt>
                <c:pt idx="4199">
                  <c:v>11.418508473368901</c:v>
                </c:pt>
                <c:pt idx="4200">
                  <c:v>11.4195469754816</c:v>
                </c:pt>
                <c:pt idx="4201">
                  <c:v>11.4208147250928</c:v>
                </c:pt>
                <c:pt idx="4202">
                  <c:v>11.4233023433098</c:v>
                </c:pt>
                <c:pt idx="4203">
                  <c:v>11.4255344159888</c:v>
                </c:pt>
                <c:pt idx="4204">
                  <c:v>11.4276586276056</c:v>
                </c:pt>
                <c:pt idx="4205">
                  <c:v>11.4298708229119</c:v>
                </c:pt>
                <c:pt idx="4206">
                  <c:v>11.4324401470717</c:v>
                </c:pt>
                <c:pt idx="4207">
                  <c:v>11.4350525176717</c:v>
                </c:pt>
                <c:pt idx="4208">
                  <c:v>11.4361131873718</c:v>
                </c:pt>
                <c:pt idx="4209">
                  <c:v>11.437175510503501</c:v>
                </c:pt>
                <c:pt idx="4210">
                  <c:v>11.4398209087053</c:v>
                </c:pt>
                <c:pt idx="4211">
                  <c:v>11.442475276219501</c:v>
                </c:pt>
                <c:pt idx="4212">
                  <c:v>11.4451235628818</c:v>
                </c:pt>
                <c:pt idx="4213">
                  <c:v>11.4477719378036</c:v>
                </c:pt>
                <c:pt idx="4214">
                  <c:v>11.4505238448995</c:v>
                </c:pt>
                <c:pt idx="4215">
                  <c:v>11.453471045597301</c:v>
                </c:pt>
                <c:pt idx="4216">
                  <c:v>11.4562221878939</c:v>
                </c:pt>
                <c:pt idx="4217">
                  <c:v>11.4588165820696</c:v>
                </c:pt>
                <c:pt idx="4218">
                  <c:v>11.461032001862201</c:v>
                </c:pt>
                <c:pt idx="4219">
                  <c:v>11.4632554434921</c:v>
                </c:pt>
                <c:pt idx="4220">
                  <c:v>11.4654730546876</c:v>
                </c:pt>
                <c:pt idx="4221">
                  <c:v>11.467775730875299</c:v>
                </c:pt>
                <c:pt idx="4222">
                  <c:v>11.4703053081824</c:v>
                </c:pt>
                <c:pt idx="4223">
                  <c:v>11.472968383586201</c:v>
                </c:pt>
                <c:pt idx="4224">
                  <c:v>11.475652634662501</c:v>
                </c:pt>
                <c:pt idx="4225">
                  <c:v>11.4783186980286</c:v>
                </c:pt>
                <c:pt idx="4226">
                  <c:v>11.4809648804332</c:v>
                </c:pt>
                <c:pt idx="4227">
                  <c:v>11.4836002174575</c:v>
                </c:pt>
                <c:pt idx="4228">
                  <c:v>11.4858653335134</c:v>
                </c:pt>
                <c:pt idx="4229">
                  <c:v>11.488289724744799</c:v>
                </c:pt>
                <c:pt idx="4230">
                  <c:v>11.4906954304293</c:v>
                </c:pt>
                <c:pt idx="4231">
                  <c:v>11.4931432850815</c:v>
                </c:pt>
                <c:pt idx="4232">
                  <c:v>11.496101245934501</c:v>
                </c:pt>
                <c:pt idx="4233">
                  <c:v>11.499047745618199</c:v>
                </c:pt>
                <c:pt idx="4234">
                  <c:v>11.5020545250674</c:v>
                </c:pt>
                <c:pt idx="4235">
                  <c:v>11.5050281071287</c:v>
                </c:pt>
                <c:pt idx="4236">
                  <c:v>11.5078600092221</c:v>
                </c:pt>
                <c:pt idx="4237">
                  <c:v>11.511161063695299</c:v>
                </c:pt>
                <c:pt idx="4238">
                  <c:v>11.513285534155999</c:v>
                </c:pt>
                <c:pt idx="4239">
                  <c:v>11.516346786027199</c:v>
                </c:pt>
                <c:pt idx="4240">
                  <c:v>11.518986391251101</c:v>
                </c:pt>
                <c:pt idx="4241">
                  <c:v>11.5223287003474</c:v>
                </c:pt>
                <c:pt idx="4242">
                  <c:v>11.526316451329199</c:v>
                </c:pt>
                <c:pt idx="4243">
                  <c:v>11.5303855706115</c:v>
                </c:pt>
                <c:pt idx="4244">
                  <c:v>11.534806218158</c:v>
                </c:pt>
                <c:pt idx="4245">
                  <c:v>11.538506421255899</c:v>
                </c:pt>
                <c:pt idx="4246">
                  <c:v>11.54186876442</c:v>
                </c:pt>
                <c:pt idx="4247">
                  <c:v>11.5457174595394</c:v>
                </c:pt>
                <c:pt idx="4248">
                  <c:v>11.5497783320368</c:v>
                </c:pt>
                <c:pt idx="4249">
                  <c:v>11.553943598418201</c:v>
                </c:pt>
                <c:pt idx="4250">
                  <c:v>11.557575836278</c:v>
                </c:pt>
                <c:pt idx="4251">
                  <c:v>11.561204045641199</c:v>
                </c:pt>
                <c:pt idx="4252">
                  <c:v>11.565651390659101</c:v>
                </c:pt>
                <c:pt idx="4253">
                  <c:v>11.5701722688207</c:v>
                </c:pt>
                <c:pt idx="4254">
                  <c:v>11.5711691759878</c:v>
                </c:pt>
                <c:pt idx="4255">
                  <c:v>11.5711911751155</c:v>
                </c:pt>
                <c:pt idx="4256">
                  <c:v>11.5721044387122</c:v>
                </c:pt>
                <c:pt idx="4257">
                  <c:v>11.572147944688799</c:v>
                </c:pt>
                <c:pt idx="4258">
                  <c:v>11.572166390689301</c:v>
                </c:pt>
                <c:pt idx="4259">
                  <c:v>11.5722595694183</c:v>
                </c:pt>
                <c:pt idx="4260">
                  <c:v>11.572338393811799</c:v>
                </c:pt>
                <c:pt idx="4261">
                  <c:v>11.5721847119323</c:v>
                </c:pt>
                <c:pt idx="4262">
                  <c:v>11.5727693738369</c:v>
                </c:pt>
                <c:pt idx="4263">
                  <c:v>11.573405823889299</c:v>
                </c:pt>
                <c:pt idx="4264">
                  <c:v>11.5737258084924</c:v>
                </c:pt>
                <c:pt idx="4265">
                  <c:v>11.5740307581188</c:v>
                </c:pt>
                <c:pt idx="4266">
                  <c:v>11.5743454451323</c:v>
                </c:pt>
                <c:pt idx="4267">
                  <c:v>11.5750734190265</c:v>
                </c:pt>
                <c:pt idx="4268">
                  <c:v>11.5758018158984</c:v>
                </c:pt>
                <c:pt idx="4269">
                  <c:v>11.5765585797527</c:v>
                </c:pt>
                <c:pt idx="4270">
                  <c:v>11.5772966423354</c:v>
                </c:pt>
                <c:pt idx="4271">
                  <c:v>11.5777921026176</c:v>
                </c:pt>
                <c:pt idx="4272">
                  <c:v>11.578220410748299</c:v>
                </c:pt>
                <c:pt idx="4273">
                  <c:v>11.577808772951</c:v>
                </c:pt>
                <c:pt idx="4274">
                  <c:v>11.5773287298318</c:v>
                </c:pt>
                <c:pt idx="4275">
                  <c:v>11.576418382740201</c:v>
                </c:pt>
                <c:pt idx="4276">
                  <c:v>11.5753514066135</c:v>
                </c:pt>
                <c:pt idx="4277">
                  <c:v>11.575185425755301</c:v>
                </c:pt>
                <c:pt idx="4278">
                  <c:v>11.5750268581893</c:v>
                </c:pt>
                <c:pt idx="4279">
                  <c:v>11.574878785162101</c:v>
                </c:pt>
                <c:pt idx="4280">
                  <c:v>11.574497261636701</c:v>
                </c:pt>
                <c:pt idx="4281">
                  <c:v>11.574044521321101</c:v>
                </c:pt>
                <c:pt idx="4282">
                  <c:v>11.5733911917126</c:v>
                </c:pt>
                <c:pt idx="4283">
                  <c:v>11.571542814096</c:v>
                </c:pt>
                <c:pt idx="4284">
                  <c:v>11.5712261825</c:v>
                </c:pt>
                <c:pt idx="4285">
                  <c:v>11.5709328963869</c:v>
                </c:pt>
                <c:pt idx="4286">
                  <c:v>11.5705806886114</c:v>
                </c:pt>
                <c:pt idx="4287">
                  <c:v>11.570198571787399</c:v>
                </c:pt>
                <c:pt idx="4288">
                  <c:v>11.5696362077529</c:v>
                </c:pt>
                <c:pt idx="4289">
                  <c:v>11.569234322905601</c:v>
                </c:pt>
                <c:pt idx="4290">
                  <c:v>11.568450258472801</c:v>
                </c:pt>
                <c:pt idx="4291">
                  <c:v>11.567649996500499</c:v>
                </c:pt>
                <c:pt idx="4292">
                  <c:v>11.5667310726392</c:v>
                </c:pt>
                <c:pt idx="4293">
                  <c:v>11.564787521218401</c:v>
                </c:pt>
                <c:pt idx="4294">
                  <c:v>11.563147867963099</c:v>
                </c:pt>
                <c:pt idx="4295">
                  <c:v>11.561453805498999</c:v>
                </c:pt>
                <c:pt idx="4296">
                  <c:v>11.5600342659066</c:v>
                </c:pt>
                <c:pt idx="4297">
                  <c:v>11.5585937007104</c:v>
                </c:pt>
                <c:pt idx="4298">
                  <c:v>11.5570511403953</c:v>
                </c:pt>
                <c:pt idx="4299">
                  <c:v>11.555279003704801</c:v>
                </c:pt>
                <c:pt idx="4300">
                  <c:v>11.553533251519299</c:v>
                </c:pt>
                <c:pt idx="4301">
                  <c:v>11.5518080989533</c:v>
                </c:pt>
                <c:pt idx="4302">
                  <c:v>11.5499684723901</c:v>
                </c:pt>
                <c:pt idx="4303">
                  <c:v>11.5481507711975</c:v>
                </c:pt>
                <c:pt idx="4304">
                  <c:v>11.5462887997239</c:v>
                </c:pt>
                <c:pt idx="4305">
                  <c:v>11.5444331717697</c:v>
                </c:pt>
                <c:pt idx="4306">
                  <c:v>11.5425972296691</c:v>
                </c:pt>
                <c:pt idx="4307">
                  <c:v>11.540605014841001</c:v>
                </c:pt>
                <c:pt idx="4308">
                  <c:v>11.5387643921395</c:v>
                </c:pt>
                <c:pt idx="4309">
                  <c:v>11.536969870269401</c:v>
                </c:pt>
                <c:pt idx="4310">
                  <c:v>11.535555854158901</c:v>
                </c:pt>
                <c:pt idx="4311">
                  <c:v>11.5342709789259</c:v>
                </c:pt>
                <c:pt idx="4312">
                  <c:v>11.5330043739887</c:v>
                </c:pt>
                <c:pt idx="4313">
                  <c:v>11.5307672668414</c:v>
                </c:pt>
                <c:pt idx="4314">
                  <c:v>11.527748090882501</c:v>
                </c:pt>
                <c:pt idx="4315">
                  <c:v>11.525903728003399</c:v>
                </c:pt>
                <c:pt idx="4316">
                  <c:v>11.524509342614801</c:v>
                </c:pt>
                <c:pt idx="4317">
                  <c:v>11.523254957727501</c:v>
                </c:pt>
                <c:pt idx="4318">
                  <c:v>11.520746509183599</c:v>
                </c:pt>
                <c:pt idx="4319">
                  <c:v>11.5168890075643</c:v>
                </c:pt>
                <c:pt idx="4320">
                  <c:v>11.513005080459401</c:v>
                </c:pt>
                <c:pt idx="4321">
                  <c:v>11.5097139477199</c:v>
                </c:pt>
                <c:pt idx="4322">
                  <c:v>11.504977081657</c:v>
                </c:pt>
                <c:pt idx="4323">
                  <c:v>11.500272088846099</c:v>
                </c:pt>
                <c:pt idx="4324">
                  <c:v>11.495793715608899</c:v>
                </c:pt>
                <c:pt idx="4325">
                  <c:v>11.49228865565</c:v>
                </c:pt>
                <c:pt idx="4326">
                  <c:v>11.4887924699613</c:v>
                </c:pt>
                <c:pt idx="4327">
                  <c:v>11.486853354592499</c:v>
                </c:pt>
                <c:pt idx="4328">
                  <c:v>11.4849436153693</c:v>
                </c:pt>
                <c:pt idx="4329">
                  <c:v>11.483144302201101</c:v>
                </c:pt>
                <c:pt idx="4330">
                  <c:v>11.4810937667517</c:v>
                </c:pt>
                <c:pt idx="4331">
                  <c:v>11.479052184422001</c:v>
                </c:pt>
                <c:pt idx="4332">
                  <c:v>11.477066032222099</c:v>
                </c:pt>
                <c:pt idx="4333">
                  <c:v>11.4749728319764</c:v>
                </c:pt>
                <c:pt idx="4334">
                  <c:v>11.4720540738731</c:v>
                </c:pt>
                <c:pt idx="4335">
                  <c:v>11.4691918319194</c:v>
                </c:pt>
                <c:pt idx="4336">
                  <c:v>11.4670134285182</c:v>
                </c:pt>
                <c:pt idx="4337">
                  <c:v>11.4647987342767</c:v>
                </c:pt>
                <c:pt idx="4338">
                  <c:v>11.461812239435</c:v>
                </c:pt>
                <c:pt idx="4339">
                  <c:v>11.4592269963623</c:v>
                </c:pt>
                <c:pt idx="4340">
                  <c:v>11.456666926872201</c:v>
                </c:pt>
                <c:pt idx="4341">
                  <c:v>11.453723096744801</c:v>
                </c:pt>
                <c:pt idx="4342">
                  <c:v>11.4510206364876</c:v>
                </c:pt>
                <c:pt idx="4343">
                  <c:v>11.448620419269499</c:v>
                </c:pt>
                <c:pt idx="4344">
                  <c:v>11.445147630298599</c:v>
                </c:pt>
                <c:pt idx="4345">
                  <c:v>11.4415796073305</c:v>
                </c:pt>
                <c:pt idx="4346">
                  <c:v>11.4380269622587</c:v>
                </c:pt>
                <c:pt idx="4347">
                  <c:v>11.434453917946101</c:v>
                </c:pt>
                <c:pt idx="4348">
                  <c:v>11.430046412701399</c:v>
                </c:pt>
                <c:pt idx="4349">
                  <c:v>11.4262954674988</c:v>
                </c:pt>
                <c:pt idx="4350">
                  <c:v>11.4223665923583</c:v>
                </c:pt>
                <c:pt idx="4351">
                  <c:v>11.4187628968512</c:v>
                </c:pt>
                <c:pt idx="4352">
                  <c:v>11.4152821047565</c:v>
                </c:pt>
                <c:pt idx="4353">
                  <c:v>11.4115623813525</c:v>
                </c:pt>
                <c:pt idx="4354">
                  <c:v>11.4079336558923</c:v>
                </c:pt>
                <c:pt idx="4355">
                  <c:v>11.405562780748999</c:v>
                </c:pt>
                <c:pt idx="4356">
                  <c:v>11.4020331836295</c:v>
                </c:pt>
                <c:pt idx="4357">
                  <c:v>11.398549506882301</c:v>
                </c:pt>
                <c:pt idx="4358">
                  <c:v>11.3950733609158</c:v>
                </c:pt>
                <c:pt idx="4359">
                  <c:v>11.391561464796601</c:v>
                </c:pt>
                <c:pt idx="4360">
                  <c:v>11.3885420075379</c:v>
                </c:pt>
                <c:pt idx="4361">
                  <c:v>11.3855382651517</c:v>
                </c:pt>
                <c:pt idx="4362">
                  <c:v>11.382410973297601</c:v>
                </c:pt>
                <c:pt idx="4363">
                  <c:v>11.379552895862799</c:v>
                </c:pt>
                <c:pt idx="4364">
                  <c:v>11.377011578922501</c:v>
                </c:pt>
                <c:pt idx="4365">
                  <c:v>11.373376875399</c:v>
                </c:pt>
                <c:pt idx="4366">
                  <c:v>11.369598646808701</c:v>
                </c:pt>
                <c:pt idx="4367">
                  <c:v>11.3658397345914</c:v>
                </c:pt>
                <c:pt idx="4368">
                  <c:v>11.3619425195077</c:v>
                </c:pt>
                <c:pt idx="4369">
                  <c:v>11.358123730422999</c:v>
                </c:pt>
                <c:pt idx="4370">
                  <c:v>11.3566327231422</c:v>
                </c:pt>
                <c:pt idx="4371">
                  <c:v>11.351817014057399</c:v>
                </c:pt>
                <c:pt idx="4372">
                  <c:v>11.3463276511925</c:v>
                </c:pt>
                <c:pt idx="4373">
                  <c:v>11.340826879895699</c:v>
                </c:pt>
                <c:pt idx="4374">
                  <c:v>11.3366783217758</c:v>
                </c:pt>
                <c:pt idx="4375">
                  <c:v>11.332692646937</c:v>
                </c:pt>
                <c:pt idx="4376">
                  <c:v>11.329110636713301</c:v>
                </c:pt>
                <c:pt idx="4377">
                  <c:v>11.324976072036099</c:v>
                </c:pt>
                <c:pt idx="4378">
                  <c:v>11.3207328767508</c:v>
                </c:pt>
                <c:pt idx="4379">
                  <c:v>11.3166917362161</c:v>
                </c:pt>
                <c:pt idx="4380">
                  <c:v>11.3118888628177</c:v>
                </c:pt>
                <c:pt idx="4381">
                  <c:v>11.3075205184513</c:v>
                </c:pt>
                <c:pt idx="4382">
                  <c:v>11.3029438465901</c:v>
                </c:pt>
                <c:pt idx="4383">
                  <c:v>11.2985663354018</c:v>
                </c:pt>
                <c:pt idx="4384">
                  <c:v>11.294189076178499</c:v>
                </c:pt>
                <c:pt idx="4385">
                  <c:v>11.289888823876399</c:v>
                </c:pt>
                <c:pt idx="4386">
                  <c:v>11.2855808898994</c:v>
                </c:pt>
                <c:pt idx="4387">
                  <c:v>11.280865793174</c:v>
                </c:pt>
                <c:pt idx="4388">
                  <c:v>11.276173950780899</c:v>
                </c:pt>
                <c:pt idx="4389">
                  <c:v>11.2715317208692</c:v>
                </c:pt>
                <c:pt idx="4390">
                  <c:v>11.2667694027305</c:v>
                </c:pt>
                <c:pt idx="4391">
                  <c:v>11.262020633264299</c:v>
                </c:pt>
                <c:pt idx="4392">
                  <c:v>11.2573298896053</c:v>
                </c:pt>
                <c:pt idx="4393">
                  <c:v>11.2526065445205</c:v>
                </c:pt>
                <c:pt idx="4394">
                  <c:v>11.2483347072905</c:v>
                </c:pt>
                <c:pt idx="4395">
                  <c:v>11.243776310465201</c:v>
                </c:pt>
                <c:pt idx="4396">
                  <c:v>11.2393592538899</c:v>
                </c:pt>
                <c:pt idx="4397">
                  <c:v>11.2349309028597</c:v>
                </c:pt>
                <c:pt idx="4398">
                  <c:v>11.2304998125369</c:v>
                </c:pt>
                <c:pt idx="4399">
                  <c:v>11.2258282236276</c:v>
                </c:pt>
                <c:pt idx="4400">
                  <c:v>11.2211678952924</c:v>
                </c:pt>
                <c:pt idx="4401">
                  <c:v>11.2166206749119</c:v>
                </c:pt>
                <c:pt idx="4402">
                  <c:v>11.2120887195849</c:v>
                </c:pt>
                <c:pt idx="4403">
                  <c:v>11.207556281577499</c:v>
                </c:pt>
                <c:pt idx="4404">
                  <c:v>11.203452510676</c:v>
                </c:pt>
                <c:pt idx="4405">
                  <c:v>11.199371082384999</c:v>
                </c:pt>
                <c:pt idx="4406">
                  <c:v>11.1951288313057</c:v>
                </c:pt>
                <c:pt idx="4407">
                  <c:v>11.1910786550986</c:v>
                </c:pt>
                <c:pt idx="4408">
                  <c:v>11.1869897780591</c:v>
                </c:pt>
                <c:pt idx="4409">
                  <c:v>11.1829601855472</c:v>
                </c:pt>
                <c:pt idx="4410">
                  <c:v>11.1798042252711</c:v>
                </c:pt>
                <c:pt idx="4411">
                  <c:v>11.178009745298899</c:v>
                </c:pt>
                <c:pt idx="4412">
                  <c:v>11.176223612501101</c:v>
                </c:pt>
                <c:pt idx="4413">
                  <c:v>11.1729503739252</c:v>
                </c:pt>
                <c:pt idx="4414">
                  <c:v>11.169663630583001</c:v>
                </c:pt>
                <c:pt idx="4415">
                  <c:v>11.166371752405199</c:v>
                </c:pt>
                <c:pt idx="4416">
                  <c:v>11.163069632627</c:v>
                </c:pt>
                <c:pt idx="4417">
                  <c:v>11.1597763319068</c:v>
                </c:pt>
                <c:pt idx="4418">
                  <c:v>11.155689918662899</c:v>
                </c:pt>
                <c:pt idx="4419">
                  <c:v>11.1515340312248</c:v>
                </c:pt>
                <c:pt idx="4420">
                  <c:v>11.147595651499699</c:v>
                </c:pt>
                <c:pt idx="4421">
                  <c:v>11.1439309143648</c:v>
                </c:pt>
                <c:pt idx="4422">
                  <c:v>11.140097810775099</c:v>
                </c:pt>
                <c:pt idx="4423">
                  <c:v>11.136254977998499</c:v>
                </c:pt>
                <c:pt idx="4424">
                  <c:v>11.132324711750799</c:v>
                </c:pt>
                <c:pt idx="4425">
                  <c:v>11.128434059506599</c:v>
                </c:pt>
                <c:pt idx="4426">
                  <c:v>11.1245605558808</c:v>
                </c:pt>
                <c:pt idx="4427">
                  <c:v>11.1207411388477</c:v>
                </c:pt>
                <c:pt idx="4428">
                  <c:v>11.1165709678406</c:v>
                </c:pt>
                <c:pt idx="4429">
                  <c:v>11.1122277181746</c:v>
                </c:pt>
                <c:pt idx="4430">
                  <c:v>11.1077265713934</c:v>
                </c:pt>
                <c:pt idx="4431">
                  <c:v>11.1032055542079</c:v>
                </c:pt>
                <c:pt idx="4432">
                  <c:v>11.0986799163942</c:v>
                </c:pt>
                <c:pt idx="4433">
                  <c:v>11.0941565603909</c:v>
                </c:pt>
                <c:pt idx="4434">
                  <c:v>11.0893134797111</c:v>
                </c:pt>
                <c:pt idx="4435">
                  <c:v>11.084393451534901</c:v>
                </c:pt>
                <c:pt idx="4436">
                  <c:v>11.079834992070801</c:v>
                </c:pt>
                <c:pt idx="4437">
                  <c:v>11.0748476485417</c:v>
                </c:pt>
                <c:pt idx="4438">
                  <c:v>11.0712318723838</c:v>
                </c:pt>
                <c:pt idx="4439">
                  <c:v>11.0687541121268</c:v>
                </c:pt>
                <c:pt idx="4440">
                  <c:v>11.0657160100358</c:v>
                </c:pt>
                <c:pt idx="4441">
                  <c:v>11.061587443607699</c:v>
                </c:pt>
                <c:pt idx="4442">
                  <c:v>11.057508227256401</c:v>
                </c:pt>
                <c:pt idx="4443">
                  <c:v>11.053314622674501</c:v>
                </c:pt>
                <c:pt idx="4444">
                  <c:v>11.0492474368702</c:v>
                </c:pt>
                <c:pt idx="4445">
                  <c:v>11.045476489714</c:v>
                </c:pt>
                <c:pt idx="4446">
                  <c:v>11.0412729772088</c:v>
                </c:pt>
                <c:pt idx="4447">
                  <c:v>11.038296323756001</c:v>
                </c:pt>
                <c:pt idx="4448">
                  <c:v>11.0339901814841</c:v>
                </c:pt>
                <c:pt idx="4449">
                  <c:v>11.028179483325101</c:v>
                </c:pt>
                <c:pt idx="4450">
                  <c:v>11.0224312247213</c:v>
                </c:pt>
                <c:pt idx="4451">
                  <c:v>11.0176093572165</c:v>
                </c:pt>
                <c:pt idx="4452">
                  <c:v>11.011912287503201</c:v>
                </c:pt>
                <c:pt idx="4453">
                  <c:v>11.003694097938901</c:v>
                </c:pt>
                <c:pt idx="4454">
                  <c:v>10.995698936604001</c:v>
                </c:pt>
                <c:pt idx="4455">
                  <c:v>10.988032746859499</c:v>
                </c:pt>
                <c:pt idx="4456">
                  <c:v>10.9804414244539</c:v>
                </c:pt>
                <c:pt idx="4457">
                  <c:v>10.972906057056299</c:v>
                </c:pt>
                <c:pt idx="4458">
                  <c:v>10.965389125720399</c:v>
                </c:pt>
                <c:pt idx="4459">
                  <c:v>10.959966808033499</c:v>
                </c:pt>
                <c:pt idx="4460">
                  <c:v>10.9550430246922</c:v>
                </c:pt>
                <c:pt idx="4461">
                  <c:v>10.950081763335501</c:v>
                </c:pt>
                <c:pt idx="4462">
                  <c:v>10.9450065422365</c:v>
                </c:pt>
                <c:pt idx="4463">
                  <c:v>10.9386851886232</c:v>
                </c:pt>
                <c:pt idx="4464">
                  <c:v>10.9322247371312</c:v>
                </c:pt>
                <c:pt idx="4465">
                  <c:v>10.925760779030099</c:v>
                </c:pt>
                <c:pt idx="4466">
                  <c:v>10.9194875622591</c:v>
                </c:pt>
                <c:pt idx="4467">
                  <c:v>10.9132137780093</c:v>
                </c:pt>
                <c:pt idx="4468">
                  <c:v>10.907008902863501</c:v>
                </c:pt>
                <c:pt idx="4469">
                  <c:v>10.900834814424099</c:v>
                </c:pt>
                <c:pt idx="4470">
                  <c:v>10.8951458631224</c:v>
                </c:pt>
                <c:pt idx="4471">
                  <c:v>10.889389431335401</c:v>
                </c:pt>
                <c:pt idx="4472">
                  <c:v>10.8835551653337</c:v>
                </c:pt>
                <c:pt idx="4473">
                  <c:v>10.877714240742399</c:v>
                </c:pt>
                <c:pt idx="4474">
                  <c:v>10.871896449508601</c:v>
                </c:pt>
                <c:pt idx="4475">
                  <c:v>10.8660734094858</c:v>
                </c:pt>
                <c:pt idx="4476">
                  <c:v>10.859798735180201</c:v>
                </c:pt>
                <c:pt idx="4477">
                  <c:v>10.853191405178</c:v>
                </c:pt>
                <c:pt idx="4478">
                  <c:v>10.8465907057374</c:v>
                </c:pt>
                <c:pt idx="4479">
                  <c:v>10.839972548226999</c:v>
                </c:pt>
                <c:pt idx="4480">
                  <c:v>10.8340262492239</c:v>
                </c:pt>
                <c:pt idx="4481">
                  <c:v>10.828228062609201</c:v>
                </c:pt>
                <c:pt idx="4482">
                  <c:v>10.8224327464903</c:v>
                </c:pt>
                <c:pt idx="4483">
                  <c:v>10.8166555441999</c:v>
                </c:pt>
                <c:pt idx="4484">
                  <c:v>10.810889177066199</c:v>
                </c:pt>
                <c:pt idx="4485">
                  <c:v>10.8051381678782</c:v>
                </c:pt>
                <c:pt idx="4486">
                  <c:v>10.798469674232001</c:v>
                </c:pt>
                <c:pt idx="4487">
                  <c:v>10.791859450138899</c:v>
                </c:pt>
                <c:pt idx="4488">
                  <c:v>10.786590216248999</c:v>
                </c:pt>
                <c:pt idx="4489">
                  <c:v>10.7820316201071</c:v>
                </c:pt>
                <c:pt idx="4490">
                  <c:v>10.7767978359526</c:v>
                </c:pt>
                <c:pt idx="4491">
                  <c:v>10.771551116314001</c:v>
                </c:pt>
                <c:pt idx="4492">
                  <c:v>10.7703641889505</c:v>
                </c:pt>
                <c:pt idx="4493">
                  <c:v>10.7691556600408</c:v>
                </c:pt>
                <c:pt idx="4494">
                  <c:v>10.767868864833</c:v>
                </c:pt>
                <c:pt idx="4495">
                  <c:v>10.7650548403837</c:v>
                </c:pt>
                <c:pt idx="4496">
                  <c:v>10.762223292710001</c:v>
                </c:pt>
                <c:pt idx="4497">
                  <c:v>10.759468310080599</c:v>
                </c:pt>
                <c:pt idx="4498">
                  <c:v>10.756262501043301</c:v>
                </c:pt>
                <c:pt idx="4499">
                  <c:v>10.753034683236701</c:v>
                </c:pt>
                <c:pt idx="4500">
                  <c:v>10.7515972457894</c:v>
                </c:pt>
                <c:pt idx="4501">
                  <c:v>10.7487138913</c:v>
                </c:pt>
                <c:pt idx="4502">
                  <c:v>10.745078317285801</c:v>
                </c:pt>
                <c:pt idx="4503">
                  <c:v>10.741351582459201</c:v>
                </c:pt>
                <c:pt idx="4504">
                  <c:v>10.7376083048001</c:v>
                </c:pt>
                <c:pt idx="4505">
                  <c:v>10.7379547609213</c:v>
                </c:pt>
                <c:pt idx="4506">
                  <c:v>10.7383270869563</c:v>
                </c:pt>
                <c:pt idx="4507">
                  <c:v>10.7387642510466</c:v>
                </c:pt>
                <c:pt idx="4508">
                  <c:v>10.7391478226434</c:v>
                </c:pt>
                <c:pt idx="4509">
                  <c:v>10.7395653427231</c:v>
                </c:pt>
                <c:pt idx="4510">
                  <c:v>10.7378294063734</c:v>
                </c:pt>
                <c:pt idx="4511">
                  <c:v>10.736060737924999</c:v>
                </c:pt>
                <c:pt idx="4512">
                  <c:v>10.7343222693219</c:v>
                </c:pt>
                <c:pt idx="4513">
                  <c:v>10.732589909772299</c:v>
                </c:pt>
                <c:pt idx="4514">
                  <c:v>10.730771208311699</c:v>
                </c:pt>
                <c:pt idx="4515">
                  <c:v>10.7289606034138</c:v>
                </c:pt>
                <c:pt idx="4516">
                  <c:v>10.730814652241</c:v>
                </c:pt>
                <c:pt idx="4517">
                  <c:v>10.7326610750535</c:v>
                </c:pt>
                <c:pt idx="4518">
                  <c:v>10.7329255784244</c:v>
                </c:pt>
                <c:pt idx="4519">
                  <c:v>10.7329808846091</c:v>
                </c:pt>
                <c:pt idx="4520">
                  <c:v>10.7330878022106</c:v>
                </c:pt>
                <c:pt idx="4521">
                  <c:v>10.731733199640701</c:v>
                </c:pt>
                <c:pt idx="4522">
                  <c:v>10.7304127950063</c:v>
                </c:pt>
                <c:pt idx="4523">
                  <c:v>10.7294375870942</c:v>
                </c:pt>
                <c:pt idx="4524">
                  <c:v>10.728428750938701</c:v>
                </c:pt>
                <c:pt idx="4525">
                  <c:v>10.7270388586692</c:v>
                </c:pt>
                <c:pt idx="4526">
                  <c:v>10.7255944430845</c:v>
                </c:pt>
                <c:pt idx="4527">
                  <c:v>10.7222685182796</c:v>
                </c:pt>
                <c:pt idx="4528">
                  <c:v>10.718901807228701</c:v>
                </c:pt>
                <c:pt idx="4529">
                  <c:v>10.7155660658368</c:v>
                </c:pt>
                <c:pt idx="4530">
                  <c:v>10.712231722141601</c:v>
                </c:pt>
                <c:pt idx="4531">
                  <c:v>10.7073094273488</c:v>
                </c:pt>
                <c:pt idx="4532">
                  <c:v>10.7027129062727</c:v>
                </c:pt>
                <c:pt idx="4533">
                  <c:v>10.6998097529763</c:v>
                </c:pt>
                <c:pt idx="4534">
                  <c:v>10.6969194082144</c:v>
                </c:pt>
                <c:pt idx="4535">
                  <c:v>10.694340399930001</c:v>
                </c:pt>
                <c:pt idx="4536">
                  <c:v>10.691757984045299</c:v>
                </c:pt>
                <c:pt idx="4537">
                  <c:v>10.689172987707201</c:v>
                </c:pt>
                <c:pt idx="4538">
                  <c:v>10.686520688586301</c:v>
                </c:pt>
                <c:pt idx="4539">
                  <c:v>10.683858983257201</c:v>
                </c:pt>
                <c:pt idx="4540">
                  <c:v>10.681198879777099</c:v>
                </c:pt>
                <c:pt idx="4541">
                  <c:v>10.6784423485402</c:v>
                </c:pt>
                <c:pt idx="4542">
                  <c:v>10.6755780710154</c:v>
                </c:pt>
                <c:pt idx="4543">
                  <c:v>10.6714909056258</c:v>
                </c:pt>
                <c:pt idx="4544">
                  <c:v>10.667084517213301</c:v>
                </c:pt>
                <c:pt idx="4545">
                  <c:v>10.661957229744299</c:v>
                </c:pt>
                <c:pt idx="4546">
                  <c:v>10.6567618094228</c:v>
                </c:pt>
                <c:pt idx="4547">
                  <c:v>10.651320753687701</c:v>
                </c:pt>
                <c:pt idx="4548">
                  <c:v>10.6457884913385</c:v>
                </c:pt>
                <c:pt idx="4549">
                  <c:v>10.6400922978673</c:v>
                </c:pt>
                <c:pt idx="4550">
                  <c:v>10.635860141595</c:v>
                </c:pt>
                <c:pt idx="4551">
                  <c:v>10.631532360784201</c:v>
                </c:pt>
                <c:pt idx="4552">
                  <c:v>10.627155421138999</c:v>
                </c:pt>
                <c:pt idx="4553">
                  <c:v>10.623011602029701</c:v>
                </c:pt>
                <c:pt idx="4554">
                  <c:v>10.618939747447801</c:v>
                </c:pt>
                <c:pt idx="4555">
                  <c:v>10.6149058044074</c:v>
                </c:pt>
                <c:pt idx="4556">
                  <c:v>10.6107399561521</c:v>
                </c:pt>
                <c:pt idx="4557">
                  <c:v>10.606626367474901</c:v>
                </c:pt>
                <c:pt idx="4558">
                  <c:v>10.6025552739</c:v>
                </c:pt>
                <c:pt idx="4559">
                  <c:v>10.599001676610399</c:v>
                </c:pt>
                <c:pt idx="4560">
                  <c:v>10.5970002389345</c:v>
                </c:pt>
                <c:pt idx="4561">
                  <c:v>10.594686077171</c:v>
                </c:pt>
                <c:pt idx="4562">
                  <c:v>10.5925812293722</c:v>
                </c:pt>
                <c:pt idx="4563">
                  <c:v>10.5889502119933</c:v>
                </c:pt>
                <c:pt idx="4564">
                  <c:v>10.587142560719499</c:v>
                </c:pt>
                <c:pt idx="4565">
                  <c:v>10.585396906221</c:v>
                </c:pt>
                <c:pt idx="4566">
                  <c:v>10.581751064534499</c:v>
                </c:pt>
                <c:pt idx="4567">
                  <c:v>10.5780623200216</c:v>
                </c:pt>
                <c:pt idx="4568">
                  <c:v>10.5734171642347</c:v>
                </c:pt>
                <c:pt idx="4569">
                  <c:v>10.5717696322967</c:v>
                </c:pt>
                <c:pt idx="4570">
                  <c:v>10.568151213081601</c:v>
                </c:pt>
                <c:pt idx="4571">
                  <c:v>10.5646525031206</c:v>
                </c:pt>
                <c:pt idx="4572">
                  <c:v>10.560953778059799</c:v>
                </c:pt>
                <c:pt idx="4573">
                  <c:v>10.558287932301999</c:v>
                </c:pt>
                <c:pt idx="4574">
                  <c:v>10.555617167317999</c:v>
                </c:pt>
                <c:pt idx="4575">
                  <c:v>10.5519032619729</c:v>
                </c:pt>
                <c:pt idx="4576">
                  <c:v>10.547737284727001</c:v>
                </c:pt>
                <c:pt idx="4577">
                  <c:v>10.543542576308999</c:v>
                </c:pt>
                <c:pt idx="4578">
                  <c:v>10.5410814311949</c:v>
                </c:pt>
                <c:pt idx="4579">
                  <c:v>10.5385367245394</c:v>
                </c:pt>
                <c:pt idx="4580">
                  <c:v>10.5365364777119</c:v>
                </c:pt>
                <c:pt idx="4581">
                  <c:v>10.5343122775694</c:v>
                </c:pt>
                <c:pt idx="4582">
                  <c:v>10.5318441008554</c:v>
                </c:pt>
                <c:pt idx="4583">
                  <c:v>10.529429145639901</c:v>
                </c:pt>
                <c:pt idx="4584">
                  <c:v>10.5266935084076</c:v>
                </c:pt>
                <c:pt idx="4585">
                  <c:v>10.523816604641601</c:v>
                </c:pt>
                <c:pt idx="4586">
                  <c:v>10.5215292168971</c:v>
                </c:pt>
                <c:pt idx="4587">
                  <c:v>10.5190397243862</c:v>
                </c:pt>
                <c:pt idx="4588">
                  <c:v>10.516652816137499</c:v>
                </c:pt>
                <c:pt idx="4589">
                  <c:v>10.514174659784899</c:v>
                </c:pt>
                <c:pt idx="4590">
                  <c:v>10.511809194162099</c:v>
                </c:pt>
                <c:pt idx="4591">
                  <c:v>10.509205537029899</c:v>
                </c:pt>
                <c:pt idx="4592">
                  <c:v>10.5066068523707</c:v>
                </c:pt>
                <c:pt idx="4593">
                  <c:v>10.504012890512801</c:v>
                </c:pt>
                <c:pt idx="4594">
                  <c:v>10.501417667860601</c:v>
                </c:pt>
                <c:pt idx="4595">
                  <c:v>10.4987830599223</c:v>
                </c:pt>
                <c:pt idx="4596">
                  <c:v>10.496295150580901</c:v>
                </c:pt>
                <c:pt idx="4597">
                  <c:v>10.492671061084</c:v>
                </c:pt>
                <c:pt idx="4598">
                  <c:v>10.4893101720772</c:v>
                </c:pt>
                <c:pt idx="4599">
                  <c:v>10.4855959027383</c:v>
                </c:pt>
                <c:pt idx="4600">
                  <c:v>10.481903687646801</c:v>
                </c:pt>
                <c:pt idx="4601">
                  <c:v>10.478733461152901</c:v>
                </c:pt>
                <c:pt idx="4602">
                  <c:v>10.4753440929594</c:v>
                </c:pt>
                <c:pt idx="4603">
                  <c:v>10.471961322472101</c:v>
                </c:pt>
                <c:pt idx="4604">
                  <c:v>10.4686081516129</c:v>
                </c:pt>
                <c:pt idx="4605">
                  <c:v>10.465251657504201</c:v>
                </c:pt>
                <c:pt idx="4606">
                  <c:v>10.461930865595701</c:v>
                </c:pt>
                <c:pt idx="4607">
                  <c:v>10.4585814838776</c:v>
                </c:pt>
                <c:pt idx="4608">
                  <c:v>10.455234118162</c:v>
                </c:pt>
                <c:pt idx="4609">
                  <c:v>10.451890786944499</c:v>
                </c:pt>
                <c:pt idx="4610">
                  <c:v>10.448299149726999</c:v>
                </c:pt>
                <c:pt idx="4611">
                  <c:v>10.4447073394768</c:v>
                </c:pt>
                <c:pt idx="4612">
                  <c:v>10.441063611028801</c:v>
                </c:pt>
                <c:pt idx="4613">
                  <c:v>10.4373778050869</c:v>
                </c:pt>
                <c:pt idx="4614">
                  <c:v>10.4336764598472</c:v>
                </c:pt>
                <c:pt idx="4615">
                  <c:v>10.4298607683876</c:v>
                </c:pt>
                <c:pt idx="4616">
                  <c:v>10.4261122449886</c:v>
                </c:pt>
                <c:pt idx="4617">
                  <c:v>10.4223396862381</c:v>
                </c:pt>
                <c:pt idx="4618">
                  <c:v>10.418560249998899</c:v>
                </c:pt>
                <c:pt idx="4619">
                  <c:v>10.414801703790801</c:v>
                </c:pt>
                <c:pt idx="4620">
                  <c:v>10.4104409805534</c:v>
                </c:pt>
                <c:pt idx="4621">
                  <c:v>10.4061316296483</c:v>
                </c:pt>
                <c:pt idx="4622">
                  <c:v>10.4019052997791</c:v>
                </c:pt>
                <c:pt idx="4623">
                  <c:v>10.3978804757008</c:v>
                </c:pt>
                <c:pt idx="4624">
                  <c:v>10.393995720258101</c:v>
                </c:pt>
                <c:pt idx="4625">
                  <c:v>10.390168826356099</c:v>
                </c:pt>
                <c:pt idx="4626">
                  <c:v>10.3862611435024</c:v>
                </c:pt>
                <c:pt idx="4627">
                  <c:v>10.3822300521754</c:v>
                </c:pt>
                <c:pt idx="4628">
                  <c:v>10.378165973309001</c:v>
                </c:pt>
                <c:pt idx="4629">
                  <c:v>10.3757146921148</c:v>
                </c:pt>
                <c:pt idx="4630">
                  <c:v>10.3731929023365</c:v>
                </c:pt>
                <c:pt idx="4631">
                  <c:v>10.369593372358</c:v>
                </c:pt>
                <c:pt idx="4632">
                  <c:v>10.3654421941877</c:v>
                </c:pt>
                <c:pt idx="4633">
                  <c:v>10.361348374376499</c:v>
                </c:pt>
                <c:pt idx="4634">
                  <c:v>10.357298635993001</c:v>
                </c:pt>
                <c:pt idx="4635">
                  <c:v>10.3533179200493</c:v>
                </c:pt>
                <c:pt idx="4636">
                  <c:v>10.349359487398599</c:v>
                </c:pt>
                <c:pt idx="4637">
                  <c:v>10.345403540230601</c:v>
                </c:pt>
                <c:pt idx="4638">
                  <c:v>10.3414529305365</c:v>
                </c:pt>
                <c:pt idx="4639">
                  <c:v>10.3382823969974</c:v>
                </c:pt>
                <c:pt idx="4640">
                  <c:v>10.334562452039799</c:v>
                </c:pt>
                <c:pt idx="4641">
                  <c:v>10.331753295101199</c:v>
                </c:pt>
                <c:pt idx="4642">
                  <c:v>10.3289946134409</c:v>
                </c:pt>
                <c:pt idx="4643">
                  <c:v>10.3264499525185</c:v>
                </c:pt>
                <c:pt idx="4644">
                  <c:v>10.324036882673701</c:v>
                </c:pt>
                <c:pt idx="4645">
                  <c:v>10.3208609475847</c:v>
                </c:pt>
                <c:pt idx="4646">
                  <c:v>10.3175723772226</c:v>
                </c:pt>
                <c:pt idx="4647">
                  <c:v>10.3140335326216</c:v>
                </c:pt>
                <c:pt idx="4648">
                  <c:v>10.310862316997801</c:v>
                </c:pt>
                <c:pt idx="4649">
                  <c:v>10.3076813875198</c:v>
                </c:pt>
                <c:pt idx="4650">
                  <c:v>10.303327490862801</c:v>
                </c:pt>
                <c:pt idx="4651">
                  <c:v>10.298965325116701</c:v>
                </c:pt>
                <c:pt idx="4652">
                  <c:v>10.294545228143001</c:v>
                </c:pt>
                <c:pt idx="4653">
                  <c:v>10.291362300873001</c:v>
                </c:pt>
                <c:pt idx="4654">
                  <c:v>10.288290083245901</c:v>
                </c:pt>
                <c:pt idx="4655">
                  <c:v>10.285206354763901</c:v>
                </c:pt>
                <c:pt idx="4656">
                  <c:v>10.2820435142582</c:v>
                </c:pt>
                <c:pt idx="4657">
                  <c:v>10.278756125729601</c:v>
                </c:pt>
                <c:pt idx="4658">
                  <c:v>10.2755756776262</c:v>
                </c:pt>
                <c:pt idx="4659">
                  <c:v>10.2730680188084</c:v>
                </c:pt>
                <c:pt idx="4660">
                  <c:v>10.270568152257701</c:v>
                </c:pt>
                <c:pt idx="4661">
                  <c:v>10.2673868603664</c:v>
                </c:pt>
                <c:pt idx="4662">
                  <c:v>10.2641640779532</c:v>
                </c:pt>
                <c:pt idx="4663">
                  <c:v>10.2609481025153</c:v>
                </c:pt>
                <c:pt idx="4664">
                  <c:v>10.257876350929401</c:v>
                </c:pt>
                <c:pt idx="4665">
                  <c:v>10.254306574782101</c:v>
                </c:pt>
                <c:pt idx="4666">
                  <c:v>10.250748504653</c:v>
                </c:pt>
                <c:pt idx="4667">
                  <c:v>10.247781017715001</c:v>
                </c:pt>
                <c:pt idx="4668">
                  <c:v>10.244817545245899</c:v>
                </c:pt>
                <c:pt idx="4669">
                  <c:v>10.2419699868107</c:v>
                </c:pt>
                <c:pt idx="4670">
                  <c:v>10.2387685835683</c:v>
                </c:pt>
                <c:pt idx="4671">
                  <c:v>10.2359479425891</c:v>
                </c:pt>
                <c:pt idx="4672">
                  <c:v>10.233231063341201</c:v>
                </c:pt>
                <c:pt idx="4673">
                  <c:v>10.232052339153</c:v>
                </c:pt>
                <c:pt idx="4674">
                  <c:v>10.2307447900118</c:v>
                </c:pt>
                <c:pt idx="4675">
                  <c:v>10.229436328838601</c:v>
                </c:pt>
                <c:pt idx="4676">
                  <c:v>10.228274593275801</c:v>
                </c:pt>
                <c:pt idx="4677">
                  <c:v>10.22729158394</c:v>
                </c:pt>
                <c:pt idx="4678">
                  <c:v>10.226475865665201</c:v>
                </c:pt>
                <c:pt idx="4679">
                  <c:v>10.2249116986236</c:v>
                </c:pt>
                <c:pt idx="4680">
                  <c:v>10.2236246619832</c:v>
                </c:pt>
                <c:pt idx="4681">
                  <c:v>10.2223457689488</c:v>
                </c:pt>
                <c:pt idx="4682">
                  <c:v>10.221083937612001</c:v>
                </c:pt>
                <c:pt idx="4683">
                  <c:v>10.219827373130499</c:v>
                </c:pt>
                <c:pt idx="4684">
                  <c:v>10.218569388662001</c:v>
                </c:pt>
                <c:pt idx="4685">
                  <c:v>10.217134263440199</c:v>
                </c:pt>
                <c:pt idx="4686">
                  <c:v>10.2156986594013</c:v>
                </c:pt>
                <c:pt idx="4687">
                  <c:v>10.2146074149705</c:v>
                </c:pt>
                <c:pt idx="4688">
                  <c:v>10.213427155206199</c:v>
                </c:pt>
                <c:pt idx="4689">
                  <c:v>10.212253236344599</c:v>
                </c:pt>
                <c:pt idx="4690">
                  <c:v>10.211070269255799</c:v>
                </c:pt>
                <c:pt idx="4691">
                  <c:v>10.210035560319501</c:v>
                </c:pt>
                <c:pt idx="4692">
                  <c:v>10.2089975781953</c:v>
                </c:pt>
                <c:pt idx="4693">
                  <c:v>10.207923094508599</c:v>
                </c:pt>
                <c:pt idx="4694">
                  <c:v>10.2068429242628</c:v>
                </c:pt>
                <c:pt idx="4695">
                  <c:v>10.205808827104899</c:v>
                </c:pt>
                <c:pt idx="4696">
                  <c:v>10.204859473589</c:v>
                </c:pt>
                <c:pt idx="4697">
                  <c:v>10.203918651482301</c:v>
                </c:pt>
                <c:pt idx="4698">
                  <c:v>10.202455115468201</c:v>
                </c:pt>
                <c:pt idx="4699">
                  <c:v>10.2016366859465</c:v>
                </c:pt>
                <c:pt idx="4700">
                  <c:v>10.200347618421199</c:v>
                </c:pt>
                <c:pt idx="4701">
                  <c:v>10.199507328056701</c:v>
                </c:pt>
                <c:pt idx="4702">
                  <c:v>10.197487022441999</c:v>
                </c:pt>
                <c:pt idx="4703">
                  <c:v>10.195463613488601</c:v>
                </c:pt>
                <c:pt idx="4704">
                  <c:v>10.1934469894867</c:v>
                </c:pt>
                <c:pt idx="4705">
                  <c:v>10.1920640810789</c:v>
                </c:pt>
                <c:pt idx="4706">
                  <c:v>10.1904642210215</c:v>
                </c:pt>
                <c:pt idx="4707">
                  <c:v>10.188844946994299</c:v>
                </c:pt>
                <c:pt idx="4708">
                  <c:v>10.1871875846418</c:v>
                </c:pt>
                <c:pt idx="4709">
                  <c:v>10.183760944216599</c:v>
                </c:pt>
                <c:pt idx="4710">
                  <c:v>10.180046027024099</c:v>
                </c:pt>
                <c:pt idx="4711">
                  <c:v>10.176692417821499</c:v>
                </c:pt>
                <c:pt idx="4712">
                  <c:v>10.173860639151799</c:v>
                </c:pt>
                <c:pt idx="4713">
                  <c:v>10.1710157958765</c:v>
                </c:pt>
                <c:pt idx="4714">
                  <c:v>10.1681442888804</c:v>
                </c:pt>
                <c:pt idx="4715">
                  <c:v>10.1652506794043</c:v>
                </c:pt>
                <c:pt idx="4716">
                  <c:v>10.1617450715882</c:v>
                </c:pt>
                <c:pt idx="4717">
                  <c:v>10.158361035387699</c:v>
                </c:pt>
                <c:pt idx="4718">
                  <c:v>10.155187077281299</c:v>
                </c:pt>
                <c:pt idx="4719">
                  <c:v>10.153261083803301</c:v>
                </c:pt>
                <c:pt idx="4720">
                  <c:v>10.1514320978903</c:v>
                </c:pt>
                <c:pt idx="4721">
                  <c:v>10.149390024973</c:v>
                </c:pt>
                <c:pt idx="4722">
                  <c:v>10.1473993002339</c:v>
                </c:pt>
                <c:pt idx="4723">
                  <c:v>10.1454349481218</c:v>
                </c:pt>
                <c:pt idx="4724">
                  <c:v>10.1434774775772</c:v>
                </c:pt>
                <c:pt idx="4725">
                  <c:v>10.140690366569</c:v>
                </c:pt>
                <c:pt idx="4726">
                  <c:v>10.137949874989999</c:v>
                </c:pt>
                <c:pt idx="4727">
                  <c:v>10.135214156820201</c:v>
                </c:pt>
                <c:pt idx="4728">
                  <c:v>10.1336232676155</c:v>
                </c:pt>
                <c:pt idx="4729">
                  <c:v>10.131984084293</c:v>
                </c:pt>
                <c:pt idx="4730">
                  <c:v>10.1303642424587</c:v>
                </c:pt>
                <c:pt idx="4731">
                  <c:v>10.128793031262299</c:v>
                </c:pt>
                <c:pt idx="4732">
                  <c:v>10.127215473333999</c:v>
                </c:pt>
                <c:pt idx="4733">
                  <c:v>10.124403956372801</c:v>
                </c:pt>
                <c:pt idx="4734">
                  <c:v>10.1222968406611</c:v>
                </c:pt>
                <c:pt idx="4735">
                  <c:v>10.1201913169467</c:v>
                </c:pt>
                <c:pt idx="4736">
                  <c:v>10.1181045509756</c:v>
                </c:pt>
                <c:pt idx="4737">
                  <c:v>10.1162561053426</c:v>
                </c:pt>
                <c:pt idx="4738">
                  <c:v>10.1140417543926</c:v>
                </c:pt>
                <c:pt idx="4739">
                  <c:v>10.1118356157956</c:v>
                </c:pt>
                <c:pt idx="4740">
                  <c:v>10.109629105694999</c:v>
                </c:pt>
                <c:pt idx="4741">
                  <c:v>10.1074250843836</c:v>
                </c:pt>
                <c:pt idx="4742">
                  <c:v>10.1051920799362</c:v>
                </c:pt>
                <c:pt idx="4743">
                  <c:v>10.101663051722699</c:v>
                </c:pt>
                <c:pt idx="4744">
                  <c:v>10.098116741547299</c:v>
                </c:pt>
                <c:pt idx="4745">
                  <c:v>10.0945316565832</c:v>
                </c:pt>
                <c:pt idx="4746">
                  <c:v>10.091366408182701</c:v>
                </c:pt>
                <c:pt idx="4747">
                  <c:v>10.0882232188857</c:v>
                </c:pt>
                <c:pt idx="4748">
                  <c:v>10.0850870626328</c:v>
                </c:pt>
                <c:pt idx="4749">
                  <c:v>10.0819694970507</c:v>
                </c:pt>
                <c:pt idx="4750">
                  <c:v>10.0782161585447</c:v>
                </c:pt>
                <c:pt idx="4751">
                  <c:v>10.0743778207228</c:v>
                </c:pt>
                <c:pt idx="4752">
                  <c:v>10.070820349307899</c:v>
                </c:pt>
                <c:pt idx="4753">
                  <c:v>10.0675318709908</c:v>
                </c:pt>
                <c:pt idx="4754">
                  <c:v>10.0642611748893</c:v>
                </c:pt>
                <c:pt idx="4755">
                  <c:v>10.060738953006</c:v>
                </c:pt>
                <c:pt idx="4756">
                  <c:v>10.057336689050199</c:v>
                </c:pt>
                <c:pt idx="4757">
                  <c:v>10.053898999723</c:v>
                </c:pt>
                <c:pt idx="4758">
                  <c:v>10.050609959840299</c:v>
                </c:pt>
                <c:pt idx="4759">
                  <c:v>10.0457841491354</c:v>
                </c:pt>
                <c:pt idx="4760">
                  <c:v>10.0414604911133</c:v>
                </c:pt>
                <c:pt idx="4761">
                  <c:v>10.0367387543518</c:v>
                </c:pt>
                <c:pt idx="4762">
                  <c:v>10.032672215479399</c:v>
                </c:pt>
                <c:pt idx="4763">
                  <c:v>10.0283669120208</c:v>
                </c:pt>
                <c:pt idx="4764">
                  <c:v>10.023189397510301</c:v>
                </c:pt>
                <c:pt idx="4765">
                  <c:v>10.0189744142059</c:v>
                </c:pt>
                <c:pt idx="4766">
                  <c:v>10.0146825615195</c:v>
                </c:pt>
                <c:pt idx="4767">
                  <c:v>10.011280837481999</c:v>
                </c:pt>
                <c:pt idx="4768">
                  <c:v>10.0078926309026</c:v>
                </c:pt>
                <c:pt idx="4769">
                  <c:v>10.0048000008</c:v>
                </c:pt>
                <c:pt idx="4770">
                  <c:v>10.001776310269699</c:v>
                </c:pt>
                <c:pt idx="4771">
                  <c:v>9.9986279030664402</c:v>
                </c:pt>
                <c:pt idx="4772">
                  <c:v>9.9968297198165192</c:v>
                </c:pt>
                <c:pt idx="4773">
                  <c:v>9.9950276472394606</c:v>
                </c:pt>
                <c:pt idx="4774">
                  <c:v>9.9918838972705295</c:v>
                </c:pt>
                <c:pt idx="4775">
                  <c:v>9.9892728777323292</c:v>
                </c:pt>
                <c:pt idx="4776">
                  <c:v>9.98626949965821</c:v>
                </c:pt>
                <c:pt idx="4777">
                  <c:v>9.9841301138816991</c:v>
                </c:pt>
                <c:pt idx="4778">
                  <c:v>9.9816288082311893</c:v>
                </c:pt>
                <c:pt idx="4779">
                  <c:v>9.9790850592038698</c:v>
                </c:pt>
                <c:pt idx="4780">
                  <c:v>9.97653125201224</c:v>
                </c:pt>
                <c:pt idx="4781">
                  <c:v>9.97394630811986</c:v>
                </c:pt>
                <c:pt idx="4782">
                  <c:v>9.9713740663989494</c:v>
                </c:pt>
                <c:pt idx="4783">
                  <c:v>9.9688326352816805</c:v>
                </c:pt>
                <c:pt idx="4784">
                  <c:v>9.9663057909972199</c:v>
                </c:pt>
                <c:pt idx="4785">
                  <c:v>9.9636976780417292</c:v>
                </c:pt>
                <c:pt idx="4786">
                  <c:v>9.9612407480324592</c:v>
                </c:pt>
                <c:pt idx="4787">
                  <c:v>9.9587513743619809</c:v>
                </c:pt>
                <c:pt idx="4788">
                  <c:v>9.9564638716633098</c:v>
                </c:pt>
                <c:pt idx="4789">
                  <c:v>9.9541724180384499</c:v>
                </c:pt>
                <c:pt idx="4790">
                  <c:v>9.9518499379781993</c:v>
                </c:pt>
                <c:pt idx="4791">
                  <c:v>9.9496321234698897</c:v>
                </c:pt>
                <c:pt idx="4792">
                  <c:v>9.9486734386434996</c:v>
                </c:pt>
                <c:pt idx="4793">
                  <c:v>9.9479383086574291</c:v>
                </c:pt>
                <c:pt idx="4794">
                  <c:v>9.9472002917291604</c:v>
                </c:pt>
                <c:pt idx="4795">
                  <c:v>9.9464877563496792</c:v>
                </c:pt>
                <c:pt idx="4796">
                  <c:v>9.9456292224428307</c:v>
                </c:pt>
                <c:pt idx="4797">
                  <c:v>9.9448434146631097</c:v>
                </c:pt>
                <c:pt idx="4798">
                  <c:v>9.9441088809077005</c:v>
                </c:pt>
                <c:pt idx="4799">
                  <c:v>9.9434149984075795</c:v>
                </c:pt>
                <c:pt idx="4800">
                  <c:v>9.9426906361135305</c:v>
                </c:pt>
                <c:pt idx="4801">
                  <c:v>9.9419182210546495</c:v>
                </c:pt>
                <c:pt idx="4802">
                  <c:v>9.9411502017643603</c:v>
                </c:pt>
                <c:pt idx="4803">
                  <c:v>9.9403809824124902</c:v>
                </c:pt>
                <c:pt idx="4804">
                  <c:v>9.9395212536507902</c:v>
                </c:pt>
                <c:pt idx="4805">
                  <c:v>9.9385136292236105</c:v>
                </c:pt>
                <c:pt idx="4806">
                  <c:v>9.9375758670866805</c:v>
                </c:pt>
                <c:pt idx="4807">
                  <c:v>9.9370414375716205</c:v>
                </c:pt>
                <c:pt idx="4808">
                  <c:v>9.9366488772049895</c:v>
                </c:pt>
                <c:pt idx="4809">
                  <c:v>9.9363693222561107</c:v>
                </c:pt>
                <c:pt idx="4810">
                  <c:v>9.9313738413943895</c:v>
                </c:pt>
                <c:pt idx="4811">
                  <c:v>9.9260078802442298</c:v>
                </c:pt>
                <c:pt idx="4812">
                  <c:v>9.9206635746954497</c:v>
                </c:pt>
                <c:pt idx="4813">
                  <c:v>9.9153119792214408</c:v>
                </c:pt>
                <c:pt idx="4814">
                  <c:v>9.9100386801717004</c:v>
                </c:pt>
                <c:pt idx="4815">
                  <c:v>9.9047472408892592</c:v>
                </c:pt>
                <c:pt idx="4816">
                  <c:v>9.9019440280990505</c:v>
                </c:pt>
                <c:pt idx="4817">
                  <c:v>9.8964939949336301</c:v>
                </c:pt>
                <c:pt idx="4818">
                  <c:v>9.8944301757552005</c:v>
                </c:pt>
                <c:pt idx="4819">
                  <c:v>9.89045756784326</c:v>
                </c:pt>
                <c:pt idx="4820">
                  <c:v>9.8864865094296803</c:v>
                </c:pt>
                <c:pt idx="4821">
                  <c:v>9.8816319660906302</c:v>
                </c:pt>
                <c:pt idx="4822">
                  <c:v>9.8767820721590098</c:v>
                </c:pt>
                <c:pt idx="4823">
                  <c:v>9.8719192228117603</c:v>
                </c:pt>
                <c:pt idx="4824">
                  <c:v>9.8670912641930997</c:v>
                </c:pt>
                <c:pt idx="4825">
                  <c:v>9.8620825498427802</c:v>
                </c:pt>
                <c:pt idx="4826">
                  <c:v>9.8571141625513103</c:v>
                </c:pt>
                <c:pt idx="4827">
                  <c:v>9.8523920056164602</c:v>
                </c:pt>
                <c:pt idx="4828">
                  <c:v>9.8452611640979502</c:v>
                </c:pt>
                <c:pt idx="4829">
                  <c:v>9.8381606422672103</c:v>
                </c:pt>
                <c:pt idx="4830">
                  <c:v>9.8324936225051598</c:v>
                </c:pt>
                <c:pt idx="4831">
                  <c:v>9.8271683096380809</c:v>
                </c:pt>
                <c:pt idx="4832">
                  <c:v>9.8217719810247495</c:v>
                </c:pt>
                <c:pt idx="4833">
                  <c:v>9.8159183598933897</c:v>
                </c:pt>
                <c:pt idx="4834">
                  <c:v>9.8109006022107508</c:v>
                </c:pt>
                <c:pt idx="4835">
                  <c:v>9.8046596322369695</c:v>
                </c:pt>
                <c:pt idx="4836">
                  <c:v>9.8000686736067504</c:v>
                </c:pt>
                <c:pt idx="4837">
                  <c:v>9.7954950629939699</c:v>
                </c:pt>
                <c:pt idx="4838">
                  <c:v>9.7906745788374803</c:v>
                </c:pt>
                <c:pt idx="4839">
                  <c:v>9.7854408469580907</c:v>
                </c:pt>
                <c:pt idx="4840">
                  <c:v>9.7801843735002691</c:v>
                </c:pt>
                <c:pt idx="4841">
                  <c:v>9.7740569766956806</c:v>
                </c:pt>
                <c:pt idx="4842">
                  <c:v>9.7682335780776892</c:v>
                </c:pt>
                <c:pt idx="4843">
                  <c:v>9.76242510551217</c:v>
                </c:pt>
                <c:pt idx="4844">
                  <c:v>9.7564901112778202</c:v>
                </c:pt>
                <c:pt idx="4845">
                  <c:v>9.7506512948173398</c:v>
                </c:pt>
                <c:pt idx="4846">
                  <c:v>9.7452777841991196</c:v>
                </c:pt>
                <c:pt idx="4847">
                  <c:v>9.7390566984087705</c:v>
                </c:pt>
                <c:pt idx="4848">
                  <c:v>9.7334658418720004</c:v>
                </c:pt>
                <c:pt idx="4849">
                  <c:v>9.7278625814621602</c:v>
                </c:pt>
                <c:pt idx="4850">
                  <c:v>9.7222602213293907</c:v>
                </c:pt>
                <c:pt idx="4851">
                  <c:v>9.71643366442194</c:v>
                </c:pt>
                <c:pt idx="4852">
                  <c:v>9.7107084047372201</c:v>
                </c:pt>
                <c:pt idx="4853">
                  <c:v>9.7049153613585002</c:v>
                </c:pt>
                <c:pt idx="4854">
                  <c:v>9.6988571719953498</c:v>
                </c:pt>
                <c:pt idx="4855">
                  <c:v>9.6927426264990899</c:v>
                </c:pt>
                <c:pt idx="4856">
                  <c:v>9.6900727082866194</c:v>
                </c:pt>
                <c:pt idx="4857">
                  <c:v>9.68741444956148</c:v>
                </c:pt>
                <c:pt idx="4858">
                  <c:v>9.6847475588345304</c:v>
                </c:pt>
                <c:pt idx="4859">
                  <c:v>9.6819067883727303</c:v>
                </c:pt>
                <c:pt idx="4860">
                  <c:v>9.6795352807072206</c:v>
                </c:pt>
                <c:pt idx="4861">
                  <c:v>9.6771349005529199</c:v>
                </c:pt>
                <c:pt idx="4862">
                  <c:v>9.6759494761019695</c:v>
                </c:pt>
                <c:pt idx="4863">
                  <c:v>9.6747515834695896</c:v>
                </c:pt>
                <c:pt idx="4864">
                  <c:v>9.6735509458849194</c:v>
                </c:pt>
                <c:pt idx="4865">
                  <c:v>9.6723397629105996</c:v>
                </c:pt>
                <c:pt idx="4866">
                  <c:v>9.6700949357702601</c:v>
                </c:pt>
                <c:pt idx="4867">
                  <c:v>9.6678562642095507</c:v>
                </c:pt>
                <c:pt idx="4868">
                  <c:v>9.66852643310866</c:v>
                </c:pt>
                <c:pt idx="4869">
                  <c:v>9.6775601128222206</c:v>
                </c:pt>
                <c:pt idx="4870">
                  <c:v>9.6860376675085007</c:v>
                </c:pt>
                <c:pt idx="4871">
                  <c:v>9.6945356006626504</c:v>
                </c:pt>
                <c:pt idx="4872">
                  <c:v>9.7029884749663609</c:v>
                </c:pt>
                <c:pt idx="4873">
                  <c:v>9.7115686164476198</c:v>
                </c:pt>
                <c:pt idx="4874">
                  <c:v>9.7199996482912994</c:v>
                </c:pt>
                <c:pt idx="4875">
                  <c:v>9.7282133583606996</c:v>
                </c:pt>
                <c:pt idx="4876">
                  <c:v>9.7364726864611608</c:v>
                </c:pt>
                <c:pt idx="4877">
                  <c:v>9.7447889855290306</c:v>
                </c:pt>
                <c:pt idx="4878">
                  <c:v>9.7531276149837005</c:v>
                </c:pt>
                <c:pt idx="4879">
                  <c:v>9.7617708217613401</c:v>
                </c:pt>
                <c:pt idx="4880">
                  <c:v>9.77028711016834</c:v>
                </c:pt>
                <c:pt idx="4881">
                  <c:v>9.7780830292961802</c:v>
                </c:pt>
                <c:pt idx="4882">
                  <c:v>9.7857434619233796</c:v>
                </c:pt>
                <c:pt idx="4883">
                  <c:v>9.7932995961069498</c:v>
                </c:pt>
                <c:pt idx="4884">
                  <c:v>9.8009066147344903</c:v>
                </c:pt>
                <c:pt idx="4885">
                  <c:v>9.8085582122806194</c:v>
                </c:pt>
                <c:pt idx="4886">
                  <c:v>9.8159568457546005</c:v>
                </c:pt>
                <c:pt idx="4887">
                  <c:v>9.8234107153252594</c:v>
                </c:pt>
                <c:pt idx="4888">
                  <c:v>9.8309122163998293</c:v>
                </c:pt>
                <c:pt idx="4889">
                  <c:v>9.8390893846031595</c:v>
                </c:pt>
                <c:pt idx="4890">
                  <c:v>9.8467586821561497</c:v>
                </c:pt>
                <c:pt idx="4891">
                  <c:v>9.8544590787828792</c:v>
                </c:pt>
                <c:pt idx="4892">
                  <c:v>9.8621077809093691</c:v>
                </c:pt>
                <c:pt idx="4893">
                  <c:v>9.8700857088856395</c:v>
                </c:pt>
                <c:pt idx="4894">
                  <c:v>9.8781353349843304</c:v>
                </c:pt>
                <c:pt idx="4895">
                  <c:v>9.8862395063436797</c:v>
                </c:pt>
                <c:pt idx="4896">
                  <c:v>9.8943782091484902</c:v>
                </c:pt>
                <c:pt idx="4897">
                  <c:v>9.9028906080743404</c:v>
                </c:pt>
                <c:pt idx="4898">
                  <c:v>9.9110035798635394</c:v>
                </c:pt>
                <c:pt idx="4899">
                  <c:v>9.9191776167619405</c:v>
                </c:pt>
                <c:pt idx="4900">
                  <c:v>9.9274554709278497</c:v>
                </c:pt>
                <c:pt idx="4901">
                  <c:v>9.9357207144686406</c:v>
                </c:pt>
                <c:pt idx="4902">
                  <c:v>9.9434133760889498</c:v>
                </c:pt>
                <c:pt idx="4903">
                  <c:v>9.9507862404201894</c:v>
                </c:pt>
                <c:pt idx="4904">
                  <c:v>9.9565008673754907</c:v>
                </c:pt>
                <c:pt idx="4905">
                  <c:v>9.9623838633876307</c:v>
                </c:pt>
                <c:pt idx="4906">
                  <c:v>9.9683241650484398</c:v>
                </c:pt>
                <c:pt idx="4907">
                  <c:v>9.9743924337334899</c:v>
                </c:pt>
                <c:pt idx="4908">
                  <c:v>9.9804922445875199</c:v>
                </c:pt>
                <c:pt idx="4909">
                  <c:v>9.9866035858107303</c:v>
                </c:pt>
                <c:pt idx="4910">
                  <c:v>9.9930920633681399</c:v>
                </c:pt>
                <c:pt idx="4911">
                  <c:v>9.9996515952401701</c:v>
                </c:pt>
                <c:pt idx="4912">
                  <c:v>10.006026394924501</c:v>
                </c:pt>
                <c:pt idx="4913">
                  <c:v>10.0124418747702</c:v>
                </c:pt>
                <c:pt idx="4914">
                  <c:v>10.018905204612199</c:v>
                </c:pt>
                <c:pt idx="4915">
                  <c:v>10.0252922443894</c:v>
                </c:pt>
                <c:pt idx="4916">
                  <c:v>10.0316511170113</c:v>
                </c:pt>
                <c:pt idx="4917">
                  <c:v>10.0381067764107</c:v>
                </c:pt>
                <c:pt idx="4918">
                  <c:v>10.0467417698648</c:v>
                </c:pt>
                <c:pt idx="4919">
                  <c:v>10.0556609742254</c:v>
                </c:pt>
                <c:pt idx="4920">
                  <c:v>10.064945009477301</c:v>
                </c:pt>
                <c:pt idx="4921">
                  <c:v>10.073786327355799</c:v>
                </c:pt>
                <c:pt idx="4922">
                  <c:v>10.0828222147563</c:v>
                </c:pt>
                <c:pt idx="4923">
                  <c:v>10.091918259863901</c:v>
                </c:pt>
                <c:pt idx="4924">
                  <c:v>10.101510266268701</c:v>
                </c:pt>
                <c:pt idx="4925">
                  <c:v>10.1113837030511</c:v>
                </c:pt>
                <c:pt idx="4926">
                  <c:v>10.1211132556036</c:v>
                </c:pt>
                <c:pt idx="4927">
                  <c:v>10.1306702198672</c:v>
                </c:pt>
                <c:pt idx="4928">
                  <c:v>10.1375624121798</c:v>
                </c:pt>
                <c:pt idx="4929">
                  <c:v>10.144528911482499</c:v>
                </c:pt>
                <c:pt idx="4930">
                  <c:v>10.152745118301899</c:v>
                </c:pt>
                <c:pt idx="4931">
                  <c:v>10.1613759204413</c:v>
                </c:pt>
                <c:pt idx="4932">
                  <c:v>10.169888631962699</c:v>
                </c:pt>
                <c:pt idx="4933">
                  <c:v>10.1783503425116</c:v>
                </c:pt>
                <c:pt idx="4934">
                  <c:v>10.1866675227968</c:v>
                </c:pt>
                <c:pt idx="4935">
                  <c:v>10.195247354252899</c:v>
                </c:pt>
                <c:pt idx="4936">
                  <c:v>10.203926439440099</c:v>
                </c:pt>
                <c:pt idx="4937">
                  <c:v>10.212358498978301</c:v>
                </c:pt>
                <c:pt idx="4938">
                  <c:v>10.2197807949577</c:v>
                </c:pt>
                <c:pt idx="4939">
                  <c:v>10.227281205046699</c:v>
                </c:pt>
                <c:pt idx="4940">
                  <c:v>10.237396473101899</c:v>
                </c:pt>
                <c:pt idx="4941">
                  <c:v>10.244308701116299</c:v>
                </c:pt>
                <c:pt idx="4942">
                  <c:v>10.2502589801067</c:v>
                </c:pt>
                <c:pt idx="4943">
                  <c:v>10.2569072337444</c:v>
                </c:pt>
                <c:pt idx="4944">
                  <c:v>10.263570757423301</c:v>
                </c:pt>
                <c:pt idx="4945">
                  <c:v>10.270106287130901</c:v>
                </c:pt>
                <c:pt idx="4946">
                  <c:v>10.276405907389099</c:v>
                </c:pt>
                <c:pt idx="4947">
                  <c:v>10.2829493015625</c:v>
                </c:pt>
                <c:pt idx="4948">
                  <c:v>10.28963136098</c:v>
                </c:pt>
                <c:pt idx="4949">
                  <c:v>10.2962794847256</c:v>
                </c:pt>
                <c:pt idx="4950">
                  <c:v>10.302979409059899</c:v>
                </c:pt>
                <c:pt idx="4951">
                  <c:v>10.309708628305</c:v>
                </c:pt>
                <c:pt idx="4952">
                  <c:v>10.317006197915701</c:v>
                </c:pt>
                <c:pt idx="4953">
                  <c:v>10.3243512799465</c:v>
                </c:pt>
                <c:pt idx="4954">
                  <c:v>10.332241105434401</c:v>
                </c:pt>
                <c:pt idx="4955">
                  <c:v>10.340327031493601</c:v>
                </c:pt>
                <c:pt idx="4956">
                  <c:v>10.344176133935701</c:v>
                </c:pt>
                <c:pt idx="4957">
                  <c:v>10.345595767185101</c:v>
                </c:pt>
                <c:pt idx="4958">
                  <c:v>10.346935090805999</c:v>
                </c:pt>
                <c:pt idx="4959">
                  <c:v>10.350183873106999</c:v>
                </c:pt>
                <c:pt idx="4960">
                  <c:v>10.3531655354757</c:v>
                </c:pt>
                <c:pt idx="4961">
                  <c:v>10.3561132340651</c:v>
                </c:pt>
                <c:pt idx="4962">
                  <c:v>10.359220721085901</c:v>
                </c:pt>
                <c:pt idx="4963">
                  <c:v>10.362628199815401</c:v>
                </c:pt>
                <c:pt idx="4964">
                  <c:v>10.365960242739799</c:v>
                </c:pt>
                <c:pt idx="4965">
                  <c:v>10.369319905777701</c:v>
                </c:pt>
                <c:pt idx="4966">
                  <c:v>10.3715963062304</c:v>
                </c:pt>
                <c:pt idx="4967">
                  <c:v>10.3739320511812</c:v>
                </c:pt>
                <c:pt idx="4968">
                  <c:v>10.376320343626301</c:v>
                </c:pt>
                <c:pt idx="4969">
                  <c:v>10.378709813562599</c:v>
                </c:pt>
                <c:pt idx="4970">
                  <c:v>10.3811100881227</c:v>
                </c:pt>
                <c:pt idx="4971">
                  <c:v>10.3830075547198</c:v>
                </c:pt>
                <c:pt idx="4972">
                  <c:v>10.3843096867922</c:v>
                </c:pt>
                <c:pt idx="4973">
                  <c:v>10.3856276799388</c:v>
                </c:pt>
                <c:pt idx="4974">
                  <c:v>10.3868740208351</c:v>
                </c:pt>
                <c:pt idx="4975">
                  <c:v>10.3882039510623</c:v>
                </c:pt>
                <c:pt idx="4976">
                  <c:v>10.3895888847908</c:v>
                </c:pt>
                <c:pt idx="4977">
                  <c:v>10.391116361849001</c:v>
                </c:pt>
                <c:pt idx="4978">
                  <c:v>10.393603163722499</c:v>
                </c:pt>
                <c:pt idx="4979">
                  <c:v>10.3961196414774</c:v>
                </c:pt>
                <c:pt idx="4980">
                  <c:v>10.3975053340502</c:v>
                </c:pt>
                <c:pt idx="4981">
                  <c:v>10.3989346924754</c:v>
                </c:pt>
                <c:pt idx="4982">
                  <c:v>10.4014788353937</c:v>
                </c:pt>
                <c:pt idx="4983">
                  <c:v>10.402778583156101</c:v>
                </c:pt>
                <c:pt idx="4984">
                  <c:v>10.407947462101999</c:v>
                </c:pt>
                <c:pt idx="4985">
                  <c:v>10.413101006939799</c:v>
                </c:pt>
                <c:pt idx="4986">
                  <c:v>10.4182762670121</c:v>
                </c:pt>
                <c:pt idx="4987">
                  <c:v>10.423120322266801</c:v>
                </c:pt>
                <c:pt idx="4988">
                  <c:v>10.426345839879801</c:v>
                </c:pt>
                <c:pt idx="4989">
                  <c:v>10.4295360064996</c:v>
                </c:pt>
                <c:pt idx="4990">
                  <c:v>10.433430814134701</c:v>
                </c:pt>
                <c:pt idx="4991">
                  <c:v>10.437069609912999</c:v>
                </c:pt>
                <c:pt idx="4992">
                  <c:v>10.440311023840501</c:v>
                </c:pt>
                <c:pt idx="4993">
                  <c:v>10.443592530838901</c:v>
                </c:pt>
                <c:pt idx="4994">
                  <c:v>10.447700347849601</c:v>
                </c:pt>
                <c:pt idx="4995">
                  <c:v>10.4519351192227</c:v>
                </c:pt>
                <c:pt idx="4996">
                  <c:v>10.4558196459196</c:v>
                </c:pt>
                <c:pt idx="4997">
                  <c:v>10.4600254992919</c:v>
                </c:pt>
                <c:pt idx="4998">
                  <c:v>10.469012710667</c:v>
                </c:pt>
                <c:pt idx="4999">
                  <c:v>10.4780701420546</c:v>
                </c:pt>
                <c:pt idx="5000">
                  <c:v>10.4823090121206</c:v>
                </c:pt>
                <c:pt idx="5001">
                  <c:v>10.4882917406759</c:v>
                </c:pt>
                <c:pt idx="5002">
                  <c:v>10.492106076358599</c:v>
                </c:pt>
                <c:pt idx="5003">
                  <c:v>10.496045093367099</c:v>
                </c:pt>
                <c:pt idx="5004">
                  <c:v>10.500099147536099</c:v>
                </c:pt>
                <c:pt idx="5005">
                  <c:v>10.5042037383579</c:v>
                </c:pt>
                <c:pt idx="5006">
                  <c:v>10.5095585571475</c:v>
                </c:pt>
                <c:pt idx="5007">
                  <c:v>10.5150733242958</c:v>
                </c:pt>
                <c:pt idx="5008">
                  <c:v>10.520533231311401</c:v>
                </c:pt>
                <c:pt idx="5009">
                  <c:v>10.5259218897999</c:v>
                </c:pt>
                <c:pt idx="5010">
                  <c:v>10.5318687443049</c:v>
                </c:pt>
                <c:pt idx="5011">
                  <c:v>10.5377064835914</c:v>
                </c:pt>
                <c:pt idx="5012">
                  <c:v>10.5436177578966</c:v>
                </c:pt>
                <c:pt idx="5013">
                  <c:v>10.549765668594199</c:v>
                </c:pt>
                <c:pt idx="5014">
                  <c:v>10.556204794540699</c:v>
                </c:pt>
                <c:pt idx="5015">
                  <c:v>10.5620753046906</c:v>
                </c:pt>
                <c:pt idx="5016">
                  <c:v>10.569789101289601</c:v>
                </c:pt>
                <c:pt idx="5017">
                  <c:v>10.5748634146257</c:v>
                </c:pt>
                <c:pt idx="5018">
                  <c:v>10.5817003319838</c:v>
                </c:pt>
                <c:pt idx="5019">
                  <c:v>10.588638302890701</c:v>
                </c:pt>
                <c:pt idx="5020">
                  <c:v>10.593771561369399</c:v>
                </c:pt>
                <c:pt idx="5021">
                  <c:v>10.598497489055401</c:v>
                </c:pt>
                <c:pt idx="5022">
                  <c:v>10.603302234265101</c:v>
                </c:pt>
                <c:pt idx="5023">
                  <c:v>10.602805778283599</c:v>
                </c:pt>
                <c:pt idx="5024">
                  <c:v>10.6070440081659</c:v>
                </c:pt>
                <c:pt idx="5025">
                  <c:v>10.612237384648401</c:v>
                </c:pt>
                <c:pt idx="5026">
                  <c:v>10.6127084521697</c:v>
                </c:pt>
                <c:pt idx="5027">
                  <c:v>10.6119244381093</c:v>
                </c:pt>
                <c:pt idx="5028">
                  <c:v>10.611010588709</c:v>
                </c:pt>
                <c:pt idx="5029">
                  <c:v>10.610122902388699</c:v>
                </c:pt>
                <c:pt idx="5030">
                  <c:v>10.6091853721124</c:v>
                </c:pt>
                <c:pt idx="5031">
                  <c:v>10.608222449762501</c:v>
                </c:pt>
                <c:pt idx="5032">
                  <c:v>10.6121103839293</c:v>
                </c:pt>
                <c:pt idx="5033">
                  <c:v>10.6111844798055</c:v>
                </c:pt>
                <c:pt idx="5034">
                  <c:v>10.610277991296099</c:v>
                </c:pt>
                <c:pt idx="5035">
                  <c:v>10.6093715508621</c:v>
                </c:pt>
                <c:pt idx="5036">
                  <c:v>10.608484360926299</c:v>
                </c:pt>
                <c:pt idx="5037">
                  <c:v>10.6074870344692</c:v>
                </c:pt>
                <c:pt idx="5038">
                  <c:v>10.6065343936719</c:v>
                </c:pt>
                <c:pt idx="5039">
                  <c:v>10.604933400775201</c:v>
                </c:pt>
                <c:pt idx="5040">
                  <c:v>10.603767783397201</c:v>
                </c:pt>
                <c:pt idx="5041">
                  <c:v>10.606899546284</c:v>
                </c:pt>
                <c:pt idx="5042">
                  <c:v>10.610017737008301</c:v>
                </c:pt>
                <c:pt idx="5043">
                  <c:v>10.611403138284</c:v>
                </c:pt>
                <c:pt idx="5044">
                  <c:v>10.6128720013718</c:v>
                </c:pt>
                <c:pt idx="5045">
                  <c:v>10.614271284287</c:v>
                </c:pt>
                <c:pt idx="5046">
                  <c:v>10.6158170550686</c:v>
                </c:pt>
                <c:pt idx="5047">
                  <c:v>10.6194007688685</c:v>
                </c:pt>
                <c:pt idx="5048">
                  <c:v>10.6231507107334</c:v>
                </c:pt>
                <c:pt idx="5049">
                  <c:v>10.6260848284379</c:v>
                </c:pt>
                <c:pt idx="5050">
                  <c:v>10.626275579788199</c:v>
                </c:pt>
                <c:pt idx="5051">
                  <c:v>10.6260618291995</c:v>
                </c:pt>
                <c:pt idx="5052">
                  <c:v>10.6258814485542</c:v>
                </c:pt>
                <c:pt idx="5053">
                  <c:v>10.626425840483201</c:v>
                </c:pt>
                <c:pt idx="5054">
                  <c:v>10.6269957652973</c:v>
                </c:pt>
                <c:pt idx="5055">
                  <c:v>10.627475595878799</c:v>
                </c:pt>
                <c:pt idx="5056">
                  <c:v>10.6278200492621</c:v>
                </c:pt>
                <c:pt idx="5057">
                  <c:v>10.628206110051901</c:v>
                </c:pt>
                <c:pt idx="5058">
                  <c:v>10.6288718858042</c:v>
                </c:pt>
                <c:pt idx="5059">
                  <c:v>10.6295869960492</c:v>
                </c:pt>
                <c:pt idx="5060">
                  <c:v>10.6299204901285</c:v>
                </c:pt>
                <c:pt idx="5061">
                  <c:v>10.6303106347692</c:v>
                </c:pt>
                <c:pt idx="5062">
                  <c:v>10.6307014966685</c:v>
                </c:pt>
                <c:pt idx="5063">
                  <c:v>10.628726711672501</c:v>
                </c:pt>
                <c:pt idx="5064">
                  <c:v>10.6320710578725</c:v>
                </c:pt>
                <c:pt idx="5065">
                  <c:v>10.6355101059963</c:v>
                </c:pt>
                <c:pt idx="5066">
                  <c:v>10.633682002251</c:v>
                </c:pt>
                <c:pt idx="5067">
                  <c:v>10.630822992806699</c:v>
                </c:pt>
                <c:pt idx="5068">
                  <c:v>10.627562286174999</c:v>
                </c:pt>
                <c:pt idx="5069">
                  <c:v>10.624306610448</c:v>
                </c:pt>
                <c:pt idx="5070">
                  <c:v>10.6217649676699</c:v>
                </c:pt>
                <c:pt idx="5071">
                  <c:v>10.618497813836001</c:v>
                </c:pt>
                <c:pt idx="5072">
                  <c:v>10.614697152484601</c:v>
                </c:pt>
                <c:pt idx="5073">
                  <c:v>10.610659111813501</c:v>
                </c:pt>
                <c:pt idx="5074">
                  <c:v>10.607912955698101</c:v>
                </c:pt>
                <c:pt idx="5075">
                  <c:v>10.6053799060809</c:v>
                </c:pt>
                <c:pt idx="5076">
                  <c:v>10.6008167340449</c:v>
                </c:pt>
                <c:pt idx="5077">
                  <c:v>10.59804021803</c:v>
                </c:pt>
                <c:pt idx="5078">
                  <c:v>10.5952199709889</c:v>
                </c:pt>
                <c:pt idx="5079">
                  <c:v>10.5926692002434</c:v>
                </c:pt>
                <c:pt idx="5080">
                  <c:v>10.5898363625705</c:v>
                </c:pt>
                <c:pt idx="5081">
                  <c:v>10.5895563852709</c:v>
                </c:pt>
                <c:pt idx="5082">
                  <c:v>10.5887614662447</c:v>
                </c:pt>
                <c:pt idx="5083">
                  <c:v>10.5879773850959</c:v>
                </c:pt>
                <c:pt idx="5084">
                  <c:v>10.587298770474099</c:v>
                </c:pt>
                <c:pt idx="5085">
                  <c:v>10.586701105674999</c:v>
                </c:pt>
                <c:pt idx="5086">
                  <c:v>10.583503647375499</c:v>
                </c:pt>
                <c:pt idx="5087">
                  <c:v>10.5792588326043</c:v>
                </c:pt>
                <c:pt idx="5088">
                  <c:v>10.576077591304699</c:v>
                </c:pt>
                <c:pt idx="5089">
                  <c:v>10.572338809359699</c:v>
                </c:pt>
                <c:pt idx="5090">
                  <c:v>10.5689766004764</c:v>
                </c:pt>
                <c:pt idx="5091">
                  <c:v>10.566782364886</c:v>
                </c:pt>
                <c:pt idx="5092">
                  <c:v>10.562519160478301</c:v>
                </c:pt>
                <c:pt idx="5093">
                  <c:v>10.558249289711201</c:v>
                </c:pt>
                <c:pt idx="5094">
                  <c:v>10.553997427357</c:v>
                </c:pt>
                <c:pt idx="5095">
                  <c:v>10.549731595253901</c:v>
                </c:pt>
                <c:pt idx="5096">
                  <c:v>10.5457337259243</c:v>
                </c:pt>
                <c:pt idx="5097">
                  <c:v>10.5408947046954</c:v>
                </c:pt>
                <c:pt idx="5098">
                  <c:v>10.536030824514</c:v>
                </c:pt>
                <c:pt idx="5099">
                  <c:v>10.533179903136499</c:v>
                </c:pt>
                <c:pt idx="5100">
                  <c:v>10.530306447983801</c:v>
                </c:pt>
                <c:pt idx="5101">
                  <c:v>10.5273289562221</c:v>
                </c:pt>
                <c:pt idx="5102">
                  <c:v>10.5231859821945</c:v>
                </c:pt>
                <c:pt idx="5103">
                  <c:v>10.519978572374701</c:v>
                </c:pt>
                <c:pt idx="5104">
                  <c:v>10.516773765745</c:v>
                </c:pt>
                <c:pt idx="5105">
                  <c:v>10.5139754901867</c:v>
                </c:pt>
                <c:pt idx="5106">
                  <c:v>10.5090792609384</c:v>
                </c:pt>
                <c:pt idx="5107">
                  <c:v>10.5063179708871</c:v>
                </c:pt>
                <c:pt idx="5108">
                  <c:v>10.5036663910203</c:v>
                </c:pt>
                <c:pt idx="5109">
                  <c:v>10.501399207821899</c:v>
                </c:pt>
                <c:pt idx="5110">
                  <c:v>10.498603498447601</c:v>
                </c:pt>
                <c:pt idx="5111">
                  <c:v>10.4954926096534</c:v>
                </c:pt>
                <c:pt idx="5112">
                  <c:v>10.492406285312001</c:v>
                </c:pt>
                <c:pt idx="5113">
                  <c:v>10.4893071837453</c:v>
                </c:pt>
                <c:pt idx="5114">
                  <c:v>10.482546323162399</c:v>
                </c:pt>
                <c:pt idx="5115">
                  <c:v>10.4789706629248</c:v>
                </c:pt>
                <c:pt idx="5116">
                  <c:v>10.4768260490562</c:v>
                </c:pt>
                <c:pt idx="5117">
                  <c:v>10.4789204621878</c:v>
                </c:pt>
                <c:pt idx="5118">
                  <c:v>10.481074490916599</c:v>
                </c:pt>
                <c:pt idx="5119">
                  <c:v>10.4832890883605</c:v>
                </c:pt>
                <c:pt idx="5120">
                  <c:v>10.479680310653899</c:v>
                </c:pt>
                <c:pt idx="5121">
                  <c:v>10.472752574060401</c:v>
                </c:pt>
                <c:pt idx="5122">
                  <c:v>10.4680493016214</c:v>
                </c:pt>
                <c:pt idx="5123">
                  <c:v>10.4633583692382</c:v>
                </c:pt>
                <c:pt idx="5124">
                  <c:v>10.4586028873407</c:v>
                </c:pt>
                <c:pt idx="5125">
                  <c:v>10.4539077011648</c:v>
                </c:pt>
                <c:pt idx="5126">
                  <c:v>10.448532282686401</c:v>
                </c:pt>
                <c:pt idx="5127">
                  <c:v>10.439539425037699</c:v>
                </c:pt>
                <c:pt idx="5128">
                  <c:v>10.4351872847525</c:v>
                </c:pt>
                <c:pt idx="5129">
                  <c:v>10.4309156659482</c:v>
                </c:pt>
                <c:pt idx="5130">
                  <c:v>10.4226694422783</c:v>
                </c:pt>
                <c:pt idx="5131">
                  <c:v>10.4143959992451</c:v>
                </c:pt>
                <c:pt idx="5132">
                  <c:v>10.4109634892515</c:v>
                </c:pt>
                <c:pt idx="5133">
                  <c:v>10.4075490072679</c:v>
                </c:pt>
                <c:pt idx="5134">
                  <c:v>10.4036990951082</c:v>
                </c:pt>
                <c:pt idx="5135">
                  <c:v>10.400245215694699</c:v>
                </c:pt>
                <c:pt idx="5136">
                  <c:v>10.398837780090201</c:v>
                </c:pt>
                <c:pt idx="5137">
                  <c:v>10.397448582100401</c:v>
                </c:pt>
                <c:pt idx="5138">
                  <c:v>10.3960760245354</c:v>
                </c:pt>
                <c:pt idx="5139">
                  <c:v>10.394731958543399</c:v>
                </c:pt>
                <c:pt idx="5140">
                  <c:v>10.3967127474754</c:v>
                </c:pt>
                <c:pt idx="5141">
                  <c:v>10.3986684405604</c:v>
                </c:pt>
                <c:pt idx="5142">
                  <c:v>10.400619179530899</c:v>
                </c:pt>
                <c:pt idx="5143">
                  <c:v>10.4025986987835</c:v>
                </c:pt>
                <c:pt idx="5144">
                  <c:v>10.404937006293199</c:v>
                </c:pt>
                <c:pt idx="5145">
                  <c:v>10.407281870669999</c:v>
                </c:pt>
                <c:pt idx="5146">
                  <c:v>10.4096874294024</c:v>
                </c:pt>
                <c:pt idx="5147">
                  <c:v>10.4130260660658</c:v>
                </c:pt>
                <c:pt idx="5148">
                  <c:v>10.4163769543622</c:v>
                </c:pt>
                <c:pt idx="5149">
                  <c:v>10.419760116792601</c:v>
                </c:pt>
                <c:pt idx="5150">
                  <c:v>10.423135255854101</c:v>
                </c:pt>
                <c:pt idx="5151">
                  <c:v>10.422479766025701</c:v>
                </c:pt>
                <c:pt idx="5152">
                  <c:v>10.4244684576661</c:v>
                </c:pt>
                <c:pt idx="5153">
                  <c:v>10.424348274251299</c:v>
                </c:pt>
                <c:pt idx="5154">
                  <c:v>10.4240846129206</c:v>
                </c:pt>
                <c:pt idx="5155">
                  <c:v>10.425054975819201</c:v>
                </c:pt>
                <c:pt idx="5156">
                  <c:v>10.4277409886523</c:v>
                </c:pt>
                <c:pt idx="5157">
                  <c:v>10.4286722076674</c:v>
                </c:pt>
                <c:pt idx="5158">
                  <c:v>10.4258649978067</c:v>
                </c:pt>
                <c:pt idx="5159">
                  <c:v>10.4229082217908</c:v>
                </c:pt>
                <c:pt idx="5160">
                  <c:v>10.4201370110657</c:v>
                </c:pt>
                <c:pt idx="5161">
                  <c:v>10.41798476013</c:v>
                </c:pt>
                <c:pt idx="5162">
                  <c:v>10.4148437486944</c:v>
                </c:pt>
                <c:pt idx="5163">
                  <c:v>10.411568782722499</c:v>
                </c:pt>
                <c:pt idx="5164">
                  <c:v>10.408313671963599</c:v>
                </c:pt>
                <c:pt idx="5165">
                  <c:v>10.404091274691</c:v>
                </c:pt>
                <c:pt idx="5166">
                  <c:v>10.400770182213201</c:v>
                </c:pt>
                <c:pt idx="5167">
                  <c:v>10.4000927257177</c:v>
                </c:pt>
                <c:pt idx="5168">
                  <c:v>10.3988723935439</c:v>
                </c:pt>
                <c:pt idx="5169">
                  <c:v>10.3976553753904</c:v>
                </c:pt>
                <c:pt idx="5170">
                  <c:v>10.397443252459</c:v>
                </c:pt>
                <c:pt idx="5171">
                  <c:v>10.397109636393401</c:v>
                </c:pt>
                <c:pt idx="5172">
                  <c:v>10.397571080362001</c:v>
                </c:pt>
                <c:pt idx="5173">
                  <c:v>10.3979219722615</c:v>
                </c:pt>
                <c:pt idx="5174">
                  <c:v>10.398275834950701</c:v>
                </c:pt>
                <c:pt idx="5175">
                  <c:v>10.397225919970399</c:v>
                </c:pt>
                <c:pt idx="5176">
                  <c:v>10.396270226985299</c:v>
                </c:pt>
                <c:pt idx="5177">
                  <c:v>10.395880993211</c:v>
                </c:pt>
                <c:pt idx="5178">
                  <c:v>10.394436854675799</c:v>
                </c:pt>
                <c:pt idx="5179">
                  <c:v>10.3930457455681</c:v>
                </c:pt>
                <c:pt idx="5180">
                  <c:v>10.3902304647767</c:v>
                </c:pt>
                <c:pt idx="5181">
                  <c:v>10.387034223409501</c:v>
                </c:pt>
                <c:pt idx="5182">
                  <c:v>10.383882425593599</c:v>
                </c:pt>
                <c:pt idx="5183">
                  <c:v>10.380117919034699</c:v>
                </c:pt>
                <c:pt idx="5184">
                  <c:v>10.3771501143205</c:v>
                </c:pt>
                <c:pt idx="5185">
                  <c:v>10.377447599709599</c:v>
                </c:pt>
                <c:pt idx="5186">
                  <c:v>10.377754598665099</c:v>
                </c:pt>
                <c:pt idx="5187">
                  <c:v>10.3795453300327</c:v>
                </c:pt>
                <c:pt idx="5188">
                  <c:v>10.3814330616252</c:v>
                </c:pt>
                <c:pt idx="5189">
                  <c:v>10.3817060238229</c:v>
                </c:pt>
                <c:pt idx="5190">
                  <c:v>10.381908957234799</c:v>
                </c:pt>
                <c:pt idx="5191">
                  <c:v>10.3806084997757</c:v>
                </c:pt>
                <c:pt idx="5192">
                  <c:v>10.379246694156601</c:v>
                </c:pt>
                <c:pt idx="5193">
                  <c:v>10.3778346534998</c:v>
                </c:pt>
                <c:pt idx="5194">
                  <c:v>10.3770233776804</c:v>
                </c:pt>
                <c:pt idx="5195">
                  <c:v>10.3770742482585</c:v>
                </c:pt>
                <c:pt idx="5196">
                  <c:v>10.3754951257991</c:v>
                </c:pt>
                <c:pt idx="5197">
                  <c:v>10.375650403829701</c:v>
                </c:pt>
                <c:pt idx="5198">
                  <c:v>10.372718463118099</c:v>
                </c:pt>
                <c:pt idx="5199">
                  <c:v>10.3698427800018</c:v>
                </c:pt>
                <c:pt idx="5200">
                  <c:v>10.367595093766999</c:v>
                </c:pt>
                <c:pt idx="5201">
                  <c:v>10.3650922439098</c:v>
                </c:pt>
                <c:pt idx="5202">
                  <c:v>10.3624511279505</c:v>
                </c:pt>
                <c:pt idx="5203">
                  <c:v>10.356179551602199</c:v>
                </c:pt>
                <c:pt idx="5204">
                  <c:v>10.3500247084528</c:v>
                </c:pt>
                <c:pt idx="5205">
                  <c:v>10.3438784832279</c:v>
                </c:pt>
                <c:pt idx="5206">
                  <c:v>10.3377141619931</c:v>
                </c:pt>
                <c:pt idx="5207">
                  <c:v>10.3311881725005</c:v>
                </c:pt>
                <c:pt idx="5208">
                  <c:v>10.326102468706701</c:v>
                </c:pt>
                <c:pt idx="5209">
                  <c:v>10.320516822921601</c:v>
                </c:pt>
                <c:pt idx="5210">
                  <c:v>10.315733579926</c:v>
                </c:pt>
                <c:pt idx="5211">
                  <c:v>10.310323320448701</c:v>
                </c:pt>
                <c:pt idx="5212">
                  <c:v>10.3045106018272</c:v>
                </c:pt>
                <c:pt idx="5213">
                  <c:v>10.296260084721601</c:v>
                </c:pt>
                <c:pt idx="5214">
                  <c:v>10.2880600655762</c:v>
                </c:pt>
                <c:pt idx="5215">
                  <c:v>10.279206884169</c:v>
                </c:pt>
                <c:pt idx="5216">
                  <c:v>10.2703842442361</c:v>
                </c:pt>
                <c:pt idx="5217">
                  <c:v>10.2616828713229</c:v>
                </c:pt>
                <c:pt idx="5218">
                  <c:v>10.2533221220407</c:v>
                </c:pt>
                <c:pt idx="5219">
                  <c:v>10.2454344301142</c:v>
                </c:pt>
                <c:pt idx="5220">
                  <c:v>10.238807226741899</c:v>
                </c:pt>
                <c:pt idx="5221">
                  <c:v>10.232227494302199</c:v>
                </c:pt>
                <c:pt idx="5222">
                  <c:v>10.2256254892262</c:v>
                </c:pt>
                <c:pt idx="5223">
                  <c:v>10.2184993971028</c:v>
                </c:pt>
                <c:pt idx="5224">
                  <c:v>10.211398182332101</c:v>
                </c:pt>
                <c:pt idx="5225">
                  <c:v>10.2043218361814</c:v>
                </c:pt>
                <c:pt idx="5226">
                  <c:v>10.1974478121932</c:v>
                </c:pt>
                <c:pt idx="5227">
                  <c:v>10.1905967471721</c:v>
                </c:pt>
                <c:pt idx="5228">
                  <c:v>10.185047725684701</c:v>
                </c:pt>
                <c:pt idx="5229">
                  <c:v>10.1792917054734</c:v>
                </c:pt>
                <c:pt idx="5230">
                  <c:v>10.174216936980301</c:v>
                </c:pt>
                <c:pt idx="5231">
                  <c:v>10.168945269025899</c:v>
                </c:pt>
                <c:pt idx="5232">
                  <c:v>10.163953764674099</c:v>
                </c:pt>
                <c:pt idx="5233">
                  <c:v>10.1589051548752</c:v>
                </c:pt>
                <c:pt idx="5234">
                  <c:v>10.152268406987901</c:v>
                </c:pt>
                <c:pt idx="5235">
                  <c:v>10.1457765699333</c:v>
                </c:pt>
                <c:pt idx="5236">
                  <c:v>10.139290397429001</c:v>
                </c:pt>
                <c:pt idx="5237">
                  <c:v>10.132343883184401</c:v>
                </c:pt>
                <c:pt idx="5238">
                  <c:v>10.1254542736564</c:v>
                </c:pt>
                <c:pt idx="5239">
                  <c:v>10.118418601624001</c:v>
                </c:pt>
                <c:pt idx="5240">
                  <c:v>10.1115745060339</c:v>
                </c:pt>
                <c:pt idx="5241">
                  <c:v>10.105016390951199</c:v>
                </c:pt>
                <c:pt idx="5242">
                  <c:v>10.0967916072316</c:v>
                </c:pt>
                <c:pt idx="5243">
                  <c:v>10.088805063745401</c:v>
                </c:pt>
                <c:pt idx="5244">
                  <c:v>10.080965198889601</c:v>
                </c:pt>
                <c:pt idx="5245">
                  <c:v>10.0731073904296</c:v>
                </c:pt>
                <c:pt idx="5246">
                  <c:v>10.0667598446817</c:v>
                </c:pt>
                <c:pt idx="5247">
                  <c:v>10.060377787679499</c:v>
                </c:pt>
                <c:pt idx="5248">
                  <c:v>10.0545420528438</c:v>
                </c:pt>
                <c:pt idx="5249">
                  <c:v>10.047956671423499</c:v>
                </c:pt>
                <c:pt idx="5250">
                  <c:v>10.0399894426027</c:v>
                </c:pt>
                <c:pt idx="5251">
                  <c:v>10.0341455589489</c:v>
                </c:pt>
                <c:pt idx="5252">
                  <c:v>10.0288126797576</c:v>
                </c:pt>
                <c:pt idx="5253">
                  <c:v>10.0235072707504</c:v>
                </c:pt>
                <c:pt idx="5254">
                  <c:v>10.0176849832005</c:v>
                </c:pt>
                <c:pt idx="5255">
                  <c:v>10.0116492744234</c:v>
                </c:pt>
                <c:pt idx="5256">
                  <c:v>10.0056430479973</c:v>
                </c:pt>
                <c:pt idx="5257">
                  <c:v>9.9996767863307596</c:v>
                </c:pt>
                <c:pt idx="5258">
                  <c:v>9.9949496574442502</c:v>
                </c:pt>
                <c:pt idx="5259">
                  <c:v>9.9910713545984002</c:v>
                </c:pt>
                <c:pt idx="5260">
                  <c:v>9.9871927425082099</c:v>
                </c:pt>
                <c:pt idx="5261">
                  <c:v>9.9833159594015299</c:v>
                </c:pt>
                <c:pt idx="5262">
                  <c:v>9.9793420540049702</c:v>
                </c:pt>
                <c:pt idx="5263">
                  <c:v>9.9753841483478105</c:v>
                </c:pt>
                <c:pt idx="5264">
                  <c:v>9.9758303213721309</c:v>
                </c:pt>
                <c:pt idx="5265">
                  <c:v>9.9748445563832799</c:v>
                </c:pt>
                <c:pt idx="5266">
                  <c:v>9.9735276007686693</c:v>
                </c:pt>
                <c:pt idx="5267">
                  <c:v>9.9723652525998805</c:v>
                </c:pt>
                <c:pt idx="5268">
                  <c:v>9.9712387751914804</c:v>
                </c:pt>
                <c:pt idx="5269">
                  <c:v>9.9673028257724603</c:v>
                </c:pt>
                <c:pt idx="5270">
                  <c:v>9.9633911582610608</c:v>
                </c:pt>
                <c:pt idx="5271">
                  <c:v>9.9601828199473594</c:v>
                </c:pt>
                <c:pt idx="5272">
                  <c:v>9.9568743029471705</c:v>
                </c:pt>
                <c:pt idx="5273">
                  <c:v>9.9576976730595899</c:v>
                </c:pt>
                <c:pt idx="5274">
                  <c:v>9.9585887869932908</c:v>
                </c:pt>
                <c:pt idx="5275">
                  <c:v>9.9594932897626691</c:v>
                </c:pt>
                <c:pt idx="5276">
                  <c:v>9.9562773313899608</c:v>
                </c:pt>
                <c:pt idx="5277">
                  <c:v>9.9531427577889104</c:v>
                </c:pt>
                <c:pt idx="5278">
                  <c:v>9.9500780912478994</c:v>
                </c:pt>
                <c:pt idx="5279">
                  <c:v>9.9470375995957401</c:v>
                </c:pt>
                <c:pt idx="5280">
                  <c:v>9.9440036197469102</c:v>
                </c:pt>
                <c:pt idx="5281">
                  <c:v>9.9451904490612399</c:v>
                </c:pt>
                <c:pt idx="5282">
                  <c:v>9.9465754788583105</c:v>
                </c:pt>
                <c:pt idx="5283">
                  <c:v>9.9479955481447</c:v>
                </c:pt>
                <c:pt idx="5284">
                  <c:v>9.94950369426385</c:v>
                </c:pt>
                <c:pt idx="5285">
                  <c:v>9.9510573572322798</c:v>
                </c:pt>
                <c:pt idx="5286">
                  <c:v>9.9528968544771104</c:v>
                </c:pt>
                <c:pt idx="5287">
                  <c:v>9.9548734042885592</c:v>
                </c:pt>
                <c:pt idx="5288">
                  <c:v>9.9568631396828096</c:v>
                </c:pt>
                <c:pt idx="5289">
                  <c:v>9.9588257097638699</c:v>
                </c:pt>
                <c:pt idx="5290">
                  <c:v>9.9617567527808806</c:v>
                </c:pt>
                <c:pt idx="5291">
                  <c:v>9.9645970142876692</c:v>
                </c:pt>
                <c:pt idx="5292">
                  <c:v>9.9667883649069005</c:v>
                </c:pt>
                <c:pt idx="5293">
                  <c:v>9.9690520430888103</c:v>
                </c:pt>
                <c:pt idx="5294">
                  <c:v>9.9713140856098406</c:v>
                </c:pt>
                <c:pt idx="5295">
                  <c:v>9.97363234928922</c:v>
                </c:pt>
                <c:pt idx="5296">
                  <c:v>9.9759803873363992</c:v>
                </c:pt>
                <c:pt idx="5297">
                  <c:v>9.9783338187954502</c:v>
                </c:pt>
                <c:pt idx="5298">
                  <c:v>9.98048658756184</c:v>
                </c:pt>
                <c:pt idx="5299">
                  <c:v>9.9784293225240308</c:v>
                </c:pt>
                <c:pt idx="5300">
                  <c:v>9.9762621762981496</c:v>
                </c:pt>
                <c:pt idx="5301">
                  <c:v>9.9740643366145498</c:v>
                </c:pt>
                <c:pt idx="5302">
                  <c:v>9.9718950402284108</c:v>
                </c:pt>
                <c:pt idx="5303">
                  <c:v>9.9698094879900303</c:v>
                </c:pt>
                <c:pt idx="5304">
                  <c:v>9.9687947947119699</c:v>
                </c:pt>
                <c:pt idx="5305">
                  <c:v>9.9680571451780509</c:v>
                </c:pt>
                <c:pt idx="5306">
                  <c:v>9.9673620821668099</c:v>
                </c:pt>
                <c:pt idx="5307">
                  <c:v>9.9666632868350007</c:v>
                </c:pt>
                <c:pt idx="5308">
                  <c:v>9.9662311168855293</c:v>
                </c:pt>
                <c:pt idx="5309">
                  <c:v>9.9658310402111994</c:v>
                </c:pt>
                <c:pt idx="5310">
                  <c:v>9.9658790599885005</c:v>
                </c:pt>
                <c:pt idx="5311">
                  <c:v>9.9680169682127797</c:v>
                </c:pt>
                <c:pt idx="5312">
                  <c:v>9.9715798420569204</c:v>
                </c:pt>
                <c:pt idx="5313">
                  <c:v>9.9716701036847297</c:v>
                </c:pt>
                <c:pt idx="5314">
                  <c:v>9.9717956027564707</c:v>
                </c:pt>
                <c:pt idx="5315">
                  <c:v>9.9704178949118099</c:v>
                </c:pt>
                <c:pt idx="5316">
                  <c:v>9.9704386162977503</c:v>
                </c:pt>
                <c:pt idx="5317">
                  <c:v>9.9701831809599195</c:v>
                </c:pt>
                <c:pt idx="5318">
                  <c:v>9.9719288623488591</c:v>
                </c:pt>
                <c:pt idx="5319">
                  <c:v>9.9736560329252892</c:v>
                </c:pt>
                <c:pt idx="5320">
                  <c:v>9.9753894762733104</c:v>
                </c:pt>
                <c:pt idx="5321">
                  <c:v>9.9769452608972706</c:v>
                </c:pt>
                <c:pt idx="5322">
                  <c:v>9.9791448507283107</c:v>
                </c:pt>
                <c:pt idx="5323">
                  <c:v>9.9801707072636994</c:v>
                </c:pt>
                <c:pt idx="5324">
                  <c:v>9.9812216340224502</c:v>
                </c:pt>
                <c:pt idx="5325">
                  <c:v>9.9823578729694908</c:v>
                </c:pt>
                <c:pt idx="5326">
                  <c:v>9.9835355094670692</c:v>
                </c:pt>
                <c:pt idx="5327">
                  <c:v>9.9847086432016496</c:v>
                </c:pt>
                <c:pt idx="5328">
                  <c:v>9.9834452038094401</c:v>
                </c:pt>
                <c:pt idx="5329">
                  <c:v>9.9822323689661197</c:v>
                </c:pt>
                <c:pt idx="5330">
                  <c:v>9.9845018422456402</c:v>
                </c:pt>
                <c:pt idx="5331">
                  <c:v>9.9868432964812008</c:v>
                </c:pt>
                <c:pt idx="5332">
                  <c:v>9.9857644741446006</c:v>
                </c:pt>
                <c:pt idx="5333">
                  <c:v>9.9841920297938298</c:v>
                </c:pt>
                <c:pt idx="5334">
                  <c:v>9.9866545017944599</c:v>
                </c:pt>
                <c:pt idx="5335">
                  <c:v>9.9891005751888393</c:v>
                </c:pt>
                <c:pt idx="5336">
                  <c:v>9.99147045263617</c:v>
                </c:pt>
                <c:pt idx="5337">
                  <c:v>9.9937693866059707</c:v>
                </c:pt>
                <c:pt idx="5338">
                  <c:v>9.9959129188769893</c:v>
                </c:pt>
                <c:pt idx="5339">
                  <c:v>9.9976689187318399</c:v>
                </c:pt>
                <c:pt idx="5340">
                  <c:v>10.002166841118401</c:v>
                </c:pt>
                <c:pt idx="5341">
                  <c:v>10.0066390483974</c:v>
                </c:pt>
                <c:pt idx="5342">
                  <c:v>10.011116079553499</c:v>
                </c:pt>
                <c:pt idx="5343">
                  <c:v>10.0156070579224</c:v>
                </c:pt>
                <c:pt idx="5344">
                  <c:v>10.0201766002697</c:v>
                </c:pt>
                <c:pt idx="5345">
                  <c:v>10.0247110620792</c:v>
                </c:pt>
                <c:pt idx="5346">
                  <c:v>10.029253161679099</c:v>
                </c:pt>
                <c:pt idx="5347">
                  <c:v>10.0338170722084</c:v>
                </c:pt>
                <c:pt idx="5348">
                  <c:v>10.036603283175801</c:v>
                </c:pt>
                <c:pt idx="5349">
                  <c:v>10.0413129805988</c:v>
                </c:pt>
                <c:pt idx="5350">
                  <c:v>10.0436167842832</c:v>
                </c:pt>
                <c:pt idx="5351">
                  <c:v>10.045924375798799</c:v>
                </c:pt>
                <c:pt idx="5352">
                  <c:v>10.048222510260601</c:v>
                </c:pt>
                <c:pt idx="5353">
                  <c:v>10.0515894696063</c:v>
                </c:pt>
                <c:pt idx="5354">
                  <c:v>10.054702953490199</c:v>
                </c:pt>
                <c:pt idx="5355">
                  <c:v>10.0579139031561</c:v>
                </c:pt>
                <c:pt idx="5356">
                  <c:v>10.0613479219524</c:v>
                </c:pt>
                <c:pt idx="5357">
                  <c:v>10.0647943817249</c:v>
                </c:pt>
                <c:pt idx="5358">
                  <c:v>10.0682535080006</c:v>
                </c:pt>
                <c:pt idx="5359">
                  <c:v>10.0714988848075</c:v>
                </c:pt>
                <c:pt idx="5360">
                  <c:v>10.0747380106472</c:v>
                </c:pt>
                <c:pt idx="5361">
                  <c:v>10.0776562249211</c:v>
                </c:pt>
                <c:pt idx="5362">
                  <c:v>10.0807015628586</c:v>
                </c:pt>
                <c:pt idx="5363">
                  <c:v>10.0850691089151</c:v>
                </c:pt>
                <c:pt idx="5364">
                  <c:v>10.0894521795038</c:v>
                </c:pt>
                <c:pt idx="5365">
                  <c:v>10.0905633256552</c:v>
                </c:pt>
                <c:pt idx="5366">
                  <c:v>10.091730988637501</c:v>
                </c:pt>
                <c:pt idx="5367">
                  <c:v>10.092910241511101</c:v>
                </c:pt>
                <c:pt idx="5368">
                  <c:v>10.094171335949</c:v>
                </c:pt>
                <c:pt idx="5369">
                  <c:v>10.096047119261501</c:v>
                </c:pt>
                <c:pt idx="5370">
                  <c:v>10.1004079284277</c:v>
                </c:pt>
                <c:pt idx="5371">
                  <c:v>10.105619545922799</c:v>
                </c:pt>
                <c:pt idx="5372">
                  <c:v>10.110472975686699</c:v>
                </c:pt>
                <c:pt idx="5373">
                  <c:v>10.1153482336648</c:v>
                </c:pt>
                <c:pt idx="5374">
                  <c:v>10.1201241486231</c:v>
                </c:pt>
                <c:pt idx="5375">
                  <c:v>10.122601468943</c:v>
                </c:pt>
                <c:pt idx="5376">
                  <c:v>10.125088420818299</c:v>
                </c:pt>
                <c:pt idx="5377">
                  <c:v>10.127870614785699</c:v>
                </c:pt>
                <c:pt idx="5378">
                  <c:v>10.130478454241601</c:v>
                </c:pt>
                <c:pt idx="5379">
                  <c:v>10.132985382568</c:v>
                </c:pt>
                <c:pt idx="5380">
                  <c:v>10.1352094883697</c:v>
                </c:pt>
                <c:pt idx="5381">
                  <c:v>10.1369303402896</c:v>
                </c:pt>
                <c:pt idx="5382">
                  <c:v>10.1386797175944</c:v>
                </c:pt>
                <c:pt idx="5383">
                  <c:v>10.1405607823424</c:v>
                </c:pt>
                <c:pt idx="5384">
                  <c:v>10.142439929199099</c:v>
                </c:pt>
                <c:pt idx="5385">
                  <c:v>10.1443348226759</c:v>
                </c:pt>
                <c:pt idx="5386">
                  <c:v>10.1425311481979</c:v>
                </c:pt>
                <c:pt idx="5387">
                  <c:v>10.1419595192337</c:v>
                </c:pt>
                <c:pt idx="5388">
                  <c:v>10.1416731322891</c:v>
                </c:pt>
                <c:pt idx="5389">
                  <c:v>10.1413757936421</c:v>
                </c:pt>
                <c:pt idx="5390">
                  <c:v>10.1411226811432</c:v>
                </c:pt>
                <c:pt idx="5391">
                  <c:v>10.144273322111101</c:v>
                </c:pt>
                <c:pt idx="5392">
                  <c:v>10.147434813253801</c:v>
                </c:pt>
                <c:pt idx="5393">
                  <c:v>10.149454000105001</c:v>
                </c:pt>
                <c:pt idx="5394">
                  <c:v>10.1526353338416</c:v>
                </c:pt>
                <c:pt idx="5395">
                  <c:v>10.1558962599734</c:v>
                </c:pt>
                <c:pt idx="5396">
                  <c:v>10.1589439877469</c:v>
                </c:pt>
                <c:pt idx="5397">
                  <c:v>10.1583000668748</c:v>
                </c:pt>
                <c:pt idx="5398">
                  <c:v>10.1570680092217</c:v>
                </c:pt>
                <c:pt idx="5399">
                  <c:v>10.155871595642299</c:v>
                </c:pt>
                <c:pt idx="5400">
                  <c:v>10.158229740630199</c:v>
                </c:pt>
                <c:pt idx="5401">
                  <c:v>10.160560738929901</c:v>
                </c:pt>
                <c:pt idx="5402">
                  <c:v>10.163862093018199</c:v>
                </c:pt>
                <c:pt idx="5403">
                  <c:v>10.1671418410057</c:v>
                </c:pt>
                <c:pt idx="5404">
                  <c:v>10.170317029144799</c:v>
                </c:pt>
                <c:pt idx="5405">
                  <c:v>10.173551900897801</c:v>
                </c:pt>
                <c:pt idx="5406">
                  <c:v>10.177391966135101</c:v>
                </c:pt>
                <c:pt idx="5407">
                  <c:v>10.181275506460899</c:v>
                </c:pt>
                <c:pt idx="5408">
                  <c:v>10.187467617506901</c:v>
                </c:pt>
                <c:pt idx="5409">
                  <c:v>10.1936059908739</c:v>
                </c:pt>
                <c:pt idx="5410">
                  <c:v>10.198010600798501</c:v>
                </c:pt>
                <c:pt idx="5411">
                  <c:v>10.2035516152069</c:v>
                </c:pt>
                <c:pt idx="5412">
                  <c:v>10.2093842080832</c:v>
                </c:pt>
                <c:pt idx="5413">
                  <c:v>10.215214755001799</c:v>
                </c:pt>
                <c:pt idx="5414">
                  <c:v>10.2210165411504</c:v>
                </c:pt>
                <c:pt idx="5415">
                  <c:v>10.226809343353899</c:v>
                </c:pt>
                <c:pt idx="5416">
                  <c:v>10.2325493591962</c:v>
                </c:pt>
                <c:pt idx="5417">
                  <c:v>10.238408220359901</c:v>
                </c:pt>
                <c:pt idx="5418">
                  <c:v>10.244310575384199</c:v>
                </c:pt>
                <c:pt idx="5419">
                  <c:v>10.250178793773401</c:v>
                </c:pt>
                <c:pt idx="5420">
                  <c:v>10.2561277444773</c:v>
                </c:pt>
                <c:pt idx="5421">
                  <c:v>10.2620430209594</c:v>
                </c:pt>
                <c:pt idx="5422">
                  <c:v>10.2685359166917</c:v>
                </c:pt>
                <c:pt idx="5423">
                  <c:v>10.2771752141782</c:v>
                </c:pt>
                <c:pt idx="5424">
                  <c:v>10.285781755879301</c:v>
                </c:pt>
                <c:pt idx="5425">
                  <c:v>10.2951276825611</c:v>
                </c:pt>
                <c:pt idx="5426">
                  <c:v>10.301588862661101</c:v>
                </c:pt>
                <c:pt idx="5427">
                  <c:v>10.3072939245163</c:v>
                </c:pt>
                <c:pt idx="5428">
                  <c:v>10.3135490266648</c:v>
                </c:pt>
                <c:pt idx="5429">
                  <c:v>10.3198766998858</c:v>
                </c:pt>
                <c:pt idx="5430">
                  <c:v>10.3261977154253</c:v>
                </c:pt>
                <c:pt idx="5431">
                  <c:v>10.3324489658498</c:v>
                </c:pt>
                <c:pt idx="5432">
                  <c:v>10.338827065008999</c:v>
                </c:pt>
                <c:pt idx="5433">
                  <c:v>10.345229728209199</c:v>
                </c:pt>
                <c:pt idx="5434">
                  <c:v>10.3516614746048</c:v>
                </c:pt>
                <c:pt idx="5435">
                  <c:v>10.3580858153677</c:v>
                </c:pt>
                <c:pt idx="5436">
                  <c:v>10.364579272089401</c:v>
                </c:pt>
                <c:pt idx="5437">
                  <c:v>10.3710779378314</c:v>
                </c:pt>
                <c:pt idx="5438">
                  <c:v>10.3774825249107</c:v>
                </c:pt>
                <c:pt idx="5439">
                  <c:v>10.3839292268239</c:v>
                </c:pt>
                <c:pt idx="5440">
                  <c:v>10.3902843920738</c:v>
                </c:pt>
                <c:pt idx="5441">
                  <c:v>10.396747031200301</c:v>
                </c:pt>
                <c:pt idx="5442">
                  <c:v>10.4032117531921</c:v>
                </c:pt>
                <c:pt idx="5443">
                  <c:v>10.4097324275111</c:v>
                </c:pt>
                <c:pt idx="5444">
                  <c:v>10.416103432877099</c:v>
                </c:pt>
                <c:pt idx="5445">
                  <c:v>10.422467008186199</c:v>
                </c:pt>
                <c:pt idx="5446">
                  <c:v>10.428805754970901</c:v>
                </c:pt>
                <c:pt idx="5447">
                  <c:v>10.4348005859548</c:v>
                </c:pt>
                <c:pt idx="5448">
                  <c:v>10.4407756219126</c:v>
                </c:pt>
                <c:pt idx="5449">
                  <c:v>10.4468159615378</c:v>
                </c:pt>
                <c:pt idx="5450">
                  <c:v>10.453029442636099</c:v>
                </c:pt>
                <c:pt idx="5451">
                  <c:v>10.4593100012076</c:v>
                </c:pt>
                <c:pt idx="5452">
                  <c:v>10.4655547369558</c:v>
                </c:pt>
                <c:pt idx="5453">
                  <c:v>10.4720066409335</c:v>
                </c:pt>
                <c:pt idx="5454">
                  <c:v>10.4784418983053</c:v>
                </c:pt>
                <c:pt idx="5455">
                  <c:v>10.487343153782399</c:v>
                </c:pt>
                <c:pt idx="5456">
                  <c:v>10.4986468768282</c:v>
                </c:pt>
                <c:pt idx="5457">
                  <c:v>10.506939946324399</c:v>
                </c:pt>
                <c:pt idx="5458">
                  <c:v>10.515178096832599</c:v>
                </c:pt>
                <c:pt idx="5459">
                  <c:v>10.523583110354499</c:v>
                </c:pt>
                <c:pt idx="5460">
                  <c:v>10.531861265395101</c:v>
                </c:pt>
                <c:pt idx="5461">
                  <c:v>10.542090337449199</c:v>
                </c:pt>
                <c:pt idx="5462">
                  <c:v>10.5525301224638</c:v>
                </c:pt>
                <c:pt idx="5463">
                  <c:v>10.5542559819364</c:v>
                </c:pt>
                <c:pt idx="5464">
                  <c:v>10.5651375529105</c:v>
                </c:pt>
                <c:pt idx="5465">
                  <c:v>10.571965662826599</c:v>
                </c:pt>
                <c:pt idx="5466">
                  <c:v>10.5787988004291</c:v>
                </c:pt>
                <c:pt idx="5467">
                  <c:v>10.5832119397665</c:v>
                </c:pt>
                <c:pt idx="5468">
                  <c:v>10.5868247082783</c:v>
                </c:pt>
                <c:pt idx="5469">
                  <c:v>10.5906052862717</c:v>
                </c:pt>
                <c:pt idx="5470">
                  <c:v>10.594390094865</c:v>
                </c:pt>
                <c:pt idx="5471">
                  <c:v>10.5983889355564</c:v>
                </c:pt>
                <c:pt idx="5472">
                  <c:v>10.602524448818601</c:v>
                </c:pt>
                <c:pt idx="5473">
                  <c:v>10.6102593000093</c:v>
                </c:pt>
                <c:pt idx="5474">
                  <c:v>10.6182779655408</c:v>
                </c:pt>
                <c:pt idx="5475">
                  <c:v>10.6260688503616</c:v>
                </c:pt>
                <c:pt idx="5476">
                  <c:v>10.633913958185</c:v>
                </c:pt>
                <c:pt idx="5477">
                  <c:v>10.642321753251601</c:v>
                </c:pt>
                <c:pt idx="5478">
                  <c:v>10.650719975595001</c:v>
                </c:pt>
                <c:pt idx="5479">
                  <c:v>10.6591229267147</c:v>
                </c:pt>
                <c:pt idx="5480">
                  <c:v>10.667135566893901</c:v>
                </c:pt>
                <c:pt idx="5481">
                  <c:v>10.675182885510999</c:v>
                </c:pt>
                <c:pt idx="5482">
                  <c:v>10.6829534427619</c:v>
                </c:pt>
                <c:pt idx="5483">
                  <c:v>10.6907430368134</c:v>
                </c:pt>
                <c:pt idx="5484">
                  <c:v>10.6984906109634</c:v>
                </c:pt>
                <c:pt idx="5485">
                  <c:v>10.7061817251513</c:v>
                </c:pt>
                <c:pt idx="5486">
                  <c:v>10.713709244941899</c:v>
                </c:pt>
                <c:pt idx="5487">
                  <c:v>10.7212924260566</c:v>
                </c:pt>
                <c:pt idx="5488">
                  <c:v>10.7288090534364</c:v>
                </c:pt>
                <c:pt idx="5489">
                  <c:v>10.736269885666299</c:v>
                </c:pt>
                <c:pt idx="5490">
                  <c:v>10.7451322545582</c:v>
                </c:pt>
                <c:pt idx="5491">
                  <c:v>10.7540335354203</c:v>
                </c:pt>
                <c:pt idx="5492">
                  <c:v>10.7627110959689</c:v>
                </c:pt>
                <c:pt idx="5493">
                  <c:v>10.7715671120836</c:v>
                </c:pt>
                <c:pt idx="5494">
                  <c:v>10.777286305575901</c:v>
                </c:pt>
                <c:pt idx="5495">
                  <c:v>10.7828128384182</c:v>
                </c:pt>
                <c:pt idx="5496">
                  <c:v>10.788284984698301</c:v>
                </c:pt>
                <c:pt idx="5497">
                  <c:v>10.795850058946501</c:v>
                </c:pt>
                <c:pt idx="5498">
                  <c:v>10.8033814928616</c:v>
                </c:pt>
                <c:pt idx="5499">
                  <c:v>10.8109336366895</c:v>
                </c:pt>
                <c:pt idx="5500">
                  <c:v>10.8190116167107</c:v>
                </c:pt>
                <c:pt idx="5501">
                  <c:v>10.827080492242899</c:v>
                </c:pt>
                <c:pt idx="5502">
                  <c:v>10.835156227805101</c:v>
                </c:pt>
                <c:pt idx="5503">
                  <c:v>10.843727725330499</c:v>
                </c:pt>
                <c:pt idx="5504">
                  <c:v>10.8567492267182</c:v>
                </c:pt>
                <c:pt idx="5505">
                  <c:v>10.8697156574539</c:v>
                </c:pt>
                <c:pt idx="5506">
                  <c:v>10.882699803723201</c:v>
                </c:pt>
                <c:pt idx="5507">
                  <c:v>10.894978601967599</c:v>
                </c:pt>
                <c:pt idx="5508">
                  <c:v>10.9072667076291</c:v>
                </c:pt>
                <c:pt idx="5509">
                  <c:v>10.919349964357</c:v>
                </c:pt>
                <c:pt idx="5510">
                  <c:v>10.9315157604376</c:v>
                </c:pt>
                <c:pt idx="5511">
                  <c:v>10.943352128546399</c:v>
                </c:pt>
                <c:pt idx="5512">
                  <c:v>10.9551950948746</c:v>
                </c:pt>
                <c:pt idx="5513">
                  <c:v>10.967030351717501</c:v>
                </c:pt>
                <c:pt idx="5514">
                  <c:v>10.978804490735399</c:v>
                </c:pt>
                <c:pt idx="5515">
                  <c:v>10.9905213240606</c:v>
                </c:pt>
                <c:pt idx="5516">
                  <c:v>10.996840358397501</c:v>
                </c:pt>
                <c:pt idx="5517">
                  <c:v>11.0031950659772</c:v>
                </c:pt>
                <c:pt idx="5518">
                  <c:v>11.0095513376867</c:v>
                </c:pt>
                <c:pt idx="5519">
                  <c:v>11.0201751978075</c:v>
                </c:pt>
                <c:pt idx="5520">
                  <c:v>11.0306063756704</c:v>
                </c:pt>
                <c:pt idx="5521">
                  <c:v>11.0407285211064</c:v>
                </c:pt>
                <c:pt idx="5522">
                  <c:v>11.050774445842301</c:v>
                </c:pt>
                <c:pt idx="5523">
                  <c:v>11.0608155261049</c:v>
                </c:pt>
                <c:pt idx="5524">
                  <c:v>11.0638205406621</c:v>
                </c:pt>
                <c:pt idx="5525">
                  <c:v>11.066851100153</c:v>
                </c:pt>
                <c:pt idx="5526">
                  <c:v>11.0698964472168</c:v>
                </c:pt>
                <c:pt idx="5527">
                  <c:v>11.071456452064799</c:v>
                </c:pt>
                <c:pt idx="5528">
                  <c:v>11.072302016340499</c:v>
                </c:pt>
                <c:pt idx="5529">
                  <c:v>11.074600357146799</c:v>
                </c:pt>
                <c:pt idx="5530">
                  <c:v>11.0755015157934</c:v>
                </c:pt>
                <c:pt idx="5531">
                  <c:v>11.0771197754594</c:v>
                </c:pt>
                <c:pt idx="5532">
                  <c:v>11.0786548521023</c:v>
                </c:pt>
                <c:pt idx="5533">
                  <c:v>11.080191170549099</c:v>
                </c:pt>
                <c:pt idx="5534">
                  <c:v>11.0815657987566</c:v>
                </c:pt>
                <c:pt idx="5535">
                  <c:v>11.082989486840701</c:v>
                </c:pt>
                <c:pt idx="5536">
                  <c:v>11.084420265449401</c:v>
                </c:pt>
                <c:pt idx="5537">
                  <c:v>11.086199644793201</c:v>
                </c:pt>
                <c:pt idx="5538">
                  <c:v>11.087069923659101</c:v>
                </c:pt>
                <c:pt idx="5539">
                  <c:v>11.089671395335101</c:v>
                </c:pt>
                <c:pt idx="5540">
                  <c:v>11.092535219526001</c:v>
                </c:pt>
                <c:pt idx="5541">
                  <c:v>11.0952773805679</c:v>
                </c:pt>
                <c:pt idx="5542">
                  <c:v>11.0986551553985</c:v>
                </c:pt>
                <c:pt idx="5543">
                  <c:v>11.102062711255799</c:v>
                </c:pt>
                <c:pt idx="5544">
                  <c:v>11.104154376548101</c:v>
                </c:pt>
                <c:pt idx="5545">
                  <c:v>11.106344984317399</c:v>
                </c:pt>
                <c:pt idx="5546">
                  <c:v>11.1085429581205</c:v>
                </c:pt>
                <c:pt idx="5547">
                  <c:v>11.1107539719795</c:v>
                </c:pt>
                <c:pt idx="5548">
                  <c:v>11.1129413330699</c:v>
                </c:pt>
                <c:pt idx="5549">
                  <c:v>11.1157621833474</c:v>
                </c:pt>
                <c:pt idx="5550">
                  <c:v>11.118648223310799</c:v>
                </c:pt>
                <c:pt idx="5551">
                  <c:v>11.121516674716201</c:v>
                </c:pt>
                <c:pt idx="5552">
                  <c:v>11.124489870391001</c:v>
                </c:pt>
                <c:pt idx="5553">
                  <c:v>11.1274282550423</c:v>
                </c:pt>
                <c:pt idx="5554">
                  <c:v>11.133518427980899</c:v>
                </c:pt>
                <c:pt idx="5555">
                  <c:v>11.139239579522901</c:v>
                </c:pt>
                <c:pt idx="5556">
                  <c:v>11.145637892615699</c:v>
                </c:pt>
                <c:pt idx="5557">
                  <c:v>11.152042711935</c:v>
                </c:pt>
                <c:pt idx="5558">
                  <c:v>11.1579519907514</c:v>
                </c:pt>
                <c:pt idx="5559">
                  <c:v>11.1645216727433</c:v>
                </c:pt>
                <c:pt idx="5560">
                  <c:v>11.1709654945602</c:v>
                </c:pt>
                <c:pt idx="5561">
                  <c:v>11.1774231538355</c:v>
                </c:pt>
                <c:pt idx="5562">
                  <c:v>11.1838967191783</c:v>
                </c:pt>
                <c:pt idx="5563">
                  <c:v>11.190450258979499</c:v>
                </c:pt>
                <c:pt idx="5564">
                  <c:v>11.197134349569099</c:v>
                </c:pt>
                <c:pt idx="5565">
                  <c:v>11.201015717153</c:v>
                </c:pt>
                <c:pt idx="5566">
                  <c:v>11.204773000920101</c:v>
                </c:pt>
                <c:pt idx="5567">
                  <c:v>11.2084088444598</c:v>
                </c:pt>
                <c:pt idx="5568">
                  <c:v>11.2119596635106</c:v>
                </c:pt>
                <c:pt idx="5569">
                  <c:v>11.2154721828039</c:v>
                </c:pt>
                <c:pt idx="5570">
                  <c:v>11.219682676169599</c:v>
                </c:pt>
                <c:pt idx="5571">
                  <c:v>11.223922896778401</c:v>
                </c:pt>
                <c:pt idx="5572">
                  <c:v>11.228211392313</c:v>
                </c:pt>
                <c:pt idx="5573">
                  <c:v>11.232646314271101</c:v>
                </c:pt>
                <c:pt idx="5574">
                  <c:v>11.2379881770346</c:v>
                </c:pt>
                <c:pt idx="5575">
                  <c:v>11.243317119745299</c:v>
                </c:pt>
                <c:pt idx="5576">
                  <c:v>11.2487511989537</c:v>
                </c:pt>
                <c:pt idx="5577">
                  <c:v>11.2541999508266</c:v>
                </c:pt>
                <c:pt idx="5578">
                  <c:v>11.259700562491799</c:v>
                </c:pt>
                <c:pt idx="5579">
                  <c:v>11.265828888449599</c:v>
                </c:pt>
                <c:pt idx="5580">
                  <c:v>11.2721327328884</c:v>
                </c:pt>
                <c:pt idx="5581">
                  <c:v>11.2785564220351</c:v>
                </c:pt>
                <c:pt idx="5582">
                  <c:v>11.285045856384601</c:v>
                </c:pt>
                <c:pt idx="5583">
                  <c:v>11.291592446546099</c:v>
                </c:pt>
                <c:pt idx="5584">
                  <c:v>11.298054664445299</c:v>
                </c:pt>
                <c:pt idx="5585">
                  <c:v>11.304560423319099</c:v>
                </c:pt>
                <c:pt idx="5586">
                  <c:v>11.3110202924837</c:v>
                </c:pt>
                <c:pt idx="5587">
                  <c:v>11.317463171165</c:v>
                </c:pt>
                <c:pt idx="5588">
                  <c:v>11.323979739021899</c:v>
                </c:pt>
                <c:pt idx="5589">
                  <c:v>11.332184009490501</c:v>
                </c:pt>
                <c:pt idx="5590">
                  <c:v>11.338803829656699</c:v>
                </c:pt>
                <c:pt idx="5591">
                  <c:v>11.3467605646814</c:v>
                </c:pt>
                <c:pt idx="5592">
                  <c:v>11.356541669883599</c:v>
                </c:pt>
                <c:pt idx="5593">
                  <c:v>11.3649632583742</c:v>
                </c:pt>
                <c:pt idx="5594">
                  <c:v>11.372793121470499</c:v>
                </c:pt>
                <c:pt idx="5595">
                  <c:v>11.380435715198701</c:v>
                </c:pt>
                <c:pt idx="5596">
                  <c:v>11.3885812151496</c:v>
                </c:pt>
                <c:pt idx="5597">
                  <c:v>11.3960186933197</c:v>
                </c:pt>
                <c:pt idx="5598">
                  <c:v>11.4011873043859</c:v>
                </c:pt>
                <c:pt idx="5599">
                  <c:v>11.4063785009097</c:v>
                </c:pt>
                <c:pt idx="5600">
                  <c:v>11.4128795425649</c:v>
                </c:pt>
                <c:pt idx="5601">
                  <c:v>11.4193734423786</c:v>
                </c:pt>
                <c:pt idx="5602">
                  <c:v>11.424538731944899</c:v>
                </c:pt>
                <c:pt idx="5603">
                  <c:v>11.4306640126019</c:v>
                </c:pt>
                <c:pt idx="5604">
                  <c:v>11.4368561907557</c:v>
                </c:pt>
                <c:pt idx="5605">
                  <c:v>11.442289112139401</c:v>
                </c:pt>
                <c:pt idx="5606">
                  <c:v>11.447809381282999</c:v>
                </c:pt>
                <c:pt idx="5607">
                  <c:v>11.453359034589001</c:v>
                </c:pt>
                <c:pt idx="5608">
                  <c:v>11.458860218776501</c:v>
                </c:pt>
                <c:pt idx="5609">
                  <c:v>11.4644864050086</c:v>
                </c:pt>
                <c:pt idx="5610">
                  <c:v>11.4704377927682</c:v>
                </c:pt>
                <c:pt idx="5611">
                  <c:v>11.476425491137</c:v>
                </c:pt>
                <c:pt idx="5612">
                  <c:v>11.482465899130901</c:v>
                </c:pt>
                <c:pt idx="5613">
                  <c:v>11.4884461183344</c:v>
                </c:pt>
                <c:pt idx="5614">
                  <c:v>11.4942806018776</c:v>
                </c:pt>
                <c:pt idx="5615">
                  <c:v>11.499902838041899</c:v>
                </c:pt>
                <c:pt idx="5616">
                  <c:v>11.5053128146318</c:v>
                </c:pt>
                <c:pt idx="5617">
                  <c:v>11.5095605307491</c:v>
                </c:pt>
                <c:pt idx="5618">
                  <c:v>11.513768678679501</c:v>
                </c:pt>
                <c:pt idx="5619">
                  <c:v>11.5179842100204</c:v>
                </c:pt>
                <c:pt idx="5620">
                  <c:v>11.522186557202501</c:v>
                </c:pt>
                <c:pt idx="5621">
                  <c:v>11.526305105459</c:v>
                </c:pt>
                <c:pt idx="5622">
                  <c:v>11.5307046819724</c:v>
                </c:pt>
                <c:pt idx="5623">
                  <c:v>11.535024008802599</c:v>
                </c:pt>
                <c:pt idx="5624">
                  <c:v>11.539007073765299</c:v>
                </c:pt>
                <c:pt idx="5625">
                  <c:v>11.5411722450116</c:v>
                </c:pt>
                <c:pt idx="5626">
                  <c:v>11.543340669734601</c:v>
                </c:pt>
                <c:pt idx="5627">
                  <c:v>11.545530462263899</c:v>
                </c:pt>
                <c:pt idx="5628">
                  <c:v>11.5477139605866</c:v>
                </c:pt>
                <c:pt idx="5629">
                  <c:v>11.549790040504901</c:v>
                </c:pt>
                <c:pt idx="5630">
                  <c:v>11.551698283907401</c:v>
                </c:pt>
                <c:pt idx="5631">
                  <c:v>11.553418896587001</c:v>
                </c:pt>
                <c:pt idx="5632">
                  <c:v>11.555195640332901</c:v>
                </c:pt>
                <c:pt idx="5633">
                  <c:v>11.556990496588201</c:v>
                </c:pt>
                <c:pt idx="5634">
                  <c:v>11.558390811862299</c:v>
                </c:pt>
                <c:pt idx="5635">
                  <c:v>11.5597369546064</c:v>
                </c:pt>
                <c:pt idx="5636">
                  <c:v>11.561070288514401</c:v>
                </c:pt>
                <c:pt idx="5637">
                  <c:v>11.562298540333201</c:v>
                </c:pt>
                <c:pt idx="5638">
                  <c:v>11.5635144496457</c:v>
                </c:pt>
                <c:pt idx="5639">
                  <c:v>11.564746964754701</c:v>
                </c:pt>
                <c:pt idx="5640">
                  <c:v>11.565943787823301</c:v>
                </c:pt>
                <c:pt idx="5641">
                  <c:v>11.567124452014401</c:v>
                </c:pt>
                <c:pt idx="5642">
                  <c:v>11.568325261182601</c:v>
                </c:pt>
                <c:pt idx="5643">
                  <c:v>11.5683525135104</c:v>
                </c:pt>
                <c:pt idx="5644">
                  <c:v>11.5695886560143</c:v>
                </c:pt>
                <c:pt idx="5645">
                  <c:v>11.570848702264099</c:v>
                </c:pt>
                <c:pt idx="5646">
                  <c:v>11.571548127950001</c:v>
                </c:pt>
                <c:pt idx="5647">
                  <c:v>11.5748445495084</c:v>
                </c:pt>
                <c:pt idx="5648">
                  <c:v>11.578110803076401</c:v>
                </c:pt>
                <c:pt idx="5649">
                  <c:v>11.582536608439501</c:v>
                </c:pt>
                <c:pt idx="5650">
                  <c:v>11.586936621574701</c:v>
                </c:pt>
                <c:pt idx="5651">
                  <c:v>11.591352086898199</c:v>
                </c:pt>
                <c:pt idx="5652">
                  <c:v>11.5957660747045</c:v>
                </c:pt>
                <c:pt idx="5653">
                  <c:v>11.599180739857401</c:v>
                </c:pt>
                <c:pt idx="5654">
                  <c:v>11.602652251554</c:v>
                </c:pt>
                <c:pt idx="5655">
                  <c:v>11.605777548104401</c:v>
                </c:pt>
                <c:pt idx="5656">
                  <c:v>11.608889114442899</c:v>
                </c:pt>
                <c:pt idx="5657">
                  <c:v>11.6121140256974</c:v>
                </c:pt>
                <c:pt idx="5658">
                  <c:v>11.615359773495101</c:v>
                </c:pt>
                <c:pt idx="5659">
                  <c:v>11.6184634459233</c:v>
                </c:pt>
                <c:pt idx="5660">
                  <c:v>11.622883168970001</c:v>
                </c:pt>
                <c:pt idx="5661">
                  <c:v>11.627372190525801</c:v>
                </c:pt>
                <c:pt idx="5662">
                  <c:v>11.6304893218492</c:v>
                </c:pt>
                <c:pt idx="5663">
                  <c:v>11.6333796883332</c:v>
                </c:pt>
                <c:pt idx="5664">
                  <c:v>11.6375119366752</c:v>
                </c:pt>
                <c:pt idx="5665">
                  <c:v>11.641780222320699</c:v>
                </c:pt>
                <c:pt idx="5666">
                  <c:v>11.646184701567</c:v>
                </c:pt>
                <c:pt idx="5667">
                  <c:v>11.6501369631556</c:v>
                </c:pt>
                <c:pt idx="5668">
                  <c:v>11.650582129123499</c:v>
                </c:pt>
                <c:pt idx="5669">
                  <c:v>11.651455610907799</c:v>
                </c:pt>
                <c:pt idx="5670">
                  <c:v>11.6529611604315</c:v>
                </c:pt>
                <c:pt idx="5671">
                  <c:v>11.6536602641338</c:v>
                </c:pt>
                <c:pt idx="5672">
                  <c:v>11.654743968771999</c:v>
                </c:pt>
                <c:pt idx="5673">
                  <c:v>11.656067375479999</c:v>
                </c:pt>
                <c:pt idx="5674">
                  <c:v>11.6573881620431</c:v>
                </c:pt>
                <c:pt idx="5675">
                  <c:v>11.6586131014736</c:v>
                </c:pt>
                <c:pt idx="5676">
                  <c:v>11.659839891776</c:v>
                </c:pt>
                <c:pt idx="5677">
                  <c:v>11.6609686543382</c:v>
                </c:pt>
                <c:pt idx="5678">
                  <c:v>11.661729371824499</c:v>
                </c:pt>
                <c:pt idx="5679">
                  <c:v>11.6623345262618</c:v>
                </c:pt>
                <c:pt idx="5680">
                  <c:v>11.662918846365301</c:v>
                </c:pt>
                <c:pt idx="5681">
                  <c:v>11.6635211515232</c:v>
                </c:pt>
                <c:pt idx="5682">
                  <c:v>11.6587532976855</c:v>
                </c:pt>
                <c:pt idx="5683">
                  <c:v>11.6551584149968</c:v>
                </c:pt>
                <c:pt idx="5684">
                  <c:v>11.651379341098499</c:v>
                </c:pt>
                <c:pt idx="5685">
                  <c:v>11.648607168985899</c:v>
                </c:pt>
                <c:pt idx="5686">
                  <c:v>11.6457782378313</c:v>
                </c:pt>
                <c:pt idx="5687">
                  <c:v>11.6429764692537</c:v>
                </c:pt>
                <c:pt idx="5688">
                  <c:v>11.6402234884831</c:v>
                </c:pt>
                <c:pt idx="5689">
                  <c:v>11.6386595535184</c:v>
                </c:pt>
                <c:pt idx="5690">
                  <c:v>11.635814854380801</c:v>
                </c:pt>
                <c:pt idx="5691">
                  <c:v>11.633001638816101</c:v>
                </c:pt>
                <c:pt idx="5692">
                  <c:v>11.6302196688109</c:v>
                </c:pt>
                <c:pt idx="5693">
                  <c:v>11.627873796078299</c:v>
                </c:pt>
                <c:pt idx="5694">
                  <c:v>11.6264047713215</c:v>
                </c:pt>
                <c:pt idx="5695">
                  <c:v>11.6228685146455</c:v>
                </c:pt>
                <c:pt idx="5696">
                  <c:v>11.6194760792601</c:v>
                </c:pt>
                <c:pt idx="5697">
                  <c:v>11.617405107577801</c:v>
                </c:pt>
                <c:pt idx="5698">
                  <c:v>11.6153506037172</c:v>
                </c:pt>
                <c:pt idx="5699">
                  <c:v>11.6145355347319</c:v>
                </c:pt>
                <c:pt idx="5700">
                  <c:v>11.612842473109501</c:v>
                </c:pt>
                <c:pt idx="5701">
                  <c:v>11.610994913951</c:v>
                </c:pt>
                <c:pt idx="5702">
                  <c:v>11.6091744576597</c:v>
                </c:pt>
                <c:pt idx="5703">
                  <c:v>11.6073582179654</c:v>
                </c:pt>
                <c:pt idx="5704">
                  <c:v>11.6055500115203</c:v>
                </c:pt>
                <c:pt idx="5705">
                  <c:v>11.603746977127299</c:v>
                </c:pt>
                <c:pt idx="5706">
                  <c:v>11.602004209654901</c:v>
                </c:pt>
                <c:pt idx="5707">
                  <c:v>11.6003238194102</c:v>
                </c:pt>
                <c:pt idx="5708">
                  <c:v>11.6011517938826</c:v>
                </c:pt>
                <c:pt idx="5709">
                  <c:v>11.602098683940101</c:v>
                </c:pt>
                <c:pt idx="5710">
                  <c:v>11.6012870404663</c:v>
                </c:pt>
                <c:pt idx="5711">
                  <c:v>11.600523781020801</c:v>
                </c:pt>
                <c:pt idx="5712">
                  <c:v>11.5998449104987</c:v>
                </c:pt>
                <c:pt idx="5713">
                  <c:v>11.599133564915</c:v>
                </c:pt>
                <c:pt idx="5714">
                  <c:v>11.597326731615899</c:v>
                </c:pt>
                <c:pt idx="5715">
                  <c:v>11.597451002501399</c:v>
                </c:pt>
                <c:pt idx="5716">
                  <c:v>11.5963527573217</c:v>
                </c:pt>
                <c:pt idx="5717">
                  <c:v>11.5952254645808</c:v>
                </c:pt>
                <c:pt idx="5718">
                  <c:v>11.5938899496368</c:v>
                </c:pt>
                <c:pt idx="5719">
                  <c:v>11.5925880110526</c:v>
                </c:pt>
                <c:pt idx="5720">
                  <c:v>11.591727728475</c:v>
                </c:pt>
                <c:pt idx="5721">
                  <c:v>11.590842990925101</c:v>
                </c:pt>
                <c:pt idx="5722">
                  <c:v>11.5899645599221</c:v>
                </c:pt>
                <c:pt idx="5723">
                  <c:v>11.5890687178573</c:v>
                </c:pt>
                <c:pt idx="5724">
                  <c:v>11.5882044552393</c:v>
                </c:pt>
                <c:pt idx="5725">
                  <c:v>11.586882196232001</c:v>
                </c:pt>
                <c:pt idx="5726">
                  <c:v>11.5850205741104</c:v>
                </c:pt>
                <c:pt idx="5727">
                  <c:v>11.583254461259999</c:v>
                </c:pt>
                <c:pt idx="5728">
                  <c:v>11.583303724528401</c:v>
                </c:pt>
                <c:pt idx="5729">
                  <c:v>11.583403075333999</c:v>
                </c:pt>
                <c:pt idx="5730">
                  <c:v>11.5838179012953</c:v>
                </c:pt>
                <c:pt idx="5731">
                  <c:v>11.5839664447864</c:v>
                </c:pt>
                <c:pt idx="5732">
                  <c:v>11.5840597077406</c:v>
                </c:pt>
                <c:pt idx="5733">
                  <c:v>11.582174766549</c:v>
                </c:pt>
                <c:pt idx="5734">
                  <c:v>11.5803641808302</c:v>
                </c:pt>
                <c:pt idx="5735">
                  <c:v>11.5802977605629</c:v>
                </c:pt>
                <c:pt idx="5736">
                  <c:v>11.580242202023699</c:v>
                </c:pt>
                <c:pt idx="5737">
                  <c:v>11.5801271744293</c:v>
                </c:pt>
                <c:pt idx="5738">
                  <c:v>11.580013350454401</c:v>
                </c:pt>
                <c:pt idx="5739">
                  <c:v>11.579845276766401</c:v>
                </c:pt>
                <c:pt idx="5740">
                  <c:v>11.579892922819401</c:v>
                </c:pt>
                <c:pt idx="5741">
                  <c:v>11.579766745654499</c:v>
                </c:pt>
                <c:pt idx="5742">
                  <c:v>11.5795396428527</c:v>
                </c:pt>
                <c:pt idx="5743">
                  <c:v>11.579480870949499</c:v>
                </c:pt>
                <c:pt idx="5744">
                  <c:v>11.5787131280017</c:v>
                </c:pt>
                <c:pt idx="5745">
                  <c:v>11.5770759195495</c:v>
                </c:pt>
                <c:pt idx="5746">
                  <c:v>11.5754591897342</c:v>
                </c:pt>
                <c:pt idx="5747">
                  <c:v>11.574764312190601</c:v>
                </c:pt>
                <c:pt idx="5748">
                  <c:v>11.5741728396835</c:v>
                </c:pt>
                <c:pt idx="5749">
                  <c:v>11.5735123206238</c:v>
                </c:pt>
                <c:pt idx="5750">
                  <c:v>11.5729493407487</c:v>
                </c:pt>
                <c:pt idx="5751">
                  <c:v>11.5735818388337</c:v>
                </c:pt>
                <c:pt idx="5752">
                  <c:v>11.574608374528101</c:v>
                </c:pt>
                <c:pt idx="5753">
                  <c:v>11.575802340122699</c:v>
                </c:pt>
                <c:pt idx="5754">
                  <c:v>11.5759135752483</c:v>
                </c:pt>
                <c:pt idx="5755">
                  <c:v>11.577200760635</c:v>
                </c:pt>
                <c:pt idx="5756">
                  <c:v>11.5772521677555</c:v>
                </c:pt>
                <c:pt idx="5757">
                  <c:v>11.5773693018874</c:v>
                </c:pt>
                <c:pt idx="5758">
                  <c:v>11.576872917649901</c:v>
                </c:pt>
                <c:pt idx="5759">
                  <c:v>11.576333213652401</c:v>
                </c:pt>
                <c:pt idx="5760">
                  <c:v>11.5768780789539</c:v>
                </c:pt>
                <c:pt idx="5761">
                  <c:v>11.5774765118794</c:v>
                </c:pt>
                <c:pt idx="5762">
                  <c:v>11.578043736462501</c:v>
                </c:pt>
                <c:pt idx="5763">
                  <c:v>11.5787106860612</c:v>
                </c:pt>
                <c:pt idx="5764">
                  <c:v>11.5793737669095</c:v>
                </c:pt>
                <c:pt idx="5765">
                  <c:v>11.5801121000582</c:v>
                </c:pt>
                <c:pt idx="5766">
                  <c:v>11.5808201372013</c:v>
                </c:pt>
                <c:pt idx="5767">
                  <c:v>11.583409848612501</c:v>
                </c:pt>
                <c:pt idx="5768">
                  <c:v>11.5859376684322</c:v>
                </c:pt>
                <c:pt idx="5769">
                  <c:v>11.590866660778801</c:v>
                </c:pt>
                <c:pt idx="5770">
                  <c:v>11.5958895596718</c:v>
                </c:pt>
                <c:pt idx="5771">
                  <c:v>11.5987217421302</c:v>
                </c:pt>
                <c:pt idx="5772">
                  <c:v>11.601010775157199</c:v>
                </c:pt>
                <c:pt idx="5773">
                  <c:v>11.6059882247304</c:v>
                </c:pt>
                <c:pt idx="5774">
                  <c:v>11.608589942213101</c:v>
                </c:pt>
                <c:pt idx="5775">
                  <c:v>11.613306454864</c:v>
                </c:pt>
                <c:pt idx="5776">
                  <c:v>11.618084188133</c:v>
                </c:pt>
                <c:pt idx="5777">
                  <c:v>11.6228953454633</c:v>
                </c:pt>
                <c:pt idx="5778">
                  <c:v>11.625355928735599</c:v>
                </c:pt>
                <c:pt idx="5779">
                  <c:v>11.627863902112299</c:v>
                </c:pt>
                <c:pt idx="5780">
                  <c:v>11.630388278936101</c:v>
                </c:pt>
                <c:pt idx="5781">
                  <c:v>11.6331388091899</c:v>
                </c:pt>
                <c:pt idx="5782">
                  <c:v>11.6357879339646</c:v>
                </c:pt>
                <c:pt idx="5783">
                  <c:v>11.6381449981101</c:v>
                </c:pt>
                <c:pt idx="5784">
                  <c:v>11.640705016896</c:v>
                </c:pt>
                <c:pt idx="5785">
                  <c:v>11.6405944925674</c:v>
                </c:pt>
                <c:pt idx="5786">
                  <c:v>11.6405935198806</c:v>
                </c:pt>
                <c:pt idx="5787">
                  <c:v>11.6421733908906</c:v>
                </c:pt>
                <c:pt idx="5788">
                  <c:v>11.6439012280178</c:v>
                </c:pt>
                <c:pt idx="5789">
                  <c:v>11.646976534542301</c:v>
                </c:pt>
                <c:pt idx="5790">
                  <c:v>11.650094681906101</c:v>
                </c:pt>
                <c:pt idx="5791">
                  <c:v>11.6540990712589</c:v>
                </c:pt>
                <c:pt idx="5792">
                  <c:v>11.657994425036</c:v>
                </c:pt>
                <c:pt idx="5793">
                  <c:v>11.661925359213599</c:v>
                </c:pt>
                <c:pt idx="5794">
                  <c:v>11.6656641786702</c:v>
                </c:pt>
                <c:pt idx="5795">
                  <c:v>11.6693601087588</c:v>
                </c:pt>
                <c:pt idx="5796">
                  <c:v>11.6699258499261</c:v>
                </c:pt>
                <c:pt idx="5797">
                  <c:v>11.669735097454</c:v>
                </c:pt>
                <c:pt idx="5798">
                  <c:v>11.6694916105546</c:v>
                </c:pt>
                <c:pt idx="5799">
                  <c:v>11.6691546060121</c:v>
                </c:pt>
                <c:pt idx="5800">
                  <c:v>11.6681392713067</c:v>
                </c:pt>
                <c:pt idx="5801">
                  <c:v>11.6690303036575</c:v>
                </c:pt>
                <c:pt idx="5802">
                  <c:v>11.668181816398601</c:v>
                </c:pt>
                <c:pt idx="5803">
                  <c:v>11.6673241329056</c:v>
                </c:pt>
                <c:pt idx="5804">
                  <c:v>11.6706099094338</c:v>
                </c:pt>
                <c:pt idx="5805">
                  <c:v>11.6717532402477</c:v>
                </c:pt>
                <c:pt idx="5806">
                  <c:v>11.672793476509399</c:v>
                </c:pt>
                <c:pt idx="5807">
                  <c:v>11.673858831303001</c:v>
                </c:pt>
                <c:pt idx="5808">
                  <c:v>11.6749629000085</c:v>
                </c:pt>
                <c:pt idx="5809">
                  <c:v>11.6761803131678</c:v>
                </c:pt>
                <c:pt idx="5810">
                  <c:v>11.6773830382526</c:v>
                </c:pt>
                <c:pt idx="5811">
                  <c:v>11.6782914031483</c:v>
                </c:pt>
                <c:pt idx="5812">
                  <c:v>11.679240577599501</c:v>
                </c:pt>
                <c:pt idx="5813">
                  <c:v>11.6809637680675</c:v>
                </c:pt>
                <c:pt idx="5814">
                  <c:v>11.6784898803235</c:v>
                </c:pt>
                <c:pt idx="5815">
                  <c:v>11.6760314001993</c:v>
                </c:pt>
                <c:pt idx="5816">
                  <c:v>11.673722350041899</c:v>
                </c:pt>
                <c:pt idx="5817">
                  <c:v>11.6685833856251</c:v>
                </c:pt>
                <c:pt idx="5818">
                  <c:v>11.665110936425</c:v>
                </c:pt>
                <c:pt idx="5819">
                  <c:v>11.6615835994959</c:v>
                </c:pt>
                <c:pt idx="5820">
                  <c:v>11.658104595447501</c:v>
                </c:pt>
                <c:pt idx="5821">
                  <c:v>11.654710921678101</c:v>
                </c:pt>
                <c:pt idx="5822">
                  <c:v>11.651334874112001</c:v>
                </c:pt>
                <c:pt idx="5823">
                  <c:v>11.6480927655609</c:v>
                </c:pt>
                <c:pt idx="5824">
                  <c:v>11.6456983496831</c:v>
                </c:pt>
                <c:pt idx="5825">
                  <c:v>11.6433525576051</c:v>
                </c:pt>
                <c:pt idx="5826">
                  <c:v>11.641025353559501</c:v>
                </c:pt>
                <c:pt idx="5827">
                  <c:v>11.637995215903</c:v>
                </c:pt>
                <c:pt idx="5828">
                  <c:v>11.6350280117653</c:v>
                </c:pt>
                <c:pt idx="5829">
                  <c:v>11.632319828695399</c:v>
                </c:pt>
                <c:pt idx="5830">
                  <c:v>11.629592511860899</c:v>
                </c:pt>
                <c:pt idx="5831">
                  <c:v>11.628055584419601</c:v>
                </c:pt>
                <c:pt idx="5832">
                  <c:v>11.626408899535001</c:v>
                </c:pt>
                <c:pt idx="5833">
                  <c:v>11.62481477777</c:v>
                </c:pt>
                <c:pt idx="5834">
                  <c:v>11.623579976092699</c:v>
                </c:pt>
                <c:pt idx="5835">
                  <c:v>11.622725033512699</c:v>
                </c:pt>
                <c:pt idx="5836">
                  <c:v>11.6218999654816</c:v>
                </c:pt>
                <c:pt idx="5837">
                  <c:v>11.6216177180437</c:v>
                </c:pt>
                <c:pt idx="5838">
                  <c:v>11.621309618887</c:v>
                </c:pt>
                <c:pt idx="5839">
                  <c:v>11.620362154499199</c:v>
                </c:pt>
                <c:pt idx="5840">
                  <c:v>11.6195470982555</c:v>
                </c:pt>
                <c:pt idx="5841">
                  <c:v>11.6191904287931</c:v>
                </c:pt>
                <c:pt idx="5842">
                  <c:v>11.6192286590649</c:v>
                </c:pt>
                <c:pt idx="5843">
                  <c:v>11.6193574373931</c:v>
                </c:pt>
                <c:pt idx="5844">
                  <c:v>11.619699556549399</c:v>
                </c:pt>
                <c:pt idx="5845">
                  <c:v>11.620043454870601</c:v>
                </c:pt>
                <c:pt idx="5846">
                  <c:v>11.619734692013299</c:v>
                </c:pt>
                <c:pt idx="5847">
                  <c:v>11.619464770651501</c:v>
                </c:pt>
                <c:pt idx="5848">
                  <c:v>11.6187893949729</c:v>
                </c:pt>
                <c:pt idx="5849">
                  <c:v>11.6180143943715</c:v>
                </c:pt>
                <c:pt idx="5850">
                  <c:v>11.6179227783432</c:v>
                </c:pt>
                <c:pt idx="5851">
                  <c:v>11.617871776819699</c:v>
                </c:pt>
                <c:pt idx="5852">
                  <c:v>11.6181587868428</c:v>
                </c:pt>
                <c:pt idx="5853">
                  <c:v>11.6187621343537</c:v>
                </c:pt>
                <c:pt idx="5854">
                  <c:v>11.6191172852731</c:v>
                </c:pt>
                <c:pt idx="5855">
                  <c:v>11.6203984606483</c:v>
                </c:pt>
                <c:pt idx="5856">
                  <c:v>11.6210625288871</c:v>
                </c:pt>
                <c:pt idx="5857">
                  <c:v>11.621810380529899</c:v>
                </c:pt>
                <c:pt idx="5858">
                  <c:v>11.621773173667201</c:v>
                </c:pt>
                <c:pt idx="5859">
                  <c:v>11.621542117239599</c:v>
                </c:pt>
                <c:pt idx="5860">
                  <c:v>11.621091612398899</c:v>
                </c:pt>
                <c:pt idx="5861">
                  <c:v>11.6221207161805</c:v>
                </c:pt>
                <c:pt idx="5862">
                  <c:v>11.621898836814401</c:v>
                </c:pt>
                <c:pt idx="5863">
                  <c:v>11.622182518170099</c:v>
                </c:pt>
                <c:pt idx="5864">
                  <c:v>11.622569710081599</c:v>
                </c:pt>
                <c:pt idx="5865">
                  <c:v>11.624320977609701</c:v>
                </c:pt>
                <c:pt idx="5866">
                  <c:v>11.6261021161516</c:v>
                </c:pt>
                <c:pt idx="5867">
                  <c:v>11.6278943014976</c:v>
                </c:pt>
                <c:pt idx="5868">
                  <c:v>11.6296585232909</c:v>
                </c:pt>
                <c:pt idx="5869">
                  <c:v>11.6313997365944</c:v>
                </c:pt>
                <c:pt idx="5870">
                  <c:v>11.632558451075001</c:v>
                </c:pt>
                <c:pt idx="5871">
                  <c:v>11.633762427726801</c:v>
                </c:pt>
                <c:pt idx="5872">
                  <c:v>11.6346663262901</c:v>
                </c:pt>
                <c:pt idx="5873">
                  <c:v>11.6357931537668</c:v>
                </c:pt>
                <c:pt idx="5874">
                  <c:v>11.636989271809</c:v>
                </c:pt>
                <c:pt idx="5875">
                  <c:v>11.6387616896083</c:v>
                </c:pt>
                <c:pt idx="5876">
                  <c:v>11.6405588643178</c:v>
                </c:pt>
                <c:pt idx="5877">
                  <c:v>11.642405123667601</c:v>
                </c:pt>
                <c:pt idx="5878">
                  <c:v>11.6442880788907</c:v>
                </c:pt>
                <c:pt idx="5879">
                  <c:v>11.6462024937411</c:v>
                </c:pt>
                <c:pt idx="5880">
                  <c:v>11.647316520748101</c:v>
                </c:pt>
                <c:pt idx="5881">
                  <c:v>11.6478193082168</c:v>
                </c:pt>
                <c:pt idx="5882">
                  <c:v>11.648395802718399</c:v>
                </c:pt>
                <c:pt idx="5883">
                  <c:v>11.6491314776599</c:v>
                </c:pt>
                <c:pt idx="5884">
                  <c:v>11.649972453829699</c:v>
                </c:pt>
                <c:pt idx="5885">
                  <c:v>11.650851267249999</c:v>
                </c:pt>
                <c:pt idx="5886">
                  <c:v>11.6517584392533</c:v>
                </c:pt>
                <c:pt idx="5887">
                  <c:v>11.6521349298246</c:v>
                </c:pt>
                <c:pt idx="5888">
                  <c:v>11.6524301054431</c:v>
                </c:pt>
                <c:pt idx="5889">
                  <c:v>11.6528914325014</c:v>
                </c:pt>
                <c:pt idx="5890">
                  <c:v>11.653228220197001</c:v>
                </c:pt>
                <c:pt idx="5891">
                  <c:v>11.6535484622905</c:v>
                </c:pt>
                <c:pt idx="5892">
                  <c:v>11.6539181678706</c:v>
                </c:pt>
                <c:pt idx="5893">
                  <c:v>11.6541852424797</c:v>
                </c:pt>
                <c:pt idx="5894">
                  <c:v>11.657571015292699</c:v>
                </c:pt>
                <c:pt idx="5895">
                  <c:v>11.661054273022</c:v>
                </c:pt>
                <c:pt idx="5896">
                  <c:v>11.664566729285999</c:v>
                </c:pt>
                <c:pt idx="5897">
                  <c:v>11.6681070571354</c:v>
                </c:pt>
                <c:pt idx="5898">
                  <c:v>11.671662864164199</c:v>
                </c:pt>
                <c:pt idx="5899">
                  <c:v>11.6768702447482</c:v>
                </c:pt>
                <c:pt idx="5900">
                  <c:v>11.6811844564441</c:v>
                </c:pt>
                <c:pt idx="5901">
                  <c:v>11.6840382117313</c:v>
                </c:pt>
                <c:pt idx="5902">
                  <c:v>11.6870087721773</c:v>
                </c:pt>
                <c:pt idx="5903">
                  <c:v>11.6900544772679</c:v>
                </c:pt>
                <c:pt idx="5904">
                  <c:v>11.693128748137701</c:v>
                </c:pt>
                <c:pt idx="5905">
                  <c:v>11.696229205826</c:v>
                </c:pt>
                <c:pt idx="5906">
                  <c:v>11.697398666127899</c:v>
                </c:pt>
                <c:pt idx="5907">
                  <c:v>11.700707173863099</c:v>
                </c:pt>
                <c:pt idx="5908">
                  <c:v>11.7040829365899</c:v>
                </c:pt>
                <c:pt idx="5909">
                  <c:v>11.707656877448001</c:v>
                </c:pt>
                <c:pt idx="5910">
                  <c:v>11.711532930960299</c:v>
                </c:pt>
                <c:pt idx="5911">
                  <c:v>11.715539188965399</c:v>
                </c:pt>
                <c:pt idx="5912">
                  <c:v>11.7192928480831</c:v>
                </c:pt>
                <c:pt idx="5913">
                  <c:v>11.722408453634801</c:v>
                </c:pt>
                <c:pt idx="5914">
                  <c:v>11.725772977705301</c:v>
                </c:pt>
                <c:pt idx="5915">
                  <c:v>11.7286071140686</c:v>
                </c:pt>
                <c:pt idx="5916">
                  <c:v>11.7332580962048</c:v>
                </c:pt>
                <c:pt idx="5917">
                  <c:v>11.7378219497826</c:v>
                </c:pt>
                <c:pt idx="5918">
                  <c:v>11.741076274501999</c:v>
                </c:pt>
                <c:pt idx="5919">
                  <c:v>11.7446924106855</c:v>
                </c:pt>
                <c:pt idx="5920">
                  <c:v>11.7479116200282</c:v>
                </c:pt>
                <c:pt idx="5921">
                  <c:v>11.751092795260099</c:v>
                </c:pt>
                <c:pt idx="5922">
                  <c:v>11.7523486715862</c:v>
                </c:pt>
                <c:pt idx="5923">
                  <c:v>11.753438488216201</c:v>
                </c:pt>
                <c:pt idx="5924">
                  <c:v>11.7548966359556</c:v>
                </c:pt>
                <c:pt idx="5925">
                  <c:v>11.7564344423674</c:v>
                </c:pt>
                <c:pt idx="5926">
                  <c:v>11.7579876299106</c:v>
                </c:pt>
                <c:pt idx="5927">
                  <c:v>11.7595253870484</c:v>
                </c:pt>
                <c:pt idx="5928">
                  <c:v>11.761069140574</c:v>
                </c:pt>
                <c:pt idx="5929">
                  <c:v>11.762304123317101</c:v>
                </c:pt>
                <c:pt idx="5930">
                  <c:v>11.762862922242199</c:v>
                </c:pt>
                <c:pt idx="5931">
                  <c:v>11.764130635168</c:v>
                </c:pt>
                <c:pt idx="5932">
                  <c:v>11.7651534167662</c:v>
                </c:pt>
                <c:pt idx="5933">
                  <c:v>11.766033731423301</c:v>
                </c:pt>
                <c:pt idx="5934">
                  <c:v>11.769287222434601</c:v>
                </c:pt>
                <c:pt idx="5935">
                  <c:v>11.7705866121211</c:v>
                </c:pt>
                <c:pt idx="5936">
                  <c:v>11.771930180883</c:v>
                </c:pt>
                <c:pt idx="5937">
                  <c:v>11.773350833865701</c:v>
                </c:pt>
                <c:pt idx="5938">
                  <c:v>11.7749028010383</c:v>
                </c:pt>
                <c:pt idx="5939">
                  <c:v>11.7766094824871</c:v>
                </c:pt>
                <c:pt idx="5940">
                  <c:v>11.7787122710258</c:v>
                </c:pt>
                <c:pt idx="5941">
                  <c:v>11.7822526009271</c:v>
                </c:pt>
                <c:pt idx="5942">
                  <c:v>11.7858375895315</c:v>
                </c:pt>
                <c:pt idx="5943">
                  <c:v>11.7906161499566</c:v>
                </c:pt>
                <c:pt idx="5944">
                  <c:v>11.796217864743401</c:v>
                </c:pt>
                <c:pt idx="5945">
                  <c:v>11.8018445876519</c:v>
                </c:pt>
                <c:pt idx="5946">
                  <c:v>11.8066908740938</c:v>
                </c:pt>
                <c:pt idx="5947">
                  <c:v>11.8115560570241</c:v>
                </c:pt>
                <c:pt idx="5948">
                  <c:v>11.816864921257199</c:v>
                </c:pt>
                <c:pt idx="5949">
                  <c:v>11.8209513474666</c:v>
                </c:pt>
                <c:pt idx="5950">
                  <c:v>11.8271902652455</c:v>
                </c:pt>
                <c:pt idx="5951">
                  <c:v>11.8344305285055</c:v>
                </c:pt>
                <c:pt idx="5952">
                  <c:v>11.841361512400001</c:v>
                </c:pt>
                <c:pt idx="5953">
                  <c:v>11.8472405198197</c:v>
                </c:pt>
                <c:pt idx="5954">
                  <c:v>11.851224430460499</c:v>
                </c:pt>
                <c:pt idx="5955">
                  <c:v>11.855240984967001</c:v>
                </c:pt>
                <c:pt idx="5956">
                  <c:v>11.8588433269422</c:v>
                </c:pt>
                <c:pt idx="5957">
                  <c:v>11.863055080974</c:v>
                </c:pt>
                <c:pt idx="5958">
                  <c:v>11.867327677760599</c:v>
                </c:pt>
                <c:pt idx="5959">
                  <c:v>11.873425158901201</c:v>
                </c:pt>
                <c:pt idx="5960">
                  <c:v>11.879463762160199</c:v>
                </c:pt>
                <c:pt idx="5961">
                  <c:v>11.885511230622599</c:v>
                </c:pt>
                <c:pt idx="5962">
                  <c:v>11.891607653464</c:v>
                </c:pt>
                <c:pt idx="5963">
                  <c:v>11.8977180736682</c:v>
                </c:pt>
                <c:pt idx="5964">
                  <c:v>11.903611948494</c:v>
                </c:pt>
                <c:pt idx="5965">
                  <c:v>11.909626860268601</c:v>
                </c:pt>
                <c:pt idx="5966">
                  <c:v>11.9156875843485</c:v>
                </c:pt>
                <c:pt idx="5967">
                  <c:v>11.9198888341576</c:v>
                </c:pt>
                <c:pt idx="5968">
                  <c:v>11.9233545126287</c:v>
                </c:pt>
                <c:pt idx="5969">
                  <c:v>11.9272211533538</c:v>
                </c:pt>
                <c:pt idx="5970">
                  <c:v>11.930943994976699</c:v>
                </c:pt>
                <c:pt idx="5971">
                  <c:v>11.934673297383799</c:v>
                </c:pt>
                <c:pt idx="5972">
                  <c:v>11.938437842232499</c:v>
                </c:pt>
                <c:pt idx="5973">
                  <c:v>11.942252093165401</c:v>
                </c:pt>
                <c:pt idx="5974">
                  <c:v>11.946055013090101</c:v>
                </c:pt>
                <c:pt idx="5975">
                  <c:v>11.950128601687499</c:v>
                </c:pt>
                <c:pt idx="5976">
                  <c:v>11.954027016912001</c:v>
                </c:pt>
                <c:pt idx="5977">
                  <c:v>11.956301503040599</c:v>
                </c:pt>
                <c:pt idx="5978">
                  <c:v>11.958744682926101</c:v>
                </c:pt>
                <c:pt idx="5979">
                  <c:v>11.9612513649182</c:v>
                </c:pt>
                <c:pt idx="5980">
                  <c:v>11.9639214591375</c:v>
                </c:pt>
                <c:pt idx="5981">
                  <c:v>11.9666024505336</c:v>
                </c:pt>
                <c:pt idx="5982">
                  <c:v>11.9697688741609</c:v>
                </c:pt>
                <c:pt idx="5983">
                  <c:v>11.9738449429142</c:v>
                </c:pt>
                <c:pt idx="5984">
                  <c:v>11.977959005698301</c:v>
                </c:pt>
                <c:pt idx="5985">
                  <c:v>11.982117820755599</c:v>
                </c:pt>
                <c:pt idx="5986">
                  <c:v>11.9862828524929</c:v>
                </c:pt>
                <c:pt idx="5987">
                  <c:v>11.9904854573648</c:v>
                </c:pt>
                <c:pt idx="5988">
                  <c:v>11.9943875926239</c:v>
                </c:pt>
                <c:pt idx="5989">
                  <c:v>11.9975979398445</c:v>
                </c:pt>
                <c:pt idx="5990">
                  <c:v>12.001509758658599</c:v>
                </c:pt>
                <c:pt idx="5991">
                  <c:v>12.005107268951701</c:v>
                </c:pt>
                <c:pt idx="5992">
                  <c:v>12.008558115486499</c:v>
                </c:pt>
                <c:pt idx="5993">
                  <c:v>12.012812849749199</c:v>
                </c:pt>
                <c:pt idx="5994">
                  <c:v>12.018912669031099</c:v>
                </c:pt>
                <c:pt idx="5995">
                  <c:v>12.0237071326102</c:v>
                </c:pt>
                <c:pt idx="5996">
                  <c:v>12.027752731177401</c:v>
                </c:pt>
                <c:pt idx="5997">
                  <c:v>12.031746425443</c:v>
                </c:pt>
                <c:pt idx="5998">
                  <c:v>12.0359435094133</c:v>
                </c:pt>
                <c:pt idx="5999">
                  <c:v>12.039918411698901</c:v>
                </c:pt>
                <c:pt idx="6000">
                  <c:v>12.040707348891599</c:v>
                </c:pt>
                <c:pt idx="6001">
                  <c:v>12.0422406957913</c:v>
                </c:pt>
                <c:pt idx="6002">
                  <c:v>12.0437490831417</c:v>
                </c:pt>
                <c:pt idx="6003">
                  <c:v>12.047538467924699</c:v>
                </c:pt>
                <c:pt idx="6004">
                  <c:v>12.0505540875854</c:v>
                </c:pt>
                <c:pt idx="6005">
                  <c:v>12.053690869964401</c:v>
                </c:pt>
                <c:pt idx="6006">
                  <c:v>12.0569019236074</c:v>
                </c:pt>
                <c:pt idx="6007">
                  <c:v>12.0601386083493</c:v>
                </c:pt>
                <c:pt idx="6008">
                  <c:v>12.0634819854517</c:v>
                </c:pt>
                <c:pt idx="6009">
                  <c:v>12.0670370761143</c:v>
                </c:pt>
                <c:pt idx="6010">
                  <c:v>12.0703547065009</c:v>
                </c:pt>
                <c:pt idx="6011">
                  <c:v>12.0736940652714</c:v>
                </c:pt>
                <c:pt idx="6012">
                  <c:v>12.0770766434258</c:v>
                </c:pt>
                <c:pt idx="6013">
                  <c:v>12.080353717050601</c:v>
                </c:pt>
                <c:pt idx="6014">
                  <c:v>12.08135657309</c:v>
                </c:pt>
                <c:pt idx="6015">
                  <c:v>12.0773110142052</c:v>
                </c:pt>
                <c:pt idx="6016">
                  <c:v>12.073270782670299</c:v>
                </c:pt>
                <c:pt idx="6017">
                  <c:v>12.069340026073</c:v>
                </c:pt>
                <c:pt idx="6018">
                  <c:v>12.0656759956979</c:v>
                </c:pt>
                <c:pt idx="6019">
                  <c:v>12.062080545378899</c:v>
                </c:pt>
                <c:pt idx="6020">
                  <c:v>12.058514757333599</c:v>
                </c:pt>
                <c:pt idx="6021">
                  <c:v>12.05379141205</c:v>
                </c:pt>
                <c:pt idx="6022">
                  <c:v>12.0488931066046</c:v>
                </c:pt>
                <c:pt idx="6023">
                  <c:v>12.043917491806299</c:v>
                </c:pt>
                <c:pt idx="6024">
                  <c:v>12.0389790039141</c:v>
                </c:pt>
                <c:pt idx="6025">
                  <c:v>12.034040444961899</c:v>
                </c:pt>
                <c:pt idx="6026">
                  <c:v>12.029783614841399</c:v>
                </c:pt>
                <c:pt idx="6027">
                  <c:v>12.0253832723168</c:v>
                </c:pt>
                <c:pt idx="6028">
                  <c:v>12.020996768961799</c:v>
                </c:pt>
                <c:pt idx="6029">
                  <c:v>12.0154806695025</c:v>
                </c:pt>
                <c:pt idx="6030">
                  <c:v>12.0100667686691</c:v>
                </c:pt>
                <c:pt idx="6031">
                  <c:v>12.0046651519111</c:v>
                </c:pt>
                <c:pt idx="6032">
                  <c:v>11.9992277555227</c:v>
                </c:pt>
                <c:pt idx="6033">
                  <c:v>11.994024835916299</c:v>
                </c:pt>
                <c:pt idx="6034">
                  <c:v>11.991844454415199</c:v>
                </c:pt>
                <c:pt idx="6035">
                  <c:v>11.988959043890899</c:v>
                </c:pt>
                <c:pt idx="6036">
                  <c:v>11.9861216661113</c:v>
                </c:pt>
                <c:pt idx="6037">
                  <c:v>11.983947098921099</c:v>
                </c:pt>
                <c:pt idx="6038">
                  <c:v>11.9834888118018</c:v>
                </c:pt>
                <c:pt idx="6039">
                  <c:v>11.981495096779099</c:v>
                </c:pt>
                <c:pt idx="6040">
                  <c:v>11.9801488600989</c:v>
                </c:pt>
                <c:pt idx="6041">
                  <c:v>11.9788116346548</c:v>
                </c:pt>
                <c:pt idx="6042">
                  <c:v>11.9774838922503</c:v>
                </c:pt>
                <c:pt idx="6043">
                  <c:v>11.976111745240701</c:v>
                </c:pt>
                <c:pt idx="6044">
                  <c:v>11.9747151167032</c:v>
                </c:pt>
                <c:pt idx="6045">
                  <c:v>11.973277881267199</c:v>
                </c:pt>
                <c:pt idx="6046">
                  <c:v>11.971923064766701</c:v>
                </c:pt>
                <c:pt idx="6047">
                  <c:v>11.9707286472878</c:v>
                </c:pt>
                <c:pt idx="6048">
                  <c:v>11.9695465277804</c:v>
                </c:pt>
                <c:pt idx="6049">
                  <c:v>11.968359573367801</c:v>
                </c:pt>
                <c:pt idx="6050">
                  <c:v>11.9671854411914</c:v>
                </c:pt>
                <c:pt idx="6051">
                  <c:v>11.966292457113999</c:v>
                </c:pt>
                <c:pt idx="6052">
                  <c:v>11.9654054832951</c:v>
                </c:pt>
                <c:pt idx="6053">
                  <c:v>11.9676888383533</c:v>
                </c:pt>
                <c:pt idx="6054">
                  <c:v>11.9702599621557</c:v>
                </c:pt>
                <c:pt idx="6055">
                  <c:v>11.973015372735899</c:v>
                </c:pt>
                <c:pt idx="6056">
                  <c:v>11.9766152498481</c:v>
                </c:pt>
                <c:pt idx="6057">
                  <c:v>11.9802118318357</c:v>
                </c:pt>
                <c:pt idx="6058">
                  <c:v>11.9822930438695</c:v>
                </c:pt>
                <c:pt idx="6059">
                  <c:v>11.9821473318736</c:v>
                </c:pt>
                <c:pt idx="6060">
                  <c:v>11.982048637738499</c:v>
                </c:pt>
                <c:pt idx="6061">
                  <c:v>11.983462100712201</c:v>
                </c:pt>
                <c:pt idx="6062">
                  <c:v>11.9830601372663</c:v>
                </c:pt>
                <c:pt idx="6063">
                  <c:v>11.9827119204026</c:v>
                </c:pt>
                <c:pt idx="6064">
                  <c:v>11.983198446246799</c:v>
                </c:pt>
                <c:pt idx="6065">
                  <c:v>11.983690757542901</c:v>
                </c:pt>
                <c:pt idx="6066">
                  <c:v>11.9844267440987</c:v>
                </c:pt>
                <c:pt idx="6067">
                  <c:v>11.9850641410733</c:v>
                </c:pt>
                <c:pt idx="6068">
                  <c:v>11.9857211384659</c:v>
                </c:pt>
                <c:pt idx="6069">
                  <c:v>11.986450675903299</c:v>
                </c:pt>
                <c:pt idx="6070">
                  <c:v>11.9881400230417</c:v>
                </c:pt>
                <c:pt idx="6071">
                  <c:v>11.9885320268904</c:v>
                </c:pt>
                <c:pt idx="6072">
                  <c:v>11.988949039150301</c:v>
                </c:pt>
                <c:pt idx="6073">
                  <c:v>11.9897786901412</c:v>
                </c:pt>
                <c:pt idx="6074">
                  <c:v>11.990618050986701</c:v>
                </c:pt>
                <c:pt idx="6075">
                  <c:v>11.993114814322601</c:v>
                </c:pt>
                <c:pt idx="6076">
                  <c:v>11.995647857334999</c:v>
                </c:pt>
                <c:pt idx="6077">
                  <c:v>11.9981242840386</c:v>
                </c:pt>
                <c:pt idx="6078">
                  <c:v>12.0011462630456</c:v>
                </c:pt>
                <c:pt idx="6079">
                  <c:v>12.0041683042167</c:v>
                </c:pt>
                <c:pt idx="6080">
                  <c:v>12.006004647498701</c:v>
                </c:pt>
                <c:pt idx="6081">
                  <c:v>12.0058683546533</c:v>
                </c:pt>
                <c:pt idx="6082">
                  <c:v>12.0079350586894</c:v>
                </c:pt>
                <c:pt idx="6083">
                  <c:v>12.0087963679954</c:v>
                </c:pt>
                <c:pt idx="6084">
                  <c:v>12.009149349851199</c:v>
                </c:pt>
                <c:pt idx="6085">
                  <c:v>12.009516524473501</c:v>
                </c:pt>
                <c:pt idx="6086">
                  <c:v>12.0098679004019</c:v>
                </c:pt>
                <c:pt idx="6087">
                  <c:v>12.011401833435601</c:v>
                </c:pt>
                <c:pt idx="6088">
                  <c:v>12.0167460890247</c:v>
                </c:pt>
                <c:pt idx="6089">
                  <c:v>12.022929101403699</c:v>
                </c:pt>
                <c:pt idx="6090">
                  <c:v>12.028635111196801</c:v>
                </c:pt>
                <c:pt idx="6091">
                  <c:v>12.0344773810353</c:v>
                </c:pt>
                <c:pt idx="6092">
                  <c:v>12.038325138199101</c:v>
                </c:pt>
                <c:pt idx="6093">
                  <c:v>12.042187014903901</c:v>
                </c:pt>
                <c:pt idx="6094">
                  <c:v>12.046035348734399</c:v>
                </c:pt>
                <c:pt idx="6095">
                  <c:v>12.0505084460496</c:v>
                </c:pt>
                <c:pt idx="6096">
                  <c:v>12.054686684721601</c:v>
                </c:pt>
                <c:pt idx="6097">
                  <c:v>12.0589586033551</c:v>
                </c:pt>
                <c:pt idx="6098">
                  <c:v>12.0633184752893</c:v>
                </c:pt>
                <c:pt idx="6099">
                  <c:v>12.0668497120711</c:v>
                </c:pt>
                <c:pt idx="6100">
                  <c:v>12.070848393243899</c:v>
                </c:pt>
                <c:pt idx="6101">
                  <c:v>12.076740082895499</c:v>
                </c:pt>
                <c:pt idx="6102">
                  <c:v>12.0813858557883</c:v>
                </c:pt>
                <c:pt idx="6103">
                  <c:v>12.0861391944626</c:v>
                </c:pt>
                <c:pt idx="6104">
                  <c:v>12.091704589796301</c:v>
                </c:pt>
                <c:pt idx="6105">
                  <c:v>12.0980420589821</c:v>
                </c:pt>
                <c:pt idx="6106">
                  <c:v>12.1026127552968</c:v>
                </c:pt>
                <c:pt idx="6107">
                  <c:v>12.107225713491699</c:v>
                </c:pt>
                <c:pt idx="6108">
                  <c:v>12.112579311969</c:v>
                </c:pt>
                <c:pt idx="6109">
                  <c:v>12.1179493327919</c:v>
                </c:pt>
                <c:pt idx="6110">
                  <c:v>12.1233851865925</c:v>
                </c:pt>
                <c:pt idx="6111">
                  <c:v>12.1298859661041</c:v>
                </c:pt>
                <c:pt idx="6112">
                  <c:v>12.136475854321301</c:v>
                </c:pt>
                <c:pt idx="6113">
                  <c:v>12.141636846866501</c:v>
                </c:pt>
                <c:pt idx="6114">
                  <c:v>12.1468346038163</c:v>
                </c:pt>
                <c:pt idx="6115">
                  <c:v>12.1537899616754</c:v>
                </c:pt>
                <c:pt idx="6116">
                  <c:v>12.16081743026</c:v>
                </c:pt>
                <c:pt idx="6117">
                  <c:v>12.1678655212409</c:v>
                </c:pt>
                <c:pt idx="6118">
                  <c:v>12.173498040589701</c:v>
                </c:pt>
                <c:pt idx="6119">
                  <c:v>12.177696312075399</c:v>
                </c:pt>
                <c:pt idx="6120">
                  <c:v>12.1819868629402</c:v>
                </c:pt>
                <c:pt idx="6121">
                  <c:v>12.186285738611099</c:v>
                </c:pt>
                <c:pt idx="6122">
                  <c:v>12.188912312883399</c:v>
                </c:pt>
                <c:pt idx="6123">
                  <c:v>12.191560096357501</c:v>
                </c:pt>
                <c:pt idx="6124">
                  <c:v>12.196028204431901</c:v>
                </c:pt>
                <c:pt idx="6125">
                  <c:v>12.200522944265201</c:v>
                </c:pt>
                <c:pt idx="6126">
                  <c:v>12.2050336778961</c:v>
                </c:pt>
                <c:pt idx="6127">
                  <c:v>12.2079861901349</c:v>
                </c:pt>
                <c:pt idx="6128">
                  <c:v>12.214406358879099</c:v>
                </c:pt>
                <c:pt idx="6129">
                  <c:v>12.219859974077201</c:v>
                </c:pt>
                <c:pt idx="6130">
                  <c:v>12.2253474781697</c:v>
                </c:pt>
                <c:pt idx="6131">
                  <c:v>12.2307763690706</c:v>
                </c:pt>
                <c:pt idx="6132">
                  <c:v>12.239045096941201</c:v>
                </c:pt>
                <c:pt idx="6133">
                  <c:v>12.2450036895906</c:v>
                </c:pt>
                <c:pt idx="6134">
                  <c:v>12.2502439952546</c:v>
                </c:pt>
                <c:pt idx="6135">
                  <c:v>12.255737597854401</c:v>
                </c:pt>
                <c:pt idx="6136">
                  <c:v>12.261294717375501</c:v>
                </c:pt>
                <c:pt idx="6137">
                  <c:v>12.266797019374099</c:v>
                </c:pt>
                <c:pt idx="6138">
                  <c:v>12.272391417171001</c:v>
                </c:pt>
                <c:pt idx="6139">
                  <c:v>12.278116385402599</c:v>
                </c:pt>
                <c:pt idx="6140">
                  <c:v>12.283838710201</c:v>
                </c:pt>
                <c:pt idx="6141">
                  <c:v>12.289608875624999</c:v>
                </c:pt>
                <c:pt idx="6142">
                  <c:v>12.295405682294399</c:v>
                </c:pt>
                <c:pt idx="6143">
                  <c:v>12.301038967027299</c:v>
                </c:pt>
                <c:pt idx="6144">
                  <c:v>12.3065739412424</c:v>
                </c:pt>
                <c:pt idx="6145">
                  <c:v>12.312079368393899</c:v>
                </c:pt>
                <c:pt idx="6146">
                  <c:v>12.320195666596801</c:v>
                </c:pt>
                <c:pt idx="6147">
                  <c:v>12.3283736900172</c:v>
                </c:pt>
                <c:pt idx="6148">
                  <c:v>12.333271243416</c:v>
                </c:pt>
                <c:pt idx="6149">
                  <c:v>12.337819960765801</c:v>
                </c:pt>
                <c:pt idx="6150">
                  <c:v>12.343223566694</c:v>
                </c:pt>
                <c:pt idx="6151">
                  <c:v>12.348710763674701</c:v>
                </c:pt>
                <c:pt idx="6152">
                  <c:v>12.353762598367</c:v>
                </c:pt>
                <c:pt idx="6153">
                  <c:v>12.359041172886499</c:v>
                </c:pt>
                <c:pt idx="6154">
                  <c:v>12.3643347638883</c:v>
                </c:pt>
                <c:pt idx="6155">
                  <c:v>12.368244791319899</c:v>
                </c:pt>
                <c:pt idx="6156">
                  <c:v>12.372238912114399</c:v>
                </c:pt>
                <c:pt idx="6157">
                  <c:v>12.3764313999372</c:v>
                </c:pt>
                <c:pt idx="6158">
                  <c:v>12.3779531880849</c:v>
                </c:pt>
                <c:pt idx="6159">
                  <c:v>12.379820187376</c:v>
                </c:pt>
                <c:pt idx="6160">
                  <c:v>12.3818774445323</c:v>
                </c:pt>
                <c:pt idx="6161">
                  <c:v>12.383928236125399</c:v>
                </c:pt>
                <c:pt idx="6162">
                  <c:v>12.3862604154174</c:v>
                </c:pt>
                <c:pt idx="6163">
                  <c:v>12.3889220963621</c:v>
                </c:pt>
                <c:pt idx="6164">
                  <c:v>12.391226082339299</c:v>
                </c:pt>
                <c:pt idx="6165">
                  <c:v>12.393664820233001</c:v>
                </c:pt>
                <c:pt idx="6166">
                  <c:v>12.396013133271801</c:v>
                </c:pt>
                <c:pt idx="6167">
                  <c:v>12.399711327512801</c:v>
                </c:pt>
                <c:pt idx="6168">
                  <c:v>12.403414450959</c:v>
                </c:pt>
                <c:pt idx="6169">
                  <c:v>12.407187820844401</c:v>
                </c:pt>
                <c:pt idx="6170">
                  <c:v>12.411625648314899</c:v>
                </c:pt>
                <c:pt idx="6171">
                  <c:v>12.415222542888699</c:v>
                </c:pt>
                <c:pt idx="6172">
                  <c:v>12.419004396120201</c:v>
                </c:pt>
                <c:pt idx="6173">
                  <c:v>12.422856864736501</c:v>
                </c:pt>
                <c:pt idx="6174">
                  <c:v>12.427090087927599</c:v>
                </c:pt>
                <c:pt idx="6175">
                  <c:v>12.431329257122201</c:v>
                </c:pt>
                <c:pt idx="6176">
                  <c:v>12.435672115650201</c:v>
                </c:pt>
                <c:pt idx="6177">
                  <c:v>12.4388534266046</c:v>
                </c:pt>
                <c:pt idx="6178">
                  <c:v>12.441998878774299</c:v>
                </c:pt>
                <c:pt idx="6179">
                  <c:v>12.445141784824299</c:v>
                </c:pt>
                <c:pt idx="6180">
                  <c:v>12.448228798318</c:v>
                </c:pt>
                <c:pt idx="6181">
                  <c:v>12.4513060680242</c:v>
                </c:pt>
                <c:pt idx="6182">
                  <c:v>12.4545230793308</c:v>
                </c:pt>
                <c:pt idx="6183">
                  <c:v>12.4591590756079</c:v>
                </c:pt>
                <c:pt idx="6184">
                  <c:v>12.4615038136384</c:v>
                </c:pt>
                <c:pt idx="6185">
                  <c:v>12.4638534405483</c:v>
                </c:pt>
                <c:pt idx="6186">
                  <c:v>12.4661661346132</c:v>
                </c:pt>
                <c:pt idx="6187">
                  <c:v>12.469161446724399</c:v>
                </c:pt>
                <c:pt idx="6188">
                  <c:v>12.4717609918963</c:v>
                </c:pt>
                <c:pt idx="6189">
                  <c:v>12.4743607730504</c:v>
                </c:pt>
                <c:pt idx="6190">
                  <c:v>12.4770060839201</c:v>
                </c:pt>
                <c:pt idx="6191">
                  <c:v>12.479635607148699</c:v>
                </c:pt>
                <c:pt idx="6192">
                  <c:v>12.482596168436899</c:v>
                </c:pt>
                <c:pt idx="6193">
                  <c:v>12.485116936949799</c:v>
                </c:pt>
                <c:pt idx="6194">
                  <c:v>12.4879092710558</c:v>
                </c:pt>
                <c:pt idx="6195">
                  <c:v>12.490754579197599</c:v>
                </c:pt>
                <c:pt idx="6196">
                  <c:v>12.493643043914201</c:v>
                </c:pt>
                <c:pt idx="6197">
                  <c:v>12.4962504363272</c:v>
                </c:pt>
                <c:pt idx="6198">
                  <c:v>12.498849446147799</c:v>
                </c:pt>
                <c:pt idx="6199">
                  <c:v>12.50139910743</c:v>
                </c:pt>
                <c:pt idx="6200">
                  <c:v>12.5034344490299</c:v>
                </c:pt>
                <c:pt idx="6201">
                  <c:v>12.505433097876301</c:v>
                </c:pt>
                <c:pt idx="6202">
                  <c:v>12.5080172439176</c:v>
                </c:pt>
                <c:pt idx="6203">
                  <c:v>12.5108271653414</c:v>
                </c:pt>
                <c:pt idx="6204">
                  <c:v>12.5138996138583</c:v>
                </c:pt>
                <c:pt idx="6205">
                  <c:v>12.51697258183</c:v>
                </c:pt>
                <c:pt idx="6206">
                  <c:v>12.521039595118401</c:v>
                </c:pt>
                <c:pt idx="6207">
                  <c:v>12.523890322319399</c:v>
                </c:pt>
                <c:pt idx="6208">
                  <c:v>12.526873034478401</c:v>
                </c:pt>
                <c:pt idx="6209">
                  <c:v>12.5300626403385</c:v>
                </c:pt>
                <c:pt idx="6210">
                  <c:v>12.533182917446799</c:v>
                </c:pt>
                <c:pt idx="6211">
                  <c:v>12.5366008755985</c:v>
                </c:pt>
                <c:pt idx="6212">
                  <c:v>12.540017177432601</c:v>
                </c:pt>
                <c:pt idx="6213">
                  <c:v>12.542466140542</c:v>
                </c:pt>
                <c:pt idx="6214">
                  <c:v>12.5449496518514</c:v>
                </c:pt>
                <c:pt idx="6215">
                  <c:v>12.5480987952305</c:v>
                </c:pt>
                <c:pt idx="6216">
                  <c:v>12.5510516608435</c:v>
                </c:pt>
                <c:pt idx="6217">
                  <c:v>12.5539547021049</c:v>
                </c:pt>
                <c:pt idx="6218">
                  <c:v>12.556600882045601</c:v>
                </c:pt>
                <c:pt idx="6219">
                  <c:v>12.5580687043631</c:v>
                </c:pt>
                <c:pt idx="6220">
                  <c:v>12.5595606008067</c:v>
                </c:pt>
                <c:pt idx="6221">
                  <c:v>12.561073227843</c:v>
                </c:pt>
                <c:pt idx="6222">
                  <c:v>12.5628785117213</c:v>
                </c:pt>
                <c:pt idx="6223">
                  <c:v>12.564712598706199</c:v>
                </c:pt>
                <c:pt idx="6224">
                  <c:v>12.5665494504373</c:v>
                </c:pt>
                <c:pt idx="6225">
                  <c:v>12.5687237480145</c:v>
                </c:pt>
                <c:pt idx="6226">
                  <c:v>12.570921699855999</c:v>
                </c:pt>
                <c:pt idx="6227">
                  <c:v>12.5728883435548</c:v>
                </c:pt>
                <c:pt idx="6228">
                  <c:v>12.5747361111258</c:v>
                </c:pt>
                <c:pt idx="6229">
                  <c:v>12.577561581828</c:v>
                </c:pt>
                <c:pt idx="6230">
                  <c:v>12.581305488303199</c:v>
                </c:pt>
                <c:pt idx="6231">
                  <c:v>12.5850362622927</c:v>
                </c:pt>
                <c:pt idx="6232">
                  <c:v>12.587856668179301</c:v>
                </c:pt>
                <c:pt idx="6233">
                  <c:v>12.590691378601299</c:v>
                </c:pt>
                <c:pt idx="6234">
                  <c:v>12.593538479286099</c:v>
                </c:pt>
                <c:pt idx="6235">
                  <c:v>12.5972970637873</c:v>
                </c:pt>
                <c:pt idx="6236">
                  <c:v>12.6010994751823</c:v>
                </c:pt>
                <c:pt idx="6237">
                  <c:v>12.6049276737669</c:v>
                </c:pt>
                <c:pt idx="6238">
                  <c:v>12.6106667234593</c:v>
                </c:pt>
                <c:pt idx="6239">
                  <c:v>12.6140473206735</c:v>
                </c:pt>
                <c:pt idx="6240">
                  <c:v>12.6174423947782</c:v>
                </c:pt>
                <c:pt idx="6241">
                  <c:v>12.6203763386417</c:v>
                </c:pt>
                <c:pt idx="6242">
                  <c:v>12.624099901387501</c:v>
                </c:pt>
                <c:pt idx="6243">
                  <c:v>12.6278163598852</c:v>
                </c:pt>
                <c:pt idx="6244">
                  <c:v>12.6315165097137</c:v>
                </c:pt>
                <c:pt idx="6245">
                  <c:v>12.634762309392899</c:v>
                </c:pt>
                <c:pt idx="6246">
                  <c:v>12.6378829115407</c:v>
                </c:pt>
                <c:pt idx="6247">
                  <c:v>12.6410153188731</c:v>
                </c:pt>
                <c:pt idx="6248">
                  <c:v>12.6435263290752</c:v>
                </c:pt>
                <c:pt idx="6249">
                  <c:v>12.6450492159157</c:v>
                </c:pt>
                <c:pt idx="6250">
                  <c:v>12.645631052077</c:v>
                </c:pt>
                <c:pt idx="6251">
                  <c:v>12.6467390632979</c:v>
                </c:pt>
                <c:pt idx="6252">
                  <c:v>12.6474735373495</c:v>
                </c:pt>
                <c:pt idx="6253">
                  <c:v>12.6482211260643</c:v>
                </c:pt>
                <c:pt idx="6254">
                  <c:v>12.648936523740399</c:v>
                </c:pt>
                <c:pt idx="6255">
                  <c:v>12.6507736088036</c:v>
                </c:pt>
                <c:pt idx="6256">
                  <c:v>12.651854126166601</c:v>
                </c:pt>
                <c:pt idx="6257">
                  <c:v>12.6529306081935</c:v>
                </c:pt>
                <c:pt idx="6258">
                  <c:v>12.654356096090501</c:v>
                </c:pt>
                <c:pt idx="6259">
                  <c:v>12.6558238949819</c:v>
                </c:pt>
                <c:pt idx="6260">
                  <c:v>12.657737533593499</c:v>
                </c:pt>
                <c:pt idx="6261">
                  <c:v>12.6587213644691</c:v>
                </c:pt>
                <c:pt idx="6262">
                  <c:v>12.6592191005271</c:v>
                </c:pt>
                <c:pt idx="6263">
                  <c:v>12.6597336493403</c:v>
                </c:pt>
                <c:pt idx="6264">
                  <c:v>12.660223044236499</c:v>
                </c:pt>
                <c:pt idx="6265">
                  <c:v>12.6614054778761</c:v>
                </c:pt>
                <c:pt idx="6266">
                  <c:v>12.662086970400701</c:v>
                </c:pt>
                <c:pt idx="6267">
                  <c:v>12.6627389331115</c:v>
                </c:pt>
                <c:pt idx="6268">
                  <c:v>12.6633451477192</c:v>
                </c:pt>
                <c:pt idx="6269">
                  <c:v>12.6644612250895</c:v>
                </c:pt>
                <c:pt idx="6270">
                  <c:v>12.6655478069666</c:v>
                </c:pt>
                <c:pt idx="6271">
                  <c:v>12.6665429641941</c:v>
                </c:pt>
                <c:pt idx="6272">
                  <c:v>12.670738630858599</c:v>
                </c:pt>
                <c:pt idx="6273">
                  <c:v>12.6703108205883</c:v>
                </c:pt>
                <c:pt idx="6274">
                  <c:v>12.670425158998301</c:v>
                </c:pt>
                <c:pt idx="6275">
                  <c:v>12.670066227070301</c:v>
                </c:pt>
                <c:pt idx="6276">
                  <c:v>12.669545814165099</c:v>
                </c:pt>
                <c:pt idx="6277">
                  <c:v>12.669006186201299</c:v>
                </c:pt>
                <c:pt idx="6278">
                  <c:v>12.6684815601569</c:v>
                </c:pt>
                <c:pt idx="6279">
                  <c:v>12.670304140931499</c:v>
                </c:pt>
                <c:pt idx="6280">
                  <c:v>12.6702486145878</c:v>
                </c:pt>
                <c:pt idx="6281">
                  <c:v>12.670222698104499</c:v>
                </c:pt>
                <c:pt idx="6282">
                  <c:v>12.6701224353907</c:v>
                </c:pt>
                <c:pt idx="6283">
                  <c:v>12.669879786128201</c:v>
                </c:pt>
                <c:pt idx="6284">
                  <c:v>12.6695051604546</c:v>
                </c:pt>
                <c:pt idx="6285">
                  <c:v>12.6700454369103</c:v>
                </c:pt>
                <c:pt idx="6286">
                  <c:v>12.671527181430999</c:v>
                </c:pt>
                <c:pt idx="6287">
                  <c:v>12.670105539025</c:v>
                </c:pt>
                <c:pt idx="6288">
                  <c:v>12.6695797688289</c:v>
                </c:pt>
                <c:pt idx="6289">
                  <c:v>12.6677114788507</c:v>
                </c:pt>
                <c:pt idx="6290">
                  <c:v>12.6659460187406</c:v>
                </c:pt>
                <c:pt idx="6291">
                  <c:v>12.664170860927101</c:v>
                </c:pt>
                <c:pt idx="6292">
                  <c:v>12.662272513018801</c:v>
                </c:pt>
                <c:pt idx="6293">
                  <c:v>12.6620092316497</c:v>
                </c:pt>
                <c:pt idx="6294">
                  <c:v>12.6617691567173</c:v>
                </c:pt>
                <c:pt idx="6295">
                  <c:v>12.6615813701981</c:v>
                </c:pt>
                <c:pt idx="6296">
                  <c:v>12.662636232024999</c:v>
                </c:pt>
                <c:pt idx="6297">
                  <c:v>12.6628400834924</c:v>
                </c:pt>
                <c:pt idx="6298">
                  <c:v>12.6645038798556</c:v>
                </c:pt>
                <c:pt idx="6299">
                  <c:v>12.6669217082228</c:v>
                </c:pt>
                <c:pt idx="6300">
                  <c:v>12.668196215237501</c:v>
                </c:pt>
                <c:pt idx="6301">
                  <c:v>12.6695898075382</c:v>
                </c:pt>
                <c:pt idx="6302">
                  <c:v>12.670975962577</c:v>
                </c:pt>
                <c:pt idx="6303">
                  <c:v>12.6724118943545</c:v>
                </c:pt>
                <c:pt idx="6304">
                  <c:v>12.6737903080625</c:v>
                </c:pt>
                <c:pt idx="6305">
                  <c:v>12.6751970279521</c:v>
                </c:pt>
                <c:pt idx="6306">
                  <c:v>12.677118774537</c:v>
                </c:pt>
                <c:pt idx="6307">
                  <c:v>12.6793034097778</c:v>
                </c:pt>
                <c:pt idx="6308">
                  <c:v>12.681494678066001</c:v>
                </c:pt>
                <c:pt idx="6309">
                  <c:v>12.6841680820548</c:v>
                </c:pt>
                <c:pt idx="6310">
                  <c:v>12.687366238034601</c:v>
                </c:pt>
                <c:pt idx="6311">
                  <c:v>12.6901546334751</c:v>
                </c:pt>
                <c:pt idx="6312">
                  <c:v>12.6929679713109</c:v>
                </c:pt>
                <c:pt idx="6313">
                  <c:v>12.695783158892301</c:v>
                </c:pt>
                <c:pt idx="6314">
                  <c:v>12.698855726883901</c:v>
                </c:pt>
                <c:pt idx="6315">
                  <c:v>12.701901773758401</c:v>
                </c:pt>
                <c:pt idx="6316">
                  <c:v>12.704092909448001</c:v>
                </c:pt>
                <c:pt idx="6317">
                  <c:v>12.7063679205745</c:v>
                </c:pt>
                <c:pt idx="6318">
                  <c:v>12.709080080761799</c:v>
                </c:pt>
                <c:pt idx="6319">
                  <c:v>12.7129964402819</c:v>
                </c:pt>
                <c:pt idx="6320">
                  <c:v>12.715631157511799</c:v>
                </c:pt>
                <c:pt idx="6321">
                  <c:v>12.7182332738964</c:v>
                </c:pt>
                <c:pt idx="6322">
                  <c:v>12.720821824377399</c:v>
                </c:pt>
                <c:pt idx="6323">
                  <c:v>12.724219868713799</c:v>
                </c:pt>
                <c:pt idx="6324">
                  <c:v>12.727663377355199</c:v>
                </c:pt>
                <c:pt idx="6325">
                  <c:v>12.730498189458499</c:v>
                </c:pt>
                <c:pt idx="6326">
                  <c:v>12.7334103480273</c:v>
                </c:pt>
                <c:pt idx="6327">
                  <c:v>12.7355245726887</c:v>
                </c:pt>
                <c:pt idx="6328">
                  <c:v>12.7376884318195</c:v>
                </c:pt>
                <c:pt idx="6329">
                  <c:v>12.740274309014101</c:v>
                </c:pt>
                <c:pt idx="6330">
                  <c:v>12.7428935455064</c:v>
                </c:pt>
                <c:pt idx="6331">
                  <c:v>12.7455494733846</c:v>
                </c:pt>
                <c:pt idx="6332">
                  <c:v>12.748133844851001</c:v>
                </c:pt>
                <c:pt idx="6333">
                  <c:v>12.7483260145414</c:v>
                </c:pt>
                <c:pt idx="6334">
                  <c:v>12.7506603770907</c:v>
                </c:pt>
                <c:pt idx="6335">
                  <c:v>12.753074352699301</c:v>
                </c:pt>
                <c:pt idx="6336">
                  <c:v>12.755817406447299</c:v>
                </c:pt>
                <c:pt idx="6337">
                  <c:v>12.7582815910924</c:v>
                </c:pt>
                <c:pt idx="6338">
                  <c:v>12.760820864758101</c:v>
                </c:pt>
                <c:pt idx="6339">
                  <c:v>12.763369321257301</c:v>
                </c:pt>
                <c:pt idx="6340">
                  <c:v>12.7679176043408</c:v>
                </c:pt>
                <c:pt idx="6341">
                  <c:v>12.7723447292353</c:v>
                </c:pt>
                <c:pt idx="6342">
                  <c:v>12.776490548500201</c:v>
                </c:pt>
                <c:pt idx="6343">
                  <c:v>12.781704258915999</c:v>
                </c:pt>
                <c:pt idx="6344">
                  <c:v>12.786932118924399</c:v>
                </c:pt>
                <c:pt idx="6345">
                  <c:v>12.792156001950501</c:v>
                </c:pt>
                <c:pt idx="6346">
                  <c:v>12.795836992034401</c:v>
                </c:pt>
                <c:pt idx="6347">
                  <c:v>12.7994461572814</c:v>
                </c:pt>
                <c:pt idx="6348">
                  <c:v>12.8031341978011</c:v>
                </c:pt>
                <c:pt idx="6349">
                  <c:v>12.806802439928999</c:v>
                </c:pt>
                <c:pt idx="6350">
                  <c:v>12.8078590331901</c:v>
                </c:pt>
                <c:pt idx="6351">
                  <c:v>12.8091379630622</c:v>
                </c:pt>
                <c:pt idx="6352">
                  <c:v>12.809713358688199</c:v>
                </c:pt>
                <c:pt idx="6353">
                  <c:v>12.810512993441399</c:v>
                </c:pt>
                <c:pt idx="6354">
                  <c:v>12.8112827266101</c:v>
                </c:pt>
                <c:pt idx="6355">
                  <c:v>12.812159311508401</c:v>
                </c:pt>
                <c:pt idx="6356">
                  <c:v>12.8124025485057</c:v>
                </c:pt>
                <c:pt idx="6357">
                  <c:v>12.8126777829992</c:v>
                </c:pt>
                <c:pt idx="6358">
                  <c:v>12.811476835381001</c:v>
                </c:pt>
                <c:pt idx="6359">
                  <c:v>12.8104355119877</c:v>
                </c:pt>
                <c:pt idx="6360">
                  <c:v>12.811373571133201</c:v>
                </c:pt>
                <c:pt idx="6361">
                  <c:v>12.812348179447699</c:v>
                </c:pt>
                <c:pt idx="6362">
                  <c:v>12.8131750848057</c:v>
                </c:pt>
                <c:pt idx="6363">
                  <c:v>12.814021526358101</c:v>
                </c:pt>
                <c:pt idx="6364">
                  <c:v>12.8150430035918</c:v>
                </c:pt>
                <c:pt idx="6365">
                  <c:v>12.816209495315601</c:v>
                </c:pt>
                <c:pt idx="6366">
                  <c:v>12.814983295839699</c:v>
                </c:pt>
                <c:pt idx="6367">
                  <c:v>12.814159440410601</c:v>
                </c:pt>
                <c:pt idx="6368">
                  <c:v>12.814978051886699</c:v>
                </c:pt>
                <c:pt idx="6369">
                  <c:v>12.8158182625452</c:v>
                </c:pt>
                <c:pt idx="6370">
                  <c:v>12.8165259716757</c:v>
                </c:pt>
                <c:pt idx="6371">
                  <c:v>12.8176602862351</c:v>
                </c:pt>
                <c:pt idx="6372">
                  <c:v>12.817673222954999</c:v>
                </c:pt>
                <c:pt idx="6373">
                  <c:v>12.8182968746495</c:v>
                </c:pt>
                <c:pt idx="6374">
                  <c:v>12.818946574038799</c:v>
                </c:pt>
                <c:pt idx="6375">
                  <c:v>12.8201442014772</c:v>
                </c:pt>
                <c:pt idx="6376">
                  <c:v>12.821500909725099</c:v>
                </c:pt>
                <c:pt idx="6377">
                  <c:v>12.820485980179001</c:v>
                </c:pt>
                <c:pt idx="6378">
                  <c:v>12.8211506308417</c:v>
                </c:pt>
                <c:pt idx="6379">
                  <c:v>12.821917669049499</c:v>
                </c:pt>
                <c:pt idx="6380">
                  <c:v>12.822229837564</c:v>
                </c:pt>
                <c:pt idx="6381">
                  <c:v>12.8222168835249</c:v>
                </c:pt>
                <c:pt idx="6382">
                  <c:v>12.8222144938514</c:v>
                </c:pt>
                <c:pt idx="6383">
                  <c:v>12.8221870138212</c:v>
                </c:pt>
                <c:pt idx="6384">
                  <c:v>12.8222581495992</c:v>
                </c:pt>
                <c:pt idx="6385">
                  <c:v>12.822330070675999</c:v>
                </c:pt>
                <c:pt idx="6386">
                  <c:v>12.8222071602807</c:v>
                </c:pt>
                <c:pt idx="6387">
                  <c:v>12.822059405442699</c:v>
                </c:pt>
                <c:pt idx="6388">
                  <c:v>12.8218876878685</c:v>
                </c:pt>
                <c:pt idx="6389">
                  <c:v>12.821789754419999</c:v>
                </c:pt>
                <c:pt idx="6390">
                  <c:v>12.8217604070355</c:v>
                </c:pt>
                <c:pt idx="6391">
                  <c:v>12.821751437211899</c:v>
                </c:pt>
                <c:pt idx="6392">
                  <c:v>12.821303008700999</c:v>
                </c:pt>
                <c:pt idx="6393">
                  <c:v>12.820823487346299</c:v>
                </c:pt>
                <c:pt idx="6394">
                  <c:v>12.8206722800305</c:v>
                </c:pt>
                <c:pt idx="6395">
                  <c:v>12.8206538968685</c:v>
                </c:pt>
                <c:pt idx="6396">
                  <c:v>12.8215076986393</c:v>
                </c:pt>
                <c:pt idx="6397">
                  <c:v>12.822030656494499</c:v>
                </c:pt>
                <c:pt idx="6398">
                  <c:v>12.822557897905501</c:v>
                </c:pt>
                <c:pt idx="6399">
                  <c:v>12.823200036054899</c:v>
                </c:pt>
                <c:pt idx="6400">
                  <c:v>12.8243401574567</c:v>
                </c:pt>
                <c:pt idx="6401">
                  <c:v>12.825469537479099</c:v>
                </c:pt>
                <c:pt idx="6402">
                  <c:v>12.8267019665216</c:v>
                </c:pt>
                <c:pt idx="6403">
                  <c:v>12.827527966352401</c:v>
                </c:pt>
                <c:pt idx="6404">
                  <c:v>12.8282485717134</c:v>
                </c:pt>
                <c:pt idx="6405">
                  <c:v>12.828864420528699</c:v>
                </c:pt>
                <c:pt idx="6406">
                  <c:v>12.8295180894212</c:v>
                </c:pt>
                <c:pt idx="6407">
                  <c:v>12.8306600726205</c:v>
                </c:pt>
                <c:pt idx="6408">
                  <c:v>12.831852888042301</c:v>
                </c:pt>
                <c:pt idx="6409">
                  <c:v>12.8330341194774</c:v>
                </c:pt>
                <c:pt idx="6410">
                  <c:v>12.834317473621599</c:v>
                </c:pt>
                <c:pt idx="6411">
                  <c:v>12.834984631603399</c:v>
                </c:pt>
                <c:pt idx="6412">
                  <c:v>12.8356649856151</c:v>
                </c:pt>
                <c:pt idx="6413">
                  <c:v>12.836229036714199</c:v>
                </c:pt>
                <c:pt idx="6414">
                  <c:v>12.8360538657754</c:v>
                </c:pt>
                <c:pt idx="6415">
                  <c:v>12.835722592088899</c:v>
                </c:pt>
                <c:pt idx="6416">
                  <c:v>12.835474068023499</c:v>
                </c:pt>
                <c:pt idx="6417">
                  <c:v>12.8352681623949</c:v>
                </c:pt>
                <c:pt idx="6418">
                  <c:v>12.8350980093511</c:v>
                </c:pt>
                <c:pt idx="6419">
                  <c:v>12.8349607428543</c:v>
                </c:pt>
                <c:pt idx="6420">
                  <c:v>12.834827747663001</c:v>
                </c:pt>
                <c:pt idx="6421">
                  <c:v>12.835038526825</c:v>
                </c:pt>
                <c:pt idx="6422">
                  <c:v>12.836105172273401</c:v>
                </c:pt>
                <c:pt idx="6423">
                  <c:v>12.836865688898801</c:v>
                </c:pt>
                <c:pt idx="6424">
                  <c:v>12.8369067664437</c:v>
                </c:pt>
                <c:pt idx="6425">
                  <c:v>12.8379352309477</c:v>
                </c:pt>
                <c:pt idx="6426">
                  <c:v>12.8375733696565</c:v>
                </c:pt>
                <c:pt idx="6427">
                  <c:v>12.8370373330529</c:v>
                </c:pt>
                <c:pt idx="6428">
                  <c:v>12.8369977416732</c:v>
                </c:pt>
                <c:pt idx="6429">
                  <c:v>12.836964974090399</c:v>
                </c:pt>
                <c:pt idx="6430">
                  <c:v>12.8369408801113</c:v>
                </c:pt>
                <c:pt idx="6431">
                  <c:v>12.8366352070095</c:v>
                </c:pt>
                <c:pt idx="6432">
                  <c:v>12.836112374067</c:v>
                </c:pt>
                <c:pt idx="6433">
                  <c:v>12.835960126573401</c:v>
                </c:pt>
                <c:pt idx="6434">
                  <c:v>12.835886174923299</c:v>
                </c:pt>
                <c:pt idx="6435">
                  <c:v>12.8358169617367</c:v>
                </c:pt>
                <c:pt idx="6436">
                  <c:v>12.836770726650199</c:v>
                </c:pt>
                <c:pt idx="6437">
                  <c:v>12.837773356032001</c:v>
                </c:pt>
                <c:pt idx="6438">
                  <c:v>12.837141060253201</c:v>
                </c:pt>
                <c:pt idx="6439">
                  <c:v>12.8364412703189</c:v>
                </c:pt>
                <c:pt idx="6440">
                  <c:v>12.8356671285049</c:v>
                </c:pt>
                <c:pt idx="6441">
                  <c:v>12.835798710509801</c:v>
                </c:pt>
                <c:pt idx="6442">
                  <c:v>12.835945812001301</c:v>
                </c:pt>
                <c:pt idx="6443">
                  <c:v>12.8361341784464</c:v>
                </c:pt>
                <c:pt idx="6444">
                  <c:v>12.8362687728709</c:v>
                </c:pt>
                <c:pt idx="6445">
                  <c:v>12.836428853443</c:v>
                </c:pt>
                <c:pt idx="6446">
                  <c:v>12.836602019406801</c:v>
                </c:pt>
                <c:pt idx="6447">
                  <c:v>12.836177837442399</c:v>
                </c:pt>
                <c:pt idx="6448">
                  <c:v>12.835910105712401</c:v>
                </c:pt>
                <c:pt idx="6449">
                  <c:v>12.837120346475199</c:v>
                </c:pt>
                <c:pt idx="6450">
                  <c:v>12.8384395983821</c:v>
                </c:pt>
                <c:pt idx="6451">
                  <c:v>12.839787766284701</c:v>
                </c:pt>
                <c:pt idx="6452">
                  <c:v>12.841233869815399</c:v>
                </c:pt>
                <c:pt idx="6453">
                  <c:v>12.8420847299468</c:v>
                </c:pt>
                <c:pt idx="6454">
                  <c:v>12.843501653377601</c:v>
                </c:pt>
                <c:pt idx="6455">
                  <c:v>12.845135717333299</c:v>
                </c:pt>
                <c:pt idx="6456">
                  <c:v>12.8466210930345</c:v>
                </c:pt>
                <c:pt idx="6457">
                  <c:v>12.8473844173012</c:v>
                </c:pt>
                <c:pt idx="6458">
                  <c:v>12.8481833105647</c:v>
                </c:pt>
                <c:pt idx="6459">
                  <c:v>12.848984392148299</c:v>
                </c:pt>
                <c:pt idx="6460">
                  <c:v>12.8498048271775</c:v>
                </c:pt>
                <c:pt idx="6461">
                  <c:v>12.850680852114699</c:v>
                </c:pt>
                <c:pt idx="6462">
                  <c:v>12.8521947321717</c:v>
                </c:pt>
                <c:pt idx="6463">
                  <c:v>12.8536743032681</c:v>
                </c:pt>
                <c:pt idx="6464">
                  <c:v>12.8540334181828</c:v>
                </c:pt>
                <c:pt idx="6465">
                  <c:v>12.8536354169721</c:v>
                </c:pt>
                <c:pt idx="6466">
                  <c:v>12.853594775588499</c:v>
                </c:pt>
                <c:pt idx="6467">
                  <c:v>12.854109822279</c:v>
                </c:pt>
                <c:pt idx="6468">
                  <c:v>12.853998017416</c:v>
                </c:pt>
                <c:pt idx="6469">
                  <c:v>12.854035599655001</c:v>
                </c:pt>
                <c:pt idx="6470">
                  <c:v>12.854080439505999</c:v>
                </c:pt>
                <c:pt idx="6471">
                  <c:v>12.8539811930565</c:v>
                </c:pt>
                <c:pt idx="6472">
                  <c:v>12.85402596095</c:v>
                </c:pt>
                <c:pt idx="6473">
                  <c:v>12.854159509254201</c:v>
                </c:pt>
                <c:pt idx="6474">
                  <c:v>12.8544137832291</c:v>
                </c:pt>
                <c:pt idx="6475">
                  <c:v>12.8543922329529</c:v>
                </c:pt>
                <c:pt idx="6476">
                  <c:v>12.8543909312853</c:v>
                </c:pt>
                <c:pt idx="6477">
                  <c:v>12.8540570169221</c:v>
                </c:pt>
                <c:pt idx="6478">
                  <c:v>12.8537285573332</c:v>
                </c:pt>
                <c:pt idx="6479">
                  <c:v>12.853402375189001</c:v>
                </c:pt>
                <c:pt idx="6480">
                  <c:v>12.8530987933711</c:v>
                </c:pt>
                <c:pt idx="6481">
                  <c:v>12.8537272734107</c:v>
                </c:pt>
                <c:pt idx="6482">
                  <c:v>12.854345379111599</c:v>
                </c:pt>
                <c:pt idx="6483">
                  <c:v>12.8551387868101</c:v>
                </c:pt>
                <c:pt idx="6484">
                  <c:v>12.856405011767601</c:v>
                </c:pt>
                <c:pt idx="6485">
                  <c:v>12.856670136475</c:v>
                </c:pt>
                <c:pt idx="6486">
                  <c:v>12.856813402237099</c:v>
                </c:pt>
                <c:pt idx="6487">
                  <c:v>12.857110276691101</c:v>
                </c:pt>
                <c:pt idx="6488">
                  <c:v>12.857450871447099</c:v>
                </c:pt>
                <c:pt idx="6489">
                  <c:v>12.8573329034084</c:v>
                </c:pt>
                <c:pt idx="6490">
                  <c:v>12.8573663108854</c:v>
                </c:pt>
                <c:pt idx="6491">
                  <c:v>12.8574406040388</c:v>
                </c:pt>
                <c:pt idx="6492">
                  <c:v>12.857489210769399</c:v>
                </c:pt>
                <c:pt idx="6493">
                  <c:v>12.857553408830499</c:v>
                </c:pt>
                <c:pt idx="6494">
                  <c:v>12.857626997324401</c:v>
                </c:pt>
                <c:pt idx="6495">
                  <c:v>12.8577069050529</c:v>
                </c:pt>
                <c:pt idx="6496">
                  <c:v>12.857936479678701</c:v>
                </c:pt>
                <c:pt idx="6497">
                  <c:v>12.8580528257653</c:v>
                </c:pt>
                <c:pt idx="6498">
                  <c:v>12.858167022432101</c:v>
                </c:pt>
                <c:pt idx="6499">
                  <c:v>12.8583256016503</c:v>
                </c:pt>
                <c:pt idx="6500">
                  <c:v>12.8585559151438</c:v>
                </c:pt>
                <c:pt idx="6501">
                  <c:v>12.8588235581693</c:v>
                </c:pt>
                <c:pt idx="6502">
                  <c:v>12.8582599989583</c:v>
                </c:pt>
                <c:pt idx="6503">
                  <c:v>12.8576165245202</c:v>
                </c:pt>
                <c:pt idx="6504">
                  <c:v>12.8573512420935</c:v>
                </c:pt>
                <c:pt idx="6505">
                  <c:v>12.857166345311301</c:v>
                </c:pt>
                <c:pt idx="6506">
                  <c:v>12.8564994112752</c:v>
                </c:pt>
                <c:pt idx="6507">
                  <c:v>12.855865052055799</c:v>
                </c:pt>
                <c:pt idx="6508">
                  <c:v>12.854462895253</c:v>
                </c:pt>
                <c:pt idx="6509">
                  <c:v>12.8530355449049</c:v>
                </c:pt>
                <c:pt idx="6510">
                  <c:v>12.851533407472401</c:v>
                </c:pt>
                <c:pt idx="6511">
                  <c:v>12.8500938095736</c:v>
                </c:pt>
                <c:pt idx="6512">
                  <c:v>12.848858846189</c:v>
                </c:pt>
                <c:pt idx="6513">
                  <c:v>12.8477555587317</c:v>
                </c:pt>
                <c:pt idx="6514">
                  <c:v>12.8466041770823</c:v>
                </c:pt>
                <c:pt idx="6515">
                  <c:v>12.845412328115501</c:v>
                </c:pt>
                <c:pt idx="6516">
                  <c:v>12.844227693018199</c:v>
                </c:pt>
                <c:pt idx="6517">
                  <c:v>12.842959082174801</c:v>
                </c:pt>
                <c:pt idx="6518">
                  <c:v>12.841833845781901</c:v>
                </c:pt>
                <c:pt idx="6519">
                  <c:v>12.8414009107113</c:v>
                </c:pt>
                <c:pt idx="6520">
                  <c:v>12.8402137851671</c:v>
                </c:pt>
                <c:pt idx="6521">
                  <c:v>12.8389645576669</c:v>
                </c:pt>
                <c:pt idx="6522">
                  <c:v>12.8377996491737</c:v>
                </c:pt>
                <c:pt idx="6523">
                  <c:v>12.8365717122761</c:v>
                </c:pt>
                <c:pt idx="6524">
                  <c:v>12.835298555542099</c:v>
                </c:pt>
                <c:pt idx="6525">
                  <c:v>12.8342466121609</c:v>
                </c:pt>
                <c:pt idx="6526">
                  <c:v>12.8331640799745</c:v>
                </c:pt>
                <c:pt idx="6527">
                  <c:v>12.832091591711601</c:v>
                </c:pt>
                <c:pt idx="6528">
                  <c:v>12.8310296081626</c:v>
                </c:pt>
                <c:pt idx="6529">
                  <c:v>12.829971488925301</c:v>
                </c:pt>
                <c:pt idx="6530">
                  <c:v>12.828844199998599</c:v>
                </c:pt>
                <c:pt idx="6531">
                  <c:v>12.8277578939653</c:v>
                </c:pt>
                <c:pt idx="6532">
                  <c:v>12.8266496698857</c:v>
                </c:pt>
                <c:pt idx="6533">
                  <c:v>12.8255768489351</c:v>
                </c:pt>
                <c:pt idx="6534">
                  <c:v>12.8237637750233</c:v>
                </c:pt>
                <c:pt idx="6535">
                  <c:v>12.821973974034201</c:v>
                </c:pt>
                <c:pt idx="6536">
                  <c:v>12.820114074616001</c:v>
                </c:pt>
                <c:pt idx="6537">
                  <c:v>12.818267502046201</c:v>
                </c:pt>
                <c:pt idx="6538">
                  <c:v>12.814079730416299</c:v>
                </c:pt>
                <c:pt idx="6539">
                  <c:v>12.809796131891099</c:v>
                </c:pt>
                <c:pt idx="6540">
                  <c:v>12.8078091913954</c:v>
                </c:pt>
                <c:pt idx="6541">
                  <c:v>12.8034937003958</c:v>
                </c:pt>
                <c:pt idx="6542">
                  <c:v>12.799056464772899</c:v>
                </c:pt>
                <c:pt idx="6543">
                  <c:v>12.79462215095</c:v>
                </c:pt>
                <c:pt idx="6544">
                  <c:v>12.791176388447701</c:v>
                </c:pt>
                <c:pt idx="6545">
                  <c:v>12.7875743885382</c:v>
                </c:pt>
                <c:pt idx="6546">
                  <c:v>12.783925098743399</c:v>
                </c:pt>
                <c:pt idx="6547">
                  <c:v>12.780777829464601</c:v>
                </c:pt>
                <c:pt idx="6548">
                  <c:v>12.7773140088005</c:v>
                </c:pt>
                <c:pt idx="6549">
                  <c:v>12.773862758265199</c:v>
                </c:pt>
                <c:pt idx="6550">
                  <c:v>12.7687178079169</c:v>
                </c:pt>
                <c:pt idx="6551">
                  <c:v>12.763594198044499</c:v>
                </c:pt>
                <c:pt idx="6552">
                  <c:v>12.758365223144001</c:v>
                </c:pt>
                <c:pt idx="6553">
                  <c:v>12.7532537323093</c:v>
                </c:pt>
                <c:pt idx="6554">
                  <c:v>12.7481549913529</c:v>
                </c:pt>
                <c:pt idx="6555">
                  <c:v>12.743112453075099</c:v>
                </c:pt>
                <c:pt idx="6556">
                  <c:v>12.7380725869495</c:v>
                </c:pt>
                <c:pt idx="6557">
                  <c:v>12.7330411172761</c:v>
                </c:pt>
                <c:pt idx="6558">
                  <c:v>12.727861166875501</c:v>
                </c:pt>
                <c:pt idx="6559">
                  <c:v>12.7225023234222</c:v>
                </c:pt>
                <c:pt idx="6560">
                  <c:v>12.716966249774501</c:v>
                </c:pt>
                <c:pt idx="6561">
                  <c:v>12.7114454020174</c:v>
                </c:pt>
                <c:pt idx="6562">
                  <c:v>12.7059092328844</c:v>
                </c:pt>
                <c:pt idx="6563">
                  <c:v>12.7004075566648</c:v>
                </c:pt>
                <c:pt idx="6564">
                  <c:v>12.694159240962501</c:v>
                </c:pt>
                <c:pt idx="6565">
                  <c:v>12.6877110942516</c:v>
                </c:pt>
                <c:pt idx="6566">
                  <c:v>12.6815919914154</c:v>
                </c:pt>
                <c:pt idx="6567">
                  <c:v>12.675343740916899</c:v>
                </c:pt>
                <c:pt idx="6568">
                  <c:v>12.6688586946683</c:v>
                </c:pt>
                <c:pt idx="6569">
                  <c:v>12.6622150501678</c:v>
                </c:pt>
                <c:pt idx="6570">
                  <c:v>12.6549818848196</c:v>
                </c:pt>
                <c:pt idx="6571">
                  <c:v>12.648812695079799</c:v>
                </c:pt>
                <c:pt idx="6572">
                  <c:v>12.642665904912599</c:v>
                </c:pt>
                <c:pt idx="6573">
                  <c:v>12.6367385025881</c:v>
                </c:pt>
                <c:pt idx="6574">
                  <c:v>12.631382396722501</c:v>
                </c:pt>
                <c:pt idx="6575">
                  <c:v>12.625833006268</c:v>
                </c:pt>
                <c:pt idx="6576">
                  <c:v>12.6203124252565</c:v>
                </c:pt>
                <c:pt idx="6577">
                  <c:v>12.614408253215499</c:v>
                </c:pt>
                <c:pt idx="6578">
                  <c:v>12.608641757189501</c:v>
                </c:pt>
                <c:pt idx="6579">
                  <c:v>12.602873402539901</c:v>
                </c:pt>
                <c:pt idx="6580">
                  <c:v>12.5971512760814</c:v>
                </c:pt>
                <c:pt idx="6581">
                  <c:v>12.5913963444016</c:v>
                </c:pt>
                <c:pt idx="6582">
                  <c:v>12.5856885223016</c:v>
                </c:pt>
                <c:pt idx="6583">
                  <c:v>12.5800116617729</c:v>
                </c:pt>
                <c:pt idx="6584">
                  <c:v>12.5744094848241</c:v>
                </c:pt>
                <c:pt idx="6585">
                  <c:v>12.568834510101601</c:v>
                </c:pt>
                <c:pt idx="6586">
                  <c:v>12.563260513369899</c:v>
                </c:pt>
                <c:pt idx="6587">
                  <c:v>12.557665561924701</c:v>
                </c:pt>
                <c:pt idx="6588">
                  <c:v>12.5525947027773</c:v>
                </c:pt>
                <c:pt idx="6589">
                  <c:v>12.5470437889397</c:v>
                </c:pt>
                <c:pt idx="6590">
                  <c:v>12.541501748105199</c:v>
                </c:pt>
                <c:pt idx="6591">
                  <c:v>12.535984558755301</c:v>
                </c:pt>
                <c:pt idx="6592">
                  <c:v>12.5304391371004</c:v>
                </c:pt>
                <c:pt idx="6593">
                  <c:v>12.524554124185601</c:v>
                </c:pt>
                <c:pt idx="6594">
                  <c:v>12.518618177785401</c:v>
                </c:pt>
                <c:pt idx="6595">
                  <c:v>12.512772041488899</c:v>
                </c:pt>
                <c:pt idx="6596">
                  <c:v>12.507685112077001</c:v>
                </c:pt>
                <c:pt idx="6597">
                  <c:v>12.5026639600331</c:v>
                </c:pt>
                <c:pt idx="6598">
                  <c:v>12.4977262283609</c:v>
                </c:pt>
                <c:pt idx="6599">
                  <c:v>12.490845417906099</c:v>
                </c:pt>
                <c:pt idx="6600">
                  <c:v>12.484015457823601</c:v>
                </c:pt>
                <c:pt idx="6601">
                  <c:v>12.4771940992991</c:v>
                </c:pt>
                <c:pt idx="6602">
                  <c:v>12.470112594949001</c:v>
                </c:pt>
                <c:pt idx="6603">
                  <c:v>12.463381126772401</c:v>
                </c:pt>
                <c:pt idx="6604">
                  <c:v>12.4572714258379</c:v>
                </c:pt>
                <c:pt idx="6605">
                  <c:v>12.451051954798601</c:v>
                </c:pt>
                <c:pt idx="6606">
                  <c:v>12.4441182911012</c:v>
                </c:pt>
                <c:pt idx="6607">
                  <c:v>12.438106247703899</c:v>
                </c:pt>
                <c:pt idx="6608">
                  <c:v>12.4317181120305</c:v>
                </c:pt>
                <c:pt idx="6609">
                  <c:v>12.4253483631185</c:v>
                </c:pt>
                <c:pt idx="6610">
                  <c:v>12.419330761849199</c:v>
                </c:pt>
                <c:pt idx="6611">
                  <c:v>12.413413627644101</c:v>
                </c:pt>
                <c:pt idx="6612">
                  <c:v>12.407508744354301</c:v>
                </c:pt>
                <c:pt idx="6613">
                  <c:v>12.4013433955962</c:v>
                </c:pt>
                <c:pt idx="6614">
                  <c:v>12.3951619415368</c:v>
                </c:pt>
                <c:pt idx="6615">
                  <c:v>12.388953012649299</c:v>
                </c:pt>
                <c:pt idx="6616">
                  <c:v>12.3827398097482</c:v>
                </c:pt>
                <c:pt idx="6617">
                  <c:v>12.3765269967887</c:v>
                </c:pt>
                <c:pt idx="6618">
                  <c:v>12.3703106333188</c:v>
                </c:pt>
                <c:pt idx="6619">
                  <c:v>12.364938304837301</c:v>
                </c:pt>
                <c:pt idx="6620">
                  <c:v>12.3589038997379</c:v>
                </c:pt>
                <c:pt idx="6621">
                  <c:v>12.3533628880233</c:v>
                </c:pt>
                <c:pt idx="6622">
                  <c:v>12.3478373760409</c:v>
                </c:pt>
                <c:pt idx="6623">
                  <c:v>12.3423462893223</c:v>
                </c:pt>
                <c:pt idx="6624">
                  <c:v>12.336877295311901</c:v>
                </c:pt>
                <c:pt idx="6625">
                  <c:v>12.3313690254225</c:v>
                </c:pt>
                <c:pt idx="6626">
                  <c:v>12.3257418305733</c:v>
                </c:pt>
                <c:pt idx="6627">
                  <c:v>12.320113466467999</c:v>
                </c:pt>
                <c:pt idx="6628">
                  <c:v>12.314515058991701</c:v>
                </c:pt>
                <c:pt idx="6629">
                  <c:v>12.3089160904631</c:v>
                </c:pt>
                <c:pt idx="6630">
                  <c:v>12.3032860431828</c:v>
                </c:pt>
                <c:pt idx="6631">
                  <c:v>12.297663063984199</c:v>
                </c:pt>
                <c:pt idx="6632">
                  <c:v>12.292026171874801</c:v>
                </c:pt>
                <c:pt idx="6633">
                  <c:v>12.286367260447401</c:v>
                </c:pt>
                <c:pt idx="6634">
                  <c:v>12.2805828558448</c:v>
                </c:pt>
                <c:pt idx="6635">
                  <c:v>12.274760173553799</c:v>
                </c:pt>
                <c:pt idx="6636">
                  <c:v>12.2690293557794</c:v>
                </c:pt>
                <c:pt idx="6637">
                  <c:v>12.2633759991636</c:v>
                </c:pt>
                <c:pt idx="6638">
                  <c:v>12.2576222407672</c:v>
                </c:pt>
                <c:pt idx="6639">
                  <c:v>12.2519306295207</c:v>
                </c:pt>
                <c:pt idx="6640">
                  <c:v>12.2461764419632</c:v>
                </c:pt>
                <c:pt idx="6641">
                  <c:v>12.2404595710893</c:v>
                </c:pt>
                <c:pt idx="6642">
                  <c:v>12.234752742435299</c:v>
                </c:pt>
                <c:pt idx="6643">
                  <c:v>12.229162608519401</c:v>
                </c:pt>
                <c:pt idx="6644">
                  <c:v>12.2232518839375</c:v>
                </c:pt>
                <c:pt idx="6645">
                  <c:v>12.217348688385</c:v>
                </c:pt>
                <c:pt idx="6646">
                  <c:v>12.211484015393999</c:v>
                </c:pt>
                <c:pt idx="6647">
                  <c:v>12.205771899892699</c:v>
                </c:pt>
                <c:pt idx="6648">
                  <c:v>12.2000996105665</c:v>
                </c:pt>
                <c:pt idx="6649">
                  <c:v>12.1944700067978</c:v>
                </c:pt>
                <c:pt idx="6650">
                  <c:v>12.1889833429618</c:v>
                </c:pt>
                <c:pt idx="6651">
                  <c:v>12.1834884134462</c:v>
                </c:pt>
                <c:pt idx="6652">
                  <c:v>12.1780166886365</c:v>
                </c:pt>
                <c:pt idx="6653">
                  <c:v>12.1727725615417</c:v>
                </c:pt>
                <c:pt idx="6654">
                  <c:v>12.1691683205687</c:v>
                </c:pt>
                <c:pt idx="6655">
                  <c:v>12.1656092284337</c:v>
                </c:pt>
                <c:pt idx="6656">
                  <c:v>12.161963148728899</c:v>
                </c:pt>
                <c:pt idx="6657">
                  <c:v>12.158037011840401</c:v>
                </c:pt>
                <c:pt idx="6658">
                  <c:v>12.1542199161537</c:v>
                </c:pt>
                <c:pt idx="6659">
                  <c:v>12.148954179217499</c:v>
                </c:pt>
                <c:pt idx="6660">
                  <c:v>12.143418488962901</c:v>
                </c:pt>
                <c:pt idx="6661">
                  <c:v>12.1382194695527</c:v>
                </c:pt>
                <c:pt idx="6662">
                  <c:v>12.132357629704901</c:v>
                </c:pt>
                <c:pt idx="6663">
                  <c:v>12.126499053171701</c:v>
                </c:pt>
                <c:pt idx="6664">
                  <c:v>12.1205115321664</c:v>
                </c:pt>
                <c:pt idx="6665">
                  <c:v>12.1158625780536</c:v>
                </c:pt>
                <c:pt idx="6666">
                  <c:v>12.1100240300366</c:v>
                </c:pt>
                <c:pt idx="6667">
                  <c:v>12.104437751938599</c:v>
                </c:pt>
                <c:pt idx="6668">
                  <c:v>12.098445409155399</c:v>
                </c:pt>
                <c:pt idx="6669">
                  <c:v>12.0924615030686</c:v>
                </c:pt>
                <c:pt idx="6670">
                  <c:v>12.087696627047499</c:v>
                </c:pt>
                <c:pt idx="6671">
                  <c:v>12.082944023383099</c:v>
                </c:pt>
                <c:pt idx="6672">
                  <c:v>12.078178978539899</c:v>
                </c:pt>
                <c:pt idx="6673">
                  <c:v>12.073385613281401</c:v>
                </c:pt>
                <c:pt idx="6674">
                  <c:v>12.069025835812401</c:v>
                </c:pt>
                <c:pt idx="6675">
                  <c:v>12.0631122437198</c:v>
                </c:pt>
                <c:pt idx="6676">
                  <c:v>12.057223970611499</c:v>
                </c:pt>
                <c:pt idx="6677">
                  <c:v>12.052515379370901</c:v>
                </c:pt>
                <c:pt idx="6678">
                  <c:v>12.0478724422764</c:v>
                </c:pt>
                <c:pt idx="6679">
                  <c:v>12.0432355318984</c:v>
                </c:pt>
                <c:pt idx="6680">
                  <c:v>12.037625458726501</c:v>
                </c:pt>
                <c:pt idx="6681">
                  <c:v>12.0309805038407</c:v>
                </c:pt>
                <c:pt idx="6682">
                  <c:v>12.0244030111451</c:v>
                </c:pt>
                <c:pt idx="6683">
                  <c:v>12.0177930075199</c:v>
                </c:pt>
                <c:pt idx="6684">
                  <c:v>12.011272086222</c:v>
                </c:pt>
                <c:pt idx="6685">
                  <c:v>12.0036356339291</c:v>
                </c:pt>
                <c:pt idx="6686">
                  <c:v>11.9961070900568</c:v>
                </c:pt>
                <c:pt idx="6687">
                  <c:v>11.9890682930943</c:v>
                </c:pt>
                <c:pt idx="6688">
                  <c:v>11.981926288485999</c:v>
                </c:pt>
                <c:pt idx="6689">
                  <c:v>11.9747849759408</c:v>
                </c:pt>
                <c:pt idx="6690">
                  <c:v>11.9676873963486</c:v>
                </c:pt>
                <c:pt idx="6691">
                  <c:v>11.959993675648899</c:v>
                </c:pt>
                <c:pt idx="6692">
                  <c:v>11.952317365144401</c:v>
                </c:pt>
                <c:pt idx="6693">
                  <c:v>11.9466707502557</c:v>
                </c:pt>
                <c:pt idx="6694">
                  <c:v>11.9418162663397</c:v>
                </c:pt>
                <c:pt idx="6695">
                  <c:v>11.937156718492099</c:v>
                </c:pt>
                <c:pt idx="6696">
                  <c:v>11.9324723071715</c:v>
                </c:pt>
                <c:pt idx="6697">
                  <c:v>11.9277878197883</c:v>
                </c:pt>
                <c:pt idx="6698">
                  <c:v>11.9231027776234</c:v>
                </c:pt>
                <c:pt idx="6699">
                  <c:v>11.9184434048226</c:v>
                </c:pt>
                <c:pt idx="6700">
                  <c:v>11.9144325545626</c:v>
                </c:pt>
                <c:pt idx="6701">
                  <c:v>11.911107526763001</c:v>
                </c:pt>
                <c:pt idx="6702">
                  <c:v>11.907808643900101</c:v>
                </c:pt>
                <c:pt idx="6703">
                  <c:v>11.9027114922716</c:v>
                </c:pt>
                <c:pt idx="6704">
                  <c:v>11.8974366277918</c:v>
                </c:pt>
                <c:pt idx="6705">
                  <c:v>11.892172146561199</c:v>
                </c:pt>
                <c:pt idx="6706">
                  <c:v>11.8869082829119</c:v>
                </c:pt>
                <c:pt idx="6707">
                  <c:v>11.880826248438501</c:v>
                </c:pt>
                <c:pt idx="6708">
                  <c:v>11.873808114985</c:v>
                </c:pt>
                <c:pt idx="6709">
                  <c:v>11.866974533283299</c:v>
                </c:pt>
                <c:pt idx="6710">
                  <c:v>11.8611414253385</c:v>
                </c:pt>
                <c:pt idx="6711">
                  <c:v>11.8546566418791</c:v>
                </c:pt>
                <c:pt idx="6712">
                  <c:v>11.848210201640301</c:v>
                </c:pt>
                <c:pt idx="6713">
                  <c:v>11.842439434501101</c:v>
                </c:pt>
                <c:pt idx="6714">
                  <c:v>11.8366461360489</c:v>
                </c:pt>
                <c:pt idx="6715">
                  <c:v>11.8299000928927</c:v>
                </c:pt>
                <c:pt idx="6716">
                  <c:v>11.8233035480004</c:v>
                </c:pt>
                <c:pt idx="6717">
                  <c:v>11.816622846454401</c:v>
                </c:pt>
                <c:pt idx="6718">
                  <c:v>11.8109791721426</c:v>
                </c:pt>
                <c:pt idx="6719">
                  <c:v>11.8066877017121</c:v>
                </c:pt>
                <c:pt idx="6720">
                  <c:v>11.8016756795049</c:v>
                </c:pt>
                <c:pt idx="6721">
                  <c:v>11.7966364833293</c:v>
                </c:pt>
                <c:pt idx="6722">
                  <c:v>11.7915996775275</c:v>
                </c:pt>
                <c:pt idx="6723">
                  <c:v>11.7845653082019</c:v>
                </c:pt>
                <c:pt idx="6724">
                  <c:v>11.7790408893761</c:v>
                </c:pt>
                <c:pt idx="6725">
                  <c:v>11.7741258374237</c:v>
                </c:pt>
                <c:pt idx="6726">
                  <c:v>11.7686392770824</c:v>
                </c:pt>
                <c:pt idx="6727">
                  <c:v>11.7638520881492</c:v>
                </c:pt>
                <c:pt idx="6728">
                  <c:v>11.7571139187926</c:v>
                </c:pt>
                <c:pt idx="6729">
                  <c:v>11.7510503499033</c:v>
                </c:pt>
                <c:pt idx="6730">
                  <c:v>11.7450107010987</c:v>
                </c:pt>
                <c:pt idx="6731">
                  <c:v>11.7389882908901</c:v>
                </c:pt>
                <c:pt idx="6732">
                  <c:v>11.7323383035404</c:v>
                </c:pt>
                <c:pt idx="6733">
                  <c:v>11.727638056174399</c:v>
                </c:pt>
                <c:pt idx="6734">
                  <c:v>11.7286046813868</c:v>
                </c:pt>
                <c:pt idx="6735">
                  <c:v>11.7295971903674</c:v>
                </c:pt>
                <c:pt idx="6736">
                  <c:v>11.7305883654185</c:v>
                </c:pt>
                <c:pt idx="6737">
                  <c:v>11.731598964681901</c:v>
                </c:pt>
                <c:pt idx="6738">
                  <c:v>11.732999286839799</c:v>
                </c:pt>
                <c:pt idx="6739">
                  <c:v>11.7341440778017</c:v>
                </c:pt>
                <c:pt idx="6740">
                  <c:v>11.7354575495986</c:v>
                </c:pt>
                <c:pt idx="6741">
                  <c:v>11.737895501523701</c:v>
                </c:pt>
                <c:pt idx="6742">
                  <c:v>11.7391448424116</c:v>
                </c:pt>
                <c:pt idx="6743">
                  <c:v>11.7379395278987</c:v>
                </c:pt>
                <c:pt idx="6744">
                  <c:v>11.7402721748737</c:v>
                </c:pt>
                <c:pt idx="6745">
                  <c:v>11.742648173542801</c:v>
                </c:pt>
                <c:pt idx="6746">
                  <c:v>11.742434308181201</c:v>
                </c:pt>
                <c:pt idx="6747">
                  <c:v>11.7459456006395</c:v>
                </c:pt>
                <c:pt idx="6748">
                  <c:v>11.7494495564733</c:v>
                </c:pt>
                <c:pt idx="6749">
                  <c:v>11.752976425588001</c:v>
                </c:pt>
                <c:pt idx="6750">
                  <c:v>11.756525250355001</c:v>
                </c:pt>
                <c:pt idx="6751">
                  <c:v>11.76007886068</c:v>
                </c:pt>
                <c:pt idx="6752">
                  <c:v>11.759521948438399</c:v>
                </c:pt>
                <c:pt idx="6753">
                  <c:v>11.7589764232228</c:v>
                </c:pt>
                <c:pt idx="6754">
                  <c:v>11.758383976891</c:v>
                </c:pt>
                <c:pt idx="6755">
                  <c:v>11.7581130973465</c:v>
                </c:pt>
                <c:pt idx="6756">
                  <c:v>11.7573861090859</c:v>
                </c:pt>
                <c:pt idx="6757">
                  <c:v>11.756953618331901</c:v>
                </c:pt>
                <c:pt idx="6758">
                  <c:v>11.756494811584201</c:v>
                </c:pt>
                <c:pt idx="6759">
                  <c:v>11.7560378880309</c:v>
                </c:pt>
                <c:pt idx="6760">
                  <c:v>11.755363304478699</c:v>
                </c:pt>
                <c:pt idx="6761">
                  <c:v>11.7547750212719</c:v>
                </c:pt>
                <c:pt idx="6762">
                  <c:v>11.7542390410627</c:v>
                </c:pt>
                <c:pt idx="6763">
                  <c:v>11.753528945552601</c:v>
                </c:pt>
                <c:pt idx="6764">
                  <c:v>11.752840332729599</c:v>
                </c:pt>
                <c:pt idx="6765">
                  <c:v>11.7522733461212</c:v>
                </c:pt>
                <c:pt idx="6766">
                  <c:v>11.7510836782971</c:v>
                </c:pt>
                <c:pt idx="6767">
                  <c:v>11.750029841488301</c:v>
                </c:pt>
                <c:pt idx="6768">
                  <c:v>11.7489698022403</c:v>
                </c:pt>
                <c:pt idx="6769">
                  <c:v>11.747901975225</c:v>
                </c:pt>
                <c:pt idx="6770">
                  <c:v>11.7467299889706</c:v>
                </c:pt>
                <c:pt idx="6771">
                  <c:v>11.7457921722031</c:v>
                </c:pt>
                <c:pt idx="6772">
                  <c:v>11.744910589791001</c:v>
                </c:pt>
                <c:pt idx="6773">
                  <c:v>11.7442513739779</c:v>
                </c:pt>
                <c:pt idx="6774">
                  <c:v>11.7436654328489</c:v>
                </c:pt>
                <c:pt idx="6775">
                  <c:v>11.7430000004204</c:v>
                </c:pt>
                <c:pt idx="6776">
                  <c:v>11.7403881303266</c:v>
                </c:pt>
                <c:pt idx="6777">
                  <c:v>11.737798832313199</c:v>
                </c:pt>
                <c:pt idx="6778">
                  <c:v>11.735201796796501</c:v>
                </c:pt>
                <c:pt idx="6779">
                  <c:v>11.7354299641125</c:v>
                </c:pt>
                <c:pt idx="6780">
                  <c:v>11.7334747240354</c:v>
                </c:pt>
                <c:pt idx="6781">
                  <c:v>11.7315253881911</c:v>
                </c:pt>
                <c:pt idx="6782">
                  <c:v>11.729591490567101</c:v>
                </c:pt>
                <c:pt idx="6783">
                  <c:v>11.7276692137024</c:v>
                </c:pt>
                <c:pt idx="6784">
                  <c:v>11.725746935902301</c:v>
                </c:pt>
                <c:pt idx="6785">
                  <c:v>11.7238277188567</c:v>
                </c:pt>
                <c:pt idx="6786">
                  <c:v>11.720714908221099</c:v>
                </c:pt>
                <c:pt idx="6787">
                  <c:v>11.7185826313065</c:v>
                </c:pt>
                <c:pt idx="6788">
                  <c:v>11.716372969780901</c:v>
                </c:pt>
                <c:pt idx="6789">
                  <c:v>11.7141302580869</c:v>
                </c:pt>
                <c:pt idx="6790">
                  <c:v>11.711916991255199</c:v>
                </c:pt>
                <c:pt idx="6791">
                  <c:v>11.7097625902438</c:v>
                </c:pt>
                <c:pt idx="6792">
                  <c:v>11.7076189657801</c:v>
                </c:pt>
                <c:pt idx="6793">
                  <c:v>11.7054618561505</c:v>
                </c:pt>
                <c:pt idx="6794">
                  <c:v>11.703557453661499</c:v>
                </c:pt>
                <c:pt idx="6795">
                  <c:v>11.7016151444443</c:v>
                </c:pt>
                <c:pt idx="6796">
                  <c:v>11.699648222959</c:v>
                </c:pt>
                <c:pt idx="6797">
                  <c:v>11.697748939273101</c:v>
                </c:pt>
                <c:pt idx="6798">
                  <c:v>11.695848928814801</c:v>
                </c:pt>
                <c:pt idx="6799">
                  <c:v>11.6940311641562</c:v>
                </c:pt>
                <c:pt idx="6800">
                  <c:v>11.692236509578001</c:v>
                </c:pt>
                <c:pt idx="6801">
                  <c:v>11.690493427705899</c:v>
                </c:pt>
                <c:pt idx="6802">
                  <c:v>11.687765185510001</c:v>
                </c:pt>
                <c:pt idx="6803">
                  <c:v>11.686056683531801</c:v>
                </c:pt>
                <c:pt idx="6804">
                  <c:v>11.6864100438702</c:v>
                </c:pt>
                <c:pt idx="6805">
                  <c:v>11.686765544904899</c:v>
                </c:pt>
                <c:pt idx="6806">
                  <c:v>11.684871523634801</c:v>
                </c:pt>
                <c:pt idx="6807">
                  <c:v>11.682995896665201</c:v>
                </c:pt>
                <c:pt idx="6808">
                  <c:v>11.6812080068634</c:v>
                </c:pt>
                <c:pt idx="6809">
                  <c:v>11.679419009742</c:v>
                </c:pt>
                <c:pt idx="6810">
                  <c:v>11.6798599546921</c:v>
                </c:pt>
                <c:pt idx="6811">
                  <c:v>11.680343328977999</c:v>
                </c:pt>
                <c:pt idx="6812">
                  <c:v>11.680604709942401</c:v>
                </c:pt>
                <c:pt idx="6813">
                  <c:v>11.678269488246</c:v>
                </c:pt>
                <c:pt idx="6814">
                  <c:v>11.6759571464535</c:v>
                </c:pt>
                <c:pt idx="6815">
                  <c:v>11.673778202709601</c:v>
                </c:pt>
                <c:pt idx="6816">
                  <c:v>11.671586697350801</c:v>
                </c:pt>
                <c:pt idx="6817">
                  <c:v>11.669403001356301</c:v>
                </c:pt>
                <c:pt idx="6818">
                  <c:v>11.6672166355806</c:v>
                </c:pt>
                <c:pt idx="6819">
                  <c:v>11.6650585918206</c:v>
                </c:pt>
                <c:pt idx="6820">
                  <c:v>11.663153120695201</c:v>
                </c:pt>
                <c:pt idx="6821">
                  <c:v>11.661318901425901</c:v>
                </c:pt>
                <c:pt idx="6822">
                  <c:v>11.659500157908299</c:v>
                </c:pt>
                <c:pt idx="6823">
                  <c:v>11.6576949800631</c:v>
                </c:pt>
                <c:pt idx="6824">
                  <c:v>11.6580167087755</c:v>
                </c:pt>
                <c:pt idx="6825">
                  <c:v>11.6583604981824</c:v>
                </c:pt>
                <c:pt idx="6826">
                  <c:v>11.658448343187599</c:v>
                </c:pt>
                <c:pt idx="6827">
                  <c:v>11.6585668569072</c:v>
                </c:pt>
                <c:pt idx="6828">
                  <c:v>11.655961224824599</c:v>
                </c:pt>
                <c:pt idx="6829">
                  <c:v>11.654083127039</c:v>
                </c:pt>
                <c:pt idx="6830">
                  <c:v>11.6520757545346</c:v>
                </c:pt>
                <c:pt idx="6831">
                  <c:v>11.650087304875299</c:v>
                </c:pt>
                <c:pt idx="6832">
                  <c:v>11.6481293958509</c:v>
                </c:pt>
                <c:pt idx="6833">
                  <c:v>11.646198588377301</c:v>
                </c:pt>
                <c:pt idx="6834">
                  <c:v>11.6444818003792</c:v>
                </c:pt>
                <c:pt idx="6835">
                  <c:v>11.642953280398499</c:v>
                </c:pt>
                <c:pt idx="6836">
                  <c:v>11.641490002187799</c:v>
                </c:pt>
                <c:pt idx="6837">
                  <c:v>11.640049793631499</c:v>
                </c:pt>
                <c:pt idx="6838">
                  <c:v>11.6384074430146</c:v>
                </c:pt>
                <c:pt idx="6839">
                  <c:v>11.6367776811258</c:v>
                </c:pt>
                <c:pt idx="6840">
                  <c:v>11.6353447926132</c:v>
                </c:pt>
                <c:pt idx="6841">
                  <c:v>11.6337243081185</c:v>
                </c:pt>
                <c:pt idx="6842">
                  <c:v>11.6323250152578</c:v>
                </c:pt>
                <c:pt idx="6843">
                  <c:v>11.630940387782999</c:v>
                </c:pt>
                <c:pt idx="6844">
                  <c:v>11.629556118261499</c:v>
                </c:pt>
                <c:pt idx="6845">
                  <c:v>11.6279192926634</c:v>
                </c:pt>
                <c:pt idx="6846">
                  <c:v>11.6262474676581</c:v>
                </c:pt>
                <c:pt idx="6847">
                  <c:v>11.624505718013101</c:v>
                </c:pt>
                <c:pt idx="6848">
                  <c:v>11.6225214267012</c:v>
                </c:pt>
                <c:pt idx="6849">
                  <c:v>11.620858305529101</c:v>
                </c:pt>
                <c:pt idx="6850">
                  <c:v>11.619215722077101</c:v>
                </c:pt>
                <c:pt idx="6851">
                  <c:v>11.6173146445191</c:v>
                </c:pt>
                <c:pt idx="6852">
                  <c:v>11.6154311430237</c:v>
                </c:pt>
                <c:pt idx="6853">
                  <c:v>11.613572845185701</c:v>
                </c:pt>
                <c:pt idx="6854">
                  <c:v>11.6117006485456</c:v>
                </c:pt>
                <c:pt idx="6855">
                  <c:v>11.6100702549685</c:v>
                </c:pt>
                <c:pt idx="6856">
                  <c:v>11.6082343980624</c:v>
                </c:pt>
                <c:pt idx="6857">
                  <c:v>11.606294286888801</c:v>
                </c:pt>
                <c:pt idx="6858">
                  <c:v>11.604364237955901</c:v>
                </c:pt>
                <c:pt idx="6859">
                  <c:v>11.602341569325899</c:v>
                </c:pt>
                <c:pt idx="6860">
                  <c:v>11.6003067667301</c:v>
                </c:pt>
                <c:pt idx="6861">
                  <c:v>11.5983153509363</c:v>
                </c:pt>
                <c:pt idx="6862">
                  <c:v>11.596288176405899</c:v>
                </c:pt>
                <c:pt idx="6863">
                  <c:v>11.594244315782101</c:v>
                </c:pt>
                <c:pt idx="6864">
                  <c:v>11.592146197719</c:v>
                </c:pt>
                <c:pt idx="6865">
                  <c:v>11.590220192403899</c:v>
                </c:pt>
                <c:pt idx="6866">
                  <c:v>11.588071046147901</c:v>
                </c:pt>
                <c:pt idx="6867">
                  <c:v>11.5859281164074</c:v>
                </c:pt>
                <c:pt idx="6868">
                  <c:v>11.5838111077255</c:v>
                </c:pt>
                <c:pt idx="6869">
                  <c:v>11.581676898654401</c:v>
                </c:pt>
                <c:pt idx="6870">
                  <c:v>11.579520656829001</c:v>
                </c:pt>
                <c:pt idx="6871">
                  <c:v>11.5773734819936</c:v>
                </c:pt>
                <c:pt idx="6872">
                  <c:v>11.576250070848999</c:v>
                </c:pt>
                <c:pt idx="6873">
                  <c:v>11.5751641935571</c:v>
                </c:pt>
                <c:pt idx="6874">
                  <c:v>11.5741377707147</c:v>
                </c:pt>
                <c:pt idx="6875">
                  <c:v>11.573113694755101</c:v>
                </c:pt>
                <c:pt idx="6876">
                  <c:v>11.571131449722801</c:v>
                </c:pt>
                <c:pt idx="6877">
                  <c:v>11.569157251463601</c:v>
                </c:pt>
                <c:pt idx="6878">
                  <c:v>11.5667886522395</c:v>
                </c:pt>
                <c:pt idx="6879">
                  <c:v>11.5643340642063</c:v>
                </c:pt>
                <c:pt idx="6880">
                  <c:v>11.561902855794999</c:v>
                </c:pt>
                <c:pt idx="6881">
                  <c:v>11.5595397804653</c:v>
                </c:pt>
                <c:pt idx="6882">
                  <c:v>11.5572588941303</c:v>
                </c:pt>
                <c:pt idx="6883">
                  <c:v>11.555061156468099</c:v>
                </c:pt>
                <c:pt idx="6884">
                  <c:v>11.5531536120581</c:v>
                </c:pt>
                <c:pt idx="6885">
                  <c:v>11.551245249114601</c:v>
                </c:pt>
                <c:pt idx="6886">
                  <c:v>11.549395873154401</c:v>
                </c:pt>
                <c:pt idx="6887">
                  <c:v>11.5476119589561</c:v>
                </c:pt>
                <c:pt idx="6888">
                  <c:v>11.5457969439666</c:v>
                </c:pt>
                <c:pt idx="6889">
                  <c:v>11.5448081252884</c:v>
                </c:pt>
                <c:pt idx="6890">
                  <c:v>11.5438279359176</c:v>
                </c:pt>
                <c:pt idx="6891">
                  <c:v>11.5428239477612</c:v>
                </c:pt>
                <c:pt idx="6892">
                  <c:v>11.5417241087554</c:v>
                </c:pt>
                <c:pt idx="6893">
                  <c:v>11.540657426192499</c:v>
                </c:pt>
                <c:pt idx="6894">
                  <c:v>11.5387922215138</c:v>
                </c:pt>
                <c:pt idx="6895">
                  <c:v>11.5370247396999</c:v>
                </c:pt>
                <c:pt idx="6896">
                  <c:v>11.535294070705801</c:v>
                </c:pt>
                <c:pt idx="6897">
                  <c:v>11.533534299661101</c:v>
                </c:pt>
                <c:pt idx="6898">
                  <c:v>11.531769503959</c:v>
                </c:pt>
                <c:pt idx="6899">
                  <c:v>11.5300321971011</c:v>
                </c:pt>
                <c:pt idx="6900">
                  <c:v>11.5283201336792</c:v>
                </c:pt>
                <c:pt idx="6901">
                  <c:v>11.5268027437141</c:v>
                </c:pt>
                <c:pt idx="6902">
                  <c:v>11.525336271759301</c:v>
                </c:pt>
                <c:pt idx="6903">
                  <c:v>11.523880421863099</c:v>
                </c:pt>
                <c:pt idx="6904">
                  <c:v>11.522264490242801</c:v>
                </c:pt>
                <c:pt idx="6905">
                  <c:v>11.5209955633854</c:v>
                </c:pt>
                <c:pt idx="6906">
                  <c:v>11.5197363042254</c:v>
                </c:pt>
                <c:pt idx="6907">
                  <c:v>11.518490077208099</c:v>
                </c:pt>
                <c:pt idx="6908">
                  <c:v>11.5172182241832</c:v>
                </c:pt>
                <c:pt idx="6909">
                  <c:v>11.5158231265594</c:v>
                </c:pt>
                <c:pt idx="6910">
                  <c:v>11.5143642472817</c:v>
                </c:pt>
                <c:pt idx="6911">
                  <c:v>11.5138589270805</c:v>
                </c:pt>
                <c:pt idx="6912">
                  <c:v>11.512009791060301</c:v>
                </c:pt>
                <c:pt idx="6913">
                  <c:v>11.5104431017508</c:v>
                </c:pt>
                <c:pt idx="6914">
                  <c:v>11.5089220840183</c:v>
                </c:pt>
                <c:pt idx="6915">
                  <c:v>11.5074013957106</c:v>
                </c:pt>
                <c:pt idx="6916">
                  <c:v>11.5059168567409</c:v>
                </c:pt>
                <c:pt idx="6917">
                  <c:v>11.5044007521686</c:v>
                </c:pt>
                <c:pt idx="6918">
                  <c:v>11.502879780803401</c:v>
                </c:pt>
                <c:pt idx="6919">
                  <c:v>11.5013796877733</c:v>
                </c:pt>
                <c:pt idx="6920">
                  <c:v>11.4999715392846</c:v>
                </c:pt>
                <c:pt idx="6921">
                  <c:v>11.4983688912505</c:v>
                </c:pt>
                <c:pt idx="6922">
                  <c:v>11.4967798487721</c:v>
                </c:pt>
                <c:pt idx="6923">
                  <c:v>11.496215321652199</c:v>
                </c:pt>
                <c:pt idx="6924">
                  <c:v>11.4955754779602</c:v>
                </c:pt>
                <c:pt idx="6925">
                  <c:v>11.4950262526679</c:v>
                </c:pt>
                <c:pt idx="6926">
                  <c:v>11.494589099081599</c:v>
                </c:pt>
                <c:pt idx="6927">
                  <c:v>11.494295484081899</c:v>
                </c:pt>
                <c:pt idx="6928">
                  <c:v>11.494472752000201</c:v>
                </c:pt>
                <c:pt idx="6929">
                  <c:v>11.494318513390301</c:v>
                </c:pt>
                <c:pt idx="6930">
                  <c:v>11.494184196546</c:v>
                </c:pt>
                <c:pt idx="6931">
                  <c:v>11.494010386943801</c:v>
                </c:pt>
                <c:pt idx="6932">
                  <c:v>11.493802113897599</c:v>
                </c:pt>
                <c:pt idx="6933">
                  <c:v>11.493622444926</c:v>
                </c:pt>
                <c:pt idx="6934">
                  <c:v>11.4934583933371</c:v>
                </c:pt>
                <c:pt idx="6935">
                  <c:v>11.493299703917501</c:v>
                </c:pt>
                <c:pt idx="6936">
                  <c:v>11.493139936142599</c:v>
                </c:pt>
                <c:pt idx="6937">
                  <c:v>11.4930448982754</c:v>
                </c:pt>
                <c:pt idx="6938">
                  <c:v>11.492975521445899</c:v>
                </c:pt>
                <c:pt idx="6939">
                  <c:v>11.492934534795999</c:v>
                </c:pt>
                <c:pt idx="6940">
                  <c:v>11.492291985129199</c:v>
                </c:pt>
                <c:pt idx="6941">
                  <c:v>11.4916597898143</c:v>
                </c:pt>
                <c:pt idx="6942">
                  <c:v>11.491043667631599</c:v>
                </c:pt>
                <c:pt idx="6943">
                  <c:v>11.490443615308299</c:v>
                </c:pt>
                <c:pt idx="6944">
                  <c:v>11.4898481854732</c:v>
                </c:pt>
                <c:pt idx="6945">
                  <c:v>11.489247249806899</c:v>
                </c:pt>
                <c:pt idx="6946">
                  <c:v>11.488673817223299</c:v>
                </c:pt>
                <c:pt idx="6947">
                  <c:v>11.4880929002047</c:v>
                </c:pt>
                <c:pt idx="6948">
                  <c:v>11.487507669934301</c:v>
                </c:pt>
                <c:pt idx="6949">
                  <c:v>11.4876227116892</c:v>
                </c:pt>
                <c:pt idx="6950">
                  <c:v>11.48775154824</c:v>
                </c:pt>
                <c:pt idx="6951">
                  <c:v>11.4879163489568</c:v>
                </c:pt>
                <c:pt idx="6952">
                  <c:v>11.4881447226413</c:v>
                </c:pt>
                <c:pt idx="6953">
                  <c:v>11.488348148442</c:v>
                </c:pt>
                <c:pt idx="6954">
                  <c:v>11.4884336882707</c:v>
                </c:pt>
                <c:pt idx="6955">
                  <c:v>11.488531703664</c:v>
                </c:pt>
                <c:pt idx="6956">
                  <c:v>11.488503924219501</c:v>
                </c:pt>
                <c:pt idx="6957">
                  <c:v>11.4884799126604</c:v>
                </c:pt>
                <c:pt idx="6958">
                  <c:v>11.488460908664401</c:v>
                </c:pt>
                <c:pt idx="6959">
                  <c:v>11.4884096190838</c:v>
                </c:pt>
                <c:pt idx="6960">
                  <c:v>11.4883649241228</c:v>
                </c:pt>
                <c:pt idx="6961">
                  <c:v>11.488331589087901</c:v>
                </c:pt>
                <c:pt idx="6962">
                  <c:v>11.488314379278201</c:v>
                </c:pt>
                <c:pt idx="6963">
                  <c:v>11.4882980328249</c:v>
                </c:pt>
                <c:pt idx="6964">
                  <c:v>11.487763840383201</c:v>
                </c:pt>
                <c:pt idx="6965">
                  <c:v>11.487247900122799</c:v>
                </c:pt>
                <c:pt idx="6966">
                  <c:v>11.488416705670399</c:v>
                </c:pt>
                <c:pt idx="6967">
                  <c:v>11.4896572110853</c:v>
                </c:pt>
                <c:pt idx="6968">
                  <c:v>11.491010295402001</c:v>
                </c:pt>
                <c:pt idx="6969">
                  <c:v>11.4922663247215</c:v>
                </c:pt>
                <c:pt idx="6970">
                  <c:v>11.493528267992501</c:v>
                </c:pt>
                <c:pt idx="6971">
                  <c:v>11.4967615791809</c:v>
                </c:pt>
                <c:pt idx="6972">
                  <c:v>11.5000384546496</c:v>
                </c:pt>
                <c:pt idx="6973">
                  <c:v>11.502734208075299</c:v>
                </c:pt>
                <c:pt idx="6974">
                  <c:v>11.5054478474833</c:v>
                </c:pt>
                <c:pt idx="6975">
                  <c:v>11.508172932833901</c:v>
                </c:pt>
                <c:pt idx="6976">
                  <c:v>11.5116412698969</c:v>
                </c:pt>
                <c:pt idx="6977">
                  <c:v>11.515139990906601</c:v>
                </c:pt>
                <c:pt idx="6978">
                  <c:v>11.5185555391941</c:v>
                </c:pt>
                <c:pt idx="6979">
                  <c:v>11.5193054193909</c:v>
                </c:pt>
                <c:pt idx="6980">
                  <c:v>11.520052525501301</c:v>
                </c:pt>
                <c:pt idx="6981">
                  <c:v>11.520814058258599</c:v>
                </c:pt>
                <c:pt idx="6982">
                  <c:v>11.521579121889699</c:v>
                </c:pt>
                <c:pt idx="6983">
                  <c:v>11.5223555723201</c:v>
                </c:pt>
                <c:pt idx="6984">
                  <c:v>11.5231161288668</c:v>
                </c:pt>
                <c:pt idx="6985">
                  <c:v>11.5239039934836</c:v>
                </c:pt>
                <c:pt idx="6986">
                  <c:v>11.5248913020892</c:v>
                </c:pt>
                <c:pt idx="6987">
                  <c:v>11.5260536827466</c:v>
                </c:pt>
                <c:pt idx="6988">
                  <c:v>11.5270611505528</c:v>
                </c:pt>
                <c:pt idx="6989">
                  <c:v>11.5280153389812</c:v>
                </c:pt>
                <c:pt idx="6990">
                  <c:v>11.5290303023787</c:v>
                </c:pt>
                <c:pt idx="6991">
                  <c:v>11.529699553581001</c:v>
                </c:pt>
                <c:pt idx="6992">
                  <c:v>11.530366290819</c:v>
                </c:pt>
                <c:pt idx="6993">
                  <c:v>11.531209264664501</c:v>
                </c:pt>
                <c:pt idx="6994">
                  <c:v>11.532641511241</c:v>
                </c:pt>
                <c:pt idx="6995">
                  <c:v>11.5340792265511</c:v>
                </c:pt>
                <c:pt idx="6996">
                  <c:v>11.537327880702399</c:v>
                </c:pt>
                <c:pt idx="6997">
                  <c:v>11.538743603642599</c:v>
                </c:pt>
                <c:pt idx="6998">
                  <c:v>11.540161072583301</c:v>
                </c:pt>
                <c:pt idx="6999">
                  <c:v>11.541591706853501</c:v>
                </c:pt>
                <c:pt idx="7000">
                  <c:v>11.543014783122</c:v>
                </c:pt>
                <c:pt idx="7001">
                  <c:v>11.5457956157751</c:v>
                </c:pt>
                <c:pt idx="7002">
                  <c:v>11.548406357224</c:v>
                </c:pt>
                <c:pt idx="7003">
                  <c:v>11.5510339068236</c:v>
                </c:pt>
                <c:pt idx="7004">
                  <c:v>11.5536593888681</c:v>
                </c:pt>
                <c:pt idx="7005">
                  <c:v>11.556291383686199</c:v>
                </c:pt>
                <c:pt idx="7006">
                  <c:v>11.558932710886801</c:v>
                </c:pt>
                <c:pt idx="7007">
                  <c:v>11.559777195115</c:v>
                </c:pt>
                <c:pt idx="7008">
                  <c:v>11.56053739042</c:v>
                </c:pt>
                <c:pt idx="7009">
                  <c:v>11.5612975577009</c:v>
                </c:pt>
                <c:pt idx="7010">
                  <c:v>11.5623526179773</c:v>
                </c:pt>
                <c:pt idx="7011">
                  <c:v>11.5634434074837</c:v>
                </c:pt>
                <c:pt idx="7012">
                  <c:v>11.5647075112644</c:v>
                </c:pt>
                <c:pt idx="7013">
                  <c:v>11.566015359789199</c:v>
                </c:pt>
                <c:pt idx="7014">
                  <c:v>11.569334777961201</c:v>
                </c:pt>
                <c:pt idx="7015">
                  <c:v>11.572659889799001</c:v>
                </c:pt>
                <c:pt idx="7016">
                  <c:v>11.5743399388151</c:v>
                </c:pt>
                <c:pt idx="7017">
                  <c:v>11.5751672443341</c:v>
                </c:pt>
                <c:pt idx="7018">
                  <c:v>11.575953324504001</c:v>
                </c:pt>
                <c:pt idx="7019">
                  <c:v>11.5768069646128</c:v>
                </c:pt>
                <c:pt idx="7020">
                  <c:v>11.5776727933549</c:v>
                </c:pt>
                <c:pt idx="7021">
                  <c:v>11.5796180776155</c:v>
                </c:pt>
                <c:pt idx="7022">
                  <c:v>11.581734707746699</c:v>
                </c:pt>
                <c:pt idx="7023">
                  <c:v>11.5838511336524</c:v>
                </c:pt>
                <c:pt idx="7024">
                  <c:v>11.5850760455303</c:v>
                </c:pt>
                <c:pt idx="7025">
                  <c:v>11.5860993672049</c:v>
                </c:pt>
                <c:pt idx="7026">
                  <c:v>11.586905700886</c:v>
                </c:pt>
                <c:pt idx="7027">
                  <c:v>11.587705038473</c:v>
                </c:pt>
                <c:pt idx="7028">
                  <c:v>11.5883371684177</c:v>
                </c:pt>
                <c:pt idx="7029">
                  <c:v>11.589231722888</c:v>
                </c:pt>
                <c:pt idx="7030">
                  <c:v>11.5900745509073</c:v>
                </c:pt>
                <c:pt idx="7031">
                  <c:v>11.591471912580699</c:v>
                </c:pt>
                <c:pt idx="7032">
                  <c:v>11.5925519309178</c:v>
                </c:pt>
                <c:pt idx="7033">
                  <c:v>11.593944738690301</c:v>
                </c:pt>
                <c:pt idx="7034">
                  <c:v>11.5963369725246</c:v>
                </c:pt>
                <c:pt idx="7035">
                  <c:v>11.5979592882695</c:v>
                </c:pt>
                <c:pt idx="7036">
                  <c:v>11.5984423874424</c:v>
                </c:pt>
                <c:pt idx="7037">
                  <c:v>11.598920247589</c:v>
                </c:pt>
                <c:pt idx="7038">
                  <c:v>11.5992528242533</c:v>
                </c:pt>
                <c:pt idx="7039">
                  <c:v>11.599811141386899</c:v>
                </c:pt>
                <c:pt idx="7040">
                  <c:v>11.6003774725159</c:v>
                </c:pt>
                <c:pt idx="7041">
                  <c:v>11.600956344293801</c:v>
                </c:pt>
                <c:pt idx="7042">
                  <c:v>11.601056989101901</c:v>
                </c:pt>
                <c:pt idx="7043">
                  <c:v>11.6028743504513</c:v>
                </c:pt>
                <c:pt idx="7044">
                  <c:v>11.605999254576201</c:v>
                </c:pt>
                <c:pt idx="7045">
                  <c:v>11.6078038980278</c:v>
                </c:pt>
                <c:pt idx="7046">
                  <c:v>11.6096418791996</c:v>
                </c:pt>
                <c:pt idx="7047">
                  <c:v>11.6114812000006</c:v>
                </c:pt>
                <c:pt idx="7048">
                  <c:v>11.6134432956175</c:v>
                </c:pt>
                <c:pt idx="7049">
                  <c:v>11.6154165625539</c:v>
                </c:pt>
                <c:pt idx="7050">
                  <c:v>11.617428445541901</c:v>
                </c:pt>
                <c:pt idx="7051">
                  <c:v>11.619419758335299</c:v>
                </c:pt>
                <c:pt idx="7052">
                  <c:v>11.6213527962001</c:v>
                </c:pt>
                <c:pt idx="7053">
                  <c:v>11.623291058706</c:v>
                </c:pt>
                <c:pt idx="7054">
                  <c:v>11.6252433816672</c:v>
                </c:pt>
                <c:pt idx="7055">
                  <c:v>11.6272308249874</c:v>
                </c:pt>
                <c:pt idx="7056">
                  <c:v>11.6278240157641</c:v>
                </c:pt>
                <c:pt idx="7057">
                  <c:v>11.628401551260399</c:v>
                </c:pt>
                <c:pt idx="7058">
                  <c:v>11.628996319530801</c:v>
                </c:pt>
                <c:pt idx="7059">
                  <c:v>11.629707572881101</c:v>
                </c:pt>
                <c:pt idx="7060">
                  <c:v>11.6304551129637</c:v>
                </c:pt>
                <c:pt idx="7061">
                  <c:v>11.631213188046599</c:v>
                </c:pt>
                <c:pt idx="7062">
                  <c:v>11.6319783535483</c:v>
                </c:pt>
                <c:pt idx="7063">
                  <c:v>11.6327646895696</c:v>
                </c:pt>
                <c:pt idx="7064">
                  <c:v>11.633551451110201</c:v>
                </c:pt>
                <c:pt idx="7065">
                  <c:v>11.634310008567899</c:v>
                </c:pt>
                <c:pt idx="7066">
                  <c:v>11.635025585361801</c:v>
                </c:pt>
                <c:pt idx="7067">
                  <c:v>11.635781947488001</c:v>
                </c:pt>
                <c:pt idx="7068">
                  <c:v>11.636541766751</c:v>
                </c:pt>
                <c:pt idx="7069">
                  <c:v>11.637261979541</c:v>
                </c:pt>
                <c:pt idx="7070">
                  <c:v>11.6379348756524</c:v>
                </c:pt>
                <c:pt idx="7071">
                  <c:v>11.6406165255083</c:v>
                </c:pt>
                <c:pt idx="7072">
                  <c:v>11.643307741531</c:v>
                </c:pt>
                <c:pt idx="7073">
                  <c:v>11.646084552557999</c:v>
                </c:pt>
                <c:pt idx="7074">
                  <c:v>11.649052814210799</c:v>
                </c:pt>
                <c:pt idx="7075">
                  <c:v>11.6519367354077</c:v>
                </c:pt>
                <c:pt idx="7076">
                  <c:v>11.654839947978401</c:v>
                </c:pt>
                <c:pt idx="7077">
                  <c:v>11.657734208697599</c:v>
                </c:pt>
                <c:pt idx="7078">
                  <c:v>11.6604754807439</c:v>
                </c:pt>
                <c:pt idx="7079">
                  <c:v>11.6610352506853</c:v>
                </c:pt>
                <c:pt idx="7080">
                  <c:v>11.6616417564613</c:v>
                </c:pt>
                <c:pt idx="7081">
                  <c:v>11.662241363919099</c:v>
                </c:pt>
                <c:pt idx="7082">
                  <c:v>11.6638801343083</c:v>
                </c:pt>
                <c:pt idx="7083">
                  <c:v>11.6655244931911</c:v>
                </c:pt>
                <c:pt idx="7084">
                  <c:v>11.667188743173901</c:v>
                </c:pt>
                <c:pt idx="7085">
                  <c:v>11.668021417411</c:v>
                </c:pt>
                <c:pt idx="7086">
                  <c:v>11.6687818723076</c:v>
                </c:pt>
                <c:pt idx="7087">
                  <c:v>11.6695509633181</c:v>
                </c:pt>
                <c:pt idx="7088">
                  <c:v>11.670485568694501</c:v>
                </c:pt>
                <c:pt idx="7089">
                  <c:v>11.671466885638401</c:v>
                </c:pt>
                <c:pt idx="7090">
                  <c:v>11.6724266569405</c:v>
                </c:pt>
                <c:pt idx="7091">
                  <c:v>11.673369106027399</c:v>
                </c:pt>
                <c:pt idx="7092">
                  <c:v>11.674358736436099</c:v>
                </c:pt>
                <c:pt idx="7093">
                  <c:v>11.6753266563086</c:v>
                </c:pt>
                <c:pt idx="7094">
                  <c:v>11.6763553951532</c:v>
                </c:pt>
                <c:pt idx="7095">
                  <c:v>11.677661621839</c:v>
                </c:pt>
                <c:pt idx="7096">
                  <c:v>11.680060816401401</c:v>
                </c:pt>
                <c:pt idx="7097">
                  <c:v>11.6824702146218</c:v>
                </c:pt>
                <c:pt idx="7098">
                  <c:v>11.6850415958396</c:v>
                </c:pt>
                <c:pt idx="7099">
                  <c:v>11.6874507187567</c:v>
                </c:pt>
                <c:pt idx="7100">
                  <c:v>11.6897424821358</c:v>
                </c:pt>
                <c:pt idx="7101">
                  <c:v>11.690465705127799</c:v>
                </c:pt>
                <c:pt idx="7102">
                  <c:v>11.6911623113836</c:v>
                </c:pt>
                <c:pt idx="7103">
                  <c:v>11.691763577759</c:v>
                </c:pt>
                <c:pt idx="7104">
                  <c:v>11.692382947369801</c:v>
                </c:pt>
                <c:pt idx="7105">
                  <c:v>11.693652744326799</c:v>
                </c:pt>
                <c:pt idx="7106">
                  <c:v>11.694858775994399</c:v>
                </c:pt>
                <c:pt idx="7107">
                  <c:v>11.6959005331711</c:v>
                </c:pt>
                <c:pt idx="7108">
                  <c:v>11.6969002625416</c:v>
                </c:pt>
                <c:pt idx="7109">
                  <c:v>11.697877020090999</c:v>
                </c:pt>
                <c:pt idx="7110">
                  <c:v>11.6988599441434</c:v>
                </c:pt>
                <c:pt idx="7111">
                  <c:v>11.699866738992201</c:v>
                </c:pt>
                <c:pt idx="7112">
                  <c:v>11.7008954952842</c:v>
                </c:pt>
                <c:pt idx="7113">
                  <c:v>11.702935773297</c:v>
                </c:pt>
                <c:pt idx="7114">
                  <c:v>11.703883141716201</c:v>
                </c:pt>
                <c:pt idx="7115">
                  <c:v>11.705015606641201</c:v>
                </c:pt>
                <c:pt idx="7116">
                  <c:v>11.705332994595199</c:v>
                </c:pt>
                <c:pt idx="7117">
                  <c:v>11.7057011837946</c:v>
                </c:pt>
                <c:pt idx="7118">
                  <c:v>11.7061561543716</c:v>
                </c:pt>
                <c:pt idx="7119">
                  <c:v>11.706824278945501</c:v>
                </c:pt>
                <c:pt idx="7120">
                  <c:v>11.7074548655904</c:v>
                </c:pt>
                <c:pt idx="7121">
                  <c:v>11.7079359292128</c:v>
                </c:pt>
                <c:pt idx="7122">
                  <c:v>11.708381995789001</c:v>
                </c:pt>
                <c:pt idx="7123">
                  <c:v>11.708836916879999</c:v>
                </c:pt>
                <c:pt idx="7124">
                  <c:v>11.709885503514201</c:v>
                </c:pt>
                <c:pt idx="7125">
                  <c:v>11.710927808226099</c:v>
                </c:pt>
                <c:pt idx="7126">
                  <c:v>11.7120133322898</c:v>
                </c:pt>
                <c:pt idx="7127">
                  <c:v>11.713116109027901</c:v>
                </c:pt>
                <c:pt idx="7128">
                  <c:v>11.714773892037099</c:v>
                </c:pt>
                <c:pt idx="7129">
                  <c:v>11.7159269666355</c:v>
                </c:pt>
                <c:pt idx="7130">
                  <c:v>11.7185332753035</c:v>
                </c:pt>
                <c:pt idx="7131">
                  <c:v>11.7204613405579</c:v>
                </c:pt>
                <c:pt idx="7132">
                  <c:v>11.722400524676999</c:v>
                </c:pt>
                <c:pt idx="7133">
                  <c:v>11.724313871167</c:v>
                </c:pt>
                <c:pt idx="7134">
                  <c:v>11.7261401048344</c:v>
                </c:pt>
                <c:pt idx="7135">
                  <c:v>11.727980075114701</c:v>
                </c:pt>
                <c:pt idx="7136">
                  <c:v>11.730554542887299</c:v>
                </c:pt>
                <c:pt idx="7137">
                  <c:v>11.7331965736341</c:v>
                </c:pt>
                <c:pt idx="7138">
                  <c:v>11.7358556206798</c:v>
                </c:pt>
                <c:pt idx="7139">
                  <c:v>11.7387736318066</c:v>
                </c:pt>
                <c:pt idx="7140">
                  <c:v>11.7417111948025</c:v>
                </c:pt>
                <c:pt idx="7141">
                  <c:v>11.7447932384687</c:v>
                </c:pt>
                <c:pt idx="7142">
                  <c:v>11.7476802455525</c:v>
                </c:pt>
                <c:pt idx="7143">
                  <c:v>11.751308101006099</c:v>
                </c:pt>
                <c:pt idx="7144">
                  <c:v>11.7538231004112</c:v>
                </c:pt>
                <c:pt idx="7145">
                  <c:v>11.756388918958301</c:v>
                </c:pt>
                <c:pt idx="7146">
                  <c:v>11.75889336102</c:v>
                </c:pt>
                <c:pt idx="7147">
                  <c:v>11.761547798374901</c:v>
                </c:pt>
                <c:pt idx="7148">
                  <c:v>11.764223872322001</c:v>
                </c:pt>
                <c:pt idx="7149">
                  <c:v>11.7671758799488</c:v>
                </c:pt>
                <c:pt idx="7150">
                  <c:v>11.770143070546</c:v>
                </c:pt>
                <c:pt idx="7151">
                  <c:v>11.772934267073399</c:v>
                </c:pt>
                <c:pt idx="7152">
                  <c:v>11.7756862451337</c:v>
                </c:pt>
                <c:pt idx="7153">
                  <c:v>11.7783998484805</c:v>
                </c:pt>
                <c:pt idx="7154">
                  <c:v>11.7811224633333</c:v>
                </c:pt>
                <c:pt idx="7155">
                  <c:v>11.7842838848062</c:v>
                </c:pt>
                <c:pt idx="7156">
                  <c:v>11.7873575998658</c:v>
                </c:pt>
                <c:pt idx="7157">
                  <c:v>11.7904608015786</c:v>
                </c:pt>
                <c:pt idx="7158">
                  <c:v>11.793704727058101</c:v>
                </c:pt>
                <c:pt idx="7159">
                  <c:v>11.796963835782</c:v>
                </c:pt>
                <c:pt idx="7160">
                  <c:v>11.8003324018763</c:v>
                </c:pt>
                <c:pt idx="7161">
                  <c:v>11.8036904506121</c:v>
                </c:pt>
                <c:pt idx="7162">
                  <c:v>11.807069399228499</c:v>
                </c:pt>
                <c:pt idx="7163">
                  <c:v>11.810462092821</c:v>
                </c:pt>
                <c:pt idx="7164">
                  <c:v>11.8136969073926</c:v>
                </c:pt>
                <c:pt idx="7165">
                  <c:v>11.8169421294694</c:v>
                </c:pt>
                <c:pt idx="7166">
                  <c:v>11.8191260977722</c:v>
                </c:pt>
                <c:pt idx="7167">
                  <c:v>11.821342838211001</c:v>
                </c:pt>
                <c:pt idx="7168">
                  <c:v>11.8235323932687</c:v>
                </c:pt>
                <c:pt idx="7169">
                  <c:v>11.8257362937353</c:v>
                </c:pt>
                <c:pt idx="7170">
                  <c:v>11.8278520870637</c:v>
                </c:pt>
                <c:pt idx="7171">
                  <c:v>11.8300407701</c:v>
                </c:pt>
                <c:pt idx="7172">
                  <c:v>11.832244173763801</c:v>
                </c:pt>
                <c:pt idx="7173">
                  <c:v>11.834446334016301</c:v>
                </c:pt>
                <c:pt idx="7174">
                  <c:v>11.8366393696496</c:v>
                </c:pt>
                <c:pt idx="7175">
                  <c:v>11.838795599273499</c:v>
                </c:pt>
                <c:pt idx="7176">
                  <c:v>11.8409607421028</c:v>
                </c:pt>
                <c:pt idx="7177">
                  <c:v>11.8431443333375</c:v>
                </c:pt>
                <c:pt idx="7178">
                  <c:v>11.845321575896801</c:v>
                </c:pt>
                <c:pt idx="7179">
                  <c:v>11.8476559378123</c:v>
                </c:pt>
                <c:pt idx="7180">
                  <c:v>11.850408677497599</c:v>
                </c:pt>
                <c:pt idx="7181">
                  <c:v>11.853184574769701</c:v>
                </c:pt>
                <c:pt idx="7182">
                  <c:v>11.855851716311999</c:v>
                </c:pt>
                <c:pt idx="7183">
                  <c:v>11.8585311598586</c:v>
                </c:pt>
                <c:pt idx="7184">
                  <c:v>11.8612062136584</c:v>
                </c:pt>
                <c:pt idx="7185">
                  <c:v>11.8638735373976</c:v>
                </c:pt>
                <c:pt idx="7186">
                  <c:v>11.8665212076911</c:v>
                </c:pt>
                <c:pt idx="7187">
                  <c:v>11.869181170169799</c:v>
                </c:pt>
                <c:pt idx="7188">
                  <c:v>11.871851276605</c:v>
                </c:pt>
                <c:pt idx="7189">
                  <c:v>11.8745312860156</c:v>
                </c:pt>
                <c:pt idx="7190">
                  <c:v>11.877205459307699</c:v>
                </c:pt>
                <c:pt idx="7191">
                  <c:v>11.879853528453699</c:v>
                </c:pt>
                <c:pt idx="7192">
                  <c:v>11.882386505055401</c:v>
                </c:pt>
                <c:pt idx="7193">
                  <c:v>11.8849388232724</c:v>
                </c:pt>
                <c:pt idx="7194">
                  <c:v>11.8874890746315</c:v>
                </c:pt>
                <c:pt idx="7195">
                  <c:v>11.890059191889</c:v>
                </c:pt>
                <c:pt idx="7196">
                  <c:v>11.8925445718913</c:v>
                </c:pt>
                <c:pt idx="7197">
                  <c:v>11.895145803005301</c:v>
                </c:pt>
                <c:pt idx="7198">
                  <c:v>11.898838571905699</c:v>
                </c:pt>
                <c:pt idx="7199">
                  <c:v>11.9024221489368</c:v>
                </c:pt>
                <c:pt idx="7200">
                  <c:v>11.906212459272201</c:v>
                </c:pt>
                <c:pt idx="7201">
                  <c:v>11.909827088438201</c:v>
                </c:pt>
                <c:pt idx="7202">
                  <c:v>11.913901368781699</c:v>
                </c:pt>
                <c:pt idx="7203">
                  <c:v>11.91798625781</c:v>
                </c:pt>
                <c:pt idx="7204">
                  <c:v>11.922086429552101</c:v>
                </c:pt>
                <c:pt idx="7205">
                  <c:v>11.926197113948501</c:v>
                </c:pt>
                <c:pt idx="7206">
                  <c:v>11.9301898295864</c:v>
                </c:pt>
                <c:pt idx="7207">
                  <c:v>11.934204493465099</c:v>
                </c:pt>
                <c:pt idx="7208">
                  <c:v>11.9384095332834</c:v>
                </c:pt>
                <c:pt idx="7209">
                  <c:v>11.941998498134</c:v>
                </c:pt>
                <c:pt idx="7210">
                  <c:v>11.945610495753</c:v>
                </c:pt>
                <c:pt idx="7211">
                  <c:v>11.949234080022901</c:v>
                </c:pt>
                <c:pt idx="7212">
                  <c:v>11.952869372563001</c:v>
                </c:pt>
                <c:pt idx="7213">
                  <c:v>11.9565646970605</c:v>
                </c:pt>
                <c:pt idx="7214">
                  <c:v>11.9603241977232</c:v>
                </c:pt>
                <c:pt idx="7215">
                  <c:v>11.9640941808064</c:v>
                </c:pt>
                <c:pt idx="7216">
                  <c:v>11.967839130646301</c:v>
                </c:pt>
                <c:pt idx="7217">
                  <c:v>11.9715669419927</c:v>
                </c:pt>
                <c:pt idx="7218">
                  <c:v>11.975547022893601</c:v>
                </c:pt>
                <c:pt idx="7219">
                  <c:v>11.979523177840401</c:v>
                </c:pt>
                <c:pt idx="7220">
                  <c:v>11.983731092509901</c:v>
                </c:pt>
                <c:pt idx="7221">
                  <c:v>11.988005628876399</c:v>
                </c:pt>
                <c:pt idx="7222">
                  <c:v>11.9923724632975</c:v>
                </c:pt>
                <c:pt idx="7223">
                  <c:v>11.9965926775601</c:v>
                </c:pt>
                <c:pt idx="7224">
                  <c:v>12.0008152286313</c:v>
                </c:pt>
                <c:pt idx="7225">
                  <c:v>12.004946871015299</c:v>
                </c:pt>
                <c:pt idx="7226">
                  <c:v>12.0090819035105</c:v>
                </c:pt>
                <c:pt idx="7227">
                  <c:v>12.013240361743801</c:v>
                </c:pt>
                <c:pt idx="7228">
                  <c:v>12.0174519108258</c:v>
                </c:pt>
                <c:pt idx="7229">
                  <c:v>12.0215875077606</c:v>
                </c:pt>
                <c:pt idx="7230">
                  <c:v>12.0257442109198</c:v>
                </c:pt>
                <c:pt idx="7231">
                  <c:v>12.0298216286276</c:v>
                </c:pt>
                <c:pt idx="7232">
                  <c:v>12.0339044518494</c:v>
                </c:pt>
                <c:pt idx="7233">
                  <c:v>12.037929876258699</c:v>
                </c:pt>
                <c:pt idx="7234">
                  <c:v>12.0419557592926</c:v>
                </c:pt>
                <c:pt idx="7235">
                  <c:v>12.0459592104019</c:v>
                </c:pt>
                <c:pt idx="7236">
                  <c:v>12.049709091132501</c:v>
                </c:pt>
                <c:pt idx="7237">
                  <c:v>12.0534845001678</c:v>
                </c:pt>
                <c:pt idx="7238">
                  <c:v>12.0574095537318</c:v>
                </c:pt>
                <c:pt idx="7239">
                  <c:v>12.061380561435</c:v>
                </c:pt>
                <c:pt idx="7240">
                  <c:v>12.065819736496501</c:v>
                </c:pt>
                <c:pt idx="7241">
                  <c:v>12.070128053804</c:v>
                </c:pt>
                <c:pt idx="7242">
                  <c:v>12.0744696518915</c:v>
                </c:pt>
                <c:pt idx="7243">
                  <c:v>12.0788228927006</c:v>
                </c:pt>
                <c:pt idx="7244">
                  <c:v>12.0832712152183</c:v>
                </c:pt>
                <c:pt idx="7245">
                  <c:v>12.0876787314798</c:v>
                </c:pt>
                <c:pt idx="7246">
                  <c:v>12.0920769139826</c:v>
                </c:pt>
                <c:pt idx="7247">
                  <c:v>12.0964712307303</c:v>
                </c:pt>
                <c:pt idx="7248">
                  <c:v>12.1009010374502</c:v>
                </c:pt>
                <c:pt idx="7249">
                  <c:v>12.1053999304259</c:v>
                </c:pt>
                <c:pt idx="7250">
                  <c:v>12.1092464588003</c:v>
                </c:pt>
                <c:pt idx="7251">
                  <c:v>12.1130144158299</c:v>
                </c:pt>
                <c:pt idx="7252">
                  <c:v>12.1167912025465</c:v>
                </c:pt>
                <c:pt idx="7253">
                  <c:v>12.1205724619526</c:v>
                </c:pt>
                <c:pt idx="7254">
                  <c:v>12.1243829035076</c:v>
                </c:pt>
                <c:pt idx="7255">
                  <c:v>12.128087305193599</c:v>
                </c:pt>
                <c:pt idx="7256">
                  <c:v>12.131730387488901</c:v>
                </c:pt>
                <c:pt idx="7257">
                  <c:v>12.135381288781799</c:v>
                </c:pt>
                <c:pt idx="7258">
                  <c:v>12.137222809826801</c:v>
                </c:pt>
                <c:pt idx="7259">
                  <c:v>12.139129849046</c:v>
                </c:pt>
                <c:pt idx="7260">
                  <c:v>12.1403107573217</c:v>
                </c:pt>
                <c:pt idx="7261">
                  <c:v>12.142318605001201</c:v>
                </c:pt>
                <c:pt idx="7262">
                  <c:v>12.1443207682024</c:v>
                </c:pt>
                <c:pt idx="7263">
                  <c:v>12.1463931201049</c:v>
                </c:pt>
                <c:pt idx="7264">
                  <c:v>12.148488391129799</c:v>
                </c:pt>
                <c:pt idx="7265">
                  <c:v>12.150708488847901</c:v>
                </c:pt>
                <c:pt idx="7266">
                  <c:v>12.152746221112301</c:v>
                </c:pt>
                <c:pt idx="7267">
                  <c:v>12.1546838286908</c:v>
                </c:pt>
                <c:pt idx="7268">
                  <c:v>12.156584096268199</c:v>
                </c:pt>
                <c:pt idx="7269">
                  <c:v>12.1581150532612</c:v>
                </c:pt>
                <c:pt idx="7270">
                  <c:v>12.1598525644264</c:v>
                </c:pt>
                <c:pt idx="7271">
                  <c:v>12.16150826342</c:v>
                </c:pt>
                <c:pt idx="7272">
                  <c:v>12.1629532609108</c:v>
                </c:pt>
                <c:pt idx="7273">
                  <c:v>12.1644083622826</c:v>
                </c:pt>
                <c:pt idx="7274">
                  <c:v>12.166833745448001</c:v>
                </c:pt>
                <c:pt idx="7275">
                  <c:v>12.169247133391901</c:v>
                </c:pt>
                <c:pt idx="7276">
                  <c:v>12.171649396080801</c:v>
                </c:pt>
                <c:pt idx="7277">
                  <c:v>12.174032665844299</c:v>
                </c:pt>
                <c:pt idx="7278">
                  <c:v>12.1764863673754</c:v>
                </c:pt>
                <c:pt idx="7279">
                  <c:v>12.179187305495301</c:v>
                </c:pt>
                <c:pt idx="7280">
                  <c:v>12.1819259007349</c:v>
                </c:pt>
                <c:pt idx="7281">
                  <c:v>12.184740976067999</c:v>
                </c:pt>
                <c:pt idx="7282">
                  <c:v>12.187509408390801</c:v>
                </c:pt>
                <c:pt idx="7283">
                  <c:v>12.1902679805891</c:v>
                </c:pt>
                <c:pt idx="7284">
                  <c:v>12.193082637788899</c:v>
                </c:pt>
                <c:pt idx="7285">
                  <c:v>12.195950197176</c:v>
                </c:pt>
                <c:pt idx="7286">
                  <c:v>12.198816927604</c:v>
                </c:pt>
                <c:pt idx="7287">
                  <c:v>12.2017009477467</c:v>
                </c:pt>
                <c:pt idx="7288">
                  <c:v>12.2044269037129</c:v>
                </c:pt>
                <c:pt idx="7289">
                  <c:v>12.2072929141461</c:v>
                </c:pt>
                <c:pt idx="7290">
                  <c:v>12.210161888417399</c:v>
                </c:pt>
                <c:pt idx="7291">
                  <c:v>12.2130478358185</c:v>
                </c:pt>
                <c:pt idx="7292">
                  <c:v>12.2158521953088</c:v>
                </c:pt>
                <c:pt idx="7293">
                  <c:v>12.2187138816507</c:v>
                </c:pt>
                <c:pt idx="7294">
                  <c:v>12.221578534475499</c:v>
                </c:pt>
                <c:pt idx="7295">
                  <c:v>12.2244378975712</c:v>
                </c:pt>
                <c:pt idx="7296">
                  <c:v>12.227247772860199</c:v>
                </c:pt>
                <c:pt idx="7297">
                  <c:v>12.230016416547</c:v>
                </c:pt>
                <c:pt idx="7298">
                  <c:v>12.2328118647093</c:v>
                </c:pt>
                <c:pt idx="7299">
                  <c:v>12.2356188575652</c:v>
                </c:pt>
                <c:pt idx="7300">
                  <c:v>12.238322335611199</c:v>
                </c:pt>
                <c:pt idx="7301">
                  <c:v>12.239527807862199</c:v>
                </c:pt>
                <c:pt idx="7302">
                  <c:v>12.240625151264499</c:v>
                </c:pt>
                <c:pt idx="7303">
                  <c:v>12.241739907432001</c:v>
                </c:pt>
                <c:pt idx="7304">
                  <c:v>12.242660011125601</c:v>
                </c:pt>
                <c:pt idx="7305">
                  <c:v>12.2435550260989</c:v>
                </c:pt>
                <c:pt idx="7306">
                  <c:v>12.2469109199457</c:v>
                </c:pt>
                <c:pt idx="7307">
                  <c:v>12.2502193217176</c:v>
                </c:pt>
                <c:pt idx="7308">
                  <c:v>12.253534588707</c:v>
                </c:pt>
                <c:pt idx="7309">
                  <c:v>12.2569301616484</c:v>
                </c:pt>
                <c:pt idx="7310">
                  <c:v>12.260137116153301</c:v>
                </c:pt>
                <c:pt idx="7311">
                  <c:v>12.2626728151491</c:v>
                </c:pt>
                <c:pt idx="7312">
                  <c:v>12.2652437317309</c:v>
                </c:pt>
                <c:pt idx="7313">
                  <c:v>12.2681277753762</c:v>
                </c:pt>
                <c:pt idx="7314">
                  <c:v>12.270635774280001</c:v>
                </c:pt>
                <c:pt idx="7315">
                  <c:v>12.273153624616899</c:v>
                </c:pt>
                <c:pt idx="7316">
                  <c:v>12.2757596862136</c:v>
                </c:pt>
                <c:pt idx="7317">
                  <c:v>12.278610009667901</c:v>
                </c:pt>
                <c:pt idx="7318">
                  <c:v>12.2815169468112</c:v>
                </c:pt>
                <c:pt idx="7319">
                  <c:v>12.2843535577826</c:v>
                </c:pt>
                <c:pt idx="7320">
                  <c:v>12.287319243803299</c:v>
                </c:pt>
                <c:pt idx="7321">
                  <c:v>12.290529532983401</c:v>
                </c:pt>
                <c:pt idx="7322">
                  <c:v>12.2938286140987</c:v>
                </c:pt>
                <c:pt idx="7323">
                  <c:v>12.296963598215299</c:v>
                </c:pt>
                <c:pt idx="7324">
                  <c:v>12.2999514581853</c:v>
                </c:pt>
                <c:pt idx="7325">
                  <c:v>12.3028425012421</c:v>
                </c:pt>
                <c:pt idx="7326">
                  <c:v>12.3058330537988</c:v>
                </c:pt>
                <c:pt idx="7327">
                  <c:v>12.3088557354664</c:v>
                </c:pt>
                <c:pt idx="7328">
                  <c:v>12.3119075329154</c:v>
                </c:pt>
                <c:pt idx="7329">
                  <c:v>12.3150103777766</c:v>
                </c:pt>
                <c:pt idx="7330">
                  <c:v>12.3176465643096</c:v>
                </c:pt>
                <c:pt idx="7331">
                  <c:v>12.320320961427599</c:v>
                </c:pt>
                <c:pt idx="7332">
                  <c:v>12.3229949214758</c:v>
                </c:pt>
                <c:pt idx="7333">
                  <c:v>12.3256370101866</c:v>
                </c:pt>
                <c:pt idx="7334">
                  <c:v>12.3284550153748</c:v>
                </c:pt>
                <c:pt idx="7335">
                  <c:v>12.330081040194299</c:v>
                </c:pt>
                <c:pt idx="7336">
                  <c:v>12.3317513409465</c:v>
                </c:pt>
                <c:pt idx="7337">
                  <c:v>12.3334706845461</c:v>
                </c:pt>
                <c:pt idx="7338">
                  <c:v>12.3343802626189</c:v>
                </c:pt>
                <c:pt idx="7339">
                  <c:v>12.335215546585999</c:v>
                </c:pt>
                <c:pt idx="7340">
                  <c:v>12.3355443858156</c:v>
                </c:pt>
                <c:pt idx="7341">
                  <c:v>12.335727252414401</c:v>
                </c:pt>
                <c:pt idx="7342">
                  <c:v>12.335868190870199</c:v>
                </c:pt>
                <c:pt idx="7343">
                  <c:v>12.336546877904899</c:v>
                </c:pt>
                <c:pt idx="7344">
                  <c:v>12.337218161087099</c:v>
                </c:pt>
                <c:pt idx="7345">
                  <c:v>12.337961295201399</c:v>
                </c:pt>
                <c:pt idx="7346">
                  <c:v>12.3387381318877</c:v>
                </c:pt>
                <c:pt idx="7347">
                  <c:v>12.339653098786799</c:v>
                </c:pt>
                <c:pt idx="7348">
                  <c:v>12.340807113607299</c:v>
                </c:pt>
                <c:pt idx="7349">
                  <c:v>12.342121722483499</c:v>
                </c:pt>
                <c:pt idx="7350">
                  <c:v>12.3435026001921</c:v>
                </c:pt>
                <c:pt idx="7351">
                  <c:v>12.344944976231901</c:v>
                </c:pt>
                <c:pt idx="7352">
                  <c:v>12.345792139097499</c:v>
                </c:pt>
                <c:pt idx="7353">
                  <c:v>12.346805429078399</c:v>
                </c:pt>
                <c:pt idx="7354">
                  <c:v>12.347564339085199</c:v>
                </c:pt>
                <c:pt idx="7355">
                  <c:v>12.348371743984099</c:v>
                </c:pt>
                <c:pt idx="7356">
                  <c:v>12.3491864564556</c:v>
                </c:pt>
                <c:pt idx="7357">
                  <c:v>12.350012848260301</c:v>
                </c:pt>
                <c:pt idx="7358">
                  <c:v>12.351144241265899</c:v>
                </c:pt>
                <c:pt idx="7359">
                  <c:v>12.351769146116</c:v>
                </c:pt>
                <c:pt idx="7360">
                  <c:v>12.352122871707101</c:v>
                </c:pt>
                <c:pt idx="7361">
                  <c:v>12.352526801537399</c:v>
                </c:pt>
                <c:pt idx="7362">
                  <c:v>12.3524054175058</c:v>
                </c:pt>
                <c:pt idx="7363">
                  <c:v>12.352304578600499</c:v>
                </c:pt>
                <c:pt idx="7364">
                  <c:v>12.352991732091199</c:v>
                </c:pt>
                <c:pt idx="7365">
                  <c:v>12.3537165221741</c:v>
                </c:pt>
                <c:pt idx="7366">
                  <c:v>12.354263261573401</c:v>
                </c:pt>
                <c:pt idx="7367">
                  <c:v>12.3553338807898</c:v>
                </c:pt>
                <c:pt idx="7368">
                  <c:v>12.3564153202316</c:v>
                </c:pt>
                <c:pt idx="7369">
                  <c:v>12.356681995932</c:v>
                </c:pt>
                <c:pt idx="7370">
                  <c:v>12.3576074847019</c:v>
                </c:pt>
                <c:pt idx="7371">
                  <c:v>12.357845114715699</c:v>
                </c:pt>
                <c:pt idx="7372">
                  <c:v>12.358031307532301</c:v>
                </c:pt>
                <c:pt idx="7373">
                  <c:v>12.3580964610218</c:v>
                </c:pt>
                <c:pt idx="7374">
                  <c:v>12.3581406472571</c:v>
                </c:pt>
                <c:pt idx="7375">
                  <c:v>12.3581363557025</c:v>
                </c:pt>
                <c:pt idx="7376">
                  <c:v>12.358126607621299</c:v>
                </c:pt>
                <c:pt idx="7377">
                  <c:v>12.357941733164401</c:v>
                </c:pt>
                <c:pt idx="7378">
                  <c:v>12.3580318036944</c:v>
                </c:pt>
                <c:pt idx="7379">
                  <c:v>12.358262811265099</c:v>
                </c:pt>
                <c:pt idx="7380">
                  <c:v>12.358495810596899</c:v>
                </c:pt>
                <c:pt idx="7381">
                  <c:v>12.358775298866</c:v>
                </c:pt>
                <c:pt idx="7382">
                  <c:v>12.3590330617216</c:v>
                </c:pt>
                <c:pt idx="7383">
                  <c:v>12.3594129027985</c:v>
                </c:pt>
                <c:pt idx="7384">
                  <c:v>12.359799259168501</c:v>
                </c:pt>
                <c:pt idx="7385">
                  <c:v>12.360196490723199</c:v>
                </c:pt>
                <c:pt idx="7386">
                  <c:v>12.360604594942499</c:v>
                </c:pt>
                <c:pt idx="7387">
                  <c:v>12.3609747318543</c:v>
                </c:pt>
                <c:pt idx="7388">
                  <c:v>12.361480824111799</c:v>
                </c:pt>
                <c:pt idx="7389">
                  <c:v>12.3619634166379</c:v>
                </c:pt>
                <c:pt idx="7390">
                  <c:v>12.362404898578101</c:v>
                </c:pt>
                <c:pt idx="7391">
                  <c:v>12.3628178997348</c:v>
                </c:pt>
                <c:pt idx="7392">
                  <c:v>12.363094055390301</c:v>
                </c:pt>
                <c:pt idx="7393">
                  <c:v>12.3633349733353</c:v>
                </c:pt>
                <c:pt idx="7394">
                  <c:v>12.363465195171701</c:v>
                </c:pt>
                <c:pt idx="7395">
                  <c:v>12.362827318965101</c:v>
                </c:pt>
                <c:pt idx="7396">
                  <c:v>12.361736752189801</c:v>
                </c:pt>
                <c:pt idx="7397">
                  <c:v>12.3607128810866</c:v>
                </c:pt>
                <c:pt idx="7398">
                  <c:v>12.359669018130001</c:v>
                </c:pt>
                <c:pt idx="7399">
                  <c:v>12.358618987727899</c:v>
                </c:pt>
                <c:pt idx="7400">
                  <c:v>12.357783086023099</c:v>
                </c:pt>
                <c:pt idx="7401">
                  <c:v>12.356956270405099</c:v>
                </c:pt>
                <c:pt idx="7402">
                  <c:v>12.3561224043289</c:v>
                </c:pt>
                <c:pt idx="7403">
                  <c:v>12.355225863296299</c:v>
                </c:pt>
                <c:pt idx="7404">
                  <c:v>12.354041725901</c:v>
                </c:pt>
                <c:pt idx="7405">
                  <c:v>12.353254021341501</c:v>
                </c:pt>
                <c:pt idx="7406">
                  <c:v>12.352464845414801</c:v>
                </c:pt>
                <c:pt idx="7407">
                  <c:v>12.352281034415901</c:v>
                </c:pt>
                <c:pt idx="7408">
                  <c:v>12.3521988928632</c:v>
                </c:pt>
                <c:pt idx="7409">
                  <c:v>12.3518312968671</c:v>
                </c:pt>
                <c:pt idx="7410">
                  <c:v>12.3511437204646</c:v>
                </c:pt>
                <c:pt idx="7411">
                  <c:v>12.3508211819249</c:v>
                </c:pt>
                <c:pt idx="7412">
                  <c:v>12.3505010006917</c:v>
                </c:pt>
                <c:pt idx="7413">
                  <c:v>12.350150749690201</c:v>
                </c:pt>
                <c:pt idx="7414">
                  <c:v>12.3499063204405</c:v>
                </c:pt>
                <c:pt idx="7415">
                  <c:v>12.3492106596049</c:v>
                </c:pt>
                <c:pt idx="7416">
                  <c:v>12.3485006069923</c:v>
                </c:pt>
                <c:pt idx="7417">
                  <c:v>12.347781405480999</c:v>
                </c:pt>
                <c:pt idx="7418">
                  <c:v>12.3475652220545</c:v>
                </c:pt>
                <c:pt idx="7419">
                  <c:v>12.3473675570753</c:v>
                </c:pt>
                <c:pt idx="7420">
                  <c:v>12.347095857725</c:v>
                </c:pt>
                <c:pt idx="7421">
                  <c:v>12.346862693380601</c:v>
                </c:pt>
                <c:pt idx="7422">
                  <c:v>12.346628961058199</c:v>
                </c:pt>
                <c:pt idx="7423">
                  <c:v>12.346632432088001</c:v>
                </c:pt>
                <c:pt idx="7424">
                  <c:v>12.346631489906899</c:v>
                </c:pt>
                <c:pt idx="7425">
                  <c:v>12.347793455942099</c:v>
                </c:pt>
                <c:pt idx="7426">
                  <c:v>12.349012565799001</c:v>
                </c:pt>
                <c:pt idx="7427">
                  <c:v>12.350233000865799</c:v>
                </c:pt>
                <c:pt idx="7428">
                  <c:v>12.350956199550801</c:v>
                </c:pt>
                <c:pt idx="7429">
                  <c:v>12.3516921473146</c:v>
                </c:pt>
                <c:pt idx="7430">
                  <c:v>12.352437027056499</c:v>
                </c:pt>
                <c:pt idx="7431">
                  <c:v>12.353184160645901</c:v>
                </c:pt>
                <c:pt idx="7432">
                  <c:v>12.3538746980208</c:v>
                </c:pt>
                <c:pt idx="7433">
                  <c:v>12.355053283917</c:v>
                </c:pt>
                <c:pt idx="7434">
                  <c:v>12.356293937219901</c:v>
                </c:pt>
                <c:pt idx="7435">
                  <c:v>12.357554922585299</c:v>
                </c:pt>
                <c:pt idx="7436">
                  <c:v>12.358880731019999</c:v>
                </c:pt>
                <c:pt idx="7437">
                  <c:v>12.3602802921455</c:v>
                </c:pt>
                <c:pt idx="7438">
                  <c:v>12.3616127037852</c:v>
                </c:pt>
                <c:pt idx="7439">
                  <c:v>12.362644855637599</c:v>
                </c:pt>
                <c:pt idx="7440">
                  <c:v>12.3636773591821</c:v>
                </c:pt>
                <c:pt idx="7441">
                  <c:v>12.3647919826644</c:v>
                </c:pt>
                <c:pt idx="7442">
                  <c:v>12.365948592745299</c:v>
                </c:pt>
                <c:pt idx="7443">
                  <c:v>12.3671056472726</c:v>
                </c:pt>
                <c:pt idx="7444">
                  <c:v>12.3682801695044</c:v>
                </c:pt>
                <c:pt idx="7445">
                  <c:v>12.3694745412889</c:v>
                </c:pt>
                <c:pt idx="7446">
                  <c:v>12.3706941624707</c:v>
                </c:pt>
                <c:pt idx="7447">
                  <c:v>12.371913110361</c:v>
                </c:pt>
                <c:pt idx="7448">
                  <c:v>12.372639212419401</c:v>
                </c:pt>
                <c:pt idx="7449">
                  <c:v>12.3733530650834</c:v>
                </c:pt>
                <c:pt idx="7450">
                  <c:v>12.3725190288198</c:v>
                </c:pt>
                <c:pt idx="7451">
                  <c:v>12.3716927910033</c:v>
                </c:pt>
                <c:pt idx="7452">
                  <c:v>12.3708102850618</c:v>
                </c:pt>
                <c:pt idx="7453">
                  <c:v>12.369950061186</c:v>
                </c:pt>
                <c:pt idx="7454">
                  <c:v>12.3691268986064</c:v>
                </c:pt>
                <c:pt idx="7455">
                  <c:v>12.3685248130916</c:v>
                </c:pt>
                <c:pt idx="7456">
                  <c:v>12.3679311699675</c:v>
                </c:pt>
                <c:pt idx="7457">
                  <c:v>12.3673607191651</c:v>
                </c:pt>
                <c:pt idx="7458">
                  <c:v>12.3667991527974</c:v>
                </c:pt>
                <c:pt idx="7459">
                  <c:v>12.366315609474499</c:v>
                </c:pt>
                <c:pt idx="7460">
                  <c:v>12.3664269712015</c:v>
                </c:pt>
                <c:pt idx="7461">
                  <c:v>12.3665732208714</c:v>
                </c:pt>
                <c:pt idx="7462">
                  <c:v>12.3667290623324</c:v>
                </c:pt>
                <c:pt idx="7463">
                  <c:v>12.3667501894599</c:v>
                </c:pt>
                <c:pt idx="7464">
                  <c:v>12.368346312412299</c:v>
                </c:pt>
                <c:pt idx="7465">
                  <c:v>12.3699462327773</c:v>
                </c:pt>
                <c:pt idx="7466">
                  <c:v>12.371746288634199</c:v>
                </c:pt>
                <c:pt idx="7467">
                  <c:v>12.3735483625413</c:v>
                </c:pt>
                <c:pt idx="7468">
                  <c:v>12.375452544043799</c:v>
                </c:pt>
                <c:pt idx="7469">
                  <c:v>12.3773607886399</c:v>
                </c:pt>
                <c:pt idx="7470">
                  <c:v>12.379281676900799</c:v>
                </c:pt>
                <c:pt idx="7471">
                  <c:v>12.3812171136716</c:v>
                </c:pt>
                <c:pt idx="7472">
                  <c:v>12.3831489766304</c:v>
                </c:pt>
                <c:pt idx="7473">
                  <c:v>12.3850715412154</c:v>
                </c:pt>
                <c:pt idx="7474">
                  <c:v>12.3869905269505</c:v>
                </c:pt>
                <c:pt idx="7475">
                  <c:v>12.3889106996793</c:v>
                </c:pt>
                <c:pt idx="7476">
                  <c:v>12.3882193847842</c:v>
                </c:pt>
                <c:pt idx="7477">
                  <c:v>12.387518618186901</c:v>
                </c:pt>
                <c:pt idx="7478">
                  <c:v>12.3883664026382</c:v>
                </c:pt>
                <c:pt idx="7479">
                  <c:v>12.3874931800084</c:v>
                </c:pt>
                <c:pt idx="7480">
                  <c:v>12.386619315081401</c:v>
                </c:pt>
                <c:pt idx="7481">
                  <c:v>12.3858063720159</c:v>
                </c:pt>
                <c:pt idx="7482">
                  <c:v>12.385009184600699</c:v>
                </c:pt>
                <c:pt idx="7483">
                  <c:v>12.384210514569901</c:v>
                </c:pt>
                <c:pt idx="7484">
                  <c:v>12.383420777733001</c:v>
                </c:pt>
                <c:pt idx="7485">
                  <c:v>12.3826369894504</c:v>
                </c:pt>
                <c:pt idx="7486">
                  <c:v>12.3816235347196</c:v>
                </c:pt>
                <c:pt idx="7487">
                  <c:v>12.3813783887556</c:v>
                </c:pt>
                <c:pt idx="7488">
                  <c:v>12.381036869973901</c:v>
                </c:pt>
                <c:pt idx="7489">
                  <c:v>12.380033087958701</c:v>
                </c:pt>
                <c:pt idx="7490">
                  <c:v>12.3795910204283</c:v>
                </c:pt>
                <c:pt idx="7491">
                  <c:v>12.3791433186719</c:v>
                </c:pt>
                <c:pt idx="7492">
                  <c:v>12.378673290403899</c:v>
                </c:pt>
                <c:pt idx="7493">
                  <c:v>12.378197621938501</c:v>
                </c:pt>
                <c:pt idx="7494">
                  <c:v>12.3777374528177</c:v>
                </c:pt>
                <c:pt idx="7495">
                  <c:v>12.3752265966083</c:v>
                </c:pt>
                <c:pt idx="7496">
                  <c:v>12.373295068932601</c:v>
                </c:pt>
                <c:pt idx="7497">
                  <c:v>12.3710562686533</c:v>
                </c:pt>
                <c:pt idx="7498">
                  <c:v>12.3688027168768</c:v>
                </c:pt>
                <c:pt idx="7499">
                  <c:v>12.3682854634762</c:v>
                </c:pt>
                <c:pt idx="7500">
                  <c:v>12.3678121475817</c:v>
                </c:pt>
                <c:pt idx="7501">
                  <c:v>12.3672976354651</c:v>
                </c:pt>
                <c:pt idx="7502">
                  <c:v>12.3673743119707</c:v>
                </c:pt>
                <c:pt idx="7503">
                  <c:v>12.367546014146701</c:v>
                </c:pt>
                <c:pt idx="7504">
                  <c:v>12.3677606765508</c:v>
                </c:pt>
                <c:pt idx="7505">
                  <c:v>12.368075516284</c:v>
                </c:pt>
                <c:pt idx="7506">
                  <c:v>12.367986345604701</c:v>
                </c:pt>
                <c:pt idx="7507">
                  <c:v>12.3677513180992</c:v>
                </c:pt>
                <c:pt idx="7508">
                  <c:v>12.3677532417174</c:v>
                </c:pt>
                <c:pt idx="7509">
                  <c:v>12.367865661949899</c:v>
                </c:pt>
                <c:pt idx="7510">
                  <c:v>12.367996195601</c:v>
                </c:pt>
                <c:pt idx="7511">
                  <c:v>12.368643391569</c:v>
                </c:pt>
                <c:pt idx="7512">
                  <c:v>12.369438735065801</c:v>
                </c:pt>
                <c:pt idx="7513">
                  <c:v>12.370512577831899</c:v>
                </c:pt>
                <c:pt idx="7514">
                  <c:v>12.3716026569638</c:v>
                </c:pt>
                <c:pt idx="7515">
                  <c:v>12.3726860818098</c:v>
                </c:pt>
                <c:pt idx="7516">
                  <c:v>12.373734239669799</c:v>
                </c:pt>
                <c:pt idx="7517">
                  <c:v>12.3746625804477</c:v>
                </c:pt>
                <c:pt idx="7518">
                  <c:v>12.375614737585201</c:v>
                </c:pt>
                <c:pt idx="7519">
                  <c:v>12.376564189077399</c:v>
                </c:pt>
                <c:pt idx="7520">
                  <c:v>12.377487804822101</c:v>
                </c:pt>
                <c:pt idx="7521">
                  <c:v>12.378455482326901</c:v>
                </c:pt>
                <c:pt idx="7522">
                  <c:v>12.379043127876701</c:v>
                </c:pt>
                <c:pt idx="7523">
                  <c:v>12.3795047745476</c:v>
                </c:pt>
                <c:pt idx="7524">
                  <c:v>12.379732511496201</c:v>
                </c:pt>
                <c:pt idx="7525">
                  <c:v>12.3798541936078</c:v>
                </c:pt>
                <c:pt idx="7526">
                  <c:v>12.3800204943196</c:v>
                </c:pt>
                <c:pt idx="7527">
                  <c:v>12.380231100784099</c:v>
                </c:pt>
                <c:pt idx="7528">
                  <c:v>12.381376267962001</c:v>
                </c:pt>
                <c:pt idx="7529">
                  <c:v>12.3816108198248</c:v>
                </c:pt>
                <c:pt idx="7530">
                  <c:v>12.382649279159599</c:v>
                </c:pt>
                <c:pt idx="7531">
                  <c:v>12.383651541357599</c:v>
                </c:pt>
                <c:pt idx="7532">
                  <c:v>12.3846526927199</c:v>
                </c:pt>
                <c:pt idx="7533">
                  <c:v>12.3857091257905</c:v>
                </c:pt>
                <c:pt idx="7534">
                  <c:v>12.386633772728899</c:v>
                </c:pt>
                <c:pt idx="7535">
                  <c:v>12.387558356700801</c:v>
                </c:pt>
                <c:pt idx="7536">
                  <c:v>12.388439133829401</c:v>
                </c:pt>
                <c:pt idx="7537">
                  <c:v>12.3889791283192</c:v>
                </c:pt>
                <c:pt idx="7538">
                  <c:v>12.3881114872511</c:v>
                </c:pt>
                <c:pt idx="7539">
                  <c:v>12.387338981551601</c:v>
                </c:pt>
                <c:pt idx="7540">
                  <c:v>12.386807260119699</c:v>
                </c:pt>
                <c:pt idx="7541">
                  <c:v>12.386189140551799</c:v>
                </c:pt>
                <c:pt idx="7542">
                  <c:v>12.385687863128799</c:v>
                </c:pt>
                <c:pt idx="7543">
                  <c:v>12.3852188644919</c:v>
                </c:pt>
                <c:pt idx="7544">
                  <c:v>12.3845901763663</c:v>
                </c:pt>
                <c:pt idx="7545">
                  <c:v>12.3840045613625</c:v>
                </c:pt>
                <c:pt idx="7546">
                  <c:v>12.3831304120426</c:v>
                </c:pt>
                <c:pt idx="7547">
                  <c:v>12.382259999799301</c:v>
                </c:pt>
                <c:pt idx="7548">
                  <c:v>12.381404193164901</c:v>
                </c:pt>
                <c:pt idx="7549">
                  <c:v>12.380813812806601</c:v>
                </c:pt>
                <c:pt idx="7550">
                  <c:v>12.380245552317399</c:v>
                </c:pt>
                <c:pt idx="7551">
                  <c:v>12.3796674053971</c:v>
                </c:pt>
                <c:pt idx="7552">
                  <c:v>12.3788412716015</c:v>
                </c:pt>
                <c:pt idx="7553">
                  <c:v>12.3783250141362</c:v>
                </c:pt>
                <c:pt idx="7554">
                  <c:v>12.377654841882</c:v>
                </c:pt>
                <c:pt idx="7555">
                  <c:v>12.3769269693054</c:v>
                </c:pt>
                <c:pt idx="7556">
                  <c:v>12.376201904457201</c:v>
                </c:pt>
                <c:pt idx="7557">
                  <c:v>12.375558128706</c:v>
                </c:pt>
                <c:pt idx="7558">
                  <c:v>12.374698729619199</c:v>
                </c:pt>
                <c:pt idx="7559">
                  <c:v>12.3741547034516</c:v>
                </c:pt>
                <c:pt idx="7560">
                  <c:v>12.3733351863522</c:v>
                </c:pt>
                <c:pt idx="7561">
                  <c:v>12.372561098976</c:v>
                </c:pt>
                <c:pt idx="7562">
                  <c:v>12.3717862223053</c:v>
                </c:pt>
                <c:pt idx="7563">
                  <c:v>12.370886429054901</c:v>
                </c:pt>
                <c:pt idx="7564">
                  <c:v>12.3701065660797</c:v>
                </c:pt>
                <c:pt idx="7565">
                  <c:v>12.369533537733799</c:v>
                </c:pt>
                <c:pt idx="7566">
                  <c:v>12.3690505620282</c:v>
                </c:pt>
                <c:pt idx="7567">
                  <c:v>12.368560804566</c:v>
                </c:pt>
                <c:pt idx="7568">
                  <c:v>12.368077614908101</c:v>
                </c:pt>
                <c:pt idx="7569">
                  <c:v>12.367758601972501</c:v>
                </c:pt>
                <c:pt idx="7570">
                  <c:v>12.367438668860199</c:v>
                </c:pt>
                <c:pt idx="7571">
                  <c:v>12.3671239563705</c:v>
                </c:pt>
                <c:pt idx="7572">
                  <c:v>12.3668034790684</c:v>
                </c:pt>
                <c:pt idx="7573">
                  <c:v>12.366800208157599</c:v>
                </c:pt>
                <c:pt idx="7574">
                  <c:v>12.3667168558423</c:v>
                </c:pt>
                <c:pt idx="7575">
                  <c:v>12.3668324395234</c:v>
                </c:pt>
                <c:pt idx="7576">
                  <c:v>12.366929727119601</c:v>
                </c:pt>
                <c:pt idx="7577">
                  <c:v>12.3667532469095</c:v>
                </c:pt>
                <c:pt idx="7578">
                  <c:v>12.3665803817434</c:v>
                </c:pt>
                <c:pt idx="7579">
                  <c:v>12.3664435548898</c:v>
                </c:pt>
                <c:pt idx="7580">
                  <c:v>12.3663132007882</c:v>
                </c:pt>
                <c:pt idx="7581">
                  <c:v>12.366412933061</c:v>
                </c:pt>
                <c:pt idx="7582">
                  <c:v>12.3662773287679</c:v>
                </c:pt>
                <c:pt idx="7583">
                  <c:v>12.366418966268499</c:v>
                </c:pt>
                <c:pt idx="7584">
                  <c:v>12.366478037654</c:v>
                </c:pt>
                <c:pt idx="7585">
                  <c:v>12.3665016086481</c:v>
                </c:pt>
                <c:pt idx="7586">
                  <c:v>12.366580955038501</c:v>
                </c:pt>
                <c:pt idx="7587">
                  <c:v>12.367059501567301</c:v>
                </c:pt>
                <c:pt idx="7588">
                  <c:v>12.3675976777747</c:v>
                </c:pt>
                <c:pt idx="7589">
                  <c:v>12.3681609097837</c:v>
                </c:pt>
                <c:pt idx="7590">
                  <c:v>12.368840217567801</c:v>
                </c:pt>
                <c:pt idx="7591">
                  <c:v>12.369532602414001</c:v>
                </c:pt>
                <c:pt idx="7592">
                  <c:v>12.370237108763201</c:v>
                </c:pt>
                <c:pt idx="7593">
                  <c:v>12.3709575494274</c:v>
                </c:pt>
                <c:pt idx="7594">
                  <c:v>12.3717910733934</c:v>
                </c:pt>
                <c:pt idx="7595">
                  <c:v>12.3726437738068</c:v>
                </c:pt>
                <c:pt idx="7596">
                  <c:v>12.3734250434198</c:v>
                </c:pt>
                <c:pt idx="7597">
                  <c:v>12.3743294511629</c:v>
                </c:pt>
                <c:pt idx="7598">
                  <c:v>12.375246085075901</c:v>
                </c:pt>
                <c:pt idx="7599">
                  <c:v>12.375957331335201</c:v>
                </c:pt>
                <c:pt idx="7600">
                  <c:v>12.376911507700299</c:v>
                </c:pt>
                <c:pt idx="7601">
                  <c:v>12.377587171583199</c:v>
                </c:pt>
                <c:pt idx="7602">
                  <c:v>12.3789313160375</c:v>
                </c:pt>
                <c:pt idx="7603">
                  <c:v>12.380167809488899</c:v>
                </c:pt>
                <c:pt idx="7604">
                  <c:v>12.381422884234</c:v>
                </c:pt>
                <c:pt idx="7605">
                  <c:v>12.3827089359661</c:v>
                </c:pt>
                <c:pt idx="7606">
                  <c:v>12.383989722993</c:v>
                </c:pt>
                <c:pt idx="7607">
                  <c:v>12.3852665427342</c:v>
                </c:pt>
                <c:pt idx="7608">
                  <c:v>12.385648667198501</c:v>
                </c:pt>
                <c:pt idx="7609">
                  <c:v>12.3859641255412</c:v>
                </c:pt>
                <c:pt idx="7610">
                  <c:v>12.3873119392816</c:v>
                </c:pt>
                <c:pt idx="7611">
                  <c:v>12.388672671101499</c:v>
                </c:pt>
                <c:pt idx="7612">
                  <c:v>12.390196570568</c:v>
                </c:pt>
                <c:pt idx="7613">
                  <c:v>12.391416936577199</c:v>
                </c:pt>
                <c:pt idx="7614">
                  <c:v>12.392606689381401</c:v>
                </c:pt>
                <c:pt idx="7615">
                  <c:v>12.3935626667467</c:v>
                </c:pt>
                <c:pt idx="7616">
                  <c:v>12.3945033231669</c:v>
                </c:pt>
                <c:pt idx="7617">
                  <c:v>12.3958029028572</c:v>
                </c:pt>
                <c:pt idx="7618">
                  <c:v>12.3970854488828</c:v>
                </c:pt>
                <c:pt idx="7619">
                  <c:v>12.3984207397927</c:v>
                </c:pt>
                <c:pt idx="7620">
                  <c:v>12.399146359444901</c:v>
                </c:pt>
                <c:pt idx="7621">
                  <c:v>12.3992941855177</c:v>
                </c:pt>
                <c:pt idx="7622">
                  <c:v>12.3994513763014</c:v>
                </c:pt>
                <c:pt idx="7623">
                  <c:v>12.3994687351341</c:v>
                </c:pt>
                <c:pt idx="7624">
                  <c:v>12.3995377527842</c:v>
                </c:pt>
                <c:pt idx="7625">
                  <c:v>12.3995944873865</c:v>
                </c:pt>
                <c:pt idx="7626">
                  <c:v>12.399566080361399</c:v>
                </c:pt>
                <c:pt idx="7627">
                  <c:v>12.3998336818808</c:v>
                </c:pt>
                <c:pt idx="7628">
                  <c:v>12.400149632286301</c:v>
                </c:pt>
                <c:pt idx="7629">
                  <c:v>12.400422481780399</c:v>
                </c:pt>
                <c:pt idx="7630">
                  <c:v>12.4011174250269</c:v>
                </c:pt>
                <c:pt idx="7631">
                  <c:v>12.401778447400099</c:v>
                </c:pt>
                <c:pt idx="7632">
                  <c:v>12.4025407867545</c:v>
                </c:pt>
                <c:pt idx="7633">
                  <c:v>12.4032985834986</c:v>
                </c:pt>
                <c:pt idx="7634">
                  <c:v>12.4037641327608</c:v>
                </c:pt>
                <c:pt idx="7635">
                  <c:v>12.4042843990302</c:v>
                </c:pt>
                <c:pt idx="7636">
                  <c:v>12.405096165340399</c:v>
                </c:pt>
                <c:pt idx="7637">
                  <c:v>12.405936312176699</c:v>
                </c:pt>
                <c:pt idx="7638">
                  <c:v>12.406727028670099</c:v>
                </c:pt>
                <c:pt idx="7639">
                  <c:v>12.4075156126225</c:v>
                </c:pt>
                <c:pt idx="7640">
                  <c:v>12.4084585172233</c:v>
                </c:pt>
                <c:pt idx="7641">
                  <c:v>12.4093877630457</c:v>
                </c:pt>
                <c:pt idx="7642">
                  <c:v>12.410257338508501</c:v>
                </c:pt>
                <c:pt idx="7643">
                  <c:v>12.411120593102799</c:v>
                </c:pt>
                <c:pt idx="7644">
                  <c:v>12.411991622892</c:v>
                </c:pt>
                <c:pt idx="7645">
                  <c:v>12.4128645248617</c:v>
                </c:pt>
                <c:pt idx="7646">
                  <c:v>12.413750071000299</c:v>
                </c:pt>
                <c:pt idx="7647">
                  <c:v>12.4146000986606</c:v>
                </c:pt>
                <c:pt idx="7648">
                  <c:v>12.4154441696516</c:v>
                </c:pt>
                <c:pt idx="7649">
                  <c:v>12.4161876985207</c:v>
                </c:pt>
                <c:pt idx="7650">
                  <c:v>12.416921491337</c:v>
                </c:pt>
                <c:pt idx="7651">
                  <c:v>12.4177446082647</c:v>
                </c:pt>
                <c:pt idx="7652">
                  <c:v>12.418584679898601</c:v>
                </c:pt>
                <c:pt idx="7653">
                  <c:v>12.419428352686801</c:v>
                </c:pt>
                <c:pt idx="7654">
                  <c:v>12.420473530937601</c:v>
                </c:pt>
                <c:pt idx="7655">
                  <c:v>12.420955010364899</c:v>
                </c:pt>
                <c:pt idx="7656">
                  <c:v>12.421429580439</c:v>
                </c:pt>
                <c:pt idx="7657">
                  <c:v>12.4217674959697</c:v>
                </c:pt>
                <c:pt idx="7658">
                  <c:v>12.422098442427799</c:v>
                </c:pt>
                <c:pt idx="7659">
                  <c:v>12.4228318271972</c:v>
                </c:pt>
                <c:pt idx="7660">
                  <c:v>12.423248390821501</c:v>
                </c:pt>
                <c:pt idx="7661">
                  <c:v>12.4236587017728</c:v>
                </c:pt>
                <c:pt idx="7662">
                  <c:v>12.4240716084316</c:v>
                </c:pt>
                <c:pt idx="7663">
                  <c:v>12.4202962370493</c:v>
                </c:pt>
                <c:pt idx="7664">
                  <c:v>12.4165100661991</c:v>
                </c:pt>
                <c:pt idx="7665">
                  <c:v>12.4128723104826</c:v>
                </c:pt>
                <c:pt idx="7666">
                  <c:v>12.409234777756801</c:v>
                </c:pt>
                <c:pt idx="7667">
                  <c:v>12.4102133223534</c:v>
                </c:pt>
                <c:pt idx="7668">
                  <c:v>12.410923558030399</c:v>
                </c:pt>
                <c:pt idx="7669">
                  <c:v>12.411702174556501</c:v>
                </c:pt>
                <c:pt idx="7670">
                  <c:v>12.412483680378701</c:v>
                </c:pt>
                <c:pt idx="7671">
                  <c:v>12.4133478498235</c:v>
                </c:pt>
                <c:pt idx="7672">
                  <c:v>12.414338873778499</c:v>
                </c:pt>
                <c:pt idx="7673">
                  <c:v>12.415320204310699</c:v>
                </c:pt>
                <c:pt idx="7674">
                  <c:v>12.416297563091399</c:v>
                </c:pt>
                <c:pt idx="7675">
                  <c:v>12.417371960489101</c:v>
                </c:pt>
                <c:pt idx="7676">
                  <c:v>12.4183828806117</c:v>
                </c:pt>
                <c:pt idx="7677">
                  <c:v>12.4194252458365</c:v>
                </c:pt>
                <c:pt idx="7678">
                  <c:v>12.420441710018499</c:v>
                </c:pt>
                <c:pt idx="7679">
                  <c:v>12.4213912647937</c:v>
                </c:pt>
                <c:pt idx="7680">
                  <c:v>12.4221575615276</c:v>
                </c:pt>
                <c:pt idx="7681">
                  <c:v>12.422776692462</c:v>
                </c:pt>
                <c:pt idx="7682">
                  <c:v>12.423366133092101</c:v>
                </c:pt>
                <c:pt idx="7683">
                  <c:v>12.4242755558683</c:v>
                </c:pt>
                <c:pt idx="7684">
                  <c:v>12.4249814734293</c:v>
                </c:pt>
                <c:pt idx="7685">
                  <c:v>12.425721566970299</c:v>
                </c:pt>
                <c:pt idx="7686">
                  <c:v>12.4264967894057</c:v>
                </c:pt>
                <c:pt idx="7687">
                  <c:v>12.4274147838576</c:v>
                </c:pt>
                <c:pt idx="7688">
                  <c:v>12.4283907294231</c:v>
                </c:pt>
                <c:pt idx="7689">
                  <c:v>12.428988488818</c:v>
                </c:pt>
                <c:pt idx="7690">
                  <c:v>12.429045832538</c:v>
                </c:pt>
                <c:pt idx="7691">
                  <c:v>12.428984358705501</c:v>
                </c:pt>
                <c:pt idx="7692">
                  <c:v>12.4289223127164</c:v>
                </c:pt>
                <c:pt idx="7693">
                  <c:v>12.4288984922481</c:v>
                </c:pt>
                <c:pt idx="7694">
                  <c:v>12.428706504810201</c:v>
                </c:pt>
                <c:pt idx="7695">
                  <c:v>12.428522515396001</c:v>
                </c:pt>
                <c:pt idx="7696">
                  <c:v>12.4283517688703</c:v>
                </c:pt>
                <c:pt idx="7697">
                  <c:v>12.4281799597721</c:v>
                </c:pt>
                <c:pt idx="7698">
                  <c:v>12.427967987105299</c:v>
                </c:pt>
                <c:pt idx="7699">
                  <c:v>12.428339194736999</c:v>
                </c:pt>
                <c:pt idx="7700">
                  <c:v>12.428824677778</c:v>
                </c:pt>
                <c:pt idx="7701">
                  <c:v>12.429245002976799</c:v>
                </c:pt>
                <c:pt idx="7702">
                  <c:v>12.428478066785299</c:v>
                </c:pt>
                <c:pt idx="7703">
                  <c:v>12.4275452085203</c:v>
                </c:pt>
                <c:pt idx="7704">
                  <c:v>12.4278607753683</c:v>
                </c:pt>
                <c:pt idx="7705">
                  <c:v>12.4282256281004</c:v>
                </c:pt>
                <c:pt idx="7706">
                  <c:v>12.4286848081148</c:v>
                </c:pt>
                <c:pt idx="7707">
                  <c:v>12.4291512071516</c:v>
                </c:pt>
                <c:pt idx="7708">
                  <c:v>12.429626731352201</c:v>
                </c:pt>
                <c:pt idx="7709">
                  <c:v>12.4300773619696</c:v>
                </c:pt>
                <c:pt idx="7710">
                  <c:v>12.430550458657301</c:v>
                </c:pt>
                <c:pt idx="7711">
                  <c:v>12.4310872394566</c:v>
                </c:pt>
                <c:pt idx="7712">
                  <c:v>12.4316532014636</c:v>
                </c:pt>
                <c:pt idx="7713">
                  <c:v>12.432385469539099</c:v>
                </c:pt>
                <c:pt idx="7714">
                  <c:v>12.433130570757299</c:v>
                </c:pt>
                <c:pt idx="7715">
                  <c:v>12.433859566987699</c:v>
                </c:pt>
                <c:pt idx="7716">
                  <c:v>12.4346516628499</c:v>
                </c:pt>
                <c:pt idx="7717">
                  <c:v>12.435481888058201</c:v>
                </c:pt>
                <c:pt idx="7718">
                  <c:v>12.436305895471801</c:v>
                </c:pt>
                <c:pt idx="7719">
                  <c:v>12.437140373110701</c:v>
                </c:pt>
                <c:pt idx="7720">
                  <c:v>12.4379886575594</c:v>
                </c:pt>
                <c:pt idx="7721">
                  <c:v>12.438806878528201</c:v>
                </c:pt>
                <c:pt idx="7722">
                  <c:v>12.4397596577213</c:v>
                </c:pt>
                <c:pt idx="7723">
                  <c:v>12.440725246887601</c:v>
                </c:pt>
                <c:pt idx="7724">
                  <c:v>12.4416836175601</c:v>
                </c:pt>
                <c:pt idx="7725">
                  <c:v>12.442267680515201</c:v>
                </c:pt>
                <c:pt idx="7726">
                  <c:v>12.442852124862</c:v>
                </c:pt>
                <c:pt idx="7727">
                  <c:v>12.4432805370779</c:v>
                </c:pt>
                <c:pt idx="7728">
                  <c:v>12.4435940843815</c:v>
                </c:pt>
                <c:pt idx="7729">
                  <c:v>12.443725287000101</c:v>
                </c:pt>
                <c:pt idx="7730">
                  <c:v>12.443886073807199</c:v>
                </c:pt>
                <c:pt idx="7731">
                  <c:v>12.4437843600174</c:v>
                </c:pt>
                <c:pt idx="7732">
                  <c:v>12.4436859933777</c:v>
                </c:pt>
                <c:pt idx="7733">
                  <c:v>12.443581161071</c:v>
                </c:pt>
                <c:pt idx="7734">
                  <c:v>12.443460606115901</c:v>
                </c:pt>
                <c:pt idx="7735">
                  <c:v>12.4434178070976</c:v>
                </c:pt>
                <c:pt idx="7736">
                  <c:v>12.4436417106507</c:v>
                </c:pt>
                <c:pt idx="7737">
                  <c:v>12.4438690107354</c:v>
                </c:pt>
                <c:pt idx="7738">
                  <c:v>12.444151204902999</c:v>
                </c:pt>
                <c:pt idx="7739">
                  <c:v>12.444558047716701</c:v>
                </c:pt>
                <c:pt idx="7740">
                  <c:v>12.444957537576</c:v>
                </c:pt>
                <c:pt idx="7741">
                  <c:v>12.4453718790846</c:v>
                </c:pt>
                <c:pt idx="7742">
                  <c:v>12.445910038874599</c:v>
                </c:pt>
                <c:pt idx="7743">
                  <c:v>12.446158259285999</c:v>
                </c:pt>
                <c:pt idx="7744">
                  <c:v>12.446347019898299</c:v>
                </c:pt>
                <c:pt idx="7745">
                  <c:v>12.446543629006801</c:v>
                </c:pt>
                <c:pt idx="7746">
                  <c:v>12.4470161155947</c:v>
                </c:pt>
                <c:pt idx="7747">
                  <c:v>12.4475098708169</c:v>
                </c:pt>
                <c:pt idx="7748">
                  <c:v>12.4479681777329</c:v>
                </c:pt>
                <c:pt idx="7749">
                  <c:v>12.447502449240099</c:v>
                </c:pt>
                <c:pt idx="7750">
                  <c:v>12.4465911783876</c:v>
                </c:pt>
                <c:pt idx="7751">
                  <c:v>12.4456792381363</c:v>
                </c:pt>
                <c:pt idx="7752">
                  <c:v>12.4447569346172</c:v>
                </c:pt>
                <c:pt idx="7753">
                  <c:v>12.443841627202399</c:v>
                </c:pt>
                <c:pt idx="7754">
                  <c:v>12.4430225316411</c:v>
                </c:pt>
                <c:pt idx="7755">
                  <c:v>12.443043006959</c:v>
                </c:pt>
                <c:pt idx="7756">
                  <c:v>12.443134166676501</c:v>
                </c:pt>
                <c:pt idx="7757">
                  <c:v>12.444300911625399</c:v>
                </c:pt>
                <c:pt idx="7758">
                  <c:v>12.445432196297</c:v>
                </c:pt>
                <c:pt idx="7759">
                  <c:v>12.4454951543795</c:v>
                </c:pt>
                <c:pt idx="7760">
                  <c:v>12.4455126336179</c:v>
                </c:pt>
                <c:pt idx="7761">
                  <c:v>12.4455218979994</c:v>
                </c:pt>
                <c:pt idx="7762">
                  <c:v>12.445662884521401</c:v>
                </c:pt>
                <c:pt idx="7763">
                  <c:v>12.446397481431701</c:v>
                </c:pt>
                <c:pt idx="7764">
                  <c:v>12.4470166514278</c:v>
                </c:pt>
                <c:pt idx="7765">
                  <c:v>12.4476565200181</c:v>
                </c:pt>
                <c:pt idx="7766">
                  <c:v>12.448304101633701</c:v>
                </c:pt>
                <c:pt idx="7767">
                  <c:v>12.4489565368581</c:v>
                </c:pt>
                <c:pt idx="7768">
                  <c:v>12.4496090589391</c:v>
                </c:pt>
                <c:pt idx="7769">
                  <c:v>12.4502075696404</c:v>
                </c:pt>
                <c:pt idx="7770">
                  <c:v>12.4508557902526</c:v>
                </c:pt>
                <c:pt idx="7771">
                  <c:v>12.451530834319</c:v>
                </c:pt>
                <c:pt idx="7772">
                  <c:v>12.4522015017074</c:v>
                </c:pt>
                <c:pt idx="7773">
                  <c:v>12.4530760065945</c:v>
                </c:pt>
                <c:pt idx="7774">
                  <c:v>12.453960120180501</c:v>
                </c:pt>
                <c:pt idx="7775">
                  <c:v>12.4548357241431</c:v>
                </c:pt>
                <c:pt idx="7776">
                  <c:v>12.4557146880059</c:v>
                </c:pt>
                <c:pt idx="7777">
                  <c:v>12.457347915204201</c:v>
                </c:pt>
                <c:pt idx="7778">
                  <c:v>12.458836673490501</c:v>
                </c:pt>
                <c:pt idx="7779">
                  <c:v>12.4603459774429</c:v>
                </c:pt>
                <c:pt idx="7780">
                  <c:v>12.461755716112901</c:v>
                </c:pt>
                <c:pt idx="7781">
                  <c:v>12.463197920099301</c:v>
                </c:pt>
                <c:pt idx="7782">
                  <c:v>12.464623036853199</c:v>
                </c:pt>
                <c:pt idx="7783">
                  <c:v>12.466018775315099</c:v>
                </c:pt>
                <c:pt idx="7784">
                  <c:v>12.467418461329</c:v>
                </c:pt>
                <c:pt idx="7785">
                  <c:v>12.468844984400301</c:v>
                </c:pt>
                <c:pt idx="7786">
                  <c:v>12.4704034118871</c:v>
                </c:pt>
                <c:pt idx="7787">
                  <c:v>12.4718941402728</c:v>
                </c:pt>
                <c:pt idx="7788">
                  <c:v>12.4730738071286</c:v>
                </c:pt>
                <c:pt idx="7789">
                  <c:v>12.4741812159576</c:v>
                </c:pt>
                <c:pt idx="7790">
                  <c:v>12.475336160208901</c:v>
                </c:pt>
                <c:pt idx="7791">
                  <c:v>12.476545329151399</c:v>
                </c:pt>
                <c:pt idx="7792">
                  <c:v>12.47777183068</c:v>
                </c:pt>
                <c:pt idx="7793">
                  <c:v>12.4792462332454</c:v>
                </c:pt>
                <c:pt idx="7794">
                  <c:v>12.480702960252801</c:v>
                </c:pt>
                <c:pt idx="7795">
                  <c:v>12.482178774662399</c:v>
                </c:pt>
                <c:pt idx="7796">
                  <c:v>12.4834497195704</c:v>
                </c:pt>
                <c:pt idx="7797">
                  <c:v>12.484739791454</c:v>
                </c:pt>
                <c:pt idx="7798">
                  <c:v>12.4861935583664</c:v>
                </c:pt>
                <c:pt idx="7799">
                  <c:v>12.4875282146402</c:v>
                </c:pt>
                <c:pt idx="7800">
                  <c:v>12.488878360832301</c:v>
                </c:pt>
                <c:pt idx="7801">
                  <c:v>12.4903196175879</c:v>
                </c:pt>
                <c:pt idx="7802">
                  <c:v>12.491915814799899</c:v>
                </c:pt>
                <c:pt idx="7803">
                  <c:v>12.4935439843059</c:v>
                </c:pt>
                <c:pt idx="7804">
                  <c:v>12.495324401082801</c:v>
                </c:pt>
                <c:pt idx="7805">
                  <c:v>12.497130532482901</c:v>
                </c:pt>
                <c:pt idx="7806">
                  <c:v>12.498921372377399</c:v>
                </c:pt>
                <c:pt idx="7807">
                  <c:v>12.500717903479901</c:v>
                </c:pt>
                <c:pt idx="7808">
                  <c:v>12.5025287107501</c:v>
                </c:pt>
                <c:pt idx="7809">
                  <c:v>12.5043518887417</c:v>
                </c:pt>
                <c:pt idx="7810">
                  <c:v>12.5062200369488</c:v>
                </c:pt>
                <c:pt idx="7811">
                  <c:v>12.508068133848999</c:v>
                </c:pt>
                <c:pt idx="7812">
                  <c:v>12.5098616812122</c:v>
                </c:pt>
                <c:pt idx="7813">
                  <c:v>12.5117765474115</c:v>
                </c:pt>
                <c:pt idx="7814">
                  <c:v>12.513931158936</c:v>
                </c:pt>
                <c:pt idx="7815">
                  <c:v>12.5161096642969</c:v>
                </c:pt>
                <c:pt idx="7816">
                  <c:v>12.518326909065699</c:v>
                </c:pt>
                <c:pt idx="7817">
                  <c:v>12.520315543787801</c:v>
                </c:pt>
                <c:pt idx="7818">
                  <c:v>12.522367264352299</c:v>
                </c:pt>
                <c:pt idx="7819">
                  <c:v>12.524164444409299</c:v>
                </c:pt>
                <c:pt idx="7820">
                  <c:v>12.5259222052753</c:v>
                </c:pt>
                <c:pt idx="7821">
                  <c:v>12.527702550361401</c:v>
                </c:pt>
                <c:pt idx="7822">
                  <c:v>12.529493610789499</c:v>
                </c:pt>
                <c:pt idx="7823">
                  <c:v>12.5324083578016</c:v>
                </c:pt>
                <c:pt idx="7824">
                  <c:v>12.5353386181297</c:v>
                </c:pt>
                <c:pt idx="7825">
                  <c:v>12.537131429755901</c:v>
                </c:pt>
                <c:pt idx="7826">
                  <c:v>12.538960019048</c:v>
                </c:pt>
                <c:pt idx="7827">
                  <c:v>12.5408374261552</c:v>
                </c:pt>
                <c:pt idx="7828">
                  <c:v>12.5428267702992</c:v>
                </c:pt>
                <c:pt idx="7829">
                  <c:v>12.5448094937608</c:v>
                </c:pt>
                <c:pt idx="7830">
                  <c:v>12.546803287918401</c:v>
                </c:pt>
                <c:pt idx="7831">
                  <c:v>12.5499518505118</c:v>
                </c:pt>
                <c:pt idx="7832">
                  <c:v>12.553097720421899</c:v>
                </c:pt>
                <c:pt idx="7833">
                  <c:v>12.5550501424063</c:v>
                </c:pt>
                <c:pt idx="7834">
                  <c:v>12.556917072327099</c:v>
                </c:pt>
                <c:pt idx="7835">
                  <c:v>12.558791767684401</c:v>
                </c:pt>
                <c:pt idx="7836">
                  <c:v>12.5606780451195</c:v>
                </c:pt>
                <c:pt idx="7837">
                  <c:v>12.562568855056201</c:v>
                </c:pt>
                <c:pt idx="7838">
                  <c:v>12.5644449254603</c:v>
                </c:pt>
                <c:pt idx="7839">
                  <c:v>12.566337352205</c:v>
                </c:pt>
                <c:pt idx="7840">
                  <c:v>12.568306218753399</c:v>
                </c:pt>
                <c:pt idx="7841">
                  <c:v>12.570276186824801</c:v>
                </c:pt>
                <c:pt idx="7842">
                  <c:v>12.572215787165799</c:v>
                </c:pt>
                <c:pt idx="7843">
                  <c:v>12.5741284681461</c:v>
                </c:pt>
                <c:pt idx="7844">
                  <c:v>12.5759701473223</c:v>
                </c:pt>
                <c:pt idx="7845">
                  <c:v>12.5778248701499</c:v>
                </c:pt>
                <c:pt idx="7846">
                  <c:v>12.5796235142518</c:v>
                </c:pt>
                <c:pt idx="7847">
                  <c:v>12.581414953254701</c:v>
                </c:pt>
                <c:pt idx="7848">
                  <c:v>12.583218403738501</c:v>
                </c:pt>
                <c:pt idx="7849">
                  <c:v>12.585034425987701</c:v>
                </c:pt>
                <c:pt idx="7850">
                  <c:v>12.586783454531201</c:v>
                </c:pt>
                <c:pt idx="7851">
                  <c:v>12.588517821310599</c:v>
                </c:pt>
                <c:pt idx="7852">
                  <c:v>12.5902117930813</c:v>
                </c:pt>
                <c:pt idx="7853">
                  <c:v>12.591905004066501</c:v>
                </c:pt>
                <c:pt idx="7854">
                  <c:v>12.5935771503726</c:v>
                </c:pt>
                <c:pt idx="7855">
                  <c:v>12.5953477598713</c:v>
                </c:pt>
                <c:pt idx="7856">
                  <c:v>12.597125007296601</c:v>
                </c:pt>
                <c:pt idx="7857">
                  <c:v>12.598795780539399</c:v>
                </c:pt>
                <c:pt idx="7858">
                  <c:v>12.600473301317001</c:v>
                </c:pt>
                <c:pt idx="7859">
                  <c:v>12.6021720275827</c:v>
                </c:pt>
                <c:pt idx="7860">
                  <c:v>12.603890531063399</c:v>
                </c:pt>
                <c:pt idx="7861">
                  <c:v>12.605624522469601</c:v>
                </c:pt>
                <c:pt idx="7862">
                  <c:v>12.607401660608</c:v>
                </c:pt>
                <c:pt idx="7863">
                  <c:v>12.6092401670656</c:v>
                </c:pt>
                <c:pt idx="7864">
                  <c:v>12.6110703904105</c:v>
                </c:pt>
                <c:pt idx="7865">
                  <c:v>12.612903730844</c:v>
                </c:pt>
                <c:pt idx="7866">
                  <c:v>12.614759264100901</c:v>
                </c:pt>
                <c:pt idx="7867">
                  <c:v>12.6166684636882</c:v>
                </c:pt>
                <c:pt idx="7868">
                  <c:v>12.6187696146424</c:v>
                </c:pt>
                <c:pt idx="7869">
                  <c:v>12.6208645467257</c:v>
                </c:pt>
                <c:pt idx="7870">
                  <c:v>12.6229628600945</c:v>
                </c:pt>
                <c:pt idx="7871">
                  <c:v>12.625098619073</c:v>
                </c:pt>
                <c:pt idx="7872">
                  <c:v>12.627323906060999</c:v>
                </c:pt>
                <c:pt idx="7873">
                  <c:v>12.6295561247622</c:v>
                </c:pt>
                <c:pt idx="7874">
                  <c:v>12.6316894595913</c:v>
                </c:pt>
                <c:pt idx="7875">
                  <c:v>12.6329316994861</c:v>
                </c:pt>
                <c:pt idx="7876">
                  <c:v>12.6342387234525</c:v>
                </c:pt>
                <c:pt idx="7877">
                  <c:v>12.635545266805201</c:v>
                </c:pt>
                <c:pt idx="7878">
                  <c:v>12.636901877811701</c:v>
                </c:pt>
                <c:pt idx="7879">
                  <c:v>12.638259910132801</c:v>
                </c:pt>
                <c:pt idx="7880">
                  <c:v>12.6396258552956</c:v>
                </c:pt>
                <c:pt idx="7881">
                  <c:v>12.6409966703146</c:v>
                </c:pt>
                <c:pt idx="7882">
                  <c:v>12.642382274518001</c:v>
                </c:pt>
                <c:pt idx="7883">
                  <c:v>12.6438615807883</c:v>
                </c:pt>
                <c:pt idx="7884">
                  <c:v>12.645303918389899</c:v>
                </c:pt>
                <c:pt idx="7885">
                  <c:v>12.6467753564798</c:v>
                </c:pt>
                <c:pt idx="7886">
                  <c:v>12.6482530401129</c:v>
                </c:pt>
                <c:pt idx="7887">
                  <c:v>12.649015886673601</c:v>
                </c:pt>
                <c:pt idx="7888">
                  <c:v>12.6498699016985</c:v>
                </c:pt>
                <c:pt idx="7889">
                  <c:v>12.650713043399399</c:v>
                </c:pt>
                <c:pt idx="7890">
                  <c:v>12.6515576027679</c:v>
                </c:pt>
                <c:pt idx="7891">
                  <c:v>12.6531675418137</c:v>
                </c:pt>
                <c:pt idx="7892">
                  <c:v>12.654776944243601</c:v>
                </c:pt>
                <c:pt idx="7893">
                  <c:v>12.6563915333965</c:v>
                </c:pt>
                <c:pt idx="7894">
                  <c:v>12.6580046348442</c:v>
                </c:pt>
                <c:pt idx="7895">
                  <c:v>12.6590746320314</c:v>
                </c:pt>
                <c:pt idx="7896">
                  <c:v>12.6601126069342</c:v>
                </c:pt>
                <c:pt idx="7897">
                  <c:v>12.6610849460923</c:v>
                </c:pt>
                <c:pt idx="7898">
                  <c:v>12.6574056960905</c:v>
                </c:pt>
                <c:pt idx="7899">
                  <c:v>12.6550728424052</c:v>
                </c:pt>
                <c:pt idx="7900">
                  <c:v>12.6534118678849</c:v>
                </c:pt>
                <c:pt idx="7901">
                  <c:v>12.651998277468801</c:v>
                </c:pt>
                <c:pt idx="7902">
                  <c:v>12.650508232775699</c:v>
                </c:pt>
                <c:pt idx="7903">
                  <c:v>12.649045341406699</c:v>
                </c:pt>
                <c:pt idx="7904">
                  <c:v>12.647030766615</c:v>
                </c:pt>
                <c:pt idx="7905">
                  <c:v>12.644967662838701</c:v>
                </c:pt>
                <c:pt idx="7906">
                  <c:v>12.6434705625443</c:v>
                </c:pt>
                <c:pt idx="7907">
                  <c:v>12.6419701374707</c:v>
                </c:pt>
                <c:pt idx="7908">
                  <c:v>12.640429197472701</c:v>
                </c:pt>
                <c:pt idx="7909">
                  <c:v>12.638131167757701</c:v>
                </c:pt>
                <c:pt idx="7910">
                  <c:v>12.636066236590599</c:v>
                </c:pt>
                <c:pt idx="7911">
                  <c:v>12.633992173192601</c:v>
                </c:pt>
                <c:pt idx="7912">
                  <c:v>12.6319471270306</c:v>
                </c:pt>
                <c:pt idx="7913">
                  <c:v>12.629917749155499</c:v>
                </c:pt>
                <c:pt idx="7914">
                  <c:v>12.6278735244769</c:v>
                </c:pt>
                <c:pt idx="7915">
                  <c:v>12.6258296254494</c:v>
                </c:pt>
                <c:pt idx="7916">
                  <c:v>12.6237653448859</c:v>
                </c:pt>
                <c:pt idx="7917">
                  <c:v>12.621670857744601</c:v>
                </c:pt>
                <c:pt idx="7918">
                  <c:v>12.6195949576096</c:v>
                </c:pt>
                <c:pt idx="7919">
                  <c:v>12.6175155490824</c:v>
                </c:pt>
                <c:pt idx="7920">
                  <c:v>12.615449019568899</c:v>
                </c:pt>
                <c:pt idx="7921">
                  <c:v>12.6134030662512</c:v>
                </c:pt>
                <c:pt idx="7922">
                  <c:v>12.611346993249301</c:v>
                </c:pt>
                <c:pt idx="7923">
                  <c:v>12.609494537296101</c:v>
                </c:pt>
                <c:pt idx="7924">
                  <c:v>12.607745598045</c:v>
                </c:pt>
                <c:pt idx="7925">
                  <c:v>12.605854653662099</c:v>
                </c:pt>
                <c:pt idx="7926">
                  <c:v>12.603961363962</c:v>
                </c:pt>
                <c:pt idx="7927">
                  <c:v>12.6020685924631</c:v>
                </c:pt>
                <c:pt idx="7928">
                  <c:v>12.6007254380654</c:v>
                </c:pt>
                <c:pt idx="7929">
                  <c:v>12.5993790030931</c:v>
                </c:pt>
                <c:pt idx="7930">
                  <c:v>12.5980662521201</c:v>
                </c:pt>
                <c:pt idx="7931">
                  <c:v>12.597058922590801</c:v>
                </c:pt>
                <c:pt idx="7932">
                  <c:v>12.5960625863065</c:v>
                </c:pt>
                <c:pt idx="7933">
                  <c:v>12.5950168464404</c:v>
                </c:pt>
                <c:pt idx="7934">
                  <c:v>12.5940512999539</c:v>
                </c:pt>
                <c:pt idx="7935">
                  <c:v>12.5932827510505</c:v>
                </c:pt>
                <c:pt idx="7936">
                  <c:v>12.5922145749736</c:v>
                </c:pt>
                <c:pt idx="7937">
                  <c:v>12.5911555261447</c:v>
                </c:pt>
                <c:pt idx="7938">
                  <c:v>12.590099913241099</c:v>
                </c:pt>
                <c:pt idx="7939">
                  <c:v>12.5890629972269</c:v>
                </c:pt>
                <c:pt idx="7940">
                  <c:v>12.588097232359701</c:v>
                </c:pt>
                <c:pt idx="7941">
                  <c:v>12.587108239750499</c:v>
                </c:pt>
                <c:pt idx="7942">
                  <c:v>12.586093948009101</c:v>
                </c:pt>
                <c:pt idx="7943">
                  <c:v>12.585082284612399</c:v>
                </c:pt>
                <c:pt idx="7944">
                  <c:v>12.5841111752905</c:v>
                </c:pt>
                <c:pt idx="7945">
                  <c:v>12.583131065111999</c:v>
                </c:pt>
                <c:pt idx="7946">
                  <c:v>12.5821811744049</c:v>
                </c:pt>
                <c:pt idx="7947">
                  <c:v>12.581154228496899</c:v>
                </c:pt>
                <c:pt idx="7948">
                  <c:v>12.580075336595799</c:v>
                </c:pt>
                <c:pt idx="7949">
                  <c:v>12.578998859738901</c:v>
                </c:pt>
                <c:pt idx="7950">
                  <c:v>12.5779324289178</c:v>
                </c:pt>
                <c:pt idx="7951">
                  <c:v>12.576890350839999</c:v>
                </c:pt>
                <c:pt idx="7952">
                  <c:v>12.5759498747138</c:v>
                </c:pt>
                <c:pt idx="7953">
                  <c:v>12.574885098605099</c:v>
                </c:pt>
                <c:pt idx="7954">
                  <c:v>12.573825647525901</c:v>
                </c:pt>
                <c:pt idx="7955">
                  <c:v>12.5728905549194</c:v>
                </c:pt>
                <c:pt idx="7956">
                  <c:v>12.5719559449591</c:v>
                </c:pt>
                <c:pt idx="7957">
                  <c:v>12.5710615396614</c:v>
                </c:pt>
                <c:pt idx="7958">
                  <c:v>12.5702410865355</c:v>
                </c:pt>
                <c:pt idx="7959">
                  <c:v>12.5694473397128</c:v>
                </c:pt>
                <c:pt idx="7960">
                  <c:v>12.5686862158714</c:v>
                </c:pt>
                <c:pt idx="7961">
                  <c:v>12.567944654007199</c:v>
                </c:pt>
                <c:pt idx="7962">
                  <c:v>12.567187369638701</c:v>
                </c:pt>
                <c:pt idx="7963">
                  <c:v>12.566433437715499</c:v>
                </c:pt>
                <c:pt idx="7964">
                  <c:v>12.5656952574603</c:v>
                </c:pt>
                <c:pt idx="7965">
                  <c:v>12.564961386232101</c:v>
                </c:pt>
                <c:pt idx="7966">
                  <c:v>12.5641483331132</c:v>
                </c:pt>
                <c:pt idx="7967">
                  <c:v>12.563530174559199</c:v>
                </c:pt>
                <c:pt idx="7968">
                  <c:v>12.562775868622699</c:v>
                </c:pt>
                <c:pt idx="7969">
                  <c:v>12.5619998791139</c:v>
                </c:pt>
                <c:pt idx="7970">
                  <c:v>12.5611999465262</c:v>
                </c:pt>
                <c:pt idx="7971">
                  <c:v>12.560388582735399</c:v>
                </c:pt>
                <c:pt idx="7972">
                  <c:v>12.559647346153399</c:v>
                </c:pt>
                <c:pt idx="7973">
                  <c:v>12.5589224844973</c:v>
                </c:pt>
                <c:pt idx="7974">
                  <c:v>12.5582629342827</c:v>
                </c:pt>
                <c:pt idx="7975">
                  <c:v>12.557739850420701</c:v>
                </c:pt>
                <c:pt idx="7976">
                  <c:v>12.557259297538</c:v>
                </c:pt>
                <c:pt idx="7977">
                  <c:v>12.556785514387499</c:v>
                </c:pt>
                <c:pt idx="7978">
                  <c:v>12.5563790608212</c:v>
                </c:pt>
                <c:pt idx="7979">
                  <c:v>12.5559656726847</c:v>
                </c:pt>
                <c:pt idx="7980">
                  <c:v>12.5555747998092</c:v>
                </c:pt>
                <c:pt idx="7981">
                  <c:v>12.555204059586099</c:v>
                </c:pt>
                <c:pt idx="7982">
                  <c:v>12.5548519567963</c:v>
                </c:pt>
                <c:pt idx="7983">
                  <c:v>12.5543756455174</c:v>
                </c:pt>
                <c:pt idx="7984">
                  <c:v>12.5539056696619</c:v>
                </c:pt>
                <c:pt idx="7985">
                  <c:v>12.5534406004801</c:v>
                </c:pt>
                <c:pt idx="7986">
                  <c:v>12.5529790092149</c:v>
                </c:pt>
                <c:pt idx="7987">
                  <c:v>12.5525099303588</c:v>
                </c:pt>
                <c:pt idx="7988">
                  <c:v>12.551988489395599</c:v>
                </c:pt>
                <c:pt idx="7989">
                  <c:v>12.551493391606201</c:v>
                </c:pt>
                <c:pt idx="7990">
                  <c:v>12.550991260128299</c:v>
                </c:pt>
                <c:pt idx="7991">
                  <c:v>12.550537374627901</c:v>
                </c:pt>
                <c:pt idx="7992">
                  <c:v>12.550078066844501</c:v>
                </c:pt>
                <c:pt idx="7993">
                  <c:v>12.549628935726799</c:v>
                </c:pt>
                <c:pt idx="7994">
                  <c:v>12.549206629921599</c:v>
                </c:pt>
                <c:pt idx="7995">
                  <c:v>12.548822146387201</c:v>
                </c:pt>
                <c:pt idx="7996">
                  <c:v>12.548437816781099</c:v>
                </c:pt>
                <c:pt idx="7997">
                  <c:v>12.548055073398301</c:v>
                </c:pt>
                <c:pt idx="7998">
                  <c:v>12.547690607314401</c:v>
                </c:pt>
                <c:pt idx="7999">
                  <c:v>12.5473363140646</c:v>
                </c:pt>
                <c:pt idx="8000">
                  <c:v>12.547019851960901</c:v>
                </c:pt>
                <c:pt idx="8001">
                  <c:v>12.545343030738801</c:v>
                </c:pt>
                <c:pt idx="8002">
                  <c:v>12.544540389746301</c:v>
                </c:pt>
                <c:pt idx="8003">
                  <c:v>12.5436144860446</c:v>
                </c:pt>
                <c:pt idx="8004">
                  <c:v>12.542830553231999</c:v>
                </c:pt>
                <c:pt idx="8005">
                  <c:v>12.542038309651399</c:v>
                </c:pt>
                <c:pt idx="8006">
                  <c:v>12.541575582562301</c:v>
                </c:pt>
                <c:pt idx="8007">
                  <c:v>12.541116857627999</c:v>
                </c:pt>
                <c:pt idx="8008">
                  <c:v>12.540933837915301</c:v>
                </c:pt>
                <c:pt idx="8009">
                  <c:v>12.540588519066301</c:v>
                </c:pt>
                <c:pt idx="8010">
                  <c:v>12.540240682773801</c:v>
                </c:pt>
                <c:pt idx="8011">
                  <c:v>12.539002127263499</c:v>
                </c:pt>
                <c:pt idx="8012">
                  <c:v>12.5377333120332</c:v>
                </c:pt>
                <c:pt idx="8013">
                  <c:v>12.5364566484209</c:v>
                </c:pt>
                <c:pt idx="8014">
                  <c:v>12.535183580503301</c:v>
                </c:pt>
                <c:pt idx="8015">
                  <c:v>12.5340008926213</c:v>
                </c:pt>
                <c:pt idx="8016">
                  <c:v>12.5336637219976</c:v>
                </c:pt>
                <c:pt idx="8017">
                  <c:v>12.5332484748218</c:v>
                </c:pt>
                <c:pt idx="8018">
                  <c:v>12.532911255530101</c:v>
                </c:pt>
                <c:pt idx="8019">
                  <c:v>12.532579459652901</c:v>
                </c:pt>
                <c:pt idx="8020">
                  <c:v>12.5322551829891</c:v>
                </c:pt>
                <c:pt idx="8021">
                  <c:v>12.5319584526627</c:v>
                </c:pt>
                <c:pt idx="8022">
                  <c:v>12.5307703320101</c:v>
                </c:pt>
                <c:pt idx="8023">
                  <c:v>12.5295676919099</c:v>
                </c:pt>
                <c:pt idx="8024">
                  <c:v>12.5283572090357</c:v>
                </c:pt>
                <c:pt idx="8025">
                  <c:v>12.5271782410609</c:v>
                </c:pt>
                <c:pt idx="8026">
                  <c:v>12.5259794772658</c:v>
                </c:pt>
                <c:pt idx="8027">
                  <c:v>12.5247705247137</c:v>
                </c:pt>
                <c:pt idx="8028">
                  <c:v>12.523567328447699</c:v>
                </c:pt>
                <c:pt idx="8029">
                  <c:v>12.5224051589792</c:v>
                </c:pt>
                <c:pt idx="8030">
                  <c:v>12.521251463002001</c:v>
                </c:pt>
                <c:pt idx="8031">
                  <c:v>12.5201213867176</c:v>
                </c:pt>
                <c:pt idx="8032">
                  <c:v>12.5189929964996</c:v>
                </c:pt>
                <c:pt idx="8033">
                  <c:v>12.517910162244799</c:v>
                </c:pt>
                <c:pt idx="8034">
                  <c:v>12.5169286029539</c:v>
                </c:pt>
                <c:pt idx="8035">
                  <c:v>12.515315616126101</c:v>
                </c:pt>
                <c:pt idx="8036">
                  <c:v>12.513750279795101</c:v>
                </c:pt>
                <c:pt idx="8037">
                  <c:v>12.512184617524101</c:v>
                </c:pt>
                <c:pt idx="8038">
                  <c:v>12.510614116114599</c:v>
                </c:pt>
                <c:pt idx="8039">
                  <c:v>12.5091239573695</c:v>
                </c:pt>
                <c:pt idx="8040">
                  <c:v>12.507866458351</c:v>
                </c:pt>
                <c:pt idx="8041">
                  <c:v>12.506616457172401</c:v>
                </c:pt>
                <c:pt idx="8042">
                  <c:v>12.506786759366999</c:v>
                </c:pt>
                <c:pt idx="8043">
                  <c:v>12.5072657293737</c:v>
                </c:pt>
                <c:pt idx="8044">
                  <c:v>12.5076789938438</c:v>
                </c:pt>
                <c:pt idx="8045">
                  <c:v>12.5081174860002</c:v>
                </c:pt>
                <c:pt idx="8046">
                  <c:v>12.5084761209409</c:v>
                </c:pt>
                <c:pt idx="8047">
                  <c:v>12.5085621437765</c:v>
                </c:pt>
                <c:pt idx="8048">
                  <c:v>12.508688520509899</c:v>
                </c:pt>
                <c:pt idx="8049">
                  <c:v>12.508831949428901</c:v>
                </c:pt>
                <c:pt idx="8050">
                  <c:v>12.5089152992691</c:v>
                </c:pt>
                <c:pt idx="8051">
                  <c:v>12.5090750673924</c:v>
                </c:pt>
                <c:pt idx="8052">
                  <c:v>12.509232813432501</c:v>
                </c:pt>
                <c:pt idx="8053">
                  <c:v>12.509455914133801</c:v>
                </c:pt>
                <c:pt idx="8054">
                  <c:v>12.5090569378556</c:v>
                </c:pt>
                <c:pt idx="8055">
                  <c:v>12.5086688216666</c:v>
                </c:pt>
                <c:pt idx="8056">
                  <c:v>12.508399351847199</c:v>
                </c:pt>
                <c:pt idx="8057">
                  <c:v>12.508141701620399</c:v>
                </c:pt>
                <c:pt idx="8058">
                  <c:v>12.507830545241401</c:v>
                </c:pt>
                <c:pt idx="8059">
                  <c:v>12.507385193474001</c:v>
                </c:pt>
                <c:pt idx="8060">
                  <c:v>12.506957856297101</c:v>
                </c:pt>
                <c:pt idx="8061">
                  <c:v>12.5074539894776</c:v>
                </c:pt>
                <c:pt idx="8062">
                  <c:v>12.5083654189805</c:v>
                </c:pt>
                <c:pt idx="8063">
                  <c:v>12.5092834779539</c:v>
                </c:pt>
                <c:pt idx="8064">
                  <c:v>12.5102215192589</c:v>
                </c:pt>
                <c:pt idx="8065">
                  <c:v>12.511526681755401</c:v>
                </c:pt>
                <c:pt idx="8066">
                  <c:v>12.512705386484701</c:v>
                </c:pt>
                <c:pt idx="8067">
                  <c:v>12.513806832448701</c:v>
                </c:pt>
                <c:pt idx="8068">
                  <c:v>12.5153608338493</c:v>
                </c:pt>
                <c:pt idx="8069">
                  <c:v>12.516735248889701</c:v>
                </c:pt>
                <c:pt idx="8070">
                  <c:v>12.518126885020299</c:v>
                </c:pt>
                <c:pt idx="8071">
                  <c:v>12.518531052713101</c:v>
                </c:pt>
                <c:pt idx="8072">
                  <c:v>12.5192589058757</c:v>
                </c:pt>
                <c:pt idx="8073">
                  <c:v>12.519985849804</c:v>
                </c:pt>
                <c:pt idx="8074">
                  <c:v>12.520115800477599</c:v>
                </c:pt>
                <c:pt idx="8075">
                  <c:v>12.520267253362301</c:v>
                </c:pt>
                <c:pt idx="8076">
                  <c:v>12.5204449470525</c:v>
                </c:pt>
                <c:pt idx="8077">
                  <c:v>12.5206069334616</c:v>
                </c:pt>
                <c:pt idx="8078">
                  <c:v>12.5207861155454</c:v>
                </c:pt>
                <c:pt idx="8079">
                  <c:v>12.520970096716599</c:v>
                </c:pt>
                <c:pt idx="8080">
                  <c:v>12.521154021438001</c:v>
                </c:pt>
                <c:pt idx="8081">
                  <c:v>12.5215171469306</c:v>
                </c:pt>
                <c:pt idx="8082">
                  <c:v>12.5229260911963</c:v>
                </c:pt>
                <c:pt idx="8083">
                  <c:v>12.5243253511407</c:v>
                </c:pt>
                <c:pt idx="8084">
                  <c:v>12.525611929936099</c:v>
                </c:pt>
                <c:pt idx="8085">
                  <c:v>12.5265476329291</c:v>
                </c:pt>
                <c:pt idx="8086">
                  <c:v>12.527353517547301</c:v>
                </c:pt>
                <c:pt idx="8087">
                  <c:v>12.5281612533283</c:v>
                </c:pt>
                <c:pt idx="8088">
                  <c:v>12.5289708672928</c:v>
                </c:pt>
                <c:pt idx="8089">
                  <c:v>12.529728844230901</c:v>
                </c:pt>
                <c:pt idx="8090">
                  <c:v>12.5296821573843</c:v>
                </c:pt>
                <c:pt idx="8091">
                  <c:v>12.528519865626199</c:v>
                </c:pt>
                <c:pt idx="8092">
                  <c:v>12.527763601689299</c:v>
                </c:pt>
                <c:pt idx="8093">
                  <c:v>12.527002025659501</c:v>
                </c:pt>
                <c:pt idx="8094">
                  <c:v>12.5262237968044</c:v>
                </c:pt>
                <c:pt idx="8095">
                  <c:v>12.5254350267435</c:v>
                </c:pt>
                <c:pt idx="8096">
                  <c:v>12.524524334554201</c:v>
                </c:pt>
                <c:pt idx="8097">
                  <c:v>12.523626972210799</c:v>
                </c:pt>
                <c:pt idx="8098">
                  <c:v>12.5216564244596</c:v>
                </c:pt>
                <c:pt idx="8099">
                  <c:v>12.5200904347085</c:v>
                </c:pt>
                <c:pt idx="8100">
                  <c:v>12.5186120224318</c:v>
                </c:pt>
                <c:pt idx="8101">
                  <c:v>12.5171250752581</c:v>
                </c:pt>
                <c:pt idx="8102">
                  <c:v>12.5156443758406</c:v>
                </c:pt>
                <c:pt idx="8103">
                  <c:v>12.514105459719699</c:v>
                </c:pt>
                <c:pt idx="8104">
                  <c:v>12.5127609891841</c:v>
                </c:pt>
                <c:pt idx="8105">
                  <c:v>12.510116278808299</c:v>
                </c:pt>
                <c:pt idx="8106">
                  <c:v>12.507616683586599</c:v>
                </c:pt>
                <c:pt idx="8107">
                  <c:v>12.5051865785545</c:v>
                </c:pt>
                <c:pt idx="8108">
                  <c:v>12.502664811924101</c:v>
                </c:pt>
                <c:pt idx="8109">
                  <c:v>12.5010078573894</c:v>
                </c:pt>
                <c:pt idx="8110">
                  <c:v>12.499329963058001</c:v>
                </c:pt>
                <c:pt idx="8111">
                  <c:v>12.4976830873983</c:v>
                </c:pt>
                <c:pt idx="8112">
                  <c:v>12.4960452921406</c:v>
                </c:pt>
                <c:pt idx="8113">
                  <c:v>12.494229654002099</c:v>
                </c:pt>
                <c:pt idx="8114">
                  <c:v>12.4924393025538</c:v>
                </c:pt>
                <c:pt idx="8115">
                  <c:v>12.490890087785999</c:v>
                </c:pt>
                <c:pt idx="8116">
                  <c:v>12.489346635559601</c:v>
                </c:pt>
                <c:pt idx="8117">
                  <c:v>12.4878205436241</c:v>
                </c:pt>
                <c:pt idx="8118">
                  <c:v>12.486199591111101</c:v>
                </c:pt>
                <c:pt idx="8119">
                  <c:v>12.4854144476939</c:v>
                </c:pt>
                <c:pt idx="8120">
                  <c:v>12.484638210112101</c:v>
                </c:pt>
                <c:pt idx="8121">
                  <c:v>12.4840272831141</c:v>
                </c:pt>
                <c:pt idx="8122">
                  <c:v>12.483424873583299</c:v>
                </c:pt>
                <c:pt idx="8123">
                  <c:v>12.4826274945652</c:v>
                </c:pt>
                <c:pt idx="8124">
                  <c:v>12.4822174814152</c:v>
                </c:pt>
                <c:pt idx="8125">
                  <c:v>12.4815684296429</c:v>
                </c:pt>
                <c:pt idx="8126">
                  <c:v>12.479531340069</c:v>
                </c:pt>
                <c:pt idx="8127">
                  <c:v>12.4775075421851</c:v>
                </c:pt>
                <c:pt idx="8128">
                  <c:v>12.4757377621871</c:v>
                </c:pt>
                <c:pt idx="8129">
                  <c:v>12.4739832174838</c:v>
                </c:pt>
                <c:pt idx="8130">
                  <c:v>12.4722677489346</c:v>
                </c:pt>
                <c:pt idx="8131">
                  <c:v>12.4705923092036</c:v>
                </c:pt>
                <c:pt idx="8132">
                  <c:v>12.468932101736801</c:v>
                </c:pt>
                <c:pt idx="8133">
                  <c:v>12.467037575672199</c:v>
                </c:pt>
                <c:pt idx="8134">
                  <c:v>12.465362716667</c:v>
                </c:pt>
                <c:pt idx="8135">
                  <c:v>12.4636997541967</c:v>
                </c:pt>
                <c:pt idx="8136">
                  <c:v>12.461724928156601</c:v>
                </c:pt>
                <c:pt idx="8137">
                  <c:v>12.4593953221225</c:v>
                </c:pt>
                <c:pt idx="8138">
                  <c:v>12.4570523504078</c:v>
                </c:pt>
                <c:pt idx="8139">
                  <c:v>12.454516721137701</c:v>
                </c:pt>
                <c:pt idx="8140">
                  <c:v>12.451977260711599</c:v>
                </c:pt>
                <c:pt idx="8141">
                  <c:v>12.4491417905449</c:v>
                </c:pt>
                <c:pt idx="8142">
                  <c:v>12.446618347206901</c:v>
                </c:pt>
                <c:pt idx="8143">
                  <c:v>12.4441043924077</c:v>
                </c:pt>
                <c:pt idx="8144">
                  <c:v>12.4415765598392</c:v>
                </c:pt>
                <c:pt idx="8145">
                  <c:v>12.4396941886507</c:v>
                </c:pt>
                <c:pt idx="8146">
                  <c:v>12.4377935271669</c:v>
                </c:pt>
                <c:pt idx="8147">
                  <c:v>12.43588887195</c:v>
                </c:pt>
                <c:pt idx="8148">
                  <c:v>12.4330766443352</c:v>
                </c:pt>
                <c:pt idx="8149">
                  <c:v>12.4296073974953</c:v>
                </c:pt>
                <c:pt idx="8150">
                  <c:v>12.426155155392401</c:v>
                </c:pt>
                <c:pt idx="8151">
                  <c:v>12.4240727553856</c:v>
                </c:pt>
                <c:pt idx="8152">
                  <c:v>12.4220540966607</c:v>
                </c:pt>
                <c:pt idx="8153">
                  <c:v>12.419973829817501</c:v>
                </c:pt>
                <c:pt idx="8154">
                  <c:v>12.4179687870019</c:v>
                </c:pt>
                <c:pt idx="8155">
                  <c:v>12.4159245269433</c:v>
                </c:pt>
                <c:pt idx="8156">
                  <c:v>12.414080615436299</c:v>
                </c:pt>
                <c:pt idx="8157">
                  <c:v>12.4122498719435</c:v>
                </c:pt>
                <c:pt idx="8158">
                  <c:v>12.410560878496799</c:v>
                </c:pt>
                <c:pt idx="8159">
                  <c:v>12.4089350478776</c:v>
                </c:pt>
                <c:pt idx="8160">
                  <c:v>12.4070429673809</c:v>
                </c:pt>
                <c:pt idx="8161">
                  <c:v>12.405158575301</c:v>
                </c:pt>
                <c:pt idx="8162">
                  <c:v>12.4030423480139</c:v>
                </c:pt>
                <c:pt idx="8163">
                  <c:v>12.4011030363963</c:v>
                </c:pt>
                <c:pt idx="8164">
                  <c:v>12.3991369744647</c:v>
                </c:pt>
                <c:pt idx="8165">
                  <c:v>12.3972061415248</c:v>
                </c:pt>
                <c:pt idx="8166">
                  <c:v>12.3953530512612</c:v>
                </c:pt>
                <c:pt idx="8167">
                  <c:v>12.3935406274225</c:v>
                </c:pt>
                <c:pt idx="8168">
                  <c:v>12.3917712429917</c:v>
                </c:pt>
                <c:pt idx="8169">
                  <c:v>12.389937663285</c:v>
                </c:pt>
                <c:pt idx="8170">
                  <c:v>12.388110689689899</c:v>
                </c:pt>
                <c:pt idx="8171">
                  <c:v>12.386228986261299</c:v>
                </c:pt>
                <c:pt idx="8172">
                  <c:v>12.3844192315699</c:v>
                </c:pt>
                <c:pt idx="8173">
                  <c:v>12.381776123209701</c:v>
                </c:pt>
                <c:pt idx="8174">
                  <c:v>12.3799141643475</c:v>
                </c:pt>
                <c:pt idx="8175">
                  <c:v>12.3780597031217</c:v>
                </c:pt>
                <c:pt idx="8176">
                  <c:v>12.3761955729261</c:v>
                </c:pt>
                <c:pt idx="8177">
                  <c:v>12.3734877801009</c:v>
                </c:pt>
                <c:pt idx="8178">
                  <c:v>12.369290161767401</c:v>
                </c:pt>
                <c:pt idx="8179">
                  <c:v>12.3651934693274</c:v>
                </c:pt>
                <c:pt idx="8180">
                  <c:v>12.3616343544907</c:v>
                </c:pt>
                <c:pt idx="8181">
                  <c:v>12.358161811346401</c:v>
                </c:pt>
                <c:pt idx="8182">
                  <c:v>12.354698883315301</c:v>
                </c:pt>
                <c:pt idx="8183">
                  <c:v>12.351179423708199</c:v>
                </c:pt>
                <c:pt idx="8184">
                  <c:v>12.347723169399799</c:v>
                </c:pt>
                <c:pt idx="8185">
                  <c:v>12.344260421027601</c:v>
                </c:pt>
                <c:pt idx="8186">
                  <c:v>12.340561644663699</c:v>
                </c:pt>
                <c:pt idx="8187">
                  <c:v>12.336826242192499</c:v>
                </c:pt>
                <c:pt idx="8188">
                  <c:v>12.333090378614701</c:v>
                </c:pt>
                <c:pt idx="8189">
                  <c:v>12.329533764546101</c:v>
                </c:pt>
                <c:pt idx="8190">
                  <c:v>12.326331950822301</c:v>
                </c:pt>
                <c:pt idx="8191">
                  <c:v>12.323165095162</c:v>
                </c:pt>
                <c:pt idx="8192">
                  <c:v>12.319886048207801</c:v>
                </c:pt>
                <c:pt idx="8193">
                  <c:v>12.3166071765379</c:v>
                </c:pt>
                <c:pt idx="8194">
                  <c:v>12.3133214619646</c:v>
                </c:pt>
                <c:pt idx="8195">
                  <c:v>12.3100678860445</c:v>
                </c:pt>
                <c:pt idx="8196">
                  <c:v>12.3067986979629</c:v>
                </c:pt>
                <c:pt idx="8197">
                  <c:v>12.3035554485094</c:v>
                </c:pt>
                <c:pt idx="8198">
                  <c:v>12.301104354734701</c:v>
                </c:pt>
                <c:pt idx="8199">
                  <c:v>12.2986420408883</c:v>
                </c:pt>
                <c:pt idx="8200">
                  <c:v>12.296186216053901</c:v>
                </c:pt>
                <c:pt idx="8201">
                  <c:v>12.2940047953012</c:v>
                </c:pt>
                <c:pt idx="8202">
                  <c:v>12.2922308155359</c:v>
                </c:pt>
                <c:pt idx="8203">
                  <c:v>12.2899123898365</c:v>
                </c:pt>
                <c:pt idx="8204">
                  <c:v>12.2876123499248</c:v>
                </c:pt>
                <c:pt idx="8205">
                  <c:v>12.2853535834012</c:v>
                </c:pt>
                <c:pt idx="8206">
                  <c:v>12.2831432742439</c:v>
                </c:pt>
                <c:pt idx="8207">
                  <c:v>12.2814543402521</c:v>
                </c:pt>
                <c:pt idx="8208">
                  <c:v>12.279697311061801</c:v>
                </c:pt>
                <c:pt idx="8209">
                  <c:v>12.277798430999599</c:v>
                </c:pt>
                <c:pt idx="8210">
                  <c:v>12.2766568720464</c:v>
                </c:pt>
                <c:pt idx="8211">
                  <c:v>12.274054819595801</c:v>
                </c:pt>
                <c:pt idx="8212">
                  <c:v>12.2713738657487</c:v>
                </c:pt>
                <c:pt idx="8213">
                  <c:v>12.268803533826899</c:v>
                </c:pt>
                <c:pt idx="8214">
                  <c:v>12.266230324207401</c:v>
                </c:pt>
                <c:pt idx="8215">
                  <c:v>12.263504635588401</c:v>
                </c:pt>
                <c:pt idx="8216">
                  <c:v>12.2608029625423</c:v>
                </c:pt>
                <c:pt idx="8217">
                  <c:v>12.2581323376422</c:v>
                </c:pt>
                <c:pt idx="8218">
                  <c:v>12.2554426084585</c:v>
                </c:pt>
                <c:pt idx="8219">
                  <c:v>12.2527843321642</c:v>
                </c:pt>
                <c:pt idx="8220">
                  <c:v>12.2501325399964</c:v>
                </c:pt>
                <c:pt idx="8221">
                  <c:v>12.2474810324644</c:v>
                </c:pt>
                <c:pt idx="8222">
                  <c:v>12.244842683554699</c:v>
                </c:pt>
                <c:pt idx="8223">
                  <c:v>12.242217270427201</c:v>
                </c:pt>
                <c:pt idx="8224">
                  <c:v>12.2407496352984</c:v>
                </c:pt>
                <c:pt idx="8225">
                  <c:v>12.2394737850548</c:v>
                </c:pt>
                <c:pt idx="8226">
                  <c:v>12.2382010441245</c:v>
                </c:pt>
                <c:pt idx="8227">
                  <c:v>12.2364101870279</c:v>
                </c:pt>
                <c:pt idx="8228">
                  <c:v>12.2345888561254</c:v>
                </c:pt>
                <c:pt idx="8229">
                  <c:v>12.2328120471588</c:v>
                </c:pt>
                <c:pt idx="8230">
                  <c:v>12.231166543156199</c:v>
                </c:pt>
                <c:pt idx="8231">
                  <c:v>12.2293595270773</c:v>
                </c:pt>
                <c:pt idx="8232">
                  <c:v>12.227559956273399</c:v>
                </c:pt>
                <c:pt idx="8233">
                  <c:v>12.2257497102463</c:v>
                </c:pt>
                <c:pt idx="8234">
                  <c:v>12.2241042496543</c:v>
                </c:pt>
                <c:pt idx="8235">
                  <c:v>12.222535855371</c:v>
                </c:pt>
                <c:pt idx="8236">
                  <c:v>12.221017818936801</c:v>
                </c:pt>
                <c:pt idx="8237">
                  <c:v>12.2201490143045</c:v>
                </c:pt>
                <c:pt idx="8238">
                  <c:v>12.2193047457178</c:v>
                </c:pt>
                <c:pt idx="8239">
                  <c:v>12.2184727029121</c:v>
                </c:pt>
                <c:pt idx="8240">
                  <c:v>12.21765002397</c:v>
                </c:pt>
                <c:pt idx="8241">
                  <c:v>12.216122495336</c:v>
                </c:pt>
                <c:pt idx="8242">
                  <c:v>12.214610854513399</c:v>
                </c:pt>
                <c:pt idx="8243">
                  <c:v>12.213011067869401</c:v>
                </c:pt>
                <c:pt idx="8244">
                  <c:v>12.211419534424699</c:v>
                </c:pt>
                <c:pt idx="8245">
                  <c:v>12.2098467432624</c:v>
                </c:pt>
                <c:pt idx="8246">
                  <c:v>12.2081578744226</c:v>
                </c:pt>
                <c:pt idx="8247">
                  <c:v>12.2067088597544</c:v>
                </c:pt>
                <c:pt idx="8248">
                  <c:v>12.205234686991099</c:v>
                </c:pt>
                <c:pt idx="8249">
                  <c:v>12.2038114458419</c:v>
                </c:pt>
                <c:pt idx="8250">
                  <c:v>12.202753030207701</c:v>
                </c:pt>
                <c:pt idx="8251">
                  <c:v>12.2018144159461</c:v>
                </c:pt>
                <c:pt idx="8252">
                  <c:v>12.200937547782299</c:v>
                </c:pt>
                <c:pt idx="8253">
                  <c:v>12.200072729617499</c:v>
                </c:pt>
                <c:pt idx="8254">
                  <c:v>12.1991770449961</c:v>
                </c:pt>
                <c:pt idx="8255">
                  <c:v>12.197939352976899</c:v>
                </c:pt>
                <c:pt idx="8256">
                  <c:v>12.1967150236995</c:v>
                </c:pt>
                <c:pt idx="8257">
                  <c:v>12.195421537818</c:v>
                </c:pt>
                <c:pt idx="8258">
                  <c:v>12.1947611513909</c:v>
                </c:pt>
                <c:pt idx="8259">
                  <c:v>12.194139356229099</c:v>
                </c:pt>
                <c:pt idx="8260">
                  <c:v>12.193563177925601</c:v>
                </c:pt>
                <c:pt idx="8261">
                  <c:v>12.1929897404929</c:v>
                </c:pt>
                <c:pt idx="8262">
                  <c:v>12.1923487338447</c:v>
                </c:pt>
                <c:pt idx="8263">
                  <c:v>12.1917923746163</c:v>
                </c:pt>
                <c:pt idx="8264">
                  <c:v>12.1901252810932</c:v>
                </c:pt>
                <c:pt idx="8265">
                  <c:v>12.188444790612101</c:v>
                </c:pt>
                <c:pt idx="8266">
                  <c:v>12.186782373119099</c:v>
                </c:pt>
                <c:pt idx="8267">
                  <c:v>12.1851256295299</c:v>
                </c:pt>
                <c:pt idx="8268">
                  <c:v>12.1835964463351</c:v>
                </c:pt>
                <c:pt idx="8269">
                  <c:v>12.1821378785344</c:v>
                </c:pt>
                <c:pt idx="8270">
                  <c:v>12.1805781848065</c:v>
                </c:pt>
                <c:pt idx="8271">
                  <c:v>12.179068997770001</c:v>
                </c:pt>
                <c:pt idx="8272">
                  <c:v>12.177344120786801</c:v>
                </c:pt>
                <c:pt idx="8273">
                  <c:v>12.1756502549029</c:v>
                </c:pt>
                <c:pt idx="8274">
                  <c:v>12.173959723789901</c:v>
                </c:pt>
                <c:pt idx="8275">
                  <c:v>12.1723335819323</c:v>
                </c:pt>
                <c:pt idx="8276">
                  <c:v>12.170695974001699</c:v>
                </c:pt>
                <c:pt idx="8277">
                  <c:v>12.168965925796501</c:v>
                </c:pt>
                <c:pt idx="8278">
                  <c:v>12.167110017274</c:v>
                </c:pt>
                <c:pt idx="8279">
                  <c:v>12.165383617471001</c:v>
                </c:pt>
                <c:pt idx="8280">
                  <c:v>12.163768365323</c:v>
                </c:pt>
                <c:pt idx="8281">
                  <c:v>12.1621674245498</c:v>
                </c:pt>
                <c:pt idx="8282">
                  <c:v>12.160700702186499</c:v>
                </c:pt>
                <c:pt idx="8283">
                  <c:v>12.159306103835901</c:v>
                </c:pt>
                <c:pt idx="8284">
                  <c:v>12.157974621401699</c:v>
                </c:pt>
                <c:pt idx="8285">
                  <c:v>12.1565392372156</c:v>
                </c:pt>
                <c:pt idx="8286">
                  <c:v>12.155275404887</c:v>
                </c:pt>
                <c:pt idx="8287">
                  <c:v>12.154110644268799</c:v>
                </c:pt>
                <c:pt idx="8288">
                  <c:v>12.152849451214299</c:v>
                </c:pt>
                <c:pt idx="8289">
                  <c:v>12.150752794084701</c:v>
                </c:pt>
                <c:pt idx="8290">
                  <c:v>12.148852486435899</c:v>
                </c:pt>
                <c:pt idx="8291">
                  <c:v>12.146958595481401</c:v>
                </c:pt>
                <c:pt idx="8292">
                  <c:v>12.1450264503271</c:v>
                </c:pt>
                <c:pt idx="8293">
                  <c:v>12.1433032000136</c:v>
                </c:pt>
                <c:pt idx="8294">
                  <c:v>12.1415257079856</c:v>
                </c:pt>
                <c:pt idx="8295">
                  <c:v>12.139728008046101</c:v>
                </c:pt>
                <c:pt idx="8296">
                  <c:v>12.1379358480711</c:v>
                </c:pt>
                <c:pt idx="8297">
                  <c:v>12.1366001958064</c:v>
                </c:pt>
                <c:pt idx="8298">
                  <c:v>12.1350882822474</c:v>
                </c:pt>
                <c:pt idx="8299">
                  <c:v>12.1338768179853</c:v>
                </c:pt>
                <c:pt idx="8300">
                  <c:v>12.1326831787412</c:v>
                </c:pt>
                <c:pt idx="8301">
                  <c:v>12.1315212437695</c:v>
                </c:pt>
                <c:pt idx="8302">
                  <c:v>12.130303749865799</c:v>
                </c:pt>
                <c:pt idx="8303">
                  <c:v>12.1290469074792</c:v>
                </c:pt>
                <c:pt idx="8304">
                  <c:v>12.127804597184699</c:v>
                </c:pt>
                <c:pt idx="8305">
                  <c:v>12.1265887378778</c:v>
                </c:pt>
                <c:pt idx="8306">
                  <c:v>12.125141912312801</c:v>
                </c:pt>
                <c:pt idx="8307">
                  <c:v>12.123691939552799</c:v>
                </c:pt>
                <c:pt idx="8308">
                  <c:v>12.1222320940345</c:v>
                </c:pt>
                <c:pt idx="8309">
                  <c:v>12.121025903646199</c:v>
                </c:pt>
                <c:pt idx="8310">
                  <c:v>12.119508397984299</c:v>
                </c:pt>
                <c:pt idx="8311">
                  <c:v>12.118014287619401</c:v>
                </c:pt>
                <c:pt idx="8312">
                  <c:v>12.116300102316201</c:v>
                </c:pt>
                <c:pt idx="8313">
                  <c:v>12.114596780382</c:v>
                </c:pt>
                <c:pt idx="8314">
                  <c:v>12.1129703196367</c:v>
                </c:pt>
                <c:pt idx="8315">
                  <c:v>12.1121367112084</c:v>
                </c:pt>
                <c:pt idx="8316">
                  <c:v>12.111374234710199</c:v>
                </c:pt>
                <c:pt idx="8317">
                  <c:v>12.1106085103631</c:v>
                </c:pt>
                <c:pt idx="8318">
                  <c:v>12.109084690500399</c:v>
                </c:pt>
                <c:pt idx="8319">
                  <c:v>12.1084242612149</c:v>
                </c:pt>
                <c:pt idx="8320">
                  <c:v>12.107780833645799</c:v>
                </c:pt>
                <c:pt idx="8321">
                  <c:v>12.107127772197099</c:v>
                </c:pt>
                <c:pt idx="8322">
                  <c:v>12.1062988575377</c:v>
                </c:pt>
                <c:pt idx="8323">
                  <c:v>12.1056097924758</c:v>
                </c:pt>
                <c:pt idx="8324">
                  <c:v>12.104939330278301</c:v>
                </c:pt>
                <c:pt idx="8325">
                  <c:v>12.103791922628099</c:v>
                </c:pt>
                <c:pt idx="8326">
                  <c:v>12.1017271033706</c:v>
                </c:pt>
                <c:pt idx="8327">
                  <c:v>12.099653790305201</c:v>
                </c:pt>
                <c:pt idx="8328">
                  <c:v>12.0975925491258</c:v>
                </c:pt>
                <c:pt idx="8329">
                  <c:v>12.095531745162599</c:v>
                </c:pt>
                <c:pt idx="8330">
                  <c:v>12.0935997437661</c:v>
                </c:pt>
                <c:pt idx="8331">
                  <c:v>12.0915111038587</c:v>
                </c:pt>
                <c:pt idx="8332">
                  <c:v>12.0902778148503</c:v>
                </c:pt>
                <c:pt idx="8333">
                  <c:v>12.0894896973704</c:v>
                </c:pt>
                <c:pt idx="8334">
                  <c:v>12.088769433827499</c:v>
                </c:pt>
                <c:pt idx="8335">
                  <c:v>12.0880684106406</c:v>
                </c:pt>
                <c:pt idx="8336">
                  <c:v>12.087408546247101</c:v>
                </c:pt>
                <c:pt idx="8337">
                  <c:v>12.0867522895525</c:v>
                </c:pt>
                <c:pt idx="8338">
                  <c:v>12.086101547744599</c:v>
                </c:pt>
                <c:pt idx="8339">
                  <c:v>12.085437247167199</c:v>
                </c:pt>
                <c:pt idx="8340">
                  <c:v>12.084785136848399</c:v>
                </c:pt>
                <c:pt idx="8341">
                  <c:v>12.0841537996696</c:v>
                </c:pt>
                <c:pt idx="8342">
                  <c:v>12.0835384670631</c:v>
                </c:pt>
                <c:pt idx="8343">
                  <c:v>12.082926741057801</c:v>
                </c:pt>
                <c:pt idx="8344">
                  <c:v>12.082260311276301</c:v>
                </c:pt>
                <c:pt idx="8345">
                  <c:v>12.08159986882</c:v>
                </c:pt>
                <c:pt idx="8346">
                  <c:v>12.0809563808511</c:v>
                </c:pt>
                <c:pt idx="8347">
                  <c:v>12.080329726796</c:v>
                </c:pt>
                <c:pt idx="8348">
                  <c:v>12.079531939980599</c:v>
                </c:pt>
                <c:pt idx="8349">
                  <c:v>12.078743614533099</c:v>
                </c:pt>
                <c:pt idx="8350">
                  <c:v>12.0781838910061</c:v>
                </c:pt>
                <c:pt idx="8351">
                  <c:v>12.077657316858801</c:v>
                </c:pt>
                <c:pt idx="8352">
                  <c:v>12.077138142660401</c:v>
                </c:pt>
                <c:pt idx="8353">
                  <c:v>12.076667051290199</c:v>
                </c:pt>
                <c:pt idx="8354">
                  <c:v>12.076059696942</c:v>
                </c:pt>
                <c:pt idx="8355">
                  <c:v>12.0757897088919</c:v>
                </c:pt>
                <c:pt idx="8356">
                  <c:v>12.0757087478247</c:v>
                </c:pt>
                <c:pt idx="8357">
                  <c:v>12.075471186864499</c:v>
                </c:pt>
                <c:pt idx="8358">
                  <c:v>12.075292366615599</c:v>
                </c:pt>
                <c:pt idx="8359">
                  <c:v>12.075301060143801</c:v>
                </c:pt>
                <c:pt idx="8360">
                  <c:v>12.0748781271138</c:v>
                </c:pt>
                <c:pt idx="8361">
                  <c:v>12.074374947432</c:v>
                </c:pt>
                <c:pt idx="8362">
                  <c:v>12.073955548517199</c:v>
                </c:pt>
                <c:pt idx="8363">
                  <c:v>12.073555067743399</c:v>
                </c:pt>
                <c:pt idx="8364">
                  <c:v>12.073153478134801</c:v>
                </c:pt>
                <c:pt idx="8365">
                  <c:v>12.072670671224801</c:v>
                </c:pt>
                <c:pt idx="8366">
                  <c:v>12.0722072816459</c:v>
                </c:pt>
                <c:pt idx="8367">
                  <c:v>12.071372203738999</c:v>
                </c:pt>
                <c:pt idx="8368">
                  <c:v>12.0705436573692</c:v>
                </c:pt>
                <c:pt idx="8369">
                  <c:v>12.0697861229143</c:v>
                </c:pt>
                <c:pt idx="8370">
                  <c:v>12.0690421757173</c:v>
                </c:pt>
                <c:pt idx="8371">
                  <c:v>12.068308535485601</c:v>
                </c:pt>
                <c:pt idx="8372">
                  <c:v>12.0675871932117</c:v>
                </c:pt>
                <c:pt idx="8373">
                  <c:v>12.0668763496514</c:v>
                </c:pt>
                <c:pt idx="8374">
                  <c:v>12.0661558822078</c:v>
                </c:pt>
                <c:pt idx="8375">
                  <c:v>12.065330190493</c:v>
                </c:pt>
                <c:pt idx="8376">
                  <c:v>12.0645549758258</c:v>
                </c:pt>
                <c:pt idx="8377">
                  <c:v>12.0638363625556</c:v>
                </c:pt>
                <c:pt idx="8378">
                  <c:v>12.063132956496601</c:v>
                </c:pt>
                <c:pt idx="8379">
                  <c:v>12.0625134226642</c:v>
                </c:pt>
                <c:pt idx="8380">
                  <c:v>12.0619082111499</c:v>
                </c:pt>
                <c:pt idx="8381">
                  <c:v>12.061377268192</c:v>
                </c:pt>
                <c:pt idx="8382">
                  <c:v>12.0610208324751</c:v>
                </c:pt>
                <c:pt idx="8383">
                  <c:v>12.060502702289901</c:v>
                </c:pt>
                <c:pt idx="8384">
                  <c:v>12.0598824567137</c:v>
                </c:pt>
                <c:pt idx="8385">
                  <c:v>12.0592531357378</c:v>
                </c:pt>
                <c:pt idx="8386">
                  <c:v>12.058598085222799</c:v>
                </c:pt>
                <c:pt idx="8387">
                  <c:v>12.0579408872835</c:v>
                </c:pt>
                <c:pt idx="8388">
                  <c:v>12.057333169626499</c:v>
                </c:pt>
                <c:pt idx="8389">
                  <c:v>12.0567264677402</c:v>
                </c:pt>
                <c:pt idx="8390">
                  <c:v>12.056066608128299</c:v>
                </c:pt>
                <c:pt idx="8391">
                  <c:v>12.055449618547501</c:v>
                </c:pt>
                <c:pt idx="8392">
                  <c:v>12.0546546751196</c:v>
                </c:pt>
                <c:pt idx="8393">
                  <c:v>12.0538948960535</c:v>
                </c:pt>
                <c:pt idx="8394">
                  <c:v>12.053223687474</c:v>
                </c:pt>
                <c:pt idx="8395">
                  <c:v>12.0524779714262</c:v>
                </c:pt>
                <c:pt idx="8396">
                  <c:v>12.051604615399</c:v>
                </c:pt>
                <c:pt idx="8397">
                  <c:v>12.050701583038901</c:v>
                </c:pt>
                <c:pt idx="8398">
                  <c:v>12.0499954365396</c:v>
                </c:pt>
                <c:pt idx="8399">
                  <c:v>12.0493398243551</c:v>
                </c:pt>
                <c:pt idx="8400">
                  <c:v>12.048649847176801</c:v>
                </c:pt>
                <c:pt idx="8401">
                  <c:v>12.047976070112201</c:v>
                </c:pt>
                <c:pt idx="8402">
                  <c:v>12.047297512790401</c:v>
                </c:pt>
                <c:pt idx="8403">
                  <c:v>12.0468371020341</c:v>
                </c:pt>
                <c:pt idx="8404">
                  <c:v>12.0463729397813</c:v>
                </c:pt>
                <c:pt idx="8405">
                  <c:v>12.045757562043701</c:v>
                </c:pt>
                <c:pt idx="8406">
                  <c:v>12.0453927534131</c:v>
                </c:pt>
                <c:pt idx="8407">
                  <c:v>12.0449376774892</c:v>
                </c:pt>
                <c:pt idx="8408">
                  <c:v>12.044468173774501</c:v>
                </c:pt>
                <c:pt idx="8409">
                  <c:v>12.043950863738401</c:v>
                </c:pt>
                <c:pt idx="8410">
                  <c:v>12.0431366810797</c:v>
                </c:pt>
                <c:pt idx="8411">
                  <c:v>12.042589059556899</c:v>
                </c:pt>
                <c:pt idx="8412">
                  <c:v>12.0420540428739</c:v>
                </c:pt>
                <c:pt idx="8413">
                  <c:v>12.0414300722036</c:v>
                </c:pt>
                <c:pt idx="8414">
                  <c:v>12.0408214396759</c:v>
                </c:pt>
                <c:pt idx="8415">
                  <c:v>12.0396853581841</c:v>
                </c:pt>
                <c:pt idx="8416">
                  <c:v>12.0385711173006</c:v>
                </c:pt>
                <c:pt idx="8417">
                  <c:v>12.0374481998468</c:v>
                </c:pt>
                <c:pt idx="8418">
                  <c:v>12.0362584614408</c:v>
                </c:pt>
                <c:pt idx="8419">
                  <c:v>12.035061967236899</c:v>
                </c:pt>
                <c:pt idx="8420">
                  <c:v>12.0339556563312</c:v>
                </c:pt>
                <c:pt idx="8421">
                  <c:v>12.032858799372701</c:v>
                </c:pt>
                <c:pt idx="8422">
                  <c:v>12.0317779833521</c:v>
                </c:pt>
                <c:pt idx="8423">
                  <c:v>12.0307275899363</c:v>
                </c:pt>
                <c:pt idx="8424">
                  <c:v>12.029683005980401</c:v>
                </c:pt>
                <c:pt idx="8425">
                  <c:v>12.027583904746299</c:v>
                </c:pt>
                <c:pt idx="8426">
                  <c:v>12.026453010186099</c:v>
                </c:pt>
                <c:pt idx="8427">
                  <c:v>12.025326332396901</c:v>
                </c:pt>
                <c:pt idx="8428">
                  <c:v>12.0242973365162</c:v>
                </c:pt>
                <c:pt idx="8429">
                  <c:v>12.0232726084764</c:v>
                </c:pt>
                <c:pt idx="8430">
                  <c:v>12.022272995791599</c:v>
                </c:pt>
                <c:pt idx="8431">
                  <c:v>12.021252995326799</c:v>
                </c:pt>
                <c:pt idx="8432">
                  <c:v>12.020271532353201</c:v>
                </c:pt>
                <c:pt idx="8433">
                  <c:v>12.018495895130499</c:v>
                </c:pt>
                <c:pt idx="8434">
                  <c:v>12.017140132410001</c:v>
                </c:pt>
                <c:pt idx="8435">
                  <c:v>12.0158557163259</c:v>
                </c:pt>
                <c:pt idx="8436">
                  <c:v>12.0145645722158</c:v>
                </c:pt>
                <c:pt idx="8437">
                  <c:v>12.013309963524801</c:v>
                </c:pt>
                <c:pt idx="8438">
                  <c:v>12.011915707044</c:v>
                </c:pt>
                <c:pt idx="8439">
                  <c:v>12.0106338969465</c:v>
                </c:pt>
                <c:pt idx="8440">
                  <c:v>12.0094044031776</c:v>
                </c:pt>
                <c:pt idx="8441">
                  <c:v>12.0081766813438</c:v>
                </c:pt>
                <c:pt idx="8442">
                  <c:v>12.006927843597801</c:v>
                </c:pt>
                <c:pt idx="8443">
                  <c:v>12.0056664733355</c:v>
                </c:pt>
                <c:pt idx="8444">
                  <c:v>12.0044738157734</c:v>
                </c:pt>
                <c:pt idx="8445">
                  <c:v>12.003056629221399</c:v>
                </c:pt>
                <c:pt idx="8446">
                  <c:v>12.001742283641001</c:v>
                </c:pt>
                <c:pt idx="8447">
                  <c:v>12.000461161279199</c:v>
                </c:pt>
                <c:pt idx="8448">
                  <c:v>11.9992302090415</c:v>
                </c:pt>
                <c:pt idx="8449">
                  <c:v>11.998651487334101</c:v>
                </c:pt>
                <c:pt idx="8450">
                  <c:v>11.998080147562799</c:v>
                </c:pt>
                <c:pt idx="8451">
                  <c:v>11.997512374733001</c:v>
                </c:pt>
                <c:pt idx="8452">
                  <c:v>11.996754864765601</c:v>
                </c:pt>
                <c:pt idx="8453">
                  <c:v>11.996102964201301</c:v>
                </c:pt>
                <c:pt idx="8454">
                  <c:v>11.995491823035</c:v>
                </c:pt>
                <c:pt idx="8455">
                  <c:v>11.9949090433407</c:v>
                </c:pt>
                <c:pt idx="8456">
                  <c:v>11.9943212463488</c:v>
                </c:pt>
                <c:pt idx="8457">
                  <c:v>11.99379423541</c:v>
                </c:pt>
                <c:pt idx="8458">
                  <c:v>11.9934205167473</c:v>
                </c:pt>
                <c:pt idx="8459">
                  <c:v>11.993126657244</c:v>
                </c:pt>
                <c:pt idx="8460">
                  <c:v>11.992713345124301</c:v>
                </c:pt>
                <c:pt idx="8461">
                  <c:v>11.9923188419507</c:v>
                </c:pt>
                <c:pt idx="8462">
                  <c:v>11.9919297961148</c:v>
                </c:pt>
                <c:pt idx="8463">
                  <c:v>11.991553836834999</c:v>
                </c:pt>
                <c:pt idx="8464">
                  <c:v>11.991141514681599</c:v>
                </c:pt>
                <c:pt idx="8465">
                  <c:v>11.990733713085501</c:v>
                </c:pt>
                <c:pt idx="8466">
                  <c:v>11.9901911955139</c:v>
                </c:pt>
                <c:pt idx="8467">
                  <c:v>11.9893105811348</c:v>
                </c:pt>
                <c:pt idx="8468">
                  <c:v>11.9885264833497</c:v>
                </c:pt>
                <c:pt idx="8469">
                  <c:v>11.987809933805201</c:v>
                </c:pt>
                <c:pt idx="8470">
                  <c:v>11.9872095246099</c:v>
                </c:pt>
                <c:pt idx="8471">
                  <c:v>11.9866203907649</c:v>
                </c:pt>
                <c:pt idx="8472">
                  <c:v>11.986032995199199</c:v>
                </c:pt>
                <c:pt idx="8473">
                  <c:v>11.985421111529501</c:v>
                </c:pt>
                <c:pt idx="8474">
                  <c:v>11.9848252705688</c:v>
                </c:pt>
                <c:pt idx="8475">
                  <c:v>11.9841410188747</c:v>
                </c:pt>
                <c:pt idx="8476">
                  <c:v>11.9834681246082</c:v>
                </c:pt>
                <c:pt idx="8477">
                  <c:v>11.982797050799601</c:v>
                </c:pt>
                <c:pt idx="8478">
                  <c:v>11.981668236132901</c:v>
                </c:pt>
                <c:pt idx="8479">
                  <c:v>11.980552575638001</c:v>
                </c:pt>
                <c:pt idx="8480">
                  <c:v>11.979489370084799</c:v>
                </c:pt>
                <c:pt idx="8481">
                  <c:v>11.978437398913499</c:v>
                </c:pt>
                <c:pt idx="8482">
                  <c:v>11.9774544765986</c:v>
                </c:pt>
                <c:pt idx="8483">
                  <c:v>11.9767940053866</c:v>
                </c:pt>
                <c:pt idx="8484">
                  <c:v>11.9761281139712</c:v>
                </c:pt>
                <c:pt idx="8485">
                  <c:v>11.9755199399345</c:v>
                </c:pt>
                <c:pt idx="8486">
                  <c:v>11.974868538861999</c:v>
                </c:pt>
                <c:pt idx="8487">
                  <c:v>11.974228270097001</c:v>
                </c:pt>
                <c:pt idx="8488">
                  <c:v>11.973542274186901</c:v>
                </c:pt>
                <c:pt idx="8489">
                  <c:v>11.972866439688501</c:v>
                </c:pt>
                <c:pt idx="8490">
                  <c:v>11.972218409520099</c:v>
                </c:pt>
                <c:pt idx="8491">
                  <c:v>11.969264453946399</c:v>
                </c:pt>
                <c:pt idx="8492">
                  <c:v>11.9673023059391</c:v>
                </c:pt>
                <c:pt idx="8493">
                  <c:v>11.965387782753</c:v>
                </c:pt>
                <c:pt idx="8494">
                  <c:v>11.9634813869258</c:v>
                </c:pt>
                <c:pt idx="8495">
                  <c:v>11.9612209513698</c:v>
                </c:pt>
                <c:pt idx="8496">
                  <c:v>11.9589655014261</c:v>
                </c:pt>
                <c:pt idx="8497">
                  <c:v>11.9567742042794</c:v>
                </c:pt>
                <c:pt idx="8498">
                  <c:v>11.9548152605109</c:v>
                </c:pt>
                <c:pt idx="8499">
                  <c:v>11.952833498939301</c:v>
                </c:pt>
                <c:pt idx="8500">
                  <c:v>11.9508565400858</c:v>
                </c:pt>
                <c:pt idx="8501">
                  <c:v>11.9489721222018</c:v>
                </c:pt>
                <c:pt idx="8502">
                  <c:v>11.947392134930601</c:v>
                </c:pt>
                <c:pt idx="8503">
                  <c:v>11.9460393471913</c:v>
                </c:pt>
                <c:pt idx="8504">
                  <c:v>11.9441959387509</c:v>
                </c:pt>
                <c:pt idx="8505">
                  <c:v>11.9423240930848</c:v>
                </c:pt>
                <c:pt idx="8506">
                  <c:v>11.940481866287699</c:v>
                </c:pt>
                <c:pt idx="8507">
                  <c:v>11.938681216816599</c:v>
                </c:pt>
                <c:pt idx="8508">
                  <c:v>11.9368811364865</c:v>
                </c:pt>
                <c:pt idx="8509">
                  <c:v>11.935090319492</c:v>
                </c:pt>
                <c:pt idx="8510">
                  <c:v>11.9337462506767</c:v>
                </c:pt>
                <c:pt idx="8511">
                  <c:v>11.932429130134301</c:v>
                </c:pt>
                <c:pt idx="8512">
                  <c:v>11.9311188365881</c:v>
                </c:pt>
                <c:pt idx="8513">
                  <c:v>11.9298103558523</c:v>
                </c:pt>
                <c:pt idx="8514">
                  <c:v>11.9299684656499</c:v>
                </c:pt>
                <c:pt idx="8515">
                  <c:v>11.9301395213535</c:v>
                </c:pt>
                <c:pt idx="8516">
                  <c:v>11.9314904628273</c:v>
                </c:pt>
                <c:pt idx="8517">
                  <c:v>11.932844365072301</c:v>
                </c:pt>
                <c:pt idx="8518">
                  <c:v>11.9342134342496</c:v>
                </c:pt>
                <c:pt idx="8519">
                  <c:v>11.9355982443528</c:v>
                </c:pt>
                <c:pt idx="8520">
                  <c:v>11.9370239931127</c:v>
                </c:pt>
                <c:pt idx="8521">
                  <c:v>11.9384534873269</c:v>
                </c:pt>
                <c:pt idx="8522">
                  <c:v>11.9388032691615</c:v>
                </c:pt>
                <c:pt idx="8523">
                  <c:v>11.940541837082501</c:v>
                </c:pt>
                <c:pt idx="8524">
                  <c:v>11.9422975798783</c:v>
                </c:pt>
                <c:pt idx="8525">
                  <c:v>11.9440561926939</c:v>
                </c:pt>
                <c:pt idx="8526">
                  <c:v>11.945825305174999</c:v>
                </c:pt>
                <c:pt idx="8527">
                  <c:v>11.9475624882242</c:v>
                </c:pt>
                <c:pt idx="8528">
                  <c:v>11.949317312853101</c:v>
                </c:pt>
                <c:pt idx="8529">
                  <c:v>11.951102200376701</c:v>
                </c:pt>
                <c:pt idx="8530">
                  <c:v>11.952917627771599</c:v>
                </c:pt>
                <c:pt idx="8531">
                  <c:v>11.9547387996359</c:v>
                </c:pt>
                <c:pt idx="8532">
                  <c:v>11.9545684387025</c:v>
                </c:pt>
                <c:pt idx="8533">
                  <c:v>11.956438211859201</c:v>
                </c:pt>
                <c:pt idx="8534">
                  <c:v>11.958312692551401</c:v>
                </c:pt>
                <c:pt idx="8535">
                  <c:v>11.960169590541801</c:v>
                </c:pt>
                <c:pt idx="8536">
                  <c:v>11.9616048225291</c:v>
                </c:pt>
                <c:pt idx="8537">
                  <c:v>11.962275682980099</c:v>
                </c:pt>
                <c:pt idx="8538">
                  <c:v>11.9637382801629</c:v>
                </c:pt>
                <c:pt idx="8539">
                  <c:v>11.964453380322</c:v>
                </c:pt>
                <c:pt idx="8540">
                  <c:v>11.965248730477001</c:v>
                </c:pt>
                <c:pt idx="8541">
                  <c:v>11.9660410210473</c:v>
                </c:pt>
                <c:pt idx="8542">
                  <c:v>11.967020527631799</c:v>
                </c:pt>
                <c:pt idx="8543">
                  <c:v>11.968123956911599</c:v>
                </c:pt>
                <c:pt idx="8544">
                  <c:v>11.9693492836878</c:v>
                </c:pt>
                <c:pt idx="8545">
                  <c:v>11.970534226881799</c:v>
                </c:pt>
                <c:pt idx="8546">
                  <c:v>11.9714445083998</c:v>
                </c:pt>
                <c:pt idx="8547">
                  <c:v>11.9723710487209</c:v>
                </c:pt>
                <c:pt idx="8548">
                  <c:v>11.9732241709326</c:v>
                </c:pt>
                <c:pt idx="8549">
                  <c:v>11.9710920466835</c:v>
                </c:pt>
                <c:pt idx="8550">
                  <c:v>11.9671566147547</c:v>
                </c:pt>
                <c:pt idx="8551">
                  <c:v>11.9653257448776</c:v>
                </c:pt>
                <c:pt idx="8552">
                  <c:v>11.9635134683112</c:v>
                </c:pt>
                <c:pt idx="8553">
                  <c:v>11.961699758023901</c:v>
                </c:pt>
                <c:pt idx="8554">
                  <c:v>11.960222397532201</c:v>
                </c:pt>
                <c:pt idx="8555">
                  <c:v>11.958767749683</c:v>
                </c:pt>
                <c:pt idx="8556">
                  <c:v>11.9573052977447</c:v>
                </c:pt>
                <c:pt idx="8557">
                  <c:v>11.955839810497199</c:v>
                </c:pt>
                <c:pt idx="8558">
                  <c:v>11.9545137404175</c:v>
                </c:pt>
                <c:pt idx="8559">
                  <c:v>11.953200843211</c:v>
                </c:pt>
                <c:pt idx="8560">
                  <c:v>11.951918346938299</c:v>
                </c:pt>
                <c:pt idx="8561">
                  <c:v>11.950635639494299</c:v>
                </c:pt>
                <c:pt idx="8562">
                  <c:v>11.949392465551</c:v>
                </c:pt>
                <c:pt idx="8563">
                  <c:v>11.9510556411301</c:v>
                </c:pt>
                <c:pt idx="8564">
                  <c:v>11.952719512602</c:v>
                </c:pt>
                <c:pt idx="8565">
                  <c:v>11.9543440278036</c:v>
                </c:pt>
                <c:pt idx="8566">
                  <c:v>11.9559253681611</c:v>
                </c:pt>
                <c:pt idx="8567">
                  <c:v>11.9574798527329</c:v>
                </c:pt>
                <c:pt idx="8568">
                  <c:v>11.95902412879</c:v>
                </c:pt>
                <c:pt idx="8569">
                  <c:v>11.960513517590799</c:v>
                </c:pt>
                <c:pt idx="8570">
                  <c:v>11.962133186302699</c:v>
                </c:pt>
                <c:pt idx="8571">
                  <c:v>11.9638056121196</c:v>
                </c:pt>
                <c:pt idx="8572">
                  <c:v>11.965685724873</c:v>
                </c:pt>
                <c:pt idx="8573">
                  <c:v>11.9675484701513</c:v>
                </c:pt>
                <c:pt idx="8574">
                  <c:v>11.969464131697601</c:v>
                </c:pt>
                <c:pt idx="8575">
                  <c:v>11.968873049265801</c:v>
                </c:pt>
                <c:pt idx="8576">
                  <c:v>11.966487636179499</c:v>
                </c:pt>
                <c:pt idx="8577">
                  <c:v>11.964115503664299</c:v>
                </c:pt>
                <c:pt idx="8578">
                  <c:v>11.961764470323899</c:v>
                </c:pt>
                <c:pt idx="8579">
                  <c:v>11.9594295756931</c:v>
                </c:pt>
                <c:pt idx="8580">
                  <c:v>11.9571593566536</c:v>
                </c:pt>
                <c:pt idx="8581">
                  <c:v>11.954939406688901</c:v>
                </c:pt>
                <c:pt idx="8582">
                  <c:v>11.9526511622916</c:v>
                </c:pt>
                <c:pt idx="8583">
                  <c:v>11.9503694742536</c:v>
                </c:pt>
                <c:pt idx="8584">
                  <c:v>11.948052476979001</c:v>
                </c:pt>
                <c:pt idx="8585">
                  <c:v>11.9456627853209</c:v>
                </c:pt>
                <c:pt idx="8586">
                  <c:v>11.943295489142701</c:v>
                </c:pt>
                <c:pt idx="8587">
                  <c:v>11.9415295936963</c:v>
                </c:pt>
                <c:pt idx="8588">
                  <c:v>11.9398698763866</c:v>
                </c:pt>
                <c:pt idx="8589">
                  <c:v>11.938214768900201</c:v>
                </c:pt>
                <c:pt idx="8590">
                  <c:v>11.9361248027323</c:v>
                </c:pt>
                <c:pt idx="8591">
                  <c:v>11.9367164340859</c:v>
                </c:pt>
                <c:pt idx="8592">
                  <c:v>11.937331841774199</c:v>
                </c:pt>
                <c:pt idx="8593">
                  <c:v>11.9371151569191</c:v>
                </c:pt>
                <c:pt idx="8594">
                  <c:v>11.937384411621901</c:v>
                </c:pt>
                <c:pt idx="8595">
                  <c:v>11.9375660796514</c:v>
                </c:pt>
                <c:pt idx="8596">
                  <c:v>11.9373117655581</c:v>
                </c:pt>
                <c:pt idx="8597">
                  <c:v>11.937751804687901</c:v>
                </c:pt>
                <c:pt idx="8598">
                  <c:v>11.9380647570491</c:v>
                </c:pt>
                <c:pt idx="8599">
                  <c:v>11.9385970920966</c:v>
                </c:pt>
                <c:pt idx="8600">
                  <c:v>11.9392024774038</c:v>
                </c:pt>
                <c:pt idx="8601">
                  <c:v>11.940111073888</c:v>
                </c:pt>
                <c:pt idx="8602">
                  <c:v>11.9407864581024</c:v>
                </c:pt>
                <c:pt idx="8603">
                  <c:v>11.9409579375231</c:v>
                </c:pt>
                <c:pt idx="8604">
                  <c:v>11.941133495344999</c:v>
                </c:pt>
                <c:pt idx="8605">
                  <c:v>11.940662658760299</c:v>
                </c:pt>
                <c:pt idx="8606">
                  <c:v>11.9401941905353</c:v>
                </c:pt>
                <c:pt idx="8607">
                  <c:v>11.9397385806082</c:v>
                </c:pt>
                <c:pt idx="8608">
                  <c:v>11.939287245423699</c:v>
                </c:pt>
                <c:pt idx="8609">
                  <c:v>11.9388459065338</c:v>
                </c:pt>
                <c:pt idx="8610">
                  <c:v>11.9390034051242</c:v>
                </c:pt>
                <c:pt idx="8611">
                  <c:v>11.939167122818599</c:v>
                </c:pt>
                <c:pt idx="8612">
                  <c:v>11.939663306206301</c:v>
                </c:pt>
                <c:pt idx="8613">
                  <c:v>11.939731214375101</c:v>
                </c:pt>
                <c:pt idx="8614">
                  <c:v>11.9397510081004</c:v>
                </c:pt>
                <c:pt idx="8615">
                  <c:v>11.9398149696269</c:v>
                </c:pt>
                <c:pt idx="8616">
                  <c:v>11.9395271843904</c:v>
                </c:pt>
                <c:pt idx="8617">
                  <c:v>11.9396435013033</c:v>
                </c:pt>
                <c:pt idx="8618">
                  <c:v>11.939703703307501</c:v>
                </c:pt>
                <c:pt idx="8619">
                  <c:v>11.9397805869409</c:v>
                </c:pt>
                <c:pt idx="8620">
                  <c:v>11.9399937604</c:v>
                </c:pt>
                <c:pt idx="8621">
                  <c:v>11.9400564253797</c:v>
                </c:pt>
                <c:pt idx="8622">
                  <c:v>11.9401414300547</c:v>
                </c:pt>
                <c:pt idx="8623">
                  <c:v>11.936917093643</c:v>
                </c:pt>
                <c:pt idx="8624">
                  <c:v>11.9336838780562</c:v>
                </c:pt>
                <c:pt idx="8625">
                  <c:v>11.930472970364599</c:v>
                </c:pt>
                <c:pt idx="8626">
                  <c:v>11.9272610359097</c:v>
                </c:pt>
                <c:pt idx="8627">
                  <c:v>11.9240495345458</c:v>
                </c:pt>
                <c:pt idx="8628">
                  <c:v>11.920985440639001</c:v>
                </c:pt>
                <c:pt idx="8629">
                  <c:v>11.917900732191301</c:v>
                </c:pt>
                <c:pt idx="8630">
                  <c:v>11.914752316671599</c:v>
                </c:pt>
                <c:pt idx="8631">
                  <c:v>11.912070706727</c:v>
                </c:pt>
                <c:pt idx="8632">
                  <c:v>11.9093931730891</c:v>
                </c:pt>
                <c:pt idx="8633">
                  <c:v>11.9093786003312</c:v>
                </c:pt>
                <c:pt idx="8634">
                  <c:v>11.909405166441401</c:v>
                </c:pt>
                <c:pt idx="8635">
                  <c:v>11.909388253640699</c:v>
                </c:pt>
                <c:pt idx="8636">
                  <c:v>11.9094007361703</c:v>
                </c:pt>
                <c:pt idx="8637">
                  <c:v>11.9093592148454</c:v>
                </c:pt>
                <c:pt idx="8638">
                  <c:v>11.9096896743472</c:v>
                </c:pt>
                <c:pt idx="8639">
                  <c:v>11.910339149530101</c:v>
                </c:pt>
                <c:pt idx="8640">
                  <c:v>11.911009975109399</c:v>
                </c:pt>
                <c:pt idx="8641">
                  <c:v>11.9095518228337</c:v>
                </c:pt>
                <c:pt idx="8642">
                  <c:v>11.908096704159799</c:v>
                </c:pt>
                <c:pt idx="8643">
                  <c:v>11.9066942080779</c:v>
                </c:pt>
                <c:pt idx="8644">
                  <c:v>11.905213177705599</c:v>
                </c:pt>
                <c:pt idx="8645">
                  <c:v>11.9038328805145</c:v>
                </c:pt>
                <c:pt idx="8646">
                  <c:v>11.901580811496601</c:v>
                </c:pt>
                <c:pt idx="8647">
                  <c:v>11.8993839294168</c:v>
                </c:pt>
                <c:pt idx="8648">
                  <c:v>11.8966935665158</c:v>
                </c:pt>
                <c:pt idx="8649">
                  <c:v>11.894016998117101</c:v>
                </c:pt>
                <c:pt idx="8650">
                  <c:v>11.8916663936887</c:v>
                </c:pt>
                <c:pt idx="8651">
                  <c:v>11.8901109746892</c:v>
                </c:pt>
                <c:pt idx="8652">
                  <c:v>11.8885858093688</c:v>
                </c:pt>
                <c:pt idx="8653">
                  <c:v>11.886462436797601</c:v>
                </c:pt>
                <c:pt idx="8654">
                  <c:v>11.882970583504299</c:v>
                </c:pt>
                <c:pt idx="8655">
                  <c:v>11.879470173699699</c:v>
                </c:pt>
                <c:pt idx="8656">
                  <c:v>11.8759736031635</c:v>
                </c:pt>
                <c:pt idx="8657">
                  <c:v>11.8723058396418</c:v>
                </c:pt>
                <c:pt idx="8658">
                  <c:v>11.8672666695317</c:v>
                </c:pt>
                <c:pt idx="8659">
                  <c:v>11.862602010393701</c:v>
                </c:pt>
                <c:pt idx="8660">
                  <c:v>11.857576687690701</c:v>
                </c:pt>
                <c:pt idx="8661">
                  <c:v>11.852563526261299</c:v>
                </c:pt>
                <c:pt idx="8662">
                  <c:v>11.8475650672983</c:v>
                </c:pt>
                <c:pt idx="8663">
                  <c:v>11.842581625930199</c:v>
                </c:pt>
                <c:pt idx="8664">
                  <c:v>11.8389780137509</c:v>
                </c:pt>
                <c:pt idx="8665">
                  <c:v>11.8377915774655</c:v>
                </c:pt>
                <c:pt idx="8666">
                  <c:v>11.8363611299726</c:v>
                </c:pt>
                <c:pt idx="8667">
                  <c:v>11.834947816193999</c:v>
                </c:pt>
                <c:pt idx="8668">
                  <c:v>11.8334942274744</c:v>
                </c:pt>
                <c:pt idx="8669">
                  <c:v>11.831937317738401</c:v>
                </c:pt>
                <c:pt idx="8670">
                  <c:v>11.830344367527699</c:v>
                </c:pt>
                <c:pt idx="8671">
                  <c:v>11.8306792006313</c:v>
                </c:pt>
                <c:pt idx="8672">
                  <c:v>11.828947043188199</c:v>
                </c:pt>
                <c:pt idx="8673">
                  <c:v>11.827126228908</c:v>
                </c:pt>
                <c:pt idx="8674">
                  <c:v>11.8252854197645</c:v>
                </c:pt>
                <c:pt idx="8675">
                  <c:v>11.823577677908499</c:v>
                </c:pt>
                <c:pt idx="8676">
                  <c:v>11.8219119248651</c:v>
                </c:pt>
                <c:pt idx="8677">
                  <c:v>11.8199713798421</c:v>
                </c:pt>
                <c:pt idx="8678">
                  <c:v>11.8201483408883</c:v>
                </c:pt>
                <c:pt idx="8679">
                  <c:v>11.8203322378303</c:v>
                </c:pt>
                <c:pt idx="8680">
                  <c:v>11.816603646470501</c:v>
                </c:pt>
                <c:pt idx="8681">
                  <c:v>11.8129192324473</c:v>
                </c:pt>
                <c:pt idx="8682">
                  <c:v>11.809227871026399</c:v>
                </c:pt>
                <c:pt idx="8683">
                  <c:v>11.8055452782367</c:v>
                </c:pt>
                <c:pt idx="8684">
                  <c:v>11.8018384999384</c:v>
                </c:pt>
                <c:pt idx="8685">
                  <c:v>11.7981440342352</c:v>
                </c:pt>
                <c:pt idx="8686">
                  <c:v>11.794399502058999</c:v>
                </c:pt>
                <c:pt idx="8687">
                  <c:v>11.7907157218918</c:v>
                </c:pt>
                <c:pt idx="8688">
                  <c:v>11.7874021675806</c:v>
                </c:pt>
                <c:pt idx="8689">
                  <c:v>11.784066782907599</c:v>
                </c:pt>
                <c:pt idx="8690">
                  <c:v>11.7812491341196</c:v>
                </c:pt>
                <c:pt idx="8691">
                  <c:v>11.7787395986975</c:v>
                </c:pt>
                <c:pt idx="8692">
                  <c:v>11.776441865366399</c:v>
                </c:pt>
                <c:pt idx="8693">
                  <c:v>11.774661912733499</c:v>
                </c:pt>
                <c:pt idx="8694">
                  <c:v>11.772556214667</c:v>
                </c:pt>
                <c:pt idx="8695">
                  <c:v>11.770211756831699</c:v>
                </c:pt>
                <c:pt idx="8696">
                  <c:v>11.7661713916858</c:v>
                </c:pt>
                <c:pt idx="8697">
                  <c:v>11.7638563821933</c:v>
                </c:pt>
                <c:pt idx="8698">
                  <c:v>11.7602034502821</c:v>
                </c:pt>
                <c:pt idx="8699">
                  <c:v>11.7559500449645</c:v>
                </c:pt>
                <c:pt idx="8700">
                  <c:v>11.7516590844424</c:v>
                </c:pt>
                <c:pt idx="8701">
                  <c:v>11.7488515491077</c:v>
                </c:pt>
                <c:pt idx="8702">
                  <c:v>11.746025582869301</c:v>
                </c:pt>
                <c:pt idx="8703">
                  <c:v>11.7432198083351</c:v>
                </c:pt>
                <c:pt idx="8704">
                  <c:v>11.739804579647901</c:v>
                </c:pt>
                <c:pt idx="8705">
                  <c:v>11.7358248926269</c:v>
                </c:pt>
                <c:pt idx="8706">
                  <c:v>11.7318529858894</c:v>
                </c:pt>
                <c:pt idx="8707">
                  <c:v>11.7278024292529</c:v>
                </c:pt>
                <c:pt idx="8708">
                  <c:v>11.7251315389188</c:v>
                </c:pt>
                <c:pt idx="8709">
                  <c:v>11.7234927005209</c:v>
                </c:pt>
                <c:pt idx="8710">
                  <c:v>11.721724271393001</c:v>
                </c:pt>
                <c:pt idx="8711">
                  <c:v>11.717903495083</c:v>
                </c:pt>
                <c:pt idx="8712">
                  <c:v>11.714081510064601</c:v>
                </c:pt>
                <c:pt idx="8713">
                  <c:v>11.712335747969499</c:v>
                </c:pt>
                <c:pt idx="8714">
                  <c:v>11.708541867607201</c:v>
                </c:pt>
                <c:pt idx="8715">
                  <c:v>11.7052199011561</c:v>
                </c:pt>
                <c:pt idx="8716">
                  <c:v>11.701908702911</c:v>
                </c:pt>
                <c:pt idx="8717">
                  <c:v>11.698584310927201</c:v>
                </c:pt>
                <c:pt idx="8718">
                  <c:v>11.6952854072377</c:v>
                </c:pt>
                <c:pt idx="8719">
                  <c:v>11.692011230195201</c:v>
                </c:pt>
                <c:pt idx="8720">
                  <c:v>11.6887279830792</c:v>
                </c:pt>
                <c:pt idx="8721">
                  <c:v>11.684693984500299</c:v>
                </c:pt>
                <c:pt idx="8722">
                  <c:v>11.6799605520788</c:v>
                </c:pt>
                <c:pt idx="8723">
                  <c:v>11.675186766189499</c:v>
                </c:pt>
                <c:pt idx="8724">
                  <c:v>11.6704236383226</c:v>
                </c:pt>
                <c:pt idx="8725">
                  <c:v>11.665391591841701</c:v>
                </c:pt>
                <c:pt idx="8726">
                  <c:v>11.660338674089401</c:v>
                </c:pt>
                <c:pt idx="8727">
                  <c:v>11.6553016123602</c:v>
                </c:pt>
                <c:pt idx="8728">
                  <c:v>11.6502918484969</c:v>
                </c:pt>
                <c:pt idx="8729">
                  <c:v>11.6461054605538</c:v>
                </c:pt>
                <c:pt idx="8730">
                  <c:v>11.641744030104901</c:v>
                </c:pt>
                <c:pt idx="8731">
                  <c:v>11.637402277747</c:v>
                </c:pt>
                <c:pt idx="8732">
                  <c:v>11.633035250103299</c:v>
                </c:pt>
                <c:pt idx="8733">
                  <c:v>11.628911753335601</c:v>
                </c:pt>
                <c:pt idx="8734">
                  <c:v>11.6247570881622</c:v>
                </c:pt>
                <c:pt idx="8735">
                  <c:v>11.6206115749739</c:v>
                </c:pt>
                <c:pt idx="8736">
                  <c:v>11.6164685358191</c:v>
                </c:pt>
                <c:pt idx="8737">
                  <c:v>11.612175190666999</c:v>
                </c:pt>
                <c:pt idx="8738">
                  <c:v>11.6078719448559</c:v>
                </c:pt>
                <c:pt idx="8739">
                  <c:v>11.6032295055748</c:v>
                </c:pt>
                <c:pt idx="8740">
                  <c:v>11.598699428524901</c:v>
                </c:pt>
                <c:pt idx="8741">
                  <c:v>11.5941058628008</c:v>
                </c:pt>
                <c:pt idx="8742">
                  <c:v>11.5893283647</c:v>
                </c:pt>
                <c:pt idx="8743">
                  <c:v>11.584533288470301</c:v>
                </c:pt>
                <c:pt idx="8744">
                  <c:v>11.579894052635201</c:v>
                </c:pt>
                <c:pt idx="8745">
                  <c:v>11.575155621361899</c:v>
                </c:pt>
                <c:pt idx="8746">
                  <c:v>11.570420627394499</c:v>
                </c:pt>
                <c:pt idx="8747">
                  <c:v>11.565635370779001</c:v>
                </c:pt>
                <c:pt idx="8748">
                  <c:v>11.5608540838967</c:v>
                </c:pt>
                <c:pt idx="8749">
                  <c:v>11.5558081476282</c:v>
                </c:pt>
                <c:pt idx="8750">
                  <c:v>11.5505502225461</c:v>
                </c:pt>
                <c:pt idx="8751">
                  <c:v>11.545268407278099</c:v>
                </c:pt>
                <c:pt idx="8752">
                  <c:v>11.5396466571495</c:v>
                </c:pt>
                <c:pt idx="8753">
                  <c:v>11.5343014107839</c:v>
                </c:pt>
                <c:pt idx="8754">
                  <c:v>11.528956387329901</c:v>
                </c:pt>
                <c:pt idx="8755">
                  <c:v>11.523478006096401</c:v>
                </c:pt>
                <c:pt idx="8756">
                  <c:v>11.5180312518641</c:v>
                </c:pt>
                <c:pt idx="8757">
                  <c:v>11.5125718761944</c:v>
                </c:pt>
                <c:pt idx="8758">
                  <c:v>11.507713713543099</c:v>
                </c:pt>
                <c:pt idx="8759">
                  <c:v>11.5028622416306</c:v>
                </c:pt>
                <c:pt idx="8760">
                  <c:v>11.4980385822911</c:v>
                </c:pt>
                <c:pt idx="8761">
                  <c:v>11.493229789844699</c:v>
                </c:pt>
                <c:pt idx="8762">
                  <c:v>11.4883671988768</c:v>
                </c:pt>
                <c:pt idx="8763">
                  <c:v>11.483536634037399</c:v>
                </c:pt>
                <c:pt idx="8764">
                  <c:v>11.4785919413907</c:v>
                </c:pt>
                <c:pt idx="8765">
                  <c:v>11.474984367669901</c:v>
                </c:pt>
                <c:pt idx="8766">
                  <c:v>11.471376787768101</c:v>
                </c:pt>
                <c:pt idx="8767">
                  <c:v>11.4657542064931</c:v>
                </c:pt>
                <c:pt idx="8768">
                  <c:v>11.460140072026</c:v>
                </c:pt>
                <c:pt idx="8769">
                  <c:v>11.454327533788099</c:v>
                </c:pt>
                <c:pt idx="8770">
                  <c:v>11.448848088228701</c:v>
                </c:pt>
                <c:pt idx="8771">
                  <c:v>11.4434169371614</c:v>
                </c:pt>
                <c:pt idx="8772">
                  <c:v>11.4379852396345</c:v>
                </c:pt>
                <c:pt idx="8773">
                  <c:v>11.432536582017701</c:v>
                </c:pt>
                <c:pt idx="8774">
                  <c:v>11.4270186182177</c:v>
                </c:pt>
                <c:pt idx="8775">
                  <c:v>11.4215014459761</c:v>
                </c:pt>
                <c:pt idx="8776">
                  <c:v>11.416367169294499</c:v>
                </c:pt>
                <c:pt idx="8777">
                  <c:v>11.411252638794201</c:v>
                </c:pt>
                <c:pt idx="8778">
                  <c:v>11.4061521306835</c:v>
                </c:pt>
                <c:pt idx="8779">
                  <c:v>11.401039894009701</c:v>
                </c:pt>
                <c:pt idx="8780">
                  <c:v>11.395579616617001</c:v>
                </c:pt>
                <c:pt idx="8781">
                  <c:v>11.390139657939899</c:v>
                </c:pt>
                <c:pt idx="8782">
                  <c:v>11.3848157513914</c:v>
                </c:pt>
                <c:pt idx="8783">
                  <c:v>11.379510291750901</c:v>
                </c:pt>
                <c:pt idx="8784">
                  <c:v>11.374325007061</c:v>
                </c:pt>
                <c:pt idx="8785">
                  <c:v>11.3686842774502</c:v>
                </c:pt>
                <c:pt idx="8786">
                  <c:v>11.3630652244002</c:v>
                </c:pt>
                <c:pt idx="8787">
                  <c:v>11.357926105451</c:v>
                </c:pt>
                <c:pt idx="8788">
                  <c:v>11.3526663629893</c:v>
                </c:pt>
                <c:pt idx="8789">
                  <c:v>11.347345104325999</c:v>
                </c:pt>
                <c:pt idx="8790">
                  <c:v>11.3420268455149</c:v>
                </c:pt>
                <c:pt idx="8791">
                  <c:v>11.336781065556901</c:v>
                </c:pt>
                <c:pt idx="8792">
                  <c:v>11.331534568801301</c:v>
                </c:pt>
                <c:pt idx="8793">
                  <c:v>11.3262790094486</c:v>
                </c:pt>
                <c:pt idx="8794">
                  <c:v>11.321041539784201</c:v>
                </c:pt>
                <c:pt idx="8795">
                  <c:v>11.3157515487573</c:v>
                </c:pt>
                <c:pt idx="8796">
                  <c:v>11.310464997797901</c:v>
                </c:pt>
                <c:pt idx="8797">
                  <c:v>11.3051827520015</c:v>
                </c:pt>
                <c:pt idx="8798">
                  <c:v>11.299929736256701</c:v>
                </c:pt>
                <c:pt idx="8799">
                  <c:v>11.294697366699999</c:v>
                </c:pt>
                <c:pt idx="8800">
                  <c:v>11.290156518005601</c:v>
                </c:pt>
                <c:pt idx="8801">
                  <c:v>11.285702374850599</c:v>
                </c:pt>
                <c:pt idx="8802">
                  <c:v>11.281481858026501</c:v>
                </c:pt>
                <c:pt idx="8803">
                  <c:v>11.2769580098148</c:v>
                </c:pt>
                <c:pt idx="8804">
                  <c:v>11.272438307493401</c:v>
                </c:pt>
                <c:pt idx="8805">
                  <c:v>11.2678829213949</c:v>
                </c:pt>
                <c:pt idx="8806">
                  <c:v>11.2627899796626</c:v>
                </c:pt>
                <c:pt idx="8807">
                  <c:v>11.2576943607299</c:v>
                </c:pt>
                <c:pt idx="8808">
                  <c:v>11.2525877189791</c:v>
                </c:pt>
                <c:pt idx="8809">
                  <c:v>11.248994289553201</c:v>
                </c:pt>
                <c:pt idx="8810">
                  <c:v>11.245419336646499</c:v>
                </c:pt>
                <c:pt idx="8811">
                  <c:v>11.2420110210294</c:v>
                </c:pt>
                <c:pt idx="8812">
                  <c:v>11.2386886935618</c:v>
                </c:pt>
                <c:pt idx="8813">
                  <c:v>11.2353875730649</c:v>
                </c:pt>
                <c:pt idx="8814">
                  <c:v>11.2320406403894</c:v>
                </c:pt>
                <c:pt idx="8815">
                  <c:v>11.2288036286627</c:v>
                </c:pt>
                <c:pt idx="8816">
                  <c:v>11.225655793560501</c:v>
                </c:pt>
                <c:pt idx="8817">
                  <c:v>11.221928779027101</c:v>
                </c:pt>
                <c:pt idx="8818">
                  <c:v>11.218274568292101</c:v>
                </c:pt>
                <c:pt idx="8819">
                  <c:v>11.214672888851799</c:v>
                </c:pt>
                <c:pt idx="8820">
                  <c:v>11.211068718580201</c:v>
                </c:pt>
                <c:pt idx="8821">
                  <c:v>11.2074735687012</c:v>
                </c:pt>
                <c:pt idx="8822">
                  <c:v>11.2038933737678</c:v>
                </c:pt>
                <c:pt idx="8823">
                  <c:v>11.200392780114401</c:v>
                </c:pt>
                <c:pt idx="8824">
                  <c:v>11.1968128862047</c:v>
                </c:pt>
                <c:pt idx="8825">
                  <c:v>11.193305200233899</c:v>
                </c:pt>
                <c:pt idx="8826">
                  <c:v>11.189859728121499</c:v>
                </c:pt>
                <c:pt idx="8827">
                  <c:v>11.1863891495851</c:v>
                </c:pt>
                <c:pt idx="8828">
                  <c:v>11.1832888865112</c:v>
                </c:pt>
                <c:pt idx="8829">
                  <c:v>11.180158568810601</c:v>
                </c:pt>
                <c:pt idx="8830">
                  <c:v>11.1761647708067</c:v>
                </c:pt>
                <c:pt idx="8831">
                  <c:v>11.172172886059199</c:v>
                </c:pt>
                <c:pt idx="8832">
                  <c:v>11.1681879202883</c:v>
                </c:pt>
                <c:pt idx="8833">
                  <c:v>11.163858577515301</c:v>
                </c:pt>
                <c:pt idx="8834">
                  <c:v>11.160141885352701</c:v>
                </c:pt>
                <c:pt idx="8835">
                  <c:v>11.1564362258946</c:v>
                </c:pt>
                <c:pt idx="8836">
                  <c:v>11.152719475531001</c:v>
                </c:pt>
                <c:pt idx="8837">
                  <c:v>11.149003465387599</c:v>
                </c:pt>
                <c:pt idx="8838">
                  <c:v>11.145304645237101</c:v>
                </c:pt>
                <c:pt idx="8839">
                  <c:v>11.141601317877701</c:v>
                </c:pt>
                <c:pt idx="8840">
                  <c:v>11.1381578516087</c:v>
                </c:pt>
                <c:pt idx="8841">
                  <c:v>11.1347247691881</c:v>
                </c:pt>
                <c:pt idx="8842">
                  <c:v>11.131350696151101</c:v>
                </c:pt>
                <c:pt idx="8843">
                  <c:v>11.128007952301299</c:v>
                </c:pt>
                <c:pt idx="8844">
                  <c:v>11.1246746021524</c:v>
                </c:pt>
                <c:pt idx="8845">
                  <c:v>11.1214440468411</c:v>
                </c:pt>
                <c:pt idx="8846">
                  <c:v>11.118216245039299</c:v>
                </c:pt>
                <c:pt idx="8847">
                  <c:v>11.1149706558842</c:v>
                </c:pt>
                <c:pt idx="8848">
                  <c:v>11.1118503334229</c:v>
                </c:pt>
                <c:pt idx="8849">
                  <c:v>11.108626957578799</c:v>
                </c:pt>
                <c:pt idx="8850">
                  <c:v>11.1053871545045</c:v>
                </c:pt>
                <c:pt idx="8851">
                  <c:v>11.102105506997001</c:v>
                </c:pt>
                <c:pt idx="8852">
                  <c:v>11.098891859535501</c:v>
                </c:pt>
                <c:pt idx="8853">
                  <c:v>11.095884481959301</c:v>
                </c:pt>
                <c:pt idx="8854">
                  <c:v>11.0928718762905</c:v>
                </c:pt>
                <c:pt idx="8855">
                  <c:v>11.0898752895552</c:v>
                </c:pt>
                <c:pt idx="8856">
                  <c:v>11.086965069104</c:v>
                </c:pt>
                <c:pt idx="8857">
                  <c:v>11.0840699102584</c:v>
                </c:pt>
                <c:pt idx="8858">
                  <c:v>11.081174553191399</c:v>
                </c:pt>
                <c:pt idx="8859">
                  <c:v>11.0783630959485</c:v>
                </c:pt>
                <c:pt idx="8860">
                  <c:v>11.07548536504</c:v>
                </c:pt>
                <c:pt idx="8861">
                  <c:v>11.072586451866</c:v>
                </c:pt>
                <c:pt idx="8862">
                  <c:v>11.069429928670599</c:v>
                </c:pt>
                <c:pt idx="8863">
                  <c:v>11.0648878851642</c:v>
                </c:pt>
                <c:pt idx="8864">
                  <c:v>11.0616017886585</c:v>
                </c:pt>
                <c:pt idx="8865">
                  <c:v>11.058323050368299</c:v>
                </c:pt>
                <c:pt idx="8866">
                  <c:v>11.0540302866003</c:v>
                </c:pt>
                <c:pt idx="8867">
                  <c:v>11.0497449189081</c:v>
                </c:pt>
                <c:pt idx="8868">
                  <c:v>11.045451687469001</c:v>
                </c:pt>
                <c:pt idx="8869">
                  <c:v>11.042278683435899</c:v>
                </c:pt>
                <c:pt idx="8870">
                  <c:v>11.0390571019273</c:v>
                </c:pt>
                <c:pt idx="8871">
                  <c:v>11.0356580997055</c:v>
                </c:pt>
                <c:pt idx="8872">
                  <c:v>11.0322625330585</c:v>
                </c:pt>
                <c:pt idx="8873">
                  <c:v>11.0289172798562</c:v>
                </c:pt>
                <c:pt idx="8874">
                  <c:v>11.0256303103171</c:v>
                </c:pt>
                <c:pt idx="8875">
                  <c:v>11.0223082121293</c:v>
                </c:pt>
                <c:pt idx="8876">
                  <c:v>11.0190701384369</c:v>
                </c:pt>
                <c:pt idx="8877">
                  <c:v>11.015611330700001</c:v>
                </c:pt>
                <c:pt idx="8878">
                  <c:v>11.0122695193333</c:v>
                </c:pt>
                <c:pt idx="8879">
                  <c:v>11.0089797303285</c:v>
                </c:pt>
                <c:pt idx="8880">
                  <c:v>11.0056460815579</c:v>
                </c:pt>
                <c:pt idx="8881">
                  <c:v>11.0023432856767</c:v>
                </c:pt>
                <c:pt idx="8882">
                  <c:v>10.999044788146801</c:v>
                </c:pt>
                <c:pt idx="8883">
                  <c:v>10.995760074188</c:v>
                </c:pt>
                <c:pt idx="8884">
                  <c:v>10.9924109758285</c:v>
                </c:pt>
                <c:pt idx="8885">
                  <c:v>10.9890251369703</c:v>
                </c:pt>
                <c:pt idx="8886">
                  <c:v>10.9856485780826</c:v>
                </c:pt>
                <c:pt idx="8887">
                  <c:v>10.9822063398659</c:v>
                </c:pt>
                <c:pt idx="8888">
                  <c:v>10.978761931217701</c:v>
                </c:pt>
                <c:pt idx="8889">
                  <c:v>10.975341340079201</c:v>
                </c:pt>
                <c:pt idx="8890">
                  <c:v>10.971947983303201</c:v>
                </c:pt>
                <c:pt idx="8891">
                  <c:v>10.968547415811001</c:v>
                </c:pt>
                <c:pt idx="8892">
                  <c:v>10.9651027807832</c:v>
                </c:pt>
                <c:pt idx="8893">
                  <c:v>10.961733963277</c:v>
                </c:pt>
                <c:pt idx="8894">
                  <c:v>10.958419372947199</c:v>
                </c:pt>
                <c:pt idx="8895">
                  <c:v>10.9550033313557</c:v>
                </c:pt>
                <c:pt idx="8896">
                  <c:v>10.9515908348152</c:v>
                </c:pt>
                <c:pt idx="8897">
                  <c:v>10.948167338986799</c:v>
                </c:pt>
                <c:pt idx="8898">
                  <c:v>10.944764075457</c:v>
                </c:pt>
                <c:pt idx="8899">
                  <c:v>10.9383782695308</c:v>
                </c:pt>
                <c:pt idx="8900">
                  <c:v>10.932842762679</c:v>
                </c:pt>
                <c:pt idx="8901">
                  <c:v>10.9273233064942</c:v>
                </c:pt>
                <c:pt idx="8902">
                  <c:v>10.9217862826992</c:v>
                </c:pt>
                <c:pt idx="8903">
                  <c:v>10.9163026943923</c:v>
                </c:pt>
                <c:pt idx="8904">
                  <c:v>10.9107481852053</c:v>
                </c:pt>
                <c:pt idx="8905">
                  <c:v>10.9052104705535</c:v>
                </c:pt>
                <c:pt idx="8906">
                  <c:v>10.900344023056901</c:v>
                </c:pt>
                <c:pt idx="8907">
                  <c:v>10.895558268355099</c:v>
                </c:pt>
                <c:pt idx="8908">
                  <c:v>10.890883007935599</c:v>
                </c:pt>
                <c:pt idx="8909">
                  <c:v>10.887777163559701</c:v>
                </c:pt>
                <c:pt idx="8910">
                  <c:v>10.8849818694842</c:v>
                </c:pt>
                <c:pt idx="8911">
                  <c:v>10.8792130251654</c:v>
                </c:pt>
                <c:pt idx="8912">
                  <c:v>10.873457036721399</c:v>
                </c:pt>
                <c:pt idx="8913">
                  <c:v>10.8696714431291</c:v>
                </c:pt>
                <c:pt idx="8914">
                  <c:v>10.8659758861948</c:v>
                </c:pt>
                <c:pt idx="8915">
                  <c:v>10.8623067716404</c:v>
                </c:pt>
                <c:pt idx="8916">
                  <c:v>10.858511329823999</c:v>
                </c:pt>
                <c:pt idx="8917">
                  <c:v>10.854777918542</c:v>
                </c:pt>
                <c:pt idx="8918">
                  <c:v>10.8510426649949</c:v>
                </c:pt>
                <c:pt idx="8919">
                  <c:v>10.8473232668813</c:v>
                </c:pt>
                <c:pt idx="8920">
                  <c:v>10.843610526072499</c:v>
                </c:pt>
                <c:pt idx="8921">
                  <c:v>10.839811740229299</c:v>
                </c:pt>
                <c:pt idx="8922">
                  <c:v>10.836036066779201</c:v>
                </c:pt>
                <c:pt idx="8923">
                  <c:v>10.8322481360743</c:v>
                </c:pt>
                <c:pt idx="8924">
                  <c:v>10.828517716481301</c:v>
                </c:pt>
                <c:pt idx="8925">
                  <c:v>10.8247309068985</c:v>
                </c:pt>
                <c:pt idx="8926">
                  <c:v>10.8209523182481</c:v>
                </c:pt>
                <c:pt idx="8927">
                  <c:v>10.817177181645</c:v>
                </c:pt>
                <c:pt idx="8928">
                  <c:v>10.813432218480999</c:v>
                </c:pt>
                <c:pt idx="8929">
                  <c:v>10.8096945236195</c:v>
                </c:pt>
                <c:pt idx="8930">
                  <c:v>10.806025044760901</c:v>
                </c:pt>
                <c:pt idx="8931">
                  <c:v>10.8004022133898</c:v>
                </c:pt>
                <c:pt idx="8932">
                  <c:v>10.7968502335699</c:v>
                </c:pt>
                <c:pt idx="8933">
                  <c:v>10.794451635771299</c:v>
                </c:pt>
                <c:pt idx="8934">
                  <c:v>10.792034530618499</c:v>
                </c:pt>
                <c:pt idx="8935">
                  <c:v>10.7885658648236</c:v>
                </c:pt>
                <c:pt idx="8936">
                  <c:v>10.786183640990201</c:v>
                </c:pt>
                <c:pt idx="8937">
                  <c:v>10.783852962031901</c:v>
                </c:pt>
                <c:pt idx="8938">
                  <c:v>10.781547186415301</c:v>
                </c:pt>
                <c:pt idx="8939">
                  <c:v>10.779273506273601</c:v>
                </c:pt>
                <c:pt idx="8940">
                  <c:v>10.7770933186032</c:v>
                </c:pt>
                <c:pt idx="8941">
                  <c:v>10.774929296872401</c:v>
                </c:pt>
                <c:pt idx="8942">
                  <c:v>10.7727723373696</c:v>
                </c:pt>
                <c:pt idx="8943">
                  <c:v>10.7706183862273</c:v>
                </c:pt>
                <c:pt idx="8944">
                  <c:v>10.768281084757501</c:v>
                </c:pt>
                <c:pt idx="8945">
                  <c:v>10.765933839185299</c:v>
                </c:pt>
                <c:pt idx="8946">
                  <c:v>10.7635845768022</c:v>
                </c:pt>
                <c:pt idx="8947">
                  <c:v>10.761171808161</c:v>
                </c:pt>
                <c:pt idx="8948">
                  <c:v>10.758745352342601</c:v>
                </c:pt>
                <c:pt idx="8949">
                  <c:v>10.756318560169801</c:v>
                </c:pt>
                <c:pt idx="8950">
                  <c:v>10.7539353000427</c:v>
                </c:pt>
                <c:pt idx="8951">
                  <c:v>10.7516489554322</c:v>
                </c:pt>
                <c:pt idx="8952">
                  <c:v>10.7493641636869</c:v>
                </c:pt>
                <c:pt idx="8953">
                  <c:v>10.7446850534034</c:v>
                </c:pt>
                <c:pt idx="8954">
                  <c:v>10.74222263759</c:v>
                </c:pt>
                <c:pt idx="8955">
                  <c:v>10.7398934185012</c:v>
                </c:pt>
                <c:pt idx="8956">
                  <c:v>10.738165241479701</c:v>
                </c:pt>
                <c:pt idx="8957">
                  <c:v>10.736114588906</c:v>
                </c:pt>
                <c:pt idx="8958">
                  <c:v>10.734068622852901</c:v>
                </c:pt>
                <c:pt idx="8959">
                  <c:v>10.7320149627202</c:v>
                </c:pt>
                <c:pt idx="8960">
                  <c:v>10.730007892152599</c:v>
                </c:pt>
                <c:pt idx="8961">
                  <c:v>10.728195134447301</c:v>
                </c:pt>
                <c:pt idx="8962">
                  <c:v>10.7263918505398</c:v>
                </c:pt>
                <c:pt idx="8963">
                  <c:v>10.7245980394092</c:v>
                </c:pt>
                <c:pt idx="8964">
                  <c:v>10.722751067288</c:v>
                </c:pt>
                <c:pt idx="8965">
                  <c:v>10.7209973291189</c:v>
                </c:pt>
                <c:pt idx="8966">
                  <c:v>10.7192792457331</c:v>
                </c:pt>
                <c:pt idx="8967">
                  <c:v>10.717595147097599</c:v>
                </c:pt>
                <c:pt idx="8968">
                  <c:v>10.7159462242012</c:v>
                </c:pt>
                <c:pt idx="8969">
                  <c:v>10.7143420126802</c:v>
                </c:pt>
                <c:pt idx="8970">
                  <c:v>10.7129270347431</c:v>
                </c:pt>
                <c:pt idx="8971">
                  <c:v>10.7115185709191</c:v>
                </c:pt>
                <c:pt idx="8972">
                  <c:v>10.7101318786669</c:v>
                </c:pt>
                <c:pt idx="8973">
                  <c:v>10.708614696466199</c:v>
                </c:pt>
                <c:pt idx="8974">
                  <c:v>10.707099334939601</c:v>
                </c:pt>
                <c:pt idx="8975">
                  <c:v>10.7056113907287</c:v>
                </c:pt>
                <c:pt idx="8976">
                  <c:v>10.7041211881876</c:v>
                </c:pt>
                <c:pt idx="8977">
                  <c:v>10.702421144369801</c:v>
                </c:pt>
                <c:pt idx="8978">
                  <c:v>10.7007301112048</c:v>
                </c:pt>
                <c:pt idx="8979">
                  <c:v>10.6990202797856</c:v>
                </c:pt>
                <c:pt idx="8980">
                  <c:v>10.6973781596688</c:v>
                </c:pt>
                <c:pt idx="8981">
                  <c:v>10.6956818298756</c:v>
                </c:pt>
                <c:pt idx="8982">
                  <c:v>10.694010605089399</c:v>
                </c:pt>
                <c:pt idx="8983">
                  <c:v>10.692325750029999</c:v>
                </c:pt>
                <c:pt idx="8984">
                  <c:v>10.690641334864701</c:v>
                </c:pt>
                <c:pt idx="8985">
                  <c:v>10.689024938768</c:v>
                </c:pt>
                <c:pt idx="8986">
                  <c:v>10.687243810897799</c:v>
                </c:pt>
                <c:pt idx="8987">
                  <c:v>10.685472121354801</c:v>
                </c:pt>
                <c:pt idx="8988">
                  <c:v>10.683794868120099</c:v>
                </c:pt>
                <c:pt idx="8989">
                  <c:v>10.6824795438978</c:v>
                </c:pt>
                <c:pt idx="8990">
                  <c:v>10.681176665526401</c:v>
                </c:pt>
                <c:pt idx="8991">
                  <c:v>10.6798826791106</c:v>
                </c:pt>
                <c:pt idx="8992">
                  <c:v>10.6785882190671</c:v>
                </c:pt>
                <c:pt idx="8993">
                  <c:v>10.677318038436701</c:v>
                </c:pt>
                <c:pt idx="8994">
                  <c:v>10.6757791461355</c:v>
                </c:pt>
                <c:pt idx="8995">
                  <c:v>10.6741451384462</c:v>
                </c:pt>
                <c:pt idx="8996">
                  <c:v>10.6725174027309</c:v>
                </c:pt>
                <c:pt idx="8997">
                  <c:v>10.671066055968</c:v>
                </c:pt>
                <c:pt idx="8998">
                  <c:v>10.6696686754306</c:v>
                </c:pt>
                <c:pt idx="8999">
                  <c:v>10.6678887135854</c:v>
                </c:pt>
                <c:pt idx="9000">
                  <c:v>10.6661302883644</c:v>
                </c:pt>
                <c:pt idx="9001">
                  <c:v>10.6642602875549</c:v>
                </c:pt>
                <c:pt idx="9002">
                  <c:v>10.6627622011</c:v>
                </c:pt>
                <c:pt idx="9003">
                  <c:v>10.6612407904022</c:v>
                </c:pt>
                <c:pt idx="9004">
                  <c:v>10.6595519360105</c:v>
                </c:pt>
                <c:pt idx="9005">
                  <c:v>10.6579404798832</c:v>
                </c:pt>
                <c:pt idx="9006">
                  <c:v>10.6562895865471</c:v>
                </c:pt>
                <c:pt idx="9007">
                  <c:v>10.6545708471473</c:v>
                </c:pt>
                <c:pt idx="9008">
                  <c:v>10.6529477886824</c:v>
                </c:pt>
                <c:pt idx="9009">
                  <c:v>10.6511395947549</c:v>
                </c:pt>
                <c:pt idx="9010">
                  <c:v>10.6491446714353</c:v>
                </c:pt>
                <c:pt idx="9011">
                  <c:v>10.647294729028101</c:v>
                </c:pt>
                <c:pt idx="9012">
                  <c:v>10.6447666203601</c:v>
                </c:pt>
                <c:pt idx="9013">
                  <c:v>10.642243540758299</c:v>
                </c:pt>
                <c:pt idx="9014">
                  <c:v>10.639786206925599</c:v>
                </c:pt>
                <c:pt idx="9015">
                  <c:v>10.6373429356061</c:v>
                </c:pt>
                <c:pt idx="9016">
                  <c:v>10.634936843387701</c:v>
                </c:pt>
                <c:pt idx="9017">
                  <c:v>10.6325495839969</c:v>
                </c:pt>
                <c:pt idx="9018">
                  <c:v>10.630176387936</c:v>
                </c:pt>
                <c:pt idx="9019">
                  <c:v>10.627814393053599</c:v>
                </c:pt>
                <c:pt idx="9020">
                  <c:v>10.625478857008</c:v>
                </c:pt>
                <c:pt idx="9021">
                  <c:v>10.6232384432169</c:v>
                </c:pt>
                <c:pt idx="9022">
                  <c:v>10.620973978685999</c:v>
                </c:pt>
                <c:pt idx="9023">
                  <c:v>10.6190566771938</c:v>
                </c:pt>
                <c:pt idx="9024">
                  <c:v>10.617063256550299</c:v>
                </c:pt>
                <c:pt idx="9025">
                  <c:v>10.615481545430001</c:v>
                </c:pt>
                <c:pt idx="9026">
                  <c:v>10.6138876810202</c:v>
                </c:pt>
                <c:pt idx="9027">
                  <c:v>10.612098663764201</c:v>
                </c:pt>
                <c:pt idx="9028">
                  <c:v>10.610318712994999</c:v>
                </c:pt>
                <c:pt idx="9029">
                  <c:v>10.608424477597501</c:v>
                </c:pt>
                <c:pt idx="9030">
                  <c:v>10.606508675021001</c:v>
                </c:pt>
                <c:pt idx="9031">
                  <c:v>10.604616324135</c:v>
                </c:pt>
                <c:pt idx="9032">
                  <c:v>10.6027331607532</c:v>
                </c:pt>
                <c:pt idx="9033">
                  <c:v>10.6007190063154</c:v>
                </c:pt>
                <c:pt idx="9034">
                  <c:v>10.5987925549473</c:v>
                </c:pt>
                <c:pt idx="9035">
                  <c:v>10.5958573588746</c:v>
                </c:pt>
                <c:pt idx="9036">
                  <c:v>10.593000576006199</c:v>
                </c:pt>
                <c:pt idx="9037">
                  <c:v>10.590212562248499</c:v>
                </c:pt>
                <c:pt idx="9038">
                  <c:v>10.587370233077101</c:v>
                </c:pt>
                <c:pt idx="9039">
                  <c:v>10.5845446833399</c:v>
                </c:pt>
                <c:pt idx="9040">
                  <c:v>10.5817320976752</c:v>
                </c:pt>
                <c:pt idx="9041">
                  <c:v>10.578848067624399</c:v>
                </c:pt>
                <c:pt idx="9042">
                  <c:v>10.575947436294999</c:v>
                </c:pt>
                <c:pt idx="9043">
                  <c:v>10.573275537584999</c:v>
                </c:pt>
                <c:pt idx="9044">
                  <c:v>10.570604174914701</c:v>
                </c:pt>
                <c:pt idx="9045">
                  <c:v>10.567955996333099</c:v>
                </c:pt>
                <c:pt idx="9046">
                  <c:v>10.5653555591102</c:v>
                </c:pt>
                <c:pt idx="9047">
                  <c:v>10.562681527926699</c:v>
                </c:pt>
                <c:pt idx="9048">
                  <c:v>10.560101023126601</c:v>
                </c:pt>
                <c:pt idx="9049">
                  <c:v>10.5575344018655</c:v>
                </c:pt>
                <c:pt idx="9050">
                  <c:v>10.5549816633566</c:v>
                </c:pt>
                <c:pt idx="9051">
                  <c:v>10.5524304090456</c:v>
                </c:pt>
                <c:pt idx="9052">
                  <c:v>10.5499446013457</c:v>
                </c:pt>
                <c:pt idx="9053">
                  <c:v>10.5471689716582</c:v>
                </c:pt>
                <c:pt idx="9054">
                  <c:v>10.5444169161023</c:v>
                </c:pt>
                <c:pt idx="9055">
                  <c:v>10.5416846192725</c:v>
                </c:pt>
                <c:pt idx="9056">
                  <c:v>10.5404460085078</c:v>
                </c:pt>
                <c:pt idx="9057">
                  <c:v>10.539176202079</c:v>
                </c:pt>
                <c:pt idx="9058">
                  <c:v>10.5379017819519</c:v>
                </c:pt>
                <c:pt idx="9059">
                  <c:v>10.5366017627627</c:v>
                </c:pt>
                <c:pt idx="9060">
                  <c:v>10.535343397842899</c:v>
                </c:pt>
                <c:pt idx="9061">
                  <c:v>10.5341123813128</c:v>
                </c:pt>
                <c:pt idx="9062">
                  <c:v>10.5328561179023</c:v>
                </c:pt>
                <c:pt idx="9063">
                  <c:v>10.5315995085788</c:v>
                </c:pt>
                <c:pt idx="9064">
                  <c:v>10.530131709250901</c:v>
                </c:pt>
                <c:pt idx="9065">
                  <c:v>10.528669437136699</c:v>
                </c:pt>
                <c:pt idx="9066">
                  <c:v>10.527186233778</c:v>
                </c:pt>
                <c:pt idx="9067">
                  <c:v>10.525901297434499</c:v>
                </c:pt>
                <c:pt idx="9068">
                  <c:v>10.524655856755</c:v>
                </c:pt>
                <c:pt idx="9069">
                  <c:v>10.523434635082801</c:v>
                </c:pt>
                <c:pt idx="9070">
                  <c:v>10.522185304786399</c:v>
                </c:pt>
                <c:pt idx="9071">
                  <c:v>10.520940239245499</c:v>
                </c:pt>
                <c:pt idx="9072">
                  <c:v>10.5196661200591</c:v>
                </c:pt>
                <c:pt idx="9073">
                  <c:v>10.5184102387931</c:v>
                </c:pt>
                <c:pt idx="9074">
                  <c:v>10.515405288743301</c:v>
                </c:pt>
                <c:pt idx="9075">
                  <c:v>10.512417790391</c:v>
                </c:pt>
                <c:pt idx="9076">
                  <c:v>10.5094555745927</c:v>
                </c:pt>
                <c:pt idx="9077">
                  <c:v>10.506476679221301</c:v>
                </c:pt>
                <c:pt idx="9078">
                  <c:v>10.503508760373499</c:v>
                </c:pt>
                <c:pt idx="9079">
                  <c:v>10.5005377508934</c:v>
                </c:pt>
                <c:pt idx="9080">
                  <c:v>10.497584869573799</c:v>
                </c:pt>
                <c:pt idx="9081">
                  <c:v>10.494621267304399</c:v>
                </c:pt>
                <c:pt idx="9082">
                  <c:v>10.491670547061499</c:v>
                </c:pt>
                <c:pt idx="9083">
                  <c:v>10.4887288936833</c:v>
                </c:pt>
                <c:pt idx="9084">
                  <c:v>10.4857877236355</c:v>
                </c:pt>
                <c:pt idx="9085">
                  <c:v>10.482849182218599</c:v>
                </c:pt>
                <c:pt idx="9086">
                  <c:v>10.4798496888789</c:v>
                </c:pt>
                <c:pt idx="9087">
                  <c:v>10.4775316912189</c:v>
                </c:pt>
                <c:pt idx="9088">
                  <c:v>10.476252219626</c:v>
                </c:pt>
                <c:pt idx="9089">
                  <c:v>10.474926597518699</c:v>
                </c:pt>
                <c:pt idx="9090">
                  <c:v>10.4736634264855</c:v>
                </c:pt>
                <c:pt idx="9091">
                  <c:v>10.472369009929199</c:v>
                </c:pt>
                <c:pt idx="9092">
                  <c:v>10.4710758700088</c:v>
                </c:pt>
                <c:pt idx="9093">
                  <c:v>10.4699094040765</c:v>
                </c:pt>
                <c:pt idx="9094">
                  <c:v>10.4687753019351</c:v>
                </c:pt>
                <c:pt idx="9095">
                  <c:v>10.4676617865513</c:v>
                </c:pt>
                <c:pt idx="9096">
                  <c:v>10.4665065760571</c:v>
                </c:pt>
                <c:pt idx="9097">
                  <c:v>10.465424195525101</c:v>
                </c:pt>
                <c:pt idx="9098">
                  <c:v>10.4641712541274</c:v>
                </c:pt>
                <c:pt idx="9099">
                  <c:v>10.462936059758601</c:v>
                </c:pt>
                <c:pt idx="9100">
                  <c:v>10.461697733356701</c:v>
                </c:pt>
                <c:pt idx="9101">
                  <c:v>10.460463903823999</c:v>
                </c:pt>
                <c:pt idx="9102">
                  <c:v>10.459229150453099</c:v>
                </c:pt>
                <c:pt idx="9103">
                  <c:v>10.457982216096401</c:v>
                </c:pt>
                <c:pt idx="9104">
                  <c:v>10.4567409815748</c:v>
                </c:pt>
                <c:pt idx="9105">
                  <c:v>10.4555059545473</c:v>
                </c:pt>
                <c:pt idx="9106">
                  <c:v>10.4542916341607</c:v>
                </c:pt>
                <c:pt idx="9107">
                  <c:v>10.4530970662336</c:v>
                </c:pt>
                <c:pt idx="9108">
                  <c:v>10.4519232039312</c:v>
                </c:pt>
                <c:pt idx="9109">
                  <c:v>10.451235714002401</c:v>
                </c:pt>
                <c:pt idx="9110">
                  <c:v>10.4505716853356</c:v>
                </c:pt>
                <c:pt idx="9111">
                  <c:v>10.449974994464</c:v>
                </c:pt>
                <c:pt idx="9112">
                  <c:v>10.4493832828734</c:v>
                </c:pt>
                <c:pt idx="9113">
                  <c:v>10.448754900680401</c:v>
                </c:pt>
                <c:pt idx="9114">
                  <c:v>10.4469446138622</c:v>
                </c:pt>
                <c:pt idx="9115">
                  <c:v>10.4451984713961</c:v>
                </c:pt>
                <c:pt idx="9116">
                  <c:v>10.4446540864233</c:v>
                </c:pt>
                <c:pt idx="9117">
                  <c:v>10.444164217931901</c:v>
                </c:pt>
                <c:pt idx="9118">
                  <c:v>10.443657484624699</c:v>
                </c:pt>
                <c:pt idx="9119">
                  <c:v>10.441975180118799</c:v>
                </c:pt>
                <c:pt idx="9120">
                  <c:v>10.440295076993699</c:v>
                </c:pt>
                <c:pt idx="9121">
                  <c:v>10.438634579257</c:v>
                </c:pt>
                <c:pt idx="9122">
                  <c:v>10.436974612873099</c:v>
                </c:pt>
                <c:pt idx="9123">
                  <c:v>10.4353037331992</c:v>
                </c:pt>
                <c:pt idx="9124">
                  <c:v>10.433606680894201</c:v>
                </c:pt>
                <c:pt idx="9125">
                  <c:v>10.4319139729832</c:v>
                </c:pt>
                <c:pt idx="9126">
                  <c:v>10.430217979517099</c:v>
                </c:pt>
                <c:pt idx="9127">
                  <c:v>10.428535866078001</c:v>
                </c:pt>
                <c:pt idx="9128">
                  <c:v>10.427981920890799</c:v>
                </c:pt>
                <c:pt idx="9129">
                  <c:v>10.427452764774801</c:v>
                </c:pt>
                <c:pt idx="9130">
                  <c:v>10.426863861823801</c:v>
                </c:pt>
                <c:pt idx="9131">
                  <c:v>10.4263077641248</c:v>
                </c:pt>
                <c:pt idx="9132">
                  <c:v>10.425720595091301</c:v>
                </c:pt>
                <c:pt idx="9133">
                  <c:v>10.425141223867</c:v>
                </c:pt>
                <c:pt idx="9134">
                  <c:v>10.42454451219</c:v>
                </c:pt>
                <c:pt idx="9135">
                  <c:v>10.4239639631743</c:v>
                </c:pt>
                <c:pt idx="9136">
                  <c:v>10.4234402829871</c:v>
                </c:pt>
                <c:pt idx="9137">
                  <c:v>10.4216999422584</c:v>
                </c:pt>
                <c:pt idx="9138">
                  <c:v>10.421142671980601</c:v>
                </c:pt>
                <c:pt idx="9139">
                  <c:v>10.420628478225</c:v>
                </c:pt>
                <c:pt idx="9140">
                  <c:v>10.418937283764899</c:v>
                </c:pt>
                <c:pt idx="9141">
                  <c:v>10.417283835593199</c:v>
                </c:pt>
                <c:pt idx="9142">
                  <c:v>10.415624979454799</c:v>
                </c:pt>
                <c:pt idx="9143">
                  <c:v>10.4139831125458</c:v>
                </c:pt>
                <c:pt idx="9144">
                  <c:v>10.412284307342899</c:v>
                </c:pt>
                <c:pt idx="9145">
                  <c:v>10.4105374423422</c:v>
                </c:pt>
                <c:pt idx="9146">
                  <c:v>10.408832539513799</c:v>
                </c:pt>
                <c:pt idx="9147">
                  <c:v>10.407121491691299</c:v>
                </c:pt>
                <c:pt idx="9148">
                  <c:v>10.4054338622333</c:v>
                </c:pt>
                <c:pt idx="9149">
                  <c:v>10.403769650592301</c:v>
                </c:pt>
                <c:pt idx="9150">
                  <c:v>10.402094093164701</c:v>
                </c:pt>
                <c:pt idx="9151">
                  <c:v>10.4004200180769</c:v>
                </c:pt>
                <c:pt idx="9152">
                  <c:v>10.3987252920701</c:v>
                </c:pt>
                <c:pt idx="9153">
                  <c:v>10.3970437107342</c:v>
                </c:pt>
                <c:pt idx="9154">
                  <c:v>10.3953243150179</c:v>
                </c:pt>
                <c:pt idx="9155">
                  <c:v>10.393514856097999</c:v>
                </c:pt>
                <c:pt idx="9156">
                  <c:v>10.391707542252</c:v>
                </c:pt>
                <c:pt idx="9157">
                  <c:v>10.389805274606999</c:v>
                </c:pt>
                <c:pt idx="9158">
                  <c:v>10.3879223555351</c:v>
                </c:pt>
                <c:pt idx="9159">
                  <c:v>10.3860744774869</c:v>
                </c:pt>
                <c:pt idx="9160">
                  <c:v>10.3842271240072</c:v>
                </c:pt>
                <c:pt idx="9161">
                  <c:v>10.382077809876799</c:v>
                </c:pt>
                <c:pt idx="9162">
                  <c:v>10.379823653121701</c:v>
                </c:pt>
                <c:pt idx="9163">
                  <c:v>10.3775815523591</c:v>
                </c:pt>
                <c:pt idx="9164">
                  <c:v>10.3753495990997</c:v>
                </c:pt>
                <c:pt idx="9165">
                  <c:v>10.373121117117099</c:v>
                </c:pt>
                <c:pt idx="9166">
                  <c:v>10.3709008742746</c:v>
                </c:pt>
                <c:pt idx="9167">
                  <c:v>10.3686433658266</c:v>
                </c:pt>
                <c:pt idx="9168">
                  <c:v>10.3663988962009</c:v>
                </c:pt>
                <c:pt idx="9169">
                  <c:v>10.3652684026688</c:v>
                </c:pt>
                <c:pt idx="9170">
                  <c:v>10.364534139418099</c:v>
                </c:pt>
                <c:pt idx="9171">
                  <c:v>10.3638042638506</c:v>
                </c:pt>
                <c:pt idx="9172">
                  <c:v>10.3630739188229</c:v>
                </c:pt>
                <c:pt idx="9173">
                  <c:v>10.362350584609599</c:v>
                </c:pt>
                <c:pt idx="9174">
                  <c:v>10.3616213622792</c:v>
                </c:pt>
                <c:pt idx="9175">
                  <c:v>10.3609010874642</c:v>
                </c:pt>
                <c:pt idx="9176">
                  <c:v>10.360198581130399</c:v>
                </c:pt>
                <c:pt idx="9177">
                  <c:v>10.359478992711001</c:v>
                </c:pt>
                <c:pt idx="9178">
                  <c:v>10.358770519177099</c:v>
                </c:pt>
                <c:pt idx="9179">
                  <c:v>10.3575944657901</c:v>
                </c:pt>
                <c:pt idx="9180">
                  <c:v>10.3565224689386</c:v>
                </c:pt>
                <c:pt idx="9181">
                  <c:v>10.355421856751599</c:v>
                </c:pt>
                <c:pt idx="9182">
                  <c:v>10.3542304799126</c:v>
                </c:pt>
                <c:pt idx="9183">
                  <c:v>10.3531392132536</c:v>
                </c:pt>
                <c:pt idx="9184">
                  <c:v>10.3520496061634</c:v>
                </c:pt>
                <c:pt idx="9185">
                  <c:v>10.350975009828</c:v>
                </c:pt>
                <c:pt idx="9186">
                  <c:v>10.349915423991099</c:v>
                </c:pt>
                <c:pt idx="9187">
                  <c:v>10.3488508212335</c:v>
                </c:pt>
                <c:pt idx="9188">
                  <c:v>10.3478069116151</c:v>
                </c:pt>
                <c:pt idx="9189">
                  <c:v>10.346752234008999</c:v>
                </c:pt>
                <c:pt idx="9190">
                  <c:v>10.345661038930499</c:v>
                </c:pt>
                <c:pt idx="9191">
                  <c:v>10.3447060224513</c:v>
                </c:pt>
                <c:pt idx="9192">
                  <c:v>10.3437701641361</c:v>
                </c:pt>
                <c:pt idx="9193">
                  <c:v>10.342826522060699</c:v>
                </c:pt>
                <c:pt idx="9194">
                  <c:v>10.341909769310201</c:v>
                </c:pt>
                <c:pt idx="9195">
                  <c:v>10.340851070371</c:v>
                </c:pt>
                <c:pt idx="9196">
                  <c:v>10.3397721357167</c:v>
                </c:pt>
                <c:pt idx="9197">
                  <c:v>10.3387072973927</c:v>
                </c:pt>
                <c:pt idx="9198">
                  <c:v>10.3375995325727</c:v>
                </c:pt>
                <c:pt idx="9199">
                  <c:v>10.336509767942101</c:v>
                </c:pt>
                <c:pt idx="9200">
                  <c:v>10.3352132168206</c:v>
                </c:pt>
                <c:pt idx="9201">
                  <c:v>10.3339199102801</c:v>
                </c:pt>
                <c:pt idx="9202">
                  <c:v>10.332633901549</c:v>
                </c:pt>
                <c:pt idx="9203">
                  <c:v>10.3313678269212</c:v>
                </c:pt>
                <c:pt idx="9204">
                  <c:v>10.3300714484644</c:v>
                </c:pt>
                <c:pt idx="9205">
                  <c:v>10.328633160353499</c:v>
                </c:pt>
                <c:pt idx="9206">
                  <c:v>10.3272143706983</c:v>
                </c:pt>
                <c:pt idx="9207">
                  <c:v>10.325808907504801</c:v>
                </c:pt>
                <c:pt idx="9208">
                  <c:v>10.3244215393738</c:v>
                </c:pt>
                <c:pt idx="9209">
                  <c:v>10.3231121507749</c:v>
                </c:pt>
                <c:pt idx="9210">
                  <c:v>10.3218332124534</c:v>
                </c:pt>
                <c:pt idx="9211">
                  <c:v>10.320579002476499</c:v>
                </c:pt>
                <c:pt idx="9212">
                  <c:v>10.3193225336077</c:v>
                </c:pt>
                <c:pt idx="9213">
                  <c:v>10.3180953799964</c:v>
                </c:pt>
                <c:pt idx="9214">
                  <c:v>10.316824713752499</c:v>
                </c:pt>
                <c:pt idx="9215">
                  <c:v>10.315531390334501</c:v>
                </c:pt>
                <c:pt idx="9216">
                  <c:v>10.3141660781796</c:v>
                </c:pt>
                <c:pt idx="9217">
                  <c:v>10.3129260224223</c:v>
                </c:pt>
                <c:pt idx="9218">
                  <c:v>10.3116924889807</c:v>
                </c:pt>
                <c:pt idx="9219">
                  <c:v>10.310481083046501</c:v>
                </c:pt>
                <c:pt idx="9220">
                  <c:v>10.3092187382096</c:v>
                </c:pt>
                <c:pt idx="9221">
                  <c:v>10.307807034556401</c:v>
                </c:pt>
                <c:pt idx="9222">
                  <c:v>10.3064474095258</c:v>
                </c:pt>
                <c:pt idx="9223">
                  <c:v>10.305105612645599</c:v>
                </c:pt>
                <c:pt idx="9224">
                  <c:v>10.304305087611001</c:v>
                </c:pt>
                <c:pt idx="9225">
                  <c:v>10.303361172468501</c:v>
                </c:pt>
                <c:pt idx="9226">
                  <c:v>10.302150474338999</c:v>
                </c:pt>
                <c:pt idx="9227">
                  <c:v>10.301012725509599</c:v>
                </c:pt>
                <c:pt idx="9228">
                  <c:v>10.299881347039801</c:v>
                </c:pt>
                <c:pt idx="9229">
                  <c:v>10.299012437302601</c:v>
                </c:pt>
                <c:pt idx="9230">
                  <c:v>10.298135180200701</c:v>
                </c:pt>
                <c:pt idx="9231">
                  <c:v>10.296988673124799</c:v>
                </c:pt>
                <c:pt idx="9232">
                  <c:v>10.2958487817956</c:v>
                </c:pt>
                <c:pt idx="9233">
                  <c:v>10.2947313630506</c:v>
                </c:pt>
                <c:pt idx="9234">
                  <c:v>10.293630570028601</c:v>
                </c:pt>
                <c:pt idx="9235">
                  <c:v>10.292806121419501</c:v>
                </c:pt>
                <c:pt idx="9236">
                  <c:v>10.2918051835341</c:v>
                </c:pt>
                <c:pt idx="9237">
                  <c:v>10.2908805660787</c:v>
                </c:pt>
                <c:pt idx="9238">
                  <c:v>10.2897970697685</c:v>
                </c:pt>
                <c:pt idx="9239">
                  <c:v>10.2881271655899</c:v>
                </c:pt>
                <c:pt idx="9240">
                  <c:v>10.286465561432999</c:v>
                </c:pt>
                <c:pt idx="9241">
                  <c:v>10.284361842228501</c:v>
                </c:pt>
                <c:pt idx="9242">
                  <c:v>10.2822670903169</c:v>
                </c:pt>
                <c:pt idx="9243">
                  <c:v>10.280534183861899</c:v>
                </c:pt>
                <c:pt idx="9244">
                  <c:v>10.278854317434099</c:v>
                </c:pt>
                <c:pt idx="9245">
                  <c:v>10.2772745803909</c:v>
                </c:pt>
                <c:pt idx="9246">
                  <c:v>10.2747296616198</c:v>
                </c:pt>
                <c:pt idx="9247">
                  <c:v>10.2722034508914</c:v>
                </c:pt>
                <c:pt idx="9248">
                  <c:v>10.2696865588729</c:v>
                </c:pt>
                <c:pt idx="9249">
                  <c:v>10.2671847067177</c:v>
                </c:pt>
                <c:pt idx="9250">
                  <c:v>10.264830931453499</c:v>
                </c:pt>
                <c:pt idx="9251">
                  <c:v>10.262458146487299</c:v>
                </c:pt>
                <c:pt idx="9252">
                  <c:v>10.2603683878199</c:v>
                </c:pt>
                <c:pt idx="9253">
                  <c:v>10.2583899308925</c:v>
                </c:pt>
                <c:pt idx="9254">
                  <c:v>10.2564808130739</c:v>
                </c:pt>
                <c:pt idx="9255">
                  <c:v>10.254581905594</c:v>
                </c:pt>
                <c:pt idx="9256">
                  <c:v>10.2533778777791</c:v>
                </c:pt>
                <c:pt idx="9257">
                  <c:v>10.2521746131964</c:v>
                </c:pt>
                <c:pt idx="9258">
                  <c:v>10.250417267198101</c:v>
                </c:pt>
                <c:pt idx="9259">
                  <c:v>10.2486557447363</c:v>
                </c:pt>
                <c:pt idx="9260">
                  <c:v>10.2469670174103</c:v>
                </c:pt>
                <c:pt idx="9261">
                  <c:v>10.2452970015137</c:v>
                </c:pt>
                <c:pt idx="9262">
                  <c:v>10.2436205730788</c:v>
                </c:pt>
                <c:pt idx="9263">
                  <c:v>10.2420938050417</c:v>
                </c:pt>
                <c:pt idx="9264">
                  <c:v>10.240471243216</c:v>
                </c:pt>
                <c:pt idx="9265">
                  <c:v>10.238792403814999</c:v>
                </c:pt>
                <c:pt idx="9266">
                  <c:v>10.237131318047799</c:v>
                </c:pt>
                <c:pt idx="9267">
                  <c:v>10.2355084802556</c:v>
                </c:pt>
                <c:pt idx="9268">
                  <c:v>10.233863108584099</c:v>
                </c:pt>
                <c:pt idx="9269">
                  <c:v>10.232309827105</c:v>
                </c:pt>
                <c:pt idx="9270">
                  <c:v>10.230765487607901</c:v>
                </c:pt>
                <c:pt idx="9271">
                  <c:v>10.2291221187554</c:v>
                </c:pt>
                <c:pt idx="9272">
                  <c:v>10.227515951254199</c:v>
                </c:pt>
                <c:pt idx="9273">
                  <c:v>10.225925685817099</c:v>
                </c:pt>
                <c:pt idx="9274">
                  <c:v>10.224368988597099</c:v>
                </c:pt>
                <c:pt idx="9275">
                  <c:v>10.2227231933278</c:v>
                </c:pt>
                <c:pt idx="9276">
                  <c:v>10.2211333155186</c:v>
                </c:pt>
                <c:pt idx="9277">
                  <c:v>10.2195514899913</c:v>
                </c:pt>
                <c:pt idx="9278">
                  <c:v>10.218293550258201</c:v>
                </c:pt>
                <c:pt idx="9279">
                  <c:v>10.217049833322401</c:v>
                </c:pt>
                <c:pt idx="9280">
                  <c:v>10.215805317658001</c:v>
                </c:pt>
                <c:pt idx="9281">
                  <c:v>10.2145778835025</c:v>
                </c:pt>
                <c:pt idx="9282">
                  <c:v>10.2133372387288</c:v>
                </c:pt>
                <c:pt idx="9283">
                  <c:v>10.2125646194966</c:v>
                </c:pt>
                <c:pt idx="9284">
                  <c:v>10.2107844625959</c:v>
                </c:pt>
                <c:pt idx="9285">
                  <c:v>10.2089128732131</c:v>
                </c:pt>
                <c:pt idx="9286">
                  <c:v>10.2070206385582</c:v>
                </c:pt>
                <c:pt idx="9287">
                  <c:v>10.205271562767299</c:v>
                </c:pt>
                <c:pt idx="9288">
                  <c:v>10.2035891314429</c:v>
                </c:pt>
                <c:pt idx="9289">
                  <c:v>10.201730360112601</c:v>
                </c:pt>
                <c:pt idx="9290">
                  <c:v>10.1997586135862</c:v>
                </c:pt>
                <c:pt idx="9291">
                  <c:v>10.1977762248627</c:v>
                </c:pt>
                <c:pt idx="9292">
                  <c:v>10.195713657517199</c:v>
                </c:pt>
                <c:pt idx="9293">
                  <c:v>10.193715645815599</c:v>
                </c:pt>
                <c:pt idx="9294">
                  <c:v>10.1917087673152</c:v>
                </c:pt>
                <c:pt idx="9295">
                  <c:v>10.189828160681801</c:v>
                </c:pt>
                <c:pt idx="9296">
                  <c:v>10.1879520417877</c:v>
                </c:pt>
                <c:pt idx="9297">
                  <c:v>10.1860937612184</c:v>
                </c:pt>
                <c:pt idx="9298">
                  <c:v>10.184740531651901</c:v>
                </c:pt>
                <c:pt idx="9299">
                  <c:v>10.182749477654699</c:v>
                </c:pt>
                <c:pt idx="9300">
                  <c:v>10.1807454469928</c:v>
                </c:pt>
                <c:pt idx="9301">
                  <c:v>10.1790093993372</c:v>
                </c:pt>
                <c:pt idx="9302">
                  <c:v>10.177284026014901</c:v>
                </c:pt>
                <c:pt idx="9303">
                  <c:v>10.175354150576201</c:v>
                </c:pt>
                <c:pt idx="9304">
                  <c:v>10.1736741674197</c:v>
                </c:pt>
                <c:pt idx="9305">
                  <c:v>10.1713736272427</c:v>
                </c:pt>
                <c:pt idx="9306">
                  <c:v>10.1690847087251</c:v>
                </c:pt>
                <c:pt idx="9307">
                  <c:v>10.1664162143204</c:v>
                </c:pt>
                <c:pt idx="9308">
                  <c:v>10.1637130889244</c:v>
                </c:pt>
                <c:pt idx="9309">
                  <c:v>10.1610159813276</c:v>
                </c:pt>
                <c:pt idx="9310">
                  <c:v>10.158838032324001</c:v>
                </c:pt>
                <c:pt idx="9311">
                  <c:v>10.157813257608399</c:v>
                </c:pt>
                <c:pt idx="9312">
                  <c:v>10.1567021968203</c:v>
                </c:pt>
                <c:pt idx="9313">
                  <c:v>10.1555960831042</c:v>
                </c:pt>
                <c:pt idx="9314">
                  <c:v>10.1545475380426</c:v>
                </c:pt>
                <c:pt idx="9315">
                  <c:v>10.1534981707205</c:v>
                </c:pt>
                <c:pt idx="9316">
                  <c:v>10.1524606302312</c:v>
                </c:pt>
                <c:pt idx="9317">
                  <c:v>10.1514030328399</c:v>
                </c:pt>
                <c:pt idx="9318">
                  <c:v>10.150313914710299</c:v>
                </c:pt>
                <c:pt idx="9319">
                  <c:v>10.149243568002699</c:v>
                </c:pt>
                <c:pt idx="9320">
                  <c:v>10.148110196263699</c:v>
                </c:pt>
                <c:pt idx="9321">
                  <c:v>10.146994639583101</c:v>
                </c:pt>
                <c:pt idx="9322">
                  <c:v>10.145893082389</c:v>
                </c:pt>
                <c:pt idx="9323">
                  <c:v>10.144793841292699</c:v>
                </c:pt>
                <c:pt idx="9324">
                  <c:v>10.1437318986222</c:v>
                </c:pt>
                <c:pt idx="9325">
                  <c:v>10.1426574568583</c:v>
                </c:pt>
                <c:pt idx="9326">
                  <c:v>10.1415988869658</c:v>
                </c:pt>
                <c:pt idx="9327">
                  <c:v>10.1406227068787</c:v>
                </c:pt>
                <c:pt idx="9328">
                  <c:v>10.1396111778242</c:v>
                </c:pt>
                <c:pt idx="9329">
                  <c:v>10.1386198666771</c:v>
                </c:pt>
                <c:pt idx="9330">
                  <c:v>10.1376322796762</c:v>
                </c:pt>
                <c:pt idx="9331">
                  <c:v>10.1366831428957</c:v>
                </c:pt>
                <c:pt idx="9332">
                  <c:v>10.1357472339482</c:v>
                </c:pt>
                <c:pt idx="9333">
                  <c:v>10.1348032142725</c:v>
                </c:pt>
                <c:pt idx="9334">
                  <c:v>10.1338562093355</c:v>
                </c:pt>
                <c:pt idx="9335">
                  <c:v>10.1328404148249</c:v>
                </c:pt>
                <c:pt idx="9336">
                  <c:v>10.1318035136681</c:v>
                </c:pt>
                <c:pt idx="9337">
                  <c:v>10.1307990615341</c:v>
                </c:pt>
                <c:pt idx="9338">
                  <c:v>10.129800213042699</c:v>
                </c:pt>
                <c:pt idx="9339">
                  <c:v>10.1288012453013</c:v>
                </c:pt>
                <c:pt idx="9340">
                  <c:v>10.127792110596401</c:v>
                </c:pt>
                <c:pt idx="9341">
                  <c:v>10.1267892214179</c:v>
                </c:pt>
                <c:pt idx="9342">
                  <c:v>10.1257966910786</c:v>
                </c:pt>
                <c:pt idx="9343">
                  <c:v>10.1248068893671</c:v>
                </c:pt>
                <c:pt idx="9344">
                  <c:v>10.1238024909314</c:v>
                </c:pt>
                <c:pt idx="9345">
                  <c:v>10.1227979682767</c:v>
                </c:pt>
                <c:pt idx="9346">
                  <c:v>10.1218057182941</c:v>
                </c:pt>
                <c:pt idx="9347">
                  <c:v>10.1208212101516</c:v>
                </c:pt>
                <c:pt idx="9348">
                  <c:v>10.119790320657099</c:v>
                </c:pt>
                <c:pt idx="9349">
                  <c:v>10.1173574832253</c:v>
                </c:pt>
                <c:pt idx="9350">
                  <c:v>10.115254339483601</c:v>
                </c:pt>
                <c:pt idx="9351">
                  <c:v>10.1126436647054</c:v>
                </c:pt>
                <c:pt idx="9352">
                  <c:v>10.1100645348362</c:v>
                </c:pt>
                <c:pt idx="9353">
                  <c:v>10.1075042498485</c:v>
                </c:pt>
                <c:pt idx="9354">
                  <c:v>10.1045860009006</c:v>
                </c:pt>
                <c:pt idx="9355">
                  <c:v>10.101718230801</c:v>
                </c:pt>
                <c:pt idx="9356">
                  <c:v>10.098949224001901</c:v>
                </c:pt>
                <c:pt idx="9357">
                  <c:v>10.0959960645918</c:v>
                </c:pt>
                <c:pt idx="9358">
                  <c:v>10.092991855730601</c:v>
                </c:pt>
                <c:pt idx="9359">
                  <c:v>10.090282900697501</c:v>
                </c:pt>
                <c:pt idx="9360">
                  <c:v>10.087551215794001</c:v>
                </c:pt>
                <c:pt idx="9361">
                  <c:v>10.084830416496599</c:v>
                </c:pt>
                <c:pt idx="9362">
                  <c:v>10.082103573544099</c:v>
                </c:pt>
                <c:pt idx="9363">
                  <c:v>10.0794827683264</c:v>
                </c:pt>
                <c:pt idx="9364">
                  <c:v>10.076858856729499</c:v>
                </c:pt>
                <c:pt idx="9365">
                  <c:v>10.0743510266353</c:v>
                </c:pt>
                <c:pt idx="9366">
                  <c:v>10.0717720152764</c:v>
                </c:pt>
                <c:pt idx="9367">
                  <c:v>10.0692388295902</c:v>
                </c:pt>
                <c:pt idx="9368">
                  <c:v>10.066714000255001</c:v>
                </c:pt>
                <c:pt idx="9369">
                  <c:v>10.064225797749</c:v>
                </c:pt>
                <c:pt idx="9370">
                  <c:v>10.0624400598634</c:v>
                </c:pt>
                <c:pt idx="9371">
                  <c:v>10.060661480261601</c:v>
                </c:pt>
                <c:pt idx="9372">
                  <c:v>10.0589453712296</c:v>
                </c:pt>
                <c:pt idx="9373">
                  <c:v>10.05736845535</c:v>
                </c:pt>
                <c:pt idx="9374">
                  <c:v>10.0558376618695</c:v>
                </c:pt>
                <c:pt idx="9375">
                  <c:v>10.053721292184701</c:v>
                </c:pt>
                <c:pt idx="9376">
                  <c:v>10.051607005357001</c:v>
                </c:pt>
                <c:pt idx="9377">
                  <c:v>10.0494764304265</c:v>
                </c:pt>
                <c:pt idx="9378">
                  <c:v>10.0473525892782</c:v>
                </c:pt>
                <c:pt idx="9379">
                  <c:v>10.0452262961999</c:v>
                </c:pt>
                <c:pt idx="9380">
                  <c:v>10.042994728230701</c:v>
                </c:pt>
                <c:pt idx="9381">
                  <c:v>10.040719040095301</c:v>
                </c:pt>
                <c:pt idx="9382">
                  <c:v>10.0384731784797</c:v>
                </c:pt>
                <c:pt idx="9383">
                  <c:v>10.0362373536409</c:v>
                </c:pt>
                <c:pt idx="9384">
                  <c:v>10.034008941972701</c:v>
                </c:pt>
                <c:pt idx="9385">
                  <c:v>10.031777372036901</c:v>
                </c:pt>
                <c:pt idx="9386">
                  <c:v>10.029522695032799</c:v>
                </c:pt>
                <c:pt idx="9387">
                  <c:v>10.0274835911056</c:v>
                </c:pt>
                <c:pt idx="9388">
                  <c:v>10.024924604829399</c:v>
                </c:pt>
                <c:pt idx="9389">
                  <c:v>10.022675839902</c:v>
                </c:pt>
                <c:pt idx="9390">
                  <c:v>10.020479786145501</c:v>
                </c:pt>
                <c:pt idx="9391">
                  <c:v>10.0184844133497</c:v>
                </c:pt>
                <c:pt idx="9392">
                  <c:v>10.016466824641901</c:v>
                </c:pt>
                <c:pt idx="9393">
                  <c:v>10.0144537222449</c:v>
                </c:pt>
                <c:pt idx="9394">
                  <c:v>10.0130034970223</c:v>
                </c:pt>
                <c:pt idx="9395">
                  <c:v>10.012279715841601</c:v>
                </c:pt>
                <c:pt idx="9396">
                  <c:v>10.011559976158599</c:v>
                </c:pt>
                <c:pt idx="9397">
                  <c:v>10.0108447547604</c:v>
                </c:pt>
                <c:pt idx="9398">
                  <c:v>10.0101323826658</c:v>
                </c:pt>
                <c:pt idx="9399">
                  <c:v>10.0086908358966</c:v>
                </c:pt>
                <c:pt idx="9400">
                  <c:v>10.00727104468</c:v>
                </c:pt>
                <c:pt idx="9401">
                  <c:v>10.006075736391599</c:v>
                </c:pt>
                <c:pt idx="9402">
                  <c:v>10.0048859601735</c:v>
                </c:pt>
                <c:pt idx="9403">
                  <c:v>10.0041841500066</c:v>
                </c:pt>
                <c:pt idx="9404">
                  <c:v>10.0034943805531</c:v>
                </c:pt>
                <c:pt idx="9405">
                  <c:v>10.0028073920615</c:v>
                </c:pt>
                <c:pt idx="9406">
                  <c:v>10.001617339752199</c:v>
                </c:pt>
                <c:pt idx="9407">
                  <c:v>10.0002247897707</c:v>
                </c:pt>
                <c:pt idx="9408">
                  <c:v>9.9988297836368503</c:v>
                </c:pt>
                <c:pt idx="9409">
                  <c:v>9.9974733876431596</c:v>
                </c:pt>
                <c:pt idx="9410">
                  <c:v>9.9958500752482404</c:v>
                </c:pt>
                <c:pt idx="9411">
                  <c:v>9.9943191316524498</c:v>
                </c:pt>
                <c:pt idx="9412">
                  <c:v>9.9927981209146104</c:v>
                </c:pt>
                <c:pt idx="9413">
                  <c:v>9.9912870429671301</c:v>
                </c:pt>
                <c:pt idx="9414">
                  <c:v>9.9897973418343309</c:v>
                </c:pt>
                <c:pt idx="9415">
                  <c:v>9.9883452299132802</c:v>
                </c:pt>
                <c:pt idx="9416">
                  <c:v>9.98719847724111</c:v>
                </c:pt>
                <c:pt idx="9417">
                  <c:v>9.9861289855621607</c:v>
                </c:pt>
                <c:pt idx="9418">
                  <c:v>9.9850289985560199</c:v>
                </c:pt>
                <c:pt idx="9419">
                  <c:v>9.9839458283479701</c:v>
                </c:pt>
                <c:pt idx="9420">
                  <c:v>9.98249501334797</c:v>
                </c:pt>
                <c:pt idx="9421">
                  <c:v>9.9810206475940895</c:v>
                </c:pt>
                <c:pt idx="9422">
                  <c:v>9.97955229504295</c:v>
                </c:pt>
                <c:pt idx="9423">
                  <c:v>9.9783727223665295</c:v>
                </c:pt>
                <c:pt idx="9424">
                  <c:v>9.9771611443009007</c:v>
                </c:pt>
                <c:pt idx="9425">
                  <c:v>9.97616170965801</c:v>
                </c:pt>
                <c:pt idx="9426">
                  <c:v>9.9749437328813393</c:v>
                </c:pt>
                <c:pt idx="9427">
                  <c:v>9.9736727729146093</c:v>
                </c:pt>
                <c:pt idx="9428">
                  <c:v>9.9726220684265208</c:v>
                </c:pt>
                <c:pt idx="9429">
                  <c:v>9.9713059517801597</c:v>
                </c:pt>
                <c:pt idx="9430">
                  <c:v>9.9700202411433096</c:v>
                </c:pt>
                <c:pt idx="9431">
                  <c:v>9.9687171563294505</c:v>
                </c:pt>
                <c:pt idx="9432">
                  <c:v>9.9675205509718392</c:v>
                </c:pt>
                <c:pt idx="9433">
                  <c:v>9.96632984305222</c:v>
                </c:pt>
                <c:pt idx="9434">
                  <c:v>9.9651440792690202</c:v>
                </c:pt>
                <c:pt idx="9435">
                  <c:v>9.9640084398830098</c:v>
                </c:pt>
                <c:pt idx="9436">
                  <c:v>9.9628729471320394</c:v>
                </c:pt>
                <c:pt idx="9437">
                  <c:v>9.9617404624245793</c:v>
                </c:pt>
                <c:pt idx="9438">
                  <c:v>9.9605367098803193</c:v>
                </c:pt>
                <c:pt idx="9439">
                  <c:v>9.9593275305851598</c:v>
                </c:pt>
                <c:pt idx="9440">
                  <c:v>9.9581243690082299</c:v>
                </c:pt>
                <c:pt idx="9441">
                  <c:v>9.9569339012469094</c:v>
                </c:pt>
                <c:pt idx="9442">
                  <c:v>9.9557349831265203</c:v>
                </c:pt>
                <c:pt idx="9443">
                  <c:v>9.9545659445661503</c:v>
                </c:pt>
                <c:pt idx="9444">
                  <c:v>9.9534022227058294</c:v>
                </c:pt>
                <c:pt idx="9445">
                  <c:v>9.9522450096733195</c:v>
                </c:pt>
                <c:pt idx="9446">
                  <c:v>9.9510886083528796</c:v>
                </c:pt>
                <c:pt idx="9447">
                  <c:v>9.9499503803541796</c:v>
                </c:pt>
                <c:pt idx="9448">
                  <c:v>9.9488451675284892</c:v>
                </c:pt>
                <c:pt idx="9449">
                  <c:v>9.9477192863416697</c:v>
                </c:pt>
                <c:pt idx="9450">
                  <c:v>9.9466013470686097</c:v>
                </c:pt>
                <c:pt idx="9451">
                  <c:v>9.9456876257537701</c:v>
                </c:pt>
                <c:pt idx="9452">
                  <c:v>9.9447866698060903</c:v>
                </c:pt>
                <c:pt idx="9453">
                  <c:v>9.9438879892148098</c:v>
                </c:pt>
                <c:pt idx="9454">
                  <c:v>9.9430039821520193</c:v>
                </c:pt>
                <c:pt idx="9455">
                  <c:v>9.9418287589269205</c:v>
                </c:pt>
                <c:pt idx="9456">
                  <c:v>9.9401121743334695</c:v>
                </c:pt>
                <c:pt idx="9457">
                  <c:v>9.9385023246889297</c:v>
                </c:pt>
                <c:pt idx="9458">
                  <c:v>9.9369025702795497</c:v>
                </c:pt>
                <c:pt idx="9459">
                  <c:v>9.9352078140033093</c:v>
                </c:pt>
                <c:pt idx="9460">
                  <c:v>9.9335020102851601</c:v>
                </c:pt>
                <c:pt idx="9461">
                  <c:v>9.9318117362895304</c:v>
                </c:pt>
                <c:pt idx="9462">
                  <c:v>9.9301340176747708</c:v>
                </c:pt>
                <c:pt idx="9463">
                  <c:v>9.92857835122674</c:v>
                </c:pt>
                <c:pt idx="9464">
                  <c:v>9.9268139073292492</c:v>
                </c:pt>
                <c:pt idx="9465">
                  <c:v>9.9250976131651996</c:v>
                </c:pt>
                <c:pt idx="9466">
                  <c:v>9.9234198308208299</c:v>
                </c:pt>
                <c:pt idx="9467">
                  <c:v>9.9217376554780294</c:v>
                </c:pt>
                <c:pt idx="9468">
                  <c:v>9.9200720677772392</c:v>
                </c:pt>
                <c:pt idx="9469">
                  <c:v>9.9184053821187508</c:v>
                </c:pt>
                <c:pt idx="9470">
                  <c:v>9.9166564011694298</c:v>
                </c:pt>
                <c:pt idx="9471">
                  <c:v>9.9149125782409993</c:v>
                </c:pt>
                <c:pt idx="9472">
                  <c:v>9.9131720185718901</c:v>
                </c:pt>
                <c:pt idx="9473">
                  <c:v>9.9113930895097209</c:v>
                </c:pt>
                <c:pt idx="9474">
                  <c:v>9.9096336812750092</c:v>
                </c:pt>
                <c:pt idx="9475">
                  <c:v>9.9078823497750701</c:v>
                </c:pt>
                <c:pt idx="9476">
                  <c:v>9.9060861564212299</c:v>
                </c:pt>
                <c:pt idx="9477">
                  <c:v>9.90438163375714</c:v>
                </c:pt>
                <c:pt idx="9478">
                  <c:v>9.9027403752813292</c:v>
                </c:pt>
                <c:pt idx="9479">
                  <c:v>9.9010010050024899</c:v>
                </c:pt>
                <c:pt idx="9480">
                  <c:v>9.8993207522007793</c:v>
                </c:pt>
                <c:pt idx="9481">
                  <c:v>9.8975447824871097</c:v>
                </c:pt>
                <c:pt idx="9482">
                  <c:v>9.8958156463822498</c:v>
                </c:pt>
                <c:pt idx="9483">
                  <c:v>9.8940206195602904</c:v>
                </c:pt>
                <c:pt idx="9484">
                  <c:v>9.8922328065572191</c:v>
                </c:pt>
                <c:pt idx="9485">
                  <c:v>9.8904528725448095</c:v>
                </c:pt>
                <c:pt idx="9486">
                  <c:v>9.8891783282258103</c:v>
                </c:pt>
                <c:pt idx="9487">
                  <c:v>9.8879073406924594</c:v>
                </c:pt>
                <c:pt idx="9488">
                  <c:v>9.8866401807571602</c:v>
                </c:pt>
                <c:pt idx="9489">
                  <c:v>9.8853752785380795</c:v>
                </c:pt>
                <c:pt idx="9490">
                  <c:v>9.8841195482903803</c:v>
                </c:pt>
                <c:pt idx="9491">
                  <c:v>9.8828706059442606</c:v>
                </c:pt>
                <c:pt idx="9492">
                  <c:v>9.8829316509146601</c:v>
                </c:pt>
                <c:pt idx="9493">
                  <c:v>9.88289091848754</c:v>
                </c:pt>
                <c:pt idx="9494">
                  <c:v>9.8827344877751298</c:v>
                </c:pt>
                <c:pt idx="9495">
                  <c:v>9.8825771918843905</c:v>
                </c:pt>
                <c:pt idx="9496">
                  <c:v>9.8825573818383603</c:v>
                </c:pt>
                <c:pt idx="9497">
                  <c:v>9.8825514300958197</c:v>
                </c:pt>
                <c:pt idx="9498">
                  <c:v>9.8825796027703205</c:v>
                </c:pt>
                <c:pt idx="9499">
                  <c:v>9.8826185262568291</c:v>
                </c:pt>
                <c:pt idx="9500">
                  <c:v>9.8827085021196197</c:v>
                </c:pt>
                <c:pt idx="9501">
                  <c:v>9.8827980321729392</c:v>
                </c:pt>
                <c:pt idx="9502">
                  <c:v>9.8828636874949591</c:v>
                </c:pt>
                <c:pt idx="9503">
                  <c:v>9.8829203167765307</c:v>
                </c:pt>
                <c:pt idx="9504">
                  <c:v>9.8829500471416694</c:v>
                </c:pt>
                <c:pt idx="9505">
                  <c:v>9.88298310698476</c:v>
                </c:pt>
                <c:pt idx="9506">
                  <c:v>9.8830769958168592</c:v>
                </c:pt>
                <c:pt idx="9507">
                  <c:v>9.8831895137563794</c:v>
                </c:pt>
                <c:pt idx="9508">
                  <c:v>9.8834201880174408</c:v>
                </c:pt>
                <c:pt idx="9509">
                  <c:v>9.8838459204461397</c:v>
                </c:pt>
                <c:pt idx="9510">
                  <c:v>9.8842111265192596</c:v>
                </c:pt>
                <c:pt idx="9511">
                  <c:v>9.8845806562800398</c:v>
                </c:pt>
                <c:pt idx="9512">
                  <c:v>9.8849545099153495</c:v>
                </c:pt>
                <c:pt idx="9513">
                  <c:v>9.8852554399886206</c:v>
                </c:pt>
                <c:pt idx="9514">
                  <c:v>9.8855626016476599</c:v>
                </c:pt>
                <c:pt idx="9515">
                  <c:v>9.8858759944740608</c:v>
                </c:pt>
                <c:pt idx="9516">
                  <c:v>9.8862111164410607</c:v>
                </c:pt>
                <c:pt idx="9517">
                  <c:v>9.8874623043625505</c:v>
                </c:pt>
                <c:pt idx="9518">
                  <c:v>9.8887267528964102</c:v>
                </c:pt>
                <c:pt idx="9519">
                  <c:v>9.8900356037153401</c:v>
                </c:pt>
                <c:pt idx="9520">
                  <c:v>9.8913182681292096</c:v>
                </c:pt>
                <c:pt idx="9521">
                  <c:v>9.8926809506383293</c:v>
                </c:pt>
                <c:pt idx="9522">
                  <c:v>9.8940189385381601</c:v>
                </c:pt>
                <c:pt idx="9523">
                  <c:v>9.8954098034345606</c:v>
                </c:pt>
                <c:pt idx="9524">
                  <c:v>9.8966098619520295</c:v>
                </c:pt>
                <c:pt idx="9525">
                  <c:v>9.8979616333859095</c:v>
                </c:pt>
                <c:pt idx="9526">
                  <c:v>9.8994126047158595</c:v>
                </c:pt>
                <c:pt idx="9527">
                  <c:v>9.9008731967925101</c:v>
                </c:pt>
                <c:pt idx="9528">
                  <c:v>9.9023446009404203</c:v>
                </c:pt>
                <c:pt idx="9529">
                  <c:v>9.9038356384905395</c:v>
                </c:pt>
                <c:pt idx="9530">
                  <c:v>9.9055445924269598</c:v>
                </c:pt>
                <c:pt idx="9531">
                  <c:v>9.9072655542970995</c:v>
                </c:pt>
                <c:pt idx="9532">
                  <c:v>9.9089928018588598</c:v>
                </c:pt>
                <c:pt idx="9533">
                  <c:v>9.9107764236040392</c:v>
                </c:pt>
                <c:pt idx="9534">
                  <c:v>9.9124364037899504</c:v>
                </c:pt>
                <c:pt idx="9535">
                  <c:v>9.9140412226033892</c:v>
                </c:pt>
                <c:pt idx="9536">
                  <c:v>9.9156208978389895</c:v>
                </c:pt>
                <c:pt idx="9537">
                  <c:v>9.9173041745001598</c:v>
                </c:pt>
                <c:pt idx="9538">
                  <c:v>9.9189364235670894</c:v>
                </c:pt>
                <c:pt idx="9539">
                  <c:v>9.9203244405295106</c:v>
                </c:pt>
                <c:pt idx="9540">
                  <c:v>9.9217286208555109</c:v>
                </c:pt>
                <c:pt idx="9541">
                  <c:v>9.9230910534068002</c:v>
                </c:pt>
                <c:pt idx="9542">
                  <c:v>9.9244951437383797</c:v>
                </c:pt>
                <c:pt idx="9543">
                  <c:v>9.9259967276418894</c:v>
                </c:pt>
                <c:pt idx="9544">
                  <c:v>9.9276443867752207</c:v>
                </c:pt>
                <c:pt idx="9545">
                  <c:v>9.9293045090032308</c:v>
                </c:pt>
                <c:pt idx="9546">
                  <c:v>9.9310330943948095</c:v>
                </c:pt>
                <c:pt idx="9547">
                  <c:v>9.9328041576366495</c:v>
                </c:pt>
                <c:pt idx="9548">
                  <c:v>9.9345776445832108</c:v>
                </c:pt>
                <c:pt idx="9549">
                  <c:v>9.9351452017880995</c:v>
                </c:pt>
                <c:pt idx="9550">
                  <c:v>9.9357932002702505</c:v>
                </c:pt>
                <c:pt idx="9551">
                  <c:v>9.9364530262618693</c:v>
                </c:pt>
                <c:pt idx="9552">
                  <c:v>9.9382834102473208</c:v>
                </c:pt>
                <c:pt idx="9553">
                  <c:v>9.9389980432215701</c:v>
                </c:pt>
                <c:pt idx="9554">
                  <c:v>9.9397130226058792</c:v>
                </c:pt>
                <c:pt idx="9555">
                  <c:v>9.9416720524199196</c:v>
                </c:pt>
                <c:pt idx="9556">
                  <c:v>9.9435440361750498</c:v>
                </c:pt>
                <c:pt idx="9557">
                  <c:v>9.9455123651239408</c:v>
                </c:pt>
                <c:pt idx="9558">
                  <c:v>9.9473181732067406</c:v>
                </c:pt>
                <c:pt idx="9559">
                  <c:v>9.9490661756013896</c:v>
                </c:pt>
                <c:pt idx="9560">
                  <c:v>9.9508164185834609</c:v>
                </c:pt>
                <c:pt idx="9561">
                  <c:v>9.9525819925422798</c:v>
                </c:pt>
                <c:pt idx="9562">
                  <c:v>9.9543669735359295</c:v>
                </c:pt>
                <c:pt idx="9563">
                  <c:v>9.9550702496569805</c:v>
                </c:pt>
                <c:pt idx="9564">
                  <c:v>9.9556941665419192</c:v>
                </c:pt>
                <c:pt idx="9565">
                  <c:v>9.9561090910191297</c:v>
                </c:pt>
                <c:pt idx="9566">
                  <c:v>9.9566916805188193</c:v>
                </c:pt>
                <c:pt idx="9567">
                  <c:v>9.9571986786913396</c:v>
                </c:pt>
                <c:pt idx="9568">
                  <c:v>9.9577441350079994</c:v>
                </c:pt>
                <c:pt idx="9569">
                  <c:v>9.9584047714939299</c:v>
                </c:pt>
                <c:pt idx="9570">
                  <c:v>9.9592000245833496</c:v>
                </c:pt>
                <c:pt idx="9571">
                  <c:v>9.9599534642871799</c:v>
                </c:pt>
                <c:pt idx="9572">
                  <c:v>9.9605729804889407</c:v>
                </c:pt>
                <c:pt idx="9573">
                  <c:v>9.9611850217554299</c:v>
                </c:pt>
                <c:pt idx="9574">
                  <c:v>9.9617934026407102</c:v>
                </c:pt>
                <c:pt idx="9575">
                  <c:v>9.9624051655705692</c:v>
                </c:pt>
                <c:pt idx="9576">
                  <c:v>9.9637394856402803</c:v>
                </c:pt>
                <c:pt idx="9577">
                  <c:v>9.9650192940837901</c:v>
                </c:pt>
                <c:pt idx="9578">
                  <c:v>9.9663298642818496</c:v>
                </c:pt>
                <c:pt idx="9579">
                  <c:v>9.9676078959153305</c:v>
                </c:pt>
                <c:pt idx="9580">
                  <c:v>9.9690316731367297</c:v>
                </c:pt>
                <c:pt idx="9581">
                  <c:v>9.9700997689974908</c:v>
                </c:pt>
                <c:pt idx="9582">
                  <c:v>9.9712700755683592</c:v>
                </c:pt>
                <c:pt idx="9583">
                  <c:v>9.9724435596629508</c:v>
                </c:pt>
                <c:pt idx="9584">
                  <c:v>9.9735276637888202</c:v>
                </c:pt>
                <c:pt idx="9585">
                  <c:v>9.9761063542680493</c:v>
                </c:pt>
                <c:pt idx="9586">
                  <c:v>9.9775778824416008</c:v>
                </c:pt>
                <c:pt idx="9587">
                  <c:v>9.9803260510459406</c:v>
                </c:pt>
                <c:pt idx="9588">
                  <c:v>9.9832113020639692</c:v>
                </c:pt>
                <c:pt idx="9589">
                  <c:v>9.9860881358714195</c:v>
                </c:pt>
                <c:pt idx="9590">
                  <c:v>9.9889977162239507</c:v>
                </c:pt>
                <c:pt idx="9591">
                  <c:v>9.9913117633832407</c:v>
                </c:pt>
                <c:pt idx="9592">
                  <c:v>9.9936180387405305</c:v>
                </c:pt>
                <c:pt idx="9593">
                  <c:v>9.9958705089737503</c:v>
                </c:pt>
                <c:pt idx="9594">
                  <c:v>9.9965991724832008</c:v>
                </c:pt>
                <c:pt idx="9595">
                  <c:v>9.9973097152929604</c:v>
                </c:pt>
                <c:pt idx="9596">
                  <c:v>9.9980314373194599</c:v>
                </c:pt>
                <c:pt idx="9597">
                  <c:v>9.9987481260197306</c:v>
                </c:pt>
                <c:pt idx="9598">
                  <c:v>10.001187935160999</c:v>
                </c:pt>
                <c:pt idx="9599">
                  <c:v>10.0024231403881</c:v>
                </c:pt>
                <c:pt idx="9600">
                  <c:v>10.0036668046949</c:v>
                </c:pt>
                <c:pt idx="9601">
                  <c:v>10.006087293700199</c:v>
                </c:pt>
                <c:pt idx="9602">
                  <c:v>10.0084691768174</c:v>
                </c:pt>
                <c:pt idx="9603">
                  <c:v>10.0108492558587</c:v>
                </c:pt>
                <c:pt idx="9604">
                  <c:v>10.013231583820399</c:v>
                </c:pt>
                <c:pt idx="9605">
                  <c:v>10.0124392796292</c:v>
                </c:pt>
                <c:pt idx="9606">
                  <c:v>10.0149083673893</c:v>
                </c:pt>
                <c:pt idx="9607">
                  <c:v>10.0173770495852</c:v>
                </c:pt>
                <c:pt idx="9608">
                  <c:v>10.019848664086799</c:v>
                </c:pt>
                <c:pt idx="9609">
                  <c:v>10.0223375196032</c:v>
                </c:pt>
                <c:pt idx="9610">
                  <c:v>10.024819532270699</c:v>
                </c:pt>
                <c:pt idx="9611">
                  <c:v>10.0272151194026</c:v>
                </c:pt>
                <c:pt idx="9612">
                  <c:v>10.0296170254665</c:v>
                </c:pt>
                <c:pt idx="9613">
                  <c:v>10.0318623018848</c:v>
                </c:pt>
                <c:pt idx="9614">
                  <c:v>10.0341422854336</c:v>
                </c:pt>
                <c:pt idx="9615">
                  <c:v>10.0365691418914</c:v>
                </c:pt>
                <c:pt idx="9616">
                  <c:v>10.038993304858201</c:v>
                </c:pt>
                <c:pt idx="9617">
                  <c:v>10.041454922393999</c:v>
                </c:pt>
                <c:pt idx="9618">
                  <c:v>10.043874124154</c:v>
                </c:pt>
                <c:pt idx="9619">
                  <c:v>10.045223194443199</c:v>
                </c:pt>
                <c:pt idx="9620">
                  <c:v>10.044373784084</c:v>
                </c:pt>
                <c:pt idx="9621">
                  <c:v>10.0435250871622</c:v>
                </c:pt>
                <c:pt idx="9622">
                  <c:v>10.042690454599599</c:v>
                </c:pt>
                <c:pt idx="9623">
                  <c:v>10.041855580758099</c:v>
                </c:pt>
                <c:pt idx="9624">
                  <c:v>10.0410233261321</c:v>
                </c:pt>
                <c:pt idx="9625">
                  <c:v>10.040210856326</c:v>
                </c:pt>
                <c:pt idx="9626">
                  <c:v>10.0411790646722</c:v>
                </c:pt>
                <c:pt idx="9627">
                  <c:v>10.0421580730284</c:v>
                </c:pt>
                <c:pt idx="9628">
                  <c:v>10.0431328603505</c:v>
                </c:pt>
                <c:pt idx="9629">
                  <c:v>10.0441132011221</c:v>
                </c:pt>
                <c:pt idx="9630">
                  <c:v>10.0449456572854</c:v>
                </c:pt>
                <c:pt idx="9631">
                  <c:v>10.0457828914549</c:v>
                </c:pt>
                <c:pt idx="9632">
                  <c:v>10.0466252931394</c:v>
                </c:pt>
                <c:pt idx="9633">
                  <c:v>10.048304039309</c:v>
                </c:pt>
                <c:pt idx="9634">
                  <c:v>10.050086707974</c:v>
                </c:pt>
                <c:pt idx="9635">
                  <c:v>10.051921156873499</c:v>
                </c:pt>
                <c:pt idx="9636">
                  <c:v>10.0537531738293</c:v>
                </c:pt>
                <c:pt idx="9637">
                  <c:v>10.0557433219209</c:v>
                </c:pt>
                <c:pt idx="9638">
                  <c:v>10.0578607464203</c:v>
                </c:pt>
                <c:pt idx="9639">
                  <c:v>10.060010956024399</c:v>
                </c:pt>
                <c:pt idx="9640">
                  <c:v>10.0621524182553</c:v>
                </c:pt>
                <c:pt idx="9641">
                  <c:v>10.0623285427217</c:v>
                </c:pt>
                <c:pt idx="9642">
                  <c:v>10.0625078231683</c:v>
                </c:pt>
                <c:pt idx="9643">
                  <c:v>10.0627245917696</c:v>
                </c:pt>
                <c:pt idx="9644">
                  <c:v>10.0628996934533</c:v>
                </c:pt>
                <c:pt idx="9645">
                  <c:v>10.064771259890399</c:v>
                </c:pt>
                <c:pt idx="9646">
                  <c:v>10.0666275179686</c:v>
                </c:pt>
                <c:pt idx="9647">
                  <c:v>10.068648030414799</c:v>
                </c:pt>
                <c:pt idx="9648">
                  <c:v>10.0707849200793</c:v>
                </c:pt>
                <c:pt idx="9649">
                  <c:v>10.071109828740401</c:v>
                </c:pt>
                <c:pt idx="9650">
                  <c:v>10.0714022181623</c:v>
                </c:pt>
                <c:pt idx="9651">
                  <c:v>10.071712104711599</c:v>
                </c:pt>
                <c:pt idx="9652">
                  <c:v>10.072037581147899</c:v>
                </c:pt>
                <c:pt idx="9653">
                  <c:v>10.072387230645701</c:v>
                </c:pt>
                <c:pt idx="9654">
                  <c:v>10.0726596333631</c:v>
                </c:pt>
                <c:pt idx="9655">
                  <c:v>10.0730873803377</c:v>
                </c:pt>
                <c:pt idx="9656">
                  <c:v>10.0735116263279</c:v>
                </c:pt>
                <c:pt idx="9657">
                  <c:v>10.0739554980051</c:v>
                </c:pt>
                <c:pt idx="9658">
                  <c:v>10.074397299345</c:v>
                </c:pt>
                <c:pt idx="9659">
                  <c:v>10.074788473998501</c:v>
                </c:pt>
                <c:pt idx="9660">
                  <c:v>10.075192613914799</c:v>
                </c:pt>
                <c:pt idx="9661">
                  <c:v>10.0756071543357</c:v>
                </c:pt>
                <c:pt idx="9662">
                  <c:v>10.0760327554494</c:v>
                </c:pt>
                <c:pt idx="9663">
                  <c:v>10.0764644566557</c:v>
                </c:pt>
                <c:pt idx="9664">
                  <c:v>10.076892586256401</c:v>
                </c:pt>
                <c:pt idx="9665">
                  <c:v>10.0773217611415</c:v>
                </c:pt>
                <c:pt idx="9666">
                  <c:v>10.0777684321989</c:v>
                </c:pt>
                <c:pt idx="9667">
                  <c:v>10.078245122727299</c:v>
                </c:pt>
                <c:pt idx="9668">
                  <c:v>10.078717357469699</c:v>
                </c:pt>
                <c:pt idx="9669">
                  <c:v>10.0791017432782</c:v>
                </c:pt>
                <c:pt idx="9670">
                  <c:v>10.079481160468699</c:v>
                </c:pt>
                <c:pt idx="9671">
                  <c:v>10.079881979406199</c:v>
                </c:pt>
                <c:pt idx="9672">
                  <c:v>10.080334717772001</c:v>
                </c:pt>
                <c:pt idx="9673">
                  <c:v>10.080809096506799</c:v>
                </c:pt>
                <c:pt idx="9674">
                  <c:v>10.081339686401501</c:v>
                </c:pt>
                <c:pt idx="9675">
                  <c:v>10.0818730536954</c:v>
                </c:pt>
                <c:pt idx="9676">
                  <c:v>10.0823479800026</c:v>
                </c:pt>
                <c:pt idx="9677">
                  <c:v>10.0828471319239</c:v>
                </c:pt>
                <c:pt idx="9678">
                  <c:v>10.0834901354467</c:v>
                </c:pt>
                <c:pt idx="9679">
                  <c:v>10.0825657481723</c:v>
                </c:pt>
                <c:pt idx="9680">
                  <c:v>10.0832819523108</c:v>
                </c:pt>
                <c:pt idx="9681">
                  <c:v>10.0827550243933</c:v>
                </c:pt>
                <c:pt idx="9682">
                  <c:v>10.0818893520938</c:v>
                </c:pt>
                <c:pt idx="9683">
                  <c:v>10.081030987589999</c:v>
                </c:pt>
                <c:pt idx="9684">
                  <c:v>10.0801979756338</c:v>
                </c:pt>
                <c:pt idx="9685">
                  <c:v>10.0793272644809</c:v>
                </c:pt>
                <c:pt idx="9686">
                  <c:v>10.078451707495899</c:v>
                </c:pt>
                <c:pt idx="9687">
                  <c:v>10.0775808418691</c:v>
                </c:pt>
                <c:pt idx="9688">
                  <c:v>10.075815217422999</c:v>
                </c:pt>
                <c:pt idx="9689">
                  <c:v>10.0741009787954</c:v>
                </c:pt>
                <c:pt idx="9690">
                  <c:v>10.0726059497016</c:v>
                </c:pt>
                <c:pt idx="9691">
                  <c:v>10.0710666063736</c:v>
                </c:pt>
                <c:pt idx="9692">
                  <c:v>10.0695021301708</c:v>
                </c:pt>
                <c:pt idx="9693">
                  <c:v>10.068036619014</c:v>
                </c:pt>
                <c:pt idx="9694">
                  <c:v>10.0664644081108</c:v>
                </c:pt>
                <c:pt idx="9695">
                  <c:v>10.0648751235902</c:v>
                </c:pt>
                <c:pt idx="9696">
                  <c:v>10.064267196534599</c:v>
                </c:pt>
                <c:pt idx="9697">
                  <c:v>10.0636511371571</c:v>
                </c:pt>
                <c:pt idx="9698">
                  <c:v>10.0629749653546</c:v>
                </c:pt>
                <c:pt idx="9699">
                  <c:v>10.0622997334844</c:v>
                </c:pt>
                <c:pt idx="9700">
                  <c:v>10.061501727112899</c:v>
                </c:pt>
                <c:pt idx="9701">
                  <c:v>10.060682474083199</c:v>
                </c:pt>
                <c:pt idx="9702">
                  <c:v>10.060105253816401</c:v>
                </c:pt>
                <c:pt idx="9703">
                  <c:v>10.059510698895</c:v>
                </c:pt>
                <c:pt idx="9704">
                  <c:v>10.0589556639697</c:v>
                </c:pt>
                <c:pt idx="9705">
                  <c:v>10.058309020878401</c:v>
                </c:pt>
                <c:pt idx="9706">
                  <c:v>10.057658165532001</c:v>
                </c:pt>
                <c:pt idx="9707">
                  <c:v>10.0570181184522</c:v>
                </c:pt>
                <c:pt idx="9708">
                  <c:v>10.056587486475401</c:v>
                </c:pt>
                <c:pt idx="9709">
                  <c:v>10.0561612231417</c:v>
                </c:pt>
                <c:pt idx="9710">
                  <c:v>10.055655342931001</c:v>
                </c:pt>
                <c:pt idx="9711">
                  <c:v>10.0550128524012</c:v>
                </c:pt>
                <c:pt idx="9712">
                  <c:v>10.054383305129299</c:v>
                </c:pt>
                <c:pt idx="9713">
                  <c:v>10.0540506203438</c:v>
                </c:pt>
                <c:pt idx="9714">
                  <c:v>10.053737042465199</c:v>
                </c:pt>
                <c:pt idx="9715">
                  <c:v>10.0533108628159</c:v>
                </c:pt>
                <c:pt idx="9716">
                  <c:v>10.052764250647799</c:v>
                </c:pt>
                <c:pt idx="9717">
                  <c:v>10.052212509705001</c:v>
                </c:pt>
                <c:pt idx="9718">
                  <c:v>10.0517103210477</c:v>
                </c:pt>
                <c:pt idx="9719">
                  <c:v>10.0513289424443</c:v>
                </c:pt>
                <c:pt idx="9720">
                  <c:v>10.0503973506792</c:v>
                </c:pt>
                <c:pt idx="9721">
                  <c:v>10.0493305350362</c:v>
                </c:pt>
                <c:pt idx="9722">
                  <c:v>10.048973739299701</c:v>
                </c:pt>
                <c:pt idx="9723">
                  <c:v>10.048626973152199</c:v>
                </c:pt>
                <c:pt idx="9724">
                  <c:v>10.0482152232779</c:v>
                </c:pt>
                <c:pt idx="9725">
                  <c:v>10.0477097518924</c:v>
                </c:pt>
                <c:pt idx="9726">
                  <c:v>10.0471986163284</c:v>
                </c:pt>
                <c:pt idx="9727">
                  <c:v>10.0467070118594</c:v>
                </c:pt>
                <c:pt idx="9728">
                  <c:v>10.046202842201</c:v>
                </c:pt>
                <c:pt idx="9729">
                  <c:v>10.0457225592837</c:v>
                </c:pt>
                <c:pt idx="9730">
                  <c:v>10.0451674850037</c:v>
                </c:pt>
                <c:pt idx="9731">
                  <c:v>10.044682705592001</c:v>
                </c:pt>
                <c:pt idx="9732">
                  <c:v>10.044122997375</c:v>
                </c:pt>
                <c:pt idx="9733">
                  <c:v>10.0435800760419</c:v>
                </c:pt>
                <c:pt idx="9734">
                  <c:v>10.0440113088935</c:v>
                </c:pt>
                <c:pt idx="9735">
                  <c:v>10.0444516335928</c:v>
                </c:pt>
                <c:pt idx="9736">
                  <c:v>10.044878162026601</c:v>
                </c:pt>
                <c:pt idx="9737">
                  <c:v>10.0453034920166</c:v>
                </c:pt>
                <c:pt idx="9738">
                  <c:v>10.0457646993585</c:v>
                </c:pt>
                <c:pt idx="9739">
                  <c:v>10.0462225951522</c:v>
                </c:pt>
                <c:pt idx="9740">
                  <c:v>10.0466869545611</c:v>
                </c:pt>
                <c:pt idx="9741">
                  <c:v>10.047172564429999</c:v>
                </c:pt>
                <c:pt idx="9742">
                  <c:v>10.047732825625401</c:v>
                </c:pt>
                <c:pt idx="9743">
                  <c:v>10.048361539252699</c:v>
                </c:pt>
                <c:pt idx="9744">
                  <c:v>10.049023180927801</c:v>
                </c:pt>
                <c:pt idx="9745">
                  <c:v>10.0488597147238</c:v>
                </c:pt>
                <c:pt idx="9746">
                  <c:v>10.048699645981999</c:v>
                </c:pt>
                <c:pt idx="9747">
                  <c:v>10.048548696788</c:v>
                </c:pt>
                <c:pt idx="9748">
                  <c:v>10.0484460276927</c:v>
                </c:pt>
                <c:pt idx="9749">
                  <c:v>10.0485680087915</c:v>
                </c:pt>
                <c:pt idx="9750">
                  <c:v>10.048783748367001</c:v>
                </c:pt>
                <c:pt idx="9751">
                  <c:v>10.049010992087499</c:v>
                </c:pt>
                <c:pt idx="9752">
                  <c:v>10.0493701735945</c:v>
                </c:pt>
                <c:pt idx="9753">
                  <c:v>10.049736580749499</c:v>
                </c:pt>
                <c:pt idx="9754">
                  <c:v>10.0501130746551</c:v>
                </c:pt>
                <c:pt idx="9755">
                  <c:v>10.051235082163601</c:v>
                </c:pt>
                <c:pt idx="9756">
                  <c:v>10.0515191116328</c:v>
                </c:pt>
                <c:pt idx="9757">
                  <c:v>10.051824653126699</c:v>
                </c:pt>
                <c:pt idx="9758">
                  <c:v>10.052138355202199</c:v>
                </c:pt>
                <c:pt idx="9759">
                  <c:v>10.052462125201201</c:v>
                </c:pt>
                <c:pt idx="9760">
                  <c:v>10.0527473257222</c:v>
                </c:pt>
                <c:pt idx="9761">
                  <c:v>10.053827726268199</c:v>
                </c:pt>
                <c:pt idx="9762">
                  <c:v>10.054947665826401</c:v>
                </c:pt>
                <c:pt idx="9763">
                  <c:v>10.055691499716399</c:v>
                </c:pt>
                <c:pt idx="9764">
                  <c:v>10.056533019149599</c:v>
                </c:pt>
                <c:pt idx="9765">
                  <c:v>10.0573702401653</c:v>
                </c:pt>
                <c:pt idx="9766">
                  <c:v>10.058226050738501</c:v>
                </c:pt>
                <c:pt idx="9767">
                  <c:v>10.0590794698215</c:v>
                </c:pt>
                <c:pt idx="9768">
                  <c:v>10.0599448023129</c:v>
                </c:pt>
                <c:pt idx="9769">
                  <c:v>10.060813464923299</c:v>
                </c:pt>
                <c:pt idx="9770">
                  <c:v>10.0620317492751</c:v>
                </c:pt>
                <c:pt idx="9771">
                  <c:v>10.063276422266201</c:v>
                </c:pt>
                <c:pt idx="9772">
                  <c:v>10.064523641972199</c:v>
                </c:pt>
                <c:pt idx="9773">
                  <c:v>10.0657371686987</c:v>
                </c:pt>
                <c:pt idx="9774">
                  <c:v>10.0667615606749</c:v>
                </c:pt>
                <c:pt idx="9775">
                  <c:v>10.067682104420999</c:v>
                </c:pt>
                <c:pt idx="9776">
                  <c:v>10.068579595446</c:v>
                </c:pt>
                <c:pt idx="9777">
                  <c:v>10.0695148277432</c:v>
                </c:pt>
                <c:pt idx="9778">
                  <c:v>10.0703831610751</c:v>
                </c:pt>
                <c:pt idx="9779">
                  <c:v>10.071276071838801</c:v>
                </c:pt>
                <c:pt idx="9780">
                  <c:v>10.0721270411277</c:v>
                </c:pt>
                <c:pt idx="9781">
                  <c:v>10.0731262778986</c:v>
                </c:pt>
                <c:pt idx="9782">
                  <c:v>10.0741136351061</c:v>
                </c:pt>
                <c:pt idx="9783">
                  <c:v>10.0750922814387</c:v>
                </c:pt>
                <c:pt idx="9784">
                  <c:v>10.076081941210401</c:v>
                </c:pt>
                <c:pt idx="9785">
                  <c:v>10.077058130596701</c:v>
                </c:pt>
                <c:pt idx="9786">
                  <c:v>10.078062200298699</c:v>
                </c:pt>
                <c:pt idx="9787">
                  <c:v>10.0790591627404</c:v>
                </c:pt>
                <c:pt idx="9788">
                  <c:v>10.0800318514759</c:v>
                </c:pt>
                <c:pt idx="9789">
                  <c:v>10.0812488723053</c:v>
                </c:pt>
                <c:pt idx="9790">
                  <c:v>10.082612079727699</c:v>
                </c:pt>
                <c:pt idx="9791">
                  <c:v>10.084003777261399</c:v>
                </c:pt>
                <c:pt idx="9792">
                  <c:v>10.085406321721401</c:v>
                </c:pt>
                <c:pt idx="9793">
                  <c:v>10.086576123299899</c:v>
                </c:pt>
                <c:pt idx="9794">
                  <c:v>10.0877563715508</c:v>
                </c:pt>
                <c:pt idx="9795">
                  <c:v>10.089033414895299</c:v>
                </c:pt>
                <c:pt idx="9796">
                  <c:v>10.0897733547258</c:v>
                </c:pt>
                <c:pt idx="9797">
                  <c:v>10.090194477488099</c:v>
                </c:pt>
                <c:pt idx="9798">
                  <c:v>10.0906376927454</c:v>
                </c:pt>
                <c:pt idx="9799">
                  <c:v>10.091305868015301</c:v>
                </c:pt>
                <c:pt idx="9800">
                  <c:v>10.092824694716301</c:v>
                </c:pt>
                <c:pt idx="9801">
                  <c:v>10.0945022738949</c:v>
                </c:pt>
                <c:pt idx="9802">
                  <c:v>10.0962445709946</c:v>
                </c:pt>
                <c:pt idx="9803">
                  <c:v>10.097721789511899</c:v>
                </c:pt>
                <c:pt idx="9804">
                  <c:v>10.0992098058937</c:v>
                </c:pt>
                <c:pt idx="9805">
                  <c:v>10.100703851606999</c:v>
                </c:pt>
                <c:pt idx="9806">
                  <c:v>10.1023505552908</c:v>
                </c:pt>
                <c:pt idx="9807">
                  <c:v>10.1040125777767</c:v>
                </c:pt>
                <c:pt idx="9808">
                  <c:v>10.1056832427278</c:v>
                </c:pt>
                <c:pt idx="9809">
                  <c:v>10.1075093812143</c:v>
                </c:pt>
                <c:pt idx="9810">
                  <c:v>10.1093385648813</c:v>
                </c:pt>
                <c:pt idx="9811">
                  <c:v>10.1099855749534</c:v>
                </c:pt>
                <c:pt idx="9812">
                  <c:v>10.110637973125</c:v>
                </c:pt>
                <c:pt idx="9813">
                  <c:v>10.1104020100752</c:v>
                </c:pt>
                <c:pt idx="9814">
                  <c:v>10.1110486525642</c:v>
                </c:pt>
                <c:pt idx="9815">
                  <c:v>10.111706041291299</c:v>
                </c:pt>
                <c:pt idx="9816">
                  <c:v>10.112589962588</c:v>
                </c:pt>
                <c:pt idx="9817">
                  <c:v>10.113453237972999</c:v>
                </c:pt>
                <c:pt idx="9818">
                  <c:v>10.1143557133974</c:v>
                </c:pt>
                <c:pt idx="9819">
                  <c:v>10.1152194716624</c:v>
                </c:pt>
                <c:pt idx="9820">
                  <c:v>10.1158348374006</c:v>
                </c:pt>
                <c:pt idx="9821">
                  <c:v>10.1167454756105</c:v>
                </c:pt>
                <c:pt idx="9822">
                  <c:v>10.1176384866184</c:v>
                </c:pt>
                <c:pt idx="9823">
                  <c:v>10.1182161969913</c:v>
                </c:pt>
                <c:pt idx="9824">
                  <c:v>10.1188128496386</c:v>
                </c:pt>
                <c:pt idx="9825">
                  <c:v>10.119283313548101</c:v>
                </c:pt>
                <c:pt idx="9826">
                  <c:v>10.1197420742118</c:v>
                </c:pt>
                <c:pt idx="9827">
                  <c:v>10.120343210688899</c:v>
                </c:pt>
                <c:pt idx="9828">
                  <c:v>10.120700726508</c:v>
                </c:pt>
                <c:pt idx="9829">
                  <c:v>10.121128154436301</c:v>
                </c:pt>
                <c:pt idx="9830">
                  <c:v>10.121844835644399</c:v>
                </c:pt>
                <c:pt idx="9831">
                  <c:v>10.1224965450856</c:v>
                </c:pt>
                <c:pt idx="9832">
                  <c:v>10.1231437383155</c:v>
                </c:pt>
                <c:pt idx="9833">
                  <c:v>10.1236239478628</c:v>
                </c:pt>
                <c:pt idx="9834">
                  <c:v>10.1241150565907</c:v>
                </c:pt>
                <c:pt idx="9835">
                  <c:v>10.124555795755899</c:v>
                </c:pt>
                <c:pt idx="9836">
                  <c:v>10.1250160547332</c:v>
                </c:pt>
                <c:pt idx="9837">
                  <c:v>10.1254798590187</c:v>
                </c:pt>
                <c:pt idx="9838">
                  <c:v>10.1259574601478</c:v>
                </c:pt>
                <c:pt idx="9839">
                  <c:v>10.1264362214686</c:v>
                </c:pt>
                <c:pt idx="9840">
                  <c:v>10.1269488058555</c:v>
                </c:pt>
                <c:pt idx="9841">
                  <c:v>10.1275717451972</c:v>
                </c:pt>
                <c:pt idx="9842">
                  <c:v>10.1282472438377</c:v>
                </c:pt>
                <c:pt idx="9843">
                  <c:v>10.1289560829608</c:v>
                </c:pt>
                <c:pt idx="9844">
                  <c:v>10.129771784590799</c:v>
                </c:pt>
                <c:pt idx="9845">
                  <c:v>10.1305902225062</c:v>
                </c:pt>
                <c:pt idx="9846">
                  <c:v>10.131313048094</c:v>
                </c:pt>
                <c:pt idx="9847">
                  <c:v>10.1321503234976</c:v>
                </c:pt>
                <c:pt idx="9848">
                  <c:v>10.133046860962599</c:v>
                </c:pt>
                <c:pt idx="9849">
                  <c:v>10.134093310635601</c:v>
                </c:pt>
                <c:pt idx="9850">
                  <c:v>10.135188095974801</c:v>
                </c:pt>
                <c:pt idx="9851">
                  <c:v>10.136288223032199</c:v>
                </c:pt>
                <c:pt idx="9852">
                  <c:v>10.1374248973231</c:v>
                </c:pt>
                <c:pt idx="9853">
                  <c:v>10.1383966606949</c:v>
                </c:pt>
                <c:pt idx="9854">
                  <c:v>10.1391868359872</c:v>
                </c:pt>
                <c:pt idx="9855">
                  <c:v>10.1399813891365</c:v>
                </c:pt>
                <c:pt idx="9856">
                  <c:v>10.1407850879562</c:v>
                </c:pt>
                <c:pt idx="9857">
                  <c:v>10.1415769510494</c:v>
                </c:pt>
                <c:pt idx="9858">
                  <c:v>10.1424685578131</c:v>
                </c:pt>
                <c:pt idx="9859">
                  <c:v>10.1432686122142</c:v>
                </c:pt>
                <c:pt idx="9860">
                  <c:v>10.1440633707812</c:v>
                </c:pt>
                <c:pt idx="9861">
                  <c:v>10.1449261835208</c:v>
                </c:pt>
                <c:pt idx="9862">
                  <c:v>10.1458982466165</c:v>
                </c:pt>
                <c:pt idx="9863">
                  <c:v>10.146888008457401</c:v>
                </c:pt>
                <c:pt idx="9864">
                  <c:v>10.1475177707228</c:v>
                </c:pt>
                <c:pt idx="9865">
                  <c:v>10.148162396233801</c:v>
                </c:pt>
                <c:pt idx="9866">
                  <c:v>10.1489837693389</c:v>
                </c:pt>
                <c:pt idx="9867">
                  <c:v>10.149957706089401</c:v>
                </c:pt>
                <c:pt idx="9868">
                  <c:v>10.1508657328999</c:v>
                </c:pt>
                <c:pt idx="9869">
                  <c:v>10.1519457998867</c:v>
                </c:pt>
                <c:pt idx="9870">
                  <c:v>10.1531989878843</c:v>
                </c:pt>
                <c:pt idx="9871">
                  <c:v>10.1544641255595</c:v>
                </c:pt>
                <c:pt idx="9872">
                  <c:v>10.1552111743453</c:v>
                </c:pt>
                <c:pt idx="9873">
                  <c:v>10.155919877063001</c:v>
                </c:pt>
                <c:pt idx="9874">
                  <c:v>10.1566707002853</c:v>
                </c:pt>
                <c:pt idx="9875">
                  <c:v>10.1573018956126</c:v>
                </c:pt>
                <c:pt idx="9876">
                  <c:v>10.1578948788435</c:v>
                </c:pt>
                <c:pt idx="9877">
                  <c:v>10.158679586095399</c:v>
                </c:pt>
                <c:pt idx="9878">
                  <c:v>10.159441801548599</c:v>
                </c:pt>
                <c:pt idx="9879">
                  <c:v>10.1602047308146</c:v>
                </c:pt>
                <c:pt idx="9880">
                  <c:v>10.160989992192899</c:v>
                </c:pt>
                <c:pt idx="9881">
                  <c:v>10.1617845625046</c:v>
                </c:pt>
                <c:pt idx="9882">
                  <c:v>10.162440283657</c:v>
                </c:pt>
                <c:pt idx="9883">
                  <c:v>10.1630666198957</c:v>
                </c:pt>
                <c:pt idx="9884">
                  <c:v>10.1636003308139</c:v>
                </c:pt>
                <c:pt idx="9885">
                  <c:v>10.1643278617478</c:v>
                </c:pt>
                <c:pt idx="9886">
                  <c:v>10.165006084327899</c:v>
                </c:pt>
                <c:pt idx="9887">
                  <c:v>10.1656661741679</c:v>
                </c:pt>
                <c:pt idx="9888">
                  <c:v>10.166227430366099</c:v>
                </c:pt>
                <c:pt idx="9889">
                  <c:v>10.166908545978799</c:v>
                </c:pt>
                <c:pt idx="9890">
                  <c:v>10.1677448954102</c:v>
                </c:pt>
                <c:pt idx="9891">
                  <c:v>10.168707657259899</c:v>
                </c:pt>
                <c:pt idx="9892">
                  <c:v>10.169525195312399</c:v>
                </c:pt>
                <c:pt idx="9893">
                  <c:v>10.1706221104299</c:v>
                </c:pt>
                <c:pt idx="9894">
                  <c:v>10.1716411804567</c:v>
                </c:pt>
                <c:pt idx="9895">
                  <c:v>10.1726733846064</c:v>
                </c:pt>
                <c:pt idx="9896">
                  <c:v>10.1737004265309</c:v>
                </c:pt>
                <c:pt idx="9897">
                  <c:v>10.174733750734999</c:v>
                </c:pt>
                <c:pt idx="9898">
                  <c:v>10.1757788223265</c:v>
                </c:pt>
                <c:pt idx="9899">
                  <c:v>10.1768368488676</c:v>
                </c:pt>
                <c:pt idx="9900">
                  <c:v>10.177863464986199</c:v>
                </c:pt>
                <c:pt idx="9901">
                  <c:v>10.1788878118178</c:v>
                </c:pt>
                <c:pt idx="9902">
                  <c:v>10.1800146749083</c:v>
                </c:pt>
                <c:pt idx="9903">
                  <c:v>10.181112754399599</c:v>
                </c:pt>
                <c:pt idx="9904">
                  <c:v>10.182228604203299</c:v>
                </c:pt>
                <c:pt idx="9905">
                  <c:v>10.1832825467616</c:v>
                </c:pt>
                <c:pt idx="9906">
                  <c:v>10.1843351671893</c:v>
                </c:pt>
                <c:pt idx="9907">
                  <c:v>10.1853455709199</c:v>
                </c:pt>
                <c:pt idx="9908">
                  <c:v>10.186373774904</c:v>
                </c:pt>
                <c:pt idx="9909">
                  <c:v>10.1874130941352</c:v>
                </c:pt>
                <c:pt idx="9910">
                  <c:v>10.1884594754386</c:v>
                </c:pt>
                <c:pt idx="9911">
                  <c:v>10.189562756518701</c:v>
                </c:pt>
                <c:pt idx="9912">
                  <c:v>10.19071733657</c:v>
                </c:pt>
                <c:pt idx="9913">
                  <c:v>10.191808433721199</c:v>
                </c:pt>
                <c:pt idx="9914">
                  <c:v>10.192809783199101</c:v>
                </c:pt>
                <c:pt idx="9915">
                  <c:v>10.1933977428224</c:v>
                </c:pt>
                <c:pt idx="9916">
                  <c:v>10.193991738483</c:v>
                </c:pt>
                <c:pt idx="9917">
                  <c:v>10.1945664999048</c:v>
                </c:pt>
                <c:pt idx="9918">
                  <c:v>10.195144205277799</c:v>
                </c:pt>
                <c:pt idx="9919">
                  <c:v>10.195680833665101</c:v>
                </c:pt>
                <c:pt idx="9920">
                  <c:v>10.1963176991061</c:v>
                </c:pt>
                <c:pt idx="9921">
                  <c:v>10.196841569162199</c:v>
                </c:pt>
                <c:pt idx="9922">
                  <c:v>10.1973604107434</c:v>
                </c:pt>
                <c:pt idx="9923">
                  <c:v>10.1988114744355</c:v>
                </c:pt>
                <c:pt idx="9924">
                  <c:v>10.2002625593156</c:v>
                </c:pt>
                <c:pt idx="9925">
                  <c:v>10.201722248923501</c:v>
                </c:pt>
                <c:pt idx="9926">
                  <c:v>10.203311773626</c:v>
                </c:pt>
                <c:pt idx="9927">
                  <c:v>10.2049261248213</c:v>
                </c:pt>
                <c:pt idx="9928">
                  <c:v>10.2065557660796</c:v>
                </c:pt>
                <c:pt idx="9929">
                  <c:v>10.2081927459088</c:v>
                </c:pt>
                <c:pt idx="9930">
                  <c:v>10.209828076580999</c:v>
                </c:pt>
                <c:pt idx="9931">
                  <c:v>10.211476946751599</c:v>
                </c:pt>
                <c:pt idx="9932">
                  <c:v>10.213139167673599</c:v>
                </c:pt>
                <c:pt idx="9933">
                  <c:v>10.214798527200699</c:v>
                </c:pt>
                <c:pt idx="9934">
                  <c:v>10.216423037266599</c:v>
                </c:pt>
                <c:pt idx="9935">
                  <c:v>10.218022631666599</c:v>
                </c:pt>
                <c:pt idx="9936">
                  <c:v>10.219677598269101</c:v>
                </c:pt>
                <c:pt idx="9937">
                  <c:v>10.2212904377953</c:v>
                </c:pt>
                <c:pt idx="9938">
                  <c:v>10.2220392519902</c:v>
                </c:pt>
                <c:pt idx="9939">
                  <c:v>10.2228010399047</c:v>
                </c:pt>
                <c:pt idx="9940">
                  <c:v>10.22356435785</c:v>
                </c:pt>
                <c:pt idx="9941">
                  <c:v>10.2244466349454</c:v>
                </c:pt>
                <c:pt idx="9942">
                  <c:v>10.225329483113599</c:v>
                </c:pt>
                <c:pt idx="9943">
                  <c:v>10.2247373658186</c:v>
                </c:pt>
                <c:pt idx="9944">
                  <c:v>10.223374295452899</c:v>
                </c:pt>
                <c:pt idx="9945">
                  <c:v>10.223655717134299</c:v>
                </c:pt>
                <c:pt idx="9946">
                  <c:v>10.2240453561261</c:v>
                </c:pt>
                <c:pt idx="9947">
                  <c:v>10.224288484934601</c:v>
                </c:pt>
                <c:pt idx="9948">
                  <c:v>10.2245646166397</c:v>
                </c:pt>
                <c:pt idx="9949">
                  <c:v>10.2249380520985</c:v>
                </c:pt>
                <c:pt idx="9950">
                  <c:v>10.226095078240901</c:v>
                </c:pt>
                <c:pt idx="9951">
                  <c:v>10.226351885732299</c:v>
                </c:pt>
                <c:pt idx="9952">
                  <c:v>10.227421813549601</c:v>
                </c:pt>
                <c:pt idx="9953">
                  <c:v>10.228297288786599</c:v>
                </c:pt>
                <c:pt idx="9954">
                  <c:v>10.229184349711399</c:v>
                </c:pt>
                <c:pt idx="9955">
                  <c:v>10.2300732215498</c:v>
                </c:pt>
                <c:pt idx="9956">
                  <c:v>10.2311095153807</c:v>
                </c:pt>
                <c:pt idx="9957">
                  <c:v>10.232188970893301</c:v>
                </c:pt>
                <c:pt idx="9958">
                  <c:v>10.2330884773778</c:v>
                </c:pt>
                <c:pt idx="9959">
                  <c:v>10.233944260449301</c:v>
                </c:pt>
                <c:pt idx="9960">
                  <c:v>10.235039522708201</c:v>
                </c:pt>
                <c:pt idx="9961">
                  <c:v>10.236139705609499</c:v>
                </c:pt>
                <c:pt idx="9962">
                  <c:v>10.235569557346</c:v>
                </c:pt>
                <c:pt idx="9963">
                  <c:v>10.2347583613558</c:v>
                </c:pt>
                <c:pt idx="9964">
                  <c:v>10.233908798479399</c:v>
                </c:pt>
                <c:pt idx="9965">
                  <c:v>10.233094618675899</c:v>
                </c:pt>
                <c:pt idx="9966">
                  <c:v>10.2314396149937</c:v>
                </c:pt>
                <c:pt idx="9967">
                  <c:v>10.229761407221501</c:v>
                </c:pt>
                <c:pt idx="9968">
                  <c:v>10.229044254126</c:v>
                </c:pt>
                <c:pt idx="9969">
                  <c:v>10.228208380364499</c:v>
                </c:pt>
                <c:pt idx="9970">
                  <c:v>10.2273759874539</c:v>
                </c:pt>
                <c:pt idx="9971">
                  <c:v>10.226506287741699</c:v>
                </c:pt>
                <c:pt idx="9972">
                  <c:v>10.2259363078165</c:v>
                </c:pt>
                <c:pt idx="9973">
                  <c:v>10.227127447099001</c:v>
                </c:pt>
                <c:pt idx="9974">
                  <c:v>10.2282363318643</c:v>
                </c:pt>
                <c:pt idx="9975">
                  <c:v>10.2293564764216</c:v>
                </c:pt>
                <c:pt idx="9976">
                  <c:v>10.2288130066497</c:v>
                </c:pt>
                <c:pt idx="9977">
                  <c:v>10.227758351086299</c:v>
                </c:pt>
                <c:pt idx="9978">
                  <c:v>10.227224693101601</c:v>
                </c:pt>
                <c:pt idx="9979">
                  <c:v>10.2266803955804</c:v>
                </c:pt>
                <c:pt idx="9980">
                  <c:v>10.2261245041609</c:v>
                </c:pt>
                <c:pt idx="9981">
                  <c:v>10.2250130552162</c:v>
                </c:pt>
                <c:pt idx="9982">
                  <c:v>10.224025662405399</c:v>
                </c:pt>
                <c:pt idx="9983">
                  <c:v>10.2231616670084</c:v>
                </c:pt>
                <c:pt idx="9984">
                  <c:v>10.222485956065499</c:v>
                </c:pt>
                <c:pt idx="9985">
                  <c:v>10.221809450154201</c:v>
                </c:pt>
                <c:pt idx="9986">
                  <c:v>10.221147407147701</c:v>
                </c:pt>
                <c:pt idx="9987">
                  <c:v>10.220444802371199</c:v>
                </c:pt>
                <c:pt idx="9988">
                  <c:v>10.2197475714216</c:v>
                </c:pt>
                <c:pt idx="9989">
                  <c:v>10.218227814580199</c:v>
                </c:pt>
                <c:pt idx="9990">
                  <c:v>10.216696327493599</c:v>
                </c:pt>
                <c:pt idx="9991">
                  <c:v>10.2151633612479</c:v>
                </c:pt>
                <c:pt idx="9992">
                  <c:v>10.2136228368682</c:v>
                </c:pt>
                <c:pt idx="9993">
                  <c:v>10.2119000563314</c:v>
                </c:pt>
                <c:pt idx="9994">
                  <c:v>10.210275449955301</c:v>
                </c:pt>
                <c:pt idx="9995">
                  <c:v>10.2089463491637</c:v>
                </c:pt>
                <c:pt idx="9996">
                  <c:v>10.2076181974302</c:v>
                </c:pt>
                <c:pt idx="9997">
                  <c:v>10.207001888115601</c:v>
                </c:pt>
                <c:pt idx="9998">
                  <c:v>10.2052950274403</c:v>
                </c:pt>
                <c:pt idx="9999">
                  <c:v>10.2046440380179</c:v>
                </c:pt>
                <c:pt idx="10000">
                  <c:v>10.2039976246654</c:v>
                </c:pt>
                <c:pt idx="10001">
                  <c:v>10.203350542474199</c:v>
                </c:pt>
                <c:pt idx="10002">
                  <c:v>10.201533313599001</c:v>
                </c:pt>
                <c:pt idx="10003">
                  <c:v>10.1996755091228</c:v>
                </c:pt>
                <c:pt idx="10004">
                  <c:v>10.1978781796319</c:v>
                </c:pt>
                <c:pt idx="10005">
                  <c:v>10.198089700755601</c:v>
                </c:pt>
                <c:pt idx="10006">
                  <c:v>10.1982060650046</c:v>
                </c:pt>
                <c:pt idx="10007">
                  <c:v>10.196734963003401</c:v>
                </c:pt>
                <c:pt idx="10008">
                  <c:v>10.1968305699354</c:v>
                </c:pt>
                <c:pt idx="10009">
                  <c:v>10.1946964174711</c:v>
                </c:pt>
                <c:pt idx="10010">
                  <c:v>10.1925476181679</c:v>
                </c:pt>
                <c:pt idx="10011">
                  <c:v>10.190412781984</c:v>
                </c:pt>
                <c:pt idx="10012">
                  <c:v>10.1882947696638</c:v>
                </c:pt>
                <c:pt idx="10013">
                  <c:v>10.186185951527801</c:v>
                </c:pt>
                <c:pt idx="10014">
                  <c:v>10.184088234633199</c:v>
                </c:pt>
                <c:pt idx="10015">
                  <c:v>10.1819968503103</c:v>
                </c:pt>
                <c:pt idx="10016">
                  <c:v>10.17991426085</c:v>
                </c:pt>
                <c:pt idx="10017">
                  <c:v>10.1778341726477</c:v>
                </c:pt>
                <c:pt idx="10018">
                  <c:v>10.1757995007275</c:v>
                </c:pt>
                <c:pt idx="10019">
                  <c:v>10.174390014244301</c:v>
                </c:pt>
                <c:pt idx="10020">
                  <c:v>10.1729884258353</c:v>
                </c:pt>
                <c:pt idx="10021">
                  <c:v>10.171536064287601</c:v>
                </c:pt>
                <c:pt idx="10022">
                  <c:v>10.1695673032419</c:v>
                </c:pt>
                <c:pt idx="10023">
                  <c:v>10.167606301033899</c:v>
                </c:pt>
                <c:pt idx="10024">
                  <c:v>10.1656568719206</c:v>
                </c:pt>
                <c:pt idx="10025">
                  <c:v>10.163694219922601</c:v>
                </c:pt>
                <c:pt idx="10026">
                  <c:v>10.161733841794</c:v>
                </c:pt>
                <c:pt idx="10027">
                  <c:v>10.159780743864699</c:v>
                </c:pt>
                <c:pt idx="10028">
                  <c:v>10.157818713204399</c:v>
                </c:pt>
                <c:pt idx="10029">
                  <c:v>10.1558687301745</c:v>
                </c:pt>
                <c:pt idx="10030">
                  <c:v>10.1539126744828</c:v>
                </c:pt>
                <c:pt idx="10031">
                  <c:v>10.1519705728033</c:v>
                </c:pt>
                <c:pt idx="10032">
                  <c:v>10.1499621821754</c:v>
                </c:pt>
                <c:pt idx="10033">
                  <c:v>10.1480411290423</c:v>
                </c:pt>
                <c:pt idx="10034">
                  <c:v>10.1459479463806</c:v>
                </c:pt>
                <c:pt idx="10035">
                  <c:v>10.143686953004201</c:v>
                </c:pt>
                <c:pt idx="10036">
                  <c:v>10.141673856198899</c:v>
                </c:pt>
                <c:pt idx="10037">
                  <c:v>10.1394611697119</c:v>
                </c:pt>
                <c:pt idx="10038">
                  <c:v>10.1372481015571</c:v>
                </c:pt>
                <c:pt idx="10039">
                  <c:v>10.134362595509501</c:v>
                </c:pt>
                <c:pt idx="10040">
                  <c:v>10.131532339060399</c:v>
                </c:pt>
                <c:pt idx="10041">
                  <c:v>10.129529020561099</c:v>
                </c:pt>
                <c:pt idx="10042">
                  <c:v>10.127279029379</c:v>
                </c:pt>
                <c:pt idx="10043">
                  <c:v>10.1253808008079</c:v>
                </c:pt>
                <c:pt idx="10044">
                  <c:v>10.1233563536618</c:v>
                </c:pt>
                <c:pt idx="10045">
                  <c:v>10.121384983558601</c:v>
                </c:pt>
                <c:pt idx="10046">
                  <c:v>10.1195871649384</c:v>
                </c:pt>
                <c:pt idx="10047">
                  <c:v>10.1184368724088</c:v>
                </c:pt>
                <c:pt idx="10048">
                  <c:v>10.117314551219099</c:v>
                </c:pt>
                <c:pt idx="10049">
                  <c:v>10.1163306146615</c:v>
                </c:pt>
                <c:pt idx="10050">
                  <c:v>10.1152013149068</c:v>
                </c:pt>
                <c:pt idx="10051">
                  <c:v>10.1140901785742</c:v>
                </c:pt>
                <c:pt idx="10052">
                  <c:v>10.112693867509099</c:v>
                </c:pt>
                <c:pt idx="10053">
                  <c:v>10.109273761151799</c:v>
                </c:pt>
                <c:pt idx="10054">
                  <c:v>10.1058885135569</c:v>
                </c:pt>
                <c:pt idx="10055">
                  <c:v>10.1024971158329</c:v>
                </c:pt>
                <c:pt idx="10056">
                  <c:v>10.0989122803841</c:v>
                </c:pt>
                <c:pt idx="10057">
                  <c:v>10.095531281541501</c:v>
                </c:pt>
                <c:pt idx="10058">
                  <c:v>10.0918971454493</c:v>
                </c:pt>
                <c:pt idx="10059">
                  <c:v>10.0903012698185</c:v>
                </c:pt>
                <c:pt idx="10060">
                  <c:v>10.088741616941901</c:v>
                </c:pt>
                <c:pt idx="10061">
                  <c:v>10.0870176508533</c:v>
                </c:pt>
                <c:pt idx="10062">
                  <c:v>10.085361037846299</c:v>
                </c:pt>
                <c:pt idx="10063">
                  <c:v>10.0837166262077</c:v>
                </c:pt>
                <c:pt idx="10064">
                  <c:v>10.0819862282501</c:v>
                </c:pt>
                <c:pt idx="10065">
                  <c:v>10.0801858871259</c:v>
                </c:pt>
                <c:pt idx="10066">
                  <c:v>10.078542004112601</c:v>
                </c:pt>
                <c:pt idx="10067">
                  <c:v>10.0770035421525</c:v>
                </c:pt>
                <c:pt idx="10068">
                  <c:v>10.075471390197</c:v>
                </c:pt>
                <c:pt idx="10069">
                  <c:v>10.073959244930601</c:v>
                </c:pt>
                <c:pt idx="10070">
                  <c:v>10.0726427178672</c:v>
                </c:pt>
                <c:pt idx="10071">
                  <c:v>10.0712797503998</c:v>
                </c:pt>
                <c:pt idx="10072">
                  <c:v>10.069937589212699</c:v>
                </c:pt>
                <c:pt idx="10073">
                  <c:v>10.068594060854</c:v>
                </c:pt>
                <c:pt idx="10074">
                  <c:v>10.0672050672111</c:v>
                </c:pt>
                <c:pt idx="10075">
                  <c:v>10.065806130756</c:v>
                </c:pt>
                <c:pt idx="10076">
                  <c:v>10.0628398519241</c:v>
                </c:pt>
                <c:pt idx="10077">
                  <c:v>10.059432529230699</c:v>
                </c:pt>
                <c:pt idx="10078">
                  <c:v>10.0563666548192</c:v>
                </c:pt>
                <c:pt idx="10079">
                  <c:v>10.0545406364638</c:v>
                </c:pt>
                <c:pt idx="10080">
                  <c:v>10.053188322809</c:v>
                </c:pt>
                <c:pt idx="10081">
                  <c:v>10.051843533764901</c:v>
                </c:pt>
                <c:pt idx="10082">
                  <c:v>10.0485779528631</c:v>
                </c:pt>
                <c:pt idx="10083">
                  <c:v>10.045006570248599</c:v>
                </c:pt>
                <c:pt idx="10084">
                  <c:v>10.0414403544997</c:v>
                </c:pt>
                <c:pt idx="10085">
                  <c:v>10.038324785266999</c:v>
                </c:pt>
                <c:pt idx="10086">
                  <c:v>10.035235302854201</c:v>
                </c:pt>
                <c:pt idx="10087">
                  <c:v>10.0320037928738</c:v>
                </c:pt>
                <c:pt idx="10088">
                  <c:v>10.028924008043701</c:v>
                </c:pt>
                <c:pt idx="10089">
                  <c:v>10.0258151040077</c:v>
                </c:pt>
                <c:pt idx="10090">
                  <c:v>10.022361754497499</c:v>
                </c:pt>
                <c:pt idx="10091">
                  <c:v>10.019211323632501</c:v>
                </c:pt>
                <c:pt idx="10092">
                  <c:v>10.0158466475207</c:v>
                </c:pt>
                <c:pt idx="10093">
                  <c:v>10.012090059198</c:v>
                </c:pt>
                <c:pt idx="10094">
                  <c:v>10.0089070177076</c:v>
                </c:pt>
                <c:pt idx="10095">
                  <c:v>10.005430192111</c:v>
                </c:pt>
                <c:pt idx="10096">
                  <c:v>10.001568133194301</c:v>
                </c:pt>
                <c:pt idx="10097">
                  <c:v>9.9980558586395691</c:v>
                </c:pt>
                <c:pt idx="10098">
                  <c:v>9.9941694602906903</c:v>
                </c:pt>
                <c:pt idx="10099">
                  <c:v>9.9902922413625603</c:v>
                </c:pt>
                <c:pt idx="10100">
                  <c:v>9.9883153076336395</c:v>
                </c:pt>
                <c:pt idx="10101">
                  <c:v>9.9863354435158893</c:v>
                </c:pt>
                <c:pt idx="10102">
                  <c:v>9.98435985821577</c:v>
                </c:pt>
                <c:pt idx="10103">
                  <c:v>9.9823756148821996</c:v>
                </c:pt>
                <c:pt idx="10104">
                  <c:v>9.9804521296672597</c:v>
                </c:pt>
                <c:pt idx="10105">
                  <c:v>9.9788266018012095</c:v>
                </c:pt>
                <c:pt idx="10106">
                  <c:v>9.9772687069968402</c:v>
                </c:pt>
                <c:pt idx="10107">
                  <c:v>9.9754440645851705</c:v>
                </c:pt>
                <c:pt idx="10108">
                  <c:v>9.9736317660568794</c:v>
                </c:pt>
                <c:pt idx="10109">
                  <c:v>9.9720672008347897</c:v>
                </c:pt>
                <c:pt idx="10110">
                  <c:v>9.9690483732108497</c:v>
                </c:pt>
                <c:pt idx="10111">
                  <c:v>9.9660370369158198</c:v>
                </c:pt>
                <c:pt idx="10112">
                  <c:v>9.9635603292342001</c:v>
                </c:pt>
                <c:pt idx="10113">
                  <c:v>9.9610895999819196</c:v>
                </c:pt>
                <c:pt idx="10114">
                  <c:v>9.9586258021738008</c:v>
                </c:pt>
                <c:pt idx="10115">
                  <c:v>9.9561365102171404</c:v>
                </c:pt>
                <c:pt idx="10116">
                  <c:v>9.9536272070668392</c:v>
                </c:pt>
                <c:pt idx="10117">
                  <c:v>9.9511635345727694</c:v>
                </c:pt>
                <c:pt idx="10118">
                  <c:v>9.9487115478683492</c:v>
                </c:pt>
                <c:pt idx="10119">
                  <c:v>9.9462521328622397</c:v>
                </c:pt>
                <c:pt idx="10120">
                  <c:v>9.9437991707205295</c:v>
                </c:pt>
                <c:pt idx="10121">
                  <c:v>9.9413421702221303</c:v>
                </c:pt>
                <c:pt idx="10122">
                  <c:v>9.9390384175294599</c:v>
                </c:pt>
                <c:pt idx="10123">
                  <c:v>9.9367430146356597</c:v>
                </c:pt>
                <c:pt idx="10124">
                  <c:v>9.9345591365014307</c:v>
                </c:pt>
                <c:pt idx="10125">
                  <c:v>9.9329601311226696</c:v>
                </c:pt>
                <c:pt idx="10126">
                  <c:v>9.9307561270513993</c:v>
                </c:pt>
                <c:pt idx="10127">
                  <c:v>9.9285547939090399</c:v>
                </c:pt>
                <c:pt idx="10128">
                  <c:v>9.9271612452072198</c:v>
                </c:pt>
                <c:pt idx="10129">
                  <c:v>9.9255755578040503</c:v>
                </c:pt>
                <c:pt idx="10130">
                  <c:v>9.9239591314845299</c:v>
                </c:pt>
                <c:pt idx="10131">
                  <c:v>9.9223262707070798</c:v>
                </c:pt>
                <c:pt idx="10132">
                  <c:v>9.9206499994825297</c:v>
                </c:pt>
                <c:pt idx="10133">
                  <c:v>9.9189830703533097</c:v>
                </c:pt>
                <c:pt idx="10134">
                  <c:v>9.9173215632452294</c:v>
                </c:pt>
                <c:pt idx="10135">
                  <c:v>9.9156593729633098</c:v>
                </c:pt>
                <c:pt idx="10136">
                  <c:v>9.9135401309916205</c:v>
                </c:pt>
                <c:pt idx="10137">
                  <c:v>9.9114135779248596</c:v>
                </c:pt>
                <c:pt idx="10138">
                  <c:v>9.9093207681622992</c:v>
                </c:pt>
                <c:pt idx="10139">
                  <c:v>9.9072332082694405</c:v>
                </c:pt>
                <c:pt idx="10140">
                  <c:v>9.9051004373502902</c:v>
                </c:pt>
                <c:pt idx="10141">
                  <c:v>9.9030308772588906</c:v>
                </c:pt>
                <c:pt idx="10142">
                  <c:v>9.9009544917545504</c:v>
                </c:pt>
                <c:pt idx="10143">
                  <c:v>9.8988950971660792</c:v>
                </c:pt>
                <c:pt idx="10144">
                  <c:v>9.8968355273070703</c:v>
                </c:pt>
                <c:pt idx="10145">
                  <c:v>9.8947881792655394</c:v>
                </c:pt>
                <c:pt idx="10146">
                  <c:v>9.8927377938773606</c:v>
                </c:pt>
                <c:pt idx="10147">
                  <c:v>9.8906853244340596</c:v>
                </c:pt>
                <c:pt idx="10148">
                  <c:v>9.88864149938121</c:v>
                </c:pt>
                <c:pt idx="10149">
                  <c:v>9.8866404036724695</c:v>
                </c:pt>
                <c:pt idx="10150">
                  <c:v>9.8845272513297804</c:v>
                </c:pt>
                <c:pt idx="10151">
                  <c:v>9.8824113028842806</c:v>
                </c:pt>
                <c:pt idx="10152">
                  <c:v>9.8802954619410208</c:v>
                </c:pt>
                <c:pt idx="10153">
                  <c:v>9.8783034836352996</c:v>
                </c:pt>
                <c:pt idx="10154">
                  <c:v>9.8739598040113492</c:v>
                </c:pt>
                <c:pt idx="10155">
                  <c:v>9.8696016896392091</c:v>
                </c:pt>
                <c:pt idx="10156">
                  <c:v>9.8654389386898096</c:v>
                </c:pt>
                <c:pt idx="10157">
                  <c:v>9.8613484667642997</c:v>
                </c:pt>
                <c:pt idx="10158">
                  <c:v>9.8572106037858394</c:v>
                </c:pt>
                <c:pt idx="10159">
                  <c:v>9.8528427527453992</c:v>
                </c:pt>
                <c:pt idx="10160">
                  <c:v>9.85004721000373</c:v>
                </c:pt>
                <c:pt idx="10161">
                  <c:v>9.8455921521053291</c:v>
                </c:pt>
                <c:pt idx="10162">
                  <c:v>9.8411523691826197</c:v>
                </c:pt>
                <c:pt idx="10163">
                  <c:v>9.8367734027308398</c:v>
                </c:pt>
                <c:pt idx="10164">
                  <c:v>9.8322119665436301</c:v>
                </c:pt>
                <c:pt idx="10165">
                  <c:v>9.8277959826864993</c:v>
                </c:pt>
                <c:pt idx="10166">
                  <c:v>9.8248643703508503</c:v>
                </c:pt>
                <c:pt idx="10167">
                  <c:v>9.8219373480131296</c:v>
                </c:pt>
                <c:pt idx="10168">
                  <c:v>9.8190215905797302</c:v>
                </c:pt>
                <c:pt idx="10169">
                  <c:v>9.8160879013018594</c:v>
                </c:pt>
                <c:pt idx="10170">
                  <c:v>9.8132652238917402</c:v>
                </c:pt>
                <c:pt idx="10171">
                  <c:v>9.8104495320527398</c:v>
                </c:pt>
                <c:pt idx="10172">
                  <c:v>9.8076411044856293</c:v>
                </c:pt>
                <c:pt idx="10173">
                  <c:v>9.80483357490961</c:v>
                </c:pt>
                <c:pt idx="10174">
                  <c:v>9.8019796191370094</c:v>
                </c:pt>
                <c:pt idx="10175">
                  <c:v>9.7991340574691499</c:v>
                </c:pt>
                <c:pt idx="10176">
                  <c:v>9.7963541849363303</c:v>
                </c:pt>
                <c:pt idx="10177">
                  <c:v>9.7935731615642805</c:v>
                </c:pt>
                <c:pt idx="10178">
                  <c:v>9.7914469017635994</c:v>
                </c:pt>
                <c:pt idx="10179">
                  <c:v>9.7896090671673992</c:v>
                </c:pt>
                <c:pt idx="10180">
                  <c:v>9.7882803557462008</c:v>
                </c:pt>
                <c:pt idx="10181">
                  <c:v>9.7858460775985101</c:v>
                </c:pt>
                <c:pt idx="10182">
                  <c:v>9.7834485944537501</c:v>
                </c:pt>
                <c:pt idx="10183">
                  <c:v>9.78105806467957</c:v>
                </c:pt>
                <c:pt idx="10184">
                  <c:v>9.7769589878294507</c:v>
                </c:pt>
                <c:pt idx="10185">
                  <c:v>9.7728663018551103</c:v>
                </c:pt>
                <c:pt idx="10186">
                  <c:v>9.7687292405325792</c:v>
                </c:pt>
                <c:pt idx="10187">
                  <c:v>9.7645909584918709</c:v>
                </c:pt>
                <c:pt idx="10188">
                  <c:v>9.7604848333464105</c:v>
                </c:pt>
                <c:pt idx="10189">
                  <c:v>9.7563946516402407</c:v>
                </c:pt>
                <c:pt idx="10190">
                  <c:v>9.7531119419693599</c:v>
                </c:pt>
                <c:pt idx="10191">
                  <c:v>9.74829970577529</c:v>
                </c:pt>
                <c:pt idx="10192">
                  <c:v>9.7435530020425798</c:v>
                </c:pt>
                <c:pt idx="10193">
                  <c:v>9.7404518319352498</c:v>
                </c:pt>
                <c:pt idx="10194">
                  <c:v>9.7373196546326994</c:v>
                </c:pt>
                <c:pt idx="10195">
                  <c:v>9.7342159717722492</c:v>
                </c:pt>
                <c:pt idx="10196">
                  <c:v>9.7311278384947393</c:v>
                </c:pt>
                <c:pt idx="10197">
                  <c:v>9.7280428556972005</c:v>
                </c:pt>
                <c:pt idx="10198">
                  <c:v>9.7245461771791994</c:v>
                </c:pt>
                <c:pt idx="10199">
                  <c:v>9.7211912249420394</c:v>
                </c:pt>
                <c:pt idx="10200">
                  <c:v>9.7177948814493895</c:v>
                </c:pt>
                <c:pt idx="10201">
                  <c:v>9.7143561885213696</c:v>
                </c:pt>
                <c:pt idx="10202">
                  <c:v>9.7109288693488391</c:v>
                </c:pt>
                <c:pt idx="10203">
                  <c:v>9.7079124817783509</c:v>
                </c:pt>
                <c:pt idx="10204">
                  <c:v>9.7049059709069603</c:v>
                </c:pt>
                <c:pt idx="10205">
                  <c:v>9.7014987277464506</c:v>
                </c:pt>
                <c:pt idx="10206">
                  <c:v>9.6982575900226795</c:v>
                </c:pt>
                <c:pt idx="10207">
                  <c:v>9.6948881154242503</c:v>
                </c:pt>
                <c:pt idx="10208">
                  <c:v>9.6915618885918509</c:v>
                </c:pt>
                <c:pt idx="10209">
                  <c:v>9.6881947059427809</c:v>
                </c:pt>
                <c:pt idx="10210">
                  <c:v>9.68527730008433</c:v>
                </c:pt>
                <c:pt idx="10211">
                  <c:v>9.6823235876189404</c:v>
                </c:pt>
                <c:pt idx="10212">
                  <c:v>9.6789173612039097</c:v>
                </c:pt>
                <c:pt idx="10213">
                  <c:v>9.6755119961635891</c:v>
                </c:pt>
                <c:pt idx="10214">
                  <c:v>9.6721142976411301</c:v>
                </c:pt>
                <c:pt idx="10215">
                  <c:v>9.6687249694511497</c:v>
                </c:pt>
                <c:pt idx="10216">
                  <c:v>9.6653486636556796</c:v>
                </c:pt>
                <c:pt idx="10217">
                  <c:v>9.6620004484639797</c:v>
                </c:pt>
                <c:pt idx="10218">
                  <c:v>9.6591332507968897</c:v>
                </c:pt>
                <c:pt idx="10219">
                  <c:v>9.65625547746445</c:v>
                </c:pt>
                <c:pt idx="10220">
                  <c:v>9.6533594984265498</c:v>
                </c:pt>
                <c:pt idx="10221">
                  <c:v>9.6505136121380009</c:v>
                </c:pt>
                <c:pt idx="10222">
                  <c:v>9.64762123697178</c:v>
                </c:pt>
                <c:pt idx="10223">
                  <c:v>9.6447106540027701</c:v>
                </c:pt>
                <c:pt idx="10224">
                  <c:v>9.6418482057097101</c:v>
                </c:pt>
                <c:pt idx="10225">
                  <c:v>9.6389917629646007</c:v>
                </c:pt>
                <c:pt idx="10226">
                  <c:v>9.6362565455715199</c:v>
                </c:pt>
                <c:pt idx="10227">
                  <c:v>9.6336242000949692</c:v>
                </c:pt>
                <c:pt idx="10228">
                  <c:v>9.6310269161919901</c:v>
                </c:pt>
                <c:pt idx="10229">
                  <c:v>9.6274111066062602</c:v>
                </c:pt>
                <c:pt idx="10230">
                  <c:v>9.6237477315410001</c:v>
                </c:pt>
                <c:pt idx="10231">
                  <c:v>9.6199646953988598</c:v>
                </c:pt>
                <c:pt idx="10232">
                  <c:v>9.6161809323309608</c:v>
                </c:pt>
                <c:pt idx="10233">
                  <c:v>9.6123905425612701</c:v>
                </c:pt>
                <c:pt idx="10234">
                  <c:v>9.6082015510760694</c:v>
                </c:pt>
                <c:pt idx="10235">
                  <c:v>9.6056194620044906</c:v>
                </c:pt>
                <c:pt idx="10236">
                  <c:v>9.6030232761601404</c:v>
                </c:pt>
                <c:pt idx="10237">
                  <c:v>9.5994383279446005</c:v>
                </c:pt>
                <c:pt idx="10238">
                  <c:v>9.5958359424370201</c:v>
                </c:pt>
                <c:pt idx="10239">
                  <c:v>9.5926820264715396</c:v>
                </c:pt>
                <c:pt idx="10240">
                  <c:v>9.5882430475853102</c:v>
                </c:pt>
                <c:pt idx="10241">
                  <c:v>9.5838011186068108</c:v>
                </c:pt>
                <c:pt idx="10242">
                  <c:v>9.5792494691911596</c:v>
                </c:pt>
                <c:pt idx="10243">
                  <c:v>9.5767248787643293</c:v>
                </c:pt>
                <c:pt idx="10244">
                  <c:v>9.5742482517620697</c:v>
                </c:pt>
                <c:pt idx="10245">
                  <c:v>9.5715231566352994</c:v>
                </c:pt>
                <c:pt idx="10246">
                  <c:v>9.5687971423308102</c:v>
                </c:pt>
                <c:pt idx="10247">
                  <c:v>9.5663346060666594</c:v>
                </c:pt>
                <c:pt idx="10248">
                  <c:v>9.5638711182746103</c:v>
                </c:pt>
                <c:pt idx="10249">
                  <c:v>9.5614133542748299</c:v>
                </c:pt>
                <c:pt idx="10250">
                  <c:v>9.5589489158926106</c:v>
                </c:pt>
                <c:pt idx="10251">
                  <c:v>9.5564816174081493</c:v>
                </c:pt>
                <c:pt idx="10252">
                  <c:v>9.5540362539281194</c:v>
                </c:pt>
                <c:pt idx="10253">
                  <c:v>9.5501819406668194</c:v>
                </c:pt>
                <c:pt idx="10254">
                  <c:v>9.5462962621305607</c:v>
                </c:pt>
                <c:pt idx="10255">
                  <c:v>9.5424153724442</c:v>
                </c:pt>
                <c:pt idx="10256">
                  <c:v>9.5388857459468994</c:v>
                </c:pt>
                <c:pt idx="10257">
                  <c:v>9.5353398780179806</c:v>
                </c:pt>
                <c:pt idx="10258">
                  <c:v>9.5317780083029096</c:v>
                </c:pt>
                <c:pt idx="10259">
                  <c:v>9.5278967917086597</c:v>
                </c:pt>
                <c:pt idx="10260">
                  <c:v>9.5249736312539</c:v>
                </c:pt>
                <c:pt idx="10261">
                  <c:v>9.5218875876313795</c:v>
                </c:pt>
                <c:pt idx="10262">
                  <c:v>9.5187708327815699</c:v>
                </c:pt>
                <c:pt idx="10263">
                  <c:v>9.5156008534482694</c:v>
                </c:pt>
                <c:pt idx="10264">
                  <c:v>9.5124309356977292</c:v>
                </c:pt>
                <c:pt idx="10265">
                  <c:v>9.5092719270802402</c:v>
                </c:pt>
                <c:pt idx="10266">
                  <c:v>9.5061395627181593</c:v>
                </c:pt>
                <c:pt idx="10267">
                  <c:v>9.5031062763768297</c:v>
                </c:pt>
                <c:pt idx="10268">
                  <c:v>9.4991081876318404</c:v>
                </c:pt>
                <c:pt idx="10269">
                  <c:v>9.4951083824381399</c:v>
                </c:pt>
                <c:pt idx="10270">
                  <c:v>9.4911330709638904</c:v>
                </c:pt>
                <c:pt idx="10271">
                  <c:v>9.4871189508762992</c:v>
                </c:pt>
                <c:pt idx="10272">
                  <c:v>9.4831047647432403</c:v>
                </c:pt>
                <c:pt idx="10273">
                  <c:v>9.4791319124607192</c:v>
                </c:pt>
                <c:pt idx="10274">
                  <c:v>9.4750868331755598</c:v>
                </c:pt>
                <c:pt idx="10275">
                  <c:v>9.4711135870168199</c:v>
                </c:pt>
                <c:pt idx="10276">
                  <c:v>9.4671433897439901</c:v>
                </c:pt>
                <c:pt idx="10277">
                  <c:v>9.4630446131804096</c:v>
                </c:pt>
                <c:pt idx="10278">
                  <c:v>9.45893853455207</c:v>
                </c:pt>
                <c:pt idx="10279">
                  <c:v>9.4548582032082606</c:v>
                </c:pt>
                <c:pt idx="10280">
                  <c:v>9.4507835543982406</c:v>
                </c:pt>
                <c:pt idx="10281">
                  <c:v>9.4467153027059005</c:v>
                </c:pt>
                <c:pt idx="10282">
                  <c:v>9.4426510359821094</c:v>
                </c:pt>
                <c:pt idx="10283">
                  <c:v>9.4386088583945398</c:v>
                </c:pt>
                <c:pt idx="10284">
                  <c:v>9.4355512690554502</c:v>
                </c:pt>
                <c:pt idx="10285">
                  <c:v>9.4329099305246693</c:v>
                </c:pt>
                <c:pt idx="10286">
                  <c:v>9.4286229326972002</c:v>
                </c:pt>
                <c:pt idx="10287">
                  <c:v>9.4243383137227799</c:v>
                </c:pt>
                <c:pt idx="10288">
                  <c:v>9.4203573965202203</c:v>
                </c:pt>
                <c:pt idx="10289">
                  <c:v>9.4163816216500003</c:v>
                </c:pt>
                <c:pt idx="10290">
                  <c:v>9.4123769703009099</c:v>
                </c:pt>
                <c:pt idx="10291">
                  <c:v>9.4080190919068496</c:v>
                </c:pt>
                <c:pt idx="10292">
                  <c:v>9.4037137417685202</c:v>
                </c:pt>
                <c:pt idx="10293">
                  <c:v>9.3992620019014002</c:v>
                </c:pt>
                <c:pt idx="10294">
                  <c:v>9.3942433368089606</c:v>
                </c:pt>
                <c:pt idx="10295">
                  <c:v>9.3893079558253305</c:v>
                </c:pt>
                <c:pt idx="10296">
                  <c:v>9.3844056500506703</c:v>
                </c:pt>
                <c:pt idx="10297">
                  <c:v>9.3795107228309291</c:v>
                </c:pt>
                <c:pt idx="10298">
                  <c:v>9.3746707374746201</c:v>
                </c:pt>
                <c:pt idx="10299">
                  <c:v>9.3706919035469003</c:v>
                </c:pt>
                <c:pt idx="10300">
                  <c:v>9.3666786342533896</c:v>
                </c:pt>
                <c:pt idx="10301">
                  <c:v>9.3634998827273694</c:v>
                </c:pt>
                <c:pt idx="10302">
                  <c:v>9.3587090726774402</c:v>
                </c:pt>
                <c:pt idx="10303">
                  <c:v>9.3539320509563399</c:v>
                </c:pt>
                <c:pt idx="10304">
                  <c:v>9.3491580461191699</c:v>
                </c:pt>
                <c:pt idx="10305">
                  <c:v>9.3445600053117897</c:v>
                </c:pt>
                <c:pt idx="10306">
                  <c:v>9.3399584324275402</c:v>
                </c:pt>
                <c:pt idx="10307">
                  <c:v>9.3361354555912204</c:v>
                </c:pt>
                <c:pt idx="10308">
                  <c:v>9.3323278700655496</c:v>
                </c:pt>
                <c:pt idx="10309">
                  <c:v>9.3273909884977009</c:v>
                </c:pt>
                <c:pt idx="10310">
                  <c:v>9.3224616528516293</c:v>
                </c:pt>
                <c:pt idx="10311">
                  <c:v>9.3175284174217197</c:v>
                </c:pt>
                <c:pt idx="10312">
                  <c:v>9.3126065393782298</c:v>
                </c:pt>
                <c:pt idx="10313">
                  <c:v>9.3076817119826298</c:v>
                </c:pt>
                <c:pt idx="10314">
                  <c:v>9.3038644630925607</c:v>
                </c:pt>
                <c:pt idx="10315">
                  <c:v>9.2989609250543008</c:v>
                </c:pt>
                <c:pt idx="10316">
                  <c:v>9.2939388291749001</c:v>
                </c:pt>
                <c:pt idx="10317">
                  <c:v>9.2889109778703496</c:v>
                </c:pt>
                <c:pt idx="10318">
                  <c:v>9.28384634406207</c:v>
                </c:pt>
                <c:pt idx="10319">
                  <c:v>9.2788175159263808</c:v>
                </c:pt>
                <c:pt idx="10320">
                  <c:v>9.2737978950172195</c:v>
                </c:pt>
                <c:pt idx="10321">
                  <c:v>9.2686929019398292</c:v>
                </c:pt>
                <c:pt idx="10322">
                  <c:v>9.2636050775965693</c:v>
                </c:pt>
                <c:pt idx="10323">
                  <c:v>9.2585306055878398</c:v>
                </c:pt>
                <c:pt idx="10324">
                  <c:v>9.2534747694254396</c:v>
                </c:pt>
                <c:pt idx="10325">
                  <c:v>9.2484329076650305</c:v>
                </c:pt>
                <c:pt idx="10326">
                  <c:v>9.2433884748455792</c:v>
                </c:pt>
                <c:pt idx="10327">
                  <c:v>9.2383363861685392</c:v>
                </c:pt>
                <c:pt idx="10328">
                  <c:v>9.2332947597778805</c:v>
                </c:pt>
                <c:pt idx="10329">
                  <c:v>9.2282502425597297</c:v>
                </c:pt>
                <c:pt idx="10330">
                  <c:v>9.2230968557768698</c:v>
                </c:pt>
                <c:pt idx="10331">
                  <c:v>9.2179255544330303</c:v>
                </c:pt>
                <c:pt idx="10332">
                  <c:v>9.2132496627422693</c:v>
                </c:pt>
                <c:pt idx="10333">
                  <c:v>9.2085785475638495</c:v>
                </c:pt>
                <c:pt idx="10334">
                  <c:v>9.2038063646064998</c:v>
                </c:pt>
                <c:pt idx="10335">
                  <c:v>9.2003157843650598</c:v>
                </c:pt>
                <c:pt idx="10336">
                  <c:v>9.1956972367307692</c:v>
                </c:pt>
                <c:pt idx="10337">
                  <c:v>9.1922171457989901</c:v>
                </c:pt>
                <c:pt idx="10338">
                  <c:v>9.1887361965226404</c:v>
                </c:pt>
                <c:pt idx="10339">
                  <c:v>9.18320087579575</c:v>
                </c:pt>
                <c:pt idx="10340">
                  <c:v>9.1776702010350792</c:v>
                </c:pt>
                <c:pt idx="10341">
                  <c:v>9.1721374947372301</c:v>
                </c:pt>
                <c:pt idx="10342">
                  <c:v>9.1666141992063999</c:v>
                </c:pt>
                <c:pt idx="10343">
                  <c:v>9.1610908951166294</c:v>
                </c:pt>
                <c:pt idx="10344">
                  <c:v>9.1554468031819596</c:v>
                </c:pt>
                <c:pt idx="10345">
                  <c:v>9.1497788811021401</c:v>
                </c:pt>
                <c:pt idx="10346">
                  <c:v>9.1440586558895092</c:v>
                </c:pt>
                <c:pt idx="10347">
                  <c:v>9.1383546693345803</c:v>
                </c:pt>
                <c:pt idx="10348">
                  <c:v>9.1331539297681701</c:v>
                </c:pt>
                <c:pt idx="10349">
                  <c:v>9.1280027410364397</c:v>
                </c:pt>
                <c:pt idx="10350">
                  <c:v>9.1232822446628798</c:v>
                </c:pt>
                <c:pt idx="10351">
                  <c:v>9.1187849540041395</c:v>
                </c:pt>
                <c:pt idx="10352">
                  <c:v>9.1138471338320404</c:v>
                </c:pt>
                <c:pt idx="10353">
                  <c:v>9.1110569003928994</c:v>
                </c:pt>
                <c:pt idx="10354">
                  <c:v>9.1064740967117999</c:v>
                </c:pt>
                <c:pt idx="10355">
                  <c:v>9.1024402946440102</c:v>
                </c:pt>
                <c:pt idx="10356">
                  <c:v>9.0984088989864897</c:v>
                </c:pt>
                <c:pt idx="10357">
                  <c:v>9.0943340726056903</c:v>
                </c:pt>
                <c:pt idx="10358">
                  <c:v>9.0902641537914093</c:v>
                </c:pt>
                <c:pt idx="10359">
                  <c:v>9.0872898396456208</c:v>
                </c:pt>
                <c:pt idx="10360">
                  <c:v>9.0842127509375299</c:v>
                </c:pt>
                <c:pt idx="10361">
                  <c:v>9.0811444663423693</c:v>
                </c:pt>
                <c:pt idx="10362">
                  <c:v>9.0782250677780301</c:v>
                </c:pt>
                <c:pt idx="10363">
                  <c:v>9.0752517259083305</c:v>
                </c:pt>
                <c:pt idx="10364">
                  <c:v>9.0722718549126995</c:v>
                </c:pt>
                <c:pt idx="10365">
                  <c:v>9.0693671857918705</c:v>
                </c:pt>
                <c:pt idx="10366">
                  <c:v>9.0664722113570306</c:v>
                </c:pt>
                <c:pt idx="10367">
                  <c:v>9.0635812080264895</c:v>
                </c:pt>
                <c:pt idx="10368">
                  <c:v>9.0607046646755407</c:v>
                </c:pt>
                <c:pt idx="10369">
                  <c:v>9.05793262578179</c:v>
                </c:pt>
                <c:pt idx="10370">
                  <c:v>9.0551255120183995</c:v>
                </c:pt>
                <c:pt idx="10371">
                  <c:v>9.0522773467013096</c:v>
                </c:pt>
                <c:pt idx="10372">
                  <c:v>9.0494479575246505</c:v>
                </c:pt>
                <c:pt idx="10373">
                  <c:v>9.0465387621823208</c:v>
                </c:pt>
                <c:pt idx="10374">
                  <c:v>9.0436175312681701</c:v>
                </c:pt>
                <c:pt idx="10375">
                  <c:v>9.0407317347436393</c:v>
                </c:pt>
                <c:pt idx="10376">
                  <c:v>9.0378933014334901</c:v>
                </c:pt>
                <c:pt idx="10377">
                  <c:v>9.0350987684720607</c:v>
                </c:pt>
                <c:pt idx="10378">
                  <c:v>9.0321601332361396</c:v>
                </c:pt>
                <c:pt idx="10379">
                  <c:v>9.0293195363527996</c:v>
                </c:pt>
                <c:pt idx="10380">
                  <c:v>9.0264807815920403</c:v>
                </c:pt>
                <c:pt idx="10381">
                  <c:v>9.0236401720159698</c:v>
                </c:pt>
                <c:pt idx="10382">
                  <c:v>9.0208020975032301</c:v>
                </c:pt>
                <c:pt idx="10383">
                  <c:v>9.0182486164802196</c:v>
                </c:pt>
                <c:pt idx="10384">
                  <c:v>9.0156595418705407</c:v>
                </c:pt>
                <c:pt idx="10385">
                  <c:v>9.0130389423869808</c:v>
                </c:pt>
                <c:pt idx="10386">
                  <c:v>9.0103948755088705</c:v>
                </c:pt>
                <c:pt idx="10387">
                  <c:v>9.0078281311776092</c:v>
                </c:pt>
                <c:pt idx="10388">
                  <c:v>9.00529563109394</c:v>
                </c:pt>
                <c:pt idx="10389">
                  <c:v>9.0019993311976005</c:v>
                </c:pt>
                <c:pt idx="10390">
                  <c:v>8.9994949554562105</c:v>
                </c:pt>
                <c:pt idx="10391">
                  <c:v>8.9970250541977599</c:v>
                </c:pt>
                <c:pt idx="10392">
                  <c:v>8.9949419941405093</c:v>
                </c:pt>
                <c:pt idx="10393">
                  <c:v>8.9923849386422994</c:v>
                </c:pt>
                <c:pt idx="10394">
                  <c:v>8.9898463012059402</c:v>
                </c:pt>
                <c:pt idx="10395">
                  <c:v>8.9878606621808306</c:v>
                </c:pt>
                <c:pt idx="10396">
                  <c:v>8.9858380743206503</c:v>
                </c:pt>
                <c:pt idx="10397">
                  <c:v>8.9837985630395298</c:v>
                </c:pt>
                <c:pt idx="10398">
                  <c:v>8.98178802216154</c:v>
                </c:pt>
                <c:pt idx="10399">
                  <c:v>8.97978225044249</c:v>
                </c:pt>
                <c:pt idx="10400">
                  <c:v>8.9777640032560395</c:v>
                </c:pt>
                <c:pt idx="10401">
                  <c:v>8.97596712736493</c:v>
                </c:pt>
                <c:pt idx="10402">
                  <c:v>8.9741646660684804</c:v>
                </c:pt>
                <c:pt idx="10403">
                  <c:v>8.9722127319802691</c:v>
                </c:pt>
                <c:pt idx="10404">
                  <c:v>8.9702639112108802</c:v>
                </c:pt>
                <c:pt idx="10405">
                  <c:v>8.9682650351161506</c:v>
                </c:pt>
                <c:pt idx="10406">
                  <c:v>8.9662082253767696</c:v>
                </c:pt>
                <c:pt idx="10407">
                  <c:v>8.9641595808679604</c:v>
                </c:pt>
                <c:pt idx="10408">
                  <c:v>8.9621865150990505</c:v>
                </c:pt>
                <c:pt idx="10409">
                  <c:v>8.9600646519016909</c:v>
                </c:pt>
                <c:pt idx="10410">
                  <c:v>8.9579286169649599</c:v>
                </c:pt>
                <c:pt idx="10411">
                  <c:v>8.9558822994692804</c:v>
                </c:pt>
                <c:pt idx="10412">
                  <c:v>8.9538360061076396</c:v>
                </c:pt>
                <c:pt idx="10413">
                  <c:v>8.9519014647785706</c:v>
                </c:pt>
                <c:pt idx="10414">
                  <c:v>8.9499187672000993</c:v>
                </c:pt>
                <c:pt idx="10415">
                  <c:v>8.9479180150106608</c:v>
                </c:pt>
                <c:pt idx="10416">
                  <c:v>8.9461898036250194</c:v>
                </c:pt>
                <c:pt idx="10417">
                  <c:v>8.9444454374394091</c:v>
                </c:pt>
                <c:pt idx="10418">
                  <c:v>8.9413514836754402</c:v>
                </c:pt>
                <c:pt idx="10419">
                  <c:v>8.9384051007626404</c:v>
                </c:pt>
                <c:pt idx="10420">
                  <c:v>8.9355626679637297</c:v>
                </c:pt>
                <c:pt idx="10421">
                  <c:v>8.9320226350781606</c:v>
                </c:pt>
                <c:pt idx="10422">
                  <c:v>8.9290984658523591</c:v>
                </c:pt>
                <c:pt idx="10423">
                  <c:v>8.9261384559722696</c:v>
                </c:pt>
                <c:pt idx="10424">
                  <c:v>8.9231802382171406</c:v>
                </c:pt>
                <c:pt idx="10425">
                  <c:v>8.9201704571469893</c:v>
                </c:pt>
                <c:pt idx="10426">
                  <c:v>8.9171203663903302</c:v>
                </c:pt>
                <c:pt idx="10427">
                  <c:v>8.9141636652604905</c:v>
                </c:pt>
                <c:pt idx="10428">
                  <c:v>8.9112269665664794</c:v>
                </c:pt>
                <c:pt idx="10429">
                  <c:v>8.9082940559201091</c:v>
                </c:pt>
                <c:pt idx="10430">
                  <c:v>8.9054090197125095</c:v>
                </c:pt>
                <c:pt idx="10431">
                  <c:v>8.9025765380197992</c:v>
                </c:pt>
                <c:pt idx="10432">
                  <c:v>8.8997926851959797</c:v>
                </c:pt>
                <c:pt idx="10433">
                  <c:v>8.8970116080385804</c:v>
                </c:pt>
                <c:pt idx="10434">
                  <c:v>8.8943080938521302</c:v>
                </c:pt>
                <c:pt idx="10435">
                  <c:v>8.8916312612527406</c:v>
                </c:pt>
                <c:pt idx="10436">
                  <c:v>8.88895881624995</c:v>
                </c:pt>
                <c:pt idx="10437">
                  <c:v>8.8861808588610902</c:v>
                </c:pt>
                <c:pt idx="10438">
                  <c:v>8.8834581320512402</c:v>
                </c:pt>
                <c:pt idx="10439">
                  <c:v>8.8807601165787595</c:v>
                </c:pt>
                <c:pt idx="10440">
                  <c:v>8.8780017742426107</c:v>
                </c:pt>
                <c:pt idx="10441">
                  <c:v>8.8753262450072903</c:v>
                </c:pt>
                <c:pt idx="10442">
                  <c:v>8.8724220050412104</c:v>
                </c:pt>
                <c:pt idx="10443">
                  <c:v>8.8694615163906203</c:v>
                </c:pt>
                <c:pt idx="10444">
                  <c:v>8.8665216697577893</c:v>
                </c:pt>
                <c:pt idx="10445">
                  <c:v>8.8635784467625793</c:v>
                </c:pt>
                <c:pt idx="10446">
                  <c:v>8.8606009355215996</c:v>
                </c:pt>
                <c:pt idx="10447">
                  <c:v>8.8576241110565892</c:v>
                </c:pt>
                <c:pt idx="10448">
                  <c:v>8.8546350417785895</c:v>
                </c:pt>
                <c:pt idx="10449">
                  <c:v>8.8516467820435398</c:v>
                </c:pt>
                <c:pt idx="10450">
                  <c:v>8.8486732774779195</c:v>
                </c:pt>
                <c:pt idx="10451">
                  <c:v>8.8457250114194199</c:v>
                </c:pt>
                <c:pt idx="10452">
                  <c:v>8.8428233924454496</c:v>
                </c:pt>
                <c:pt idx="10453">
                  <c:v>8.8399406912368406</c:v>
                </c:pt>
                <c:pt idx="10454">
                  <c:v>8.8356230274535896</c:v>
                </c:pt>
                <c:pt idx="10455">
                  <c:v>8.8312317553700694</c:v>
                </c:pt>
                <c:pt idx="10456">
                  <c:v>8.8270507333766606</c:v>
                </c:pt>
                <c:pt idx="10457">
                  <c:v>8.8228159410778098</c:v>
                </c:pt>
                <c:pt idx="10458">
                  <c:v>8.8191256868718106</c:v>
                </c:pt>
                <c:pt idx="10459">
                  <c:v>8.8153238377858205</c:v>
                </c:pt>
                <c:pt idx="10460">
                  <c:v>8.8115263906073302</c:v>
                </c:pt>
                <c:pt idx="10461">
                  <c:v>8.8078235452753493</c:v>
                </c:pt>
                <c:pt idx="10462">
                  <c:v>8.8041250940604403</c:v>
                </c:pt>
                <c:pt idx="10463">
                  <c:v>8.8004340154894507</c:v>
                </c:pt>
                <c:pt idx="10464">
                  <c:v>8.7967407711121304</c:v>
                </c:pt>
                <c:pt idx="10465">
                  <c:v>8.79336064029863</c:v>
                </c:pt>
                <c:pt idx="10466">
                  <c:v>8.7913658098201797</c:v>
                </c:pt>
                <c:pt idx="10467">
                  <c:v>8.7909251975429203</c:v>
                </c:pt>
                <c:pt idx="10468">
                  <c:v>8.7904820476565302</c:v>
                </c:pt>
                <c:pt idx="10469">
                  <c:v>8.7901201295264695</c:v>
                </c:pt>
                <c:pt idx="10470">
                  <c:v>8.7891307847121904</c:v>
                </c:pt>
                <c:pt idx="10471">
                  <c:v>8.7880165904891605</c:v>
                </c:pt>
                <c:pt idx="10472">
                  <c:v>8.7868380612423103</c:v>
                </c:pt>
                <c:pt idx="10473">
                  <c:v>8.7856615529297901</c:v>
                </c:pt>
                <c:pt idx="10474">
                  <c:v>8.7845187734812598</c:v>
                </c:pt>
                <c:pt idx="10475">
                  <c:v>8.7833909641058892</c:v>
                </c:pt>
                <c:pt idx="10476">
                  <c:v>8.7822610135418593</c:v>
                </c:pt>
                <c:pt idx="10477">
                  <c:v>8.7811399861057104</c:v>
                </c:pt>
                <c:pt idx="10478">
                  <c:v>8.77995100077184</c:v>
                </c:pt>
                <c:pt idx="10479">
                  <c:v>8.7788553647546603</c:v>
                </c:pt>
                <c:pt idx="10480">
                  <c:v>8.7776729984208295</c:v>
                </c:pt>
                <c:pt idx="10481">
                  <c:v>8.7764493293361294</c:v>
                </c:pt>
                <c:pt idx="10482">
                  <c:v>8.7752378040492101</c:v>
                </c:pt>
                <c:pt idx="10483">
                  <c:v>8.7739826800580101</c:v>
                </c:pt>
                <c:pt idx="10484">
                  <c:v>8.7727307542581094</c:v>
                </c:pt>
                <c:pt idx="10485">
                  <c:v>8.7715537443933496</c:v>
                </c:pt>
                <c:pt idx="10486">
                  <c:v>8.7703396285888804</c:v>
                </c:pt>
                <c:pt idx="10487">
                  <c:v>8.7689176538866498</c:v>
                </c:pt>
                <c:pt idx="10488">
                  <c:v>8.7666570066843494</c:v>
                </c:pt>
                <c:pt idx="10489">
                  <c:v>8.7651789751879008</c:v>
                </c:pt>
                <c:pt idx="10490">
                  <c:v>8.7632477075650304</c:v>
                </c:pt>
                <c:pt idx="10491">
                  <c:v>8.7607839835985892</c:v>
                </c:pt>
                <c:pt idx="10492">
                  <c:v>8.7583013998748402</c:v>
                </c:pt>
                <c:pt idx="10493">
                  <c:v>8.7559911177915399</c:v>
                </c:pt>
                <c:pt idx="10494">
                  <c:v>8.7530499579660805</c:v>
                </c:pt>
                <c:pt idx="10495">
                  <c:v>8.7500644507779199</c:v>
                </c:pt>
                <c:pt idx="10496">
                  <c:v>8.7470866893632202</c:v>
                </c:pt>
                <c:pt idx="10497">
                  <c:v>8.7443119094868997</c:v>
                </c:pt>
                <c:pt idx="10498">
                  <c:v>8.7416133280376105</c:v>
                </c:pt>
                <c:pt idx="10499">
                  <c:v>8.7388627518384592</c:v>
                </c:pt>
                <c:pt idx="10500">
                  <c:v>8.7361616761947491</c:v>
                </c:pt>
                <c:pt idx="10501">
                  <c:v>8.7335151068252301</c:v>
                </c:pt>
                <c:pt idx="10502">
                  <c:v>8.7308829883327004</c:v>
                </c:pt>
                <c:pt idx="10503">
                  <c:v>8.7282629354510206</c:v>
                </c:pt>
                <c:pt idx="10504">
                  <c:v>8.7256407611899203</c:v>
                </c:pt>
                <c:pt idx="10505">
                  <c:v>8.7229825807609807</c:v>
                </c:pt>
                <c:pt idx="10506">
                  <c:v>8.7203323027032607</c:v>
                </c:pt>
                <c:pt idx="10507">
                  <c:v>8.7176825146647996</c:v>
                </c:pt>
                <c:pt idx="10508">
                  <c:v>8.7150357943460897</c:v>
                </c:pt>
                <c:pt idx="10509">
                  <c:v>8.7120753987570403</c:v>
                </c:pt>
                <c:pt idx="10510">
                  <c:v>8.7090607102394397</c:v>
                </c:pt>
                <c:pt idx="10511">
                  <c:v>8.7064206731818601</c:v>
                </c:pt>
                <c:pt idx="10512">
                  <c:v>8.7046334414424802</c:v>
                </c:pt>
                <c:pt idx="10513">
                  <c:v>8.7032049593867793</c:v>
                </c:pt>
                <c:pt idx="10514">
                  <c:v>8.70088951326297</c:v>
                </c:pt>
                <c:pt idx="10515">
                  <c:v>8.6992789925883791</c:v>
                </c:pt>
                <c:pt idx="10516">
                  <c:v>8.6973841520838597</c:v>
                </c:pt>
                <c:pt idx="10517">
                  <c:v>8.6955173563318393</c:v>
                </c:pt>
                <c:pt idx="10518">
                  <c:v>8.6936605707213594</c:v>
                </c:pt>
                <c:pt idx="10519">
                  <c:v>8.6918861489531594</c:v>
                </c:pt>
                <c:pt idx="10520">
                  <c:v>8.6899090207192593</c:v>
                </c:pt>
                <c:pt idx="10521">
                  <c:v>8.6880876931667004</c:v>
                </c:pt>
                <c:pt idx="10522">
                  <c:v>8.6858818318198896</c:v>
                </c:pt>
                <c:pt idx="10523">
                  <c:v>8.6836401954741902</c:v>
                </c:pt>
                <c:pt idx="10524">
                  <c:v>8.6814741262955195</c:v>
                </c:pt>
                <c:pt idx="10525">
                  <c:v>8.6796785827726008</c:v>
                </c:pt>
                <c:pt idx="10526">
                  <c:v>8.6778859645301196</c:v>
                </c:pt>
                <c:pt idx="10527">
                  <c:v>8.6761068172030207</c:v>
                </c:pt>
                <c:pt idx="10528">
                  <c:v>8.6742393859216094</c:v>
                </c:pt>
                <c:pt idx="10529">
                  <c:v>8.6723740066229507</c:v>
                </c:pt>
                <c:pt idx="10530">
                  <c:v>8.6703040932389506</c:v>
                </c:pt>
                <c:pt idx="10531">
                  <c:v>8.6682140837672996</c:v>
                </c:pt>
                <c:pt idx="10532">
                  <c:v>8.6661304414405205</c:v>
                </c:pt>
                <c:pt idx="10533">
                  <c:v>8.6642668009244002</c:v>
                </c:pt>
                <c:pt idx="10534">
                  <c:v>8.6617975421555595</c:v>
                </c:pt>
                <c:pt idx="10535">
                  <c:v>8.6596682629549804</c:v>
                </c:pt>
                <c:pt idx="10536">
                  <c:v>8.6575462002617893</c:v>
                </c:pt>
                <c:pt idx="10537">
                  <c:v>8.6550256493672197</c:v>
                </c:pt>
                <c:pt idx="10538">
                  <c:v>8.6529515997214297</c:v>
                </c:pt>
                <c:pt idx="10539">
                  <c:v>8.6508772296499199</c:v>
                </c:pt>
                <c:pt idx="10540">
                  <c:v>8.6488034918838608</c:v>
                </c:pt>
                <c:pt idx="10541">
                  <c:v>8.6467327015962496</c:v>
                </c:pt>
                <c:pt idx="10542">
                  <c:v>8.6446885923566299</c:v>
                </c:pt>
                <c:pt idx="10543">
                  <c:v>8.6426473246105093</c:v>
                </c:pt>
                <c:pt idx="10544">
                  <c:v>8.6406077173759392</c:v>
                </c:pt>
                <c:pt idx="10545">
                  <c:v>8.6386045383828698</c:v>
                </c:pt>
                <c:pt idx="10546">
                  <c:v>8.6360200476526305</c:v>
                </c:pt>
                <c:pt idx="10547">
                  <c:v>8.6333660932785801</c:v>
                </c:pt>
                <c:pt idx="10548">
                  <c:v>8.6306963185021708</c:v>
                </c:pt>
                <c:pt idx="10549">
                  <c:v>8.6280277693092398</c:v>
                </c:pt>
                <c:pt idx="10550">
                  <c:v>8.6254153557921107</c:v>
                </c:pt>
                <c:pt idx="10551">
                  <c:v>8.6228348388318405</c:v>
                </c:pt>
                <c:pt idx="10552">
                  <c:v>8.6205602232368399</c:v>
                </c:pt>
                <c:pt idx="10553">
                  <c:v>8.6184336557964301</c:v>
                </c:pt>
                <c:pt idx="10554">
                  <c:v>8.6163516114917407</c:v>
                </c:pt>
                <c:pt idx="10555">
                  <c:v>8.6145876119726594</c:v>
                </c:pt>
                <c:pt idx="10556">
                  <c:v>8.61278365035575</c:v>
                </c:pt>
                <c:pt idx="10557">
                  <c:v>8.6110507713546305</c:v>
                </c:pt>
                <c:pt idx="10558">
                  <c:v>8.6092467413450198</c:v>
                </c:pt>
                <c:pt idx="10559">
                  <c:v>8.6074704899368495</c:v>
                </c:pt>
                <c:pt idx="10560">
                  <c:v>8.6057378127429391</c:v>
                </c:pt>
                <c:pt idx="10561">
                  <c:v>8.6040857106402697</c:v>
                </c:pt>
                <c:pt idx="10562">
                  <c:v>8.6024403392243496</c:v>
                </c:pt>
                <c:pt idx="10563">
                  <c:v>8.6008035257533209</c:v>
                </c:pt>
                <c:pt idx="10564">
                  <c:v>8.5991693774235891</c:v>
                </c:pt>
                <c:pt idx="10565">
                  <c:v>8.5975343175307799</c:v>
                </c:pt>
                <c:pt idx="10566">
                  <c:v>8.5959078823881399</c:v>
                </c:pt>
                <c:pt idx="10567">
                  <c:v>8.5942854223992207</c:v>
                </c:pt>
                <c:pt idx="10568">
                  <c:v>8.59267587782238</c:v>
                </c:pt>
                <c:pt idx="10569">
                  <c:v>8.5910649431003208</c:v>
                </c:pt>
                <c:pt idx="10570">
                  <c:v>8.58948444666661</c:v>
                </c:pt>
                <c:pt idx="10571">
                  <c:v>8.5877685254885598</c:v>
                </c:pt>
                <c:pt idx="10572">
                  <c:v>8.5861850063971907</c:v>
                </c:pt>
                <c:pt idx="10573">
                  <c:v>8.5846443173701701</c:v>
                </c:pt>
                <c:pt idx="10574">
                  <c:v>8.5830767286765006</c:v>
                </c:pt>
                <c:pt idx="10575">
                  <c:v>8.5813848346963209</c:v>
                </c:pt>
                <c:pt idx="10576">
                  <c:v>8.57982954271937</c:v>
                </c:pt>
                <c:pt idx="10577">
                  <c:v>8.5782608341528501</c:v>
                </c:pt>
                <c:pt idx="10578">
                  <c:v>8.5766886093655792</c:v>
                </c:pt>
                <c:pt idx="10579">
                  <c:v>8.5751247883135395</c:v>
                </c:pt>
                <c:pt idx="10580">
                  <c:v>8.5735629327168699</c:v>
                </c:pt>
                <c:pt idx="10581">
                  <c:v>8.5720106709867103</c:v>
                </c:pt>
                <c:pt idx="10582">
                  <c:v>8.5704635913906699</c:v>
                </c:pt>
                <c:pt idx="10583">
                  <c:v>8.5689389280716792</c:v>
                </c:pt>
                <c:pt idx="10584">
                  <c:v>8.5674406517620998</c:v>
                </c:pt>
                <c:pt idx="10585">
                  <c:v>8.5659660196921106</c:v>
                </c:pt>
                <c:pt idx="10586">
                  <c:v>8.5646902472014297</c:v>
                </c:pt>
                <c:pt idx="10587">
                  <c:v>8.5639390442333401</c:v>
                </c:pt>
                <c:pt idx="10588">
                  <c:v>8.5627046549442891</c:v>
                </c:pt>
                <c:pt idx="10589">
                  <c:v>8.5612910802786093</c:v>
                </c:pt>
                <c:pt idx="10590">
                  <c:v>8.5595358048621097</c:v>
                </c:pt>
                <c:pt idx="10591">
                  <c:v>8.5576204509589093</c:v>
                </c:pt>
                <c:pt idx="10592">
                  <c:v>8.5556756694885401</c:v>
                </c:pt>
                <c:pt idx="10593">
                  <c:v>8.5537391674549994</c:v>
                </c:pt>
                <c:pt idx="10594">
                  <c:v>8.55185045237012</c:v>
                </c:pt>
                <c:pt idx="10595">
                  <c:v>8.5499083476147693</c:v>
                </c:pt>
                <c:pt idx="10596">
                  <c:v>8.5480486884151698</c:v>
                </c:pt>
                <c:pt idx="10597">
                  <c:v>8.5459969486978196</c:v>
                </c:pt>
                <c:pt idx="10598">
                  <c:v>8.5439448980185801</c:v>
                </c:pt>
                <c:pt idx="10599">
                  <c:v>8.5419584220156608</c:v>
                </c:pt>
                <c:pt idx="10600">
                  <c:v>8.5400319394576591</c:v>
                </c:pt>
                <c:pt idx="10601">
                  <c:v>8.5381042561255196</c:v>
                </c:pt>
                <c:pt idx="10602">
                  <c:v>8.5361297144304498</c:v>
                </c:pt>
                <c:pt idx="10603">
                  <c:v>8.53415635528164</c:v>
                </c:pt>
                <c:pt idx="10604">
                  <c:v>8.5320750347019292</c:v>
                </c:pt>
                <c:pt idx="10605">
                  <c:v>8.5300499829386496</c:v>
                </c:pt>
                <c:pt idx="10606">
                  <c:v>8.5281432255303393</c:v>
                </c:pt>
                <c:pt idx="10607">
                  <c:v>8.5262399535066198</c:v>
                </c:pt>
                <c:pt idx="10608">
                  <c:v>8.52433301408111</c:v>
                </c:pt>
                <c:pt idx="10609">
                  <c:v>8.5224759332192797</c:v>
                </c:pt>
                <c:pt idx="10610">
                  <c:v>8.5205732102782594</c:v>
                </c:pt>
                <c:pt idx="10611">
                  <c:v>8.5186318765674809</c:v>
                </c:pt>
                <c:pt idx="10612">
                  <c:v>8.5165866386100006</c:v>
                </c:pt>
                <c:pt idx="10613">
                  <c:v>8.5146809634784297</c:v>
                </c:pt>
                <c:pt idx="10614">
                  <c:v>8.5126763338626592</c:v>
                </c:pt>
                <c:pt idx="10615">
                  <c:v>8.5106650846838701</c:v>
                </c:pt>
                <c:pt idx="10616">
                  <c:v>8.5088837151914998</c:v>
                </c:pt>
                <c:pt idx="10617">
                  <c:v>8.5065169587267704</c:v>
                </c:pt>
                <c:pt idx="10618">
                  <c:v>8.5043077117860602</c:v>
                </c:pt>
                <c:pt idx="10619">
                  <c:v>8.5020542205450909</c:v>
                </c:pt>
                <c:pt idx="10620">
                  <c:v>8.4998567061243193</c:v>
                </c:pt>
                <c:pt idx="10621">
                  <c:v>8.49767385240132</c:v>
                </c:pt>
                <c:pt idx="10622">
                  <c:v>8.4955131364555001</c:v>
                </c:pt>
                <c:pt idx="10623">
                  <c:v>8.4933033793008903</c:v>
                </c:pt>
                <c:pt idx="10624">
                  <c:v>8.4912407739062292</c:v>
                </c:pt>
                <c:pt idx="10625">
                  <c:v>8.4891197480032297</c:v>
                </c:pt>
                <c:pt idx="10626">
                  <c:v>8.4872155861361396</c:v>
                </c:pt>
                <c:pt idx="10627">
                  <c:v>8.4856078095310394</c:v>
                </c:pt>
                <c:pt idx="10628">
                  <c:v>8.48370482624183</c:v>
                </c:pt>
                <c:pt idx="10629">
                  <c:v>8.4817886362951196</c:v>
                </c:pt>
                <c:pt idx="10630">
                  <c:v>8.4799037087594602</c:v>
                </c:pt>
                <c:pt idx="10631">
                  <c:v>8.4780267970226006</c:v>
                </c:pt>
                <c:pt idx="10632">
                  <c:v>8.4761519398154395</c:v>
                </c:pt>
                <c:pt idx="10633">
                  <c:v>8.4742965587068806</c:v>
                </c:pt>
                <c:pt idx="10634">
                  <c:v>8.4724665468254301</c:v>
                </c:pt>
                <c:pt idx="10635">
                  <c:v>8.4711016529600904</c:v>
                </c:pt>
                <c:pt idx="10636">
                  <c:v>8.4697410366338595</c:v>
                </c:pt>
                <c:pt idx="10637">
                  <c:v>8.4690607439839791</c:v>
                </c:pt>
                <c:pt idx="10638">
                  <c:v>8.4683802449016898</c:v>
                </c:pt>
                <c:pt idx="10639">
                  <c:v>8.4677013192754291</c:v>
                </c:pt>
                <c:pt idx="10640">
                  <c:v>8.4670247144228998</c:v>
                </c:pt>
                <c:pt idx="10641">
                  <c:v>8.4663468548670497</c:v>
                </c:pt>
                <c:pt idx="10642">
                  <c:v>8.4656612096351598</c:v>
                </c:pt>
                <c:pt idx="10643">
                  <c:v>8.4649094018400799</c:v>
                </c:pt>
                <c:pt idx="10644">
                  <c:v>8.4641637928048006</c:v>
                </c:pt>
                <c:pt idx="10645">
                  <c:v>8.4634235183668096</c:v>
                </c:pt>
                <c:pt idx="10646">
                  <c:v>8.4626810666865904</c:v>
                </c:pt>
                <c:pt idx="10647">
                  <c:v>8.4619341711295899</c:v>
                </c:pt>
                <c:pt idx="10648">
                  <c:v>8.4612686204516496</c:v>
                </c:pt>
                <c:pt idx="10649">
                  <c:v>8.4610121333413293</c:v>
                </c:pt>
                <c:pt idx="10650">
                  <c:v>8.4613130637031695</c:v>
                </c:pt>
                <c:pt idx="10651">
                  <c:v>8.4614620653643904</c:v>
                </c:pt>
                <c:pt idx="10652">
                  <c:v>8.4617726200829004</c:v>
                </c:pt>
                <c:pt idx="10653">
                  <c:v>8.4620757796577095</c:v>
                </c:pt>
                <c:pt idx="10654">
                  <c:v>8.4622585510213799</c:v>
                </c:pt>
                <c:pt idx="10655">
                  <c:v>8.4624414874368998</c:v>
                </c:pt>
                <c:pt idx="10656">
                  <c:v>8.4625331768249499</c:v>
                </c:pt>
                <c:pt idx="10657">
                  <c:v>8.4626260734371996</c:v>
                </c:pt>
                <c:pt idx="10658">
                  <c:v>8.4627235131407197</c:v>
                </c:pt>
                <c:pt idx="10659">
                  <c:v>8.4628226329164207</c:v>
                </c:pt>
                <c:pt idx="10660">
                  <c:v>8.4629163414318498</c:v>
                </c:pt>
                <c:pt idx="10661">
                  <c:v>8.4629571778029398</c:v>
                </c:pt>
                <c:pt idx="10662">
                  <c:v>8.4628738422341598</c:v>
                </c:pt>
                <c:pt idx="10663">
                  <c:v>8.4624201186112398</c:v>
                </c:pt>
                <c:pt idx="10664">
                  <c:v>8.4617859249976792</c:v>
                </c:pt>
                <c:pt idx="10665">
                  <c:v>8.4611370772877503</c:v>
                </c:pt>
                <c:pt idx="10666">
                  <c:v>8.4604970996617102</c:v>
                </c:pt>
                <c:pt idx="10667">
                  <c:v>8.4600095372328195</c:v>
                </c:pt>
                <c:pt idx="10668">
                  <c:v>8.4595199007085409</c:v>
                </c:pt>
                <c:pt idx="10669">
                  <c:v>8.4590337909792108</c:v>
                </c:pt>
                <c:pt idx="10670">
                  <c:v>8.4585150856795597</c:v>
                </c:pt>
                <c:pt idx="10671">
                  <c:v>8.4580286810034995</c:v>
                </c:pt>
                <c:pt idx="10672">
                  <c:v>8.4575526249331503</c:v>
                </c:pt>
                <c:pt idx="10673">
                  <c:v>8.4573143667080295</c:v>
                </c:pt>
                <c:pt idx="10674">
                  <c:v>8.4610758525966308</c:v>
                </c:pt>
                <c:pt idx="10675">
                  <c:v>8.4653668433226095</c:v>
                </c:pt>
                <c:pt idx="10676">
                  <c:v>8.4696677948574592</c:v>
                </c:pt>
                <c:pt idx="10677">
                  <c:v>8.4721962552661498</c:v>
                </c:pt>
                <c:pt idx="10678">
                  <c:v>8.4746565785843497</c:v>
                </c:pt>
                <c:pt idx="10679">
                  <c:v>8.4771926319156705</c:v>
                </c:pt>
                <c:pt idx="10680">
                  <c:v>8.4798388848697908</c:v>
                </c:pt>
                <c:pt idx="10681">
                  <c:v>8.4830123009307403</c:v>
                </c:pt>
                <c:pt idx="10682">
                  <c:v>8.4861857298276107</c:v>
                </c:pt>
                <c:pt idx="10683">
                  <c:v>8.4889126888151907</c:v>
                </c:pt>
                <c:pt idx="10684">
                  <c:v>8.4926040532667901</c:v>
                </c:pt>
                <c:pt idx="10685">
                  <c:v>8.4963872001319398</c:v>
                </c:pt>
                <c:pt idx="10686">
                  <c:v>8.5001889975833897</c:v>
                </c:pt>
                <c:pt idx="10687">
                  <c:v>8.5039639507799194</c:v>
                </c:pt>
                <c:pt idx="10688">
                  <c:v>8.5064759921074806</c:v>
                </c:pt>
                <c:pt idx="10689">
                  <c:v>8.5089698675805998</c:v>
                </c:pt>
                <c:pt idx="10690">
                  <c:v>8.5114255480516796</c:v>
                </c:pt>
                <c:pt idx="10691">
                  <c:v>8.5138924893239203</c:v>
                </c:pt>
                <c:pt idx="10692">
                  <c:v>8.5163881080792692</c:v>
                </c:pt>
                <c:pt idx="10693">
                  <c:v>8.5188769939654794</c:v>
                </c:pt>
                <c:pt idx="10694">
                  <c:v>8.5213658206254195</c:v>
                </c:pt>
                <c:pt idx="10695">
                  <c:v>8.5240153073166791</c:v>
                </c:pt>
                <c:pt idx="10696">
                  <c:v>8.5265129671204996</c:v>
                </c:pt>
                <c:pt idx="10697">
                  <c:v>8.5291115948146601</c:v>
                </c:pt>
                <c:pt idx="10698">
                  <c:v>8.5316661615363998</c:v>
                </c:pt>
                <c:pt idx="10699">
                  <c:v>8.5343335213128899</c:v>
                </c:pt>
                <c:pt idx="10700">
                  <c:v>8.53689680132433</c:v>
                </c:pt>
                <c:pt idx="10701">
                  <c:v>8.5397584593035791</c:v>
                </c:pt>
                <c:pt idx="10702">
                  <c:v>8.5418202960517604</c:v>
                </c:pt>
                <c:pt idx="10703">
                  <c:v>8.5439923174543697</c:v>
                </c:pt>
                <c:pt idx="10704">
                  <c:v>8.5503851080572293</c:v>
                </c:pt>
                <c:pt idx="10705">
                  <c:v>8.5527516110480395</c:v>
                </c:pt>
                <c:pt idx="10706">
                  <c:v>8.5592420633492505</c:v>
                </c:pt>
                <c:pt idx="10707">
                  <c:v>8.5657153866169207</c:v>
                </c:pt>
                <c:pt idx="10708">
                  <c:v>8.5721998381108406</c:v>
                </c:pt>
                <c:pt idx="10709">
                  <c:v>8.5781159901219102</c:v>
                </c:pt>
                <c:pt idx="10710">
                  <c:v>8.5840264537481694</c:v>
                </c:pt>
                <c:pt idx="10711">
                  <c:v>8.5905712831354197</c:v>
                </c:pt>
                <c:pt idx="10712">
                  <c:v>8.5971304446647192</c:v>
                </c:pt>
                <c:pt idx="10713">
                  <c:v>8.6036811672940097</c:v>
                </c:pt>
                <c:pt idx="10714">
                  <c:v>8.6102278596950299</c:v>
                </c:pt>
                <c:pt idx="10715">
                  <c:v>8.6168337007150502</c:v>
                </c:pt>
                <c:pt idx="10716">
                  <c:v>8.6234396796753892</c:v>
                </c:pt>
                <c:pt idx="10717">
                  <c:v>8.6300561656996706</c:v>
                </c:pt>
                <c:pt idx="10718">
                  <c:v>8.6366718318167308</c:v>
                </c:pt>
                <c:pt idx="10719">
                  <c:v>8.6432846493758504</c:v>
                </c:pt>
                <c:pt idx="10720">
                  <c:v>8.6492918103116292</c:v>
                </c:pt>
                <c:pt idx="10721">
                  <c:v>8.65529338038899</c:v>
                </c:pt>
                <c:pt idx="10722">
                  <c:v>8.6618090706302304</c:v>
                </c:pt>
                <c:pt idx="10723">
                  <c:v>8.6683240486107493</c:v>
                </c:pt>
                <c:pt idx="10724">
                  <c:v>8.6748485001749103</c:v>
                </c:pt>
                <c:pt idx="10725">
                  <c:v>8.6813911787245299</c:v>
                </c:pt>
                <c:pt idx="10726">
                  <c:v>8.6879029104450805</c:v>
                </c:pt>
                <c:pt idx="10727">
                  <c:v>8.69314578156186</c:v>
                </c:pt>
                <c:pt idx="10728">
                  <c:v>8.6975243027608204</c:v>
                </c:pt>
                <c:pt idx="10729">
                  <c:v>8.7017814293609295</c:v>
                </c:pt>
                <c:pt idx="10730">
                  <c:v>8.7076388651463095</c:v>
                </c:pt>
                <c:pt idx="10731">
                  <c:v>8.7135051636529006</c:v>
                </c:pt>
                <c:pt idx="10732">
                  <c:v>8.7193449928722693</c:v>
                </c:pt>
                <c:pt idx="10733">
                  <c:v>8.7247712874368499</c:v>
                </c:pt>
                <c:pt idx="10734">
                  <c:v>8.7305917327224893</c:v>
                </c:pt>
                <c:pt idx="10735">
                  <c:v>8.7363369835721798</c:v>
                </c:pt>
                <c:pt idx="10736">
                  <c:v>8.7421182456181494</c:v>
                </c:pt>
                <c:pt idx="10737">
                  <c:v>8.7478375192443298</c:v>
                </c:pt>
                <c:pt idx="10738">
                  <c:v>8.7536026785551098</c:v>
                </c:pt>
                <c:pt idx="10739">
                  <c:v>8.7593766339431092</c:v>
                </c:pt>
                <c:pt idx="10740">
                  <c:v>8.7652019887520503</c:v>
                </c:pt>
                <c:pt idx="10741">
                  <c:v>8.7706179386011893</c:v>
                </c:pt>
                <c:pt idx="10742">
                  <c:v>8.7760024455172392</c:v>
                </c:pt>
                <c:pt idx="10743">
                  <c:v>8.7813076237099601</c:v>
                </c:pt>
                <c:pt idx="10744">
                  <c:v>8.7870157152779296</c:v>
                </c:pt>
                <c:pt idx="10745">
                  <c:v>8.7909856010068292</c:v>
                </c:pt>
                <c:pt idx="10746">
                  <c:v>8.7951882689089906</c:v>
                </c:pt>
                <c:pt idx="10747">
                  <c:v>8.7993541836618192</c:v>
                </c:pt>
                <c:pt idx="10748">
                  <c:v>8.8034713421506492</c:v>
                </c:pt>
                <c:pt idx="10749">
                  <c:v>8.8080664909810995</c:v>
                </c:pt>
                <c:pt idx="10750">
                  <c:v>8.8126634097154994</c:v>
                </c:pt>
                <c:pt idx="10751">
                  <c:v>8.8172931026969099</c:v>
                </c:pt>
                <c:pt idx="10752">
                  <c:v>8.8235855006533495</c:v>
                </c:pt>
                <c:pt idx="10753">
                  <c:v>8.82937917416149</c:v>
                </c:pt>
                <c:pt idx="10754">
                  <c:v>8.8337006041849797</c:v>
                </c:pt>
                <c:pt idx="10755">
                  <c:v>8.8380138509233106</c:v>
                </c:pt>
                <c:pt idx="10756">
                  <c:v>8.8423616170037995</c:v>
                </c:pt>
                <c:pt idx="10757">
                  <c:v>8.8466949051934503</c:v>
                </c:pt>
                <c:pt idx="10758">
                  <c:v>8.8511390022384102</c:v>
                </c:pt>
                <c:pt idx="10759">
                  <c:v>8.8558815670272502</c:v>
                </c:pt>
                <c:pt idx="10760">
                  <c:v>8.8606165345382895</c:v>
                </c:pt>
                <c:pt idx="10761">
                  <c:v>8.8653267364438406</c:v>
                </c:pt>
                <c:pt idx="10762">
                  <c:v>8.8700549666869808</c:v>
                </c:pt>
                <c:pt idx="10763">
                  <c:v>8.8747613311875</c:v>
                </c:pt>
                <c:pt idx="10764">
                  <c:v>8.8790757955521702</c:v>
                </c:pt>
                <c:pt idx="10765">
                  <c:v>8.8846592022089492</c:v>
                </c:pt>
                <c:pt idx="10766">
                  <c:v>8.8900062374634601</c:v>
                </c:pt>
                <c:pt idx="10767">
                  <c:v>8.8953658083148799</c:v>
                </c:pt>
                <c:pt idx="10768">
                  <c:v>8.9009251638311309</c:v>
                </c:pt>
                <c:pt idx="10769">
                  <c:v>8.9059407082727198</c:v>
                </c:pt>
                <c:pt idx="10770">
                  <c:v>8.9109067780613902</c:v>
                </c:pt>
                <c:pt idx="10771">
                  <c:v>8.9158625381461505</c:v>
                </c:pt>
                <c:pt idx="10772">
                  <c:v>8.9206945388190295</c:v>
                </c:pt>
                <c:pt idx="10773">
                  <c:v>8.9255029387085401</c:v>
                </c:pt>
                <c:pt idx="10774">
                  <c:v>8.9303549784115894</c:v>
                </c:pt>
                <c:pt idx="10775">
                  <c:v>8.9350688097367001</c:v>
                </c:pt>
                <c:pt idx="10776">
                  <c:v>8.9397923405574993</c:v>
                </c:pt>
                <c:pt idx="10777">
                  <c:v>8.9446600368299194</c:v>
                </c:pt>
                <c:pt idx="10778">
                  <c:v>8.9496192481745105</c:v>
                </c:pt>
                <c:pt idx="10779">
                  <c:v>8.9545778381061396</c:v>
                </c:pt>
                <c:pt idx="10780">
                  <c:v>8.9595127342829599</c:v>
                </c:pt>
                <c:pt idx="10781">
                  <c:v>8.96437511541437</c:v>
                </c:pt>
                <c:pt idx="10782">
                  <c:v>8.9692263251795907</c:v>
                </c:pt>
                <c:pt idx="10783">
                  <c:v>8.9740776829820597</c:v>
                </c:pt>
                <c:pt idx="10784">
                  <c:v>8.9789167889083608</c:v>
                </c:pt>
                <c:pt idx="10785">
                  <c:v>8.9837876551700901</c:v>
                </c:pt>
                <c:pt idx="10786">
                  <c:v>8.98865598262765</c:v>
                </c:pt>
                <c:pt idx="10787">
                  <c:v>8.99353493878845</c:v>
                </c:pt>
                <c:pt idx="10788">
                  <c:v>8.9984121237054602</c:v>
                </c:pt>
                <c:pt idx="10789">
                  <c:v>9.0032894425431795</c:v>
                </c:pt>
                <c:pt idx="10790">
                  <c:v>9.0080199080602004</c:v>
                </c:pt>
                <c:pt idx="10791">
                  <c:v>9.0127965218176094</c:v>
                </c:pt>
                <c:pt idx="10792">
                  <c:v>9.0176557167760194</c:v>
                </c:pt>
                <c:pt idx="10793">
                  <c:v>9.0224638361259704</c:v>
                </c:pt>
                <c:pt idx="10794">
                  <c:v>9.0272799541931903</c:v>
                </c:pt>
                <c:pt idx="10795">
                  <c:v>9.0321043782343597</c:v>
                </c:pt>
                <c:pt idx="10796">
                  <c:v>9.0369470063748594</c:v>
                </c:pt>
                <c:pt idx="10797">
                  <c:v>9.0417819145611897</c:v>
                </c:pt>
                <c:pt idx="10798">
                  <c:v>9.0465186180561599</c:v>
                </c:pt>
                <c:pt idx="10799">
                  <c:v>9.0512239290703906</c:v>
                </c:pt>
                <c:pt idx="10800">
                  <c:v>9.0559338473002509</c:v>
                </c:pt>
                <c:pt idx="10801">
                  <c:v>9.0606346627510508</c:v>
                </c:pt>
                <c:pt idx="10802">
                  <c:v>9.0640670138554107</c:v>
                </c:pt>
                <c:pt idx="10803">
                  <c:v>9.0646245494718904</c:v>
                </c:pt>
                <c:pt idx="10804">
                  <c:v>9.06514652184919</c:v>
                </c:pt>
                <c:pt idx="10805">
                  <c:v>9.0690223357303399</c:v>
                </c:pt>
                <c:pt idx="10806">
                  <c:v>9.0728267268543998</c:v>
                </c:pt>
                <c:pt idx="10807">
                  <c:v>9.0765386125106993</c:v>
                </c:pt>
                <c:pt idx="10808">
                  <c:v>9.0802517376147307</c:v>
                </c:pt>
                <c:pt idx="10809">
                  <c:v>9.0813399467390301</c:v>
                </c:pt>
                <c:pt idx="10810">
                  <c:v>9.0825226313253005</c:v>
                </c:pt>
                <c:pt idx="10811">
                  <c:v>9.0837064033860102</c:v>
                </c:pt>
                <c:pt idx="10812">
                  <c:v>9.0848834841980199</c:v>
                </c:pt>
                <c:pt idx="10813">
                  <c:v>9.0860404282415104</c:v>
                </c:pt>
                <c:pt idx="10814">
                  <c:v>9.0871850521614395</c:v>
                </c:pt>
                <c:pt idx="10815">
                  <c:v>9.0883703143529893</c:v>
                </c:pt>
                <c:pt idx="10816">
                  <c:v>9.0895973160979597</c:v>
                </c:pt>
                <c:pt idx="10817">
                  <c:v>9.0908231676186606</c:v>
                </c:pt>
                <c:pt idx="10818">
                  <c:v>9.0920266952910094</c:v>
                </c:pt>
                <c:pt idx="10819">
                  <c:v>9.0932600305178699</c:v>
                </c:pt>
                <c:pt idx="10820">
                  <c:v>9.0948197838638798</c:v>
                </c:pt>
                <c:pt idx="10821">
                  <c:v>9.0958261812725603</c:v>
                </c:pt>
                <c:pt idx="10822">
                  <c:v>9.0968315803671196</c:v>
                </c:pt>
                <c:pt idx="10823">
                  <c:v>9.0984422233376208</c:v>
                </c:pt>
                <c:pt idx="10824">
                  <c:v>9.1000546920906107</c:v>
                </c:pt>
                <c:pt idx="10825">
                  <c:v>9.1016758984885406</c:v>
                </c:pt>
                <c:pt idx="10826">
                  <c:v>9.1033199069486308</c:v>
                </c:pt>
                <c:pt idx="10827">
                  <c:v>9.1049820660271692</c:v>
                </c:pt>
                <c:pt idx="10828">
                  <c:v>9.1066343745569291</c:v>
                </c:pt>
                <c:pt idx="10829">
                  <c:v>9.1082763636454693</c:v>
                </c:pt>
                <c:pt idx="10830">
                  <c:v>9.1098973407894892</c:v>
                </c:pt>
                <c:pt idx="10831">
                  <c:v>9.1115310208023104</c:v>
                </c:pt>
                <c:pt idx="10832">
                  <c:v>9.1131658069952106</c:v>
                </c:pt>
                <c:pt idx="10833">
                  <c:v>9.1146639817061903</c:v>
                </c:pt>
                <c:pt idx="10834">
                  <c:v>9.1162043882361008</c:v>
                </c:pt>
                <c:pt idx="10835">
                  <c:v>9.11772040422359</c:v>
                </c:pt>
                <c:pt idx="10836">
                  <c:v>9.1192564419725795</c:v>
                </c:pt>
                <c:pt idx="10837">
                  <c:v>9.1207962867757697</c:v>
                </c:pt>
                <c:pt idx="10838">
                  <c:v>9.1222680660309301</c:v>
                </c:pt>
                <c:pt idx="10839">
                  <c:v>9.1233158265775192</c:v>
                </c:pt>
                <c:pt idx="10840">
                  <c:v>9.1242120885324294</c:v>
                </c:pt>
                <c:pt idx="10841">
                  <c:v>9.1250644864998307</c:v>
                </c:pt>
                <c:pt idx="10842">
                  <c:v>9.1259566312915101</c:v>
                </c:pt>
                <c:pt idx="10843">
                  <c:v>9.1268555196228007</c:v>
                </c:pt>
                <c:pt idx="10844">
                  <c:v>9.1277640099776693</c:v>
                </c:pt>
                <c:pt idx="10845">
                  <c:v>9.1286830534896808</c:v>
                </c:pt>
                <c:pt idx="10846">
                  <c:v>9.1295858255261297</c:v>
                </c:pt>
                <c:pt idx="10847">
                  <c:v>9.1304946156798898</c:v>
                </c:pt>
                <c:pt idx="10848">
                  <c:v>9.1314053682890997</c:v>
                </c:pt>
                <c:pt idx="10849">
                  <c:v>9.1323122395508491</c:v>
                </c:pt>
                <c:pt idx="10850">
                  <c:v>9.1332198760780496</c:v>
                </c:pt>
                <c:pt idx="10851">
                  <c:v>9.1341299442495902</c:v>
                </c:pt>
                <c:pt idx="10852">
                  <c:v>9.1348349660606498</c:v>
                </c:pt>
                <c:pt idx="10853">
                  <c:v>9.1354421376619701</c:v>
                </c:pt>
                <c:pt idx="10854">
                  <c:v>9.1360531741324298</c:v>
                </c:pt>
                <c:pt idx="10855">
                  <c:v>9.1367602918312105</c:v>
                </c:pt>
                <c:pt idx="10856">
                  <c:v>9.1374741216852495</c:v>
                </c:pt>
                <c:pt idx="10857">
                  <c:v>9.1381945419758601</c:v>
                </c:pt>
                <c:pt idx="10858">
                  <c:v>9.1388278315208602</c:v>
                </c:pt>
                <c:pt idx="10859">
                  <c:v>9.1397564580410595</c:v>
                </c:pt>
                <c:pt idx="10860">
                  <c:v>9.1406874037743595</c:v>
                </c:pt>
                <c:pt idx="10861">
                  <c:v>9.1415685566274298</c:v>
                </c:pt>
                <c:pt idx="10862">
                  <c:v>9.1424496939887199</c:v>
                </c:pt>
                <c:pt idx="10863">
                  <c:v>9.1434294036712291</c:v>
                </c:pt>
                <c:pt idx="10864">
                  <c:v>9.1446673075904101</c:v>
                </c:pt>
                <c:pt idx="10865">
                  <c:v>9.1459121101141907</c:v>
                </c:pt>
                <c:pt idx="10866">
                  <c:v>9.1471518878625204</c:v>
                </c:pt>
                <c:pt idx="10867">
                  <c:v>9.1483908107079497</c:v>
                </c:pt>
                <c:pt idx="10868">
                  <c:v>9.1499227494590194</c:v>
                </c:pt>
                <c:pt idx="10869">
                  <c:v>9.1514633617336703</c:v>
                </c:pt>
                <c:pt idx="10870">
                  <c:v>9.1530455981373198</c:v>
                </c:pt>
                <c:pt idx="10871">
                  <c:v>9.1546363797382</c:v>
                </c:pt>
                <c:pt idx="10872">
                  <c:v>9.1562093588607301</c:v>
                </c:pt>
                <c:pt idx="10873">
                  <c:v>9.1577597647091995</c:v>
                </c:pt>
                <c:pt idx="10874">
                  <c:v>9.1592237057284098</c:v>
                </c:pt>
                <c:pt idx="10875">
                  <c:v>9.1606616252325601</c:v>
                </c:pt>
                <c:pt idx="10876">
                  <c:v>9.1620412786432901</c:v>
                </c:pt>
                <c:pt idx="10877">
                  <c:v>9.1634241161447001</c:v>
                </c:pt>
                <c:pt idx="10878">
                  <c:v>9.1649522168175501</c:v>
                </c:pt>
                <c:pt idx="10879">
                  <c:v>9.1664326649788492</c:v>
                </c:pt>
                <c:pt idx="10880">
                  <c:v>9.1679118089375802</c:v>
                </c:pt>
                <c:pt idx="10881">
                  <c:v>9.1694004941208505</c:v>
                </c:pt>
                <c:pt idx="10882">
                  <c:v>9.1708826246550093</c:v>
                </c:pt>
                <c:pt idx="10883">
                  <c:v>9.1723450848972305</c:v>
                </c:pt>
                <c:pt idx="10884">
                  <c:v>9.1737905624693497</c:v>
                </c:pt>
                <c:pt idx="10885">
                  <c:v>9.1752331552344497</c:v>
                </c:pt>
                <c:pt idx="10886">
                  <c:v>9.1752008639001197</c:v>
                </c:pt>
                <c:pt idx="10887">
                  <c:v>9.1751705600507591</c:v>
                </c:pt>
                <c:pt idx="10888">
                  <c:v>9.1752669281941106</c:v>
                </c:pt>
                <c:pt idx="10889">
                  <c:v>9.1753660470220009</c:v>
                </c:pt>
                <c:pt idx="10890">
                  <c:v>9.1754779438406509</c:v>
                </c:pt>
                <c:pt idx="10891">
                  <c:v>9.17584400379587</c:v>
                </c:pt>
                <c:pt idx="10892">
                  <c:v>9.1761638851139296</c:v>
                </c:pt>
                <c:pt idx="10893">
                  <c:v>9.1761750204855801</c:v>
                </c:pt>
                <c:pt idx="10894">
                  <c:v>9.1761422350341402</c:v>
                </c:pt>
                <c:pt idx="10895">
                  <c:v>9.1760928251719296</c:v>
                </c:pt>
                <c:pt idx="10896">
                  <c:v>9.1760791861797593</c:v>
                </c:pt>
                <c:pt idx="10897">
                  <c:v>9.1763295863031296</c:v>
                </c:pt>
                <c:pt idx="10898">
                  <c:v>9.1767200150243102</c:v>
                </c:pt>
                <c:pt idx="10899">
                  <c:v>9.1771053509024902</c:v>
                </c:pt>
                <c:pt idx="10900">
                  <c:v>9.1774727781354795</c:v>
                </c:pt>
                <c:pt idx="10901">
                  <c:v>9.1778325099864499</c:v>
                </c:pt>
                <c:pt idx="10902">
                  <c:v>9.1780685119877301</c:v>
                </c:pt>
                <c:pt idx="10903">
                  <c:v>9.1783192669343698</c:v>
                </c:pt>
                <c:pt idx="10904">
                  <c:v>9.1786181380345297</c:v>
                </c:pt>
                <c:pt idx="10905">
                  <c:v>9.1789114693759792</c:v>
                </c:pt>
                <c:pt idx="10906">
                  <c:v>9.1792633473532899</c:v>
                </c:pt>
                <c:pt idx="10907">
                  <c:v>9.1796291375802603</c:v>
                </c:pt>
                <c:pt idx="10908">
                  <c:v>9.1798831343373397</c:v>
                </c:pt>
                <c:pt idx="10909">
                  <c:v>9.1801095242879995</c:v>
                </c:pt>
                <c:pt idx="10910">
                  <c:v>9.18035873047757</c:v>
                </c:pt>
                <c:pt idx="10911">
                  <c:v>9.1805867821858609</c:v>
                </c:pt>
                <c:pt idx="10912">
                  <c:v>9.1808989762544293</c:v>
                </c:pt>
                <c:pt idx="10913">
                  <c:v>9.1811871864592707</c:v>
                </c:pt>
                <c:pt idx="10914">
                  <c:v>9.1814596279202796</c:v>
                </c:pt>
                <c:pt idx="10915">
                  <c:v>9.1817427072243998</c:v>
                </c:pt>
                <c:pt idx="10916">
                  <c:v>9.1820061429728206</c:v>
                </c:pt>
                <c:pt idx="10917">
                  <c:v>9.1822744900405109</c:v>
                </c:pt>
                <c:pt idx="10918">
                  <c:v>9.1825149106809096</c:v>
                </c:pt>
                <c:pt idx="10919">
                  <c:v>9.1827713069647903</c:v>
                </c:pt>
                <c:pt idx="10920">
                  <c:v>9.1830488026073507</c:v>
                </c:pt>
                <c:pt idx="10921">
                  <c:v>9.1832191261284493</c:v>
                </c:pt>
                <c:pt idx="10922">
                  <c:v>9.1831905295003899</c:v>
                </c:pt>
                <c:pt idx="10923">
                  <c:v>9.1831697416956093</c:v>
                </c:pt>
                <c:pt idx="10924">
                  <c:v>9.1804545972587803</c:v>
                </c:pt>
                <c:pt idx="10925">
                  <c:v>9.1778199198036194</c:v>
                </c:pt>
                <c:pt idx="10926">
                  <c:v>9.1752086639495101</c:v>
                </c:pt>
                <c:pt idx="10927">
                  <c:v>9.1726203779076503</c:v>
                </c:pt>
                <c:pt idx="10928">
                  <c:v>9.1700244264523398</c:v>
                </c:pt>
                <c:pt idx="10929">
                  <c:v>9.1674476540747598</c:v>
                </c:pt>
                <c:pt idx="10930">
                  <c:v>9.1648114529271503</c:v>
                </c:pt>
                <c:pt idx="10931">
                  <c:v>9.1622579515258806</c:v>
                </c:pt>
                <c:pt idx="10932">
                  <c:v>9.1601902956059398</c:v>
                </c:pt>
                <c:pt idx="10933">
                  <c:v>9.1609245390578895</c:v>
                </c:pt>
                <c:pt idx="10934">
                  <c:v>9.1614821048523591</c:v>
                </c:pt>
                <c:pt idx="10935">
                  <c:v>9.1620593159114794</c:v>
                </c:pt>
                <c:pt idx="10936">
                  <c:v>9.1626040754627898</c:v>
                </c:pt>
                <c:pt idx="10937">
                  <c:v>9.1633974979685</c:v>
                </c:pt>
                <c:pt idx="10938">
                  <c:v>9.1641960237436102</c:v>
                </c:pt>
                <c:pt idx="10939">
                  <c:v>9.16478572450184</c:v>
                </c:pt>
                <c:pt idx="10940">
                  <c:v>9.1650320047059708</c:v>
                </c:pt>
                <c:pt idx="10941">
                  <c:v>9.1652790563315705</c:v>
                </c:pt>
                <c:pt idx="10942">
                  <c:v>9.1655292611911694</c:v>
                </c:pt>
                <c:pt idx="10943">
                  <c:v>9.1657804711442203</c:v>
                </c:pt>
                <c:pt idx="10944">
                  <c:v>9.1661973102476395</c:v>
                </c:pt>
                <c:pt idx="10945">
                  <c:v>9.1664420975022303</c:v>
                </c:pt>
                <c:pt idx="10946">
                  <c:v>9.1665478288658893</c:v>
                </c:pt>
                <c:pt idx="10947">
                  <c:v>9.1666408827228398</c:v>
                </c:pt>
                <c:pt idx="10948">
                  <c:v>9.1667135081104192</c:v>
                </c:pt>
                <c:pt idx="10949">
                  <c:v>9.1668039688518697</c:v>
                </c:pt>
                <c:pt idx="10950">
                  <c:v>9.1668359686433298</c:v>
                </c:pt>
                <c:pt idx="10951">
                  <c:v>9.1666108612521402</c:v>
                </c:pt>
                <c:pt idx="10952">
                  <c:v>9.1663957937517306</c:v>
                </c:pt>
                <c:pt idx="10953">
                  <c:v>9.1652848872675801</c:v>
                </c:pt>
                <c:pt idx="10954">
                  <c:v>9.1641954766108196</c:v>
                </c:pt>
                <c:pt idx="10955">
                  <c:v>9.1631572427402492</c:v>
                </c:pt>
                <c:pt idx="10956">
                  <c:v>9.1621679185247906</c:v>
                </c:pt>
                <c:pt idx="10957">
                  <c:v>9.1613701495840605</c:v>
                </c:pt>
                <c:pt idx="10958">
                  <c:v>9.1603890093523894</c:v>
                </c:pt>
                <c:pt idx="10959">
                  <c:v>9.1594183869284596</c:v>
                </c:pt>
                <c:pt idx="10960">
                  <c:v>9.15536031656708</c:v>
                </c:pt>
                <c:pt idx="10961">
                  <c:v>9.1513026714082297</c:v>
                </c:pt>
                <c:pt idx="10962">
                  <c:v>9.1472609463885295</c:v>
                </c:pt>
                <c:pt idx="10963">
                  <c:v>9.1431940120317403</c:v>
                </c:pt>
                <c:pt idx="10964">
                  <c:v>9.1391141123883006</c:v>
                </c:pt>
                <c:pt idx="10965">
                  <c:v>9.1350575190010392</c:v>
                </c:pt>
                <c:pt idx="10966">
                  <c:v>9.1315309553993398</c:v>
                </c:pt>
                <c:pt idx="10967">
                  <c:v>9.1315714479604093</c:v>
                </c:pt>
                <c:pt idx="10968">
                  <c:v>9.1280033252071409</c:v>
                </c:pt>
                <c:pt idx="10969">
                  <c:v>9.1268869773656505</c:v>
                </c:pt>
                <c:pt idx="10970">
                  <c:v>9.1257843325913992</c:v>
                </c:pt>
                <c:pt idx="10971">
                  <c:v>9.1247099025609497</c:v>
                </c:pt>
                <c:pt idx="10972">
                  <c:v>9.1236395770840009</c:v>
                </c:pt>
                <c:pt idx="10973">
                  <c:v>9.1226149029275305</c:v>
                </c:pt>
                <c:pt idx="10974">
                  <c:v>9.1216364649386392</c:v>
                </c:pt>
                <c:pt idx="10975">
                  <c:v>9.1176366608199704</c:v>
                </c:pt>
                <c:pt idx="10976">
                  <c:v>9.1136444824026199</c:v>
                </c:pt>
                <c:pt idx="10977">
                  <c:v>9.1104678431529003</c:v>
                </c:pt>
                <c:pt idx="10978">
                  <c:v>9.1072864440029395</c:v>
                </c:pt>
                <c:pt idx="10979">
                  <c:v>9.1041085079625592</c:v>
                </c:pt>
                <c:pt idx="10980">
                  <c:v>9.1009168664630895</c:v>
                </c:pt>
                <c:pt idx="10981">
                  <c:v>9.0977385775826001</c:v>
                </c:pt>
                <c:pt idx="10982">
                  <c:v>9.0945599298223705</c:v>
                </c:pt>
                <c:pt idx="10983">
                  <c:v>9.0913915303790205</c:v>
                </c:pt>
                <c:pt idx="10984">
                  <c:v>9.0873924349806998</c:v>
                </c:pt>
                <c:pt idx="10985">
                  <c:v>9.0834148710554796</c:v>
                </c:pt>
                <c:pt idx="10986">
                  <c:v>9.0801967236090793</c:v>
                </c:pt>
                <c:pt idx="10987">
                  <c:v>9.0755112938743796</c:v>
                </c:pt>
                <c:pt idx="10988">
                  <c:v>9.0711994430388803</c:v>
                </c:pt>
                <c:pt idx="10989">
                  <c:v>9.0679541685474803</c:v>
                </c:pt>
                <c:pt idx="10990">
                  <c:v>9.0647382116882493</c:v>
                </c:pt>
                <c:pt idx="10991">
                  <c:v>9.06102691768222</c:v>
                </c:pt>
                <c:pt idx="10992">
                  <c:v>9.0576912126025402</c:v>
                </c:pt>
                <c:pt idx="10993">
                  <c:v>9.0543886367429494</c:v>
                </c:pt>
                <c:pt idx="10994">
                  <c:v>9.0510999468944302</c:v>
                </c:pt>
                <c:pt idx="10995">
                  <c:v>9.0478222799197994</c:v>
                </c:pt>
                <c:pt idx="10996">
                  <c:v>9.0442016574941206</c:v>
                </c:pt>
                <c:pt idx="10997">
                  <c:v>9.0405851309480205</c:v>
                </c:pt>
                <c:pt idx="10998">
                  <c:v>9.0369730557032604</c:v>
                </c:pt>
                <c:pt idx="10999">
                  <c:v>9.0337028197003697</c:v>
                </c:pt>
                <c:pt idx="11000">
                  <c:v>9.0304100661983799</c:v>
                </c:pt>
                <c:pt idx="11001">
                  <c:v>9.0271058399306696</c:v>
                </c:pt>
                <c:pt idx="11002">
                  <c:v>9.0246152168047704</c:v>
                </c:pt>
                <c:pt idx="11003">
                  <c:v>9.0221168692818701</c:v>
                </c:pt>
                <c:pt idx="11004">
                  <c:v>9.0195530017122501</c:v>
                </c:pt>
                <c:pt idx="11005">
                  <c:v>9.0159022858025804</c:v>
                </c:pt>
                <c:pt idx="11006">
                  <c:v>9.0122446342970903</c:v>
                </c:pt>
                <c:pt idx="11007">
                  <c:v>9.0085176641289895</c:v>
                </c:pt>
                <c:pt idx="11008">
                  <c:v>9.0046096498476196</c:v>
                </c:pt>
                <c:pt idx="11009">
                  <c:v>9.0006726441104501</c:v>
                </c:pt>
                <c:pt idx="11010">
                  <c:v>8.9967799624190992</c:v>
                </c:pt>
                <c:pt idx="11011">
                  <c:v>8.9915188213258102</c:v>
                </c:pt>
                <c:pt idx="11012">
                  <c:v>8.9863081527902704</c:v>
                </c:pt>
                <c:pt idx="11013">
                  <c:v>8.9811238169668908</c:v>
                </c:pt>
                <c:pt idx="11014">
                  <c:v>8.9762953592679793</c:v>
                </c:pt>
                <c:pt idx="11015">
                  <c:v>8.9714684670479308</c:v>
                </c:pt>
                <c:pt idx="11016">
                  <c:v>8.9671216627062496</c:v>
                </c:pt>
                <c:pt idx="11017">
                  <c:v>8.9627137284207894</c:v>
                </c:pt>
                <c:pt idx="11018">
                  <c:v>8.9582938992402106</c:v>
                </c:pt>
                <c:pt idx="11019">
                  <c:v>8.9536677528822199</c:v>
                </c:pt>
                <c:pt idx="11020">
                  <c:v>8.9491500927512995</c:v>
                </c:pt>
                <c:pt idx="11021">
                  <c:v>8.9448573347092193</c:v>
                </c:pt>
                <c:pt idx="11022">
                  <c:v>8.9405191103999595</c:v>
                </c:pt>
                <c:pt idx="11023">
                  <c:v>8.9343428582489892</c:v>
                </c:pt>
                <c:pt idx="11024">
                  <c:v>8.9281928908050503</c:v>
                </c:pt>
                <c:pt idx="11025">
                  <c:v>8.9220425038540903</c:v>
                </c:pt>
                <c:pt idx="11026">
                  <c:v>8.9159365187553803</c:v>
                </c:pt>
                <c:pt idx="11027">
                  <c:v>8.9098892128747895</c:v>
                </c:pt>
                <c:pt idx="11028">
                  <c:v>8.9038890397934196</c:v>
                </c:pt>
                <c:pt idx="11029">
                  <c:v>8.8985301991498904</c:v>
                </c:pt>
                <c:pt idx="11030">
                  <c:v>8.8924973582145999</c:v>
                </c:pt>
                <c:pt idx="11031">
                  <c:v>8.8865122769174203</c:v>
                </c:pt>
                <c:pt idx="11032">
                  <c:v>8.8805684376882699</c:v>
                </c:pt>
                <c:pt idx="11033">
                  <c:v>8.8746814017537101</c:v>
                </c:pt>
                <c:pt idx="11034">
                  <c:v>8.8690305813795707</c:v>
                </c:pt>
                <c:pt idx="11035">
                  <c:v>8.8638255802015902</c:v>
                </c:pt>
                <c:pt idx="11036">
                  <c:v>8.8585511512019597</c:v>
                </c:pt>
                <c:pt idx="11037">
                  <c:v>8.8572935722588095</c:v>
                </c:pt>
                <c:pt idx="11038">
                  <c:v>8.8560607047997202</c:v>
                </c:pt>
                <c:pt idx="11039">
                  <c:v>8.8522754087255002</c:v>
                </c:pt>
                <c:pt idx="11040">
                  <c:v>8.8484858321425399</c:v>
                </c:pt>
                <c:pt idx="11041">
                  <c:v>8.8446837533735501</c:v>
                </c:pt>
                <c:pt idx="11042">
                  <c:v>8.8403555780494205</c:v>
                </c:pt>
                <c:pt idx="11043">
                  <c:v>8.8360480012901892</c:v>
                </c:pt>
                <c:pt idx="11044">
                  <c:v>8.8317668628950194</c:v>
                </c:pt>
                <c:pt idx="11045">
                  <c:v>8.8274894437609408</c:v>
                </c:pt>
                <c:pt idx="11046">
                  <c:v>8.8232031751587296</c:v>
                </c:pt>
                <c:pt idx="11047">
                  <c:v>8.8199894128111591</c:v>
                </c:pt>
                <c:pt idx="11048">
                  <c:v>8.8171903406839203</c:v>
                </c:pt>
                <c:pt idx="11049">
                  <c:v>8.8142150066931109</c:v>
                </c:pt>
                <c:pt idx="11050">
                  <c:v>8.8117407921298607</c:v>
                </c:pt>
                <c:pt idx="11051">
                  <c:v>8.80891394176607</c:v>
                </c:pt>
                <c:pt idx="11052">
                  <c:v>8.8060894354406294</c:v>
                </c:pt>
                <c:pt idx="11053">
                  <c:v>8.8032371364403197</c:v>
                </c:pt>
                <c:pt idx="11054">
                  <c:v>8.8005227108970505</c:v>
                </c:pt>
                <c:pt idx="11055">
                  <c:v>8.7977935874815607</c:v>
                </c:pt>
                <c:pt idx="11056">
                  <c:v>8.7950953026259899</c:v>
                </c:pt>
                <c:pt idx="11057">
                  <c:v>8.7924043705836699</c:v>
                </c:pt>
                <c:pt idx="11058">
                  <c:v>8.7916420617511495</c:v>
                </c:pt>
                <c:pt idx="11059">
                  <c:v>8.7909089232563797</c:v>
                </c:pt>
                <c:pt idx="11060">
                  <c:v>8.7893572098959201</c:v>
                </c:pt>
                <c:pt idx="11061">
                  <c:v>8.7878144060271008</c:v>
                </c:pt>
                <c:pt idx="11062">
                  <c:v>8.7872657886108794</c:v>
                </c:pt>
                <c:pt idx="11063">
                  <c:v>8.7863695934374402</c:v>
                </c:pt>
                <c:pt idx="11064">
                  <c:v>8.7854632931835202</c:v>
                </c:pt>
                <c:pt idx="11065">
                  <c:v>8.7845602383756791</c:v>
                </c:pt>
                <c:pt idx="11066">
                  <c:v>8.7836299910449291</c:v>
                </c:pt>
                <c:pt idx="11067">
                  <c:v>8.7828079853623695</c:v>
                </c:pt>
                <c:pt idx="11068">
                  <c:v>8.7819997830692405</c:v>
                </c:pt>
                <c:pt idx="11069">
                  <c:v>8.7811901242662405</c:v>
                </c:pt>
                <c:pt idx="11070">
                  <c:v>8.7807248733407501</c:v>
                </c:pt>
                <c:pt idx="11071">
                  <c:v>8.7800299419226207</c:v>
                </c:pt>
                <c:pt idx="11072">
                  <c:v>8.7794941182900299</c:v>
                </c:pt>
                <c:pt idx="11073">
                  <c:v>8.7791019024262607</c:v>
                </c:pt>
                <c:pt idx="11074">
                  <c:v>8.7786776261806594</c:v>
                </c:pt>
                <c:pt idx="11075">
                  <c:v>8.7782433452655795</c:v>
                </c:pt>
                <c:pt idx="11076">
                  <c:v>8.7778170590728699</c:v>
                </c:pt>
                <c:pt idx="11077">
                  <c:v>8.7773228300745707</c:v>
                </c:pt>
                <c:pt idx="11078">
                  <c:v>8.7767920902382404</c:v>
                </c:pt>
                <c:pt idx="11079">
                  <c:v>8.7762599421616603</c:v>
                </c:pt>
                <c:pt idx="11080">
                  <c:v>8.7756870084281502</c:v>
                </c:pt>
                <c:pt idx="11081">
                  <c:v>8.7751193214430607</c:v>
                </c:pt>
                <c:pt idx="11082">
                  <c:v>8.7745494340898897</c:v>
                </c:pt>
                <c:pt idx="11083">
                  <c:v>8.7742610437331106</c:v>
                </c:pt>
                <c:pt idx="11084">
                  <c:v>8.7739925056939505</c:v>
                </c:pt>
                <c:pt idx="11085">
                  <c:v>8.7737770060023497</c:v>
                </c:pt>
                <c:pt idx="11086">
                  <c:v>8.7736190916234005</c:v>
                </c:pt>
                <c:pt idx="11087">
                  <c:v>8.7734404982360097</c:v>
                </c:pt>
                <c:pt idx="11088">
                  <c:v>8.7730897673195898</c:v>
                </c:pt>
                <c:pt idx="11089">
                  <c:v>8.7727545144002193</c:v>
                </c:pt>
                <c:pt idx="11090">
                  <c:v>8.7724359735702997</c:v>
                </c:pt>
                <c:pt idx="11091">
                  <c:v>8.7721200774256296</c:v>
                </c:pt>
                <c:pt idx="11092">
                  <c:v>8.7677482271383393</c:v>
                </c:pt>
                <c:pt idx="11093">
                  <c:v>8.7635330908245095</c:v>
                </c:pt>
                <c:pt idx="11094">
                  <c:v>8.7592830210939905</c:v>
                </c:pt>
                <c:pt idx="11095">
                  <c:v>8.7549635778213108</c:v>
                </c:pt>
                <c:pt idx="11096">
                  <c:v>8.7506339444142895</c:v>
                </c:pt>
                <c:pt idx="11097">
                  <c:v>8.7463340389069799</c:v>
                </c:pt>
                <c:pt idx="11098">
                  <c:v>8.7420351582309408</c:v>
                </c:pt>
                <c:pt idx="11099">
                  <c:v>8.7377459884723692</c:v>
                </c:pt>
                <c:pt idx="11100">
                  <c:v>8.7326282414137797</c:v>
                </c:pt>
                <c:pt idx="11101">
                  <c:v>8.7275107467536994</c:v>
                </c:pt>
                <c:pt idx="11102">
                  <c:v>8.7248025563535894</c:v>
                </c:pt>
                <c:pt idx="11103">
                  <c:v>8.7221052204856608</c:v>
                </c:pt>
                <c:pt idx="11104">
                  <c:v>8.7169858473956801</c:v>
                </c:pt>
                <c:pt idx="11105">
                  <c:v>8.7118507517356996</c:v>
                </c:pt>
                <c:pt idx="11106">
                  <c:v>8.7067262784798096</c:v>
                </c:pt>
                <c:pt idx="11107">
                  <c:v>8.7015984798629304</c:v>
                </c:pt>
                <c:pt idx="11108">
                  <c:v>8.6988732869152301</c:v>
                </c:pt>
                <c:pt idx="11109">
                  <c:v>8.6961186170746707</c:v>
                </c:pt>
                <c:pt idx="11110">
                  <c:v>8.6933608669699201</c:v>
                </c:pt>
                <c:pt idx="11111">
                  <c:v>8.6905533479857304</c:v>
                </c:pt>
                <c:pt idx="11112">
                  <c:v>8.6866211274587002</c:v>
                </c:pt>
                <c:pt idx="11113">
                  <c:v>8.6829387707991099</c:v>
                </c:pt>
                <c:pt idx="11114">
                  <c:v>8.6792322435904197</c:v>
                </c:pt>
                <c:pt idx="11115">
                  <c:v>8.6754833094485306</c:v>
                </c:pt>
                <c:pt idx="11116">
                  <c:v>8.6723193222240393</c:v>
                </c:pt>
                <c:pt idx="11117">
                  <c:v>8.6691549353794493</c:v>
                </c:pt>
                <c:pt idx="11118">
                  <c:v>8.6660188504166609</c:v>
                </c:pt>
                <c:pt idx="11119">
                  <c:v>8.6628481241881197</c:v>
                </c:pt>
                <c:pt idx="11120">
                  <c:v>8.6596865058571701</c:v>
                </c:pt>
                <c:pt idx="11121">
                  <c:v>8.6565266018398308</c:v>
                </c:pt>
                <c:pt idx="11122">
                  <c:v>8.6532856273271808</c:v>
                </c:pt>
                <c:pt idx="11123">
                  <c:v>8.6501269417248601</c:v>
                </c:pt>
                <c:pt idx="11124">
                  <c:v>8.6469376852219995</c:v>
                </c:pt>
                <c:pt idx="11125">
                  <c:v>8.6437157515918894</c:v>
                </c:pt>
                <c:pt idx="11126">
                  <c:v>8.6405078261825494</c:v>
                </c:pt>
                <c:pt idx="11127">
                  <c:v>8.6372380352209692</c:v>
                </c:pt>
                <c:pt idx="11128">
                  <c:v>8.6337610035210002</c:v>
                </c:pt>
                <c:pt idx="11129">
                  <c:v>8.6301083782988002</c:v>
                </c:pt>
                <c:pt idx="11130">
                  <c:v>8.6260773330164593</c:v>
                </c:pt>
                <c:pt idx="11131">
                  <c:v>8.6223167742570208</c:v>
                </c:pt>
                <c:pt idx="11132">
                  <c:v>8.6194753045541894</c:v>
                </c:pt>
                <c:pt idx="11133">
                  <c:v>8.6151355617446796</c:v>
                </c:pt>
                <c:pt idx="11134">
                  <c:v>8.6108368747680295</c:v>
                </c:pt>
                <c:pt idx="11135">
                  <c:v>8.6064939597836805</c:v>
                </c:pt>
                <c:pt idx="11136">
                  <c:v>8.6021491046465908</c:v>
                </c:pt>
                <c:pt idx="11137">
                  <c:v>8.5978304876121996</c:v>
                </c:pt>
                <c:pt idx="11138">
                  <c:v>8.5934895974690608</c:v>
                </c:pt>
                <c:pt idx="11139">
                  <c:v>8.5890778151049698</c:v>
                </c:pt>
                <c:pt idx="11140">
                  <c:v>8.5847050302001602</c:v>
                </c:pt>
                <c:pt idx="11141">
                  <c:v>8.58077875230817</c:v>
                </c:pt>
                <c:pt idx="11142">
                  <c:v>8.5769207100267906</c:v>
                </c:pt>
                <c:pt idx="11143">
                  <c:v>8.5731241543509107</c:v>
                </c:pt>
                <c:pt idx="11144">
                  <c:v>8.5690077330761092</c:v>
                </c:pt>
                <c:pt idx="11145">
                  <c:v>8.5648938121519596</c:v>
                </c:pt>
                <c:pt idx="11146">
                  <c:v>8.5607852524197501</c:v>
                </c:pt>
                <c:pt idx="11147">
                  <c:v>8.5566830073721807</c:v>
                </c:pt>
                <c:pt idx="11148">
                  <c:v>8.5525680033413902</c:v>
                </c:pt>
                <c:pt idx="11149">
                  <c:v>8.5485050899994199</c:v>
                </c:pt>
                <c:pt idx="11150">
                  <c:v>8.5444978610824798</c:v>
                </c:pt>
                <c:pt idx="11151">
                  <c:v>8.5405132762492002</c:v>
                </c:pt>
                <c:pt idx="11152">
                  <c:v>8.5365980371154802</c:v>
                </c:pt>
                <c:pt idx="11153">
                  <c:v>8.5331617105620001</c:v>
                </c:pt>
                <c:pt idx="11154">
                  <c:v>8.5296740910506195</c:v>
                </c:pt>
                <c:pt idx="11155">
                  <c:v>8.5260290315268801</c:v>
                </c:pt>
                <c:pt idx="11156">
                  <c:v>8.5224523257064</c:v>
                </c:pt>
                <c:pt idx="11157">
                  <c:v>8.5184259317873998</c:v>
                </c:pt>
                <c:pt idx="11158">
                  <c:v>8.5150141422489494</c:v>
                </c:pt>
                <c:pt idx="11159">
                  <c:v>8.5116150302730205</c:v>
                </c:pt>
                <c:pt idx="11160">
                  <c:v>8.5073201006447405</c:v>
                </c:pt>
                <c:pt idx="11161">
                  <c:v>8.5029176617758093</c:v>
                </c:pt>
                <c:pt idx="11162">
                  <c:v>8.4984948550387198</c:v>
                </c:pt>
                <c:pt idx="11163">
                  <c:v>8.4940875618116394</c:v>
                </c:pt>
                <c:pt idx="11164">
                  <c:v>8.4897054385818205</c:v>
                </c:pt>
                <c:pt idx="11165">
                  <c:v>8.4853195996848996</c:v>
                </c:pt>
                <c:pt idx="11166">
                  <c:v>8.4815430198546906</c:v>
                </c:pt>
                <c:pt idx="11167">
                  <c:v>8.4777653266026896</c:v>
                </c:pt>
                <c:pt idx="11168">
                  <c:v>8.4739871564291391</c:v>
                </c:pt>
                <c:pt idx="11169">
                  <c:v>8.4702215648392496</c:v>
                </c:pt>
                <c:pt idx="11170">
                  <c:v>8.4664561291499094</c:v>
                </c:pt>
                <c:pt idx="11171">
                  <c:v>8.4627282332988898</c:v>
                </c:pt>
                <c:pt idx="11172">
                  <c:v>8.4589242228147903</c:v>
                </c:pt>
                <c:pt idx="11173">
                  <c:v>8.4550986214969495</c:v>
                </c:pt>
                <c:pt idx="11174">
                  <c:v>8.4512856418762201</c:v>
                </c:pt>
                <c:pt idx="11175">
                  <c:v>8.4474856410455192</c:v>
                </c:pt>
                <c:pt idx="11176">
                  <c:v>8.4440212282424696</c:v>
                </c:pt>
                <c:pt idx="11177">
                  <c:v>8.4405807508110797</c:v>
                </c:pt>
                <c:pt idx="11178">
                  <c:v>8.4372169346706993</c:v>
                </c:pt>
                <c:pt idx="11179">
                  <c:v>8.4338563462548795</c:v>
                </c:pt>
                <c:pt idx="11180">
                  <c:v>8.4304851297595196</c:v>
                </c:pt>
                <c:pt idx="11181">
                  <c:v>8.4271160674292709</c:v>
                </c:pt>
                <c:pt idx="11182">
                  <c:v>8.4237808683214492</c:v>
                </c:pt>
                <c:pt idx="11183">
                  <c:v>8.4204451063364392</c:v>
                </c:pt>
                <c:pt idx="11184">
                  <c:v>8.4171284086377103</c:v>
                </c:pt>
                <c:pt idx="11185">
                  <c:v>8.4138582285310601</c:v>
                </c:pt>
                <c:pt idx="11186">
                  <c:v>8.4105931797277105</c:v>
                </c:pt>
                <c:pt idx="11187">
                  <c:v>8.4072485038107505</c:v>
                </c:pt>
                <c:pt idx="11188">
                  <c:v>8.4039068122060794</c:v>
                </c:pt>
                <c:pt idx="11189">
                  <c:v>8.4005659734961995</c:v>
                </c:pt>
                <c:pt idx="11190">
                  <c:v>8.3972322736359999</c:v>
                </c:pt>
                <c:pt idx="11191">
                  <c:v>8.3938900955474196</c:v>
                </c:pt>
                <c:pt idx="11192">
                  <c:v>8.3905289477512195</c:v>
                </c:pt>
                <c:pt idx="11193">
                  <c:v>8.3871807082263992</c:v>
                </c:pt>
                <c:pt idx="11194">
                  <c:v>8.3838386614697793</c:v>
                </c:pt>
                <c:pt idx="11195">
                  <c:v>8.3805038796801696</c:v>
                </c:pt>
                <c:pt idx="11196">
                  <c:v>8.3771786271496396</c:v>
                </c:pt>
                <c:pt idx="11197">
                  <c:v>8.37389655182659</c:v>
                </c:pt>
                <c:pt idx="11198">
                  <c:v>8.3706198334578108</c:v>
                </c:pt>
                <c:pt idx="11199">
                  <c:v>8.3673538358030797</c:v>
                </c:pt>
                <c:pt idx="11200">
                  <c:v>8.3640941413229495</c:v>
                </c:pt>
                <c:pt idx="11201">
                  <c:v>8.3608405109925492</c:v>
                </c:pt>
                <c:pt idx="11202">
                  <c:v>8.3575948515345306</c:v>
                </c:pt>
                <c:pt idx="11203">
                  <c:v>8.3543331776837704</c:v>
                </c:pt>
                <c:pt idx="11204">
                  <c:v>8.3510465561043006</c:v>
                </c:pt>
                <c:pt idx="11205">
                  <c:v>8.3475597048769501</c:v>
                </c:pt>
                <c:pt idx="11206">
                  <c:v>8.3440884460461895</c:v>
                </c:pt>
                <c:pt idx="11207">
                  <c:v>8.3406057867384593</c:v>
                </c:pt>
                <c:pt idx="11208">
                  <c:v>8.3372644908030793</c:v>
                </c:pt>
                <c:pt idx="11209">
                  <c:v>8.3340090971279608</c:v>
                </c:pt>
                <c:pt idx="11210">
                  <c:v>8.3317344075829691</c:v>
                </c:pt>
                <c:pt idx="11211">
                  <c:v>8.3315353581141398</c:v>
                </c:pt>
                <c:pt idx="11212">
                  <c:v>8.3313441436994005</c:v>
                </c:pt>
                <c:pt idx="11213">
                  <c:v>8.3312026481651102</c:v>
                </c:pt>
                <c:pt idx="11214">
                  <c:v>8.3310705096002309</c:v>
                </c:pt>
                <c:pt idx="11215">
                  <c:v>8.3309809085463709</c:v>
                </c:pt>
                <c:pt idx="11216">
                  <c:v>8.3309011310327001</c:v>
                </c:pt>
                <c:pt idx="11217">
                  <c:v>8.3308272606037708</c:v>
                </c:pt>
                <c:pt idx="11218">
                  <c:v>8.3308091955349504</c:v>
                </c:pt>
                <c:pt idx="11219">
                  <c:v>8.3307966525058195</c:v>
                </c:pt>
                <c:pt idx="11220">
                  <c:v>8.3307935648256102</c:v>
                </c:pt>
                <c:pt idx="11221">
                  <c:v>8.3307196831840393</c:v>
                </c:pt>
                <c:pt idx="11222">
                  <c:v>8.3307141478251001</c:v>
                </c:pt>
                <c:pt idx="11223">
                  <c:v>8.3307284373372692</c:v>
                </c:pt>
                <c:pt idx="11224">
                  <c:v>8.3307759025519701</c:v>
                </c:pt>
                <c:pt idx="11225">
                  <c:v>8.3308527355608692</c:v>
                </c:pt>
                <c:pt idx="11226">
                  <c:v>8.3309260208228295</c:v>
                </c:pt>
                <c:pt idx="11227">
                  <c:v>8.3307816783139508</c:v>
                </c:pt>
                <c:pt idx="11228">
                  <c:v>8.3306678313859592</c:v>
                </c:pt>
                <c:pt idx="11229">
                  <c:v>8.3305542977565707</c:v>
                </c:pt>
                <c:pt idx="11230">
                  <c:v>8.3299852517047892</c:v>
                </c:pt>
                <c:pt idx="11231">
                  <c:v>8.32990097336811</c:v>
                </c:pt>
                <c:pt idx="11232">
                  <c:v>8.3298160761845992</c:v>
                </c:pt>
                <c:pt idx="11233">
                  <c:v>8.3295756898974709</c:v>
                </c:pt>
                <c:pt idx="11234">
                  <c:v>8.3292183800781192</c:v>
                </c:pt>
                <c:pt idx="11235">
                  <c:v>8.3286631039868695</c:v>
                </c:pt>
                <c:pt idx="11236">
                  <c:v>8.3281076903981308</c:v>
                </c:pt>
                <c:pt idx="11237">
                  <c:v>8.3279824729486904</c:v>
                </c:pt>
                <c:pt idx="11238">
                  <c:v>8.3279419926805094</c:v>
                </c:pt>
                <c:pt idx="11239">
                  <c:v>8.3279027659237297</c:v>
                </c:pt>
                <c:pt idx="11240">
                  <c:v>8.3278426407879795</c:v>
                </c:pt>
                <c:pt idx="11241">
                  <c:v>8.3277746069385792</c:v>
                </c:pt>
                <c:pt idx="11242">
                  <c:v>8.3277078433973895</c:v>
                </c:pt>
                <c:pt idx="11243">
                  <c:v>8.3276362703970506</c:v>
                </c:pt>
                <c:pt idx="11244">
                  <c:v>8.3275690669591</c:v>
                </c:pt>
                <c:pt idx="11245">
                  <c:v>8.3270425138633506</c:v>
                </c:pt>
                <c:pt idx="11246">
                  <c:v>8.3267738389773491</c:v>
                </c:pt>
                <c:pt idx="11247">
                  <c:v>8.3265107694811498</c:v>
                </c:pt>
                <c:pt idx="11248">
                  <c:v>8.3262291120329905</c:v>
                </c:pt>
                <c:pt idx="11249">
                  <c:v>8.3258873946140302</c:v>
                </c:pt>
                <c:pt idx="11250">
                  <c:v>8.3257024500735302</c:v>
                </c:pt>
                <c:pt idx="11251">
                  <c:v>8.3255256458757607</c:v>
                </c:pt>
                <c:pt idx="11252">
                  <c:v>8.32537812722091</c:v>
                </c:pt>
                <c:pt idx="11253">
                  <c:v>8.3250936820566306</c:v>
                </c:pt>
                <c:pt idx="11254">
                  <c:v>8.3248170528191903</c:v>
                </c:pt>
                <c:pt idx="11255">
                  <c:v>8.3245315437903304</c:v>
                </c:pt>
                <c:pt idx="11256">
                  <c:v>8.3242519426966499</c:v>
                </c:pt>
                <c:pt idx="11257">
                  <c:v>8.3241432102192299</c:v>
                </c:pt>
                <c:pt idx="11258">
                  <c:v>8.3240579331274898</c:v>
                </c:pt>
                <c:pt idx="11259">
                  <c:v>8.3239036969183697</c:v>
                </c:pt>
                <c:pt idx="11260">
                  <c:v>8.3238036251593197</c:v>
                </c:pt>
                <c:pt idx="11261">
                  <c:v>8.3237247305572009</c:v>
                </c:pt>
                <c:pt idx="11262">
                  <c:v>8.3232243793635305</c:v>
                </c:pt>
                <c:pt idx="11263">
                  <c:v>8.3227693831535596</c:v>
                </c:pt>
                <c:pt idx="11264">
                  <c:v>8.3223234828933794</c:v>
                </c:pt>
                <c:pt idx="11265">
                  <c:v>8.3218703643695608</c:v>
                </c:pt>
                <c:pt idx="11266">
                  <c:v>8.3214198810937106</c:v>
                </c:pt>
                <c:pt idx="11267">
                  <c:v>8.3209753700984095</c:v>
                </c:pt>
                <c:pt idx="11268">
                  <c:v>8.3203314104533295</c:v>
                </c:pt>
                <c:pt idx="11269">
                  <c:v>8.3197001578579997</c:v>
                </c:pt>
                <c:pt idx="11270">
                  <c:v>8.3190801815099302</c:v>
                </c:pt>
                <c:pt idx="11271">
                  <c:v>8.3184609907005491</c:v>
                </c:pt>
                <c:pt idx="11272">
                  <c:v>8.3178486648124093</c:v>
                </c:pt>
                <c:pt idx="11273">
                  <c:v>8.3172702640629304</c:v>
                </c:pt>
                <c:pt idx="11274">
                  <c:v>8.3167259073699498</c:v>
                </c:pt>
                <c:pt idx="11275">
                  <c:v>8.3161947328162302</c:v>
                </c:pt>
                <c:pt idx="11276">
                  <c:v>8.3156693305163607</c:v>
                </c:pt>
                <c:pt idx="11277">
                  <c:v>8.3151513874213308</c:v>
                </c:pt>
                <c:pt idx="11278">
                  <c:v>8.3146313357923702</c:v>
                </c:pt>
                <c:pt idx="11279">
                  <c:v>8.3147948542716907</c:v>
                </c:pt>
                <c:pt idx="11280">
                  <c:v>8.3149686170339496</c:v>
                </c:pt>
                <c:pt idx="11281">
                  <c:v>8.3151391534536891</c:v>
                </c:pt>
                <c:pt idx="11282">
                  <c:v>8.3152956273032999</c:v>
                </c:pt>
                <c:pt idx="11283">
                  <c:v>8.3154742104901906</c:v>
                </c:pt>
                <c:pt idx="11284">
                  <c:v>8.3156566039598907</c:v>
                </c:pt>
                <c:pt idx="11285">
                  <c:v>8.3158447481291606</c:v>
                </c:pt>
                <c:pt idx="11286">
                  <c:v>8.3160361074200999</c:v>
                </c:pt>
                <c:pt idx="11287">
                  <c:v>8.3165701914530903</c:v>
                </c:pt>
                <c:pt idx="11288">
                  <c:v>8.3171068617139206</c:v>
                </c:pt>
                <c:pt idx="11289">
                  <c:v>8.3176496943026308</c:v>
                </c:pt>
                <c:pt idx="11290">
                  <c:v>8.3181761584845297</c:v>
                </c:pt>
                <c:pt idx="11291">
                  <c:v>8.3186948006979495</c:v>
                </c:pt>
                <c:pt idx="11292">
                  <c:v>8.3192141034275995</c:v>
                </c:pt>
                <c:pt idx="11293">
                  <c:v>8.3194945726688605</c:v>
                </c:pt>
                <c:pt idx="11294">
                  <c:v>8.3197815365863708</c:v>
                </c:pt>
                <c:pt idx="11295">
                  <c:v>8.3200880475223293</c:v>
                </c:pt>
                <c:pt idx="11296">
                  <c:v>8.3203564134258894</c:v>
                </c:pt>
                <c:pt idx="11297">
                  <c:v>8.3208207671213792</c:v>
                </c:pt>
                <c:pt idx="11298">
                  <c:v>8.3212794749657792</c:v>
                </c:pt>
                <c:pt idx="11299">
                  <c:v>8.3218681942476902</c:v>
                </c:pt>
                <c:pt idx="11300">
                  <c:v>8.3222247474270397</c:v>
                </c:pt>
                <c:pt idx="11301">
                  <c:v>8.3229126360756407</c:v>
                </c:pt>
                <c:pt idx="11302">
                  <c:v>8.3235341982061701</c:v>
                </c:pt>
                <c:pt idx="11303">
                  <c:v>8.32407691662765</c:v>
                </c:pt>
                <c:pt idx="11304">
                  <c:v>8.3246232835872593</c:v>
                </c:pt>
                <c:pt idx="11305">
                  <c:v>8.3251761602564098</c:v>
                </c:pt>
                <c:pt idx="11306">
                  <c:v>8.3257350699487294</c:v>
                </c:pt>
                <c:pt idx="11307">
                  <c:v>8.3261726469632897</c:v>
                </c:pt>
                <c:pt idx="11308">
                  <c:v>8.3270496583667892</c:v>
                </c:pt>
                <c:pt idx="11309">
                  <c:v>8.3279166067673707</c:v>
                </c:pt>
                <c:pt idx="11310">
                  <c:v>8.3288052913413093</c:v>
                </c:pt>
                <c:pt idx="11311">
                  <c:v>8.3297037866519901</c:v>
                </c:pt>
                <c:pt idx="11312">
                  <c:v>8.3306035090281298</c:v>
                </c:pt>
                <c:pt idx="11313">
                  <c:v>8.3315197166567199</c:v>
                </c:pt>
                <c:pt idx="11314">
                  <c:v>8.3318740642309805</c:v>
                </c:pt>
                <c:pt idx="11315">
                  <c:v>8.3322467920759493</c:v>
                </c:pt>
                <c:pt idx="11316">
                  <c:v>8.3326245482277397</c:v>
                </c:pt>
                <c:pt idx="11317">
                  <c:v>8.3329961184829404</c:v>
                </c:pt>
                <c:pt idx="11318">
                  <c:v>8.3333694473443405</c:v>
                </c:pt>
                <c:pt idx="11319">
                  <c:v>8.3338376816358295</c:v>
                </c:pt>
                <c:pt idx="11320">
                  <c:v>8.3341341652727792</c:v>
                </c:pt>
                <c:pt idx="11321">
                  <c:v>8.3344367858546704</c:v>
                </c:pt>
                <c:pt idx="11322">
                  <c:v>8.3347522190409702</c:v>
                </c:pt>
                <c:pt idx="11323">
                  <c:v>8.3352491668147799</c:v>
                </c:pt>
                <c:pt idx="11324">
                  <c:v>8.3357436287103894</c:v>
                </c:pt>
                <c:pt idx="11325">
                  <c:v>8.3357973983532592</c:v>
                </c:pt>
                <c:pt idx="11326">
                  <c:v>8.3358363388177299</c:v>
                </c:pt>
                <c:pt idx="11327">
                  <c:v>8.3358313432891702</c:v>
                </c:pt>
                <c:pt idx="11328">
                  <c:v>8.3358674349182706</c:v>
                </c:pt>
                <c:pt idx="11329">
                  <c:v>8.3359243822632791</c:v>
                </c:pt>
                <c:pt idx="11330">
                  <c:v>8.3360230463156295</c:v>
                </c:pt>
                <c:pt idx="11331">
                  <c:v>8.3361179140608801</c:v>
                </c:pt>
                <c:pt idx="11332">
                  <c:v>8.3363776743918194</c:v>
                </c:pt>
                <c:pt idx="11333">
                  <c:v>8.3366792006439301</c:v>
                </c:pt>
                <c:pt idx="11334">
                  <c:v>8.3370000813161695</c:v>
                </c:pt>
                <c:pt idx="11335">
                  <c:v>8.3373542534699006</c:v>
                </c:pt>
                <c:pt idx="11336">
                  <c:v>8.3375905118778206</c:v>
                </c:pt>
                <c:pt idx="11337">
                  <c:v>8.33746532239571</c:v>
                </c:pt>
                <c:pt idx="11338">
                  <c:v>8.3373305655552308</c:v>
                </c:pt>
                <c:pt idx="11339">
                  <c:v>8.3371924400364303</c:v>
                </c:pt>
                <c:pt idx="11340">
                  <c:v>8.3371598196737597</c:v>
                </c:pt>
                <c:pt idx="11341">
                  <c:v>8.3372470097590199</c:v>
                </c:pt>
                <c:pt idx="11342">
                  <c:v>8.33706245091774</c:v>
                </c:pt>
                <c:pt idx="11343">
                  <c:v>8.3367507777871701</c:v>
                </c:pt>
                <c:pt idx="11344">
                  <c:v>8.3364428609601902</c:v>
                </c:pt>
                <c:pt idx="11345">
                  <c:v>8.3362597680356103</c:v>
                </c:pt>
                <c:pt idx="11346">
                  <c:v>8.3360956275554692</c:v>
                </c:pt>
                <c:pt idx="11347">
                  <c:v>8.3358081550929803</c:v>
                </c:pt>
                <c:pt idx="11348">
                  <c:v>8.3355209311573706</c:v>
                </c:pt>
                <c:pt idx="11349">
                  <c:v>8.33524660531479</c:v>
                </c:pt>
                <c:pt idx="11350">
                  <c:v>8.33472407296928</c:v>
                </c:pt>
                <c:pt idx="11351">
                  <c:v>8.3344363773644403</c:v>
                </c:pt>
                <c:pt idx="11352">
                  <c:v>8.3342733277342695</c:v>
                </c:pt>
                <c:pt idx="11353">
                  <c:v>8.3340839650878298</c:v>
                </c:pt>
                <c:pt idx="11354">
                  <c:v>8.3339450295079196</c:v>
                </c:pt>
                <c:pt idx="11355">
                  <c:v>8.3338826409224094</c:v>
                </c:pt>
                <c:pt idx="11356">
                  <c:v>8.3338955008056708</c:v>
                </c:pt>
                <c:pt idx="11357">
                  <c:v>8.3337817951566109</c:v>
                </c:pt>
                <c:pt idx="11358">
                  <c:v>8.3336587548118697</c:v>
                </c:pt>
                <c:pt idx="11359">
                  <c:v>8.3336562338924498</c:v>
                </c:pt>
                <c:pt idx="11360">
                  <c:v>8.3337271966142392</c:v>
                </c:pt>
                <c:pt idx="11361">
                  <c:v>8.3338320130368597</c:v>
                </c:pt>
                <c:pt idx="11362">
                  <c:v>8.3339624189014092</c:v>
                </c:pt>
                <c:pt idx="11363">
                  <c:v>8.3340793084176994</c:v>
                </c:pt>
                <c:pt idx="11364">
                  <c:v>8.3341989240375103</c:v>
                </c:pt>
                <c:pt idx="11365">
                  <c:v>8.3343217421301894</c:v>
                </c:pt>
                <c:pt idx="11366">
                  <c:v>8.3344013291805901</c:v>
                </c:pt>
                <c:pt idx="11367">
                  <c:v>8.3343995539956008</c:v>
                </c:pt>
                <c:pt idx="11368">
                  <c:v>8.3346392385308796</c:v>
                </c:pt>
                <c:pt idx="11369">
                  <c:v>8.33483970895435</c:v>
                </c:pt>
                <c:pt idx="11370">
                  <c:v>8.3350486897563307</c:v>
                </c:pt>
                <c:pt idx="11371">
                  <c:v>8.3353337182723308</c:v>
                </c:pt>
                <c:pt idx="11372">
                  <c:v>8.3356215644015705</c:v>
                </c:pt>
                <c:pt idx="11373">
                  <c:v>8.3356841583543506</c:v>
                </c:pt>
                <c:pt idx="11374">
                  <c:v>8.3357410411248605</c:v>
                </c:pt>
                <c:pt idx="11375">
                  <c:v>8.3357924837277206</c:v>
                </c:pt>
                <c:pt idx="11376">
                  <c:v>8.3358623707206405</c:v>
                </c:pt>
                <c:pt idx="11377">
                  <c:v>8.3359278640996504</c:v>
                </c:pt>
                <c:pt idx="11378">
                  <c:v>8.33602007645265</c:v>
                </c:pt>
                <c:pt idx="11379">
                  <c:v>8.3361133767460291</c:v>
                </c:pt>
                <c:pt idx="11380">
                  <c:v>8.3363980798858606</c:v>
                </c:pt>
                <c:pt idx="11381">
                  <c:v>8.3366615846662402</c:v>
                </c:pt>
                <c:pt idx="11382">
                  <c:v>8.3369905404872906</c:v>
                </c:pt>
                <c:pt idx="11383">
                  <c:v>8.3373330120699993</c:v>
                </c:pt>
                <c:pt idx="11384">
                  <c:v>8.3376805735863506</c:v>
                </c:pt>
                <c:pt idx="11385">
                  <c:v>8.3378662459200203</c:v>
                </c:pt>
                <c:pt idx="11386">
                  <c:v>8.3380265306054202</c:v>
                </c:pt>
                <c:pt idx="11387">
                  <c:v>8.3384326007425695</c:v>
                </c:pt>
                <c:pt idx="11388">
                  <c:v>8.3388037652130897</c:v>
                </c:pt>
                <c:pt idx="11389">
                  <c:v>8.3391782260684302</c:v>
                </c:pt>
                <c:pt idx="11390">
                  <c:v>8.3393125016669707</c:v>
                </c:pt>
                <c:pt idx="11391">
                  <c:v>8.3396294039449899</c:v>
                </c:pt>
                <c:pt idx="11392">
                  <c:v>8.3399476539612092</c:v>
                </c:pt>
                <c:pt idx="11393">
                  <c:v>8.3402575428065493</c:v>
                </c:pt>
                <c:pt idx="11394">
                  <c:v>8.3405805971881204</c:v>
                </c:pt>
                <c:pt idx="11395">
                  <c:v>8.3408128021004799</c:v>
                </c:pt>
                <c:pt idx="11396">
                  <c:v>8.3409339144460795</c:v>
                </c:pt>
                <c:pt idx="11397">
                  <c:v>8.3405935120317398</c:v>
                </c:pt>
                <c:pt idx="11398">
                  <c:v>8.3401733311332595</c:v>
                </c:pt>
                <c:pt idx="11399">
                  <c:v>8.3399775544777501</c:v>
                </c:pt>
                <c:pt idx="11400">
                  <c:v>8.3397667789111694</c:v>
                </c:pt>
                <c:pt idx="11401">
                  <c:v>8.3388463278618108</c:v>
                </c:pt>
                <c:pt idx="11402">
                  <c:v>8.3379314427648001</c:v>
                </c:pt>
                <c:pt idx="11403">
                  <c:v>8.3370283212149907</c:v>
                </c:pt>
                <c:pt idx="11404">
                  <c:v>8.3360551938600107</c:v>
                </c:pt>
                <c:pt idx="11405">
                  <c:v>8.3351636044401207</c:v>
                </c:pt>
                <c:pt idx="11406">
                  <c:v>8.3342518266791501</c:v>
                </c:pt>
                <c:pt idx="11407">
                  <c:v>8.3337289581518501</c:v>
                </c:pt>
                <c:pt idx="11408">
                  <c:v>8.3332242536174501</c:v>
                </c:pt>
                <c:pt idx="11409">
                  <c:v>8.3327123924019695</c:v>
                </c:pt>
                <c:pt idx="11410">
                  <c:v>8.3321704515064798</c:v>
                </c:pt>
                <c:pt idx="11411">
                  <c:v>8.3315696507754708</c:v>
                </c:pt>
                <c:pt idx="11412">
                  <c:v>8.3311660569959596</c:v>
                </c:pt>
                <c:pt idx="11413">
                  <c:v>8.3312418070398699</c:v>
                </c:pt>
                <c:pt idx="11414">
                  <c:v>8.3313301689040191</c:v>
                </c:pt>
                <c:pt idx="11415">
                  <c:v>8.3315226622250904</c:v>
                </c:pt>
                <c:pt idx="11416">
                  <c:v>8.3314397439646495</c:v>
                </c:pt>
                <c:pt idx="11417">
                  <c:v>8.3312979290880502</c:v>
                </c:pt>
                <c:pt idx="11418">
                  <c:v>8.3315508261861098</c:v>
                </c:pt>
                <c:pt idx="11419">
                  <c:v>8.3318065185205796</c:v>
                </c:pt>
                <c:pt idx="11420">
                  <c:v>8.3320702502638007</c:v>
                </c:pt>
                <c:pt idx="11421">
                  <c:v>8.3322075675265204</c:v>
                </c:pt>
                <c:pt idx="11422">
                  <c:v>8.3323486511028495</c:v>
                </c:pt>
                <c:pt idx="11423">
                  <c:v>8.3324864421868892</c:v>
                </c:pt>
                <c:pt idx="11424">
                  <c:v>8.3328881002065707</c:v>
                </c:pt>
                <c:pt idx="11425">
                  <c:v>8.3332955003968898</c:v>
                </c:pt>
                <c:pt idx="11426">
                  <c:v>8.3332004068485102</c:v>
                </c:pt>
                <c:pt idx="11427">
                  <c:v>8.3331124266324998</c:v>
                </c:pt>
                <c:pt idx="11428">
                  <c:v>8.33347412165271</c:v>
                </c:pt>
                <c:pt idx="11429">
                  <c:v>8.3338156907864995</c:v>
                </c:pt>
                <c:pt idx="11430">
                  <c:v>8.3344127083489496</c:v>
                </c:pt>
                <c:pt idx="11431">
                  <c:v>8.3350335814275809</c:v>
                </c:pt>
                <c:pt idx="11432">
                  <c:v>8.3355593616002608</c:v>
                </c:pt>
                <c:pt idx="11433">
                  <c:v>8.3360816137175</c:v>
                </c:pt>
                <c:pt idx="11434">
                  <c:v>8.3366504308555704</c:v>
                </c:pt>
                <c:pt idx="11435">
                  <c:v>8.3372245948751793</c:v>
                </c:pt>
                <c:pt idx="11436">
                  <c:v>8.3382341730489298</c:v>
                </c:pt>
                <c:pt idx="11437">
                  <c:v>8.3392473692722895</c:v>
                </c:pt>
                <c:pt idx="11438">
                  <c:v>8.3402613227300293</c:v>
                </c:pt>
                <c:pt idx="11439">
                  <c:v>8.3412612767955796</c:v>
                </c:pt>
                <c:pt idx="11440">
                  <c:v>8.3422563825935008</c:v>
                </c:pt>
                <c:pt idx="11441">
                  <c:v>8.3432565608542006</c:v>
                </c:pt>
                <c:pt idx="11442">
                  <c:v>8.3442414443198807</c:v>
                </c:pt>
                <c:pt idx="11443">
                  <c:v>8.3452357791812606</c:v>
                </c:pt>
                <c:pt idx="11444">
                  <c:v>8.3462413822723391</c:v>
                </c:pt>
                <c:pt idx="11445">
                  <c:v>8.3461241677748301</c:v>
                </c:pt>
                <c:pt idx="11446">
                  <c:v>8.3460157302984292</c:v>
                </c:pt>
                <c:pt idx="11447">
                  <c:v>8.3451816048502607</c:v>
                </c:pt>
                <c:pt idx="11448">
                  <c:v>8.3443500389716796</c:v>
                </c:pt>
                <c:pt idx="11449">
                  <c:v>8.3435442524282699</c:v>
                </c:pt>
                <c:pt idx="11450">
                  <c:v>8.3427368318057304</c:v>
                </c:pt>
                <c:pt idx="11451">
                  <c:v>8.3418630826651601</c:v>
                </c:pt>
                <c:pt idx="11452">
                  <c:v>8.3409621817202293</c:v>
                </c:pt>
                <c:pt idx="11453">
                  <c:v>8.3400570012050395</c:v>
                </c:pt>
                <c:pt idx="11454">
                  <c:v>8.3391538766988003</c:v>
                </c:pt>
                <c:pt idx="11455">
                  <c:v>8.3377349326746497</c:v>
                </c:pt>
                <c:pt idx="11456">
                  <c:v>8.3362447134667992</c:v>
                </c:pt>
                <c:pt idx="11457">
                  <c:v>8.3347610318786405</c:v>
                </c:pt>
                <c:pt idx="11458">
                  <c:v>8.3333345501408207</c:v>
                </c:pt>
                <c:pt idx="11459">
                  <c:v>8.3318672238762499</c:v>
                </c:pt>
                <c:pt idx="11460">
                  <c:v>8.3319435778641306</c:v>
                </c:pt>
                <c:pt idx="11461">
                  <c:v>8.3319956106506901</c:v>
                </c:pt>
                <c:pt idx="11462">
                  <c:v>8.3320315467164896</c:v>
                </c:pt>
                <c:pt idx="11463">
                  <c:v>8.3311558123720708</c:v>
                </c:pt>
                <c:pt idx="11464">
                  <c:v>8.3302916073889701</c:v>
                </c:pt>
                <c:pt idx="11465">
                  <c:v>8.3300276314485</c:v>
                </c:pt>
                <c:pt idx="11466">
                  <c:v>8.3291998973306605</c:v>
                </c:pt>
                <c:pt idx="11467">
                  <c:v>8.3287746783156607</c:v>
                </c:pt>
                <c:pt idx="11468">
                  <c:v>8.3282847682721108</c:v>
                </c:pt>
                <c:pt idx="11469">
                  <c:v>8.3279522670329609</c:v>
                </c:pt>
                <c:pt idx="11470">
                  <c:v>8.3279120750079407</c:v>
                </c:pt>
                <c:pt idx="11471">
                  <c:v>8.3278460697258101</c:v>
                </c:pt>
                <c:pt idx="11472">
                  <c:v>8.3277964635314792</c:v>
                </c:pt>
                <c:pt idx="11473">
                  <c:v>8.3277992430880996</c:v>
                </c:pt>
                <c:pt idx="11474">
                  <c:v>8.3277888622330298</c:v>
                </c:pt>
                <c:pt idx="11475">
                  <c:v>8.3270210227970907</c:v>
                </c:pt>
                <c:pt idx="11476">
                  <c:v>8.3270041013932001</c:v>
                </c:pt>
                <c:pt idx="11477">
                  <c:v>8.32661331423893</c:v>
                </c:pt>
                <c:pt idx="11478">
                  <c:v>8.3263916297215896</c:v>
                </c:pt>
                <c:pt idx="11479">
                  <c:v>8.3261764098042796</c:v>
                </c:pt>
                <c:pt idx="11480">
                  <c:v>8.3259758785303308</c:v>
                </c:pt>
                <c:pt idx="11481">
                  <c:v>8.3256956954878802</c:v>
                </c:pt>
                <c:pt idx="11482">
                  <c:v>8.3259542300383291</c:v>
                </c:pt>
                <c:pt idx="11483">
                  <c:v>8.3261478325423006</c:v>
                </c:pt>
                <c:pt idx="11484">
                  <c:v>8.3261084311350597</c:v>
                </c:pt>
                <c:pt idx="11485">
                  <c:v>8.3260856290912599</c:v>
                </c:pt>
                <c:pt idx="11486">
                  <c:v>8.3254792098191004</c:v>
                </c:pt>
                <c:pt idx="11487">
                  <c:v>8.3243369004887899</c:v>
                </c:pt>
                <c:pt idx="11488">
                  <c:v>8.3231971325875893</c:v>
                </c:pt>
                <c:pt idx="11489">
                  <c:v>8.3220581038247907</c:v>
                </c:pt>
                <c:pt idx="11490">
                  <c:v>8.3209294689836195</c:v>
                </c:pt>
                <c:pt idx="11491">
                  <c:v>8.3197996719063791</c:v>
                </c:pt>
                <c:pt idx="11492">
                  <c:v>8.3192402466573192</c:v>
                </c:pt>
                <c:pt idx="11493">
                  <c:v>8.3186779902436001</c:v>
                </c:pt>
                <c:pt idx="11494">
                  <c:v>8.3181314982123506</c:v>
                </c:pt>
                <c:pt idx="11495">
                  <c:v>8.3176973700633692</c:v>
                </c:pt>
                <c:pt idx="11496">
                  <c:v>8.3172629764359005</c:v>
                </c:pt>
                <c:pt idx="11497">
                  <c:v>8.3173082418355193</c:v>
                </c:pt>
                <c:pt idx="11498">
                  <c:v>8.31735441213673</c:v>
                </c:pt>
                <c:pt idx="11499">
                  <c:v>8.3174501264109892</c:v>
                </c:pt>
                <c:pt idx="11500">
                  <c:v>8.31709582191713</c:v>
                </c:pt>
                <c:pt idx="11501">
                  <c:v>8.3172344834190302</c:v>
                </c:pt>
                <c:pt idx="11502">
                  <c:v>8.3168874306688103</c:v>
                </c:pt>
                <c:pt idx="11503">
                  <c:v>8.3165355783089492</c:v>
                </c:pt>
                <c:pt idx="11504">
                  <c:v>8.3161699689681292</c:v>
                </c:pt>
                <c:pt idx="11505">
                  <c:v>8.3159469456079798</c:v>
                </c:pt>
                <c:pt idx="11506">
                  <c:v>8.3164308325542002</c:v>
                </c:pt>
                <c:pt idx="11507">
                  <c:v>8.3168940109339893</c:v>
                </c:pt>
                <c:pt idx="11508">
                  <c:v>8.3173559003005604</c:v>
                </c:pt>
                <c:pt idx="11509">
                  <c:v>8.3178274191771493</c:v>
                </c:pt>
                <c:pt idx="11510">
                  <c:v>8.3183376537238498</c:v>
                </c:pt>
                <c:pt idx="11511">
                  <c:v>8.3188784968028298</c:v>
                </c:pt>
                <c:pt idx="11512">
                  <c:v>8.3194447022996592</c:v>
                </c:pt>
                <c:pt idx="11513">
                  <c:v>8.3200171045150402</c:v>
                </c:pt>
                <c:pt idx="11514">
                  <c:v>8.3202092328829593</c:v>
                </c:pt>
                <c:pt idx="11515">
                  <c:v>8.3204301156085307</c:v>
                </c:pt>
                <c:pt idx="11516">
                  <c:v>8.3206308203108499</c:v>
                </c:pt>
                <c:pt idx="11517">
                  <c:v>8.3208367860537606</c:v>
                </c:pt>
                <c:pt idx="11518">
                  <c:v>8.3214491898163594</c:v>
                </c:pt>
                <c:pt idx="11519">
                  <c:v>8.3220635332072401</c:v>
                </c:pt>
                <c:pt idx="11520">
                  <c:v>8.3226955742277902</c:v>
                </c:pt>
                <c:pt idx="11521">
                  <c:v>8.3233070698587799</c:v>
                </c:pt>
                <c:pt idx="11522">
                  <c:v>8.3235478373412608</c:v>
                </c:pt>
                <c:pt idx="11523">
                  <c:v>8.32378670664243</c:v>
                </c:pt>
                <c:pt idx="11524">
                  <c:v>8.3239894458230204</c:v>
                </c:pt>
                <c:pt idx="11525">
                  <c:v>8.3241950360288506</c:v>
                </c:pt>
                <c:pt idx="11526">
                  <c:v>8.3244076296267799</c:v>
                </c:pt>
                <c:pt idx="11527">
                  <c:v>8.3245779674418703</c:v>
                </c:pt>
                <c:pt idx="11528">
                  <c:v>8.3251202854886408</c:v>
                </c:pt>
                <c:pt idx="11529">
                  <c:v>8.3256647712261298</c:v>
                </c:pt>
                <c:pt idx="11530">
                  <c:v>8.3262129736248909</c:v>
                </c:pt>
                <c:pt idx="11531">
                  <c:v>8.32695117844181</c:v>
                </c:pt>
                <c:pt idx="11532">
                  <c:v>8.3276939268401904</c:v>
                </c:pt>
                <c:pt idx="11533">
                  <c:v>8.3284306082931696</c:v>
                </c:pt>
                <c:pt idx="11534">
                  <c:v>8.3292399892045204</c:v>
                </c:pt>
                <c:pt idx="11535">
                  <c:v>8.3300832082650391</c:v>
                </c:pt>
                <c:pt idx="11536">
                  <c:v>8.3307627623199796</c:v>
                </c:pt>
                <c:pt idx="11537">
                  <c:v>8.3314000370070396</c:v>
                </c:pt>
                <c:pt idx="11538">
                  <c:v>8.33206590177066</c:v>
                </c:pt>
                <c:pt idx="11539">
                  <c:v>8.3327053024990292</c:v>
                </c:pt>
                <c:pt idx="11540">
                  <c:v>8.3333588762661002</c:v>
                </c:pt>
                <c:pt idx="11541">
                  <c:v>8.3332735366349109</c:v>
                </c:pt>
                <c:pt idx="11542">
                  <c:v>8.3336856817620699</c:v>
                </c:pt>
                <c:pt idx="11543">
                  <c:v>8.3341108320468607</c:v>
                </c:pt>
                <c:pt idx="11544">
                  <c:v>8.3345391009530303</c:v>
                </c:pt>
                <c:pt idx="11545">
                  <c:v>8.3344799031386998</c:v>
                </c:pt>
                <c:pt idx="11546">
                  <c:v>8.3348842246524697</c:v>
                </c:pt>
                <c:pt idx="11547">
                  <c:v>8.3350907822939995</c:v>
                </c:pt>
                <c:pt idx="11548">
                  <c:v>8.3353290003798808</c:v>
                </c:pt>
                <c:pt idx="11549">
                  <c:v>8.3355702188537002</c:v>
                </c:pt>
                <c:pt idx="11550">
                  <c:v>8.3358373254226308</c:v>
                </c:pt>
                <c:pt idx="11551">
                  <c:v>8.3360537835357693</c:v>
                </c:pt>
                <c:pt idx="11552">
                  <c:v>8.3367835421360006</c:v>
                </c:pt>
                <c:pt idx="11553">
                  <c:v>8.3375184917243192</c:v>
                </c:pt>
                <c:pt idx="11554">
                  <c:v>8.3382568435144595</c:v>
                </c:pt>
                <c:pt idx="11555">
                  <c:v>8.3383646828152997</c:v>
                </c:pt>
                <c:pt idx="11556">
                  <c:v>8.3384841094332298</c:v>
                </c:pt>
                <c:pt idx="11557">
                  <c:v>8.33860081811196</c:v>
                </c:pt>
                <c:pt idx="11558">
                  <c:v>8.3387364088924105</c:v>
                </c:pt>
                <c:pt idx="11559">
                  <c:v>8.3388761582217406</c:v>
                </c:pt>
                <c:pt idx="11560">
                  <c:v>8.3390158094990507</c:v>
                </c:pt>
                <c:pt idx="11561">
                  <c:v>8.3391572691743505</c:v>
                </c:pt>
                <c:pt idx="11562">
                  <c:v>8.3391729096831799</c:v>
                </c:pt>
                <c:pt idx="11563">
                  <c:v>8.3391923843254006</c:v>
                </c:pt>
                <c:pt idx="11564">
                  <c:v>8.3387822282713895</c:v>
                </c:pt>
                <c:pt idx="11565">
                  <c:v>8.3384013096399308</c:v>
                </c:pt>
                <c:pt idx="11566">
                  <c:v>8.3384867204955793</c:v>
                </c:pt>
                <c:pt idx="11567">
                  <c:v>8.3385806112245007</c:v>
                </c:pt>
                <c:pt idx="11568">
                  <c:v>8.3385202524712394</c:v>
                </c:pt>
                <c:pt idx="11569">
                  <c:v>8.3384646697841003</c:v>
                </c:pt>
                <c:pt idx="11570">
                  <c:v>8.3384133855590292</c:v>
                </c:pt>
                <c:pt idx="11571">
                  <c:v>8.3383668758670204</c:v>
                </c:pt>
                <c:pt idx="11572">
                  <c:v>8.3383489818005394</c:v>
                </c:pt>
                <c:pt idx="11573">
                  <c:v>8.3384121546823007</c:v>
                </c:pt>
                <c:pt idx="11574">
                  <c:v>8.3384606059121502</c:v>
                </c:pt>
                <c:pt idx="11575">
                  <c:v>8.3385145375254694</c:v>
                </c:pt>
                <c:pt idx="11576">
                  <c:v>8.3385714540032296</c:v>
                </c:pt>
                <c:pt idx="11577">
                  <c:v>8.3386333811698599</c:v>
                </c:pt>
                <c:pt idx="11578">
                  <c:v>8.3386950730838301</c:v>
                </c:pt>
                <c:pt idx="11579">
                  <c:v>8.3392367526870608</c:v>
                </c:pt>
                <c:pt idx="11580">
                  <c:v>8.3397866177539992</c:v>
                </c:pt>
                <c:pt idx="11581">
                  <c:v>8.3403373959761797</c:v>
                </c:pt>
                <c:pt idx="11582">
                  <c:v>8.3408993281805106</c:v>
                </c:pt>
                <c:pt idx="11583">
                  <c:v>8.3414646749641204</c:v>
                </c:pt>
                <c:pt idx="11584">
                  <c:v>8.3418888163417293</c:v>
                </c:pt>
                <c:pt idx="11585">
                  <c:v>8.3426555205936808</c:v>
                </c:pt>
                <c:pt idx="11586">
                  <c:v>8.3434226988037103</c:v>
                </c:pt>
                <c:pt idx="11587">
                  <c:v>8.3442470954219505</c:v>
                </c:pt>
                <c:pt idx="11588">
                  <c:v>8.3449326805996709</c:v>
                </c:pt>
                <c:pt idx="11589">
                  <c:v>8.3456239854178307</c:v>
                </c:pt>
                <c:pt idx="11590">
                  <c:v>8.3463152870805093</c:v>
                </c:pt>
                <c:pt idx="11591">
                  <c:v>8.3470099226979606</c:v>
                </c:pt>
                <c:pt idx="11592">
                  <c:v>8.3477008509358104</c:v>
                </c:pt>
                <c:pt idx="11593">
                  <c:v>8.34855270751045</c:v>
                </c:pt>
                <c:pt idx="11594">
                  <c:v>8.3493018621458699</c:v>
                </c:pt>
                <c:pt idx="11595">
                  <c:v>8.3500363836139293</c:v>
                </c:pt>
                <c:pt idx="11596">
                  <c:v>8.3503223282992796</c:v>
                </c:pt>
                <c:pt idx="11597">
                  <c:v>8.3506613752102208</c:v>
                </c:pt>
                <c:pt idx="11598">
                  <c:v>8.3509948518806105</c:v>
                </c:pt>
                <c:pt idx="11599">
                  <c:v>8.3517576134275195</c:v>
                </c:pt>
                <c:pt idx="11600">
                  <c:v>8.3527130993399599</c:v>
                </c:pt>
                <c:pt idx="11601">
                  <c:v>8.3536195648591693</c:v>
                </c:pt>
                <c:pt idx="11602">
                  <c:v>8.3547207069538896</c:v>
                </c:pt>
                <c:pt idx="11603">
                  <c:v>8.3557617364089296</c:v>
                </c:pt>
                <c:pt idx="11604">
                  <c:v>8.3569748587467796</c:v>
                </c:pt>
                <c:pt idx="11605">
                  <c:v>8.3582041475869193</c:v>
                </c:pt>
                <c:pt idx="11606">
                  <c:v>8.3594347011388095</c:v>
                </c:pt>
                <c:pt idx="11607">
                  <c:v>8.3606711679358607</c:v>
                </c:pt>
                <c:pt idx="11608">
                  <c:v>8.3619125936753296</c:v>
                </c:pt>
                <c:pt idx="11609">
                  <c:v>8.3630949470398495</c:v>
                </c:pt>
                <c:pt idx="11610">
                  <c:v>8.3642788023560204</c:v>
                </c:pt>
                <c:pt idx="11611">
                  <c:v>8.3654630861308092</c:v>
                </c:pt>
                <c:pt idx="11612">
                  <c:v>8.3667384747504396</c:v>
                </c:pt>
                <c:pt idx="11613">
                  <c:v>8.3679640091906702</c:v>
                </c:pt>
                <c:pt idx="11614">
                  <c:v>8.3692052298536801</c:v>
                </c:pt>
                <c:pt idx="11615">
                  <c:v>8.3702403357226203</c:v>
                </c:pt>
                <c:pt idx="11616">
                  <c:v>8.3714494561993895</c:v>
                </c:pt>
                <c:pt idx="11617">
                  <c:v>8.3726339768904605</c:v>
                </c:pt>
                <c:pt idx="11618">
                  <c:v>8.3738103480758408</c:v>
                </c:pt>
                <c:pt idx="11619">
                  <c:v>8.3745630385622096</c:v>
                </c:pt>
                <c:pt idx="11620">
                  <c:v>8.3755020491529208</c:v>
                </c:pt>
                <c:pt idx="11621">
                  <c:v>8.3764954484342908</c:v>
                </c:pt>
                <c:pt idx="11622">
                  <c:v>8.3774862537228696</c:v>
                </c:pt>
                <c:pt idx="11623">
                  <c:v>8.3784803056307897</c:v>
                </c:pt>
                <c:pt idx="11624">
                  <c:v>8.3794456554254104</c:v>
                </c:pt>
                <c:pt idx="11625">
                  <c:v>8.3802833916941406</c:v>
                </c:pt>
                <c:pt idx="11626">
                  <c:v>8.3811167512038001</c:v>
                </c:pt>
                <c:pt idx="11627">
                  <c:v>8.3819501441372299</c:v>
                </c:pt>
                <c:pt idx="11628">
                  <c:v>8.3827945371881896</c:v>
                </c:pt>
                <c:pt idx="11629">
                  <c:v>8.3836341941696801</c:v>
                </c:pt>
                <c:pt idx="11630">
                  <c:v>8.3844786512641196</c:v>
                </c:pt>
                <c:pt idx="11631">
                  <c:v>8.38532933842232</c:v>
                </c:pt>
                <c:pt idx="11632">
                  <c:v>8.3861800562006206</c:v>
                </c:pt>
                <c:pt idx="11633">
                  <c:v>8.3871626077066601</c:v>
                </c:pt>
                <c:pt idx="11634">
                  <c:v>8.3882784277008096</c:v>
                </c:pt>
                <c:pt idx="11635">
                  <c:v>8.3894212599922806</c:v>
                </c:pt>
                <c:pt idx="11636">
                  <c:v>8.3907340035039795</c:v>
                </c:pt>
                <c:pt idx="11637">
                  <c:v>8.39210984602013</c:v>
                </c:pt>
                <c:pt idx="11638">
                  <c:v>8.3934438771560398</c:v>
                </c:pt>
                <c:pt idx="11639">
                  <c:v>8.3948927674607798</c:v>
                </c:pt>
                <c:pt idx="11640">
                  <c:v>8.3962475529398795</c:v>
                </c:pt>
                <c:pt idx="11641">
                  <c:v>8.3977465609254001</c:v>
                </c:pt>
                <c:pt idx="11642">
                  <c:v>8.3989492129548307</c:v>
                </c:pt>
                <c:pt idx="11643">
                  <c:v>8.4001100604098102</c:v>
                </c:pt>
                <c:pt idx="11644">
                  <c:v>8.4012741171828704</c:v>
                </c:pt>
                <c:pt idx="11645">
                  <c:v>8.4024991529964392</c:v>
                </c:pt>
                <c:pt idx="11646">
                  <c:v>8.4037515282259605</c:v>
                </c:pt>
                <c:pt idx="11647">
                  <c:v>8.4050061891694803</c:v>
                </c:pt>
                <c:pt idx="11648">
                  <c:v>8.4062505433931491</c:v>
                </c:pt>
                <c:pt idx="11649">
                  <c:v>8.4071150644416193</c:v>
                </c:pt>
                <c:pt idx="11650">
                  <c:v>8.4079801459616696</c:v>
                </c:pt>
                <c:pt idx="11651">
                  <c:v>8.4088381584882992</c:v>
                </c:pt>
                <c:pt idx="11652">
                  <c:v>8.4097020906713702</c:v>
                </c:pt>
                <c:pt idx="11653">
                  <c:v>8.41056860408513</c:v>
                </c:pt>
                <c:pt idx="11654">
                  <c:v>8.4114362676529595</c:v>
                </c:pt>
                <c:pt idx="11655">
                  <c:v>8.4123117565304302</c:v>
                </c:pt>
                <c:pt idx="11656">
                  <c:v>8.4131844605266508</c:v>
                </c:pt>
                <c:pt idx="11657">
                  <c:v>8.4140618892632197</c:v>
                </c:pt>
                <c:pt idx="11658">
                  <c:v>8.4149364127825006</c:v>
                </c:pt>
                <c:pt idx="11659">
                  <c:v>8.4158270358226392</c:v>
                </c:pt>
                <c:pt idx="11660">
                  <c:v>8.4166745887105296</c:v>
                </c:pt>
                <c:pt idx="11661">
                  <c:v>8.41752510913396</c:v>
                </c:pt>
                <c:pt idx="11662">
                  <c:v>8.4183913519491398</c:v>
                </c:pt>
                <c:pt idx="11663">
                  <c:v>8.4192551968068408</c:v>
                </c:pt>
                <c:pt idx="11664">
                  <c:v>8.4201357166566595</c:v>
                </c:pt>
                <c:pt idx="11665">
                  <c:v>8.4210200363591099</c:v>
                </c:pt>
                <c:pt idx="11666">
                  <c:v>8.4219162616101801</c:v>
                </c:pt>
                <c:pt idx="11667">
                  <c:v>8.4231509240251405</c:v>
                </c:pt>
                <c:pt idx="11668">
                  <c:v>8.4243662526475696</c:v>
                </c:pt>
                <c:pt idx="11669">
                  <c:v>8.4255820331148694</c:v>
                </c:pt>
                <c:pt idx="11670">
                  <c:v>8.4269456413609092</c:v>
                </c:pt>
                <c:pt idx="11671">
                  <c:v>8.4283990956903807</c:v>
                </c:pt>
                <c:pt idx="11672">
                  <c:v>8.4298864092682209</c:v>
                </c:pt>
                <c:pt idx="11673">
                  <c:v>8.4313074531583592</c:v>
                </c:pt>
                <c:pt idx="11674">
                  <c:v>8.4326803044481693</c:v>
                </c:pt>
                <c:pt idx="11675">
                  <c:v>8.4340592028582009</c:v>
                </c:pt>
                <c:pt idx="11676">
                  <c:v>8.4354435518363307</c:v>
                </c:pt>
                <c:pt idx="11677">
                  <c:v>8.4368320395752292</c:v>
                </c:pt>
                <c:pt idx="11678">
                  <c:v>8.4382236010996294</c:v>
                </c:pt>
                <c:pt idx="11679">
                  <c:v>8.4396425999756399</c:v>
                </c:pt>
                <c:pt idx="11680">
                  <c:v>8.4410434402764007</c:v>
                </c:pt>
                <c:pt idx="11681">
                  <c:v>8.4424530766382393</c:v>
                </c:pt>
                <c:pt idx="11682">
                  <c:v>8.4439007267776205</c:v>
                </c:pt>
                <c:pt idx="11683">
                  <c:v>8.4453478693085504</c:v>
                </c:pt>
                <c:pt idx="11684">
                  <c:v>8.4467648189328202</c:v>
                </c:pt>
                <c:pt idx="11685">
                  <c:v>8.4483817271240191</c:v>
                </c:pt>
                <c:pt idx="11686">
                  <c:v>8.4499919548634903</c:v>
                </c:pt>
                <c:pt idx="11687">
                  <c:v>8.4515823452616292</c:v>
                </c:pt>
                <c:pt idx="11688">
                  <c:v>8.4531761798732994</c:v>
                </c:pt>
                <c:pt idx="11689">
                  <c:v>8.4547771535121807</c:v>
                </c:pt>
                <c:pt idx="11690">
                  <c:v>8.4563842971786993</c:v>
                </c:pt>
                <c:pt idx="11691">
                  <c:v>8.4583762589939209</c:v>
                </c:pt>
                <c:pt idx="11692">
                  <c:v>8.4603654840487099</c:v>
                </c:pt>
                <c:pt idx="11693">
                  <c:v>8.4623453244921496</c:v>
                </c:pt>
                <c:pt idx="11694">
                  <c:v>8.4643224164288995</c:v>
                </c:pt>
                <c:pt idx="11695">
                  <c:v>8.4663990758122392</c:v>
                </c:pt>
                <c:pt idx="11696">
                  <c:v>8.4683751762539199</c:v>
                </c:pt>
                <c:pt idx="11697">
                  <c:v>8.4703578770794596</c:v>
                </c:pt>
                <c:pt idx="11698">
                  <c:v>8.4717879680847492</c:v>
                </c:pt>
                <c:pt idx="11699">
                  <c:v>8.47344322816034</c:v>
                </c:pt>
                <c:pt idx="11700">
                  <c:v>8.4749240447931395</c:v>
                </c:pt>
                <c:pt idx="11701">
                  <c:v>8.4757081085923094</c:v>
                </c:pt>
                <c:pt idx="11702">
                  <c:v>8.4765074373914402</c:v>
                </c:pt>
                <c:pt idx="11703">
                  <c:v>8.4771677493007598</c:v>
                </c:pt>
                <c:pt idx="11704">
                  <c:v>8.4778303162342805</c:v>
                </c:pt>
                <c:pt idx="11705">
                  <c:v>8.4784575867759209</c:v>
                </c:pt>
                <c:pt idx="11706">
                  <c:v>8.4790845603595404</c:v>
                </c:pt>
                <c:pt idx="11707">
                  <c:v>8.4797339372122806</c:v>
                </c:pt>
                <c:pt idx="11708">
                  <c:v>8.4804093912566998</c:v>
                </c:pt>
                <c:pt idx="11709">
                  <c:v>8.4810910259999197</c:v>
                </c:pt>
                <c:pt idx="11710">
                  <c:v>8.4818102480759894</c:v>
                </c:pt>
                <c:pt idx="11711">
                  <c:v>8.4823777510685296</c:v>
                </c:pt>
                <c:pt idx="11712">
                  <c:v>8.4829684646336201</c:v>
                </c:pt>
                <c:pt idx="11713">
                  <c:v>8.48356205681179</c:v>
                </c:pt>
                <c:pt idx="11714">
                  <c:v>8.4841641799176806</c:v>
                </c:pt>
                <c:pt idx="11715">
                  <c:v>8.4848047242578701</c:v>
                </c:pt>
                <c:pt idx="11716">
                  <c:v>8.4854512149991308</c:v>
                </c:pt>
                <c:pt idx="11717">
                  <c:v>8.4863060026608697</c:v>
                </c:pt>
                <c:pt idx="11718">
                  <c:v>8.4871383813107197</c:v>
                </c:pt>
                <c:pt idx="11719">
                  <c:v>8.4878167603750398</c:v>
                </c:pt>
                <c:pt idx="11720">
                  <c:v>8.4886761616974002</c:v>
                </c:pt>
                <c:pt idx="11721">
                  <c:v>8.4895000530096691</c:v>
                </c:pt>
                <c:pt idx="11722">
                  <c:v>8.4901534387406006</c:v>
                </c:pt>
                <c:pt idx="11723">
                  <c:v>8.4908112353269694</c:v>
                </c:pt>
                <c:pt idx="11724">
                  <c:v>8.4914549089891498</c:v>
                </c:pt>
                <c:pt idx="11725">
                  <c:v>8.4920393176763707</c:v>
                </c:pt>
                <c:pt idx="11726">
                  <c:v>8.4928245957675195</c:v>
                </c:pt>
                <c:pt idx="11727">
                  <c:v>8.4935779127056001</c:v>
                </c:pt>
                <c:pt idx="11728">
                  <c:v>8.4943421881232304</c:v>
                </c:pt>
                <c:pt idx="11729">
                  <c:v>8.4951469549747998</c:v>
                </c:pt>
                <c:pt idx="11730">
                  <c:v>8.4960024855006697</c:v>
                </c:pt>
                <c:pt idx="11731">
                  <c:v>8.4968389990939102</c:v>
                </c:pt>
                <c:pt idx="11732">
                  <c:v>8.4977612470243997</c:v>
                </c:pt>
                <c:pt idx="11733">
                  <c:v>8.4984239196534599</c:v>
                </c:pt>
                <c:pt idx="11734">
                  <c:v>8.4990870117120103</c:v>
                </c:pt>
                <c:pt idx="11735">
                  <c:v>8.4998177899230694</c:v>
                </c:pt>
                <c:pt idx="11736">
                  <c:v>8.5005581495415399</c:v>
                </c:pt>
                <c:pt idx="11737">
                  <c:v>8.5011336367914598</c:v>
                </c:pt>
                <c:pt idx="11738">
                  <c:v>8.5019282047162292</c:v>
                </c:pt>
                <c:pt idx="11739">
                  <c:v>8.5027182335641101</c:v>
                </c:pt>
                <c:pt idx="11740">
                  <c:v>8.50468316404368</c:v>
                </c:pt>
                <c:pt idx="11741">
                  <c:v>8.5065720395129798</c:v>
                </c:pt>
                <c:pt idx="11742">
                  <c:v>8.5083098417074101</c:v>
                </c:pt>
                <c:pt idx="11743">
                  <c:v>8.5104382312880098</c:v>
                </c:pt>
                <c:pt idx="11744">
                  <c:v>8.5122979603388593</c:v>
                </c:pt>
                <c:pt idx="11745">
                  <c:v>8.5141611866770308</c:v>
                </c:pt>
                <c:pt idx="11746">
                  <c:v>8.5160159767352699</c:v>
                </c:pt>
                <c:pt idx="11747">
                  <c:v>8.5178914320499501</c:v>
                </c:pt>
                <c:pt idx="11748">
                  <c:v>8.5198204915973399</c:v>
                </c:pt>
                <c:pt idx="11749">
                  <c:v>8.52170153759144</c:v>
                </c:pt>
                <c:pt idx="11750">
                  <c:v>8.5233380711297198</c:v>
                </c:pt>
                <c:pt idx="11751">
                  <c:v>8.5249803940694093</c:v>
                </c:pt>
                <c:pt idx="11752">
                  <c:v>8.52666734153037</c:v>
                </c:pt>
                <c:pt idx="11753">
                  <c:v>8.5283252696824992</c:v>
                </c:pt>
                <c:pt idx="11754">
                  <c:v>8.5299405988053092</c:v>
                </c:pt>
                <c:pt idx="11755">
                  <c:v>8.5315670664968</c:v>
                </c:pt>
                <c:pt idx="11756">
                  <c:v>8.5331486907261809</c:v>
                </c:pt>
                <c:pt idx="11757">
                  <c:v>8.5348213566774795</c:v>
                </c:pt>
                <c:pt idx="11758">
                  <c:v>8.53662196417765</c:v>
                </c:pt>
                <c:pt idx="11759">
                  <c:v>8.5384313342505394</c:v>
                </c:pt>
                <c:pt idx="11760">
                  <c:v>8.5402873626374003</c:v>
                </c:pt>
                <c:pt idx="11761">
                  <c:v>8.5420983193459303</c:v>
                </c:pt>
                <c:pt idx="11762">
                  <c:v>8.5439581591020204</c:v>
                </c:pt>
                <c:pt idx="11763">
                  <c:v>8.5457869855037405</c:v>
                </c:pt>
                <c:pt idx="11764">
                  <c:v>8.5477001430587602</c:v>
                </c:pt>
                <c:pt idx="11765">
                  <c:v>8.5495325855264301</c:v>
                </c:pt>
                <c:pt idx="11766">
                  <c:v>8.5514317363838792</c:v>
                </c:pt>
                <c:pt idx="11767">
                  <c:v>8.5533901881712495</c:v>
                </c:pt>
                <c:pt idx="11768">
                  <c:v>8.55535102505746</c:v>
                </c:pt>
                <c:pt idx="11769">
                  <c:v>8.5573723015291296</c:v>
                </c:pt>
                <c:pt idx="11770">
                  <c:v>8.5593646101818095</c:v>
                </c:pt>
                <c:pt idx="11771">
                  <c:v>8.5613532229487799</c:v>
                </c:pt>
                <c:pt idx="11772">
                  <c:v>8.5633263376750595</c:v>
                </c:pt>
                <c:pt idx="11773">
                  <c:v>8.5643365709200499</c:v>
                </c:pt>
                <c:pt idx="11774">
                  <c:v>8.56535513326725</c:v>
                </c:pt>
                <c:pt idx="11775">
                  <c:v>8.5663615204414096</c:v>
                </c:pt>
                <c:pt idx="11776">
                  <c:v>8.5673724777262095</c:v>
                </c:pt>
                <c:pt idx="11777">
                  <c:v>8.5684018389973708</c:v>
                </c:pt>
                <c:pt idx="11778">
                  <c:v>8.56943186411163</c:v>
                </c:pt>
                <c:pt idx="11779">
                  <c:v>8.5704169542741102</c:v>
                </c:pt>
                <c:pt idx="11780">
                  <c:v>8.5713984245180104</c:v>
                </c:pt>
                <c:pt idx="11781">
                  <c:v>8.5724562545438907</c:v>
                </c:pt>
                <c:pt idx="11782">
                  <c:v>8.5735039272460103</c:v>
                </c:pt>
                <c:pt idx="11783">
                  <c:v>8.5744438630907993</c:v>
                </c:pt>
                <c:pt idx="11784">
                  <c:v>8.5753540040563099</c:v>
                </c:pt>
                <c:pt idx="11785">
                  <c:v>8.5763562087764509</c:v>
                </c:pt>
                <c:pt idx="11786">
                  <c:v>8.5773222375576808</c:v>
                </c:pt>
                <c:pt idx="11787">
                  <c:v>8.5782884226718892</c:v>
                </c:pt>
                <c:pt idx="11788">
                  <c:v>8.5790434929505697</c:v>
                </c:pt>
                <c:pt idx="11789">
                  <c:v>8.5798034944385204</c:v>
                </c:pt>
                <c:pt idx="11790">
                  <c:v>8.5805705725350894</c:v>
                </c:pt>
                <c:pt idx="11791">
                  <c:v>8.5813425341018004</c:v>
                </c:pt>
                <c:pt idx="11792">
                  <c:v>8.5821272288219994</c:v>
                </c:pt>
                <c:pt idx="11793">
                  <c:v>8.5830141935407998</c:v>
                </c:pt>
                <c:pt idx="11794">
                  <c:v>8.5838027048696297</c:v>
                </c:pt>
                <c:pt idx="11795">
                  <c:v>8.58460105069571</c:v>
                </c:pt>
                <c:pt idx="11796">
                  <c:v>8.5853815469290193</c:v>
                </c:pt>
                <c:pt idx="11797">
                  <c:v>8.5863059865251596</c:v>
                </c:pt>
                <c:pt idx="11798">
                  <c:v>8.5872293124157206</c:v>
                </c:pt>
                <c:pt idx="11799">
                  <c:v>8.5882419711223399</c:v>
                </c:pt>
                <c:pt idx="11800">
                  <c:v>8.5892338689310108</c:v>
                </c:pt>
                <c:pt idx="11801">
                  <c:v>8.5903667800000996</c:v>
                </c:pt>
                <c:pt idx="11802">
                  <c:v>8.5915012157417507</c:v>
                </c:pt>
                <c:pt idx="11803">
                  <c:v>8.5924729052982407</c:v>
                </c:pt>
                <c:pt idx="11804">
                  <c:v>8.5935118652234994</c:v>
                </c:pt>
                <c:pt idx="11805">
                  <c:v>8.5950006511662096</c:v>
                </c:pt>
                <c:pt idx="11806">
                  <c:v>8.5964933360642792</c:v>
                </c:pt>
                <c:pt idx="11807">
                  <c:v>8.5979864624836608</c:v>
                </c:pt>
                <c:pt idx="11808">
                  <c:v>8.5992939761980605</c:v>
                </c:pt>
                <c:pt idx="11809">
                  <c:v>8.6006048043405201</c:v>
                </c:pt>
                <c:pt idx="11810">
                  <c:v>8.6019113170399599</c:v>
                </c:pt>
                <c:pt idx="11811">
                  <c:v>8.6032194742831098</c:v>
                </c:pt>
                <c:pt idx="11812">
                  <c:v>8.6045354744740496</c:v>
                </c:pt>
                <c:pt idx="11813">
                  <c:v>8.6058806555954401</c:v>
                </c:pt>
                <c:pt idx="11814">
                  <c:v>8.6074685625392799</c:v>
                </c:pt>
                <c:pt idx="11815">
                  <c:v>8.6089890251668901</c:v>
                </c:pt>
                <c:pt idx="11816">
                  <c:v>8.6105123454893295</c:v>
                </c:pt>
                <c:pt idx="11817">
                  <c:v>8.6120363016209005</c:v>
                </c:pt>
                <c:pt idx="11818">
                  <c:v>8.6135599704862003</c:v>
                </c:pt>
                <c:pt idx="11819">
                  <c:v>8.6150879504695492</c:v>
                </c:pt>
                <c:pt idx="11820">
                  <c:v>8.6165975590072001</c:v>
                </c:pt>
                <c:pt idx="11821">
                  <c:v>8.6181098175827007</c:v>
                </c:pt>
                <c:pt idx="11822">
                  <c:v>8.6194073085679594</c:v>
                </c:pt>
                <c:pt idx="11823">
                  <c:v>8.62092344102272</c:v>
                </c:pt>
                <c:pt idx="11824">
                  <c:v>8.6224299107845308</c:v>
                </c:pt>
                <c:pt idx="11825">
                  <c:v>8.6239401853406594</c:v>
                </c:pt>
                <c:pt idx="11826">
                  <c:v>8.6253834537412502</c:v>
                </c:pt>
                <c:pt idx="11827">
                  <c:v>8.6268316140207801</c:v>
                </c:pt>
                <c:pt idx="11828">
                  <c:v>8.6268955759899999</c:v>
                </c:pt>
                <c:pt idx="11829">
                  <c:v>8.6283503489628295</c:v>
                </c:pt>
                <c:pt idx="11830">
                  <c:v>8.6288738221332704</c:v>
                </c:pt>
                <c:pt idx="11831">
                  <c:v>8.6291834236613099</c:v>
                </c:pt>
                <c:pt idx="11832">
                  <c:v>8.6295856185320297</c:v>
                </c:pt>
                <c:pt idx="11833">
                  <c:v>8.6299864651927098</c:v>
                </c:pt>
                <c:pt idx="11834">
                  <c:v>8.6303730546819004</c:v>
                </c:pt>
                <c:pt idx="11835">
                  <c:v>8.63075516132389</c:v>
                </c:pt>
                <c:pt idx="11836">
                  <c:v>8.6310945770939007</c:v>
                </c:pt>
                <c:pt idx="11837">
                  <c:v>8.6313794013814409</c:v>
                </c:pt>
                <c:pt idx="11838">
                  <c:v>8.6316747884142497</c:v>
                </c:pt>
                <c:pt idx="11839">
                  <c:v>8.6322047297102298</c:v>
                </c:pt>
                <c:pt idx="11840">
                  <c:v>8.6326547862273308</c:v>
                </c:pt>
                <c:pt idx="11841">
                  <c:v>8.6331066582340892</c:v>
                </c:pt>
                <c:pt idx="11842">
                  <c:v>8.6332638743186791</c:v>
                </c:pt>
                <c:pt idx="11843">
                  <c:v>8.6334213318067103</c:v>
                </c:pt>
                <c:pt idx="11844">
                  <c:v>8.6335911894804092</c:v>
                </c:pt>
                <c:pt idx="11845">
                  <c:v>8.6338054783698208</c:v>
                </c:pt>
                <c:pt idx="11846">
                  <c:v>8.6340219100349191</c:v>
                </c:pt>
                <c:pt idx="11847">
                  <c:v>8.6342371460172593</c:v>
                </c:pt>
                <c:pt idx="11848">
                  <c:v>8.6349481125186909</c:v>
                </c:pt>
                <c:pt idx="11849">
                  <c:v>8.6354946838160895</c:v>
                </c:pt>
                <c:pt idx="11850">
                  <c:v>8.6358073154170096</c:v>
                </c:pt>
                <c:pt idx="11851">
                  <c:v>8.6359748288681999</c:v>
                </c:pt>
                <c:pt idx="11852">
                  <c:v>8.6361471187845407</c:v>
                </c:pt>
                <c:pt idx="11853">
                  <c:v>8.6363700105169894</c:v>
                </c:pt>
                <c:pt idx="11854">
                  <c:v>8.6365973005816592</c:v>
                </c:pt>
                <c:pt idx="11855">
                  <c:v>8.6368270652618104</c:v>
                </c:pt>
                <c:pt idx="11856">
                  <c:v>8.6370420519396198</c:v>
                </c:pt>
                <c:pt idx="11857">
                  <c:v>8.6374735215599898</c:v>
                </c:pt>
                <c:pt idx="11858">
                  <c:v>8.6379190417339693</c:v>
                </c:pt>
                <c:pt idx="11859">
                  <c:v>8.6378979751452096</c:v>
                </c:pt>
                <c:pt idx="11860">
                  <c:v>8.6378600426205097</c:v>
                </c:pt>
                <c:pt idx="11861">
                  <c:v>8.6373211119091895</c:v>
                </c:pt>
                <c:pt idx="11862">
                  <c:v>8.6360432205812199</c:v>
                </c:pt>
                <c:pt idx="11863">
                  <c:v>8.6347426134165008</c:v>
                </c:pt>
                <c:pt idx="11864">
                  <c:v>8.6334515269990195</c:v>
                </c:pt>
                <c:pt idx="11865">
                  <c:v>8.6326041948899608</c:v>
                </c:pt>
                <c:pt idx="11866">
                  <c:v>8.6316830626836705</c:v>
                </c:pt>
                <c:pt idx="11867">
                  <c:v>8.6317268542033094</c:v>
                </c:pt>
                <c:pt idx="11868">
                  <c:v>8.6317698943763297</c:v>
                </c:pt>
                <c:pt idx="11869">
                  <c:v>8.6318127939851799</c:v>
                </c:pt>
                <c:pt idx="11870">
                  <c:v>8.6320122340998395</c:v>
                </c:pt>
                <c:pt idx="11871">
                  <c:v>8.6320291665063102</c:v>
                </c:pt>
                <c:pt idx="11872">
                  <c:v>8.6321432083188707</c:v>
                </c:pt>
                <c:pt idx="11873">
                  <c:v>8.6322388772716394</c:v>
                </c:pt>
                <c:pt idx="11874">
                  <c:v>8.6323306577975298</c:v>
                </c:pt>
                <c:pt idx="11875">
                  <c:v>8.6324251469833992</c:v>
                </c:pt>
                <c:pt idx="11876">
                  <c:v>8.6323770843907699</c:v>
                </c:pt>
                <c:pt idx="11877">
                  <c:v>8.6323395771371008</c:v>
                </c:pt>
                <c:pt idx="11878">
                  <c:v>8.6323047023733199</c:v>
                </c:pt>
                <c:pt idx="11879">
                  <c:v>8.63229695113953</c:v>
                </c:pt>
                <c:pt idx="11880">
                  <c:v>8.6323005877469399</c:v>
                </c:pt>
                <c:pt idx="11881">
                  <c:v>8.6323182346857301</c:v>
                </c:pt>
                <c:pt idx="11882">
                  <c:v>8.6322425048725293</c:v>
                </c:pt>
                <c:pt idx="11883">
                  <c:v>8.6321691696393401</c:v>
                </c:pt>
                <c:pt idx="11884">
                  <c:v>8.6321000610730003</c:v>
                </c:pt>
                <c:pt idx="11885">
                  <c:v>8.6322811221629507</c:v>
                </c:pt>
                <c:pt idx="11886">
                  <c:v>8.6324643724156296</c:v>
                </c:pt>
                <c:pt idx="11887">
                  <c:v>8.6326522757082298</c:v>
                </c:pt>
                <c:pt idx="11888">
                  <c:v>8.6328437981774098</c:v>
                </c:pt>
                <c:pt idx="11889">
                  <c:v>8.6330369129982394</c:v>
                </c:pt>
                <c:pt idx="11890">
                  <c:v>8.6333949220248396</c:v>
                </c:pt>
                <c:pt idx="11891">
                  <c:v>8.6337590660091195</c:v>
                </c:pt>
                <c:pt idx="11892">
                  <c:v>8.6341226217147806</c:v>
                </c:pt>
                <c:pt idx="11893">
                  <c:v>8.6344753922904296</c:v>
                </c:pt>
                <c:pt idx="11894">
                  <c:v>8.6348287061760001</c:v>
                </c:pt>
                <c:pt idx="11895">
                  <c:v>8.6351295486969395</c:v>
                </c:pt>
                <c:pt idx="11896">
                  <c:v>8.6354095070221799</c:v>
                </c:pt>
                <c:pt idx="11897">
                  <c:v>8.6355635690793999</c:v>
                </c:pt>
                <c:pt idx="11898">
                  <c:v>8.6357230763723791</c:v>
                </c:pt>
                <c:pt idx="11899">
                  <c:v>8.6356767880258101</c:v>
                </c:pt>
                <c:pt idx="11900">
                  <c:v>8.6355517645995796</c:v>
                </c:pt>
                <c:pt idx="11901">
                  <c:v>8.63542240829298</c:v>
                </c:pt>
                <c:pt idx="11902">
                  <c:v>8.6354512138935</c:v>
                </c:pt>
                <c:pt idx="11903">
                  <c:v>8.6354791244528606</c:v>
                </c:pt>
                <c:pt idx="11904">
                  <c:v>8.6358075488158796</c:v>
                </c:pt>
                <c:pt idx="11905">
                  <c:v>8.6361272567783605</c:v>
                </c:pt>
                <c:pt idx="11906">
                  <c:v>8.63645102719045</c:v>
                </c:pt>
                <c:pt idx="11907">
                  <c:v>8.6365594165259303</c:v>
                </c:pt>
                <c:pt idx="11908">
                  <c:v>8.6366703148610604</c:v>
                </c:pt>
                <c:pt idx="11909">
                  <c:v>8.6369940238944398</c:v>
                </c:pt>
                <c:pt idx="11910">
                  <c:v>8.6373218063269803</c:v>
                </c:pt>
                <c:pt idx="11911">
                  <c:v>8.6376536360615308</c:v>
                </c:pt>
                <c:pt idx="11912">
                  <c:v>8.6379713927759596</c:v>
                </c:pt>
                <c:pt idx="11913">
                  <c:v>8.6382302532681994</c:v>
                </c:pt>
                <c:pt idx="11914">
                  <c:v>8.6384189668081603</c:v>
                </c:pt>
                <c:pt idx="11915">
                  <c:v>8.6385825225549304</c:v>
                </c:pt>
                <c:pt idx="11916">
                  <c:v>8.6389329892937194</c:v>
                </c:pt>
                <c:pt idx="11917">
                  <c:v>8.6395299427717998</c:v>
                </c:pt>
                <c:pt idx="11918">
                  <c:v>8.6400164873884897</c:v>
                </c:pt>
                <c:pt idx="11919">
                  <c:v>8.6405031359438809</c:v>
                </c:pt>
                <c:pt idx="11920">
                  <c:v>8.6406249147548309</c:v>
                </c:pt>
                <c:pt idx="11921">
                  <c:v>8.6407316687310196</c:v>
                </c:pt>
                <c:pt idx="11922">
                  <c:v>8.6410705373278898</c:v>
                </c:pt>
                <c:pt idx="11923">
                  <c:v>8.6414169533485001</c:v>
                </c:pt>
                <c:pt idx="11924">
                  <c:v>8.6417458824061395</c:v>
                </c:pt>
                <c:pt idx="11925">
                  <c:v>8.64207677781339</c:v>
                </c:pt>
                <c:pt idx="11926">
                  <c:v>8.6424120571112102</c:v>
                </c:pt>
                <c:pt idx="11927">
                  <c:v>8.6426944222221298</c:v>
                </c:pt>
                <c:pt idx="11928">
                  <c:v>8.64314729961559</c:v>
                </c:pt>
                <c:pt idx="11929">
                  <c:v>8.6435460883083799</c:v>
                </c:pt>
                <c:pt idx="11930">
                  <c:v>8.6437454615896794</c:v>
                </c:pt>
                <c:pt idx="11931">
                  <c:v>8.6439471673025494</c:v>
                </c:pt>
                <c:pt idx="11932">
                  <c:v>8.6439674224982106</c:v>
                </c:pt>
                <c:pt idx="11933">
                  <c:v>8.6439786530095901</c:v>
                </c:pt>
                <c:pt idx="11934">
                  <c:v>8.6439533548247702</c:v>
                </c:pt>
                <c:pt idx="11935">
                  <c:v>8.6438137449330998</c:v>
                </c:pt>
                <c:pt idx="11936">
                  <c:v>8.6439303183745402</c:v>
                </c:pt>
                <c:pt idx="11937">
                  <c:v>8.6441745664401903</c:v>
                </c:pt>
                <c:pt idx="11938">
                  <c:v>8.6443935692505107</c:v>
                </c:pt>
                <c:pt idx="11939">
                  <c:v>8.6446216667817293</c:v>
                </c:pt>
                <c:pt idx="11940">
                  <c:v>8.6449131437464892</c:v>
                </c:pt>
                <c:pt idx="11941">
                  <c:v>8.6452078605970204</c:v>
                </c:pt>
                <c:pt idx="11942">
                  <c:v>8.6454793310129503</c:v>
                </c:pt>
                <c:pt idx="11943">
                  <c:v>8.6457546937190592</c:v>
                </c:pt>
                <c:pt idx="11944">
                  <c:v>8.64602977617146</c:v>
                </c:pt>
                <c:pt idx="11945">
                  <c:v>8.6463056510343392</c:v>
                </c:pt>
                <c:pt idx="11946">
                  <c:v>8.6465835101816708</c:v>
                </c:pt>
                <c:pt idx="11947">
                  <c:v>8.6469199635353693</c:v>
                </c:pt>
                <c:pt idx="11948">
                  <c:v>8.6472458414077096</c:v>
                </c:pt>
                <c:pt idx="11949">
                  <c:v>8.6475723348238098</c:v>
                </c:pt>
                <c:pt idx="11950">
                  <c:v>8.6478773707149799</c:v>
                </c:pt>
                <c:pt idx="11951">
                  <c:v>8.6481118060739703</c:v>
                </c:pt>
                <c:pt idx="11952">
                  <c:v>8.6483078114409508</c:v>
                </c:pt>
                <c:pt idx="11953">
                  <c:v>8.6485298439237095</c:v>
                </c:pt>
                <c:pt idx="11954">
                  <c:v>8.6486417780630696</c:v>
                </c:pt>
                <c:pt idx="11955">
                  <c:v>8.6487558435405294</c:v>
                </c:pt>
                <c:pt idx="11956">
                  <c:v>8.6492281536121194</c:v>
                </c:pt>
                <c:pt idx="11957">
                  <c:v>8.6496990309417701</c:v>
                </c:pt>
                <c:pt idx="11958">
                  <c:v>8.6501523381587493</c:v>
                </c:pt>
                <c:pt idx="11959">
                  <c:v>8.6503397558391697</c:v>
                </c:pt>
                <c:pt idx="11960">
                  <c:v>8.6505510851460699</c:v>
                </c:pt>
                <c:pt idx="11961">
                  <c:v>8.6507437631472897</c:v>
                </c:pt>
                <c:pt idx="11962">
                  <c:v>8.6509702112771301</c:v>
                </c:pt>
                <c:pt idx="11963">
                  <c:v>8.6512012873764199</c:v>
                </c:pt>
                <c:pt idx="11964">
                  <c:v>8.65144009073531</c:v>
                </c:pt>
                <c:pt idx="11965">
                  <c:v>8.6516596819487095</c:v>
                </c:pt>
                <c:pt idx="11966">
                  <c:v>8.6518772329238907</c:v>
                </c:pt>
                <c:pt idx="11967">
                  <c:v>8.6521034927695801</c:v>
                </c:pt>
                <c:pt idx="11968">
                  <c:v>8.6526256388756906</c:v>
                </c:pt>
                <c:pt idx="11969">
                  <c:v>8.6531394992613606</c:v>
                </c:pt>
                <c:pt idx="11970">
                  <c:v>8.6536655662348103</c:v>
                </c:pt>
                <c:pt idx="11971">
                  <c:v>8.6542120733459509</c:v>
                </c:pt>
                <c:pt idx="11972">
                  <c:v>8.6547676827807294</c:v>
                </c:pt>
                <c:pt idx="11973">
                  <c:v>8.6553201265955693</c:v>
                </c:pt>
                <c:pt idx="11974">
                  <c:v>8.6558363593143497</c:v>
                </c:pt>
                <c:pt idx="11975">
                  <c:v>8.65636006960362</c:v>
                </c:pt>
                <c:pt idx="11976">
                  <c:v>8.6571992507616198</c:v>
                </c:pt>
                <c:pt idx="11977">
                  <c:v>8.6580434649497899</c:v>
                </c:pt>
                <c:pt idx="11978">
                  <c:v>8.6588192498246599</c:v>
                </c:pt>
                <c:pt idx="11979">
                  <c:v>8.6596077445588797</c:v>
                </c:pt>
                <c:pt idx="11980">
                  <c:v>8.6603598612708197</c:v>
                </c:pt>
                <c:pt idx="11981">
                  <c:v>8.6611014927842191</c:v>
                </c:pt>
                <c:pt idx="11982">
                  <c:v>8.6618519993209908</c:v>
                </c:pt>
                <c:pt idx="11983">
                  <c:v>8.6623798857854606</c:v>
                </c:pt>
                <c:pt idx="11984">
                  <c:v>8.6629040027113309</c:v>
                </c:pt>
                <c:pt idx="11985">
                  <c:v>8.6634252264611291</c:v>
                </c:pt>
                <c:pt idx="11986">
                  <c:v>8.6641704550732896</c:v>
                </c:pt>
                <c:pt idx="11987">
                  <c:v>8.6648719352068397</c:v>
                </c:pt>
                <c:pt idx="11988">
                  <c:v>8.6655973762683391</c:v>
                </c:pt>
                <c:pt idx="11989">
                  <c:v>8.6663140587140397</c:v>
                </c:pt>
                <c:pt idx="11990">
                  <c:v>8.6670371714092997</c:v>
                </c:pt>
                <c:pt idx="11991">
                  <c:v>8.6677812014869495</c:v>
                </c:pt>
                <c:pt idx="11992">
                  <c:v>8.6686914366188006</c:v>
                </c:pt>
                <c:pt idx="11993">
                  <c:v>8.6696120533774703</c:v>
                </c:pt>
                <c:pt idx="11994">
                  <c:v>8.6704883743781398</c:v>
                </c:pt>
                <c:pt idx="11995">
                  <c:v>8.6713650625689205</c:v>
                </c:pt>
                <c:pt idx="11996">
                  <c:v>8.6722427136968108</c:v>
                </c:pt>
                <c:pt idx="11997">
                  <c:v>8.6731657179804191</c:v>
                </c:pt>
                <c:pt idx="11998">
                  <c:v>8.6741516578544893</c:v>
                </c:pt>
                <c:pt idx="11999">
                  <c:v>8.6754531003410005</c:v>
                </c:pt>
                <c:pt idx="12000">
                  <c:v>8.6767683020565993</c:v>
                </c:pt>
                <c:pt idx="12001">
                  <c:v>8.6778169612200706</c:v>
                </c:pt>
                <c:pt idx="12002">
                  <c:v>8.6788385831043797</c:v>
                </c:pt>
                <c:pt idx="12003">
                  <c:v>8.6798697007185996</c:v>
                </c:pt>
                <c:pt idx="12004">
                  <c:v>8.6806805052138891</c:v>
                </c:pt>
                <c:pt idx="12005">
                  <c:v>8.6813377958105402</c:v>
                </c:pt>
                <c:pt idx="12006">
                  <c:v>8.6823864363759302</c:v>
                </c:pt>
                <c:pt idx="12007">
                  <c:v>8.6834331293506803</c:v>
                </c:pt>
                <c:pt idx="12008">
                  <c:v>8.6844653438746793</c:v>
                </c:pt>
                <c:pt idx="12009">
                  <c:v>8.6855384235077899</c:v>
                </c:pt>
                <c:pt idx="12010">
                  <c:v>8.6866228441397499</c:v>
                </c:pt>
                <c:pt idx="12011">
                  <c:v>8.6876641056949708</c:v>
                </c:pt>
                <c:pt idx="12012">
                  <c:v>8.6887071940524194</c:v>
                </c:pt>
                <c:pt idx="12013">
                  <c:v>8.68974924777193</c:v>
                </c:pt>
                <c:pt idx="12014">
                  <c:v>8.6899817673553699</c:v>
                </c:pt>
                <c:pt idx="12015">
                  <c:v>8.6901867748030206</c:v>
                </c:pt>
                <c:pt idx="12016">
                  <c:v>8.6903565397674907</c:v>
                </c:pt>
                <c:pt idx="12017">
                  <c:v>8.6905179977441005</c:v>
                </c:pt>
                <c:pt idx="12018">
                  <c:v>8.6906946327200707</c:v>
                </c:pt>
                <c:pt idx="12019">
                  <c:v>8.6909231280274106</c:v>
                </c:pt>
                <c:pt idx="12020">
                  <c:v>8.6911610894859699</c:v>
                </c:pt>
                <c:pt idx="12021">
                  <c:v>8.6914099473387907</c:v>
                </c:pt>
                <c:pt idx="12022">
                  <c:v>8.6916598069459408</c:v>
                </c:pt>
                <c:pt idx="12023">
                  <c:v>8.6899251958880495</c:v>
                </c:pt>
                <c:pt idx="12024">
                  <c:v>8.6881641006000692</c:v>
                </c:pt>
                <c:pt idx="12025">
                  <c:v>8.6866727387891505</c:v>
                </c:pt>
                <c:pt idx="12026">
                  <c:v>8.6855536923238592</c:v>
                </c:pt>
                <c:pt idx="12027">
                  <c:v>8.6844408303329796</c:v>
                </c:pt>
                <c:pt idx="12028">
                  <c:v>8.68291559623996</c:v>
                </c:pt>
                <c:pt idx="12029">
                  <c:v>8.6842166987569893</c:v>
                </c:pt>
                <c:pt idx="12030">
                  <c:v>8.6851686918842006</c:v>
                </c:pt>
                <c:pt idx="12031">
                  <c:v>8.6861274158787491</c:v>
                </c:pt>
                <c:pt idx="12032">
                  <c:v>8.6870840487569208</c:v>
                </c:pt>
                <c:pt idx="12033">
                  <c:v>8.6880489612315692</c:v>
                </c:pt>
                <c:pt idx="12034">
                  <c:v>8.6889471643865797</c:v>
                </c:pt>
                <c:pt idx="12035">
                  <c:v>8.6874563008603101</c:v>
                </c:pt>
                <c:pt idx="12036">
                  <c:v>8.6859725751681296</c:v>
                </c:pt>
                <c:pt idx="12037">
                  <c:v>8.6845014126065099</c:v>
                </c:pt>
                <c:pt idx="12038">
                  <c:v>8.6830049043788904</c:v>
                </c:pt>
                <c:pt idx="12039">
                  <c:v>8.6813161123375799</c:v>
                </c:pt>
                <c:pt idx="12040">
                  <c:v>8.6794656098825396</c:v>
                </c:pt>
                <c:pt idx="12041">
                  <c:v>8.6776119451258609</c:v>
                </c:pt>
                <c:pt idx="12042">
                  <c:v>8.6757642969394304</c:v>
                </c:pt>
                <c:pt idx="12043">
                  <c:v>8.6739292215903205</c:v>
                </c:pt>
                <c:pt idx="12044">
                  <c:v>8.6720927083547004</c:v>
                </c:pt>
                <c:pt idx="12045">
                  <c:v>8.6706309464816993</c:v>
                </c:pt>
                <c:pt idx="12046">
                  <c:v>8.6688861982120393</c:v>
                </c:pt>
                <c:pt idx="12047">
                  <c:v>8.666808578525</c:v>
                </c:pt>
                <c:pt idx="12048">
                  <c:v>8.6647355103625205</c:v>
                </c:pt>
                <c:pt idx="12049">
                  <c:v>8.6633205223431808</c:v>
                </c:pt>
                <c:pt idx="12050">
                  <c:v>8.6612217379740102</c:v>
                </c:pt>
                <c:pt idx="12051">
                  <c:v>8.6598104047062705</c:v>
                </c:pt>
                <c:pt idx="12052">
                  <c:v>8.6583567399509693</c:v>
                </c:pt>
                <c:pt idx="12053">
                  <c:v>8.6568979367765309</c:v>
                </c:pt>
                <c:pt idx="12054">
                  <c:v>8.6556538157564908</c:v>
                </c:pt>
                <c:pt idx="12055">
                  <c:v>8.6572629840201607</c:v>
                </c:pt>
                <c:pt idx="12056">
                  <c:v>8.6588797685747192</c:v>
                </c:pt>
                <c:pt idx="12057">
                  <c:v>8.6605092228330598</c:v>
                </c:pt>
                <c:pt idx="12058">
                  <c:v>8.6621531822787201</c:v>
                </c:pt>
                <c:pt idx="12059">
                  <c:v>8.6637727976563905</c:v>
                </c:pt>
                <c:pt idx="12060">
                  <c:v>8.66536503833089</c:v>
                </c:pt>
                <c:pt idx="12061">
                  <c:v>8.6669694235020902</c:v>
                </c:pt>
                <c:pt idx="12062">
                  <c:v>8.6685701222654998</c:v>
                </c:pt>
                <c:pt idx="12063">
                  <c:v>8.6702520403602108</c:v>
                </c:pt>
                <c:pt idx="12064">
                  <c:v>8.6719177620872792</c:v>
                </c:pt>
                <c:pt idx="12065">
                  <c:v>8.6735714013092196</c:v>
                </c:pt>
                <c:pt idx="12066">
                  <c:v>8.6753002044354108</c:v>
                </c:pt>
                <c:pt idx="12067">
                  <c:v>8.6770337855824007</c:v>
                </c:pt>
                <c:pt idx="12068">
                  <c:v>8.6785600996392098</c:v>
                </c:pt>
                <c:pt idx="12069">
                  <c:v>8.6800866679205999</c:v>
                </c:pt>
                <c:pt idx="12070">
                  <c:v>8.6816658230742707</c:v>
                </c:pt>
                <c:pt idx="12071">
                  <c:v>8.6831487896923196</c:v>
                </c:pt>
                <c:pt idx="12072">
                  <c:v>8.6840134868331091</c:v>
                </c:pt>
                <c:pt idx="12073">
                  <c:v>8.6849080363517608</c:v>
                </c:pt>
                <c:pt idx="12074">
                  <c:v>8.6859351309340997</c:v>
                </c:pt>
                <c:pt idx="12075">
                  <c:v>8.6868023424089706</c:v>
                </c:pt>
                <c:pt idx="12076">
                  <c:v>8.6876687669225294</c:v>
                </c:pt>
                <c:pt idx="12077">
                  <c:v>8.6884733690719393</c:v>
                </c:pt>
                <c:pt idx="12078">
                  <c:v>8.6892444425086204</c:v>
                </c:pt>
                <c:pt idx="12079">
                  <c:v>8.6900261828662</c:v>
                </c:pt>
                <c:pt idx="12080">
                  <c:v>8.6908370093693197</c:v>
                </c:pt>
                <c:pt idx="12081">
                  <c:v>8.6916413256726699</c:v>
                </c:pt>
                <c:pt idx="12082">
                  <c:v>8.6924402335956099</c:v>
                </c:pt>
                <c:pt idx="12083">
                  <c:v>8.6932392768026592</c:v>
                </c:pt>
                <c:pt idx="12084">
                  <c:v>8.6940387522838503</c:v>
                </c:pt>
                <c:pt idx="12085">
                  <c:v>8.6948257559657804</c:v>
                </c:pt>
                <c:pt idx="12086">
                  <c:v>8.6956744844024492</c:v>
                </c:pt>
                <c:pt idx="12087">
                  <c:v>8.69671856490144</c:v>
                </c:pt>
                <c:pt idx="12088">
                  <c:v>8.6976032610013494</c:v>
                </c:pt>
                <c:pt idx="12089">
                  <c:v>8.6986060880581295</c:v>
                </c:pt>
                <c:pt idx="12090">
                  <c:v>8.6994705605144809</c:v>
                </c:pt>
                <c:pt idx="12091">
                  <c:v>8.7002324806812492</c:v>
                </c:pt>
                <c:pt idx="12092">
                  <c:v>8.7010046102670806</c:v>
                </c:pt>
                <c:pt idx="12093">
                  <c:v>8.70174313686754</c:v>
                </c:pt>
                <c:pt idx="12094">
                  <c:v>8.7024936531967505</c:v>
                </c:pt>
                <c:pt idx="12095">
                  <c:v>8.7032696510244705</c:v>
                </c:pt>
                <c:pt idx="12096">
                  <c:v>8.7040231266183294</c:v>
                </c:pt>
                <c:pt idx="12097">
                  <c:v>8.7047739206488703</c:v>
                </c:pt>
                <c:pt idx="12098">
                  <c:v>8.7055097466071594</c:v>
                </c:pt>
                <c:pt idx="12099">
                  <c:v>8.7062735152402002</c:v>
                </c:pt>
                <c:pt idx="12100">
                  <c:v>8.7074898121636295</c:v>
                </c:pt>
                <c:pt idx="12101">
                  <c:v>8.7087114855202206</c:v>
                </c:pt>
                <c:pt idx="12102">
                  <c:v>8.7099380579713994</c:v>
                </c:pt>
                <c:pt idx="12103">
                  <c:v>8.7109871610333691</c:v>
                </c:pt>
                <c:pt idx="12104">
                  <c:v>8.7118381405408893</c:v>
                </c:pt>
                <c:pt idx="12105">
                  <c:v>8.7127885302421006</c:v>
                </c:pt>
                <c:pt idx="12106">
                  <c:v>8.7137584781179296</c:v>
                </c:pt>
                <c:pt idx="12107">
                  <c:v>8.7146801579055708</c:v>
                </c:pt>
                <c:pt idx="12108">
                  <c:v>8.7154255098442803</c:v>
                </c:pt>
                <c:pt idx="12109">
                  <c:v>8.7161607620468597</c:v>
                </c:pt>
                <c:pt idx="12110">
                  <c:v>8.7171371828386004</c:v>
                </c:pt>
                <c:pt idx="12111">
                  <c:v>8.7180522917579797</c:v>
                </c:pt>
                <c:pt idx="12112">
                  <c:v>8.7188978279780294</c:v>
                </c:pt>
                <c:pt idx="12113">
                  <c:v>8.7197934061622693</c:v>
                </c:pt>
                <c:pt idx="12114">
                  <c:v>8.7206337303879895</c:v>
                </c:pt>
                <c:pt idx="12115">
                  <c:v>8.7214846987014401</c:v>
                </c:pt>
                <c:pt idx="12116">
                  <c:v>8.72234249600886</c:v>
                </c:pt>
                <c:pt idx="12117">
                  <c:v>8.7232634624059102</c:v>
                </c:pt>
                <c:pt idx="12118">
                  <c:v>8.7241435445121702</c:v>
                </c:pt>
                <c:pt idx="12119">
                  <c:v>8.7250873998706098</c:v>
                </c:pt>
                <c:pt idx="12120">
                  <c:v>8.7260464464844905</c:v>
                </c:pt>
                <c:pt idx="12121">
                  <c:v>8.7268369985541892</c:v>
                </c:pt>
                <c:pt idx="12122">
                  <c:v>8.7269366792623302</c:v>
                </c:pt>
                <c:pt idx="12123">
                  <c:v>8.7272149248472193</c:v>
                </c:pt>
                <c:pt idx="12124">
                  <c:v>8.7275813533705104</c:v>
                </c:pt>
                <c:pt idx="12125">
                  <c:v>8.7279511926224895</c:v>
                </c:pt>
                <c:pt idx="12126">
                  <c:v>8.7283167188352699</c:v>
                </c:pt>
                <c:pt idx="12127">
                  <c:v>8.7286654150770602</c:v>
                </c:pt>
                <c:pt idx="12128">
                  <c:v>8.7289166357645893</c:v>
                </c:pt>
                <c:pt idx="12129">
                  <c:v>8.7291782027525002</c:v>
                </c:pt>
                <c:pt idx="12130">
                  <c:v>8.7294514273803507</c:v>
                </c:pt>
                <c:pt idx="12131">
                  <c:v>8.7297342831253797</c:v>
                </c:pt>
                <c:pt idx="12132">
                  <c:v>8.7301453172310808</c:v>
                </c:pt>
                <c:pt idx="12133">
                  <c:v>8.7305661366532394</c:v>
                </c:pt>
                <c:pt idx="12134">
                  <c:v>8.7308119058796496</c:v>
                </c:pt>
                <c:pt idx="12135">
                  <c:v>8.7311581108619798</c:v>
                </c:pt>
                <c:pt idx="12136">
                  <c:v>8.7315320647012005</c:v>
                </c:pt>
                <c:pt idx="12137">
                  <c:v>8.7319471994436704</c:v>
                </c:pt>
                <c:pt idx="12138">
                  <c:v>8.7324203304402808</c:v>
                </c:pt>
                <c:pt idx="12139">
                  <c:v>8.7329406195271009</c:v>
                </c:pt>
                <c:pt idx="12140">
                  <c:v>8.7334230745807595</c:v>
                </c:pt>
                <c:pt idx="12141">
                  <c:v>8.7337719054661491</c:v>
                </c:pt>
                <c:pt idx="12142">
                  <c:v>8.7341459621223194</c:v>
                </c:pt>
                <c:pt idx="12143">
                  <c:v>8.7345506547451297</c:v>
                </c:pt>
                <c:pt idx="12144">
                  <c:v>8.7348897940934904</c:v>
                </c:pt>
                <c:pt idx="12145">
                  <c:v>8.7346530056916691</c:v>
                </c:pt>
                <c:pt idx="12146">
                  <c:v>8.7344110143093392</c:v>
                </c:pt>
                <c:pt idx="12147">
                  <c:v>8.7340943739143508</c:v>
                </c:pt>
                <c:pt idx="12148">
                  <c:v>8.7344417967241306</c:v>
                </c:pt>
                <c:pt idx="12149">
                  <c:v>8.7347733125427105</c:v>
                </c:pt>
                <c:pt idx="12150">
                  <c:v>8.7351953916236802</c:v>
                </c:pt>
                <c:pt idx="12151">
                  <c:v>8.73568147632243</c:v>
                </c:pt>
                <c:pt idx="12152">
                  <c:v>8.7361792335111499</c:v>
                </c:pt>
                <c:pt idx="12153">
                  <c:v>8.7366321411478491</c:v>
                </c:pt>
                <c:pt idx="12154">
                  <c:v>8.7368998963186009</c:v>
                </c:pt>
                <c:pt idx="12155">
                  <c:v>8.7370658261967602</c:v>
                </c:pt>
                <c:pt idx="12156">
                  <c:v>8.7371707000971401</c:v>
                </c:pt>
                <c:pt idx="12157">
                  <c:v>8.7372513535560792</c:v>
                </c:pt>
                <c:pt idx="12158">
                  <c:v>8.7373286213381292</c:v>
                </c:pt>
                <c:pt idx="12159">
                  <c:v>8.7374107286836402</c:v>
                </c:pt>
                <c:pt idx="12160">
                  <c:v>8.7375225901321691</c:v>
                </c:pt>
                <c:pt idx="12161">
                  <c:v>8.7376775569207901</c:v>
                </c:pt>
                <c:pt idx="12162">
                  <c:v>8.7378212694087392</c:v>
                </c:pt>
                <c:pt idx="12163">
                  <c:v>8.7380912685440997</c:v>
                </c:pt>
                <c:pt idx="12164">
                  <c:v>8.7383487785409102</c:v>
                </c:pt>
                <c:pt idx="12165">
                  <c:v>8.7385406982641705</c:v>
                </c:pt>
                <c:pt idx="12166">
                  <c:v>8.7388361100944607</c:v>
                </c:pt>
                <c:pt idx="12167">
                  <c:v>8.7391066834209994</c:v>
                </c:pt>
                <c:pt idx="12168">
                  <c:v>8.7392833342473004</c:v>
                </c:pt>
                <c:pt idx="12169">
                  <c:v>8.7394464150315994</c:v>
                </c:pt>
                <c:pt idx="12170">
                  <c:v>8.7395987817803498</c:v>
                </c:pt>
                <c:pt idx="12171">
                  <c:v>8.7398408159624399</c:v>
                </c:pt>
                <c:pt idx="12172">
                  <c:v>8.7400426785337402</c:v>
                </c:pt>
                <c:pt idx="12173">
                  <c:v>8.7402030695372197</c:v>
                </c:pt>
                <c:pt idx="12174">
                  <c:v>8.7403575020414692</c:v>
                </c:pt>
                <c:pt idx="12175">
                  <c:v>8.7405801930865206</c:v>
                </c:pt>
                <c:pt idx="12176">
                  <c:v>8.7407966144056104</c:v>
                </c:pt>
                <c:pt idx="12177">
                  <c:v>8.7410200163607605</c:v>
                </c:pt>
                <c:pt idx="12178">
                  <c:v>8.7412243147957192</c:v>
                </c:pt>
                <c:pt idx="12179">
                  <c:v>8.7408784137555902</c:v>
                </c:pt>
                <c:pt idx="12180">
                  <c:v>8.7411942492953507</c:v>
                </c:pt>
                <c:pt idx="12181">
                  <c:v>8.7414783111618899</c:v>
                </c:pt>
                <c:pt idx="12182">
                  <c:v>8.7417750730636996</c:v>
                </c:pt>
                <c:pt idx="12183">
                  <c:v>8.7420608401260491</c:v>
                </c:pt>
                <c:pt idx="12184">
                  <c:v>8.7423575046369209</c:v>
                </c:pt>
                <c:pt idx="12185">
                  <c:v>8.74264670820655</c:v>
                </c:pt>
                <c:pt idx="12186">
                  <c:v>8.7429338153249407</c:v>
                </c:pt>
                <c:pt idx="12187">
                  <c:v>8.7432330115011094</c:v>
                </c:pt>
                <c:pt idx="12188">
                  <c:v>8.7433878342089706</c:v>
                </c:pt>
                <c:pt idx="12189">
                  <c:v>8.7436063504973909</c:v>
                </c:pt>
                <c:pt idx="12190">
                  <c:v>8.7440575660936197</c:v>
                </c:pt>
                <c:pt idx="12191">
                  <c:v>8.7445173424707399</c:v>
                </c:pt>
                <c:pt idx="12192">
                  <c:v>8.7448205968380996</c:v>
                </c:pt>
                <c:pt idx="12193">
                  <c:v>8.7452610121426293</c:v>
                </c:pt>
                <c:pt idx="12194">
                  <c:v>8.7457124062558194</c:v>
                </c:pt>
                <c:pt idx="12195">
                  <c:v>8.7461361501636894</c:v>
                </c:pt>
                <c:pt idx="12196">
                  <c:v>8.7462297979978203</c:v>
                </c:pt>
                <c:pt idx="12197">
                  <c:v>8.7460522655566209</c:v>
                </c:pt>
                <c:pt idx="12198">
                  <c:v>8.7461986800110001</c:v>
                </c:pt>
                <c:pt idx="12199">
                  <c:v>8.7456912085295002</c:v>
                </c:pt>
                <c:pt idx="12200">
                  <c:v>8.7451126716819303</c:v>
                </c:pt>
                <c:pt idx="12201">
                  <c:v>8.7444978780244895</c:v>
                </c:pt>
                <c:pt idx="12202">
                  <c:v>8.7438647083914507</c:v>
                </c:pt>
                <c:pt idx="12203">
                  <c:v>8.7433033446273392</c:v>
                </c:pt>
                <c:pt idx="12204">
                  <c:v>8.7427321815124106</c:v>
                </c:pt>
                <c:pt idx="12205">
                  <c:v>8.7421648082875603</c:v>
                </c:pt>
                <c:pt idx="12206">
                  <c:v>8.74161028423819</c:v>
                </c:pt>
                <c:pt idx="12207">
                  <c:v>8.74103999851169</c:v>
                </c:pt>
                <c:pt idx="12208">
                  <c:v>8.7407304038503302</c:v>
                </c:pt>
                <c:pt idx="12209">
                  <c:v>8.7404144933189496</c:v>
                </c:pt>
                <c:pt idx="12210">
                  <c:v>8.7401033443354592</c:v>
                </c:pt>
                <c:pt idx="12211">
                  <c:v>8.7398146100043803</c:v>
                </c:pt>
                <c:pt idx="12212">
                  <c:v>8.73953039426641</c:v>
                </c:pt>
                <c:pt idx="12213">
                  <c:v>8.7393035953799902</c:v>
                </c:pt>
                <c:pt idx="12214">
                  <c:v>8.7390737173609008</c:v>
                </c:pt>
                <c:pt idx="12215">
                  <c:v>8.7388080914822108</c:v>
                </c:pt>
                <c:pt idx="12216">
                  <c:v>8.7386919331646595</c:v>
                </c:pt>
                <c:pt idx="12217">
                  <c:v>8.7383236731220997</c:v>
                </c:pt>
                <c:pt idx="12218">
                  <c:v>8.7379488274907509</c:v>
                </c:pt>
                <c:pt idx="12219">
                  <c:v>8.7375888532005597</c:v>
                </c:pt>
                <c:pt idx="12220">
                  <c:v>8.7374669368467401</c:v>
                </c:pt>
                <c:pt idx="12221">
                  <c:v>8.7352760039889397</c:v>
                </c:pt>
                <c:pt idx="12222">
                  <c:v>8.7330899719887807</c:v>
                </c:pt>
                <c:pt idx="12223">
                  <c:v>8.7308939390942708</c:v>
                </c:pt>
                <c:pt idx="12224">
                  <c:v>8.7286301626002398</c:v>
                </c:pt>
                <c:pt idx="12225">
                  <c:v>8.7264711624975302</c:v>
                </c:pt>
                <c:pt idx="12226">
                  <c:v>8.7244526044052808</c:v>
                </c:pt>
                <c:pt idx="12227">
                  <c:v>8.7223447122746194</c:v>
                </c:pt>
                <c:pt idx="12228">
                  <c:v>8.7203378056294198</c:v>
                </c:pt>
                <c:pt idx="12229">
                  <c:v>8.7183357981040803</c:v>
                </c:pt>
                <c:pt idx="12230">
                  <c:v>8.7163329880887002</c:v>
                </c:pt>
                <c:pt idx="12231">
                  <c:v>8.7158265719255699</c:v>
                </c:pt>
                <c:pt idx="12232">
                  <c:v>8.7150054570261393</c:v>
                </c:pt>
                <c:pt idx="12233">
                  <c:v>8.7127874114961195</c:v>
                </c:pt>
                <c:pt idx="12234">
                  <c:v>8.7125433557380205</c:v>
                </c:pt>
                <c:pt idx="12235">
                  <c:v>8.7102584913561998</c:v>
                </c:pt>
                <c:pt idx="12236">
                  <c:v>8.7085160077940795</c:v>
                </c:pt>
                <c:pt idx="12237">
                  <c:v>8.7066461780290698</c:v>
                </c:pt>
                <c:pt idx="12238">
                  <c:v>8.7048409842922201</c:v>
                </c:pt>
                <c:pt idx="12239">
                  <c:v>8.7024967978177692</c:v>
                </c:pt>
                <c:pt idx="12240">
                  <c:v>8.6998454429365406</c:v>
                </c:pt>
                <c:pt idx="12241">
                  <c:v>8.6972445200739692</c:v>
                </c:pt>
                <c:pt idx="12242">
                  <c:v>8.6946138833256406</c:v>
                </c:pt>
                <c:pt idx="12243">
                  <c:v>8.6923453313455301</c:v>
                </c:pt>
                <c:pt idx="12244">
                  <c:v>8.6901100241978693</c:v>
                </c:pt>
                <c:pt idx="12245">
                  <c:v>8.6878973194931692</c:v>
                </c:pt>
                <c:pt idx="12246">
                  <c:v>8.6857123502977203</c:v>
                </c:pt>
                <c:pt idx="12247">
                  <c:v>8.6835276828861794</c:v>
                </c:pt>
                <c:pt idx="12248">
                  <c:v>8.6810527086185498</c:v>
                </c:pt>
                <c:pt idx="12249">
                  <c:v>8.6789678615213806</c:v>
                </c:pt>
                <c:pt idx="12250">
                  <c:v>8.6768910075306191</c:v>
                </c:pt>
                <c:pt idx="12251">
                  <c:v>8.6748366897446694</c:v>
                </c:pt>
                <c:pt idx="12252">
                  <c:v>8.6725007911074794</c:v>
                </c:pt>
                <c:pt idx="12253">
                  <c:v>8.67018042803147</c:v>
                </c:pt>
                <c:pt idx="12254">
                  <c:v>8.6678640368998696</c:v>
                </c:pt>
                <c:pt idx="12255">
                  <c:v>8.6660164118840495</c:v>
                </c:pt>
                <c:pt idx="12256">
                  <c:v>8.6641907110644691</c:v>
                </c:pt>
                <c:pt idx="12257">
                  <c:v>8.6624026431633592</c:v>
                </c:pt>
                <c:pt idx="12258">
                  <c:v>8.6605308848800302</c:v>
                </c:pt>
                <c:pt idx="12259">
                  <c:v>8.6586606983026009</c:v>
                </c:pt>
                <c:pt idx="12260">
                  <c:v>8.6567709828056891</c:v>
                </c:pt>
                <c:pt idx="12261">
                  <c:v>8.6548760429194704</c:v>
                </c:pt>
                <c:pt idx="12262">
                  <c:v>8.6527042385038992</c:v>
                </c:pt>
                <c:pt idx="12263">
                  <c:v>8.6505291399800992</c:v>
                </c:pt>
                <c:pt idx="12264">
                  <c:v>8.6483528146870796</c:v>
                </c:pt>
                <c:pt idx="12265">
                  <c:v>8.6460997612611301</c:v>
                </c:pt>
                <c:pt idx="12266">
                  <c:v>8.6438736391691702</c:v>
                </c:pt>
                <c:pt idx="12267">
                  <c:v>8.6415656044939304</c:v>
                </c:pt>
                <c:pt idx="12268">
                  <c:v>8.6392030237022102</c:v>
                </c:pt>
                <c:pt idx="12269">
                  <c:v>8.6368476778290599</c:v>
                </c:pt>
                <c:pt idx="12270">
                  <c:v>8.6345807051717802</c:v>
                </c:pt>
                <c:pt idx="12271">
                  <c:v>8.6323419622531592</c:v>
                </c:pt>
                <c:pt idx="12272">
                  <c:v>8.6301152008177304</c:v>
                </c:pt>
                <c:pt idx="12273">
                  <c:v>8.6278855561412406</c:v>
                </c:pt>
                <c:pt idx="12274">
                  <c:v>8.6256582356050107</c:v>
                </c:pt>
                <c:pt idx="12275">
                  <c:v>8.6233199705257597</c:v>
                </c:pt>
                <c:pt idx="12276">
                  <c:v>8.6211156956416808</c:v>
                </c:pt>
                <c:pt idx="12277">
                  <c:v>8.6188520507450104</c:v>
                </c:pt>
                <c:pt idx="12278">
                  <c:v>8.6164901687670206</c:v>
                </c:pt>
                <c:pt idx="12279">
                  <c:v>8.6142091796809304</c:v>
                </c:pt>
                <c:pt idx="12280">
                  <c:v>8.6120508075162903</c:v>
                </c:pt>
                <c:pt idx="12281">
                  <c:v>8.6097818608049206</c:v>
                </c:pt>
                <c:pt idx="12282">
                  <c:v>8.6075293623216993</c:v>
                </c:pt>
                <c:pt idx="12283">
                  <c:v>8.6050778796305796</c:v>
                </c:pt>
                <c:pt idx="12284">
                  <c:v>8.6028178772337096</c:v>
                </c:pt>
                <c:pt idx="12285">
                  <c:v>8.6009899613640606</c:v>
                </c:pt>
                <c:pt idx="12286">
                  <c:v>8.5991508403018795</c:v>
                </c:pt>
                <c:pt idx="12287">
                  <c:v>8.5968308185381499</c:v>
                </c:pt>
                <c:pt idx="12288">
                  <c:v>8.5944894000277099</c:v>
                </c:pt>
                <c:pt idx="12289">
                  <c:v>8.5921232149730393</c:v>
                </c:pt>
                <c:pt idx="12290">
                  <c:v>8.5902810668022997</c:v>
                </c:pt>
                <c:pt idx="12291">
                  <c:v>8.5880726370725302</c:v>
                </c:pt>
                <c:pt idx="12292">
                  <c:v>8.5858783902316098</c:v>
                </c:pt>
                <c:pt idx="12293">
                  <c:v>8.5837038835948096</c:v>
                </c:pt>
                <c:pt idx="12294">
                  <c:v>8.5815308110225192</c:v>
                </c:pt>
                <c:pt idx="12295">
                  <c:v>8.5793178066977802</c:v>
                </c:pt>
                <c:pt idx="12296">
                  <c:v>8.5771070721102802</c:v>
                </c:pt>
                <c:pt idx="12297">
                  <c:v>8.5749189479552008</c:v>
                </c:pt>
                <c:pt idx="12298">
                  <c:v>8.5728806738300793</c:v>
                </c:pt>
                <c:pt idx="12299">
                  <c:v>8.5708564544008006</c:v>
                </c:pt>
                <c:pt idx="12300">
                  <c:v>8.56879271974468</c:v>
                </c:pt>
                <c:pt idx="12301">
                  <c:v>8.5667134892806498</c:v>
                </c:pt>
                <c:pt idx="12302">
                  <c:v>8.5646169154467007</c:v>
                </c:pt>
                <c:pt idx="12303">
                  <c:v>8.5625174210068202</c:v>
                </c:pt>
                <c:pt idx="12304">
                  <c:v>8.5605493900097205</c:v>
                </c:pt>
                <c:pt idx="12305">
                  <c:v>8.5591350690193</c:v>
                </c:pt>
                <c:pt idx="12306">
                  <c:v>8.5576613921523403</c:v>
                </c:pt>
                <c:pt idx="12307">
                  <c:v>8.5569203275743</c:v>
                </c:pt>
                <c:pt idx="12308">
                  <c:v>8.5561827293435098</c:v>
                </c:pt>
                <c:pt idx="12309">
                  <c:v>8.5554544379457607</c:v>
                </c:pt>
                <c:pt idx="12310">
                  <c:v>8.5548910199778696</c:v>
                </c:pt>
                <c:pt idx="12311">
                  <c:v>8.5541273846910197</c:v>
                </c:pt>
                <c:pt idx="12312">
                  <c:v>8.5533568800887796</c:v>
                </c:pt>
                <c:pt idx="12313">
                  <c:v>8.5525995325892694</c:v>
                </c:pt>
                <c:pt idx="12314">
                  <c:v>8.5518343606115401</c:v>
                </c:pt>
                <c:pt idx="12315">
                  <c:v>8.55111899114174</c:v>
                </c:pt>
                <c:pt idx="12316">
                  <c:v>8.5504231132647792</c:v>
                </c:pt>
                <c:pt idx="12317">
                  <c:v>8.5495175800305692</c:v>
                </c:pt>
                <c:pt idx="12318">
                  <c:v>8.5486618193311301</c:v>
                </c:pt>
                <c:pt idx="12319">
                  <c:v>8.5479908706818701</c:v>
                </c:pt>
                <c:pt idx="12320">
                  <c:v>8.5473744466871597</c:v>
                </c:pt>
                <c:pt idx="12321">
                  <c:v>8.5460789606004397</c:v>
                </c:pt>
                <c:pt idx="12322">
                  <c:v>8.5447029717268705</c:v>
                </c:pt>
                <c:pt idx="12323">
                  <c:v>8.5433361000770702</c:v>
                </c:pt>
                <c:pt idx="12324">
                  <c:v>8.5418751548038401</c:v>
                </c:pt>
                <c:pt idx="12325">
                  <c:v>8.5403783845780605</c:v>
                </c:pt>
                <c:pt idx="12326">
                  <c:v>8.5386785467280699</c:v>
                </c:pt>
                <c:pt idx="12327">
                  <c:v>8.5370029272127201</c:v>
                </c:pt>
                <c:pt idx="12328">
                  <c:v>8.5352561738090298</c:v>
                </c:pt>
                <c:pt idx="12329">
                  <c:v>8.5335202850178096</c:v>
                </c:pt>
                <c:pt idx="12330">
                  <c:v>8.5318132966115705</c:v>
                </c:pt>
                <c:pt idx="12331">
                  <c:v>8.5300906668462204</c:v>
                </c:pt>
                <c:pt idx="12332">
                  <c:v>8.5284479079582898</c:v>
                </c:pt>
                <c:pt idx="12333">
                  <c:v>8.5268162800025493</c:v>
                </c:pt>
                <c:pt idx="12334">
                  <c:v>8.5251506020055707</c:v>
                </c:pt>
                <c:pt idx="12335">
                  <c:v>8.5232353429161307</c:v>
                </c:pt>
                <c:pt idx="12336">
                  <c:v>8.5213302591171107</c:v>
                </c:pt>
                <c:pt idx="12337">
                  <c:v>8.51945895284104</c:v>
                </c:pt>
                <c:pt idx="12338">
                  <c:v>8.5174914601638108</c:v>
                </c:pt>
                <c:pt idx="12339">
                  <c:v>8.5155472850364191</c:v>
                </c:pt>
                <c:pt idx="12340">
                  <c:v>8.5136017504852504</c:v>
                </c:pt>
                <c:pt idx="12341">
                  <c:v>8.51166975701741</c:v>
                </c:pt>
                <c:pt idx="12342">
                  <c:v>8.5099223075813502</c:v>
                </c:pt>
                <c:pt idx="12343">
                  <c:v>8.5082162456041601</c:v>
                </c:pt>
                <c:pt idx="12344">
                  <c:v>8.5065047453707407</c:v>
                </c:pt>
                <c:pt idx="12345">
                  <c:v>8.5047516037913393</c:v>
                </c:pt>
                <c:pt idx="12346">
                  <c:v>8.5029175107528996</c:v>
                </c:pt>
                <c:pt idx="12347">
                  <c:v>8.50103925915103</c:v>
                </c:pt>
                <c:pt idx="12348">
                  <c:v>8.4992383517448093</c:v>
                </c:pt>
                <c:pt idx="12349">
                  <c:v>8.4974814234272902</c:v>
                </c:pt>
                <c:pt idx="12350">
                  <c:v>8.4957335451065994</c:v>
                </c:pt>
                <c:pt idx="12351">
                  <c:v>8.4940251843654409</c:v>
                </c:pt>
                <c:pt idx="12352">
                  <c:v>8.4923567279552703</c:v>
                </c:pt>
                <c:pt idx="12353">
                  <c:v>8.4897711985567295</c:v>
                </c:pt>
                <c:pt idx="12354">
                  <c:v>8.4876395861143799</c:v>
                </c:pt>
                <c:pt idx="12355">
                  <c:v>8.4859483231777002</c:v>
                </c:pt>
                <c:pt idx="12356">
                  <c:v>8.4842075167816304</c:v>
                </c:pt>
                <c:pt idx="12357">
                  <c:v>8.48241171542508</c:v>
                </c:pt>
                <c:pt idx="12358">
                  <c:v>8.4803968862725405</c:v>
                </c:pt>
                <c:pt idx="12359">
                  <c:v>8.4784175504124306</c:v>
                </c:pt>
                <c:pt idx="12360">
                  <c:v>8.4764318328016497</c:v>
                </c:pt>
                <c:pt idx="12361">
                  <c:v>8.4744435472442792</c:v>
                </c:pt>
                <c:pt idx="12362">
                  <c:v>8.4724634776332906</c:v>
                </c:pt>
                <c:pt idx="12363">
                  <c:v>8.4704904822518099</c:v>
                </c:pt>
                <c:pt idx="12364">
                  <c:v>8.4683568256442499</c:v>
                </c:pt>
                <c:pt idx="12365">
                  <c:v>8.4663495638850303</c:v>
                </c:pt>
                <c:pt idx="12366">
                  <c:v>8.4643306853348594</c:v>
                </c:pt>
                <c:pt idx="12367">
                  <c:v>8.4622063190509795</c:v>
                </c:pt>
                <c:pt idx="12368">
                  <c:v>8.4601320037083099</c:v>
                </c:pt>
                <c:pt idx="12369">
                  <c:v>8.4580754063732098</c:v>
                </c:pt>
                <c:pt idx="12370">
                  <c:v>8.4560181778600292</c:v>
                </c:pt>
                <c:pt idx="12371">
                  <c:v>8.4539641318168801</c:v>
                </c:pt>
                <c:pt idx="12372">
                  <c:v>8.4519094524945793</c:v>
                </c:pt>
                <c:pt idx="12373">
                  <c:v>8.4498667885906507</c:v>
                </c:pt>
                <c:pt idx="12374">
                  <c:v>8.4476540982449109</c:v>
                </c:pt>
                <c:pt idx="12375">
                  <c:v>8.4454211010484403</c:v>
                </c:pt>
                <c:pt idx="12376">
                  <c:v>8.4431596115949006</c:v>
                </c:pt>
                <c:pt idx="12377">
                  <c:v>8.4408517482212702</c:v>
                </c:pt>
                <c:pt idx="12378">
                  <c:v>8.4385423831164204</c:v>
                </c:pt>
                <c:pt idx="12379">
                  <c:v>8.4362093882860592</c:v>
                </c:pt>
                <c:pt idx="12380">
                  <c:v>8.4339431927789104</c:v>
                </c:pt>
                <c:pt idx="12381">
                  <c:v>8.4316013245424202</c:v>
                </c:pt>
                <c:pt idx="12382">
                  <c:v>8.4293378845395708</c:v>
                </c:pt>
                <c:pt idx="12383">
                  <c:v>8.4271478879980304</c:v>
                </c:pt>
                <c:pt idx="12384">
                  <c:v>8.4249516203573194</c:v>
                </c:pt>
                <c:pt idx="12385">
                  <c:v>8.4227557169020102</c:v>
                </c:pt>
                <c:pt idx="12386">
                  <c:v>8.4205570774941396</c:v>
                </c:pt>
                <c:pt idx="12387">
                  <c:v>8.4183278088917302</c:v>
                </c:pt>
                <c:pt idx="12388">
                  <c:v>8.4160832458864707</c:v>
                </c:pt>
                <c:pt idx="12389">
                  <c:v>8.4138704607819097</c:v>
                </c:pt>
                <c:pt idx="12390">
                  <c:v>8.4105582432507102</c:v>
                </c:pt>
                <c:pt idx="12391">
                  <c:v>8.4072483192051095</c:v>
                </c:pt>
                <c:pt idx="12392">
                  <c:v>8.4040532475948506</c:v>
                </c:pt>
                <c:pt idx="12393">
                  <c:v>8.4009354314262499</c:v>
                </c:pt>
                <c:pt idx="12394">
                  <c:v>8.3978308104063508</c:v>
                </c:pt>
                <c:pt idx="12395">
                  <c:v>8.3948335888105703</c:v>
                </c:pt>
                <c:pt idx="12396">
                  <c:v>8.3914128336186398</c:v>
                </c:pt>
                <c:pt idx="12397">
                  <c:v>8.3885314198898406</c:v>
                </c:pt>
                <c:pt idx="12398">
                  <c:v>8.3856624985606203</c:v>
                </c:pt>
                <c:pt idx="12399">
                  <c:v>8.3828062964516796</c:v>
                </c:pt>
                <c:pt idx="12400">
                  <c:v>8.37988071481562</c:v>
                </c:pt>
                <c:pt idx="12401">
                  <c:v>8.3769292386113108</c:v>
                </c:pt>
                <c:pt idx="12402">
                  <c:v>8.3741150047346196</c:v>
                </c:pt>
                <c:pt idx="12403">
                  <c:v>8.3712934062769495</c:v>
                </c:pt>
                <c:pt idx="12404">
                  <c:v>8.3683519177369003</c:v>
                </c:pt>
                <c:pt idx="12405">
                  <c:v>8.3653428825549607</c:v>
                </c:pt>
                <c:pt idx="12406">
                  <c:v>8.3621879851261802</c:v>
                </c:pt>
                <c:pt idx="12407">
                  <c:v>8.3590402078199606</c:v>
                </c:pt>
                <c:pt idx="12408">
                  <c:v>8.3559244938693809</c:v>
                </c:pt>
                <c:pt idx="12409">
                  <c:v>8.3532618642670808</c:v>
                </c:pt>
                <c:pt idx="12410">
                  <c:v>8.3505743347858097</c:v>
                </c:pt>
                <c:pt idx="12411">
                  <c:v>8.3478533481302897</c:v>
                </c:pt>
                <c:pt idx="12412">
                  <c:v>8.3451394112384403</c:v>
                </c:pt>
                <c:pt idx="12413">
                  <c:v>8.3424061358276909</c:v>
                </c:pt>
                <c:pt idx="12414">
                  <c:v>8.33967615282209</c:v>
                </c:pt>
                <c:pt idx="12415">
                  <c:v>8.3377018686496704</c:v>
                </c:pt>
                <c:pt idx="12416">
                  <c:v>8.3354822237409198</c:v>
                </c:pt>
                <c:pt idx="12417">
                  <c:v>8.3332858262521103</c:v>
                </c:pt>
                <c:pt idx="12418">
                  <c:v>8.3310987360861901</c:v>
                </c:pt>
                <c:pt idx="12419">
                  <c:v>8.3289131804745296</c:v>
                </c:pt>
                <c:pt idx="12420">
                  <c:v>8.3267457308473194</c:v>
                </c:pt>
                <c:pt idx="12421">
                  <c:v>8.3247440687379601</c:v>
                </c:pt>
                <c:pt idx="12422">
                  <c:v>8.3216643837295301</c:v>
                </c:pt>
                <c:pt idx="12423">
                  <c:v>8.3185796252119797</c:v>
                </c:pt>
                <c:pt idx="12424">
                  <c:v>8.3155125602801103</c:v>
                </c:pt>
                <c:pt idx="12425">
                  <c:v>8.3124479292050708</c:v>
                </c:pt>
                <c:pt idx="12426">
                  <c:v>8.3093667762957999</c:v>
                </c:pt>
                <c:pt idx="12427">
                  <c:v>8.30630678448005</c:v>
                </c:pt>
                <c:pt idx="12428">
                  <c:v>8.3032464754138999</c:v>
                </c:pt>
                <c:pt idx="12429">
                  <c:v>8.2996296555348401</c:v>
                </c:pt>
                <c:pt idx="12430">
                  <c:v>8.2973453422572891</c:v>
                </c:pt>
                <c:pt idx="12431">
                  <c:v>8.2947608675414699</c:v>
                </c:pt>
                <c:pt idx="12432">
                  <c:v>8.2916766782944098</c:v>
                </c:pt>
                <c:pt idx="12433">
                  <c:v>8.2886305900397304</c:v>
                </c:pt>
                <c:pt idx="12434">
                  <c:v>8.2861739781666</c:v>
                </c:pt>
                <c:pt idx="12435">
                  <c:v>8.2837630608071606</c:v>
                </c:pt>
                <c:pt idx="12436">
                  <c:v>8.2812336693309092</c:v>
                </c:pt>
                <c:pt idx="12437">
                  <c:v>8.2770006937873006</c:v>
                </c:pt>
                <c:pt idx="12438">
                  <c:v>8.2727559895918699</c:v>
                </c:pt>
                <c:pt idx="12439">
                  <c:v>8.2684885303548405</c:v>
                </c:pt>
                <c:pt idx="12440">
                  <c:v>8.2642353887528994</c:v>
                </c:pt>
                <c:pt idx="12441">
                  <c:v>8.2604151971463793</c:v>
                </c:pt>
                <c:pt idx="12442">
                  <c:v>8.25665906233505</c:v>
                </c:pt>
                <c:pt idx="12443">
                  <c:v>8.2529203514551508</c:v>
                </c:pt>
                <c:pt idx="12444">
                  <c:v>8.24910834475717</c:v>
                </c:pt>
                <c:pt idx="12445">
                  <c:v>8.2453107787355098</c:v>
                </c:pt>
                <c:pt idx="12446">
                  <c:v>8.2415142975987408</c:v>
                </c:pt>
                <c:pt idx="12447">
                  <c:v>8.2377026903292396</c:v>
                </c:pt>
                <c:pt idx="12448">
                  <c:v>8.2338671825607506</c:v>
                </c:pt>
                <c:pt idx="12449">
                  <c:v>8.2299675158699994</c:v>
                </c:pt>
                <c:pt idx="12450">
                  <c:v>8.2261840215678301</c:v>
                </c:pt>
                <c:pt idx="12451">
                  <c:v>8.2223556747039392</c:v>
                </c:pt>
                <c:pt idx="12452">
                  <c:v>8.2183725409311403</c:v>
                </c:pt>
                <c:pt idx="12453">
                  <c:v>8.2145854945932193</c:v>
                </c:pt>
                <c:pt idx="12454">
                  <c:v>8.2101318894191593</c:v>
                </c:pt>
                <c:pt idx="12455">
                  <c:v>8.2058367934620708</c:v>
                </c:pt>
                <c:pt idx="12456">
                  <c:v>8.2015565837502091</c:v>
                </c:pt>
                <c:pt idx="12457">
                  <c:v>8.1972876824724796</c:v>
                </c:pt>
                <c:pt idx="12458">
                  <c:v>8.1930818249275497</c:v>
                </c:pt>
                <c:pt idx="12459">
                  <c:v>8.1888616427530092</c:v>
                </c:pt>
                <c:pt idx="12460">
                  <c:v>8.1846540015089797</c:v>
                </c:pt>
                <c:pt idx="12461">
                  <c:v>8.1803133484561403</c:v>
                </c:pt>
                <c:pt idx="12462">
                  <c:v>8.1760061311664298</c:v>
                </c:pt>
                <c:pt idx="12463">
                  <c:v>8.1716924353406597</c:v>
                </c:pt>
                <c:pt idx="12464">
                  <c:v>8.16739537229485</c:v>
                </c:pt>
                <c:pt idx="12465">
                  <c:v>8.1632787867961003</c:v>
                </c:pt>
                <c:pt idx="12466">
                  <c:v>8.1591717881104397</c:v>
                </c:pt>
                <c:pt idx="12467">
                  <c:v>8.1549561489896796</c:v>
                </c:pt>
                <c:pt idx="12468">
                  <c:v>8.1507273607054191</c:v>
                </c:pt>
                <c:pt idx="12469">
                  <c:v>8.1464609576621605</c:v>
                </c:pt>
                <c:pt idx="12470">
                  <c:v>8.1422073493598397</c:v>
                </c:pt>
                <c:pt idx="12471">
                  <c:v>8.1382624851380907</c:v>
                </c:pt>
                <c:pt idx="12472">
                  <c:v>8.1344044174025303</c:v>
                </c:pt>
                <c:pt idx="12473">
                  <c:v>8.1305866116924097</c:v>
                </c:pt>
                <c:pt idx="12474">
                  <c:v>8.1267823582047605</c:v>
                </c:pt>
                <c:pt idx="12475">
                  <c:v>8.1231142172876307</c:v>
                </c:pt>
                <c:pt idx="12476">
                  <c:v>8.1192671489289303</c:v>
                </c:pt>
                <c:pt idx="12477">
                  <c:v>8.1159577312953299</c:v>
                </c:pt>
                <c:pt idx="12478">
                  <c:v>8.1126675187350994</c:v>
                </c:pt>
                <c:pt idx="12479">
                  <c:v>8.1093888803645093</c:v>
                </c:pt>
                <c:pt idx="12480">
                  <c:v>8.1061083525908799</c:v>
                </c:pt>
                <c:pt idx="12481">
                  <c:v>8.1029909401537701</c:v>
                </c:pt>
                <c:pt idx="12482">
                  <c:v>8.0999021828322793</c:v>
                </c:pt>
                <c:pt idx="12483">
                  <c:v>8.0972603211854199</c:v>
                </c:pt>
                <c:pt idx="12484">
                  <c:v>8.0947579486944505</c:v>
                </c:pt>
                <c:pt idx="12485">
                  <c:v>8.0921300899994009</c:v>
                </c:pt>
                <c:pt idx="12486">
                  <c:v>8.08960142790764</c:v>
                </c:pt>
                <c:pt idx="12487">
                  <c:v>8.0872434867417304</c:v>
                </c:pt>
                <c:pt idx="12488">
                  <c:v>8.0848846038727995</c:v>
                </c:pt>
                <c:pt idx="12489">
                  <c:v>8.0825601832072191</c:v>
                </c:pt>
                <c:pt idx="12490">
                  <c:v>8.0802563952140503</c:v>
                </c:pt>
                <c:pt idx="12491">
                  <c:v>8.0780328551681198</c:v>
                </c:pt>
                <c:pt idx="12492">
                  <c:v>8.0757799879265004</c:v>
                </c:pt>
                <c:pt idx="12493">
                  <c:v>8.0730810034216098</c:v>
                </c:pt>
                <c:pt idx="12494">
                  <c:v>8.0703821231823305</c:v>
                </c:pt>
                <c:pt idx="12495">
                  <c:v>8.0682574934675202</c:v>
                </c:pt>
                <c:pt idx="12496">
                  <c:v>8.0661348668031394</c:v>
                </c:pt>
                <c:pt idx="12497">
                  <c:v>8.0634191425336805</c:v>
                </c:pt>
                <c:pt idx="12498">
                  <c:v>8.06008465515316</c:v>
                </c:pt>
                <c:pt idx="12499">
                  <c:v>8.0567687094307701</c:v>
                </c:pt>
                <c:pt idx="12500">
                  <c:v>8.0534804495547601</c:v>
                </c:pt>
                <c:pt idx="12501">
                  <c:v>8.05048004602655</c:v>
                </c:pt>
                <c:pt idx="12502">
                  <c:v>8.0471810422458194</c:v>
                </c:pt>
                <c:pt idx="12503">
                  <c:v>8.0438764498551194</c:v>
                </c:pt>
                <c:pt idx="12504">
                  <c:v>8.0405310005586497</c:v>
                </c:pt>
                <c:pt idx="12505">
                  <c:v>8.0371799422871693</c:v>
                </c:pt>
                <c:pt idx="12506">
                  <c:v>8.03378786845375</c:v>
                </c:pt>
                <c:pt idx="12507">
                  <c:v>8.0303920967114895</c:v>
                </c:pt>
                <c:pt idx="12508">
                  <c:v>8.0269934466551796</c:v>
                </c:pt>
                <c:pt idx="12509">
                  <c:v>8.0233226108954394</c:v>
                </c:pt>
                <c:pt idx="12510">
                  <c:v>8.0199488781985497</c:v>
                </c:pt>
                <c:pt idx="12511">
                  <c:v>8.0173139778276692</c:v>
                </c:pt>
                <c:pt idx="12512">
                  <c:v>8.0146877241309706</c:v>
                </c:pt>
                <c:pt idx="12513">
                  <c:v>8.0121028313876597</c:v>
                </c:pt>
                <c:pt idx="12514">
                  <c:v>8.0094738171776392</c:v>
                </c:pt>
                <c:pt idx="12515">
                  <c:v>8.0066506066781393</c:v>
                </c:pt>
                <c:pt idx="12516">
                  <c:v>8.0042070958617799</c:v>
                </c:pt>
                <c:pt idx="12517">
                  <c:v>8.00176558628932</c:v>
                </c:pt>
                <c:pt idx="12518">
                  <c:v>7.9988893015887497</c:v>
                </c:pt>
                <c:pt idx="12519">
                  <c:v>7.9960064176577896</c:v>
                </c:pt>
                <c:pt idx="12520">
                  <c:v>7.9932957917748704</c:v>
                </c:pt>
                <c:pt idx="12521">
                  <c:v>7.9904855280175697</c:v>
                </c:pt>
                <c:pt idx="12522">
                  <c:v>7.9877385380920902</c:v>
                </c:pt>
                <c:pt idx="12523">
                  <c:v>7.98506950183525</c:v>
                </c:pt>
                <c:pt idx="12524">
                  <c:v>7.9818624080078102</c:v>
                </c:pt>
                <c:pt idx="12525">
                  <c:v>7.978632733845</c:v>
                </c:pt>
                <c:pt idx="12526">
                  <c:v>7.9754875487597996</c:v>
                </c:pt>
                <c:pt idx="12527">
                  <c:v>7.9723502489077704</c:v>
                </c:pt>
                <c:pt idx="12528">
                  <c:v>7.9695727912111902</c:v>
                </c:pt>
                <c:pt idx="12529">
                  <c:v>7.9668028678076697</c:v>
                </c:pt>
                <c:pt idx="12530">
                  <c:v>7.9640538288842704</c:v>
                </c:pt>
                <c:pt idx="12531">
                  <c:v>7.9613107720251097</c:v>
                </c:pt>
                <c:pt idx="12532">
                  <c:v>7.9586290037622396</c:v>
                </c:pt>
                <c:pt idx="12533">
                  <c:v>7.9556023795012303</c:v>
                </c:pt>
                <c:pt idx="12534">
                  <c:v>7.9521935508838899</c:v>
                </c:pt>
                <c:pt idx="12535">
                  <c:v>7.9487943594021102</c:v>
                </c:pt>
                <c:pt idx="12536">
                  <c:v>7.9470098143425103</c:v>
                </c:pt>
                <c:pt idx="12537">
                  <c:v>7.9454475395873096</c:v>
                </c:pt>
                <c:pt idx="12538">
                  <c:v>7.9440232947869802</c:v>
                </c:pt>
                <c:pt idx="12539">
                  <c:v>7.9426258369269203</c:v>
                </c:pt>
                <c:pt idx="12540">
                  <c:v>7.9412672050005497</c:v>
                </c:pt>
                <c:pt idx="12541">
                  <c:v>7.9399134232144304</c:v>
                </c:pt>
                <c:pt idx="12542">
                  <c:v>7.9385707814531203</c:v>
                </c:pt>
                <c:pt idx="12543">
                  <c:v>7.9372201148517103</c:v>
                </c:pt>
                <c:pt idx="12544">
                  <c:v>7.9358710782163699</c:v>
                </c:pt>
                <c:pt idx="12545">
                  <c:v>7.9345208657277997</c:v>
                </c:pt>
                <c:pt idx="12546">
                  <c:v>7.9331708895886903</c:v>
                </c:pt>
                <c:pt idx="12547">
                  <c:v>7.9318258704892601</c:v>
                </c:pt>
                <c:pt idx="12548">
                  <c:v>7.9304384288636101</c:v>
                </c:pt>
                <c:pt idx="12549">
                  <c:v>7.9289333845129999</c:v>
                </c:pt>
                <c:pt idx="12550">
                  <c:v>7.9274146996416102</c:v>
                </c:pt>
                <c:pt idx="12551">
                  <c:v>7.9258979895053701</c:v>
                </c:pt>
                <c:pt idx="12552">
                  <c:v>7.9243845642444199</c:v>
                </c:pt>
                <c:pt idx="12553">
                  <c:v>7.9225868409786599</c:v>
                </c:pt>
                <c:pt idx="12554">
                  <c:v>7.9207627045501701</c:v>
                </c:pt>
                <c:pt idx="12555">
                  <c:v>7.9188999815286198</c:v>
                </c:pt>
                <c:pt idx="12556">
                  <c:v>7.9170380277406798</c:v>
                </c:pt>
                <c:pt idx="12557">
                  <c:v>7.9151767228633201</c:v>
                </c:pt>
                <c:pt idx="12558">
                  <c:v>7.9133999034233904</c:v>
                </c:pt>
                <c:pt idx="12559">
                  <c:v>7.9115913940165097</c:v>
                </c:pt>
                <c:pt idx="12560">
                  <c:v>7.9098280340822704</c:v>
                </c:pt>
                <c:pt idx="12561">
                  <c:v>7.9080890079435298</c:v>
                </c:pt>
                <c:pt idx="12562">
                  <c:v>7.9066715189930603</c:v>
                </c:pt>
                <c:pt idx="12563">
                  <c:v>7.9045699919043901</c:v>
                </c:pt>
                <c:pt idx="12564">
                  <c:v>7.9037017648310304</c:v>
                </c:pt>
                <c:pt idx="12565">
                  <c:v>7.9028432756010796</c:v>
                </c:pt>
                <c:pt idx="12566">
                  <c:v>7.90195582626232</c:v>
                </c:pt>
                <c:pt idx="12567">
                  <c:v>7.9010905899037702</c:v>
                </c:pt>
                <c:pt idx="12568">
                  <c:v>7.9002267339441197</c:v>
                </c:pt>
                <c:pt idx="12569">
                  <c:v>7.8993623499894197</c:v>
                </c:pt>
                <c:pt idx="12570">
                  <c:v>7.8983490798206901</c:v>
                </c:pt>
                <c:pt idx="12571">
                  <c:v>7.8973490934357899</c:v>
                </c:pt>
                <c:pt idx="12572">
                  <c:v>7.89619882984287</c:v>
                </c:pt>
                <c:pt idx="12573">
                  <c:v>7.8950575893965897</c:v>
                </c:pt>
                <c:pt idx="12574">
                  <c:v>7.8939193928683302</c:v>
                </c:pt>
                <c:pt idx="12575">
                  <c:v>7.89278257015844</c:v>
                </c:pt>
                <c:pt idx="12576">
                  <c:v>7.8917865375833696</c:v>
                </c:pt>
                <c:pt idx="12577">
                  <c:v>7.8907934299771698</c:v>
                </c:pt>
                <c:pt idx="12578">
                  <c:v>7.8898157844793904</c:v>
                </c:pt>
                <c:pt idx="12579">
                  <c:v>7.8887171959177902</c:v>
                </c:pt>
                <c:pt idx="12580">
                  <c:v>7.8874356900116904</c:v>
                </c:pt>
                <c:pt idx="12581">
                  <c:v>7.8861563311143801</c:v>
                </c:pt>
                <c:pt idx="12582">
                  <c:v>7.8849327008595997</c:v>
                </c:pt>
                <c:pt idx="12583">
                  <c:v>7.8837120746703704</c:v>
                </c:pt>
                <c:pt idx="12584">
                  <c:v>7.8824923902514596</c:v>
                </c:pt>
                <c:pt idx="12585">
                  <c:v>7.8812001645413901</c:v>
                </c:pt>
                <c:pt idx="12586">
                  <c:v>7.8799134099989798</c:v>
                </c:pt>
                <c:pt idx="12587">
                  <c:v>7.8786283108737898</c:v>
                </c:pt>
                <c:pt idx="12588">
                  <c:v>7.8773473695069498</c:v>
                </c:pt>
                <c:pt idx="12589">
                  <c:v>7.8760711810266404</c:v>
                </c:pt>
                <c:pt idx="12590">
                  <c:v>7.8747876732426496</c:v>
                </c:pt>
                <c:pt idx="12591">
                  <c:v>7.8735102591325603</c:v>
                </c:pt>
                <c:pt idx="12592">
                  <c:v>7.8722300844175299</c:v>
                </c:pt>
                <c:pt idx="12593">
                  <c:v>7.8709537045508302</c:v>
                </c:pt>
                <c:pt idx="12594">
                  <c:v>7.8696951346267303</c:v>
                </c:pt>
                <c:pt idx="12595">
                  <c:v>7.8684377323236001</c:v>
                </c:pt>
                <c:pt idx="12596">
                  <c:v>7.86719532483548</c:v>
                </c:pt>
                <c:pt idx="12597">
                  <c:v>7.8660405799409396</c:v>
                </c:pt>
                <c:pt idx="12598">
                  <c:v>7.8643446361095997</c:v>
                </c:pt>
                <c:pt idx="12599">
                  <c:v>7.8626440024176798</c:v>
                </c:pt>
                <c:pt idx="12600">
                  <c:v>7.86097784352829</c:v>
                </c:pt>
                <c:pt idx="12601">
                  <c:v>7.8593137665504198</c:v>
                </c:pt>
                <c:pt idx="12602">
                  <c:v>7.8576567830359796</c:v>
                </c:pt>
                <c:pt idx="12603">
                  <c:v>7.85611126883044</c:v>
                </c:pt>
                <c:pt idx="12604">
                  <c:v>7.8545210592196302</c:v>
                </c:pt>
                <c:pt idx="12605">
                  <c:v>7.8529243772884696</c:v>
                </c:pt>
                <c:pt idx="12606">
                  <c:v>7.8513296094971201</c:v>
                </c:pt>
                <c:pt idx="12607">
                  <c:v>7.8497342896044104</c:v>
                </c:pt>
                <c:pt idx="12608">
                  <c:v>7.8481369772382399</c:v>
                </c:pt>
                <c:pt idx="12609">
                  <c:v>7.8463519090625597</c:v>
                </c:pt>
                <c:pt idx="12610">
                  <c:v>7.8445209664588402</c:v>
                </c:pt>
                <c:pt idx="12611">
                  <c:v>7.8426836532583897</c:v>
                </c:pt>
                <c:pt idx="12612">
                  <c:v>7.8414873528485902</c:v>
                </c:pt>
                <c:pt idx="12613">
                  <c:v>7.8402849717928902</c:v>
                </c:pt>
                <c:pt idx="12614">
                  <c:v>7.8384981836814296</c:v>
                </c:pt>
                <c:pt idx="12615">
                  <c:v>7.8367271752935199</c:v>
                </c:pt>
                <c:pt idx="12616">
                  <c:v>7.8349581480882797</c:v>
                </c:pt>
                <c:pt idx="12617">
                  <c:v>7.8331930576215596</c:v>
                </c:pt>
                <c:pt idx="12618">
                  <c:v>7.8314226630560704</c:v>
                </c:pt>
                <c:pt idx="12619">
                  <c:v>7.8296950639684004</c:v>
                </c:pt>
                <c:pt idx="12620">
                  <c:v>7.8278621168321703</c:v>
                </c:pt>
                <c:pt idx="12621">
                  <c:v>7.8260746557668899</c:v>
                </c:pt>
                <c:pt idx="12622">
                  <c:v>7.8240531563208799</c:v>
                </c:pt>
                <c:pt idx="12623">
                  <c:v>7.8219823841269998</c:v>
                </c:pt>
                <c:pt idx="12624">
                  <c:v>7.81989555130545</c:v>
                </c:pt>
                <c:pt idx="12625">
                  <c:v>7.8179299757799701</c:v>
                </c:pt>
                <c:pt idx="12626">
                  <c:v>7.8158651196090601</c:v>
                </c:pt>
                <c:pt idx="12627">
                  <c:v>7.8137983944071303</c:v>
                </c:pt>
                <c:pt idx="12628">
                  <c:v>7.8117378373332897</c:v>
                </c:pt>
                <c:pt idx="12629">
                  <c:v>7.80967283730409</c:v>
                </c:pt>
                <c:pt idx="12630">
                  <c:v>7.8076466286916801</c:v>
                </c:pt>
                <c:pt idx="12631">
                  <c:v>7.8051643424878403</c:v>
                </c:pt>
                <c:pt idx="12632">
                  <c:v>7.80268999924363</c:v>
                </c:pt>
                <c:pt idx="12633">
                  <c:v>7.8002479390475798</c:v>
                </c:pt>
                <c:pt idx="12634">
                  <c:v>7.7978143612853001</c:v>
                </c:pt>
                <c:pt idx="12635">
                  <c:v>7.7953959889073703</c:v>
                </c:pt>
                <c:pt idx="12636">
                  <c:v>7.7929789922215296</c:v>
                </c:pt>
                <c:pt idx="12637">
                  <c:v>7.7905658732072798</c:v>
                </c:pt>
                <c:pt idx="12638">
                  <c:v>7.7881493586814301</c:v>
                </c:pt>
                <c:pt idx="12639">
                  <c:v>7.7861977513997598</c:v>
                </c:pt>
                <c:pt idx="12640">
                  <c:v>7.78425813814642</c:v>
                </c:pt>
                <c:pt idx="12641">
                  <c:v>7.7823319103173603</c:v>
                </c:pt>
                <c:pt idx="12642">
                  <c:v>7.7804041604597503</c:v>
                </c:pt>
                <c:pt idx="12643">
                  <c:v>7.7784797747205499</c:v>
                </c:pt>
                <c:pt idx="12644">
                  <c:v>7.7765570828224204</c:v>
                </c:pt>
                <c:pt idx="12645">
                  <c:v>7.7746272690158902</c:v>
                </c:pt>
                <c:pt idx="12646">
                  <c:v>7.7727032060531798</c:v>
                </c:pt>
                <c:pt idx="12647">
                  <c:v>7.7703209946665899</c:v>
                </c:pt>
                <c:pt idx="12648">
                  <c:v>7.7679407277853496</c:v>
                </c:pt>
                <c:pt idx="12649">
                  <c:v>7.7657295268051998</c:v>
                </c:pt>
                <c:pt idx="12650">
                  <c:v>7.7634715326633499</c:v>
                </c:pt>
                <c:pt idx="12651">
                  <c:v>7.76122094460613</c:v>
                </c:pt>
                <c:pt idx="12652">
                  <c:v>7.7589261580524296</c:v>
                </c:pt>
                <c:pt idx="12653">
                  <c:v>7.7565556668891604</c:v>
                </c:pt>
                <c:pt idx="12654">
                  <c:v>7.7541910436429102</c:v>
                </c:pt>
                <c:pt idx="12655">
                  <c:v>7.7517254266663498</c:v>
                </c:pt>
                <c:pt idx="12656">
                  <c:v>7.7493633345103703</c:v>
                </c:pt>
                <c:pt idx="12657">
                  <c:v>7.7469823706865899</c:v>
                </c:pt>
                <c:pt idx="12658">
                  <c:v>7.7446298060446797</c:v>
                </c:pt>
                <c:pt idx="12659">
                  <c:v>7.74227510634514</c:v>
                </c:pt>
                <c:pt idx="12660">
                  <c:v>7.7399028180889502</c:v>
                </c:pt>
                <c:pt idx="12661">
                  <c:v>7.7374613649765296</c:v>
                </c:pt>
                <c:pt idx="12662">
                  <c:v>7.7349409919353302</c:v>
                </c:pt>
                <c:pt idx="12663">
                  <c:v>7.7324205043302099</c:v>
                </c:pt>
                <c:pt idx="12664">
                  <c:v>7.7299058108598899</c:v>
                </c:pt>
                <c:pt idx="12665">
                  <c:v>7.72737819198493</c:v>
                </c:pt>
                <c:pt idx="12666">
                  <c:v>7.7248647599622604</c:v>
                </c:pt>
                <c:pt idx="12667">
                  <c:v>7.7223489247418202</c:v>
                </c:pt>
                <c:pt idx="12668">
                  <c:v>7.7199168799573403</c:v>
                </c:pt>
                <c:pt idx="12669">
                  <c:v>7.7174901875882904</c:v>
                </c:pt>
                <c:pt idx="12670">
                  <c:v>7.71526344053974</c:v>
                </c:pt>
                <c:pt idx="12671">
                  <c:v>7.7128475598134996</c:v>
                </c:pt>
                <c:pt idx="12672">
                  <c:v>7.7106199437055096</c:v>
                </c:pt>
                <c:pt idx="12673">
                  <c:v>7.7083955495104997</c:v>
                </c:pt>
                <c:pt idx="12674">
                  <c:v>7.7061578058371003</c:v>
                </c:pt>
                <c:pt idx="12675">
                  <c:v>7.7039049232453802</c:v>
                </c:pt>
                <c:pt idx="12676">
                  <c:v>7.7016454737462396</c:v>
                </c:pt>
                <c:pt idx="12677">
                  <c:v>7.6993933138486401</c:v>
                </c:pt>
                <c:pt idx="12678">
                  <c:v>7.7008563081691799</c:v>
                </c:pt>
                <c:pt idx="12679">
                  <c:v>7.7028943910204299</c:v>
                </c:pt>
                <c:pt idx="12680">
                  <c:v>7.7053706326037297</c:v>
                </c:pt>
                <c:pt idx="12681">
                  <c:v>7.7076641548052498</c:v>
                </c:pt>
                <c:pt idx="12682">
                  <c:v>7.7099569168417901</c:v>
                </c:pt>
                <c:pt idx="12683">
                  <c:v>7.7122514207191299</c:v>
                </c:pt>
                <c:pt idx="12684">
                  <c:v>7.7145183746577297</c:v>
                </c:pt>
                <c:pt idx="12685">
                  <c:v>7.7168470520696797</c:v>
                </c:pt>
                <c:pt idx="12686">
                  <c:v>7.7192177823710004</c:v>
                </c:pt>
                <c:pt idx="12687">
                  <c:v>7.7215939726396101</c:v>
                </c:pt>
                <c:pt idx="12688">
                  <c:v>7.7239313054934797</c:v>
                </c:pt>
                <c:pt idx="12689">
                  <c:v>7.7262783927867904</c:v>
                </c:pt>
                <c:pt idx="12690">
                  <c:v>7.7286590341916099</c:v>
                </c:pt>
                <c:pt idx="12691">
                  <c:v>7.7309759642887697</c:v>
                </c:pt>
                <c:pt idx="12692">
                  <c:v>7.73304181149937</c:v>
                </c:pt>
                <c:pt idx="12693">
                  <c:v>7.7355897935810098</c:v>
                </c:pt>
                <c:pt idx="12694">
                  <c:v>7.7380960579632996</c:v>
                </c:pt>
                <c:pt idx="12695">
                  <c:v>7.7406107144302299</c:v>
                </c:pt>
                <c:pt idx="12696">
                  <c:v>7.7431042015506701</c:v>
                </c:pt>
                <c:pt idx="12697">
                  <c:v>7.7453954131644798</c:v>
                </c:pt>
                <c:pt idx="12698">
                  <c:v>7.7476784830048002</c:v>
                </c:pt>
                <c:pt idx="12699">
                  <c:v>7.7499650682786596</c:v>
                </c:pt>
                <c:pt idx="12700">
                  <c:v>7.7522359251547499</c:v>
                </c:pt>
                <c:pt idx="12701">
                  <c:v>7.7545016617320996</c:v>
                </c:pt>
                <c:pt idx="12702">
                  <c:v>7.75647071336597</c:v>
                </c:pt>
                <c:pt idx="12703">
                  <c:v>7.7584330443086502</c:v>
                </c:pt>
                <c:pt idx="12704">
                  <c:v>7.7603928466378003</c:v>
                </c:pt>
                <c:pt idx="12705">
                  <c:v>7.7623636682391099</c:v>
                </c:pt>
                <c:pt idx="12706">
                  <c:v>7.7643392088839098</c:v>
                </c:pt>
                <c:pt idx="12707">
                  <c:v>7.7663102169190896</c:v>
                </c:pt>
                <c:pt idx="12708">
                  <c:v>7.7687461207438702</c:v>
                </c:pt>
                <c:pt idx="12709">
                  <c:v>7.7711853556294797</c:v>
                </c:pt>
                <c:pt idx="12710">
                  <c:v>7.7736113885120703</c:v>
                </c:pt>
                <c:pt idx="12711">
                  <c:v>7.7760442753920902</c:v>
                </c:pt>
                <c:pt idx="12712">
                  <c:v>7.7784970469863897</c:v>
                </c:pt>
                <c:pt idx="12713">
                  <c:v>7.7809768639092498</c:v>
                </c:pt>
                <c:pt idx="12714">
                  <c:v>7.7837626901107599</c:v>
                </c:pt>
                <c:pt idx="12715">
                  <c:v>7.7865644094455799</c:v>
                </c:pt>
                <c:pt idx="12716">
                  <c:v>7.7893653310686402</c:v>
                </c:pt>
                <c:pt idx="12717">
                  <c:v>7.7918405637131301</c:v>
                </c:pt>
                <c:pt idx="12718">
                  <c:v>7.7940448949008596</c:v>
                </c:pt>
                <c:pt idx="12719">
                  <c:v>7.7962433508153302</c:v>
                </c:pt>
                <c:pt idx="12720">
                  <c:v>7.7984151923434402</c:v>
                </c:pt>
                <c:pt idx="12721">
                  <c:v>7.8005161813368904</c:v>
                </c:pt>
                <c:pt idx="12722">
                  <c:v>7.8026008361677297</c:v>
                </c:pt>
                <c:pt idx="12723">
                  <c:v>7.8047140975711304</c:v>
                </c:pt>
                <c:pt idx="12724">
                  <c:v>7.8068403479627797</c:v>
                </c:pt>
                <c:pt idx="12725">
                  <c:v>7.80927956922209</c:v>
                </c:pt>
                <c:pt idx="12726">
                  <c:v>7.8119789775725996</c:v>
                </c:pt>
                <c:pt idx="12727">
                  <c:v>7.8148919888332502</c:v>
                </c:pt>
                <c:pt idx="12728">
                  <c:v>7.8177942236733902</c:v>
                </c:pt>
                <c:pt idx="12729">
                  <c:v>7.8206743721707799</c:v>
                </c:pt>
                <c:pt idx="12730">
                  <c:v>7.8235535299713002</c:v>
                </c:pt>
                <c:pt idx="12731">
                  <c:v>7.82647951455513</c:v>
                </c:pt>
                <c:pt idx="12732">
                  <c:v>7.8294317457098002</c:v>
                </c:pt>
                <c:pt idx="12733">
                  <c:v>7.8324287222107198</c:v>
                </c:pt>
                <c:pt idx="12734">
                  <c:v>7.83542549373123</c:v>
                </c:pt>
                <c:pt idx="12735">
                  <c:v>7.8385592239306803</c:v>
                </c:pt>
                <c:pt idx="12736">
                  <c:v>7.8414173795559403</c:v>
                </c:pt>
                <c:pt idx="12737">
                  <c:v>7.8443289233012203</c:v>
                </c:pt>
                <c:pt idx="12738">
                  <c:v>7.8472424422207503</c:v>
                </c:pt>
                <c:pt idx="12739">
                  <c:v>7.8501416032859597</c:v>
                </c:pt>
                <c:pt idx="12740">
                  <c:v>7.85300137322624</c:v>
                </c:pt>
                <c:pt idx="12741">
                  <c:v>7.8558544195547402</c:v>
                </c:pt>
                <c:pt idx="12742">
                  <c:v>7.8587140924073999</c:v>
                </c:pt>
                <c:pt idx="12743">
                  <c:v>7.8616245112270899</c:v>
                </c:pt>
                <c:pt idx="12744">
                  <c:v>7.8645377315997704</c:v>
                </c:pt>
                <c:pt idx="12745">
                  <c:v>7.8675071579273803</c:v>
                </c:pt>
                <c:pt idx="12746">
                  <c:v>7.8705175300604804</c:v>
                </c:pt>
                <c:pt idx="12747">
                  <c:v>7.8735327262233596</c:v>
                </c:pt>
                <c:pt idx="12748">
                  <c:v>7.8765619241697697</c:v>
                </c:pt>
                <c:pt idx="12749">
                  <c:v>7.8795941868149004</c:v>
                </c:pt>
                <c:pt idx="12750">
                  <c:v>7.8826320634465299</c:v>
                </c:pt>
                <c:pt idx="12751">
                  <c:v>7.8856641087825396</c:v>
                </c:pt>
                <c:pt idx="12752">
                  <c:v>7.8886693407967199</c:v>
                </c:pt>
                <c:pt idx="12753">
                  <c:v>7.8916743419684199</c:v>
                </c:pt>
                <c:pt idx="12754">
                  <c:v>7.8946985933044402</c:v>
                </c:pt>
                <c:pt idx="12755">
                  <c:v>7.89771430345548</c:v>
                </c:pt>
                <c:pt idx="12756">
                  <c:v>7.90098344093109</c:v>
                </c:pt>
                <c:pt idx="12757">
                  <c:v>7.9036562160681196</c:v>
                </c:pt>
                <c:pt idx="12758">
                  <c:v>7.9069190249402901</c:v>
                </c:pt>
                <c:pt idx="12759">
                  <c:v>7.9101959941237796</c:v>
                </c:pt>
                <c:pt idx="12760">
                  <c:v>7.91348712228893</c:v>
                </c:pt>
                <c:pt idx="12761">
                  <c:v>7.9167838250365099</c:v>
                </c:pt>
                <c:pt idx="12762">
                  <c:v>7.9201004061501301</c:v>
                </c:pt>
                <c:pt idx="12763">
                  <c:v>7.9228232261966802</c:v>
                </c:pt>
                <c:pt idx="12764">
                  <c:v>7.9255497484897202</c:v>
                </c:pt>
                <c:pt idx="12765">
                  <c:v>7.92813963779939</c:v>
                </c:pt>
                <c:pt idx="12766">
                  <c:v>7.93073822829537</c:v>
                </c:pt>
                <c:pt idx="12767">
                  <c:v>7.9334274297086198</c:v>
                </c:pt>
                <c:pt idx="12768">
                  <c:v>7.9362592561632797</c:v>
                </c:pt>
                <c:pt idx="12769">
                  <c:v>7.9390515383136604</c:v>
                </c:pt>
                <c:pt idx="12770">
                  <c:v>7.9418372700708897</c:v>
                </c:pt>
                <c:pt idx="12771">
                  <c:v>7.9446256290999804</c:v>
                </c:pt>
                <c:pt idx="12772">
                  <c:v>7.9474279841930802</c:v>
                </c:pt>
                <c:pt idx="12773">
                  <c:v>7.9500933055514098</c:v>
                </c:pt>
                <c:pt idx="12774">
                  <c:v>7.9527626046680604</c:v>
                </c:pt>
                <c:pt idx="12775">
                  <c:v>7.9554316804140299</c:v>
                </c:pt>
                <c:pt idx="12776">
                  <c:v>7.9581043461420897</c:v>
                </c:pt>
                <c:pt idx="12777">
                  <c:v>7.9608911379710996</c:v>
                </c:pt>
                <c:pt idx="12778">
                  <c:v>7.9636496693462799</c:v>
                </c:pt>
                <c:pt idx="12779">
                  <c:v>7.9664090065666704</c:v>
                </c:pt>
                <c:pt idx="12780">
                  <c:v>7.9691187401348298</c:v>
                </c:pt>
                <c:pt idx="12781">
                  <c:v>7.9714309171553799</c:v>
                </c:pt>
                <c:pt idx="12782">
                  <c:v>7.9735339522022404</c:v>
                </c:pt>
                <c:pt idx="12783">
                  <c:v>7.9755535081545101</c:v>
                </c:pt>
                <c:pt idx="12784">
                  <c:v>7.9775687243899798</c:v>
                </c:pt>
                <c:pt idx="12785">
                  <c:v>7.9796154154008203</c:v>
                </c:pt>
                <c:pt idx="12786">
                  <c:v>7.9816535687917396</c:v>
                </c:pt>
                <c:pt idx="12787">
                  <c:v>7.9844620297506097</c:v>
                </c:pt>
                <c:pt idx="12788">
                  <c:v>7.9871543335258197</c:v>
                </c:pt>
                <c:pt idx="12789">
                  <c:v>7.9898499319098901</c:v>
                </c:pt>
                <c:pt idx="12790">
                  <c:v>7.9925414855098103</c:v>
                </c:pt>
                <c:pt idx="12791">
                  <c:v>7.9952158819724799</c:v>
                </c:pt>
                <c:pt idx="12792">
                  <c:v>7.9978940827386902</c:v>
                </c:pt>
                <c:pt idx="12793">
                  <c:v>8.0004293840824801</c:v>
                </c:pt>
                <c:pt idx="12794">
                  <c:v>8.0031132486471694</c:v>
                </c:pt>
                <c:pt idx="12795">
                  <c:v>8.0056267118665598</c:v>
                </c:pt>
                <c:pt idx="12796">
                  <c:v>8.0081186692146407</c:v>
                </c:pt>
                <c:pt idx="12797">
                  <c:v>8.0105739985699298</c:v>
                </c:pt>
                <c:pt idx="12798">
                  <c:v>8.0129896052631207</c:v>
                </c:pt>
                <c:pt idx="12799">
                  <c:v>8.0154146023558202</c:v>
                </c:pt>
                <c:pt idx="12800">
                  <c:v>8.0181554149516003</c:v>
                </c:pt>
                <c:pt idx="12801">
                  <c:v>8.0212237303235305</c:v>
                </c:pt>
                <c:pt idx="12802">
                  <c:v>8.0240235016196202</c:v>
                </c:pt>
                <c:pt idx="12803">
                  <c:v>8.0268258468014508</c:v>
                </c:pt>
                <c:pt idx="12804">
                  <c:v>8.02903824611262</c:v>
                </c:pt>
                <c:pt idx="12805">
                  <c:v>8.0318470376890208</c:v>
                </c:pt>
                <c:pt idx="12806">
                  <c:v>8.0346535151670295</c:v>
                </c:pt>
                <c:pt idx="12807">
                  <c:v>8.03706383236824</c:v>
                </c:pt>
                <c:pt idx="12808">
                  <c:v>8.0394724008879699</c:v>
                </c:pt>
                <c:pt idx="12809">
                  <c:v>8.0422823259814002</c:v>
                </c:pt>
                <c:pt idx="12810">
                  <c:v>8.0445094476848507</c:v>
                </c:pt>
                <c:pt idx="12811">
                  <c:v>8.0472973272897903</c:v>
                </c:pt>
                <c:pt idx="12812">
                  <c:v>8.0500760432393008</c:v>
                </c:pt>
                <c:pt idx="12813">
                  <c:v>8.0528032418578608</c:v>
                </c:pt>
                <c:pt idx="12814">
                  <c:v>8.0555392149187703</c:v>
                </c:pt>
                <c:pt idx="12815">
                  <c:v>8.0576968746922901</c:v>
                </c:pt>
                <c:pt idx="12816">
                  <c:v>8.0598418679096397</c:v>
                </c:pt>
                <c:pt idx="12817">
                  <c:v>8.0620037572111602</c:v>
                </c:pt>
                <c:pt idx="12818">
                  <c:v>8.0641381356838693</c:v>
                </c:pt>
                <c:pt idx="12819">
                  <c:v>8.0662791456108796</c:v>
                </c:pt>
                <c:pt idx="12820">
                  <c:v>8.0684187986968396</c:v>
                </c:pt>
                <c:pt idx="12821">
                  <c:v>8.0705706835275208</c:v>
                </c:pt>
                <c:pt idx="12822">
                  <c:v>8.0727325338529798</c:v>
                </c:pt>
                <c:pt idx="12823">
                  <c:v>8.0748321973625501</c:v>
                </c:pt>
                <c:pt idx="12824">
                  <c:v>8.0769908719155907</c:v>
                </c:pt>
                <c:pt idx="12825">
                  <c:v>8.0791549677563008</c:v>
                </c:pt>
                <c:pt idx="12826">
                  <c:v>8.0813253180794309</c:v>
                </c:pt>
                <c:pt idx="12827">
                  <c:v>8.0834703295890105</c:v>
                </c:pt>
                <c:pt idx="12828">
                  <c:v>8.0856234873987507</c:v>
                </c:pt>
                <c:pt idx="12829">
                  <c:v>8.0877753727059005</c:v>
                </c:pt>
                <c:pt idx="12830">
                  <c:v>8.0899107254525209</c:v>
                </c:pt>
                <c:pt idx="12831">
                  <c:v>8.09222166942242</c:v>
                </c:pt>
                <c:pt idx="12832">
                  <c:v>8.0949844453738802</c:v>
                </c:pt>
                <c:pt idx="12833">
                  <c:v>8.0977754759710905</c:v>
                </c:pt>
                <c:pt idx="12834">
                  <c:v>8.1005556921114401</c:v>
                </c:pt>
                <c:pt idx="12835">
                  <c:v>8.10337087484276</c:v>
                </c:pt>
                <c:pt idx="12836">
                  <c:v>8.1062067788159897</c:v>
                </c:pt>
                <c:pt idx="12837">
                  <c:v>8.1091149345545404</c:v>
                </c:pt>
                <c:pt idx="12838">
                  <c:v>8.1119133487223607</c:v>
                </c:pt>
                <c:pt idx="12839">
                  <c:v>8.1147278817615902</c:v>
                </c:pt>
                <c:pt idx="12840">
                  <c:v>8.1175421672665706</c:v>
                </c:pt>
                <c:pt idx="12841">
                  <c:v>8.1205255658093591</c:v>
                </c:pt>
                <c:pt idx="12842">
                  <c:v>8.1236391816581204</c:v>
                </c:pt>
                <c:pt idx="12843">
                  <c:v>8.1266518510093295</c:v>
                </c:pt>
                <c:pt idx="12844">
                  <c:v>8.1296808495983903</c:v>
                </c:pt>
                <c:pt idx="12845">
                  <c:v>8.1326903924064204</c:v>
                </c:pt>
                <c:pt idx="12846">
                  <c:v>8.1357033757966395</c:v>
                </c:pt>
                <c:pt idx="12847">
                  <c:v>8.1387172991633605</c:v>
                </c:pt>
                <c:pt idx="12848">
                  <c:v>8.1414304706091496</c:v>
                </c:pt>
                <c:pt idx="12849">
                  <c:v>8.1444466816640304</c:v>
                </c:pt>
                <c:pt idx="12850">
                  <c:v>8.1469941438953306</c:v>
                </c:pt>
                <c:pt idx="12851">
                  <c:v>8.1496075754739898</c:v>
                </c:pt>
                <c:pt idx="12852">
                  <c:v>8.1522332517745593</c:v>
                </c:pt>
                <c:pt idx="12853">
                  <c:v>8.1550392726077998</c:v>
                </c:pt>
                <c:pt idx="12854">
                  <c:v>8.1578439599814203</c:v>
                </c:pt>
                <c:pt idx="12855">
                  <c:v>8.1606765858534107</c:v>
                </c:pt>
                <c:pt idx="12856">
                  <c:v>8.16290391703693</c:v>
                </c:pt>
                <c:pt idx="12857">
                  <c:v>8.1651221508056206</c:v>
                </c:pt>
                <c:pt idx="12858">
                  <c:v>8.1673093023153598</c:v>
                </c:pt>
                <c:pt idx="12859">
                  <c:v>8.1694806332484795</c:v>
                </c:pt>
                <c:pt idx="12860">
                  <c:v>8.1716727316711104</c:v>
                </c:pt>
                <c:pt idx="12861">
                  <c:v>8.1738588471165894</c:v>
                </c:pt>
                <c:pt idx="12862">
                  <c:v>8.1760442978149896</c:v>
                </c:pt>
                <c:pt idx="12863">
                  <c:v>8.1782413881207408</c:v>
                </c:pt>
                <c:pt idx="12864">
                  <c:v>8.1804420189821201</c:v>
                </c:pt>
                <c:pt idx="12865">
                  <c:v>8.1826267878380303</c:v>
                </c:pt>
                <c:pt idx="12866">
                  <c:v>8.1848299907734496</c:v>
                </c:pt>
                <c:pt idx="12867">
                  <c:v>8.1870349445042905</c:v>
                </c:pt>
                <c:pt idx="12868">
                  <c:v>8.1892063705218803</c:v>
                </c:pt>
                <c:pt idx="12869">
                  <c:v>8.1916814629276509</c:v>
                </c:pt>
                <c:pt idx="12870">
                  <c:v>8.1941533680488696</c:v>
                </c:pt>
                <c:pt idx="12871">
                  <c:v>8.19657654671974</c:v>
                </c:pt>
                <c:pt idx="12872">
                  <c:v>8.19875295239693</c:v>
                </c:pt>
                <c:pt idx="12873">
                  <c:v>8.2011918833055404</c:v>
                </c:pt>
                <c:pt idx="12874">
                  <c:v>8.20360528958137</c:v>
                </c:pt>
                <c:pt idx="12875">
                  <c:v>8.2060121743922902</c:v>
                </c:pt>
                <c:pt idx="12876">
                  <c:v>8.2078095548458805</c:v>
                </c:pt>
                <c:pt idx="12877">
                  <c:v>8.2096110392997499</c:v>
                </c:pt>
                <c:pt idx="12878">
                  <c:v>8.2114098693652906</c:v>
                </c:pt>
                <c:pt idx="12879">
                  <c:v>8.2132103740619904</c:v>
                </c:pt>
                <c:pt idx="12880">
                  <c:v>8.2150258131697598</c:v>
                </c:pt>
                <c:pt idx="12881">
                  <c:v>8.2168539349405396</c:v>
                </c:pt>
                <c:pt idx="12882">
                  <c:v>8.2187266345414098</c:v>
                </c:pt>
                <c:pt idx="12883">
                  <c:v>8.2206029027985199</c:v>
                </c:pt>
                <c:pt idx="12884">
                  <c:v>8.2224512672810004</c:v>
                </c:pt>
                <c:pt idx="12885">
                  <c:v>8.2252370585382497</c:v>
                </c:pt>
                <c:pt idx="12886">
                  <c:v>8.2280373879361104</c:v>
                </c:pt>
                <c:pt idx="12887">
                  <c:v>8.2306927461498596</c:v>
                </c:pt>
                <c:pt idx="12888">
                  <c:v>8.2333503416722298</c:v>
                </c:pt>
                <c:pt idx="12889">
                  <c:v>8.2360066680132693</c:v>
                </c:pt>
                <c:pt idx="12890">
                  <c:v>8.2372925510281405</c:v>
                </c:pt>
                <c:pt idx="12891">
                  <c:v>8.2386078381632402</c:v>
                </c:pt>
                <c:pt idx="12892">
                  <c:v>8.2399589655289098</c:v>
                </c:pt>
                <c:pt idx="12893">
                  <c:v>8.2413189906344808</c:v>
                </c:pt>
                <c:pt idx="12894">
                  <c:v>8.2426682427560802</c:v>
                </c:pt>
                <c:pt idx="12895">
                  <c:v>8.2440047990197893</c:v>
                </c:pt>
                <c:pt idx="12896">
                  <c:v>8.2453447790724699</c:v>
                </c:pt>
                <c:pt idx="12897">
                  <c:v>8.2466824597184996</c:v>
                </c:pt>
                <c:pt idx="12898">
                  <c:v>8.2480207008311694</c:v>
                </c:pt>
                <c:pt idx="12899">
                  <c:v>8.2493604549351893</c:v>
                </c:pt>
                <c:pt idx="12900">
                  <c:v>8.2507426206350392</c:v>
                </c:pt>
                <c:pt idx="12901">
                  <c:v>8.2521186542289104</c:v>
                </c:pt>
                <c:pt idx="12902">
                  <c:v>8.2535190721037601</c:v>
                </c:pt>
                <c:pt idx="12903">
                  <c:v>8.2549181238620495</c:v>
                </c:pt>
                <c:pt idx="12904">
                  <c:v>8.2563755653940802</c:v>
                </c:pt>
                <c:pt idx="12905">
                  <c:v>8.2578411738263497</c:v>
                </c:pt>
                <c:pt idx="12906">
                  <c:v>8.2593063649054308</c:v>
                </c:pt>
                <c:pt idx="12907">
                  <c:v>8.2607253610797695</c:v>
                </c:pt>
                <c:pt idx="12908">
                  <c:v>8.2620107773326303</c:v>
                </c:pt>
                <c:pt idx="12909">
                  <c:v>8.2632956535413804</c:v>
                </c:pt>
                <c:pt idx="12910">
                  <c:v>8.2645956049682798</c:v>
                </c:pt>
                <c:pt idx="12911">
                  <c:v>8.2658826162758299</c:v>
                </c:pt>
                <c:pt idx="12912">
                  <c:v>8.2672112641870701</c:v>
                </c:pt>
                <c:pt idx="12913">
                  <c:v>8.2685251745723196</c:v>
                </c:pt>
                <c:pt idx="12914">
                  <c:v>8.2698492092394602</c:v>
                </c:pt>
                <c:pt idx="12915">
                  <c:v>8.2711835333375099</c:v>
                </c:pt>
                <c:pt idx="12916">
                  <c:v>8.2734820455519493</c:v>
                </c:pt>
                <c:pt idx="12917">
                  <c:v>8.2757821066191593</c:v>
                </c:pt>
                <c:pt idx="12918">
                  <c:v>8.2781497738491101</c:v>
                </c:pt>
                <c:pt idx="12919">
                  <c:v>8.2805157705442802</c:v>
                </c:pt>
                <c:pt idx="12920">
                  <c:v>8.2828421007866293</c:v>
                </c:pt>
                <c:pt idx="12921">
                  <c:v>8.2851703353547297</c:v>
                </c:pt>
                <c:pt idx="12922">
                  <c:v>8.2875355054669306</c:v>
                </c:pt>
                <c:pt idx="12923">
                  <c:v>8.2899041258812201</c:v>
                </c:pt>
                <c:pt idx="12924">
                  <c:v>8.2922875201871307</c:v>
                </c:pt>
                <c:pt idx="12925">
                  <c:v>8.2946880163185899</c:v>
                </c:pt>
                <c:pt idx="12926">
                  <c:v>8.2970880211652407</c:v>
                </c:pt>
                <c:pt idx="12927">
                  <c:v>8.2998024795631</c:v>
                </c:pt>
                <c:pt idx="12928">
                  <c:v>8.3025318054312809</c:v>
                </c:pt>
                <c:pt idx="12929">
                  <c:v>8.3052061471887892</c:v>
                </c:pt>
                <c:pt idx="12930">
                  <c:v>8.3078821192711096</c:v>
                </c:pt>
                <c:pt idx="12931">
                  <c:v>8.3106107499992898</c:v>
                </c:pt>
                <c:pt idx="12932">
                  <c:v>8.3133735222307994</c:v>
                </c:pt>
                <c:pt idx="12933">
                  <c:v>8.3160669240837795</c:v>
                </c:pt>
                <c:pt idx="12934">
                  <c:v>8.3187990820144808</c:v>
                </c:pt>
                <c:pt idx="12935">
                  <c:v>8.3219465194045004</c:v>
                </c:pt>
                <c:pt idx="12936">
                  <c:v>8.3251415373336304</c:v>
                </c:pt>
                <c:pt idx="12937">
                  <c:v>8.3283405551683298</c:v>
                </c:pt>
                <c:pt idx="12938">
                  <c:v>8.3314759961969393</c:v>
                </c:pt>
                <c:pt idx="12939">
                  <c:v>8.3346181740450707</c:v>
                </c:pt>
                <c:pt idx="12940">
                  <c:v>8.3377546897539396</c:v>
                </c:pt>
                <c:pt idx="12941">
                  <c:v>8.3409036619431909</c:v>
                </c:pt>
                <c:pt idx="12942">
                  <c:v>8.3440451814693901</c:v>
                </c:pt>
                <c:pt idx="12943">
                  <c:v>8.3471899759767592</c:v>
                </c:pt>
                <c:pt idx="12944">
                  <c:v>8.3498282722716706</c:v>
                </c:pt>
                <c:pt idx="12945">
                  <c:v>8.3525985886585694</c:v>
                </c:pt>
                <c:pt idx="12946">
                  <c:v>8.3553664633371696</c:v>
                </c:pt>
                <c:pt idx="12947">
                  <c:v>8.3581460810002</c:v>
                </c:pt>
                <c:pt idx="12948">
                  <c:v>8.3609284997384297</c:v>
                </c:pt>
                <c:pt idx="12949">
                  <c:v>8.3637163409439097</c:v>
                </c:pt>
                <c:pt idx="12950">
                  <c:v>8.3664647261407001</c:v>
                </c:pt>
                <c:pt idx="12951">
                  <c:v>8.3691138423682698</c:v>
                </c:pt>
                <c:pt idx="12952">
                  <c:v>8.3717688900718805</c:v>
                </c:pt>
                <c:pt idx="12953">
                  <c:v>8.3740639510425705</c:v>
                </c:pt>
                <c:pt idx="12954">
                  <c:v>8.3763461891669095</c:v>
                </c:pt>
                <c:pt idx="12955">
                  <c:v>8.3795753491236304</c:v>
                </c:pt>
                <c:pt idx="12956">
                  <c:v>8.3826561113661295</c:v>
                </c:pt>
                <c:pt idx="12957">
                  <c:v>8.3857328659582393</c:v>
                </c:pt>
                <c:pt idx="12958">
                  <c:v>8.3885681659540694</c:v>
                </c:pt>
                <c:pt idx="12959">
                  <c:v>8.39139053258525</c:v>
                </c:pt>
                <c:pt idx="12960">
                  <c:v>8.3942056538230005</c:v>
                </c:pt>
                <c:pt idx="12961">
                  <c:v>8.3971482280233491</c:v>
                </c:pt>
                <c:pt idx="12962">
                  <c:v>8.4002023303607007</c:v>
                </c:pt>
                <c:pt idx="12963">
                  <c:v>8.4032615057165891</c:v>
                </c:pt>
                <c:pt idx="12964">
                  <c:v>8.4063101364518307</c:v>
                </c:pt>
                <c:pt idx="12965">
                  <c:v>8.4093521552513497</c:v>
                </c:pt>
                <c:pt idx="12966">
                  <c:v>8.4124137869378703</c:v>
                </c:pt>
                <c:pt idx="12967">
                  <c:v>8.4158781962855702</c:v>
                </c:pt>
                <c:pt idx="12968">
                  <c:v>8.4189533011559998</c:v>
                </c:pt>
                <c:pt idx="12969">
                  <c:v>8.4220373291085799</c:v>
                </c:pt>
                <c:pt idx="12970">
                  <c:v>8.4251131772589503</c:v>
                </c:pt>
                <c:pt idx="12971">
                  <c:v>8.4284206887444792</c:v>
                </c:pt>
                <c:pt idx="12972">
                  <c:v>8.4317434925309307</c:v>
                </c:pt>
                <c:pt idx="12973">
                  <c:v>8.4351070302945192</c:v>
                </c:pt>
                <c:pt idx="12974">
                  <c:v>8.4384427915571596</c:v>
                </c:pt>
                <c:pt idx="12975">
                  <c:v>8.4417843057703408</c:v>
                </c:pt>
                <c:pt idx="12976">
                  <c:v>8.4449360786013905</c:v>
                </c:pt>
                <c:pt idx="12977">
                  <c:v>8.4481579370527804</c:v>
                </c:pt>
                <c:pt idx="12978">
                  <c:v>8.4513850754803403</c:v>
                </c:pt>
                <c:pt idx="12979">
                  <c:v>8.4546103401583697</c:v>
                </c:pt>
                <c:pt idx="12980">
                  <c:v>8.4578194248042102</c:v>
                </c:pt>
                <c:pt idx="12981">
                  <c:v>8.4610342627596804</c:v>
                </c:pt>
                <c:pt idx="12982">
                  <c:v>8.4639673423896298</c:v>
                </c:pt>
                <c:pt idx="12983">
                  <c:v>8.4669114183147194</c:v>
                </c:pt>
                <c:pt idx="12984">
                  <c:v>8.47002832524654</c:v>
                </c:pt>
                <c:pt idx="12985">
                  <c:v>8.4731639672964292</c:v>
                </c:pt>
                <c:pt idx="12986">
                  <c:v>8.4765653450478702</c:v>
                </c:pt>
                <c:pt idx="12987">
                  <c:v>8.4799873655298299</c:v>
                </c:pt>
                <c:pt idx="12988">
                  <c:v>8.4834420931481898</c:v>
                </c:pt>
                <c:pt idx="12989">
                  <c:v>8.4868907210862901</c:v>
                </c:pt>
                <c:pt idx="12990">
                  <c:v>8.4903349773262899</c:v>
                </c:pt>
                <c:pt idx="12991">
                  <c:v>8.4937904511141706</c:v>
                </c:pt>
                <c:pt idx="12992">
                  <c:v>8.4972403327228605</c:v>
                </c:pt>
                <c:pt idx="12993">
                  <c:v>8.5006921311208998</c:v>
                </c:pt>
                <c:pt idx="12994">
                  <c:v>8.5041415535577105</c:v>
                </c:pt>
                <c:pt idx="12995">
                  <c:v>8.5075852609575708</c:v>
                </c:pt>
                <c:pt idx="12996">
                  <c:v>8.5111640061354201</c:v>
                </c:pt>
                <c:pt idx="12997">
                  <c:v>8.5147408448550195</c:v>
                </c:pt>
                <c:pt idx="12998">
                  <c:v>8.5183244781602792</c:v>
                </c:pt>
                <c:pt idx="12999">
                  <c:v>8.5219088251438606</c:v>
                </c:pt>
                <c:pt idx="13000">
                  <c:v>8.5255431580559904</c:v>
                </c:pt>
                <c:pt idx="13001">
                  <c:v>8.5286973925935108</c:v>
                </c:pt>
                <c:pt idx="13002">
                  <c:v>8.5318499788854592</c:v>
                </c:pt>
                <c:pt idx="13003">
                  <c:v>8.5349634839341704</c:v>
                </c:pt>
                <c:pt idx="13004">
                  <c:v>8.5380720003165997</c:v>
                </c:pt>
                <c:pt idx="13005">
                  <c:v>8.5411293492503404</c:v>
                </c:pt>
                <c:pt idx="13006">
                  <c:v>8.5439719670646799</c:v>
                </c:pt>
                <c:pt idx="13007">
                  <c:v>8.5468470293827501</c:v>
                </c:pt>
                <c:pt idx="13008">
                  <c:v>8.5497342693429896</c:v>
                </c:pt>
                <c:pt idx="13009">
                  <c:v>8.5529241060031609</c:v>
                </c:pt>
                <c:pt idx="13010">
                  <c:v>8.5561324304557402</c:v>
                </c:pt>
                <c:pt idx="13011">
                  <c:v>8.5592165302835692</c:v>
                </c:pt>
                <c:pt idx="13012">
                  <c:v>8.5623218639745708</c:v>
                </c:pt>
                <c:pt idx="13013">
                  <c:v>8.5654295952328603</c:v>
                </c:pt>
                <c:pt idx="13014">
                  <c:v>8.5685473737160294</c:v>
                </c:pt>
                <c:pt idx="13015">
                  <c:v>8.5716091543848396</c:v>
                </c:pt>
                <c:pt idx="13016">
                  <c:v>8.5746524768803294</c:v>
                </c:pt>
                <c:pt idx="13017">
                  <c:v>8.5776714987937304</c:v>
                </c:pt>
                <c:pt idx="13018">
                  <c:v>8.5807729030593105</c:v>
                </c:pt>
                <c:pt idx="13019">
                  <c:v>8.5838759832299196</c:v>
                </c:pt>
                <c:pt idx="13020">
                  <c:v>8.5869744199930604</c:v>
                </c:pt>
                <c:pt idx="13021">
                  <c:v>8.5900741725940506</c:v>
                </c:pt>
                <c:pt idx="13022">
                  <c:v>8.5931739284138207</c:v>
                </c:pt>
                <c:pt idx="13023">
                  <c:v>8.5965723429771508</c:v>
                </c:pt>
                <c:pt idx="13024">
                  <c:v>8.5999528962857905</c:v>
                </c:pt>
                <c:pt idx="13025">
                  <c:v>8.6033372832654802</c:v>
                </c:pt>
                <c:pt idx="13026">
                  <c:v>8.6067585964768707</c:v>
                </c:pt>
                <c:pt idx="13027">
                  <c:v>8.6101369823921807</c:v>
                </c:pt>
                <c:pt idx="13028">
                  <c:v>8.6134660447713305</c:v>
                </c:pt>
                <c:pt idx="13029">
                  <c:v>8.6168530708179407</c:v>
                </c:pt>
                <c:pt idx="13030">
                  <c:v>8.6199719860489701</c:v>
                </c:pt>
                <c:pt idx="13031">
                  <c:v>8.6230650560275706</c:v>
                </c:pt>
                <c:pt idx="13032">
                  <c:v>8.6261520683616393</c:v>
                </c:pt>
                <c:pt idx="13033">
                  <c:v>8.6292890502840702</c:v>
                </c:pt>
                <c:pt idx="13034">
                  <c:v>8.6321555060084307</c:v>
                </c:pt>
                <c:pt idx="13035">
                  <c:v>8.6350179470927699</c:v>
                </c:pt>
                <c:pt idx="13036">
                  <c:v>8.6378797103130704</c:v>
                </c:pt>
                <c:pt idx="13037">
                  <c:v>8.6407478279343106</c:v>
                </c:pt>
                <c:pt idx="13038">
                  <c:v>8.6436126429217701</c:v>
                </c:pt>
                <c:pt idx="13039">
                  <c:v>8.6464660228262193</c:v>
                </c:pt>
                <c:pt idx="13040">
                  <c:v>8.6493374398565894</c:v>
                </c:pt>
                <c:pt idx="13041">
                  <c:v>8.6522236754966499</c:v>
                </c:pt>
                <c:pt idx="13042">
                  <c:v>8.6550975298912896</c:v>
                </c:pt>
                <c:pt idx="13043">
                  <c:v>8.6579876121732298</c:v>
                </c:pt>
                <c:pt idx="13044">
                  <c:v>8.6608585160877301</c:v>
                </c:pt>
                <c:pt idx="13045">
                  <c:v>8.6637248117763992</c:v>
                </c:pt>
                <c:pt idx="13046">
                  <c:v>8.6665493288183892</c:v>
                </c:pt>
                <c:pt idx="13047">
                  <c:v>8.6691861707597297</c:v>
                </c:pt>
                <c:pt idx="13048">
                  <c:v>8.6718244910339202</c:v>
                </c:pt>
                <c:pt idx="13049">
                  <c:v>8.6744766863442209</c:v>
                </c:pt>
                <c:pt idx="13050">
                  <c:v>8.6771284505135693</c:v>
                </c:pt>
                <c:pt idx="13051">
                  <c:v>8.6797850276899897</c:v>
                </c:pt>
                <c:pt idx="13052">
                  <c:v>8.6824421252788504</c:v>
                </c:pt>
                <c:pt idx="13053">
                  <c:v>8.6846991289205704</c:v>
                </c:pt>
                <c:pt idx="13054">
                  <c:v>8.6869699340054005</c:v>
                </c:pt>
                <c:pt idx="13055">
                  <c:v>8.6898754258782294</c:v>
                </c:pt>
                <c:pt idx="13056">
                  <c:v>8.6925569044462705</c:v>
                </c:pt>
                <c:pt idx="13057">
                  <c:v>8.6952288481121407</c:v>
                </c:pt>
                <c:pt idx="13058">
                  <c:v>8.6981201873984908</c:v>
                </c:pt>
                <c:pt idx="13059">
                  <c:v>8.7008229550961609</c:v>
                </c:pt>
                <c:pt idx="13060">
                  <c:v>8.7035195377627499</c:v>
                </c:pt>
                <c:pt idx="13061">
                  <c:v>8.7061875229370091</c:v>
                </c:pt>
                <c:pt idx="13062">
                  <c:v>8.7088650564777605</c:v>
                </c:pt>
                <c:pt idx="13063">
                  <c:v>8.71154593838917</c:v>
                </c:pt>
                <c:pt idx="13064">
                  <c:v>8.7142211076535006</c:v>
                </c:pt>
                <c:pt idx="13065">
                  <c:v>8.7169010535775104</c:v>
                </c:pt>
                <c:pt idx="13066">
                  <c:v>8.7198031242848302</c:v>
                </c:pt>
                <c:pt idx="13067">
                  <c:v>8.7227047177825305</c:v>
                </c:pt>
                <c:pt idx="13068">
                  <c:v>8.7256046408791601</c:v>
                </c:pt>
                <c:pt idx="13069">
                  <c:v>8.7285131444758797</c:v>
                </c:pt>
                <c:pt idx="13070">
                  <c:v>8.7314088693337908</c:v>
                </c:pt>
                <c:pt idx="13071">
                  <c:v>8.7342950603168301</c:v>
                </c:pt>
                <c:pt idx="13072">
                  <c:v>8.7371891207729409</c:v>
                </c:pt>
                <c:pt idx="13073">
                  <c:v>8.7400776981589807</c:v>
                </c:pt>
                <c:pt idx="13074">
                  <c:v>8.7429407797390706</c:v>
                </c:pt>
                <c:pt idx="13075">
                  <c:v>8.7457921543181207</c:v>
                </c:pt>
                <c:pt idx="13076">
                  <c:v>8.7486513545116207</c:v>
                </c:pt>
                <c:pt idx="13077">
                  <c:v>8.7516593008239099</c:v>
                </c:pt>
                <c:pt idx="13078">
                  <c:v>8.7548642712989597</c:v>
                </c:pt>
                <c:pt idx="13079">
                  <c:v>8.7580730346243705</c:v>
                </c:pt>
                <c:pt idx="13080">
                  <c:v>8.7612689004512898</c:v>
                </c:pt>
                <c:pt idx="13081">
                  <c:v>8.7640684428734001</c:v>
                </c:pt>
                <c:pt idx="13082">
                  <c:v>8.7668371510547694</c:v>
                </c:pt>
                <c:pt idx="13083">
                  <c:v>8.7696213197588193</c:v>
                </c:pt>
                <c:pt idx="13084">
                  <c:v>8.7723969534750097</c:v>
                </c:pt>
                <c:pt idx="13085">
                  <c:v>8.7757885433362706</c:v>
                </c:pt>
                <c:pt idx="13086">
                  <c:v>8.7774885889338208</c:v>
                </c:pt>
                <c:pt idx="13087">
                  <c:v>8.7791849063592995</c:v>
                </c:pt>
                <c:pt idx="13088">
                  <c:v>8.7809801715620193</c:v>
                </c:pt>
                <c:pt idx="13089">
                  <c:v>8.7827791699956403</c:v>
                </c:pt>
                <c:pt idx="13090">
                  <c:v>8.7845871458884801</c:v>
                </c:pt>
                <c:pt idx="13091">
                  <c:v>8.7863859784495304</c:v>
                </c:pt>
                <c:pt idx="13092">
                  <c:v>8.7881928328389307</c:v>
                </c:pt>
                <c:pt idx="13093">
                  <c:v>8.7900105496476701</c:v>
                </c:pt>
                <c:pt idx="13094">
                  <c:v>8.7918234288791801</c:v>
                </c:pt>
                <c:pt idx="13095">
                  <c:v>8.7932488734599392</c:v>
                </c:pt>
                <c:pt idx="13096">
                  <c:v>8.7945779107138602</c:v>
                </c:pt>
                <c:pt idx="13097">
                  <c:v>8.7959245038269191</c:v>
                </c:pt>
                <c:pt idx="13098">
                  <c:v>8.7972714857678405</c:v>
                </c:pt>
                <c:pt idx="13099">
                  <c:v>8.7986571627739298</c:v>
                </c:pt>
                <c:pt idx="13100">
                  <c:v>8.7997226958301393</c:v>
                </c:pt>
                <c:pt idx="13101">
                  <c:v>8.8007802950725598</c:v>
                </c:pt>
                <c:pt idx="13102">
                  <c:v>8.8018495100246597</c:v>
                </c:pt>
                <c:pt idx="13103">
                  <c:v>8.8030524028311099</c:v>
                </c:pt>
                <c:pt idx="13104">
                  <c:v>8.8042669746343893</c:v>
                </c:pt>
                <c:pt idx="13105">
                  <c:v>8.8054806293054799</c:v>
                </c:pt>
                <c:pt idx="13106">
                  <c:v>8.8067309684199202</c:v>
                </c:pt>
                <c:pt idx="13107">
                  <c:v>8.8079841428625993</c:v>
                </c:pt>
                <c:pt idx="13108">
                  <c:v>8.8095239548510804</c:v>
                </c:pt>
                <c:pt idx="13109">
                  <c:v>8.8107779842031402</c:v>
                </c:pt>
                <c:pt idx="13110">
                  <c:v>8.81200953587296</c:v>
                </c:pt>
                <c:pt idx="13111">
                  <c:v>8.8131976282672095</c:v>
                </c:pt>
                <c:pt idx="13112">
                  <c:v>8.8144147398766304</c:v>
                </c:pt>
                <c:pt idx="13113">
                  <c:v>8.8156375049242293</c:v>
                </c:pt>
                <c:pt idx="13114">
                  <c:v>8.8168640153061997</c:v>
                </c:pt>
                <c:pt idx="13115">
                  <c:v>8.8183252245914492</c:v>
                </c:pt>
                <c:pt idx="13116">
                  <c:v>8.8198553164627391</c:v>
                </c:pt>
                <c:pt idx="13117">
                  <c:v>8.8211330514018602</c:v>
                </c:pt>
                <c:pt idx="13118">
                  <c:v>8.8223875874022504</c:v>
                </c:pt>
                <c:pt idx="13119">
                  <c:v>8.8236111530959001</c:v>
                </c:pt>
                <c:pt idx="13120">
                  <c:v>8.82484824635557</c:v>
                </c:pt>
                <c:pt idx="13121">
                  <c:v>8.8261081647979598</c:v>
                </c:pt>
                <c:pt idx="13122">
                  <c:v>8.82736372799957</c:v>
                </c:pt>
                <c:pt idx="13123">
                  <c:v>8.8288914553141193</c:v>
                </c:pt>
                <c:pt idx="13124">
                  <c:v>8.8304515449826404</c:v>
                </c:pt>
                <c:pt idx="13125">
                  <c:v>8.8320063261443504</c:v>
                </c:pt>
                <c:pt idx="13126">
                  <c:v>8.8335729642126903</c:v>
                </c:pt>
                <c:pt idx="13127">
                  <c:v>8.8351401137837104</c:v>
                </c:pt>
                <c:pt idx="13128">
                  <c:v>8.8366772394174191</c:v>
                </c:pt>
                <c:pt idx="13129">
                  <c:v>8.8381813897382493</c:v>
                </c:pt>
                <c:pt idx="13130">
                  <c:v>8.8396892824837803</c:v>
                </c:pt>
                <c:pt idx="13131">
                  <c:v>8.8412101859022894</c:v>
                </c:pt>
                <c:pt idx="13132">
                  <c:v>8.8427241068019793</c:v>
                </c:pt>
                <c:pt idx="13133">
                  <c:v>8.8442279450242403</c:v>
                </c:pt>
                <c:pt idx="13134">
                  <c:v>8.8458432166969807</c:v>
                </c:pt>
                <c:pt idx="13135">
                  <c:v>8.8474652752597596</c:v>
                </c:pt>
                <c:pt idx="13136">
                  <c:v>8.84909439351995</c:v>
                </c:pt>
                <c:pt idx="13137">
                  <c:v>8.8509164340334205</c:v>
                </c:pt>
                <c:pt idx="13138">
                  <c:v>8.8527364798475805</c:v>
                </c:pt>
                <c:pt idx="13139">
                  <c:v>8.8545650206249</c:v>
                </c:pt>
                <c:pt idx="13140">
                  <c:v>8.8564008635185498</c:v>
                </c:pt>
                <c:pt idx="13141">
                  <c:v>8.8582423388456295</c:v>
                </c:pt>
                <c:pt idx="13142">
                  <c:v>8.8601054198992006</c:v>
                </c:pt>
                <c:pt idx="13143">
                  <c:v>8.8619528986657894</c:v>
                </c:pt>
                <c:pt idx="13144">
                  <c:v>8.86379739139519</c:v>
                </c:pt>
                <c:pt idx="13145">
                  <c:v>8.8656724272992609</c:v>
                </c:pt>
                <c:pt idx="13146">
                  <c:v>8.8675449900712806</c:v>
                </c:pt>
                <c:pt idx="13147">
                  <c:v>8.8694293840858691</c:v>
                </c:pt>
                <c:pt idx="13148">
                  <c:v>8.8713089193038499</c:v>
                </c:pt>
                <c:pt idx="13149">
                  <c:v>8.8731690738950295</c:v>
                </c:pt>
                <c:pt idx="13150">
                  <c:v>8.8750372427941198</c:v>
                </c:pt>
                <c:pt idx="13151">
                  <c:v>8.8769012659180504</c:v>
                </c:pt>
                <c:pt idx="13152">
                  <c:v>8.8787825004489491</c:v>
                </c:pt>
                <c:pt idx="13153">
                  <c:v>8.8806698352200009</c:v>
                </c:pt>
                <c:pt idx="13154">
                  <c:v>8.8809456222777996</c:v>
                </c:pt>
                <c:pt idx="13155">
                  <c:v>8.8812281207381094</c:v>
                </c:pt>
                <c:pt idx="13156">
                  <c:v>8.8815110531309607</c:v>
                </c:pt>
                <c:pt idx="13157">
                  <c:v>8.8817948955443597</c:v>
                </c:pt>
                <c:pt idx="13158">
                  <c:v>8.8820720178353394</c:v>
                </c:pt>
                <c:pt idx="13159">
                  <c:v>8.8823490949764601</c:v>
                </c:pt>
                <c:pt idx="13160">
                  <c:v>8.8826328019410301</c:v>
                </c:pt>
                <c:pt idx="13161">
                  <c:v>8.8829164622627204</c:v>
                </c:pt>
                <c:pt idx="13162">
                  <c:v>8.8831924784766105</c:v>
                </c:pt>
                <c:pt idx="13163">
                  <c:v>8.8834645964472703</c:v>
                </c:pt>
                <c:pt idx="13164">
                  <c:v>8.8837181069247801</c:v>
                </c:pt>
                <c:pt idx="13165">
                  <c:v>8.8839734806842703</c:v>
                </c:pt>
                <c:pt idx="13166">
                  <c:v>8.8842364390095803</c:v>
                </c:pt>
                <c:pt idx="13167">
                  <c:v>8.8844590776249408</c:v>
                </c:pt>
                <c:pt idx="13168">
                  <c:v>8.88468119952649</c:v>
                </c:pt>
                <c:pt idx="13169">
                  <c:v>8.8849354648740597</c:v>
                </c:pt>
                <c:pt idx="13170">
                  <c:v>8.8851934956454599</c:v>
                </c:pt>
                <c:pt idx="13171">
                  <c:v>8.8854548142531105</c:v>
                </c:pt>
                <c:pt idx="13172">
                  <c:v>8.8857296660157896</c:v>
                </c:pt>
                <c:pt idx="13173">
                  <c:v>8.8862760732843</c:v>
                </c:pt>
                <c:pt idx="13174">
                  <c:v>8.8868069709867292</c:v>
                </c:pt>
                <c:pt idx="13175">
                  <c:v>8.8873063843309801</c:v>
                </c:pt>
                <c:pt idx="13176">
                  <c:v>8.88779410121602</c:v>
                </c:pt>
                <c:pt idx="13177">
                  <c:v>8.8882870487124706</c:v>
                </c:pt>
                <c:pt idx="13178">
                  <c:v>8.8887244927406996</c:v>
                </c:pt>
                <c:pt idx="13179">
                  <c:v>8.8891599711022895</c:v>
                </c:pt>
                <c:pt idx="13180">
                  <c:v>8.8896030663729793</c:v>
                </c:pt>
                <c:pt idx="13181">
                  <c:v>8.89004710205813</c:v>
                </c:pt>
                <c:pt idx="13182">
                  <c:v>8.8899555634362795</c:v>
                </c:pt>
                <c:pt idx="13183">
                  <c:v>8.8898324957734598</c:v>
                </c:pt>
                <c:pt idx="13184">
                  <c:v>8.8897232014398408</c:v>
                </c:pt>
                <c:pt idx="13185">
                  <c:v>8.8896359103476605</c:v>
                </c:pt>
                <c:pt idx="13186">
                  <c:v>8.8895064945910907</c:v>
                </c:pt>
                <c:pt idx="13187">
                  <c:v>8.8894160782032294</c:v>
                </c:pt>
                <c:pt idx="13188">
                  <c:v>8.8892628903049502</c:v>
                </c:pt>
                <c:pt idx="13189">
                  <c:v>8.8892712312867204</c:v>
                </c:pt>
                <c:pt idx="13190">
                  <c:v>8.8892962323648099</c:v>
                </c:pt>
                <c:pt idx="13191">
                  <c:v>8.8893540313889492</c:v>
                </c:pt>
                <c:pt idx="13192">
                  <c:v>8.8895965436717699</c:v>
                </c:pt>
                <c:pt idx="13193">
                  <c:v>8.8896159561193802</c:v>
                </c:pt>
                <c:pt idx="13194">
                  <c:v>8.8896396277725707</c:v>
                </c:pt>
                <c:pt idx="13195">
                  <c:v>8.8896639815908607</c:v>
                </c:pt>
                <c:pt idx="13196">
                  <c:v>8.8896637511633401</c:v>
                </c:pt>
                <c:pt idx="13197">
                  <c:v>8.8895738451022606</c:v>
                </c:pt>
                <c:pt idx="13198">
                  <c:v>8.8894452842609795</c:v>
                </c:pt>
                <c:pt idx="13199">
                  <c:v>8.8895232749170408</c:v>
                </c:pt>
                <c:pt idx="13200">
                  <c:v>8.8887342903423594</c:v>
                </c:pt>
                <c:pt idx="13201">
                  <c:v>8.88796330682068</c:v>
                </c:pt>
                <c:pt idx="13202">
                  <c:v>8.8876399402375892</c:v>
                </c:pt>
                <c:pt idx="13203">
                  <c:v>8.88731045903336</c:v>
                </c:pt>
                <c:pt idx="13204">
                  <c:v>8.8869775941508706</c:v>
                </c:pt>
                <c:pt idx="13205">
                  <c:v>8.8862291386393899</c:v>
                </c:pt>
                <c:pt idx="13206">
                  <c:v>8.8858761702821702</c:v>
                </c:pt>
                <c:pt idx="13207">
                  <c:v>8.8855202972046303</c:v>
                </c:pt>
                <c:pt idx="13208">
                  <c:v>8.8851681944108201</c:v>
                </c:pt>
                <c:pt idx="13209">
                  <c:v>8.8849040576347296</c:v>
                </c:pt>
                <c:pt idx="13210">
                  <c:v>8.8845785516941191</c:v>
                </c:pt>
                <c:pt idx="13211">
                  <c:v>8.8842615883321407</c:v>
                </c:pt>
                <c:pt idx="13212">
                  <c:v>8.8839469679948007</c:v>
                </c:pt>
                <c:pt idx="13213">
                  <c:v>8.8836427962439402</c:v>
                </c:pt>
                <c:pt idx="13214">
                  <c:v>8.8829146893364097</c:v>
                </c:pt>
                <c:pt idx="13215">
                  <c:v>8.8821984608180102</c:v>
                </c:pt>
                <c:pt idx="13216">
                  <c:v>8.8814783744576093</c:v>
                </c:pt>
                <c:pt idx="13217">
                  <c:v>8.8809382144108806</c:v>
                </c:pt>
                <c:pt idx="13218">
                  <c:v>8.8802395092187201</c:v>
                </c:pt>
                <c:pt idx="13219">
                  <c:v>8.8797206694103199</c:v>
                </c:pt>
                <c:pt idx="13220">
                  <c:v>8.8792089339544003</c:v>
                </c:pt>
                <c:pt idx="13221">
                  <c:v>8.8786408847809195</c:v>
                </c:pt>
                <c:pt idx="13222">
                  <c:v>8.8784539523302595</c:v>
                </c:pt>
                <c:pt idx="13223">
                  <c:v>8.8777073530375201</c:v>
                </c:pt>
                <c:pt idx="13224">
                  <c:v>8.8769826704914099</c:v>
                </c:pt>
                <c:pt idx="13225">
                  <c:v>8.8762531917248797</c:v>
                </c:pt>
                <c:pt idx="13226">
                  <c:v>8.8755155323316295</c:v>
                </c:pt>
                <c:pt idx="13227">
                  <c:v>8.8747663203507408</c:v>
                </c:pt>
                <c:pt idx="13228">
                  <c:v>8.8740228049942491</c:v>
                </c:pt>
                <c:pt idx="13229">
                  <c:v>8.8732431170775694</c:v>
                </c:pt>
                <c:pt idx="13230">
                  <c:v>8.8724405152109007</c:v>
                </c:pt>
                <c:pt idx="13231">
                  <c:v>8.8705660123072096</c:v>
                </c:pt>
                <c:pt idx="13232">
                  <c:v>8.8686952960653507</c:v>
                </c:pt>
                <c:pt idx="13233">
                  <c:v>8.8668202597241805</c:v>
                </c:pt>
                <c:pt idx="13234">
                  <c:v>8.8649418564294002</c:v>
                </c:pt>
                <c:pt idx="13235">
                  <c:v>8.8630624249010097</c:v>
                </c:pt>
                <c:pt idx="13236">
                  <c:v>8.8612332898025095</c:v>
                </c:pt>
                <c:pt idx="13237">
                  <c:v>8.8593983792170992</c:v>
                </c:pt>
                <c:pt idx="13238">
                  <c:v>8.8576249301208598</c:v>
                </c:pt>
                <c:pt idx="13239">
                  <c:v>8.8556622539572807</c:v>
                </c:pt>
                <c:pt idx="13240">
                  <c:v>8.8539279588515694</c:v>
                </c:pt>
                <c:pt idx="13241">
                  <c:v>8.85237739452322</c:v>
                </c:pt>
                <c:pt idx="13242">
                  <c:v>8.8507660908482197</c:v>
                </c:pt>
                <c:pt idx="13243">
                  <c:v>8.8491826286275792</c:v>
                </c:pt>
                <c:pt idx="13244">
                  <c:v>8.84767851376807</c:v>
                </c:pt>
                <c:pt idx="13245">
                  <c:v>8.8461453877692406</c:v>
                </c:pt>
                <c:pt idx="13246">
                  <c:v>8.8446019538569498</c:v>
                </c:pt>
                <c:pt idx="13247">
                  <c:v>8.8430273920159195</c:v>
                </c:pt>
                <c:pt idx="13248">
                  <c:v>8.8414759444066906</c:v>
                </c:pt>
                <c:pt idx="13249">
                  <c:v>8.8399282539694504</c:v>
                </c:pt>
                <c:pt idx="13250">
                  <c:v>8.8383881348640294</c:v>
                </c:pt>
                <c:pt idx="13251">
                  <c:v>8.8368467650664595</c:v>
                </c:pt>
                <c:pt idx="13252">
                  <c:v>8.8351855628503895</c:v>
                </c:pt>
                <c:pt idx="13253">
                  <c:v>8.8335276418551398</c:v>
                </c:pt>
                <c:pt idx="13254">
                  <c:v>8.8319303955088699</c:v>
                </c:pt>
                <c:pt idx="13255">
                  <c:v>8.8304419010591104</c:v>
                </c:pt>
                <c:pt idx="13256">
                  <c:v>8.8289096551256208</c:v>
                </c:pt>
                <c:pt idx="13257">
                  <c:v>8.8273854957578397</c:v>
                </c:pt>
                <c:pt idx="13258">
                  <c:v>8.8256082872308195</c:v>
                </c:pt>
                <c:pt idx="13259">
                  <c:v>8.8238033839736492</c:v>
                </c:pt>
                <c:pt idx="13260">
                  <c:v>8.8218732408414304</c:v>
                </c:pt>
                <c:pt idx="13261">
                  <c:v>8.8200196908780093</c:v>
                </c:pt>
                <c:pt idx="13262">
                  <c:v>8.8181618194370301</c:v>
                </c:pt>
                <c:pt idx="13263">
                  <c:v>8.8164349541502194</c:v>
                </c:pt>
                <c:pt idx="13264">
                  <c:v>8.8147152052644095</c:v>
                </c:pt>
                <c:pt idx="13265">
                  <c:v>8.8128980872712503</c:v>
                </c:pt>
                <c:pt idx="13266">
                  <c:v>8.8110860480655404</c:v>
                </c:pt>
                <c:pt idx="13267">
                  <c:v>8.8094928917535</c:v>
                </c:pt>
                <c:pt idx="13268">
                  <c:v>8.8079001466709794</c:v>
                </c:pt>
                <c:pt idx="13269">
                  <c:v>8.8057775637789195</c:v>
                </c:pt>
                <c:pt idx="13270">
                  <c:v>8.8038047187540496</c:v>
                </c:pt>
                <c:pt idx="13271">
                  <c:v>8.8020802435578904</c:v>
                </c:pt>
                <c:pt idx="13272">
                  <c:v>8.8003647573857897</c:v>
                </c:pt>
                <c:pt idx="13273">
                  <c:v>8.7986484846930999</c:v>
                </c:pt>
                <c:pt idx="13274">
                  <c:v>8.7968932636103094</c:v>
                </c:pt>
                <c:pt idx="13275">
                  <c:v>8.7951248439281198</c:v>
                </c:pt>
                <c:pt idx="13276">
                  <c:v>8.7934757189694892</c:v>
                </c:pt>
                <c:pt idx="13277">
                  <c:v>8.7918269804759799</c:v>
                </c:pt>
                <c:pt idx="13278">
                  <c:v>8.7902326179342793</c:v>
                </c:pt>
                <c:pt idx="13279">
                  <c:v>8.7884416327554096</c:v>
                </c:pt>
                <c:pt idx="13280">
                  <c:v>8.7867546165446093</c:v>
                </c:pt>
                <c:pt idx="13281">
                  <c:v>8.7847288576080693</c:v>
                </c:pt>
                <c:pt idx="13282">
                  <c:v>8.7827092505448192</c:v>
                </c:pt>
                <c:pt idx="13283">
                  <c:v>8.7807047028964895</c:v>
                </c:pt>
                <c:pt idx="13284">
                  <c:v>8.77870724140028</c:v>
                </c:pt>
                <c:pt idx="13285">
                  <c:v>8.7765756650241595</c:v>
                </c:pt>
                <c:pt idx="13286">
                  <c:v>8.7744100631072293</c:v>
                </c:pt>
                <c:pt idx="13287">
                  <c:v>8.7724497129328203</c:v>
                </c:pt>
                <c:pt idx="13288">
                  <c:v>8.7704888098801295</c:v>
                </c:pt>
                <c:pt idx="13289">
                  <c:v>8.7685321218490699</c:v>
                </c:pt>
                <c:pt idx="13290">
                  <c:v>8.7667775831390102</c:v>
                </c:pt>
                <c:pt idx="13291">
                  <c:v>8.7650306203269199</c:v>
                </c:pt>
                <c:pt idx="13292">
                  <c:v>8.7632898025178694</c:v>
                </c:pt>
                <c:pt idx="13293">
                  <c:v>8.7611620345712407</c:v>
                </c:pt>
                <c:pt idx="13294">
                  <c:v>8.7590969037643092</c:v>
                </c:pt>
                <c:pt idx="13295">
                  <c:v>8.7569495185625801</c:v>
                </c:pt>
                <c:pt idx="13296">
                  <c:v>8.7548465938834106</c:v>
                </c:pt>
                <c:pt idx="13297">
                  <c:v>8.7526699368450096</c:v>
                </c:pt>
                <c:pt idx="13298">
                  <c:v>8.7511095102467298</c:v>
                </c:pt>
                <c:pt idx="13299">
                  <c:v>8.7495632929208895</c:v>
                </c:pt>
                <c:pt idx="13300">
                  <c:v>8.7479769249358892</c:v>
                </c:pt>
                <c:pt idx="13301">
                  <c:v>8.7464066725816902</c:v>
                </c:pt>
                <c:pt idx="13302">
                  <c:v>8.74512373450872</c:v>
                </c:pt>
                <c:pt idx="13303">
                  <c:v>8.7438480715284292</c:v>
                </c:pt>
                <c:pt idx="13304">
                  <c:v>8.7417643838323809</c:v>
                </c:pt>
                <c:pt idx="13305">
                  <c:v>8.7396821086102108</c:v>
                </c:pt>
                <c:pt idx="13306">
                  <c:v>8.7376007063892303</c:v>
                </c:pt>
                <c:pt idx="13307">
                  <c:v>8.7355489824906893</c:v>
                </c:pt>
                <c:pt idx="13308">
                  <c:v>8.7334354922367403</c:v>
                </c:pt>
                <c:pt idx="13309">
                  <c:v>8.7314088187428691</c:v>
                </c:pt>
                <c:pt idx="13310">
                  <c:v>8.7293915666876902</c:v>
                </c:pt>
                <c:pt idx="13311">
                  <c:v>8.7274475675180803</c:v>
                </c:pt>
                <c:pt idx="13312">
                  <c:v>8.7255020257807399</c:v>
                </c:pt>
                <c:pt idx="13313">
                  <c:v>8.7234406576748498</c:v>
                </c:pt>
                <c:pt idx="13314">
                  <c:v>8.7213796500351108</c:v>
                </c:pt>
                <c:pt idx="13315">
                  <c:v>8.7193241855851102</c:v>
                </c:pt>
                <c:pt idx="13316">
                  <c:v>8.71737616540908</c:v>
                </c:pt>
                <c:pt idx="13317">
                  <c:v>8.71544804368712</c:v>
                </c:pt>
                <c:pt idx="13318">
                  <c:v>8.71352527647689</c:v>
                </c:pt>
                <c:pt idx="13319">
                  <c:v>8.7117510761493708</c:v>
                </c:pt>
                <c:pt idx="13320">
                  <c:v>8.7099698359811697</c:v>
                </c:pt>
                <c:pt idx="13321">
                  <c:v>8.7076882149511494</c:v>
                </c:pt>
                <c:pt idx="13322">
                  <c:v>8.7057581418613399</c:v>
                </c:pt>
                <c:pt idx="13323">
                  <c:v>8.7034490190485592</c:v>
                </c:pt>
                <c:pt idx="13324">
                  <c:v>8.7011450862394799</c:v>
                </c:pt>
                <c:pt idx="13325">
                  <c:v>8.6988946228637705</c:v>
                </c:pt>
                <c:pt idx="13326">
                  <c:v>8.6967219472843897</c:v>
                </c:pt>
                <c:pt idx="13327">
                  <c:v>8.6950840269675496</c:v>
                </c:pt>
                <c:pt idx="13328">
                  <c:v>8.6934315754334399</c:v>
                </c:pt>
                <c:pt idx="13329">
                  <c:v>8.6917538584007499</c:v>
                </c:pt>
                <c:pt idx="13330">
                  <c:v>8.6900937225881698</c:v>
                </c:pt>
                <c:pt idx="13331">
                  <c:v>8.6884253718566598</c:v>
                </c:pt>
                <c:pt idx="13332">
                  <c:v>8.68679557947946</c:v>
                </c:pt>
                <c:pt idx="13333">
                  <c:v>8.6851962631425899</c:v>
                </c:pt>
                <c:pt idx="13334">
                  <c:v>8.6835969728930102</c:v>
                </c:pt>
                <c:pt idx="13335">
                  <c:v>8.6821355538791796</c:v>
                </c:pt>
                <c:pt idx="13336">
                  <c:v>8.6806590713476606</c:v>
                </c:pt>
                <c:pt idx="13337">
                  <c:v>8.6791128240184605</c:v>
                </c:pt>
                <c:pt idx="13338">
                  <c:v>8.6776383005832294</c:v>
                </c:pt>
                <c:pt idx="13339">
                  <c:v>8.6761685542841995</c:v>
                </c:pt>
                <c:pt idx="13340">
                  <c:v>8.6747137210759107</c:v>
                </c:pt>
                <c:pt idx="13341">
                  <c:v>8.6732577071811807</c:v>
                </c:pt>
                <c:pt idx="13342">
                  <c:v>8.6718040883563692</c:v>
                </c:pt>
                <c:pt idx="13343">
                  <c:v>8.67035385439865</c:v>
                </c:pt>
                <c:pt idx="13344">
                  <c:v>8.6688521318964895</c:v>
                </c:pt>
                <c:pt idx="13345">
                  <c:v>8.6673579289278297</c:v>
                </c:pt>
                <c:pt idx="13346">
                  <c:v>8.6658172891409695</c:v>
                </c:pt>
                <c:pt idx="13347">
                  <c:v>8.6642734507350205</c:v>
                </c:pt>
                <c:pt idx="13348">
                  <c:v>8.6627869994136599</c:v>
                </c:pt>
                <c:pt idx="13349">
                  <c:v>8.6612730408403795</c:v>
                </c:pt>
                <c:pt idx="13350">
                  <c:v>8.6595691592323991</c:v>
                </c:pt>
                <c:pt idx="13351">
                  <c:v>8.6579149879526192</c:v>
                </c:pt>
                <c:pt idx="13352">
                  <c:v>8.6561703024692402</c:v>
                </c:pt>
                <c:pt idx="13353">
                  <c:v>8.6544297024395203</c:v>
                </c:pt>
                <c:pt idx="13354">
                  <c:v>8.6527900611240902</c:v>
                </c:pt>
                <c:pt idx="13355">
                  <c:v>8.6511510690519593</c:v>
                </c:pt>
                <c:pt idx="13356">
                  <c:v>8.6495230425434997</c:v>
                </c:pt>
                <c:pt idx="13357">
                  <c:v>8.6476128799568901</c:v>
                </c:pt>
                <c:pt idx="13358">
                  <c:v>8.6456944318248699</c:v>
                </c:pt>
                <c:pt idx="13359">
                  <c:v>8.6437910019772097</c:v>
                </c:pt>
                <c:pt idx="13360">
                  <c:v>8.6418561938636191</c:v>
                </c:pt>
                <c:pt idx="13361">
                  <c:v>8.6399554751750696</c:v>
                </c:pt>
                <c:pt idx="13362">
                  <c:v>8.6380586003147108</c:v>
                </c:pt>
                <c:pt idx="13363">
                  <c:v>8.6362267655111893</c:v>
                </c:pt>
                <c:pt idx="13364">
                  <c:v>8.6344806403474994</c:v>
                </c:pt>
                <c:pt idx="13365">
                  <c:v>8.6327559338057398</c:v>
                </c:pt>
                <c:pt idx="13366">
                  <c:v>8.6310238281622098</c:v>
                </c:pt>
                <c:pt idx="13367">
                  <c:v>8.6292909980078001</c:v>
                </c:pt>
                <c:pt idx="13368">
                  <c:v>8.6275666208628596</c:v>
                </c:pt>
                <c:pt idx="13369">
                  <c:v>8.6258421147926096</c:v>
                </c:pt>
                <c:pt idx="13370">
                  <c:v>8.6242158286767392</c:v>
                </c:pt>
                <c:pt idx="13371">
                  <c:v>8.6226059367111905</c:v>
                </c:pt>
                <c:pt idx="13372">
                  <c:v>8.6209921432853598</c:v>
                </c:pt>
                <c:pt idx="13373">
                  <c:v>8.6193889672794999</c:v>
                </c:pt>
                <c:pt idx="13374">
                  <c:v>8.6177796983587598</c:v>
                </c:pt>
                <c:pt idx="13375">
                  <c:v>8.6161473790293694</c:v>
                </c:pt>
                <c:pt idx="13376">
                  <c:v>8.6146100358759501</c:v>
                </c:pt>
                <c:pt idx="13377">
                  <c:v>8.6128900816529601</c:v>
                </c:pt>
                <c:pt idx="13378">
                  <c:v>8.61125676647716</c:v>
                </c:pt>
                <c:pt idx="13379">
                  <c:v>8.6095694135870904</c:v>
                </c:pt>
                <c:pt idx="13380">
                  <c:v>8.6079086717258502</c:v>
                </c:pt>
                <c:pt idx="13381">
                  <c:v>8.6063523110448905</c:v>
                </c:pt>
                <c:pt idx="13382">
                  <c:v>8.6048151609141907</c:v>
                </c:pt>
                <c:pt idx="13383">
                  <c:v>8.6032723949752103</c:v>
                </c:pt>
                <c:pt idx="13384">
                  <c:v>8.6017262442387494</c:v>
                </c:pt>
                <c:pt idx="13385">
                  <c:v>8.6002007479794393</c:v>
                </c:pt>
                <c:pt idx="13386">
                  <c:v>8.5986639166579106</c:v>
                </c:pt>
                <c:pt idx="13387">
                  <c:v>8.5971171800861903</c:v>
                </c:pt>
                <c:pt idx="13388">
                  <c:v>8.5958618115115204</c:v>
                </c:pt>
                <c:pt idx="13389">
                  <c:v>8.5946094128836208</c:v>
                </c:pt>
                <c:pt idx="13390">
                  <c:v>8.5932795449097092</c:v>
                </c:pt>
                <c:pt idx="13391">
                  <c:v>8.5919496874219803</c:v>
                </c:pt>
                <c:pt idx="13392">
                  <c:v>8.5907032544453994</c:v>
                </c:pt>
                <c:pt idx="13393">
                  <c:v>8.5894073662391399</c:v>
                </c:pt>
                <c:pt idx="13394">
                  <c:v>8.5880893507743501</c:v>
                </c:pt>
                <c:pt idx="13395">
                  <c:v>8.5867552456987202</c:v>
                </c:pt>
                <c:pt idx="13396">
                  <c:v>8.5854226932873594</c:v>
                </c:pt>
                <c:pt idx="13397">
                  <c:v>8.5840826329350097</c:v>
                </c:pt>
                <c:pt idx="13398">
                  <c:v>8.5828240078050602</c:v>
                </c:pt>
                <c:pt idx="13399">
                  <c:v>8.5815638035381596</c:v>
                </c:pt>
                <c:pt idx="13400">
                  <c:v>8.5803158476439503</c:v>
                </c:pt>
                <c:pt idx="13401">
                  <c:v>8.5790763246578798</c:v>
                </c:pt>
                <c:pt idx="13402">
                  <c:v>8.5775679982440494</c:v>
                </c:pt>
                <c:pt idx="13403">
                  <c:v>8.5750903437396193</c:v>
                </c:pt>
                <c:pt idx="13404">
                  <c:v>8.5726186390821209</c:v>
                </c:pt>
                <c:pt idx="13405">
                  <c:v>8.5701681422890008</c:v>
                </c:pt>
                <c:pt idx="13406">
                  <c:v>8.5677377797056504</c:v>
                </c:pt>
                <c:pt idx="13407">
                  <c:v>8.5655058249552791</c:v>
                </c:pt>
                <c:pt idx="13408">
                  <c:v>8.5632582587108494</c:v>
                </c:pt>
                <c:pt idx="13409">
                  <c:v>8.5610687393160099</c:v>
                </c:pt>
                <c:pt idx="13410">
                  <c:v>8.5588900538312398</c:v>
                </c:pt>
                <c:pt idx="13411">
                  <c:v>8.5567059889249393</c:v>
                </c:pt>
                <c:pt idx="13412">
                  <c:v>8.5543301302293102</c:v>
                </c:pt>
                <c:pt idx="13413">
                  <c:v>8.5528812434051193</c:v>
                </c:pt>
                <c:pt idx="13414">
                  <c:v>8.5514576991961402</c:v>
                </c:pt>
                <c:pt idx="13415">
                  <c:v>8.5509179960366701</c:v>
                </c:pt>
                <c:pt idx="13416">
                  <c:v>8.5503817402356006</c:v>
                </c:pt>
                <c:pt idx="13417">
                  <c:v>8.5495555215862193</c:v>
                </c:pt>
                <c:pt idx="13418">
                  <c:v>8.5487305842619392</c:v>
                </c:pt>
                <c:pt idx="13419">
                  <c:v>8.5478946491124095</c:v>
                </c:pt>
                <c:pt idx="13420">
                  <c:v>8.5470657161474701</c:v>
                </c:pt>
                <c:pt idx="13421">
                  <c:v>8.5462362745897007</c:v>
                </c:pt>
                <c:pt idx="13422">
                  <c:v>8.5444569212806307</c:v>
                </c:pt>
                <c:pt idx="13423">
                  <c:v>8.5436483042302402</c:v>
                </c:pt>
                <c:pt idx="13424">
                  <c:v>8.54308058306124</c:v>
                </c:pt>
                <c:pt idx="13425">
                  <c:v>8.5425361683498497</c:v>
                </c:pt>
                <c:pt idx="13426">
                  <c:v>8.5419974190557308</c:v>
                </c:pt>
                <c:pt idx="13427">
                  <c:v>8.5408706238648993</c:v>
                </c:pt>
                <c:pt idx="13428">
                  <c:v>8.5398191878220207</c:v>
                </c:pt>
                <c:pt idx="13429">
                  <c:v>8.5380571548693691</c:v>
                </c:pt>
                <c:pt idx="13430">
                  <c:v>8.5362922614472794</c:v>
                </c:pt>
                <c:pt idx="13431">
                  <c:v>8.5350371176835207</c:v>
                </c:pt>
                <c:pt idx="13432">
                  <c:v>8.5337968490694198</c:v>
                </c:pt>
                <c:pt idx="13433">
                  <c:v>8.5329043690181408</c:v>
                </c:pt>
                <c:pt idx="13434">
                  <c:v>8.5312968771622</c:v>
                </c:pt>
                <c:pt idx="13435">
                  <c:v>8.5299065171570891</c:v>
                </c:pt>
                <c:pt idx="13436">
                  <c:v>8.5285174830480202</c:v>
                </c:pt>
                <c:pt idx="13437">
                  <c:v>8.5271368989755594</c:v>
                </c:pt>
                <c:pt idx="13438">
                  <c:v>8.5259466218860194</c:v>
                </c:pt>
                <c:pt idx="13439">
                  <c:v>8.5247617858631504</c:v>
                </c:pt>
                <c:pt idx="13440">
                  <c:v>8.5233805036189096</c:v>
                </c:pt>
                <c:pt idx="13441">
                  <c:v>8.5217428748351995</c:v>
                </c:pt>
                <c:pt idx="13442">
                  <c:v>8.5201085581088591</c:v>
                </c:pt>
                <c:pt idx="13443">
                  <c:v>8.51848000566034</c:v>
                </c:pt>
                <c:pt idx="13444">
                  <c:v>8.5168531178318094</c:v>
                </c:pt>
                <c:pt idx="13445">
                  <c:v>8.5152326341341098</c:v>
                </c:pt>
                <c:pt idx="13446">
                  <c:v>8.5138436830114195</c:v>
                </c:pt>
                <c:pt idx="13447">
                  <c:v>8.5124576941940795</c:v>
                </c:pt>
                <c:pt idx="13448">
                  <c:v>8.5108950777421501</c:v>
                </c:pt>
                <c:pt idx="13449">
                  <c:v>8.5093374397948391</c:v>
                </c:pt>
                <c:pt idx="13450">
                  <c:v>8.5077599373480997</c:v>
                </c:pt>
                <c:pt idx="13451">
                  <c:v>8.5061333609117895</c:v>
                </c:pt>
                <c:pt idx="13452">
                  <c:v>8.5047633465413792</c:v>
                </c:pt>
                <c:pt idx="13453">
                  <c:v>8.5030951784805797</c:v>
                </c:pt>
                <c:pt idx="13454">
                  <c:v>8.5014352281934809</c:v>
                </c:pt>
                <c:pt idx="13455">
                  <c:v>8.4997318050499704</c:v>
                </c:pt>
                <c:pt idx="13456">
                  <c:v>8.4980757459848899</c:v>
                </c:pt>
                <c:pt idx="13457">
                  <c:v>8.4966571022115804</c:v>
                </c:pt>
                <c:pt idx="13458">
                  <c:v>8.4952427728092701</c:v>
                </c:pt>
                <c:pt idx="13459">
                  <c:v>8.4938420034140698</c:v>
                </c:pt>
                <c:pt idx="13460">
                  <c:v>8.4925006987650598</c:v>
                </c:pt>
                <c:pt idx="13461">
                  <c:v>8.4910575129774397</c:v>
                </c:pt>
                <c:pt idx="13462">
                  <c:v>8.4894364193033507</c:v>
                </c:pt>
                <c:pt idx="13463">
                  <c:v>8.4877976585038493</c:v>
                </c:pt>
                <c:pt idx="13464">
                  <c:v>8.4860182356021792</c:v>
                </c:pt>
                <c:pt idx="13465">
                  <c:v>8.4842498410285003</c:v>
                </c:pt>
                <c:pt idx="13466">
                  <c:v>8.4824449041630494</c:v>
                </c:pt>
                <c:pt idx="13467">
                  <c:v>8.4807908711924895</c:v>
                </c:pt>
                <c:pt idx="13468">
                  <c:v>8.4791677099197802</c:v>
                </c:pt>
                <c:pt idx="13469">
                  <c:v>8.4775427244632695</c:v>
                </c:pt>
                <c:pt idx="13470">
                  <c:v>8.4759173925777596</c:v>
                </c:pt>
                <c:pt idx="13471">
                  <c:v>8.4744912773126799</c:v>
                </c:pt>
                <c:pt idx="13472">
                  <c:v>8.4718831390452607</c:v>
                </c:pt>
                <c:pt idx="13473">
                  <c:v>8.4695027808680496</c:v>
                </c:pt>
                <c:pt idx="13474">
                  <c:v>8.46711037289929</c:v>
                </c:pt>
                <c:pt idx="13475">
                  <c:v>8.4647231998654497</c:v>
                </c:pt>
                <c:pt idx="13476">
                  <c:v>8.4631275708176492</c:v>
                </c:pt>
                <c:pt idx="13477">
                  <c:v>8.4615379666327097</c:v>
                </c:pt>
                <c:pt idx="13478">
                  <c:v>8.4598810641239908</c:v>
                </c:pt>
                <c:pt idx="13479">
                  <c:v>8.4571969398619498</c:v>
                </c:pt>
                <c:pt idx="13480">
                  <c:v>8.4545682357607195</c:v>
                </c:pt>
                <c:pt idx="13481">
                  <c:v>8.4530184221403601</c:v>
                </c:pt>
                <c:pt idx="13482">
                  <c:v>8.4515012877942208</c:v>
                </c:pt>
                <c:pt idx="13483">
                  <c:v>8.4496679393646907</c:v>
                </c:pt>
                <c:pt idx="13484">
                  <c:v>8.4478435725213199</c:v>
                </c:pt>
                <c:pt idx="13485">
                  <c:v>8.4460167435935105</c:v>
                </c:pt>
                <c:pt idx="13486">
                  <c:v>8.4441987256464692</c:v>
                </c:pt>
                <c:pt idx="13487">
                  <c:v>8.4423617246063305</c:v>
                </c:pt>
                <c:pt idx="13488">
                  <c:v>8.4405342500546201</c:v>
                </c:pt>
                <c:pt idx="13489">
                  <c:v>8.4387052242747096</c:v>
                </c:pt>
                <c:pt idx="13490">
                  <c:v>8.4370662233434395</c:v>
                </c:pt>
                <c:pt idx="13491">
                  <c:v>8.4353984869726499</c:v>
                </c:pt>
                <c:pt idx="13492">
                  <c:v>8.43357403489264</c:v>
                </c:pt>
                <c:pt idx="13493">
                  <c:v>8.4319520606948402</c:v>
                </c:pt>
                <c:pt idx="13494">
                  <c:v>8.4303295771331701</c:v>
                </c:pt>
                <c:pt idx="13495">
                  <c:v>8.4287367212558895</c:v>
                </c:pt>
                <c:pt idx="13496">
                  <c:v>8.42715049243834</c:v>
                </c:pt>
                <c:pt idx="13497">
                  <c:v>8.4255558754653297</c:v>
                </c:pt>
                <c:pt idx="13498">
                  <c:v>8.4239761349166198</c:v>
                </c:pt>
                <c:pt idx="13499">
                  <c:v>8.4230821573093895</c:v>
                </c:pt>
                <c:pt idx="13500">
                  <c:v>8.4222664490309498</c:v>
                </c:pt>
                <c:pt idx="13501">
                  <c:v>8.4204996403909593</c:v>
                </c:pt>
                <c:pt idx="13502">
                  <c:v>8.4189602421385707</c:v>
                </c:pt>
                <c:pt idx="13503">
                  <c:v>8.4174188979366296</c:v>
                </c:pt>
                <c:pt idx="13504">
                  <c:v>8.4158545627606802</c:v>
                </c:pt>
                <c:pt idx="13505">
                  <c:v>8.4143138324126099</c:v>
                </c:pt>
                <c:pt idx="13506">
                  <c:v>8.4127831888086</c:v>
                </c:pt>
                <c:pt idx="13507">
                  <c:v>8.4112544060515102</c:v>
                </c:pt>
                <c:pt idx="13508">
                  <c:v>8.4106545102574906</c:v>
                </c:pt>
                <c:pt idx="13509">
                  <c:v>8.4091597830696703</c:v>
                </c:pt>
                <c:pt idx="13510">
                  <c:v>8.4074529560548594</c:v>
                </c:pt>
                <c:pt idx="13511">
                  <c:v>8.4057477976242296</c:v>
                </c:pt>
                <c:pt idx="13512">
                  <c:v>8.4040410527109692</c:v>
                </c:pt>
                <c:pt idx="13513">
                  <c:v>8.4023380682525808</c:v>
                </c:pt>
                <c:pt idx="13514">
                  <c:v>8.4006359829023101</c:v>
                </c:pt>
                <c:pt idx="13515">
                  <c:v>8.3999945399354203</c:v>
                </c:pt>
                <c:pt idx="13516">
                  <c:v>8.3985487538110402</c:v>
                </c:pt>
                <c:pt idx="13517">
                  <c:v>8.3971017075046905</c:v>
                </c:pt>
                <c:pt idx="13518">
                  <c:v>8.3946027345640601</c:v>
                </c:pt>
                <c:pt idx="13519">
                  <c:v>8.39333939161091</c:v>
                </c:pt>
                <c:pt idx="13520">
                  <c:v>8.3920824378240901</c:v>
                </c:pt>
                <c:pt idx="13521">
                  <c:v>8.3908358259655191</c:v>
                </c:pt>
                <c:pt idx="13522">
                  <c:v>8.3895810398563899</c:v>
                </c:pt>
                <c:pt idx="13523">
                  <c:v>8.3873131125328495</c:v>
                </c:pt>
                <c:pt idx="13524">
                  <c:v>8.3847217854204192</c:v>
                </c:pt>
                <c:pt idx="13525">
                  <c:v>8.3821899122276999</c:v>
                </c:pt>
                <c:pt idx="13526">
                  <c:v>8.3797166580341393</c:v>
                </c:pt>
                <c:pt idx="13527">
                  <c:v>8.3772764556322592</c:v>
                </c:pt>
                <c:pt idx="13528">
                  <c:v>8.3748440689816892</c:v>
                </c:pt>
                <c:pt idx="13529">
                  <c:v>8.3722239039674395</c:v>
                </c:pt>
                <c:pt idx="13530">
                  <c:v>8.3696764786451396</c:v>
                </c:pt>
                <c:pt idx="13531">
                  <c:v>8.3671223054393096</c:v>
                </c:pt>
                <c:pt idx="13532">
                  <c:v>8.3645784651819497</c:v>
                </c:pt>
                <c:pt idx="13533">
                  <c:v>8.3619431645131002</c:v>
                </c:pt>
                <c:pt idx="13534">
                  <c:v>8.3593514275123102</c:v>
                </c:pt>
                <c:pt idx="13535">
                  <c:v>8.3568227381621103</c:v>
                </c:pt>
                <c:pt idx="13536">
                  <c:v>8.35430971000957</c:v>
                </c:pt>
                <c:pt idx="13537">
                  <c:v>8.3517332055138507</c:v>
                </c:pt>
                <c:pt idx="13538">
                  <c:v>8.3491634432175807</c:v>
                </c:pt>
                <c:pt idx="13539">
                  <c:v>8.3466233915734804</c:v>
                </c:pt>
                <c:pt idx="13540">
                  <c:v>8.3441387662140993</c:v>
                </c:pt>
                <c:pt idx="13541">
                  <c:v>8.3416274604649896</c:v>
                </c:pt>
                <c:pt idx="13542">
                  <c:v>8.3390699982917607</c:v>
                </c:pt>
                <c:pt idx="13543">
                  <c:v>8.33651008189441</c:v>
                </c:pt>
                <c:pt idx="13544">
                  <c:v>8.3339574158081398</c:v>
                </c:pt>
                <c:pt idx="13545">
                  <c:v>8.3313992049634695</c:v>
                </c:pt>
                <c:pt idx="13546">
                  <c:v>8.3288733026479296</c:v>
                </c:pt>
                <c:pt idx="13547">
                  <c:v>8.3262984115725001</c:v>
                </c:pt>
                <c:pt idx="13548">
                  <c:v>8.3237211759402392</c:v>
                </c:pt>
                <c:pt idx="13549">
                  <c:v>8.3212036667902005</c:v>
                </c:pt>
                <c:pt idx="13550">
                  <c:v>8.3186353937487301</c:v>
                </c:pt>
                <c:pt idx="13551">
                  <c:v>8.3160758864459297</c:v>
                </c:pt>
                <c:pt idx="13552">
                  <c:v>8.3134483271220692</c:v>
                </c:pt>
                <c:pt idx="13553">
                  <c:v>8.31092852640157</c:v>
                </c:pt>
                <c:pt idx="13554">
                  <c:v>8.3083268737336002</c:v>
                </c:pt>
                <c:pt idx="13555">
                  <c:v>8.3057293284221796</c:v>
                </c:pt>
                <c:pt idx="13556">
                  <c:v>8.3030959049921105</c:v>
                </c:pt>
                <c:pt idx="13557">
                  <c:v>8.30047232621442</c:v>
                </c:pt>
                <c:pt idx="13558">
                  <c:v>8.2978467900541801</c:v>
                </c:pt>
                <c:pt idx="13559">
                  <c:v>8.2952331804609507</c:v>
                </c:pt>
                <c:pt idx="13560">
                  <c:v>8.2926564678092696</c:v>
                </c:pt>
                <c:pt idx="13561">
                  <c:v>8.2900845103379996</c:v>
                </c:pt>
                <c:pt idx="13562">
                  <c:v>8.2877217563774295</c:v>
                </c:pt>
                <c:pt idx="13563">
                  <c:v>8.2852835264394802</c:v>
                </c:pt>
                <c:pt idx="13564">
                  <c:v>8.2828495327254394</c:v>
                </c:pt>
                <c:pt idx="13565">
                  <c:v>8.28041609324384</c:v>
                </c:pt>
                <c:pt idx="13566">
                  <c:v>8.2779893900829808</c:v>
                </c:pt>
                <c:pt idx="13567">
                  <c:v>8.2756079035130394</c:v>
                </c:pt>
                <c:pt idx="13568">
                  <c:v>8.2732205890581199</c:v>
                </c:pt>
                <c:pt idx="13569">
                  <c:v>8.2705113150551401</c:v>
                </c:pt>
                <c:pt idx="13570">
                  <c:v>8.2676714938795293</c:v>
                </c:pt>
                <c:pt idx="13571">
                  <c:v>8.2647971647385798</c:v>
                </c:pt>
                <c:pt idx="13572">
                  <c:v>8.2620556800344893</c:v>
                </c:pt>
                <c:pt idx="13573">
                  <c:v>8.25956122416029</c:v>
                </c:pt>
                <c:pt idx="13574">
                  <c:v>8.2570539618712004</c:v>
                </c:pt>
                <c:pt idx="13575">
                  <c:v>8.2542935118432492</c:v>
                </c:pt>
                <c:pt idx="13576">
                  <c:v>8.2515373220659196</c:v>
                </c:pt>
                <c:pt idx="13577">
                  <c:v>8.2487682261001805</c:v>
                </c:pt>
                <c:pt idx="13578">
                  <c:v>8.2462555282512806</c:v>
                </c:pt>
                <c:pt idx="13579">
                  <c:v>8.2437466041838405</c:v>
                </c:pt>
                <c:pt idx="13580">
                  <c:v>8.2412346586100096</c:v>
                </c:pt>
                <c:pt idx="13581">
                  <c:v>8.23847029702846</c:v>
                </c:pt>
                <c:pt idx="13582">
                  <c:v>8.2359544426997395</c:v>
                </c:pt>
                <c:pt idx="13583">
                  <c:v>8.2331995009946599</c:v>
                </c:pt>
                <c:pt idx="13584">
                  <c:v>8.2306925363257495</c:v>
                </c:pt>
                <c:pt idx="13585">
                  <c:v>8.2281879910824998</c:v>
                </c:pt>
                <c:pt idx="13586">
                  <c:v>8.22567824408954</c:v>
                </c:pt>
                <c:pt idx="13587">
                  <c:v>8.22312407519067</c:v>
                </c:pt>
                <c:pt idx="13588">
                  <c:v>8.22056029319846</c:v>
                </c:pt>
                <c:pt idx="13589">
                  <c:v>8.2180088323221998</c:v>
                </c:pt>
                <c:pt idx="13590">
                  <c:v>8.2154587250072204</c:v>
                </c:pt>
                <c:pt idx="13591">
                  <c:v>8.2128200457332703</c:v>
                </c:pt>
                <c:pt idx="13592">
                  <c:v>8.2101389480462004</c:v>
                </c:pt>
                <c:pt idx="13593">
                  <c:v>8.2074389872949798</c:v>
                </c:pt>
                <c:pt idx="13594">
                  <c:v>8.2048016861013799</c:v>
                </c:pt>
                <c:pt idx="13595">
                  <c:v>8.2020841706137304</c:v>
                </c:pt>
                <c:pt idx="13596">
                  <c:v>8.19936414940946</c:v>
                </c:pt>
                <c:pt idx="13597">
                  <c:v>8.1966235612300302</c:v>
                </c:pt>
                <c:pt idx="13598">
                  <c:v>8.1938815587544909</c:v>
                </c:pt>
                <c:pt idx="13599">
                  <c:v>8.1911380060346808</c:v>
                </c:pt>
                <c:pt idx="13600">
                  <c:v>8.1899259203637698</c:v>
                </c:pt>
                <c:pt idx="13601">
                  <c:v>8.1887112193377494</c:v>
                </c:pt>
                <c:pt idx="13602">
                  <c:v>8.1874980729052496</c:v>
                </c:pt>
                <c:pt idx="13603">
                  <c:v>8.1864977874678999</c:v>
                </c:pt>
                <c:pt idx="13604">
                  <c:v>8.1852903771253196</c:v>
                </c:pt>
                <c:pt idx="13605">
                  <c:v>8.1840777109545595</c:v>
                </c:pt>
                <c:pt idx="13606">
                  <c:v>8.1830741302453003</c:v>
                </c:pt>
                <c:pt idx="13607">
                  <c:v>8.1821385528064798</c:v>
                </c:pt>
                <c:pt idx="13608">
                  <c:v>8.1810184323470807</c:v>
                </c:pt>
                <c:pt idx="13609">
                  <c:v>8.1798399548482692</c:v>
                </c:pt>
                <c:pt idx="13610">
                  <c:v>8.1786297110923591</c:v>
                </c:pt>
                <c:pt idx="13611">
                  <c:v>8.1773653104304103</c:v>
                </c:pt>
                <c:pt idx="13612">
                  <c:v>8.1761283689559896</c:v>
                </c:pt>
                <c:pt idx="13613">
                  <c:v>8.17512310586309</c:v>
                </c:pt>
                <c:pt idx="13614">
                  <c:v>8.1742122101637307</c:v>
                </c:pt>
                <c:pt idx="13615">
                  <c:v>8.1732986691887408</c:v>
                </c:pt>
                <c:pt idx="13616">
                  <c:v>8.1735379785191</c:v>
                </c:pt>
                <c:pt idx="13617">
                  <c:v>8.1728314341508899</c:v>
                </c:pt>
                <c:pt idx="13618">
                  <c:v>8.1720770474477398</c:v>
                </c:pt>
                <c:pt idx="13619">
                  <c:v>8.1712823281489193</c:v>
                </c:pt>
                <c:pt idx="13620">
                  <c:v>8.1705336958315602</c:v>
                </c:pt>
                <c:pt idx="13621">
                  <c:v>8.1706982866858304</c:v>
                </c:pt>
                <c:pt idx="13622">
                  <c:v>8.1708614526714101</c:v>
                </c:pt>
                <c:pt idx="13623">
                  <c:v>8.1710270080733896</c:v>
                </c:pt>
                <c:pt idx="13624">
                  <c:v>8.1711915313912602</c:v>
                </c:pt>
                <c:pt idx="13625">
                  <c:v>8.17136755728583</c:v>
                </c:pt>
                <c:pt idx="13626">
                  <c:v>8.1715330967648896</c:v>
                </c:pt>
                <c:pt idx="13627">
                  <c:v>8.1716948251352193</c:v>
                </c:pt>
                <c:pt idx="13628">
                  <c:v>8.1718567958596005</c:v>
                </c:pt>
                <c:pt idx="13629">
                  <c:v>8.1719439560318801</c:v>
                </c:pt>
                <c:pt idx="13630">
                  <c:v>8.1720917086796092</c:v>
                </c:pt>
                <c:pt idx="13631">
                  <c:v>8.1712370386849091</c:v>
                </c:pt>
                <c:pt idx="13632">
                  <c:v>8.1703951903323695</c:v>
                </c:pt>
                <c:pt idx="13633">
                  <c:v>8.1702422921729401</c:v>
                </c:pt>
                <c:pt idx="13634">
                  <c:v>8.16999833857124</c:v>
                </c:pt>
                <c:pt idx="13635">
                  <c:v>8.1689223175436805</c:v>
                </c:pt>
                <c:pt idx="13636">
                  <c:v>8.1678364274613209</c:v>
                </c:pt>
                <c:pt idx="13637">
                  <c:v>8.1667476838687403</c:v>
                </c:pt>
                <c:pt idx="13638">
                  <c:v>8.1657401978809396</c:v>
                </c:pt>
                <c:pt idx="13639">
                  <c:v>8.1647342747408604</c:v>
                </c:pt>
                <c:pt idx="13640">
                  <c:v>8.1635460284921901</c:v>
                </c:pt>
                <c:pt idx="13641">
                  <c:v>8.1624571051032895</c:v>
                </c:pt>
                <c:pt idx="13642">
                  <c:v>8.1611045402253097</c:v>
                </c:pt>
                <c:pt idx="13643">
                  <c:v>8.1608027832305705</c:v>
                </c:pt>
                <c:pt idx="13644">
                  <c:v>8.1605007478905591</c:v>
                </c:pt>
                <c:pt idx="13645">
                  <c:v>8.1599371320544698</c:v>
                </c:pt>
                <c:pt idx="13646">
                  <c:v>8.1595446306135102</c:v>
                </c:pt>
                <c:pt idx="13647">
                  <c:v>8.1591698824120495</c:v>
                </c:pt>
                <c:pt idx="13648">
                  <c:v>8.1587031945475808</c:v>
                </c:pt>
                <c:pt idx="13649">
                  <c:v>8.1585783743713893</c:v>
                </c:pt>
                <c:pt idx="13650">
                  <c:v>8.1582191321319506</c:v>
                </c:pt>
                <c:pt idx="13651">
                  <c:v>8.1580224942858894</c:v>
                </c:pt>
                <c:pt idx="13652">
                  <c:v>8.1574866457196702</c:v>
                </c:pt>
                <c:pt idx="13653">
                  <c:v>8.1569496674141</c:v>
                </c:pt>
                <c:pt idx="13654">
                  <c:v>8.1568333942700395</c:v>
                </c:pt>
                <c:pt idx="13655">
                  <c:v>8.1567183417662292</c:v>
                </c:pt>
                <c:pt idx="13656">
                  <c:v>8.1565989608399398</c:v>
                </c:pt>
                <c:pt idx="13657">
                  <c:v>8.1565148436736301</c:v>
                </c:pt>
                <c:pt idx="13658">
                  <c:v>8.1564274861601191</c:v>
                </c:pt>
                <c:pt idx="13659">
                  <c:v>8.1563411793218901</c:v>
                </c:pt>
                <c:pt idx="13660">
                  <c:v>8.1562527039960795</c:v>
                </c:pt>
                <c:pt idx="13661">
                  <c:v>8.1567577753409406</c:v>
                </c:pt>
                <c:pt idx="13662">
                  <c:v>8.1572561413965392</c:v>
                </c:pt>
                <c:pt idx="13663">
                  <c:v>8.1577658863543405</c:v>
                </c:pt>
                <c:pt idx="13664">
                  <c:v>8.1582727477392201</c:v>
                </c:pt>
                <c:pt idx="13665">
                  <c:v>8.1585241629991803</c:v>
                </c:pt>
                <c:pt idx="13666">
                  <c:v>8.1587687618677496</c:v>
                </c:pt>
                <c:pt idx="13667">
                  <c:v>8.1589897051675901</c:v>
                </c:pt>
                <c:pt idx="13668">
                  <c:v>8.1592433121822801</c:v>
                </c:pt>
                <c:pt idx="13669">
                  <c:v>8.1591100364284799</c:v>
                </c:pt>
                <c:pt idx="13670">
                  <c:v>8.1587926602451599</c:v>
                </c:pt>
                <c:pt idx="13671">
                  <c:v>8.1584427941166098</c:v>
                </c:pt>
                <c:pt idx="13672">
                  <c:v>8.1581056393015494</c:v>
                </c:pt>
                <c:pt idx="13673">
                  <c:v>8.1577548457530398</c:v>
                </c:pt>
                <c:pt idx="13674">
                  <c:v>8.1571784127723195</c:v>
                </c:pt>
                <c:pt idx="13675">
                  <c:v>8.1566023301712303</c:v>
                </c:pt>
                <c:pt idx="13676">
                  <c:v>8.1558179635233508</c:v>
                </c:pt>
                <c:pt idx="13677">
                  <c:v>8.1550870050723194</c:v>
                </c:pt>
                <c:pt idx="13678">
                  <c:v>8.1548127481251793</c:v>
                </c:pt>
                <c:pt idx="13679">
                  <c:v>8.15457696547438</c:v>
                </c:pt>
                <c:pt idx="13680">
                  <c:v>8.1542875197420202</c:v>
                </c:pt>
                <c:pt idx="13681">
                  <c:v>8.1539324653289391</c:v>
                </c:pt>
                <c:pt idx="13682">
                  <c:v>8.1535749068767291</c:v>
                </c:pt>
                <c:pt idx="13683">
                  <c:v>8.1532247382347194</c:v>
                </c:pt>
                <c:pt idx="13684">
                  <c:v>8.1529355290686691</c:v>
                </c:pt>
                <c:pt idx="13685">
                  <c:v>8.1526506205733398</c:v>
                </c:pt>
                <c:pt idx="13686">
                  <c:v>8.1523700122357106</c:v>
                </c:pt>
                <c:pt idx="13687">
                  <c:v>8.1520773718699999</c:v>
                </c:pt>
                <c:pt idx="13688">
                  <c:v>8.1520245370951692</c:v>
                </c:pt>
                <c:pt idx="13689">
                  <c:v>8.1519309333877992</c:v>
                </c:pt>
                <c:pt idx="13690">
                  <c:v>8.1518823188191192</c:v>
                </c:pt>
                <c:pt idx="13691">
                  <c:v>8.1495267615866709</c:v>
                </c:pt>
                <c:pt idx="13692">
                  <c:v>8.1472202936335005</c:v>
                </c:pt>
                <c:pt idx="13693">
                  <c:v>8.1448706861914903</c:v>
                </c:pt>
                <c:pt idx="13694">
                  <c:v>8.14251964267212</c:v>
                </c:pt>
                <c:pt idx="13695">
                  <c:v>8.1401765800524597</c:v>
                </c:pt>
                <c:pt idx="13696">
                  <c:v>8.1378357757715705</c:v>
                </c:pt>
                <c:pt idx="13697">
                  <c:v>8.1354950835471396</c:v>
                </c:pt>
                <c:pt idx="13698">
                  <c:v>8.1331568870498003</c:v>
                </c:pt>
                <c:pt idx="13699">
                  <c:v>8.1308190399971103</c:v>
                </c:pt>
                <c:pt idx="13700">
                  <c:v>8.1284857141989306</c:v>
                </c:pt>
                <c:pt idx="13701">
                  <c:v>8.12615655151202</c:v>
                </c:pt>
                <c:pt idx="13702">
                  <c:v>8.12387649212409</c:v>
                </c:pt>
                <c:pt idx="13703">
                  <c:v>8.1215846392320898</c:v>
                </c:pt>
                <c:pt idx="13704">
                  <c:v>8.1192838068324509</c:v>
                </c:pt>
                <c:pt idx="13705">
                  <c:v>8.1169786435904108</c:v>
                </c:pt>
                <c:pt idx="13706">
                  <c:v>8.1144964998541802</c:v>
                </c:pt>
                <c:pt idx="13707">
                  <c:v>8.1121929362810494</c:v>
                </c:pt>
                <c:pt idx="13708">
                  <c:v>8.1098898087729392</c:v>
                </c:pt>
                <c:pt idx="13709">
                  <c:v>8.1076052202571205</c:v>
                </c:pt>
                <c:pt idx="13710">
                  <c:v>8.1057212963641092</c:v>
                </c:pt>
                <c:pt idx="13711">
                  <c:v>8.1038430632405607</c:v>
                </c:pt>
                <c:pt idx="13712">
                  <c:v>8.1019452480005594</c:v>
                </c:pt>
                <c:pt idx="13713">
                  <c:v>8.1000209457673193</c:v>
                </c:pt>
                <c:pt idx="13714">
                  <c:v>8.0980987716930493</c:v>
                </c:pt>
                <c:pt idx="13715">
                  <c:v>8.0961724071603793</c:v>
                </c:pt>
                <c:pt idx="13716">
                  <c:v>8.09425031550375</c:v>
                </c:pt>
                <c:pt idx="13717">
                  <c:v>8.0923286815006303</c:v>
                </c:pt>
                <c:pt idx="13718">
                  <c:v>8.0904119020464602</c:v>
                </c:pt>
                <c:pt idx="13719">
                  <c:v>8.0881495666571794</c:v>
                </c:pt>
                <c:pt idx="13720">
                  <c:v>8.0859230738848602</c:v>
                </c:pt>
                <c:pt idx="13721">
                  <c:v>8.0836808590710696</c:v>
                </c:pt>
                <c:pt idx="13722">
                  <c:v>8.0814287395918196</c:v>
                </c:pt>
                <c:pt idx="13723">
                  <c:v>8.0791515926288309</c:v>
                </c:pt>
                <c:pt idx="13724">
                  <c:v>8.0764873239335895</c:v>
                </c:pt>
                <c:pt idx="13725">
                  <c:v>8.0738721338060202</c:v>
                </c:pt>
                <c:pt idx="13726">
                  <c:v>8.0713911893818402</c:v>
                </c:pt>
                <c:pt idx="13727">
                  <c:v>8.0687947851364594</c:v>
                </c:pt>
                <c:pt idx="13728">
                  <c:v>8.0662105386592398</c:v>
                </c:pt>
                <c:pt idx="13729">
                  <c:v>8.0636053213319094</c:v>
                </c:pt>
                <c:pt idx="13730">
                  <c:v>8.0610150010718105</c:v>
                </c:pt>
                <c:pt idx="13731">
                  <c:v>8.0585019071887292</c:v>
                </c:pt>
                <c:pt idx="13732">
                  <c:v>8.0559865671989908</c:v>
                </c:pt>
                <c:pt idx="13733">
                  <c:v>8.0534716197131004</c:v>
                </c:pt>
                <c:pt idx="13734">
                  <c:v>8.0509876854929594</c:v>
                </c:pt>
                <c:pt idx="13735">
                  <c:v>8.0485080611777704</c:v>
                </c:pt>
                <c:pt idx="13736">
                  <c:v>8.0461622620889202</c:v>
                </c:pt>
                <c:pt idx="13737">
                  <c:v>8.04381196042225</c:v>
                </c:pt>
                <c:pt idx="13738">
                  <c:v>8.0414670501842007</c:v>
                </c:pt>
                <c:pt idx="13739">
                  <c:v>8.0391656844394497</c:v>
                </c:pt>
                <c:pt idx="13740">
                  <c:v>8.0368579100664697</c:v>
                </c:pt>
                <c:pt idx="13741">
                  <c:v>8.0343986631127304</c:v>
                </c:pt>
                <c:pt idx="13742">
                  <c:v>8.0319370289556407</c:v>
                </c:pt>
                <c:pt idx="13743">
                  <c:v>8.0294749144945392</c:v>
                </c:pt>
                <c:pt idx="13744">
                  <c:v>8.0270576014064101</c:v>
                </c:pt>
                <c:pt idx="13745">
                  <c:v>8.0246316996784497</c:v>
                </c:pt>
                <c:pt idx="13746">
                  <c:v>8.0231553206390505</c:v>
                </c:pt>
                <c:pt idx="13747">
                  <c:v>8.0211491135022701</c:v>
                </c:pt>
                <c:pt idx="13748">
                  <c:v>8.0191059099809596</c:v>
                </c:pt>
                <c:pt idx="13749">
                  <c:v>8.0176724435176503</c:v>
                </c:pt>
                <c:pt idx="13750">
                  <c:v>8.0162804736854998</c:v>
                </c:pt>
                <c:pt idx="13751">
                  <c:v>8.0148595543021504</c:v>
                </c:pt>
                <c:pt idx="13752">
                  <c:v>8.0134395669661096</c:v>
                </c:pt>
                <c:pt idx="13753">
                  <c:v>8.0120257564805097</c:v>
                </c:pt>
                <c:pt idx="13754">
                  <c:v>8.0106162150912503</c:v>
                </c:pt>
                <c:pt idx="13755">
                  <c:v>8.0086035343308595</c:v>
                </c:pt>
                <c:pt idx="13756">
                  <c:v>8.0065697259532698</c:v>
                </c:pt>
                <c:pt idx="13757">
                  <c:v>8.00452851863934</c:v>
                </c:pt>
                <c:pt idx="13758">
                  <c:v>8.0024965392635092</c:v>
                </c:pt>
                <c:pt idx="13759">
                  <c:v>8.0004821769859795</c:v>
                </c:pt>
                <c:pt idx="13760">
                  <c:v>7.99842508169188</c:v>
                </c:pt>
                <c:pt idx="13761">
                  <c:v>7.9962705673141601</c:v>
                </c:pt>
                <c:pt idx="13762">
                  <c:v>7.9941153302530603</c:v>
                </c:pt>
                <c:pt idx="13763">
                  <c:v>7.9919935902111696</c:v>
                </c:pt>
                <c:pt idx="13764">
                  <c:v>7.9898296510426601</c:v>
                </c:pt>
                <c:pt idx="13765">
                  <c:v>7.9876652343966601</c:v>
                </c:pt>
                <c:pt idx="13766">
                  <c:v>7.9874820471446002</c:v>
                </c:pt>
                <c:pt idx="13767">
                  <c:v>7.9873017689115997</c:v>
                </c:pt>
                <c:pt idx="13768">
                  <c:v>7.9874039920530899</c:v>
                </c:pt>
                <c:pt idx="13769">
                  <c:v>7.9875081635515803</c:v>
                </c:pt>
                <c:pt idx="13770">
                  <c:v>7.9876159630416002</c:v>
                </c:pt>
                <c:pt idx="13771">
                  <c:v>7.9877235652251599</c:v>
                </c:pt>
                <c:pt idx="13772">
                  <c:v>7.9878221052453</c:v>
                </c:pt>
                <c:pt idx="13773">
                  <c:v>7.9880080294439102</c:v>
                </c:pt>
                <c:pt idx="13774">
                  <c:v>7.9862302615898804</c:v>
                </c:pt>
                <c:pt idx="13775">
                  <c:v>7.9844437132919701</c:v>
                </c:pt>
                <c:pt idx="13776">
                  <c:v>7.9826598493605996</c:v>
                </c:pt>
                <c:pt idx="13777">
                  <c:v>7.9808191707566998</c:v>
                </c:pt>
                <c:pt idx="13778">
                  <c:v>7.9787337747092701</c:v>
                </c:pt>
                <c:pt idx="13779">
                  <c:v>7.9756706270773297</c:v>
                </c:pt>
                <c:pt idx="13780">
                  <c:v>7.9726070134787701</c:v>
                </c:pt>
                <c:pt idx="13781">
                  <c:v>7.9704297755434599</c:v>
                </c:pt>
                <c:pt idx="13782">
                  <c:v>7.96825241581009</c:v>
                </c:pt>
                <c:pt idx="13783">
                  <c:v>7.9659898994959804</c:v>
                </c:pt>
                <c:pt idx="13784">
                  <c:v>7.9637326717458299</c:v>
                </c:pt>
                <c:pt idx="13785">
                  <c:v>7.9621477993794496</c:v>
                </c:pt>
                <c:pt idx="13786">
                  <c:v>7.9605625031033602</c:v>
                </c:pt>
                <c:pt idx="13787">
                  <c:v>7.9589805970551897</c:v>
                </c:pt>
                <c:pt idx="13788">
                  <c:v>7.9566442082892799</c:v>
                </c:pt>
                <c:pt idx="13789">
                  <c:v>7.9543083307578497</c:v>
                </c:pt>
                <c:pt idx="13790">
                  <c:v>7.9519724870658504</c:v>
                </c:pt>
                <c:pt idx="13791">
                  <c:v>7.9496598279494899</c:v>
                </c:pt>
                <c:pt idx="13792">
                  <c:v>7.9473557809621198</c:v>
                </c:pt>
                <c:pt idx="13793">
                  <c:v>7.94503407492956</c:v>
                </c:pt>
                <c:pt idx="13794">
                  <c:v>7.9427118021049603</c:v>
                </c:pt>
                <c:pt idx="13795">
                  <c:v>7.9408347031899398</c:v>
                </c:pt>
                <c:pt idx="13796">
                  <c:v>7.9389536783643599</c:v>
                </c:pt>
                <c:pt idx="13797">
                  <c:v>7.9370826745742402</c:v>
                </c:pt>
                <c:pt idx="13798">
                  <c:v>7.9346736105453397</c:v>
                </c:pt>
                <c:pt idx="13799">
                  <c:v>7.9319825590808799</c:v>
                </c:pt>
                <c:pt idx="13800">
                  <c:v>7.9296257445265503</c:v>
                </c:pt>
                <c:pt idx="13801">
                  <c:v>7.9272637191522897</c:v>
                </c:pt>
                <c:pt idx="13802">
                  <c:v>7.9248617394206002</c:v>
                </c:pt>
                <c:pt idx="13803">
                  <c:v>7.9224604949277904</c:v>
                </c:pt>
                <c:pt idx="13804">
                  <c:v>7.9200624885605002</c:v>
                </c:pt>
                <c:pt idx="13805">
                  <c:v>7.9176733335796703</c:v>
                </c:pt>
                <c:pt idx="13806">
                  <c:v>7.9145458621909102</c:v>
                </c:pt>
                <c:pt idx="13807">
                  <c:v>7.9116775642385697</c:v>
                </c:pt>
                <c:pt idx="13808">
                  <c:v>7.9088129717939699</c:v>
                </c:pt>
                <c:pt idx="13809">
                  <c:v>7.9065408716603098</c:v>
                </c:pt>
                <c:pt idx="13810">
                  <c:v>7.9042429806343897</c:v>
                </c:pt>
                <c:pt idx="13811">
                  <c:v>7.9014684951628</c:v>
                </c:pt>
                <c:pt idx="13812">
                  <c:v>7.8990525964314502</c:v>
                </c:pt>
                <c:pt idx="13813">
                  <c:v>7.8966429811943302</c:v>
                </c:pt>
                <c:pt idx="13814">
                  <c:v>7.8942110271188497</c:v>
                </c:pt>
                <c:pt idx="13815">
                  <c:v>7.8918203282805903</c:v>
                </c:pt>
                <c:pt idx="13816">
                  <c:v>7.88943299422714</c:v>
                </c:pt>
                <c:pt idx="13817">
                  <c:v>7.8870522372924698</c:v>
                </c:pt>
                <c:pt idx="13818">
                  <c:v>7.8846843739981303</c:v>
                </c:pt>
                <c:pt idx="13819">
                  <c:v>7.8823155755523002</c:v>
                </c:pt>
                <c:pt idx="13820">
                  <c:v>7.8799414095300602</c:v>
                </c:pt>
                <c:pt idx="13821">
                  <c:v>7.8775754072830004</c:v>
                </c:pt>
                <c:pt idx="13822">
                  <c:v>7.8752122810751102</c:v>
                </c:pt>
                <c:pt idx="13823">
                  <c:v>7.87285205117493</c:v>
                </c:pt>
                <c:pt idx="13824">
                  <c:v>7.8708064095279298</c:v>
                </c:pt>
                <c:pt idx="13825">
                  <c:v>7.8687919026747499</c:v>
                </c:pt>
                <c:pt idx="13826">
                  <c:v>7.8667315272551104</c:v>
                </c:pt>
                <c:pt idx="13827">
                  <c:v>7.8650555459512201</c:v>
                </c:pt>
                <c:pt idx="13828">
                  <c:v>7.86345566454386</c:v>
                </c:pt>
                <c:pt idx="13829">
                  <c:v>7.8618701221613803</c:v>
                </c:pt>
                <c:pt idx="13830">
                  <c:v>7.8598301556856596</c:v>
                </c:pt>
                <c:pt idx="13831">
                  <c:v>7.8579237862845002</c:v>
                </c:pt>
                <c:pt idx="13832">
                  <c:v>7.8560046599476498</c:v>
                </c:pt>
                <c:pt idx="13833">
                  <c:v>7.8537193108985699</c:v>
                </c:pt>
                <c:pt idx="13834">
                  <c:v>7.8514316290081396</c:v>
                </c:pt>
                <c:pt idx="13835">
                  <c:v>7.8491325542480501</c:v>
                </c:pt>
                <c:pt idx="13836">
                  <c:v>7.8467254437699703</c:v>
                </c:pt>
                <c:pt idx="13837">
                  <c:v>7.8440575661634897</c:v>
                </c:pt>
                <c:pt idx="13838">
                  <c:v>7.84136829358326</c:v>
                </c:pt>
                <c:pt idx="13839">
                  <c:v>7.8391401829691096</c:v>
                </c:pt>
                <c:pt idx="13840">
                  <c:v>7.8368543253892602</c:v>
                </c:pt>
                <c:pt idx="13841">
                  <c:v>7.8345594421756202</c:v>
                </c:pt>
                <c:pt idx="13842">
                  <c:v>7.8322757926457403</c:v>
                </c:pt>
                <c:pt idx="13843">
                  <c:v>7.8300096110714099</c:v>
                </c:pt>
                <c:pt idx="13844">
                  <c:v>7.82771482836222</c:v>
                </c:pt>
                <c:pt idx="13845">
                  <c:v>7.8254590297499496</c:v>
                </c:pt>
                <c:pt idx="13846">
                  <c:v>7.8232103890833198</c:v>
                </c:pt>
                <c:pt idx="13847">
                  <c:v>7.8211270488217899</c:v>
                </c:pt>
                <c:pt idx="13848">
                  <c:v>7.8190420924882602</c:v>
                </c:pt>
                <c:pt idx="13849">
                  <c:v>7.8169110702813498</c:v>
                </c:pt>
                <c:pt idx="13850">
                  <c:v>7.8148298463153498</c:v>
                </c:pt>
                <c:pt idx="13851">
                  <c:v>7.8127520126410799</c:v>
                </c:pt>
                <c:pt idx="13852">
                  <c:v>7.8106792380806898</c:v>
                </c:pt>
                <c:pt idx="13853">
                  <c:v>7.8086014332696303</c:v>
                </c:pt>
                <c:pt idx="13854">
                  <c:v>7.8065007133560496</c:v>
                </c:pt>
                <c:pt idx="13855">
                  <c:v>7.8043986226565298</c:v>
                </c:pt>
                <c:pt idx="13856">
                  <c:v>7.8023027904809101</c:v>
                </c:pt>
                <c:pt idx="13857">
                  <c:v>7.8002175082777203</c:v>
                </c:pt>
                <c:pt idx="13858">
                  <c:v>7.7980825977693398</c:v>
                </c:pt>
                <c:pt idx="13859">
                  <c:v>7.7955599134998801</c:v>
                </c:pt>
                <c:pt idx="13860">
                  <c:v>7.7930828276951303</c:v>
                </c:pt>
                <c:pt idx="13861">
                  <c:v>7.7906057772585697</c:v>
                </c:pt>
                <c:pt idx="13862">
                  <c:v>7.7881009167870703</c:v>
                </c:pt>
                <c:pt idx="13863">
                  <c:v>7.7856897267554102</c:v>
                </c:pt>
                <c:pt idx="13864">
                  <c:v>7.78330525134393</c:v>
                </c:pt>
                <c:pt idx="13865">
                  <c:v>7.78088073328313</c:v>
                </c:pt>
                <c:pt idx="13866">
                  <c:v>7.7784376301768701</c:v>
                </c:pt>
                <c:pt idx="13867">
                  <c:v>7.7760012143254</c:v>
                </c:pt>
                <c:pt idx="13868">
                  <c:v>7.7734984790872197</c:v>
                </c:pt>
                <c:pt idx="13869">
                  <c:v>7.7709971944430203</c:v>
                </c:pt>
                <c:pt idx="13870">
                  <c:v>7.7685030823961903</c:v>
                </c:pt>
                <c:pt idx="13871">
                  <c:v>7.7659875326739201</c:v>
                </c:pt>
                <c:pt idx="13872">
                  <c:v>7.7634820164843799</c:v>
                </c:pt>
                <c:pt idx="13873">
                  <c:v>7.7609679371333202</c:v>
                </c:pt>
                <c:pt idx="13874">
                  <c:v>7.75863424084835</c:v>
                </c:pt>
                <c:pt idx="13875">
                  <c:v>7.7562249658173998</c:v>
                </c:pt>
                <c:pt idx="13876">
                  <c:v>7.7538582857144096</c:v>
                </c:pt>
                <c:pt idx="13877">
                  <c:v>7.7512502230560596</c:v>
                </c:pt>
                <c:pt idx="13878">
                  <c:v>7.7473139072577002</c:v>
                </c:pt>
                <c:pt idx="13879">
                  <c:v>7.74338138614561</c:v>
                </c:pt>
                <c:pt idx="13880">
                  <c:v>7.7394546553793404</c:v>
                </c:pt>
                <c:pt idx="13881">
                  <c:v>7.7364292765767901</c:v>
                </c:pt>
                <c:pt idx="13882">
                  <c:v>7.7324972055380501</c:v>
                </c:pt>
                <c:pt idx="13883">
                  <c:v>7.7285969481948102</c:v>
                </c:pt>
                <c:pt idx="13884">
                  <c:v>7.7247099214328996</c:v>
                </c:pt>
                <c:pt idx="13885">
                  <c:v>7.7208343966641104</c:v>
                </c:pt>
                <c:pt idx="13886">
                  <c:v>7.7169638656381903</c:v>
                </c:pt>
                <c:pt idx="13887">
                  <c:v>7.7130952838902296</c:v>
                </c:pt>
                <c:pt idx="13888">
                  <c:v>7.7105774271063501</c:v>
                </c:pt>
                <c:pt idx="13889">
                  <c:v>7.7080425962543</c:v>
                </c:pt>
                <c:pt idx="13890">
                  <c:v>7.7055109411286704</c:v>
                </c:pt>
                <c:pt idx="13891">
                  <c:v>7.7029597869971704</c:v>
                </c:pt>
                <c:pt idx="13892">
                  <c:v>7.7004140027321704</c:v>
                </c:pt>
                <c:pt idx="13893">
                  <c:v>7.6978069765735802</c:v>
                </c:pt>
                <c:pt idx="13894">
                  <c:v>7.6955966419974704</c:v>
                </c:pt>
                <c:pt idx="13895">
                  <c:v>7.6933954768624204</c:v>
                </c:pt>
                <c:pt idx="13896">
                  <c:v>7.6912802968722298</c:v>
                </c:pt>
                <c:pt idx="13897">
                  <c:v>7.6892201351190401</c:v>
                </c:pt>
                <c:pt idx="13898">
                  <c:v>7.6871432703687503</c:v>
                </c:pt>
                <c:pt idx="13899">
                  <c:v>7.6850753325239998</c:v>
                </c:pt>
                <c:pt idx="13900">
                  <c:v>7.6829784129354097</c:v>
                </c:pt>
                <c:pt idx="13901">
                  <c:v>7.6808410078105398</c:v>
                </c:pt>
                <c:pt idx="13902">
                  <c:v>7.6787034693972096</c:v>
                </c:pt>
                <c:pt idx="13903">
                  <c:v>7.6765740826436097</c:v>
                </c:pt>
                <c:pt idx="13904">
                  <c:v>7.6744086780304404</c:v>
                </c:pt>
                <c:pt idx="13905">
                  <c:v>7.6722480200284098</c:v>
                </c:pt>
                <c:pt idx="13906">
                  <c:v>7.6701485924795003</c:v>
                </c:pt>
                <c:pt idx="13907">
                  <c:v>7.6680357989734897</c:v>
                </c:pt>
                <c:pt idx="13908">
                  <c:v>7.6658606190841097</c:v>
                </c:pt>
                <c:pt idx="13909">
                  <c:v>7.6637604647470896</c:v>
                </c:pt>
                <c:pt idx="13910">
                  <c:v>7.6617464396709396</c:v>
                </c:pt>
                <c:pt idx="13911">
                  <c:v>7.65972649408869</c:v>
                </c:pt>
                <c:pt idx="13912">
                  <c:v>7.6574401736834803</c:v>
                </c:pt>
                <c:pt idx="13913">
                  <c:v>7.6551529475513602</c:v>
                </c:pt>
                <c:pt idx="13914">
                  <c:v>7.6528158823792598</c:v>
                </c:pt>
                <c:pt idx="13915">
                  <c:v>7.6504783593568</c:v>
                </c:pt>
                <c:pt idx="13916">
                  <c:v>7.6482057504409404</c:v>
                </c:pt>
                <c:pt idx="13917">
                  <c:v>7.6462394992179599</c:v>
                </c:pt>
                <c:pt idx="13918">
                  <c:v>7.6443094960768603</c:v>
                </c:pt>
                <c:pt idx="13919">
                  <c:v>7.6423716816968703</c:v>
                </c:pt>
                <c:pt idx="13920">
                  <c:v>7.6404221636582701</c:v>
                </c:pt>
                <c:pt idx="13921">
                  <c:v>7.6384849045139998</c:v>
                </c:pt>
                <c:pt idx="13922">
                  <c:v>7.6365553251271896</c:v>
                </c:pt>
                <c:pt idx="13923">
                  <c:v>7.63340902772834</c:v>
                </c:pt>
                <c:pt idx="13924">
                  <c:v>7.6314592481682402</c:v>
                </c:pt>
                <c:pt idx="13925">
                  <c:v>7.6283586221998796</c:v>
                </c:pt>
                <c:pt idx="13926">
                  <c:v>7.6264618680735499</c:v>
                </c:pt>
                <c:pt idx="13927">
                  <c:v>7.6233405666699801</c:v>
                </c:pt>
                <c:pt idx="13928">
                  <c:v>7.6214179672617499</c:v>
                </c:pt>
                <c:pt idx="13929">
                  <c:v>7.6183007942558802</c:v>
                </c:pt>
                <c:pt idx="13930">
                  <c:v>7.6164875590878998</c:v>
                </c:pt>
                <c:pt idx="13931">
                  <c:v>7.6146806732632699</c:v>
                </c:pt>
                <c:pt idx="13932">
                  <c:v>7.6128734361499601</c:v>
                </c:pt>
                <c:pt idx="13933">
                  <c:v>7.6110665628595804</c:v>
                </c:pt>
                <c:pt idx="13934">
                  <c:v>7.6091952359077304</c:v>
                </c:pt>
                <c:pt idx="13935">
                  <c:v>7.6073471884239199</c:v>
                </c:pt>
                <c:pt idx="13936">
                  <c:v>7.6054956911089802</c:v>
                </c:pt>
                <c:pt idx="13937">
                  <c:v>7.6037186372987398</c:v>
                </c:pt>
                <c:pt idx="13938">
                  <c:v>7.6013566513235897</c:v>
                </c:pt>
                <c:pt idx="13939">
                  <c:v>7.5989981115332297</c:v>
                </c:pt>
                <c:pt idx="13940">
                  <c:v>7.5966458350058401</c:v>
                </c:pt>
                <c:pt idx="13941">
                  <c:v>7.5943409322009501</c:v>
                </c:pt>
                <c:pt idx="13942">
                  <c:v>7.5921099647416099</c:v>
                </c:pt>
                <c:pt idx="13943">
                  <c:v>7.5898932198847398</c:v>
                </c:pt>
                <c:pt idx="13944">
                  <c:v>7.5876731737422896</c:v>
                </c:pt>
                <c:pt idx="13945">
                  <c:v>7.5854874367218201</c:v>
                </c:pt>
                <c:pt idx="13946">
                  <c:v>7.5833066236093103</c:v>
                </c:pt>
                <c:pt idx="13947">
                  <c:v>7.5810971768647502</c:v>
                </c:pt>
                <c:pt idx="13948">
                  <c:v>7.5788772757789902</c:v>
                </c:pt>
                <c:pt idx="13949">
                  <c:v>7.5766656360838196</c:v>
                </c:pt>
                <c:pt idx="13950">
                  <c:v>7.5744741694243896</c:v>
                </c:pt>
                <c:pt idx="13951">
                  <c:v>7.5722696267773602</c:v>
                </c:pt>
                <c:pt idx="13952">
                  <c:v>7.5700698880394599</c:v>
                </c:pt>
                <c:pt idx="13953">
                  <c:v>7.5678910267091704</c:v>
                </c:pt>
                <c:pt idx="13954">
                  <c:v>7.5649955973849297</c:v>
                </c:pt>
                <c:pt idx="13955">
                  <c:v>7.5621064036884</c:v>
                </c:pt>
                <c:pt idx="13956">
                  <c:v>7.55920497926222</c:v>
                </c:pt>
                <c:pt idx="13957">
                  <c:v>7.5570268002822196</c:v>
                </c:pt>
                <c:pt idx="13958">
                  <c:v>7.55443152787534</c:v>
                </c:pt>
                <c:pt idx="13959">
                  <c:v>7.5518458220107201</c:v>
                </c:pt>
                <c:pt idx="13960">
                  <c:v>7.5489514272926099</c:v>
                </c:pt>
                <c:pt idx="13961">
                  <c:v>7.5467780646204501</c:v>
                </c:pt>
                <c:pt idx="13962">
                  <c:v>7.5446109946973703</c:v>
                </c:pt>
                <c:pt idx="13963">
                  <c:v>7.5424366871385704</c:v>
                </c:pt>
                <c:pt idx="13964">
                  <c:v>7.5402748113455198</c:v>
                </c:pt>
                <c:pt idx="13965">
                  <c:v>7.5381154728149999</c:v>
                </c:pt>
                <c:pt idx="13966">
                  <c:v>7.5359413796099197</c:v>
                </c:pt>
                <c:pt idx="13967">
                  <c:v>7.5340739236267797</c:v>
                </c:pt>
                <c:pt idx="13968">
                  <c:v>7.5318609998125803</c:v>
                </c:pt>
                <c:pt idx="13969">
                  <c:v>7.5296583558271202</c:v>
                </c:pt>
                <c:pt idx="13970">
                  <c:v>7.5274139653503003</c:v>
                </c:pt>
                <c:pt idx="13971">
                  <c:v>7.5251598629643199</c:v>
                </c:pt>
                <c:pt idx="13972">
                  <c:v>7.5229183407387499</c:v>
                </c:pt>
                <c:pt idx="13973">
                  <c:v>7.52073284778717</c:v>
                </c:pt>
                <c:pt idx="13974">
                  <c:v>7.5191336580643604</c:v>
                </c:pt>
                <c:pt idx="13975">
                  <c:v>7.51680651427505</c:v>
                </c:pt>
                <c:pt idx="13976">
                  <c:v>7.5144782116237598</c:v>
                </c:pt>
                <c:pt idx="13977">
                  <c:v>7.5109384127132497</c:v>
                </c:pt>
                <c:pt idx="13978">
                  <c:v>7.50741164325916</c:v>
                </c:pt>
                <c:pt idx="13979">
                  <c:v>7.5038966831902902</c:v>
                </c:pt>
                <c:pt idx="13980">
                  <c:v>7.5004066118561896</c:v>
                </c:pt>
                <c:pt idx="13981">
                  <c:v>7.4969228659972096</c:v>
                </c:pt>
                <c:pt idx="13982">
                  <c:v>7.4934374729490898</c:v>
                </c:pt>
                <c:pt idx="13983">
                  <c:v>7.4906009158057199</c:v>
                </c:pt>
                <c:pt idx="13984">
                  <c:v>7.4877600593950104</c:v>
                </c:pt>
                <c:pt idx="13985">
                  <c:v>7.4849361231127496</c:v>
                </c:pt>
                <c:pt idx="13986">
                  <c:v>7.4821094391093697</c:v>
                </c:pt>
                <c:pt idx="13987">
                  <c:v>7.47928959932268</c:v>
                </c:pt>
                <c:pt idx="13988">
                  <c:v>7.4764578910447899</c:v>
                </c:pt>
                <c:pt idx="13989">
                  <c:v>7.4735571535585796</c:v>
                </c:pt>
                <c:pt idx="13990">
                  <c:v>7.4706579568404399</c:v>
                </c:pt>
                <c:pt idx="13991">
                  <c:v>7.4677550584803098</c:v>
                </c:pt>
                <c:pt idx="13992">
                  <c:v>7.4649917013880103</c:v>
                </c:pt>
                <c:pt idx="13993">
                  <c:v>7.4622467632713096</c:v>
                </c:pt>
                <c:pt idx="13994">
                  <c:v>7.4592493599819703</c:v>
                </c:pt>
                <c:pt idx="13995">
                  <c:v>7.45622340818477</c:v>
                </c:pt>
                <c:pt idx="13996">
                  <c:v>7.4532709282814196</c:v>
                </c:pt>
                <c:pt idx="13997">
                  <c:v>7.4502373869202199</c:v>
                </c:pt>
                <c:pt idx="13998">
                  <c:v>7.4472374993550003</c:v>
                </c:pt>
                <c:pt idx="13999">
                  <c:v>7.4442330951617999</c:v>
                </c:pt>
                <c:pt idx="14000">
                  <c:v>7.4412473606841401</c:v>
                </c:pt>
                <c:pt idx="14001">
                  <c:v>7.4382627126873304</c:v>
                </c:pt>
                <c:pt idx="14002">
                  <c:v>7.4352825487704699</c:v>
                </c:pt>
                <c:pt idx="14003">
                  <c:v>7.4322810647286701</c:v>
                </c:pt>
                <c:pt idx="14004">
                  <c:v>7.42923112291869</c:v>
                </c:pt>
                <c:pt idx="14005">
                  <c:v>7.42618461433264</c:v>
                </c:pt>
                <c:pt idx="14006">
                  <c:v>7.42312527785732</c:v>
                </c:pt>
                <c:pt idx="14007">
                  <c:v>7.4200832882364702</c:v>
                </c:pt>
                <c:pt idx="14008">
                  <c:v>7.4170453537909298</c:v>
                </c:pt>
                <c:pt idx="14009">
                  <c:v>7.4139992050980199</c:v>
                </c:pt>
                <c:pt idx="14010">
                  <c:v>7.4109524695554496</c:v>
                </c:pt>
                <c:pt idx="14011">
                  <c:v>7.4078689353040597</c:v>
                </c:pt>
                <c:pt idx="14012">
                  <c:v>7.4047760465736703</c:v>
                </c:pt>
                <c:pt idx="14013">
                  <c:v>7.4016947843894298</c:v>
                </c:pt>
                <c:pt idx="14014">
                  <c:v>7.3986806891070298</c:v>
                </c:pt>
                <c:pt idx="14015">
                  <c:v>7.3956608684411496</c:v>
                </c:pt>
                <c:pt idx="14016">
                  <c:v>7.3925915905476298</c:v>
                </c:pt>
                <c:pt idx="14017">
                  <c:v>7.38952524154519</c:v>
                </c:pt>
                <c:pt idx="14018">
                  <c:v>7.3864645015241397</c:v>
                </c:pt>
                <c:pt idx="14019">
                  <c:v>7.3834679283633404</c:v>
                </c:pt>
                <c:pt idx="14020">
                  <c:v>7.3804819321075898</c:v>
                </c:pt>
                <c:pt idx="14021">
                  <c:v>7.3774991634473004</c:v>
                </c:pt>
                <c:pt idx="14022">
                  <c:v>7.3742176723151296</c:v>
                </c:pt>
                <c:pt idx="14023">
                  <c:v>7.3710596111249602</c:v>
                </c:pt>
                <c:pt idx="14024">
                  <c:v>7.3675985290324197</c:v>
                </c:pt>
                <c:pt idx="14025">
                  <c:v>7.3643719669481902</c:v>
                </c:pt>
                <c:pt idx="14026">
                  <c:v>7.3612819360445503</c:v>
                </c:pt>
                <c:pt idx="14027">
                  <c:v>7.3582071401825804</c:v>
                </c:pt>
                <c:pt idx="14028">
                  <c:v>7.3552885077127304</c:v>
                </c:pt>
                <c:pt idx="14029">
                  <c:v>7.3519908157756904</c:v>
                </c:pt>
                <c:pt idx="14030">
                  <c:v>7.3486979823812897</c:v>
                </c:pt>
                <c:pt idx="14031">
                  <c:v>7.3447673089309404</c:v>
                </c:pt>
                <c:pt idx="14032">
                  <c:v>7.3408628465579504</c:v>
                </c:pt>
                <c:pt idx="14033">
                  <c:v>7.3366787740619399</c:v>
                </c:pt>
                <c:pt idx="14034">
                  <c:v>7.3324874757960901</c:v>
                </c:pt>
                <c:pt idx="14035">
                  <c:v>7.3283045683164598</c:v>
                </c:pt>
                <c:pt idx="14036">
                  <c:v>7.3237267810092304</c:v>
                </c:pt>
                <c:pt idx="14037">
                  <c:v>7.3191849065925201</c:v>
                </c:pt>
                <c:pt idx="14038">
                  <c:v>7.3146790850644203</c:v>
                </c:pt>
                <c:pt idx="14039">
                  <c:v>7.3102004272019503</c:v>
                </c:pt>
                <c:pt idx="14040">
                  <c:v>7.3057174738099597</c:v>
                </c:pt>
                <c:pt idx="14041">
                  <c:v>7.3013525337330698</c:v>
                </c:pt>
                <c:pt idx="14042">
                  <c:v>7.2969772727433897</c:v>
                </c:pt>
                <c:pt idx="14043">
                  <c:v>7.2925658045240702</c:v>
                </c:pt>
                <c:pt idx="14044">
                  <c:v>7.2881689479859197</c:v>
                </c:pt>
                <c:pt idx="14045">
                  <c:v>7.2837697159538202</c:v>
                </c:pt>
                <c:pt idx="14046">
                  <c:v>7.2793830693407902</c:v>
                </c:pt>
                <c:pt idx="14047">
                  <c:v>7.27498606050432</c:v>
                </c:pt>
                <c:pt idx="14048">
                  <c:v>7.2706676096447902</c:v>
                </c:pt>
                <c:pt idx="14049">
                  <c:v>7.2663545035014998</c:v>
                </c:pt>
                <c:pt idx="14050">
                  <c:v>7.2620521690821196</c:v>
                </c:pt>
                <c:pt idx="14051">
                  <c:v>7.2577485592287303</c:v>
                </c:pt>
                <c:pt idx="14052">
                  <c:v>7.2534525551196198</c:v>
                </c:pt>
                <c:pt idx="14053">
                  <c:v>7.2491028832646798</c:v>
                </c:pt>
                <c:pt idx="14054">
                  <c:v>7.2447208226055499</c:v>
                </c:pt>
                <c:pt idx="14055">
                  <c:v>7.2403355198955799</c:v>
                </c:pt>
                <c:pt idx="14056">
                  <c:v>7.2359474520526401</c:v>
                </c:pt>
                <c:pt idx="14057">
                  <c:v>7.2315660366899399</c:v>
                </c:pt>
                <c:pt idx="14058">
                  <c:v>7.2273025808579803</c:v>
                </c:pt>
                <c:pt idx="14059">
                  <c:v>7.2230490603976802</c:v>
                </c:pt>
                <c:pt idx="14060">
                  <c:v>7.2187962367122198</c:v>
                </c:pt>
                <c:pt idx="14061">
                  <c:v>7.2145610376424703</c:v>
                </c:pt>
                <c:pt idx="14062">
                  <c:v>7.2103269528222</c:v>
                </c:pt>
                <c:pt idx="14063">
                  <c:v>7.2058567144484797</c:v>
                </c:pt>
                <c:pt idx="14064">
                  <c:v>7.20152468365493</c:v>
                </c:pt>
                <c:pt idx="14065">
                  <c:v>7.1968275194344598</c:v>
                </c:pt>
                <c:pt idx="14066">
                  <c:v>7.1921895124833402</c:v>
                </c:pt>
                <c:pt idx="14067">
                  <c:v>7.1864397577653101</c:v>
                </c:pt>
                <c:pt idx="14068">
                  <c:v>7.1806951698791499</c:v>
                </c:pt>
                <c:pt idx="14069">
                  <c:v>7.1752634502550396</c:v>
                </c:pt>
                <c:pt idx="14070">
                  <c:v>7.1698336171568799</c:v>
                </c:pt>
                <c:pt idx="14071">
                  <c:v>7.1644147006652599</c:v>
                </c:pt>
                <c:pt idx="14072">
                  <c:v>7.1598537972570604</c:v>
                </c:pt>
                <c:pt idx="14073">
                  <c:v>7.1553230720246797</c:v>
                </c:pt>
                <c:pt idx="14074">
                  <c:v>7.1508495859797199</c:v>
                </c:pt>
                <c:pt idx="14075">
                  <c:v>7.1463830726433004</c:v>
                </c:pt>
                <c:pt idx="14076">
                  <c:v>7.1418685001303501</c:v>
                </c:pt>
                <c:pt idx="14077">
                  <c:v>7.1373074774163401</c:v>
                </c:pt>
                <c:pt idx="14078">
                  <c:v>7.1327436474566399</c:v>
                </c:pt>
                <c:pt idx="14079">
                  <c:v>7.1282125708900201</c:v>
                </c:pt>
                <c:pt idx="14080">
                  <c:v>7.1236433461129796</c:v>
                </c:pt>
                <c:pt idx="14081">
                  <c:v>7.1195208294001402</c:v>
                </c:pt>
                <c:pt idx="14082">
                  <c:v>7.1153764297183599</c:v>
                </c:pt>
                <c:pt idx="14083">
                  <c:v>7.1110900342285301</c:v>
                </c:pt>
                <c:pt idx="14084">
                  <c:v>7.1070598476969904</c:v>
                </c:pt>
                <c:pt idx="14085">
                  <c:v>7.1030072151791996</c:v>
                </c:pt>
                <c:pt idx="14086">
                  <c:v>7.09897278711271</c:v>
                </c:pt>
                <c:pt idx="14087">
                  <c:v>7.0949394570325603</c:v>
                </c:pt>
                <c:pt idx="14088">
                  <c:v>7.0905234726333797</c:v>
                </c:pt>
                <c:pt idx="14089">
                  <c:v>7.0861139288701702</c:v>
                </c:pt>
                <c:pt idx="14090">
                  <c:v>7.0817092164136302</c:v>
                </c:pt>
                <c:pt idx="14091">
                  <c:v>7.0773224786245201</c:v>
                </c:pt>
                <c:pt idx="14092">
                  <c:v>7.0729187733729697</c:v>
                </c:pt>
                <c:pt idx="14093">
                  <c:v>7.0685342148217698</c:v>
                </c:pt>
                <c:pt idx="14094">
                  <c:v>7.0629766457531904</c:v>
                </c:pt>
                <c:pt idx="14095">
                  <c:v>7.0577769368011696</c:v>
                </c:pt>
                <c:pt idx="14096">
                  <c:v>7.0525681092361703</c:v>
                </c:pt>
                <c:pt idx="14097">
                  <c:v>7.0473123073752397</c:v>
                </c:pt>
                <c:pt idx="14098">
                  <c:v>7.0420923221171803</c:v>
                </c:pt>
                <c:pt idx="14099">
                  <c:v>7.0378257554328103</c:v>
                </c:pt>
                <c:pt idx="14100">
                  <c:v>7.0331941277479704</c:v>
                </c:pt>
                <c:pt idx="14101">
                  <c:v>7.0274547168180801</c:v>
                </c:pt>
                <c:pt idx="14102">
                  <c:v>7.02214810700226</c:v>
                </c:pt>
                <c:pt idx="14103">
                  <c:v>7.0163971824583902</c:v>
                </c:pt>
                <c:pt idx="14104">
                  <c:v>7.0106514284336203</c:v>
                </c:pt>
                <c:pt idx="14105">
                  <c:v>7.0057373326857197</c:v>
                </c:pt>
                <c:pt idx="14106">
                  <c:v>7.0004321580079401</c:v>
                </c:pt>
                <c:pt idx="14107">
                  <c:v>6.9951417747482099</c:v>
                </c:pt>
                <c:pt idx="14108">
                  <c:v>6.9898177185523096</c:v>
                </c:pt>
                <c:pt idx="14109">
                  <c:v>6.9887549976394396</c:v>
                </c:pt>
                <c:pt idx="14110">
                  <c:v>6.9928605636084002</c:v>
                </c:pt>
                <c:pt idx="14111">
                  <c:v>6.99695812539239</c:v>
                </c:pt>
                <c:pt idx="14112">
                  <c:v>7.0010360611483202</c:v>
                </c:pt>
                <c:pt idx="14113">
                  <c:v>7.0037668586655002</c:v>
                </c:pt>
                <c:pt idx="14114">
                  <c:v>7.0065181090467501</c:v>
                </c:pt>
                <c:pt idx="14115">
                  <c:v>7.0092745106533698</c:v>
                </c:pt>
                <c:pt idx="14116">
                  <c:v>7.0120419539902201</c:v>
                </c:pt>
                <c:pt idx="14117">
                  <c:v>7.0140814226598396</c:v>
                </c:pt>
                <c:pt idx="14118">
                  <c:v>7.0168549967045601</c:v>
                </c:pt>
                <c:pt idx="14119">
                  <c:v>7.0196207574146898</c:v>
                </c:pt>
                <c:pt idx="14120">
                  <c:v>7.0213809390062902</c:v>
                </c:pt>
                <c:pt idx="14121">
                  <c:v>7.0231369268755399</c:v>
                </c:pt>
                <c:pt idx="14122">
                  <c:v>7.0249095857140098</c:v>
                </c:pt>
                <c:pt idx="14123">
                  <c:v>7.0267020928855803</c:v>
                </c:pt>
                <c:pt idx="14124">
                  <c:v>7.0284715520871197</c:v>
                </c:pt>
                <c:pt idx="14125">
                  <c:v>7.0302235736163698</c:v>
                </c:pt>
                <c:pt idx="14126">
                  <c:v>7.0330428730829198</c:v>
                </c:pt>
                <c:pt idx="14127">
                  <c:v>7.03590173323441</c:v>
                </c:pt>
                <c:pt idx="14128">
                  <c:v>7.03873732068514</c:v>
                </c:pt>
                <c:pt idx="14129">
                  <c:v>7.0415356819046702</c:v>
                </c:pt>
                <c:pt idx="14130">
                  <c:v>7.0432746097914496</c:v>
                </c:pt>
                <c:pt idx="14131">
                  <c:v>7.0455692982131399</c:v>
                </c:pt>
                <c:pt idx="14132">
                  <c:v>7.0479487168561397</c:v>
                </c:pt>
                <c:pt idx="14133">
                  <c:v>7.0502507438670801</c:v>
                </c:pt>
                <c:pt idx="14134">
                  <c:v>7.0525704117038703</c:v>
                </c:pt>
                <c:pt idx="14135">
                  <c:v>7.05491852792189</c:v>
                </c:pt>
                <c:pt idx="14136">
                  <c:v>7.0572659405557596</c:v>
                </c:pt>
                <c:pt idx="14137">
                  <c:v>7.0595434347010002</c:v>
                </c:pt>
                <c:pt idx="14138">
                  <c:v>7.0617920050581002</c:v>
                </c:pt>
                <c:pt idx="14139">
                  <c:v>7.0640791903506202</c:v>
                </c:pt>
                <c:pt idx="14140">
                  <c:v>7.0663195466006297</c:v>
                </c:pt>
                <c:pt idx="14141">
                  <c:v>7.0696927636842499</c:v>
                </c:pt>
                <c:pt idx="14142">
                  <c:v>7.0730408762773198</c:v>
                </c:pt>
                <c:pt idx="14143">
                  <c:v>7.07641784445733</c:v>
                </c:pt>
                <c:pt idx="14144">
                  <c:v>7.0785134187771197</c:v>
                </c:pt>
                <c:pt idx="14145">
                  <c:v>7.0803085723720596</c:v>
                </c:pt>
                <c:pt idx="14146">
                  <c:v>7.0821743706545304</c:v>
                </c:pt>
                <c:pt idx="14147">
                  <c:v>7.0840495182718204</c:v>
                </c:pt>
                <c:pt idx="14148">
                  <c:v>7.0858683546724697</c:v>
                </c:pt>
                <c:pt idx="14149">
                  <c:v>7.0877344279960504</c:v>
                </c:pt>
                <c:pt idx="14150">
                  <c:v>7.0899299032689296</c:v>
                </c:pt>
                <c:pt idx="14151">
                  <c:v>7.0909716160796297</c:v>
                </c:pt>
                <c:pt idx="14152">
                  <c:v>7.0927435444849003</c:v>
                </c:pt>
                <c:pt idx="14153">
                  <c:v>7.0944835074651502</c:v>
                </c:pt>
                <c:pt idx="14154">
                  <c:v>7.0962119451245496</c:v>
                </c:pt>
                <c:pt idx="14155">
                  <c:v>7.0979873232958699</c:v>
                </c:pt>
                <c:pt idx="14156">
                  <c:v>7.0998312635313896</c:v>
                </c:pt>
                <c:pt idx="14157">
                  <c:v>7.1017588159957103</c:v>
                </c:pt>
                <c:pt idx="14158">
                  <c:v>7.1036659265424298</c:v>
                </c:pt>
                <c:pt idx="14159">
                  <c:v>7.1056837786631997</c:v>
                </c:pt>
                <c:pt idx="14160">
                  <c:v>7.10775499414747</c:v>
                </c:pt>
                <c:pt idx="14161">
                  <c:v>7.1100298233940196</c:v>
                </c:pt>
                <c:pt idx="14162">
                  <c:v>7.1116818553450001</c:v>
                </c:pt>
                <c:pt idx="14163">
                  <c:v>7.1132370687073898</c:v>
                </c:pt>
                <c:pt idx="14164">
                  <c:v>7.1147994562732499</c:v>
                </c:pt>
                <c:pt idx="14165">
                  <c:v>7.1164977840304502</c:v>
                </c:pt>
                <c:pt idx="14166">
                  <c:v>7.1181341507755196</c:v>
                </c:pt>
                <c:pt idx="14167">
                  <c:v>7.1196299583264802</c:v>
                </c:pt>
                <c:pt idx="14168">
                  <c:v>7.1210560593021199</c:v>
                </c:pt>
                <c:pt idx="14169">
                  <c:v>7.1224861628568297</c:v>
                </c:pt>
                <c:pt idx="14170">
                  <c:v>7.1241221766691103</c:v>
                </c:pt>
                <c:pt idx="14171">
                  <c:v>7.1257654541847097</c:v>
                </c:pt>
                <c:pt idx="14172">
                  <c:v>7.1273757377856803</c:v>
                </c:pt>
                <c:pt idx="14173">
                  <c:v>7.1289766702030999</c:v>
                </c:pt>
                <c:pt idx="14174">
                  <c:v>7.1296629949280996</c:v>
                </c:pt>
                <c:pt idx="14175">
                  <c:v>7.1303375852214996</c:v>
                </c:pt>
                <c:pt idx="14176">
                  <c:v>7.1309667339484397</c:v>
                </c:pt>
                <c:pt idx="14177">
                  <c:v>7.1326133114796297</c:v>
                </c:pt>
                <c:pt idx="14178">
                  <c:v>7.1334216883232902</c:v>
                </c:pt>
                <c:pt idx="14179">
                  <c:v>7.1342221238905097</c:v>
                </c:pt>
                <c:pt idx="14180">
                  <c:v>7.13482653170382</c:v>
                </c:pt>
                <c:pt idx="14181">
                  <c:v>7.1356780658116401</c:v>
                </c:pt>
                <c:pt idx="14182">
                  <c:v>7.1365309634492098</c:v>
                </c:pt>
                <c:pt idx="14183">
                  <c:v>7.1373854480546601</c:v>
                </c:pt>
                <c:pt idx="14184">
                  <c:v>7.1382728421636097</c:v>
                </c:pt>
                <c:pt idx="14185">
                  <c:v>7.1391623730061102</c:v>
                </c:pt>
                <c:pt idx="14186">
                  <c:v>7.1399942378211803</c:v>
                </c:pt>
                <c:pt idx="14187">
                  <c:v>7.1409056988692798</c:v>
                </c:pt>
                <c:pt idx="14188">
                  <c:v>7.1417836400554604</c:v>
                </c:pt>
                <c:pt idx="14189">
                  <c:v>7.1426573859396303</c:v>
                </c:pt>
                <c:pt idx="14190">
                  <c:v>7.1435442216892104</c:v>
                </c:pt>
                <c:pt idx="14191">
                  <c:v>7.1444232854976697</c:v>
                </c:pt>
                <c:pt idx="14192">
                  <c:v>7.1452963057175198</c:v>
                </c:pt>
                <c:pt idx="14193">
                  <c:v>7.1461389687417798</c:v>
                </c:pt>
                <c:pt idx="14194">
                  <c:v>7.1469853431411101</c:v>
                </c:pt>
                <c:pt idx="14195">
                  <c:v>7.1478360347426699</c:v>
                </c:pt>
                <c:pt idx="14196">
                  <c:v>7.1486808016604204</c:v>
                </c:pt>
                <c:pt idx="14197">
                  <c:v>7.1495143646805897</c:v>
                </c:pt>
                <c:pt idx="14198">
                  <c:v>7.15014143834492</c:v>
                </c:pt>
                <c:pt idx="14199">
                  <c:v>7.1507630969566103</c:v>
                </c:pt>
                <c:pt idx="14200">
                  <c:v>7.1513869252278699</c:v>
                </c:pt>
                <c:pt idx="14201">
                  <c:v>7.1520503832597404</c:v>
                </c:pt>
                <c:pt idx="14202">
                  <c:v>7.1527169697920803</c:v>
                </c:pt>
                <c:pt idx="14203">
                  <c:v>7.1533967854283702</c:v>
                </c:pt>
                <c:pt idx="14204">
                  <c:v>7.1540934062899497</c:v>
                </c:pt>
                <c:pt idx="14205">
                  <c:v>7.1547510697255197</c:v>
                </c:pt>
                <c:pt idx="14206">
                  <c:v>7.1554317364156903</c:v>
                </c:pt>
                <c:pt idx="14207">
                  <c:v>7.1560950622405102</c:v>
                </c:pt>
                <c:pt idx="14208">
                  <c:v>7.1556472978852002</c:v>
                </c:pt>
                <c:pt idx="14209">
                  <c:v>7.1551708906840004</c:v>
                </c:pt>
                <c:pt idx="14210">
                  <c:v>7.1547038683165196</c:v>
                </c:pt>
                <c:pt idx="14211">
                  <c:v>7.1562396370617503</c:v>
                </c:pt>
                <c:pt idx="14212">
                  <c:v>7.1577742657610397</c:v>
                </c:pt>
                <c:pt idx="14213">
                  <c:v>7.1592941826087504</c:v>
                </c:pt>
                <c:pt idx="14214">
                  <c:v>7.1608104157599701</c:v>
                </c:pt>
                <c:pt idx="14215">
                  <c:v>7.1623090043666799</c:v>
                </c:pt>
                <c:pt idx="14216">
                  <c:v>7.1631155402365696</c:v>
                </c:pt>
                <c:pt idx="14217">
                  <c:v>7.1639009441285602</c:v>
                </c:pt>
                <c:pt idx="14218">
                  <c:v>7.1646957336413601</c:v>
                </c:pt>
                <c:pt idx="14219">
                  <c:v>7.1654833979220296</c:v>
                </c:pt>
                <c:pt idx="14220">
                  <c:v>7.1666624038251401</c:v>
                </c:pt>
                <c:pt idx="14221">
                  <c:v>7.1678349073281096</c:v>
                </c:pt>
                <c:pt idx="14222">
                  <c:v>7.1690210626559798</c:v>
                </c:pt>
                <c:pt idx="14223">
                  <c:v>7.1702123362931598</c:v>
                </c:pt>
                <c:pt idx="14224">
                  <c:v>7.1713977630164303</c:v>
                </c:pt>
                <c:pt idx="14225">
                  <c:v>7.1719851704044402</c:v>
                </c:pt>
                <c:pt idx="14226">
                  <c:v>7.1722636986782602</c:v>
                </c:pt>
                <c:pt idx="14227">
                  <c:v>7.1725198141512898</c:v>
                </c:pt>
                <c:pt idx="14228">
                  <c:v>7.1728025532092197</c:v>
                </c:pt>
                <c:pt idx="14229">
                  <c:v>7.1731468364225499</c:v>
                </c:pt>
                <c:pt idx="14230">
                  <c:v>7.1742281603511397</c:v>
                </c:pt>
                <c:pt idx="14231">
                  <c:v>7.1753349555719099</c:v>
                </c:pt>
                <c:pt idx="14232">
                  <c:v>7.17642518026544</c:v>
                </c:pt>
                <c:pt idx="14233">
                  <c:v>7.1775045337151298</c:v>
                </c:pt>
                <c:pt idx="14234">
                  <c:v>7.1778200810049402</c:v>
                </c:pt>
                <c:pt idx="14235">
                  <c:v>7.1781371016723199</c:v>
                </c:pt>
                <c:pt idx="14236">
                  <c:v>7.1784486147794802</c:v>
                </c:pt>
                <c:pt idx="14237">
                  <c:v>7.1787257628346</c:v>
                </c:pt>
                <c:pt idx="14238">
                  <c:v>7.1790579672058996</c:v>
                </c:pt>
                <c:pt idx="14239">
                  <c:v>7.1794098560067896</c:v>
                </c:pt>
                <c:pt idx="14240">
                  <c:v>7.1797505068679701</c:v>
                </c:pt>
                <c:pt idx="14241">
                  <c:v>7.1801006620763896</c:v>
                </c:pt>
                <c:pt idx="14242">
                  <c:v>7.1804562087796802</c:v>
                </c:pt>
                <c:pt idx="14243">
                  <c:v>7.1808742861318704</c:v>
                </c:pt>
                <c:pt idx="14244">
                  <c:v>7.1812031062823296</c:v>
                </c:pt>
                <c:pt idx="14245">
                  <c:v>7.1815011242392703</c:v>
                </c:pt>
                <c:pt idx="14246">
                  <c:v>7.1817838474310598</c:v>
                </c:pt>
                <c:pt idx="14247">
                  <c:v>7.1821004354437603</c:v>
                </c:pt>
                <c:pt idx="14248">
                  <c:v>7.1831174155347801</c:v>
                </c:pt>
                <c:pt idx="14249">
                  <c:v>7.1841432587087501</c:v>
                </c:pt>
                <c:pt idx="14250">
                  <c:v>7.1855710712361702</c:v>
                </c:pt>
                <c:pt idx="14251">
                  <c:v>7.1869477411683302</c:v>
                </c:pt>
                <c:pt idx="14252">
                  <c:v>7.18831482623062</c:v>
                </c:pt>
                <c:pt idx="14253">
                  <c:v>7.1896895029376697</c:v>
                </c:pt>
                <c:pt idx="14254">
                  <c:v>7.19106604485851</c:v>
                </c:pt>
                <c:pt idx="14255">
                  <c:v>7.1924814006580098</c:v>
                </c:pt>
                <c:pt idx="14256">
                  <c:v>7.1936145317700699</c:v>
                </c:pt>
                <c:pt idx="14257">
                  <c:v>7.1947303862129797</c:v>
                </c:pt>
                <c:pt idx="14258">
                  <c:v>7.1984768174339804</c:v>
                </c:pt>
                <c:pt idx="14259">
                  <c:v>7.2050491606714804</c:v>
                </c:pt>
                <c:pt idx="14260">
                  <c:v>7.2115599137007003</c:v>
                </c:pt>
                <c:pt idx="14261">
                  <c:v>7.2180557749735499</c:v>
                </c:pt>
                <c:pt idx="14262">
                  <c:v>7.22466472383966</c:v>
                </c:pt>
                <c:pt idx="14263">
                  <c:v>7.2312749891476402</c:v>
                </c:pt>
                <c:pt idx="14264">
                  <c:v>7.2379173970975197</c:v>
                </c:pt>
                <c:pt idx="14265">
                  <c:v>7.2445486617553003</c:v>
                </c:pt>
                <c:pt idx="14266">
                  <c:v>7.2511932149751104</c:v>
                </c:pt>
                <c:pt idx="14267">
                  <c:v>7.2578637877677901</c:v>
                </c:pt>
                <c:pt idx="14268">
                  <c:v>7.2645366207497997</c:v>
                </c:pt>
                <c:pt idx="14269">
                  <c:v>7.2711598576817797</c:v>
                </c:pt>
                <c:pt idx="14270">
                  <c:v>7.2777735591515702</c:v>
                </c:pt>
                <c:pt idx="14271">
                  <c:v>7.2823813521319902</c:v>
                </c:pt>
                <c:pt idx="14272">
                  <c:v>7.28684699926729</c:v>
                </c:pt>
                <c:pt idx="14273">
                  <c:v>7.29132205768245</c:v>
                </c:pt>
                <c:pt idx="14274">
                  <c:v>7.2962267844410702</c:v>
                </c:pt>
                <c:pt idx="14275">
                  <c:v>7.3010724405918301</c:v>
                </c:pt>
                <c:pt idx="14276">
                  <c:v>7.3059076836885497</c:v>
                </c:pt>
                <c:pt idx="14277">
                  <c:v>7.3107371030333903</c:v>
                </c:pt>
                <c:pt idx="14278">
                  <c:v>7.3156396497873102</c:v>
                </c:pt>
                <c:pt idx="14279">
                  <c:v>7.3205507450899301</c:v>
                </c:pt>
                <c:pt idx="14280">
                  <c:v>7.3254503370316097</c:v>
                </c:pt>
                <c:pt idx="14281">
                  <c:v>7.33027710691933</c:v>
                </c:pt>
                <c:pt idx="14282">
                  <c:v>7.3361763798767399</c:v>
                </c:pt>
                <c:pt idx="14283">
                  <c:v>7.3420890783702699</c:v>
                </c:pt>
                <c:pt idx="14284">
                  <c:v>7.3481192741383197</c:v>
                </c:pt>
                <c:pt idx="14285">
                  <c:v>7.3540734126995702</c:v>
                </c:pt>
                <c:pt idx="14286">
                  <c:v>7.3599667105556703</c:v>
                </c:pt>
                <c:pt idx="14287">
                  <c:v>7.3658731636150003</c:v>
                </c:pt>
                <c:pt idx="14288">
                  <c:v>7.3719171385216304</c:v>
                </c:pt>
                <c:pt idx="14289">
                  <c:v>7.37796849800056</c:v>
                </c:pt>
                <c:pt idx="14290">
                  <c:v>7.3840233454246196</c:v>
                </c:pt>
                <c:pt idx="14291">
                  <c:v>7.3900952731329603</c:v>
                </c:pt>
                <c:pt idx="14292">
                  <c:v>7.3962076787715203</c:v>
                </c:pt>
                <c:pt idx="14293">
                  <c:v>7.4023209163561701</c:v>
                </c:pt>
                <c:pt idx="14294">
                  <c:v>7.40855528144861</c:v>
                </c:pt>
                <c:pt idx="14295">
                  <c:v>7.4153795101796103</c:v>
                </c:pt>
                <c:pt idx="14296">
                  <c:v>7.4222388684003899</c:v>
                </c:pt>
                <c:pt idx="14297">
                  <c:v>7.4270789389028504</c:v>
                </c:pt>
                <c:pt idx="14298">
                  <c:v>7.4318662353029001</c:v>
                </c:pt>
                <c:pt idx="14299">
                  <c:v>7.4367760668547103</c:v>
                </c:pt>
                <c:pt idx="14300">
                  <c:v>7.44188119834552</c:v>
                </c:pt>
                <c:pt idx="14301">
                  <c:v>7.4471567115633004</c:v>
                </c:pt>
                <c:pt idx="14302">
                  <c:v>7.4524637025680001</c:v>
                </c:pt>
                <c:pt idx="14303">
                  <c:v>7.45778183805613</c:v>
                </c:pt>
                <c:pt idx="14304">
                  <c:v>7.46312799520007</c:v>
                </c:pt>
                <c:pt idx="14305">
                  <c:v>7.4684843606232301</c:v>
                </c:pt>
                <c:pt idx="14306">
                  <c:v>7.4737787069762502</c:v>
                </c:pt>
                <c:pt idx="14307">
                  <c:v>7.47900250316372</c:v>
                </c:pt>
                <c:pt idx="14308">
                  <c:v>7.48534492498327</c:v>
                </c:pt>
                <c:pt idx="14309">
                  <c:v>7.49164012525475</c:v>
                </c:pt>
                <c:pt idx="14310">
                  <c:v>7.4979615823599097</c:v>
                </c:pt>
                <c:pt idx="14311">
                  <c:v>7.5042794529698797</c:v>
                </c:pt>
                <c:pt idx="14312">
                  <c:v>7.5106247310716503</c:v>
                </c:pt>
                <c:pt idx="14313">
                  <c:v>7.5169623901465901</c:v>
                </c:pt>
                <c:pt idx="14314">
                  <c:v>7.5233104090065899</c:v>
                </c:pt>
                <c:pt idx="14315">
                  <c:v>7.5296488231651297</c:v>
                </c:pt>
                <c:pt idx="14316">
                  <c:v>7.53605794641072</c:v>
                </c:pt>
                <c:pt idx="14317">
                  <c:v>7.5424738421530799</c:v>
                </c:pt>
                <c:pt idx="14318">
                  <c:v>7.5488748583377596</c:v>
                </c:pt>
                <c:pt idx="14319">
                  <c:v>7.5552647093365604</c:v>
                </c:pt>
                <c:pt idx="14320">
                  <c:v>7.5616506231077496</c:v>
                </c:pt>
                <c:pt idx="14321">
                  <c:v>7.5680501229710897</c:v>
                </c:pt>
                <c:pt idx="14322">
                  <c:v>7.5744112972093998</c:v>
                </c:pt>
                <c:pt idx="14323">
                  <c:v>7.5808174476104302</c:v>
                </c:pt>
                <c:pt idx="14324">
                  <c:v>7.5872233545318304</c:v>
                </c:pt>
                <c:pt idx="14325">
                  <c:v>7.5935923782182799</c:v>
                </c:pt>
                <c:pt idx="14326">
                  <c:v>7.5999740219216303</c:v>
                </c:pt>
                <c:pt idx="14327">
                  <c:v>7.6063621894916897</c:v>
                </c:pt>
                <c:pt idx="14328">
                  <c:v>7.6127628618089203</c:v>
                </c:pt>
                <c:pt idx="14329">
                  <c:v>7.6191651778184699</c:v>
                </c:pt>
                <c:pt idx="14330">
                  <c:v>7.6255701155175499</c:v>
                </c:pt>
                <c:pt idx="14331">
                  <c:v>7.6320270027132402</c:v>
                </c:pt>
                <c:pt idx="14332">
                  <c:v>7.6384796784033204</c:v>
                </c:pt>
                <c:pt idx="14333">
                  <c:v>7.6449368529196002</c:v>
                </c:pt>
                <c:pt idx="14334">
                  <c:v>7.6514018637507899</c:v>
                </c:pt>
                <c:pt idx="14335">
                  <c:v>7.657883415972</c:v>
                </c:pt>
                <c:pt idx="14336">
                  <c:v>7.6641773759633702</c:v>
                </c:pt>
                <c:pt idx="14337">
                  <c:v>7.6704624794318796</c:v>
                </c:pt>
                <c:pt idx="14338">
                  <c:v>7.6767663257913199</c:v>
                </c:pt>
                <c:pt idx="14339">
                  <c:v>7.6830216558996796</c:v>
                </c:pt>
                <c:pt idx="14340">
                  <c:v>7.6892932449128004</c:v>
                </c:pt>
                <c:pt idx="14341">
                  <c:v>7.6955470225737601</c:v>
                </c:pt>
                <c:pt idx="14342">
                  <c:v>7.7017824560767503</c:v>
                </c:pt>
                <c:pt idx="14343">
                  <c:v>7.7080116017908704</c:v>
                </c:pt>
                <c:pt idx="14344">
                  <c:v>7.7142179735126302</c:v>
                </c:pt>
                <c:pt idx="14345">
                  <c:v>7.7193977304874597</c:v>
                </c:pt>
                <c:pt idx="14346">
                  <c:v>7.7245639486218698</c:v>
                </c:pt>
                <c:pt idx="14347">
                  <c:v>7.7296617119725504</c:v>
                </c:pt>
                <c:pt idx="14348">
                  <c:v>7.7347659284708197</c:v>
                </c:pt>
                <c:pt idx="14349">
                  <c:v>7.7397567831464897</c:v>
                </c:pt>
                <c:pt idx="14350">
                  <c:v>7.7447554102988203</c:v>
                </c:pt>
                <c:pt idx="14351">
                  <c:v>7.74984976703524</c:v>
                </c:pt>
                <c:pt idx="14352">
                  <c:v>7.7549752603206104</c:v>
                </c:pt>
                <c:pt idx="14353">
                  <c:v>7.7602353029967697</c:v>
                </c:pt>
                <c:pt idx="14354">
                  <c:v>7.76551021744765</c:v>
                </c:pt>
                <c:pt idx="14355">
                  <c:v>7.7707133918925297</c:v>
                </c:pt>
                <c:pt idx="14356">
                  <c:v>7.7758960725185799</c:v>
                </c:pt>
                <c:pt idx="14357">
                  <c:v>7.7805636843743002</c:v>
                </c:pt>
                <c:pt idx="14358">
                  <c:v>7.7858646963276996</c:v>
                </c:pt>
                <c:pt idx="14359">
                  <c:v>7.7912096775466599</c:v>
                </c:pt>
                <c:pt idx="14360">
                  <c:v>7.7942428293995603</c:v>
                </c:pt>
                <c:pt idx="14361">
                  <c:v>7.7972734555633298</c:v>
                </c:pt>
                <c:pt idx="14362">
                  <c:v>7.8002996480632198</c:v>
                </c:pt>
                <c:pt idx="14363">
                  <c:v>7.8050221024470696</c:v>
                </c:pt>
                <c:pt idx="14364">
                  <c:v>7.8098432294349998</c:v>
                </c:pt>
                <c:pt idx="14365">
                  <c:v>7.8144814446416797</c:v>
                </c:pt>
                <c:pt idx="14366">
                  <c:v>7.8191237213537201</c:v>
                </c:pt>
                <c:pt idx="14367">
                  <c:v>7.8237772115461004</c:v>
                </c:pt>
                <c:pt idx="14368">
                  <c:v>7.8284759218754996</c:v>
                </c:pt>
                <c:pt idx="14369">
                  <c:v>7.8331778440659701</c:v>
                </c:pt>
                <c:pt idx="14370">
                  <c:v>7.8361264449165304</c:v>
                </c:pt>
                <c:pt idx="14371">
                  <c:v>7.8390425682950999</c:v>
                </c:pt>
                <c:pt idx="14372">
                  <c:v>7.8421419290986503</c:v>
                </c:pt>
                <c:pt idx="14373">
                  <c:v>7.8452591838072196</c:v>
                </c:pt>
                <c:pt idx="14374">
                  <c:v>7.8478834136254596</c:v>
                </c:pt>
                <c:pt idx="14375">
                  <c:v>7.8505978787179496</c:v>
                </c:pt>
                <c:pt idx="14376">
                  <c:v>7.85330962780849</c:v>
                </c:pt>
                <c:pt idx="14377">
                  <c:v>7.8560280934709796</c:v>
                </c:pt>
                <c:pt idx="14378">
                  <c:v>7.8587428853904404</c:v>
                </c:pt>
                <c:pt idx="14379">
                  <c:v>7.8626173771516097</c:v>
                </c:pt>
                <c:pt idx="14380">
                  <c:v>7.8664890186086804</c:v>
                </c:pt>
                <c:pt idx="14381">
                  <c:v>7.8703418054198897</c:v>
                </c:pt>
                <c:pt idx="14382">
                  <c:v>7.8741575176190999</c:v>
                </c:pt>
                <c:pt idx="14383">
                  <c:v>7.87795875188844</c:v>
                </c:pt>
                <c:pt idx="14384">
                  <c:v>7.8806177252990803</c:v>
                </c:pt>
                <c:pt idx="14385">
                  <c:v>7.8833309404870597</c:v>
                </c:pt>
                <c:pt idx="14386">
                  <c:v>7.8843347630820597</c:v>
                </c:pt>
                <c:pt idx="14387">
                  <c:v>7.8853168607530097</c:v>
                </c:pt>
                <c:pt idx="14388">
                  <c:v>7.8862772328570001</c:v>
                </c:pt>
                <c:pt idx="14389">
                  <c:v>7.8872559330720202</c:v>
                </c:pt>
                <c:pt idx="14390">
                  <c:v>7.8882047747763098</c:v>
                </c:pt>
                <c:pt idx="14391">
                  <c:v>7.89082148557487</c:v>
                </c:pt>
                <c:pt idx="14392">
                  <c:v>7.8943660716434296</c:v>
                </c:pt>
                <c:pt idx="14393">
                  <c:v>7.89790716040795</c:v>
                </c:pt>
                <c:pt idx="14394">
                  <c:v>7.9014507154647804</c:v>
                </c:pt>
                <c:pt idx="14395">
                  <c:v>7.9049933947115196</c:v>
                </c:pt>
                <c:pt idx="14396">
                  <c:v>7.9105499551960499</c:v>
                </c:pt>
                <c:pt idx="14397">
                  <c:v>7.9160198986403199</c:v>
                </c:pt>
                <c:pt idx="14398">
                  <c:v>7.9214933910104302</c:v>
                </c:pt>
                <c:pt idx="14399">
                  <c:v>7.9270156203566398</c:v>
                </c:pt>
                <c:pt idx="14400">
                  <c:v>7.9325313851479597</c:v>
                </c:pt>
                <c:pt idx="14401">
                  <c:v>7.9363940348681199</c:v>
                </c:pt>
                <c:pt idx="14402">
                  <c:v>7.9392390171035299</c:v>
                </c:pt>
                <c:pt idx="14403">
                  <c:v>7.9437684875013996</c:v>
                </c:pt>
                <c:pt idx="14404">
                  <c:v>7.9483123437171104</c:v>
                </c:pt>
                <c:pt idx="14405">
                  <c:v>7.9528581874308504</c:v>
                </c:pt>
                <c:pt idx="14406">
                  <c:v>7.9573917129744096</c:v>
                </c:pt>
                <c:pt idx="14407">
                  <c:v>7.9619257943978301</c:v>
                </c:pt>
                <c:pt idx="14408">
                  <c:v>7.9683112299824899</c:v>
                </c:pt>
                <c:pt idx="14409">
                  <c:v>7.9720873237758303</c:v>
                </c:pt>
                <c:pt idx="14410">
                  <c:v>7.97437573871089</c:v>
                </c:pt>
                <c:pt idx="14411">
                  <c:v>7.9788031177904504</c:v>
                </c:pt>
                <c:pt idx="14412">
                  <c:v>7.9832627407458201</c:v>
                </c:pt>
                <c:pt idx="14413">
                  <c:v>7.9857815821801701</c:v>
                </c:pt>
                <c:pt idx="14414">
                  <c:v>7.9893213982177196</c:v>
                </c:pt>
                <c:pt idx="14415">
                  <c:v>7.9928683559760803</c:v>
                </c:pt>
                <c:pt idx="14416">
                  <c:v>7.9966855775040599</c:v>
                </c:pt>
                <c:pt idx="14417">
                  <c:v>8.0005754814663401</c:v>
                </c:pt>
                <c:pt idx="14418">
                  <c:v>8.0044747523273099</c:v>
                </c:pt>
                <c:pt idx="14419">
                  <c:v>8.0083564576896595</c:v>
                </c:pt>
                <c:pt idx="14420">
                  <c:v>8.01463840806265</c:v>
                </c:pt>
                <c:pt idx="14421">
                  <c:v>8.0200475748263393</c:v>
                </c:pt>
                <c:pt idx="14422">
                  <c:v>8.0256141311624205</c:v>
                </c:pt>
                <c:pt idx="14423">
                  <c:v>8.0311000917076996</c:v>
                </c:pt>
                <c:pt idx="14424">
                  <c:v>8.0365749682848104</c:v>
                </c:pt>
                <c:pt idx="14425">
                  <c:v>8.0410321590003608</c:v>
                </c:pt>
                <c:pt idx="14426">
                  <c:v>8.0454263734117397</c:v>
                </c:pt>
                <c:pt idx="14427">
                  <c:v>8.0498217511108798</c:v>
                </c:pt>
                <c:pt idx="14428">
                  <c:v>8.0554885029045096</c:v>
                </c:pt>
                <c:pt idx="14429">
                  <c:v>8.0616404337795693</c:v>
                </c:pt>
                <c:pt idx="14430">
                  <c:v>8.0677783202212403</c:v>
                </c:pt>
                <c:pt idx="14431">
                  <c:v>8.0739204004351901</c:v>
                </c:pt>
                <c:pt idx="14432">
                  <c:v>8.0799695305563901</c:v>
                </c:pt>
                <c:pt idx="14433">
                  <c:v>8.0860052242547908</c:v>
                </c:pt>
                <c:pt idx="14434">
                  <c:v>8.0919666879091601</c:v>
                </c:pt>
                <c:pt idx="14435">
                  <c:v>8.0983473397634995</c:v>
                </c:pt>
                <c:pt idx="14436">
                  <c:v>8.1035818237010098</c:v>
                </c:pt>
                <c:pt idx="14437">
                  <c:v>8.1090260193926103</c:v>
                </c:pt>
                <c:pt idx="14438">
                  <c:v>8.1140613267240198</c:v>
                </c:pt>
                <c:pt idx="14439">
                  <c:v>8.1191040268189898</c:v>
                </c:pt>
                <c:pt idx="14440">
                  <c:v>8.1241475624769492</c:v>
                </c:pt>
                <c:pt idx="14441">
                  <c:v>8.1291901536116704</c:v>
                </c:pt>
                <c:pt idx="14442">
                  <c:v>8.1341745073862892</c:v>
                </c:pt>
                <c:pt idx="14443">
                  <c:v>8.1391460825450199</c:v>
                </c:pt>
                <c:pt idx="14444">
                  <c:v>8.1441237134430793</c:v>
                </c:pt>
                <c:pt idx="14445">
                  <c:v>8.1491127637860394</c:v>
                </c:pt>
                <c:pt idx="14446">
                  <c:v>8.1541327737115008</c:v>
                </c:pt>
                <c:pt idx="14447">
                  <c:v>8.1591267860510399</c:v>
                </c:pt>
                <c:pt idx="14448">
                  <c:v>8.1641383054347401</c:v>
                </c:pt>
                <c:pt idx="14449">
                  <c:v>8.1691939148087993</c:v>
                </c:pt>
                <c:pt idx="14450">
                  <c:v>8.17424497605783</c:v>
                </c:pt>
                <c:pt idx="14451">
                  <c:v>8.1792795675277006</c:v>
                </c:pt>
                <c:pt idx="14452">
                  <c:v>8.1843354306705294</c:v>
                </c:pt>
                <c:pt idx="14453">
                  <c:v>8.1893902909787109</c:v>
                </c:pt>
                <c:pt idx="14454">
                  <c:v>8.1944612321871393</c:v>
                </c:pt>
                <c:pt idx="14455">
                  <c:v>8.1995357366260393</c:v>
                </c:pt>
                <c:pt idx="14456">
                  <c:v>8.2046077608509904</c:v>
                </c:pt>
                <c:pt idx="14457">
                  <c:v>8.2096931162857203</c:v>
                </c:pt>
                <c:pt idx="14458">
                  <c:v>8.2147723218137099</c:v>
                </c:pt>
                <c:pt idx="14459">
                  <c:v>8.2198335058904508</c:v>
                </c:pt>
                <c:pt idx="14460">
                  <c:v>8.2248964565481</c:v>
                </c:pt>
                <c:pt idx="14461">
                  <c:v>8.2299615753202495</c:v>
                </c:pt>
                <c:pt idx="14462">
                  <c:v>8.2350281349008601</c:v>
                </c:pt>
                <c:pt idx="14463">
                  <c:v>8.2401004725720401</c:v>
                </c:pt>
                <c:pt idx="14464">
                  <c:v>8.2452042047646792</c:v>
                </c:pt>
                <c:pt idx="14465">
                  <c:v>8.25030799506448</c:v>
                </c:pt>
                <c:pt idx="14466">
                  <c:v>8.2563248952046493</c:v>
                </c:pt>
                <c:pt idx="14467">
                  <c:v>8.2623405794874998</c:v>
                </c:pt>
                <c:pt idx="14468">
                  <c:v>8.2684214285120898</c:v>
                </c:pt>
                <c:pt idx="14469">
                  <c:v>8.2744148264047901</c:v>
                </c:pt>
                <c:pt idx="14470">
                  <c:v>8.2804175723114799</c:v>
                </c:pt>
                <c:pt idx="14471">
                  <c:v>8.2862403113856207</c:v>
                </c:pt>
                <c:pt idx="14472">
                  <c:v>8.2919912758505294</c:v>
                </c:pt>
                <c:pt idx="14473">
                  <c:v>8.2978136354632408</c:v>
                </c:pt>
                <c:pt idx="14474">
                  <c:v>8.3027926934576008</c:v>
                </c:pt>
                <c:pt idx="14475">
                  <c:v>8.3077181860846405</c:v>
                </c:pt>
                <c:pt idx="14476">
                  <c:v>8.3126592657625995</c:v>
                </c:pt>
                <c:pt idx="14477">
                  <c:v>8.3175920171143005</c:v>
                </c:pt>
                <c:pt idx="14478">
                  <c:v>8.3225370012083193</c:v>
                </c:pt>
                <c:pt idx="14479">
                  <c:v>8.3275355481377797</c:v>
                </c:pt>
                <c:pt idx="14480">
                  <c:v>8.3325241693777894</c:v>
                </c:pt>
                <c:pt idx="14481">
                  <c:v>8.3375172549288301</c:v>
                </c:pt>
                <c:pt idx="14482">
                  <c:v>8.3425443594435293</c:v>
                </c:pt>
                <c:pt idx="14483">
                  <c:v>8.3475651094739796</c:v>
                </c:pt>
                <c:pt idx="14484">
                  <c:v>8.3517200800101694</c:v>
                </c:pt>
                <c:pt idx="14485">
                  <c:v>8.3591913983272406</c:v>
                </c:pt>
                <c:pt idx="14486">
                  <c:v>8.3667286117034596</c:v>
                </c:pt>
                <c:pt idx="14487">
                  <c:v>8.3742076395575804</c:v>
                </c:pt>
                <c:pt idx="14488">
                  <c:v>8.3817009342100999</c:v>
                </c:pt>
                <c:pt idx="14489">
                  <c:v>8.3882756059073103</c:v>
                </c:pt>
                <c:pt idx="14490">
                  <c:v>8.3949101694878596</c:v>
                </c:pt>
                <c:pt idx="14491">
                  <c:v>8.4008600701109799</c:v>
                </c:pt>
                <c:pt idx="14492">
                  <c:v>8.4068240618321095</c:v>
                </c:pt>
                <c:pt idx="14493">
                  <c:v>8.4127858035146392</c:v>
                </c:pt>
                <c:pt idx="14494">
                  <c:v>8.4187499711812492</c:v>
                </c:pt>
                <c:pt idx="14495">
                  <c:v>8.4237640426573499</c:v>
                </c:pt>
                <c:pt idx="14496">
                  <c:v>8.4287469720558299</c:v>
                </c:pt>
                <c:pt idx="14497">
                  <c:v>8.4337399299123597</c:v>
                </c:pt>
                <c:pt idx="14498">
                  <c:v>8.4387403232209302</c:v>
                </c:pt>
                <c:pt idx="14499">
                  <c:v>8.4437308100042401</c:v>
                </c:pt>
                <c:pt idx="14500">
                  <c:v>8.4485882364718492</c:v>
                </c:pt>
                <c:pt idx="14501">
                  <c:v>8.4518930577760596</c:v>
                </c:pt>
                <c:pt idx="14502">
                  <c:v>8.4552054763034903</c:v>
                </c:pt>
                <c:pt idx="14503">
                  <c:v>8.4585116189117908</c:v>
                </c:pt>
                <c:pt idx="14504">
                  <c:v>8.4618680162238604</c:v>
                </c:pt>
                <c:pt idx="14505">
                  <c:v>8.4652174669674807</c:v>
                </c:pt>
                <c:pt idx="14506">
                  <c:v>8.4685655102401292</c:v>
                </c:pt>
                <c:pt idx="14507">
                  <c:v>8.4718911079282293</c:v>
                </c:pt>
                <c:pt idx="14508">
                  <c:v>8.4752442406848605</c:v>
                </c:pt>
                <c:pt idx="14509">
                  <c:v>8.4785901737288096</c:v>
                </c:pt>
                <c:pt idx="14510">
                  <c:v>8.4819451189301507</c:v>
                </c:pt>
                <c:pt idx="14511">
                  <c:v>8.4853064530912103</c:v>
                </c:pt>
                <c:pt idx="14512">
                  <c:v>8.4886732596336998</c:v>
                </c:pt>
                <c:pt idx="14513">
                  <c:v>8.4929733634497904</c:v>
                </c:pt>
                <c:pt idx="14514">
                  <c:v>8.4973037696393892</c:v>
                </c:pt>
                <c:pt idx="14515">
                  <c:v>8.5016293528771207</c:v>
                </c:pt>
                <c:pt idx="14516">
                  <c:v>8.5059584572220199</c:v>
                </c:pt>
                <c:pt idx="14517">
                  <c:v>8.5102799939918494</c:v>
                </c:pt>
                <c:pt idx="14518">
                  <c:v>8.5146574850082395</c:v>
                </c:pt>
                <c:pt idx="14519">
                  <c:v>8.5190122655873601</c:v>
                </c:pt>
                <c:pt idx="14520">
                  <c:v>8.5232875914965902</c:v>
                </c:pt>
                <c:pt idx="14521">
                  <c:v>8.5264646305130096</c:v>
                </c:pt>
                <c:pt idx="14522">
                  <c:v>8.5296489690213004</c:v>
                </c:pt>
                <c:pt idx="14523">
                  <c:v>8.5337635813678396</c:v>
                </c:pt>
                <c:pt idx="14524">
                  <c:v>8.5378936357426305</c:v>
                </c:pt>
                <c:pt idx="14525">
                  <c:v>8.5421014558339099</c:v>
                </c:pt>
                <c:pt idx="14526">
                  <c:v>8.5463046760531007</c:v>
                </c:pt>
                <c:pt idx="14527">
                  <c:v>8.5495124992532201</c:v>
                </c:pt>
                <c:pt idx="14528">
                  <c:v>8.5527007216560396</c:v>
                </c:pt>
                <c:pt idx="14529">
                  <c:v>8.5558330701724099</c:v>
                </c:pt>
                <c:pt idx="14530">
                  <c:v>8.5589660406345196</c:v>
                </c:pt>
                <c:pt idx="14531">
                  <c:v>8.5621010630034107</c:v>
                </c:pt>
                <c:pt idx="14532">
                  <c:v>8.5652491039831897</c:v>
                </c:pt>
                <c:pt idx="14533">
                  <c:v>8.5683934737227094</c:v>
                </c:pt>
                <c:pt idx="14534">
                  <c:v>8.5715322643226699</c:v>
                </c:pt>
                <c:pt idx="14535">
                  <c:v>8.5746417260488599</c:v>
                </c:pt>
                <c:pt idx="14536">
                  <c:v>8.5777551995353605</c:v>
                </c:pt>
                <c:pt idx="14537">
                  <c:v>8.5807766304556594</c:v>
                </c:pt>
                <c:pt idx="14538">
                  <c:v>8.5839125445519997</c:v>
                </c:pt>
                <c:pt idx="14539">
                  <c:v>8.5870586330035898</c:v>
                </c:pt>
                <c:pt idx="14540">
                  <c:v>8.5902100798487506</c:v>
                </c:pt>
                <c:pt idx="14541">
                  <c:v>8.5933618538741392</c:v>
                </c:pt>
                <c:pt idx="14542">
                  <c:v>8.5965275295938195</c:v>
                </c:pt>
                <c:pt idx="14543">
                  <c:v>8.5997065152435308</c:v>
                </c:pt>
                <c:pt idx="14544">
                  <c:v>8.6028851811625699</c:v>
                </c:pt>
                <c:pt idx="14545">
                  <c:v>8.60607449405747</c:v>
                </c:pt>
                <c:pt idx="14546">
                  <c:v>8.6103589230717095</c:v>
                </c:pt>
                <c:pt idx="14547">
                  <c:v>8.6146558183320998</c:v>
                </c:pt>
                <c:pt idx="14548">
                  <c:v>8.6189589805454503</c:v>
                </c:pt>
                <c:pt idx="14549">
                  <c:v>8.6232655482789493</c:v>
                </c:pt>
                <c:pt idx="14550">
                  <c:v>8.6275697990771594</c:v>
                </c:pt>
                <c:pt idx="14551">
                  <c:v>8.6318745935537606</c:v>
                </c:pt>
                <c:pt idx="14552">
                  <c:v>8.6347483380915904</c:v>
                </c:pt>
                <c:pt idx="14553">
                  <c:v>8.6376246488830493</c:v>
                </c:pt>
                <c:pt idx="14554">
                  <c:v>8.6404901740061302</c:v>
                </c:pt>
                <c:pt idx="14555">
                  <c:v>8.6433611254424001</c:v>
                </c:pt>
                <c:pt idx="14556">
                  <c:v>8.6478248597154401</c:v>
                </c:pt>
                <c:pt idx="14557">
                  <c:v>8.6525129305792401</c:v>
                </c:pt>
                <c:pt idx="14558">
                  <c:v>8.6572081589787206</c:v>
                </c:pt>
                <c:pt idx="14559">
                  <c:v>8.6621432527300506</c:v>
                </c:pt>
                <c:pt idx="14560">
                  <c:v>8.6634269268304998</c:v>
                </c:pt>
                <c:pt idx="14561">
                  <c:v>8.6647136785066792</c:v>
                </c:pt>
                <c:pt idx="14562">
                  <c:v>8.6660161921176204</c:v>
                </c:pt>
                <c:pt idx="14563">
                  <c:v>8.6673135829457593</c:v>
                </c:pt>
                <c:pt idx="14564">
                  <c:v>8.6686168178583092</c:v>
                </c:pt>
                <c:pt idx="14565">
                  <c:v>8.6696996068296102</c:v>
                </c:pt>
                <c:pt idx="14566">
                  <c:v>8.6710294531165104</c:v>
                </c:pt>
                <c:pt idx="14567">
                  <c:v>8.6738403034426206</c:v>
                </c:pt>
                <c:pt idx="14568">
                  <c:v>8.6768810939769292</c:v>
                </c:pt>
                <c:pt idx="14569">
                  <c:v>8.6800035526873405</c:v>
                </c:pt>
                <c:pt idx="14570">
                  <c:v>8.6832330806248592</c:v>
                </c:pt>
                <c:pt idx="14571">
                  <c:v>8.6864420130003008</c:v>
                </c:pt>
                <c:pt idx="14572">
                  <c:v>8.6885843205119393</c:v>
                </c:pt>
                <c:pt idx="14573">
                  <c:v>8.6935044142750204</c:v>
                </c:pt>
                <c:pt idx="14574">
                  <c:v>8.6984301071752306</c:v>
                </c:pt>
                <c:pt idx="14575">
                  <c:v>8.7021426120486893</c:v>
                </c:pt>
                <c:pt idx="14576">
                  <c:v>8.7059609239399407</c:v>
                </c:pt>
                <c:pt idx="14577">
                  <c:v>8.7108312985549006</c:v>
                </c:pt>
                <c:pt idx="14578">
                  <c:v>8.7147014559230307</c:v>
                </c:pt>
                <c:pt idx="14579">
                  <c:v>8.7187669973386903</c:v>
                </c:pt>
                <c:pt idx="14580">
                  <c:v>8.7228331509572907</c:v>
                </c:pt>
                <c:pt idx="14581">
                  <c:v>8.7269013205923898</c:v>
                </c:pt>
                <c:pt idx="14582">
                  <c:v>8.7309637669484594</c:v>
                </c:pt>
                <c:pt idx="14583">
                  <c:v>8.7350255139898003</c:v>
                </c:pt>
                <c:pt idx="14584">
                  <c:v>8.7388444599045201</c:v>
                </c:pt>
                <c:pt idx="14585">
                  <c:v>8.7421726669146</c:v>
                </c:pt>
                <c:pt idx="14586">
                  <c:v>8.7465515408253101</c:v>
                </c:pt>
                <c:pt idx="14587">
                  <c:v>8.7509114228364897</c:v>
                </c:pt>
                <c:pt idx="14588">
                  <c:v>8.7552989357453495</c:v>
                </c:pt>
                <c:pt idx="14589">
                  <c:v>8.7574608958660694</c:v>
                </c:pt>
                <c:pt idx="14590">
                  <c:v>8.7596311971046692</c:v>
                </c:pt>
                <c:pt idx="14591">
                  <c:v>8.7618068144085193</c:v>
                </c:pt>
                <c:pt idx="14592">
                  <c:v>8.7639834558634107</c:v>
                </c:pt>
                <c:pt idx="14593">
                  <c:v>8.7662026059226097</c:v>
                </c:pt>
                <c:pt idx="14594">
                  <c:v>8.7684161036539301</c:v>
                </c:pt>
                <c:pt idx="14595">
                  <c:v>8.7706250600340407</c:v>
                </c:pt>
                <c:pt idx="14596">
                  <c:v>8.7728488719822906</c:v>
                </c:pt>
                <c:pt idx="14597">
                  <c:v>8.7751268248420597</c:v>
                </c:pt>
                <c:pt idx="14598">
                  <c:v>8.7773757265764196</c:v>
                </c:pt>
                <c:pt idx="14599">
                  <c:v>8.7797239226975705</c:v>
                </c:pt>
                <c:pt idx="14600">
                  <c:v>8.7832852785440103</c:v>
                </c:pt>
                <c:pt idx="14601">
                  <c:v>8.7869135971817798</c:v>
                </c:pt>
                <c:pt idx="14602">
                  <c:v>8.7905740692041299</c:v>
                </c:pt>
                <c:pt idx="14603">
                  <c:v>8.7942631180380406</c:v>
                </c:pt>
                <c:pt idx="14604">
                  <c:v>8.7980238971519</c:v>
                </c:pt>
                <c:pt idx="14605">
                  <c:v>8.8017958689308493</c:v>
                </c:pt>
                <c:pt idx="14606">
                  <c:v>8.8055819089670901</c:v>
                </c:pt>
                <c:pt idx="14607">
                  <c:v>8.8093653909673701</c:v>
                </c:pt>
                <c:pt idx="14608">
                  <c:v>8.8134432945115808</c:v>
                </c:pt>
                <c:pt idx="14609">
                  <c:v>8.8177856305096007</c:v>
                </c:pt>
                <c:pt idx="14610">
                  <c:v>8.8221053340717397</c:v>
                </c:pt>
                <c:pt idx="14611">
                  <c:v>8.8264077746326706</c:v>
                </c:pt>
                <c:pt idx="14612">
                  <c:v>8.8306844287396498</c:v>
                </c:pt>
                <c:pt idx="14613">
                  <c:v>8.8350429904255403</c:v>
                </c:pt>
                <c:pt idx="14614">
                  <c:v>8.8394962172088096</c:v>
                </c:pt>
                <c:pt idx="14615">
                  <c:v>8.8439368204252702</c:v>
                </c:pt>
                <c:pt idx="14616">
                  <c:v>8.8481572366682002</c:v>
                </c:pt>
                <c:pt idx="14617">
                  <c:v>8.8523726656471808</c:v>
                </c:pt>
                <c:pt idx="14618">
                  <c:v>8.8565845376032808</c:v>
                </c:pt>
                <c:pt idx="14619">
                  <c:v>8.8614264841604697</c:v>
                </c:pt>
                <c:pt idx="14620">
                  <c:v>8.8664092126420702</c:v>
                </c:pt>
                <c:pt idx="14621">
                  <c:v>8.8702374597864093</c:v>
                </c:pt>
                <c:pt idx="14622">
                  <c:v>8.8740615843813693</c:v>
                </c:pt>
                <c:pt idx="14623">
                  <c:v>8.8782137312120408</c:v>
                </c:pt>
                <c:pt idx="14624">
                  <c:v>8.8821870369567701</c:v>
                </c:pt>
                <c:pt idx="14625">
                  <c:v>8.8860376984574199</c:v>
                </c:pt>
                <c:pt idx="14626">
                  <c:v>8.8898923444931697</c:v>
                </c:pt>
                <c:pt idx="14627">
                  <c:v>8.8938115227749801</c:v>
                </c:pt>
                <c:pt idx="14628">
                  <c:v>8.8977356572865798</c:v>
                </c:pt>
                <c:pt idx="14629">
                  <c:v>8.90167666861627</c:v>
                </c:pt>
                <c:pt idx="14630">
                  <c:v>8.9055769257966997</c:v>
                </c:pt>
                <c:pt idx="14631">
                  <c:v>8.9093009634178202</c:v>
                </c:pt>
                <c:pt idx="14632">
                  <c:v>8.9130105016858998</c:v>
                </c:pt>
                <c:pt idx="14633">
                  <c:v>8.9140429946920392</c:v>
                </c:pt>
                <c:pt idx="14634">
                  <c:v>8.9150853053742694</c:v>
                </c:pt>
                <c:pt idx="14635">
                  <c:v>8.9160588257238</c:v>
                </c:pt>
                <c:pt idx="14636">
                  <c:v>8.9171019159276597</c:v>
                </c:pt>
                <c:pt idx="14637">
                  <c:v>8.9181724682364294</c:v>
                </c:pt>
                <c:pt idx="14638">
                  <c:v>8.9192280351618702</c:v>
                </c:pt>
                <c:pt idx="14639">
                  <c:v>8.9202695699379699</c:v>
                </c:pt>
                <c:pt idx="14640">
                  <c:v>8.9217973429774897</c:v>
                </c:pt>
                <c:pt idx="14641">
                  <c:v>8.9228417191642198</c:v>
                </c:pt>
                <c:pt idx="14642">
                  <c:v>8.9238934655470192</c:v>
                </c:pt>
                <c:pt idx="14643">
                  <c:v>8.9254397275802102</c:v>
                </c:pt>
                <c:pt idx="14644">
                  <c:v>8.9282267898135999</c:v>
                </c:pt>
                <c:pt idx="14645">
                  <c:v>8.9309898140848496</c:v>
                </c:pt>
                <c:pt idx="14646">
                  <c:v>8.9337637990948799</c:v>
                </c:pt>
                <c:pt idx="14647">
                  <c:v>8.9365347061491391</c:v>
                </c:pt>
                <c:pt idx="14648">
                  <c:v>8.9380120109644601</c:v>
                </c:pt>
                <c:pt idx="14649">
                  <c:v>8.9394853773420007</c:v>
                </c:pt>
                <c:pt idx="14650">
                  <c:v>8.9405424624579997</c:v>
                </c:pt>
                <c:pt idx="14651">
                  <c:v>8.9415907446896004</c:v>
                </c:pt>
                <c:pt idx="14652">
                  <c:v>8.9429193207131696</c:v>
                </c:pt>
                <c:pt idx="14653">
                  <c:v>8.9442434759621605</c:v>
                </c:pt>
                <c:pt idx="14654">
                  <c:v>8.9472485829601407</c:v>
                </c:pt>
                <c:pt idx="14655">
                  <c:v>8.9502601967310191</c:v>
                </c:pt>
                <c:pt idx="14656">
                  <c:v>8.9532551295733303</c:v>
                </c:pt>
                <c:pt idx="14657">
                  <c:v>8.95625913026287</c:v>
                </c:pt>
                <c:pt idx="14658">
                  <c:v>8.9592270949760309</c:v>
                </c:pt>
                <c:pt idx="14659">
                  <c:v>8.9622017676019592</c:v>
                </c:pt>
                <c:pt idx="14660">
                  <c:v>8.9651633589989697</c:v>
                </c:pt>
                <c:pt idx="14661">
                  <c:v>8.9703540545706399</c:v>
                </c:pt>
                <c:pt idx="14662">
                  <c:v>8.9755445046644908</c:v>
                </c:pt>
                <c:pt idx="14663">
                  <c:v>8.9807199480494795</c:v>
                </c:pt>
                <c:pt idx="14664">
                  <c:v>8.9859383176355703</c:v>
                </c:pt>
                <c:pt idx="14665">
                  <c:v>8.9891355473941292</c:v>
                </c:pt>
                <c:pt idx="14666">
                  <c:v>8.9923455415254505</c:v>
                </c:pt>
                <c:pt idx="14667">
                  <c:v>8.9955622052839601</c:v>
                </c:pt>
                <c:pt idx="14668">
                  <c:v>8.9985753302325602</c:v>
                </c:pt>
                <c:pt idx="14669">
                  <c:v>8.9949778043739208</c:v>
                </c:pt>
                <c:pt idx="14670">
                  <c:v>8.9913611764968007</c:v>
                </c:pt>
                <c:pt idx="14671">
                  <c:v>8.9876993321964598</c:v>
                </c:pt>
                <c:pt idx="14672">
                  <c:v>8.9840918805817207</c:v>
                </c:pt>
                <c:pt idx="14673">
                  <c:v>8.9804827978427308</c:v>
                </c:pt>
                <c:pt idx="14674">
                  <c:v>8.9769667883530406</c:v>
                </c:pt>
                <c:pt idx="14675">
                  <c:v>8.9734330457563996</c:v>
                </c:pt>
                <c:pt idx="14676">
                  <c:v>8.9710301363179408</c:v>
                </c:pt>
                <c:pt idx="14677">
                  <c:v>8.9670239257187703</c:v>
                </c:pt>
                <c:pt idx="14678">
                  <c:v>8.9630829714620592</c:v>
                </c:pt>
                <c:pt idx="14679">
                  <c:v>8.9596061403206999</c:v>
                </c:pt>
                <c:pt idx="14680">
                  <c:v>8.9594836224389702</c:v>
                </c:pt>
                <c:pt idx="14681">
                  <c:v>8.9561611693796799</c:v>
                </c:pt>
                <c:pt idx="14682">
                  <c:v>8.9528710593520398</c:v>
                </c:pt>
                <c:pt idx="14683">
                  <c:v>8.9528570646824104</c:v>
                </c:pt>
                <c:pt idx="14684">
                  <c:v>8.9528457397658503</c:v>
                </c:pt>
                <c:pt idx="14685">
                  <c:v>8.9528361303228792</c:v>
                </c:pt>
                <c:pt idx="14686">
                  <c:v>8.9527917145563105</c:v>
                </c:pt>
                <c:pt idx="14687">
                  <c:v>8.9527136613220399</c:v>
                </c:pt>
                <c:pt idx="14688">
                  <c:v>8.9526451740434005</c:v>
                </c:pt>
                <c:pt idx="14689">
                  <c:v>8.9525833678288809</c:v>
                </c:pt>
                <c:pt idx="14690">
                  <c:v>8.9489864438686499</c:v>
                </c:pt>
                <c:pt idx="14691">
                  <c:v>8.9453878689877495</c:v>
                </c:pt>
                <c:pt idx="14692">
                  <c:v>8.9417901496229693</c:v>
                </c:pt>
                <c:pt idx="14693">
                  <c:v>8.9381430624593694</c:v>
                </c:pt>
                <c:pt idx="14694">
                  <c:v>8.9345949089871102</c:v>
                </c:pt>
                <c:pt idx="14695">
                  <c:v>8.93097369743891</c:v>
                </c:pt>
                <c:pt idx="14696">
                  <c:v>8.9273585764809393</c:v>
                </c:pt>
                <c:pt idx="14697">
                  <c:v>8.9236961311779694</c:v>
                </c:pt>
                <c:pt idx="14698">
                  <c:v>8.9200194417524195</c:v>
                </c:pt>
                <c:pt idx="14699">
                  <c:v>8.91634636565934</c:v>
                </c:pt>
                <c:pt idx="14700">
                  <c:v>8.9127041684973403</c:v>
                </c:pt>
                <c:pt idx="14701">
                  <c:v>8.9091370975588795</c:v>
                </c:pt>
                <c:pt idx="14702">
                  <c:v>8.9055726487446094</c:v>
                </c:pt>
                <c:pt idx="14703">
                  <c:v>8.9016909913768298</c:v>
                </c:pt>
                <c:pt idx="14704">
                  <c:v>8.8971809341620993</c:v>
                </c:pt>
                <c:pt idx="14705">
                  <c:v>8.89267851048983</c:v>
                </c:pt>
                <c:pt idx="14706">
                  <c:v>8.8883480654907903</c:v>
                </c:pt>
                <c:pt idx="14707">
                  <c:v>8.8850605333093604</c:v>
                </c:pt>
                <c:pt idx="14708">
                  <c:v>8.8829914928304294</c:v>
                </c:pt>
                <c:pt idx="14709">
                  <c:v>8.8809132003650593</c:v>
                </c:pt>
                <c:pt idx="14710">
                  <c:v>8.8787923688143398</c:v>
                </c:pt>
                <c:pt idx="14711">
                  <c:v>8.8768598237271004</c:v>
                </c:pt>
                <c:pt idx="14712">
                  <c:v>8.8747435131843595</c:v>
                </c:pt>
                <c:pt idx="14713">
                  <c:v>8.8726197208650905</c:v>
                </c:pt>
                <c:pt idx="14714">
                  <c:v>8.8705030493581596</c:v>
                </c:pt>
                <c:pt idx="14715">
                  <c:v>8.8684310568264202</c:v>
                </c:pt>
                <c:pt idx="14716">
                  <c:v>8.8663664975376708</c:v>
                </c:pt>
                <c:pt idx="14717">
                  <c:v>8.8643048410271099</c:v>
                </c:pt>
                <c:pt idx="14718">
                  <c:v>8.8622766419278101</c:v>
                </c:pt>
                <c:pt idx="14719">
                  <c:v>8.8602484835343205</c:v>
                </c:pt>
                <c:pt idx="14720">
                  <c:v>8.8582263257973803</c:v>
                </c:pt>
                <c:pt idx="14721">
                  <c:v>8.8563265726341793</c:v>
                </c:pt>
                <c:pt idx="14722">
                  <c:v>8.8531917358628398</c:v>
                </c:pt>
                <c:pt idx="14723">
                  <c:v>8.8500927065336192</c:v>
                </c:pt>
                <c:pt idx="14724">
                  <c:v>8.8470273727309703</c:v>
                </c:pt>
                <c:pt idx="14725">
                  <c:v>8.8439668437310193</c:v>
                </c:pt>
                <c:pt idx="14726">
                  <c:v>8.8408994365201696</c:v>
                </c:pt>
                <c:pt idx="14727">
                  <c:v>8.8378482771965601</c:v>
                </c:pt>
                <c:pt idx="14728">
                  <c:v>8.83479214600181</c:v>
                </c:pt>
                <c:pt idx="14729">
                  <c:v>8.8319608158778298</c:v>
                </c:pt>
                <c:pt idx="14730">
                  <c:v>8.8292148536150297</c:v>
                </c:pt>
                <c:pt idx="14731">
                  <c:v>8.8264615444887404</c:v>
                </c:pt>
                <c:pt idx="14732">
                  <c:v>8.8237151931398596</c:v>
                </c:pt>
                <c:pt idx="14733">
                  <c:v>8.8209203432915793</c:v>
                </c:pt>
                <c:pt idx="14734">
                  <c:v>8.8182421623183807</c:v>
                </c:pt>
                <c:pt idx="14735">
                  <c:v>8.8156067399481692</c:v>
                </c:pt>
                <c:pt idx="14736">
                  <c:v>8.8126805963576498</c:v>
                </c:pt>
                <c:pt idx="14737">
                  <c:v>8.8097542837242102</c:v>
                </c:pt>
                <c:pt idx="14738">
                  <c:v>8.8068310591322092</c:v>
                </c:pt>
                <c:pt idx="14739">
                  <c:v>8.8034872182124904</c:v>
                </c:pt>
                <c:pt idx="14740">
                  <c:v>8.8001612861446397</c:v>
                </c:pt>
                <c:pt idx="14741">
                  <c:v>8.7968456330268303</c:v>
                </c:pt>
                <c:pt idx="14742">
                  <c:v>8.7935340594678202</c:v>
                </c:pt>
                <c:pt idx="14743">
                  <c:v>8.7901249997831208</c:v>
                </c:pt>
                <c:pt idx="14744">
                  <c:v>8.7867331268679596</c:v>
                </c:pt>
                <c:pt idx="14745">
                  <c:v>8.7824308890195102</c:v>
                </c:pt>
                <c:pt idx="14746">
                  <c:v>8.7781173762767306</c:v>
                </c:pt>
                <c:pt idx="14747">
                  <c:v>8.7747146369138402</c:v>
                </c:pt>
                <c:pt idx="14748">
                  <c:v>8.7701317908887209</c:v>
                </c:pt>
                <c:pt idx="14749">
                  <c:v>8.7668030240014403</c:v>
                </c:pt>
                <c:pt idx="14750">
                  <c:v>8.7634859672766598</c:v>
                </c:pt>
                <c:pt idx="14751">
                  <c:v>8.7602638097201702</c:v>
                </c:pt>
                <c:pt idx="14752">
                  <c:v>8.7557913296092504</c:v>
                </c:pt>
                <c:pt idx="14753">
                  <c:v>8.7513274794831908</c:v>
                </c:pt>
                <c:pt idx="14754">
                  <c:v>8.74683275097434</c:v>
                </c:pt>
                <c:pt idx="14755">
                  <c:v>8.7423584298911994</c:v>
                </c:pt>
                <c:pt idx="14756">
                  <c:v>8.7378650094971295</c:v>
                </c:pt>
                <c:pt idx="14757">
                  <c:v>8.7334118998908199</c:v>
                </c:pt>
                <c:pt idx="14758">
                  <c:v>8.7289599998919591</c:v>
                </c:pt>
                <c:pt idx="14759">
                  <c:v>8.7244816524111606</c:v>
                </c:pt>
                <c:pt idx="14760">
                  <c:v>8.72001595756036</c:v>
                </c:pt>
                <c:pt idx="14761">
                  <c:v>8.7155598929300204</c:v>
                </c:pt>
                <c:pt idx="14762">
                  <c:v>8.7111145727988699</c:v>
                </c:pt>
                <c:pt idx="14763">
                  <c:v>8.7066661683521396</c:v>
                </c:pt>
                <c:pt idx="14764">
                  <c:v>8.7013202176517197</c:v>
                </c:pt>
                <c:pt idx="14765">
                  <c:v>8.6990356559374007</c:v>
                </c:pt>
                <c:pt idx="14766">
                  <c:v>8.6967384304125002</c:v>
                </c:pt>
                <c:pt idx="14767">
                  <c:v>8.69444432994473</c:v>
                </c:pt>
                <c:pt idx="14768">
                  <c:v>8.6921681359067193</c:v>
                </c:pt>
                <c:pt idx="14769">
                  <c:v>8.6898821911633402</c:v>
                </c:pt>
                <c:pt idx="14770">
                  <c:v>8.6876036612716501</c:v>
                </c:pt>
                <c:pt idx="14771">
                  <c:v>8.6840768791119007</c:v>
                </c:pt>
                <c:pt idx="14772">
                  <c:v>8.6805937300013891</c:v>
                </c:pt>
                <c:pt idx="14773">
                  <c:v>8.6771112467138298</c:v>
                </c:pt>
                <c:pt idx="14774">
                  <c:v>8.6793073427825504</c:v>
                </c:pt>
                <c:pt idx="14775">
                  <c:v>8.6815046939221698</c:v>
                </c:pt>
                <c:pt idx="14776">
                  <c:v>8.6803406040180207</c:v>
                </c:pt>
                <c:pt idx="14777">
                  <c:v>8.6791791646507193</c:v>
                </c:pt>
                <c:pt idx="14778">
                  <c:v>8.6780165604967294</c:v>
                </c:pt>
                <c:pt idx="14779">
                  <c:v>8.6768616973090307</c:v>
                </c:pt>
                <c:pt idx="14780">
                  <c:v>8.6747932692455496</c:v>
                </c:pt>
                <c:pt idx="14781">
                  <c:v>8.6731092776922196</c:v>
                </c:pt>
                <c:pt idx="14782">
                  <c:v>8.6734143469853997</c:v>
                </c:pt>
                <c:pt idx="14783">
                  <c:v>8.6737325610288796</c:v>
                </c:pt>
                <c:pt idx="14784">
                  <c:v>8.6739411661023595</c:v>
                </c:pt>
                <c:pt idx="14785">
                  <c:v>8.67414480219092</c:v>
                </c:pt>
                <c:pt idx="14786">
                  <c:v>8.6753271955597793</c:v>
                </c:pt>
                <c:pt idx="14787">
                  <c:v>8.6765944857975903</c:v>
                </c:pt>
                <c:pt idx="14788">
                  <c:v>8.6776996227079302</c:v>
                </c:pt>
                <c:pt idx="14789">
                  <c:v>8.67681886615458</c:v>
                </c:pt>
                <c:pt idx="14790">
                  <c:v>8.6756547915221898</c:v>
                </c:pt>
                <c:pt idx="14791">
                  <c:v>8.6734663260567295</c:v>
                </c:pt>
                <c:pt idx="14792">
                  <c:v>8.6713286281464796</c:v>
                </c:pt>
                <c:pt idx="14793">
                  <c:v>8.6691944901829707</c:v>
                </c:pt>
                <c:pt idx="14794">
                  <c:v>8.6670734431426109</c:v>
                </c:pt>
                <c:pt idx="14795">
                  <c:v>8.6649364047244593</c:v>
                </c:pt>
                <c:pt idx="14796">
                  <c:v>8.6627912560306193</c:v>
                </c:pt>
                <c:pt idx="14797">
                  <c:v>8.6590812522752003</c:v>
                </c:pt>
                <c:pt idx="14798">
                  <c:v>8.6554043953158804</c:v>
                </c:pt>
                <c:pt idx="14799">
                  <c:v>8.6543007707988995</c:v>
                </c:pt>
                <c:pt idx="14800">
                  <c:v>8.6532045318007107</c:v>
                </c:pt>
                <c:pt idx="14801">
                  <c:v>8.65213117486479</c:v>
                </c:pt>
                <c:pt idx="14802">
                  <c:v>8.6510561422126795</c:v>
                </c:pt>
                <c:pt idx="14803">
                  <c:v>8.6500063817580006</c:v>
                </c:pt>
                <c:pt idx="14804">
                  <c:v>8.6489594726604899</c:v>
                </c:pt>
                <c:pt idx="14805">
                  <c:v>8.6479349104608101</c:v>
                </c:pt>
                <c:pt idx="14806">
                  <c:v>8.6468623309144501</c:v>
                </c:pt>
                <c:pt idx="14807">
                  <c:v>8.6448364566776394</c:v>
                </c:pt>
                <c:pt idx="14808">
                  <c:v>8.6428088956632294</c:v>
                </c:pt>
                <c:pt idx="14809">
                  <c:v>8.6423146950521197</c:v>
                </c:pt>
                <c:pt idx="14810">
                  <c:v>8.6418192941608094</c:v>
                </c:pt>
                <c:pt idx="14811">
                  <c:v>8.6413083871821001</c:v>
                </c:pt>
                <c:pt idx="14812">
                  <c:v>8.6408029542578895</c:v>
                </c:pt>
                <c:pt idx="14813">
                  <c:v>8.64031062408902</c:v>
                </c:pt>
                <c:pt idx="14814">
                  <c:v>8.6392413021696193</c:v>
                </c:pt>
                <c:pt idx="14815">
                  <c:v>8.6381704773512098</c:v>
                </c:pt>
                <c:pt idx="14816">
                  <c:v>8.6361538613676796</c:v>
                </c:pt>
                <c:pt idx="14817">
                  <c:v>8.6341393649531692</c:v>
                </c:pt>
                <c:pt idx="14818">
                  <c:v>8.6321336630840797</c:v>
                </c:pt>
                <c:pt idx="14819">
                  <c:v>8.6301765486681798</c:v>
                </c:pt>
                <c:pt idx="14820">
                  <c:v>8.62822678530876</c:v>
                </c:pt>
                <c:pt idx="14821">
                  <c:v>8.6262565010464094</c:v>
                </c:pt>
                <c:pt idx="14822">
                  <c:v>8.6242869905507895</c:v>
                </c:pt>
                <c:pt idx="14823">
                  <c:v>8.6200797830422395</c:v>
                </c:pt>
                <c:pt idx="14824">
                  <c:v>8.6150895078290297</c:v>
                </c:pt>
                <c:pt idx="14825">
                  <c:v>8.6101071544461405</c:v>
                </c:pt>
                <c:pt idx="14826">
                  <c:v>8.6051383714319503</c:v>
                </c:pt>
                <c:pt idx="14827">
                  <c:v>8.6014584187752696</c:v>
                </c:pt>
                <c:pt idx="14828">
                  <c:v>8.5977988051602008</c:v>
                </c:pt>
                <c:pt idx="14829">
                  <c:v>8.5944134147107007</c:v>
                </c:pt>
                <c:pt idx="14830">
                  <c:v>8.5909969515606601</c:v>
                </c:pt>
                <c:pt idx="14831">
                  <c:v>8.5875691334602795</c:v>
                </c:pt>
                <c:pt idx="14832">
                  <c:v>8.5839825912358307</c:v>
                </c:pt>
                <c:pt idx="14833">
                  <c:v>8.5804252813091608</c:v>
                </c:pt>
                <c:pt idx="14834">
                  <c:v>8.5768776525988404</c:v>
                </c:pt>
                <c:pt idx="14835">
                  <c:v>8.5734434846277807</c:v>
                </c:pt>
                <c:pt idx="14836">
                  <c:v>8.5700160478492098</c:v>
                </c:pt>
                <c:pt idx="14837">
                  <c:v>8.5685709271310202</c:v>
                </c:pt>
                <c:pt idx="14838">
                  <c:v>8.5671440019323892</c:v>
                </c:pt>
                <c:pt idx="14839">
                  <c:v>8.5658102625129597</c:v>
                </c:pt>
                <c:pt idx="14840">
                  <c:v>8.5644569123527798</c:v>
                </c:pt>
                <c:pt idx="14841">
                  <c:v>8.5628906590983807</c:v>
                </c:pt>
                <c:pt idx="14842">
                  <c:v>8.5613476000551003</c:v>
                </c:pt>
                <c:pt idx="14843">
                  <c:v>8.5598084227453803</c:v>
                </c:pt>
                <c:pt idx="14844">
                  <c:v>8.5582633387618792</c:v>
                </c:pt>
                <c:pt idx="14845">
                  <c:v>8.5567085547683703</c:v>
                </c:pt>
                <c:pt idx="14846">
                  <c:v>8.5551600349636701</c:v>
                </c:pt>
                <c:pt idx="14847">
                  <c:v>8.5536118183075196</c:v>
                </c:pt>
                <c:pt idx="14848">
                  <c:v>8.5519981006955597</c:v>
                </c:pt>
                <c:pt idx="14849">
                  <c:v>8.5501797803504598</c:v>
                </c:pt>
                <c:pt idx="14850">
                  <c:v>8.5483555691251691</c:v>
                </c:pt>
                <c:pt idx="14851">
                  <c:v>8.5465440630760607</c:v>
                </c:pt>
                <c:pt idx="14852">
                  <c:v>8.5447216581702001</c:v>
                </c:pt>
                <c:pt idx="14853">
                  <c:v>8.5428794154409005</c:v>
                </c:pt>
                <c:pt idx="14854">
                  <c:v>8.5410448529282199</c:v>
                </c:pt>
                <c:pt idx="14855">
                  <c:v>8.5392098637936709</c:v>
                </c:pt>
                <c:pt idx="14856">
                  <c:v>8.5373667185874496</c:v>
                </c:pt>
                <c:pt idx="14857">
                  <c:v>8.5355202879121492</c:v>
                </c:pt>
                <c:pt idx="14858">
                  <c:v>8.5336805847558903</c:v>
                </c:pt>
                <c:pt idx="14859">
                  <c:v>8.5322059904062098</c:v>
                </c:pt>
                <c:pt idx="14860">
                  <c:v>8.5304097013485407</c:v>
                </c:pt>
                <c:pt idx="14861">
                  <c:v>8.5286170513748196</c:v>
                </c:pt>
                <c:pt idx="14862">
                  <c:v>8.5268309008946499</c:v>
                </c:pt>
                <c:pt idx="14863">
                  <c:v>8.5252338945743897</c:v>
                </c:pt>
                <c:pt idx="14864">
                  <c:v>8.5236176386658808</c:v>
                </c:pt>
                <c:pt idx="14865">
                  <c:v>8.5222824001283595</c:v>
                </c:pt>
                <c:pt idx="14866">
                  <c:v>8.5207555898289407</c:v>
                </c:pt>
                <c:pt idx="14867">
                  <c:v>8.5188823720520297</c:v>
                </c:pt>
                <c:pt idx="14868">
                  <c:v>8.5170111198253995</c:v>
                </c:pt>
                <c:pt idx="14869">
                  <c:v>8.5151449319672192</c:v>
                </c:pt>
                <c:pt idx="14870">
                  <c:v>8.51333255254543</c:v>
                </c:pt>
                <c:pt idx="14871">
                  <c:v>8.5114779548068498</c:v>
                </c:pt>
                <c:pt idx="14872">
                  <c:v>8.5096784390434195</c:v>
                </c:pt>
                <c:pt idx="14873">
                  <c:v>8.5078301106039298</c:v>
                </c:pt>
                <c:pt idx="14874">
                  <c:v>8.5059835108588793</c:v>
                </c:pt>
                <c:pt idx="14875">
                  <c:v>8.5030807395957808</c:v>
                </c:pt>
                <c:pt idx="14876">
                  <c:v>8.5001739687921098</c:v>
                </c:pt>
                <c:pt idx="14877">
                  <c:v>8.4985378920452792</c:v>
                </c:pt>
                <c:pt idx="14878">
                  <c:v>8.4954428910357205</c:v>
                </c:pt>
                <c:pt idx="14879">
                  <c:v>8.4925603412734905</c:v>
                </c:pt>
                <c:pt idx="14880">
                  <c:v>8.4896821324021108</c:v>
                </c:pt>
                <c:pt idx="14881">
                  <c:v>8.4880431262193898</c:v>
                </c:pt>
                <c:pt idx="14882">
                  <c:v>8.4867413728275807</c:v>
                </c:pt>
                <c:pt idx="14883">
                  <c:v>8.4854444336602395</c:v>
                </c:pt>
                <c:pt idx="14884">
                  <c:v>8.4829385484907398</c:v>
                </c:pt>
                <c:pt idx="14885">
                  <c:v>8.4804646187373791</c:v>
                </c:pt>
                <c:pt idx="14886">
                  <c:v>8.4780343958066897</c:v>
                </c:pt>
                <c:pt idx="14887">
                  <c:v>8.4752612882996701</c:v>
                </c:pt>
                <c:pt idx="14888">
                  <c:v>8.4724729502396201</c:v>
                </c:pt>
                <c:pt idx="14889">
                  <c:v>8.4696851165797504</c:v>
                </c:pt>
                <c:pt idx="14890">
                  <c:v>8.4672962205156797</c:v>
                </c:pt>
                <c:pt idx="14891">
                  <c:v>8.4648649460163501</c:v>
                </c:pt>
                <c:pt idx="14892">
                  <c:v>8.4624408637146793</c:v>
                </c:pt>
                <c:pt idx="14893">
                  <c:v>8.4600182508982105</c:v>
                </c:pt>
                <c:pt idx="14894">
                  <c:v>8.4575897384117908</c:v>
                </c:pt>
                <c:pt idx="14895">
                  <c:v>8.4551564885803998</c:v>
                </c:pt>
                <c:pt idx="14896">
                  <c:v>8.4527437730973496</c:v>
                </c:pt>
                <c:pt idx="14897">
                  <c:v>8.4487713362886794</c:v>
                </c:pt>
                <c:pt idx="14898">
                  <c:v>8.4447779612350509</c:v>
                </c:pt>
                <c:pt idx="14899">
                  <c:v>8.4407724687747301</c:v>
                </c:pt>
                <c:pt idx="14900">
                  <c:v>8.4367793918092904</c:v>
                </c:pt>
                <c:pt idx="14901">
                  <c:v>8.4327815635862997</c:v>
                </c:pt>
                <c:pt idx="14902">
                  <c:v>8.4299755917438901</c:v>
                </c:pt>
                <c:pt idx="14903">
                  <c:v>8.4270895585763004</c:v>
                </c:pt>
                <c:pt idx="14904">
                  <c:v>8.4242996995705202</c:v>
                </c:pt>
                <c:pt idx="14905">
                  <c:v>8.4215122550775696</c:v>
                </c:pt>
                <c:pt idx="14906">
                  <c:v>8.4187267476111707</c:v>
                </c:pt>
                <c:pt idx="14907">
                  <c:v>8.4147532703141295</c:v>
                </c:pt>
                <c:pt idx="14908">
                  <c:v>8.4107793316486497</c:v>
                </c:pt>
                <c:pt idx="14909">
                  <c:v>8.4068098367748796</c:v>
                </c:pt>
                <c:pt idx="14910">
                  <c:v>8.4028370116287299</c:v>
                </c:pt>
                <c:pt idx="14911">
                  <c:v>8.4001211403997296</c:v>
                </c:pt>
                <c:pt idx="14912">
                  <c:v>8.3974151917552309</c:v>
                </c:pt>
                <c:pt idx="14913">
                  <c:v>8.3947180869653</c:v>
                </c:pt>
                <c:pt idx="14914">
                  <c:v>8.3921684791458997</c:v>
                </c:pt>
                <c:pt idx="14915">
                  <c:v>8.3896300727261899</c:v>
                </c:pt>
                <c:pt idx="14916">
                  <c:v>8.3870959529426994</c:v>
                </c:pt>
                <c:pt idx="14917">
                  <c:v>8.3845338511066103</c:v>
                </c:pt>
                <c:pt idx="14918">
                  <c:v>8.3819581714977804</c:v>
                </c:pt>
                <c:pt idx="14919">
                  <c:v>8.3794063387262003</c:v>
                </c:pt>
                <c:pt idx="14920">
                  <c:v>8.3762877719947006</c:v>
                </c:pt>
                <c:pt idx="14921">
                  <c:v>8.3732022865113098</c:v>
                </c:pt>
                <c:pt idx="14922">
                  <c:v>8.3701277544918007</c:v>
                </c:pt>
                <c:pt idx="14923">
                  <c:v>8.3669616553752792</c:v>
                </c:pt>
                <c:pt idx="14924">
                  <c:v>8.3637955413236895</c:v>
                </c:pt>
                <c:pt idx="14925">
                  <c:v>8.3606278234881994</c:v>
                </c:pt>
                <c:pt idx="14926">
                  <c:v>8.3574807953906003</c:v>
                </c:pt>
                <c:pt idx="14927">
                  <c:v>8.3543351685076299</c:v>
                </c:pt>
                <c:pt idx="14928">
                  <c:v>8.3512090620512005</c:v>
                </c:pt>
                <c:pt idx="14929">
                  <c:v>8.3480834019343497</c:v>
                </c:pt>
                <c:pt idx="14930">
                  <c:v>8.3448683841003</c:v>
                </c:pt>
                <c:pt idx="14931">
                  <c:v>8.3414468010281198</c:v>
                </c:pt>
                <c:pt idx="14932">
                  <c:v>8.3381439627213894</c:v>
                </c:pt>
                <c:pt idx="14933">
                  <c:v>8.3342880427259907</c:v>
                </c:pt>
                <c:pt idx="14934">
                  <c:v>8.3304040003383708</c:v>
                </c:pt>
                <c:pt idx="14935">
                  <c:v>8.3303875445160092</c:v>
                </c:pt>
                <c:pt idx="14936">
                  <c:v>8.3303701734588298</c:v>
                </c:pt>
                <c:pt idx="14937">
                  <c:v>8.3274118969115598</c:v>
                </c:pt>
                <c:pt idx="14938">
                  <c:v>8.3236432305992096</c:v>
                </c:pt>
                <c:pt idx="14939">
                  <c:v>8.3198678947238207</c:v>
                </c:pt>
                <c:pt idx="14940">
                  <c:v>8.3155778296539502</c:v>
                </c:pt>
                <c:pt idx="14941">
                  <c:v>8.3116209530055105</c:v>
                </c:pt>
                <c:pt idx="14942">
                  <c:v>8.3076727015374097</c:v>
                </c:pt>
                <c:pt idx="14943">
                  <c:v>8.3037244915414199</c:v>
                </c:pt>
                <c:pt idx="14944">
                  <c:v>8.2998045936903093</c:v>
                </c:pt>
                <c:pt idx="14945">
                  <c:v>8.2958647878918796</c:v>
                </c:pt>
                <c:pt idx="14946">
                  <c:v>8.2918017592590108</c:v>
                </c:pt>
                <c:pt idx="14947">
                  <c:v>8.2876875095601594</c:v>
                </c:pt>
                <c:pt idx="14948">
                  <c:v>8.2835763975881793</c:v>
                </c:pt>
                <c:pt idx="14949">
                  <c:v>8.27907113208345</c:v>
                </c:pt>
                <c:pt idx="14950">
                  <c:v>8.2744554160066901</c:v>
                </c:pt>
                <c:pt idx="14951">
                  <c:v>8.2705873795976999</c:v>
                </c:pt>
                <c:pt idx="14952">
                  <c:v>8.2666897796658301</c:v>
                </c:pt>
                <c:pt idx="14953">
                  <c:v>8.26278025852484</c:v>
                </c:pt>
                <c:pt idx="14954">
                  <c:v>8.2588211453774392</c:v>
                </c:pt>
                <c:pt idx="14955">
                  <c:v>8.2548698984388391</c:v>
                </c:pt>
                <c:pt idx="14956">
                  <c:v>8.2509134040241605</c:v>
                </c:pt>
                <c:pt idx="14957">
                  <c:v>8.2463573213082704</c:v>
                </c:pt>
                <c:pt idx="14958">
                  <c:v>8.2423655152741198</c:v>
                </c:pt>
                <c:pt idx="14959">
                  <c:v>8.2386681147147591</c:v>
                </c:pt>
                <c:pt idx="14960">
                  <c:v>8.2350131507855302</c:v>
                </c:pt>
                <c:pt idx="14961">
                  <c:v>8.2313974042448805</c:v>
                </c:pt>
                <c:pt idx="14962">
                  <c:v>8.2277899992954993</c:v>
                </c:pt>
                <c:pt idx="14963">
                  <c:v>8.2241962958089996</c:v>
                </c:pt>
                <c:pt idx="14964">
                  <c:v>8.2206198690713794</c:v>
                </c:pt>
                <c:pt idx="14965">
                  <c:v>8.2160392044940895</c:v>
                </c:pt>
                <c:pt idx="14966">
                  <c:v>8.2110205819479294</c:v>
                </c:pt>
                <c:pt idx="14967">
                  <c:v>8.2060474595696693</c:v>
                </c:pt>
                <c:pt idx="14968">
                  <c:v>8.2025979597297791</c:v>
                </c:pt>
                <c:pt idx="14969">
                  <c:v>8.1992836707778292</c:v>
                </c:pt>
                <c:pt idx="14970">
                  <c:v>8.1958291943332906</c:v>
                </c:pt>
                <c:pt idx="14971">
                  <c:v>8.1958218336488304</c:v>
                </c:pt>
                <c:pt idx="14972">
                  <c:v>8.1913133208345794</c:v>
                </c:pt>
                <c:pt idx="14973">
                  <c:v>8.1868371024520705</c:v>
                </c:pt>
                <c:pt idx="14974">
                  <c:v>8.18235712397985</c:v>
                </c:pt>
                <c:pt idx="14975">
                  <c:v>8.1778859970677402</c:v>
                </c:pt>
                <c:pt idx="14976">
                  <c:v>8.1734778249826494</c:v>
                </c:pt>
                <c:pt idx="14977">
                  <c:v>8.1690858710803997</c:v>
                </c:pt>
                <c:pt idx="14978">
                  <c:v>8.1646728048369699</c:v>
                </c:pt>
                <c:pt idx="14979">
                  <c:v>8.1602486392298097</c:v>
                </c:pt>
                <c:pt idx="14980">
                  <c:v>8.1558310166301808</c:v>
                </c:pt>
                <c:pt idx="14981">
                  <c:v>8.1514117109928499</c:v>
                </c:pt>
                <c:pt idx="14982">
                  <c:v>8.1469995432002502</c:v>
                </c:pt>
                <c:pt idx="14983">
                  <c:v>8.1425825917177495</c:v>
                </c:pt>
                <c:pt idx="14984">
                  <c:v>8.1381688429613703</c:v>
                </c:pt>
                <c:pt idx="14985">
                  <c:v>8.1337613957655392</c:v>
                </c:pt>
                <c:pt idx="14986">
                  <c:v>8.1293848397784991</c:v>
                </c:pt>
                <c:pt idx="14987">
                  <c:v>8.1250087403520102</c:v>
                </c:pt>
                <c:pt idx="14988">
                  <c:v>8.1206069950866393</c:v>
                </c:pt>
                <c:pt idx="14989">
                  <c:v>8.1145517841305193</c:v>
                </c:pt>
                <c:pt idx="14990">
                  <c:v>8.1085552873064302</c:v>
                </c:pt>
                <c:pt idx="14991">
                  <c:v>8.1025921087408204</c:v>
                </c:pt>
                <c:pt idx="14992">
                  <c:v>8.0966574092947603</c:v>
                </c:pt>
                <c:pt idx="14993">
                  <c:v>8.0906579746309006</c:v>
                </c:pt>
                <c:pt idx="14994">
                  <c:v>8.0862283572297002</c:v>
                </c:pt>
                <c:pt idx="14995">
                  <c:v>8.0801957535364206</c:v>
                </c:pt>
                <c:pt idx="14996">
                  <c:v>8.0758199579621799</c:v>
                </c:pt>
                <c:pt idx="14997">
                  <c:v>8.0717940028576596</c:v>
                </c:pt>
                <c:pt idx="14998">
                  <c:v>8.0677529057703694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43AB-4F18-BBD7-A38C59992543}"/>
            </c:ext>
          </c:extLst>
        </c:ser>
        <c:ser>
          <c:idx val="3"/>
          <c:order val="3"/>
          <c:tx>
            <c:strRef>
              <c:f>'Time(hours)'!$K$1</c:f>
              <c:strCache>
                <c:ptCount val="1"/>
                <c:pt idx="0">
                  <c:v>SGFFW-IRDSA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xVal>
            <c:numRef>
              <c:f>'Time(hours)'!$J$3:$J$1001</c:f>
              <c:numCache>
                <c:formatCode>General</c:formatCode>
                <c:ptCount val="999"/>
                <c:pt idx="0">
                  <c:v>7.2657836808098612E-4</c:v>
                </c:pt>
                <c:pt idx="1">
                  <c:v>1.4220503966013583E-3</c:v>
                </c:pt>
                <c:pt idx="2">
                  <c:v>4.3912908103730837E-3</c:v>
                </c:pt>
                <c:pt idx="3">
                  <c:v>5.092505812644945E-3</c:v>
                </c:pt>
                <c:pt idx="4">
                  <c:v>5.7883258660634167E-3</c:v>
                </c:pt>
                <c:pt idx="5">
                  <c:v>6.4873547024196943E-3</c:v>
                </c:pt>
                <c:pt idx="6">
                  <c:v>7.1910990609062777E-3</c:v>
                </c:pt>
                <c:pt idx="7">
                  <c:v>7.9221157232920274E-3</c:v>
                </c:pt>
                <c:pt idx="8">
                  <c:v>8.6282389693790006E-3</c:v>
                </c:pt>
                <c:pt idx="9">
                  <c:v>9.3357765012317215E-3</c:v>
                </c:pt>
                <c:pt idx="10">
                  <c:v>1.0032673478126501E-2</c:v>
                </c:pt>
                <c:pt idx="11">
                  <c:v>1.0726071331236082E-2</c:v>
                </c:pt>
                <c:pt idx="12">
                  <c:v>1.1424689491589861E-2</c:v>
                </c:pt>
                <c:pt idx="13">
                  <c:v>1.2126310798856945E-2</c:v>
                </c:pt>
                <c:pt idx="14">
                  <c:v>1.2825550503200944E-2</c:v>
                </c:pt>
                <c:pt idx="15">
                  <c:v>1.3524206015798779E-2</c:v>
                </c:pt>
                <c:pt idx="16">
                  <c:v>1.4224831925498111E-2</c:v>
                </c:pt>
                <c:pt idx="17">
                  <c:v>1.4967250029246001E-2</c:v>
                </c:pt>
                <c:pt idx="18">
                  <c:v>1.566646079222361E-2</c:v>
                </c:pt>
                <c:pt idx="19">
                  <c:v>1.6369773877991555E-2</c:v>
                </c:pt>
                <c:pt idx="20">
                  <c:v>1.7067456112967581E-2</c:v>
                </c:pt>
                <c:pt idx="21">
                  <c:v>1.7765634059905999E-2</c:v>
                </c:pt>
                <c:pt idx="22">
                  <c:v>1.8464637531174555E-2</c:v>
                </c:pt>
                <c:pt idx="23">
                  <c:v>1.9167493581771836E-2</c:v>
                </c:pt>
                <c:pt idx="24">
                  <c:v>1.9874691698286248E-2</c:v>
                </c:pt>
                <c:pt idx="25">
                  <c:v>2.0582730306519394E-2</c:v>
                </c:pt>
                <c:pt idx="26">
                  <c:v>2.1283678015073141E-2</c:v>
                </c:pt>
                <c:pt idx="27">
                  <c:v>2.2015505499309942E-2</c:v>
                </c:pt>
                <c:pt idx="28">
                  <c:v>2.2719795174068861E-2</c:v>
                </c:pt>
                <c:pt idx="29">
                  <c:v>2.342381371392142E-2</c:v>
                </c:pt>
                <c:pt idx="30">
                  <c:v>2.4134840567906695E-2</c:v>
                </c:pt>
                <c:pt idx="31">
                  <c:v>2.4835153486993555E-2</c:v>
                </c:pt>
                <c:pt idx="32">
                  <c:v>2.5543368723657388E-2</c:v>
                </c:pt>
                <c:pt idx="33">
                  <c:v>2.6245818005667776E-2</c:v>
                </c:pt>
                <c:pt idx="34">
                  <c:v>2.6944827702310332E-2</c:v>
                </c:pt>
                <c:pt idx="35">
                  <c:v>2.7649763027826946E-2</c:v>
                </c:pt>
                <c:pt idx="36">
                  <c:v>2.8352298670344722E-2</c:v>
                </c:pt>
                <c:pt idx="37">
                  <c:v>2.9057198233074448E-2</c:v>
                </c:pt>
                <c:pt idx="38">
                  <c:v>2.9795223275820275E-2</c:v>
                </c:pt>
                <c:pt idx="39">
                  <c:v>3.0497634477085277E-2</c:v>
                </c:pt>
                <c:pt idx="40">
                  <c:v>3.1199926601515833E-2</c:v>
                </c:pt>
                <c:pt idx="41">
                  <c:v>3.1902928749719998E-2</c:v>
                </c:pt>
                <c:pt idx="42">
                  <c:v>3.2607977853880837E-2</c:v>
                </c:pt>
                <c:pt idx="43">
                  <c:v>3.3315645323859167E-2</c:v>
                </c:pt>
                <c:pt idx="44">
                  <c:v>3.4045652482244441E-2</c:v>
                </c:pt>
                <c:pt idx="45">
                  <c:v>3.4757095244195554E-2</c:v>
                </c:pt>
                <c:pt idx="46">
                  <c:v>3.5465637644131943E-2</c:v>
                </c:pt>
                <c:pt idx="47">
                  <c:v>3.6174966096878057E-2</c:v>
                </c:pt>
                <c:pt idx="48">
                  <c:v>3.6887278225686666E-2</c:v>
                </c:pt>
                <c:pt idx="49">
                  <c:v>3.7622003621524999E-2</c:v>
                </c:pt>
                <c:pt idx="50">
                  <c:v>3.8334981070624448E-2</c:v>
                </c:pt>
                <c:pt idx="51">
                  <c:v>3.9050555759005831E-2</c:v>
                </c:pt>
                <c:pt idx="52">
                  <c:v>3.9768896102904995E-2</c:v>
                </c:pt>
                <c:pt idx="53">
                  <c:v>4.0477413866255002E-2</c:v>
                </c:pt>
                <c:pt idx="54">
                  <c:v>4.1187588572501946E-2</c:v>
                </c:pt>
                <c:pt idx="55">
                  <c:v>4.1898013220892781E-2</c:v>
                </c:pt>
                <c:pt idx="56">
                  <c:v>4.2616865833600276E-2</c:v>
                </c:pt>
                <c:pt idx="57">
                  <c:v>4.3327040804756939E-2</c:v>
                </c:pt>
                <c:pt idx="58">
                  <c:v>4.4035953813128886E-2</c:v>
                </c:pt>
                <c:pt idx="59">
                  <c:v>4.4779331419202775E-2</c:v>
                </c:pt>
                <c:pt idx="60">
                  <c:v>4.5493470893965562E-2</c:v>
                </c:pt>
                <c:pt idx="61">
                  <c:v>4.6224043435520556E-2</c:v>
                </c:pt>
                <c:pt idx="62">
                  <c:v>4.6932766768667221E-2</c:v>
                </c:pt>
                <c:pt idx="63">
                  <c:v>4.764520254400028E-2</c:v>
                </c:pt>
                <c:pt idx="64">
                  <c:v>4.8358193039893888E-2</c:v>
                </c:pt>
                <c:pt idx="65">
                  <c:v>4.9065042667918606E-2</c:v>
                </c:pt>
                <c:pt idx="66">
                  <c:v>4.9776572717560551E-2</c:v>
                </c:pt>
                <c:pt idx="67">
                  <c:v>5.04884944359461E-2</c:v>
                </c:pt>
                <c:pt idx="68">
                  <c:v>5.1203710238138612E-2</c:v>
                </c:pt>
                <c:pt idx="69">
                  <c:v>5.1918100780910838E-2</c:v>
                </c:pt>
                <c:pt idx="70">
                  <c:v>5.2673885557386391E-2</c:v>
                </c:pt>
                <c:pt idx="71">
                  <c:v>5.339543296231139E-2</c:v>
                </c:pt>
                <c:pt idx="72">
                  <c:v>5.4110647042592226E-2</c:v>
                </c:pt>
                <c:pt idx="73">
                  <c:v>5.4820984535746943E-2</c:v>
                </c:pt>
                <c:pt idx="74">
                  <c:v>5.5530866318278617E-2</c:v>
                </c:pt>
                <c:pt idx="75">
                  <c:v>5.6244201593928615E-2</c:v>
                </c:pt>
                <c:pt idx="76">
                  <c:v>5.6958066225051666E-2</c:v>
                </c:pt>
                <c:pt idx="77">
                  <c:v>5.7669077316919726E-2</c:v>
                </c:pt>
                <c:pt idx="78">
                  <c:v>5.8379132151603612E-2</c:v>
                </c:pt>
                <c:pt idx="79">
                  <c:v>5.9095416333940283E-2</c:v>
                </c:pt>
                <c:pt idx="80">
                  <c:v>5.9842427968978616E-2</c:v>
                </c:pt>
                <c:pt idx="81">
                  <c:v>6.0553933249579445E-2</c:v>
                </c:pt>
                <c:pt idx="82">
                  <c:v>6.1261197461022224E-2</c:v>
                </c:pt>
                <c:pt idx="83">
                  <c:v>6.1970360875129443E-2</c:v>
                </c:pt>
                <c:pt idx="84">
                  <c:v>6.2680789232253883E-2</c:v>
                </c:pt>
                <c:pt idx="85">
                  <c:v>6.3393087784449159E-2</c:v>
                </c:pt>
                <c:pt idx="86">
                  <c:v>6.4103044536378606E-2</c:v>
                </c:pt>
                <c:pt idx="87">
                  <c:v>6.4811683164702497E-2</c:v>
                </c:pt>
                <c:pt idx="88">
                  <c:v>6.5523464745945267E-2</c:v>
                </c:pt>
                <c:pt idx="89">
                  <c:v>6.623873975541833E-2</c:v>
                </c:pt>
                <c:pt idx="90">
                  <c:v>6.6988679236835838E-2</c:v>
                </c:pt>
                <c:pt idx="91">
                  <c:v>6.7780091563860542E-2</c:v>
                </c:pt>
                <c:pt idx="92">
                  <c:v>6.8488257527351104E-2</c:v>
                </c:pt>
                <c:pt idx="93">
                  <c:v>6.9199880758921112E-2</c:v>
                </c:pt>
                <c:pt idx="94">
                  <c:v>6.9914326866467771E-2</c:v>
                </c:pt>
                <c:pt idx="95">
                  <c:v>7.0621629026200824E-2</c:v>
                </c:pt>
                <c:pt idx="96">
                  <c:v>7.1352646681997506E-2</c:v>
                </c:pt>
                <c:pt idx="97">
                  <c:v>7.2075985405179996E-2</c:v>
                </c:pt>
                <c:pt idx="98">
                  <c:v>7.2793878383106386E-2</c:v>
                </c:pt>
                <c:pt idx="99">
                  <c:v>7.3509408235549717E-2</c:v>
                </c:pt>
                <c:pt idx="100">
                  <c:v>7.4220310979419182E-2</c:v>
                </c:pt>
                <c:pt idx="101">
                  <c:v>7.4939384526676395E-2</c:v>
                </c:pt>
                <c:pt idx="102">
                  <c:v>7.5687383678224154E-2</c:v>
                </c:pt>
                <c:pt idx="103">
                  <c:v>7.641410138871918E-2</c:v>
                </c:pt>
                <c:pt idx="104">
                  <c:v>7.714331421587195E-2</c:v>
                </c:pt>
                <c:pt idx="105">
                  <c:v>7.785828636752222E-2</c:v>
                </c:pt>
                <c:pt idx="106">
                  <c:v>7.857386112213112E-2</c:v>
                </c:pt>
                <c:pt idx="107">
                  <c:v>7.9290952616267493E-2</c:v>
                </c:pt>
                <c:pt idx="108">
                  <c:v>8.0004636976453894E-2</c:v>
                </c:pt>
                <c:pt idx="109">
                  <c:v>8.0721955696741649E-2</c:v>
                </c:pt>
                <c:pt idx="110">
                  <c:v>8.144158217642028E-2</c:v>
                </c:pt>
                <c:pt idx="111">
                  <c:v>8.2161896824836669E-2</c:v>
                </c:pt>
                <c:pt idx="112">
                  <c:v>8.2910781635178343E-2</c:v>
                </c:pt>
                <c:pt idx="113">
                  <c:v>8.3631421857410002E-2</c:v>
                </c:pt>
                <c:pt idx="114">
                  <c:v>8.4348021348317231E-2</c:v>
                </c:pt>
                <c:pt idx="115">
                  <c:v>8.5069340864817225E-2</c:v>
                </c:pt>
                <c:pt idx="116">
                  <c:v>8.5787380139032782E-2</c:v>
                </c:pt>
                <c:pt idx="117">
                  <c:v>8.6513213647736398E-2</c:v>
                </c:pt>
                <c:pt idx="118">
                  <c:v>8.7233699825074715E-2</c:v>
                </c:pt>
                <c:pt idx="119">
                  <c:v>8.7951867646641105E-2</c:v>
                </c:pt>
                <c:pt idx="120">
                  <c:v>8.8671544061766666E-2</c:v>
                </c:pt>
                <c:pt idx="121">
                  <c:v>8.9391676982243623E-2</c:v>
                </c:pt>
                <c:pt idx="122">
                  <c:v>9.0143899917602507E-2</c:v>
                </c:pt>
                <c:pt idx="123">
                  <c:v>9.0861060089534998E-2</c:v>
                </c:pt>
                <c:pt idx="124">
                  <c:v>9.1581561830308605E-2</c:v>
                </c:pt>
                <c:pt idx="125">
                  <c:v>9.2301327122582225E-2</c:v>
                </c:pt>
                <c:pt idx="126">
                  <c:v>9.3017137911584447E-2</c:v>
                </c:pt>
                <c:pt idx="127">
                  <c:v>9.3744589222801947E-2</c:v>
                </c:pt>
                <c:pt idx="128">
                  <c:v>9.4467882447772489E-2</c:v>
                </c:pt>
                <c:pt idx="129">
                  <c:v>9.51857748296525E-2</c:v>
                </c:pt>
                <c:pt idx="130">
                  <c:v>9.590864790810473E-2</c:v>
                </c:pt>
                <c:pt idx="131">
                  <c:v>9.6626730230119445E-2</c:v>
                </c:pt>
                <c:pt idx="132">
                  <c:v>9.7348616851700556E-2</c:v>
                </c:pt>
                <c:pt idx="133">
                  <c:v>9.8102141751183342E-2</c:v>
                </c:pt>
                <c:pt idx="134">
                  <c:v>9.8820848200056113E-2</c:v>
                </c:pt>
                <c:pt idx="135">
                  <c:v>9.9543657832675284E-2</c:v>
                </c:pt>
                <c:pt idx="136">
                  <c:v>0.10026741007963806</c:v>
                </c:pt>
                <c:pt idx="137">
                  <c:v>0.10099403341611221</c:v>
                </c:pt>
                <c:pt idx="138">
                  <c:v>0.10171710901790194</c:v>
                </c:pt>
                <c:pt idx="139">
                  <c:v>0.10243958069218527</c:v>
                </c:pt>
                <c:pt idx="140">
                  <c:v>0.10316555254989195</c:v>
                </c:pt>
                <c:pt idx="141">
                  <c:v>0.10388892332712805</c:v>
                </c:pt>
                <c:pt idx="142">
                  <c:v>0.10462012118763389</c:v>
                </c:pt>
                <c:pt idx="143">
                  <c:v>0.10538610617319723</c:v>
                </c:pt>
                <c:pt idx="144">
                  <c:v>0.10610869096385084</c:v>
                </c:pt>
                <c:pt idx="145">
                  <c:v>0.10683913979265418</c:v>
                </c:pt>
                <c:pt idx="146">
                  <c:v>0.1075665487845736</c:v>
                </c:pt>
                <c:pt idx="147">
                  <c:v>0.10829456448554972</c:v>
                </c:pt>
                <c:pt idx="148">
                  <c:v>0.10903004229068751</c:v>
                </c:pt>
                <c:pt idx="149">
                  <c:v>0.10975744512346056</c:v>
                </c:pt>
                <c:pt idx="150">
                  <c:v>0.11049398303031917</c:v>
                </c:pt>
                <c:pt idx="151">
                  <c:v>0.1112267988257936</c:v>
                </c:pt>
                <c:pt idx="152">
                  <c:v>0.11195981754197001</c:v>
                </c:pt>
                <c:pt idx="153">
                  <c:v>0.11272656129466138</c:v>
                </c:pt>
                <c:pt idx="154">
                  <c:v>0.11344991531636972</c:v>
                </c:pt>
                <c:pt idx="155">
                  <c:v>0.11417817307843084</c:v>
                </c:pt>
                <c:pt idx="156">
                  <c:v>0.11491498940520804</c:v>
                </c:pt>
                <c:pt idx="157">
                  <c:v>0.11564588871267083</c:v>
                </c:pt>
                <c:pt idx="158">
                  <c:v>0.11638435416751418</c:v>
                </c:pt>
                <c:pt idx="159">
                  <c:v>0.11711240722073443</c:v>
                </c:pt>
                <c:pt idx="160">
                  <c:v>0.11784047292338472</c:v>
                </c:pt>
                <c:pt idx="161">
                  <c:v>0.11857530408435388</c:v>
                </c:pt>
                <c:pt idx="162">
                  <c:v>0.11930401881535833</c:v>
                </c:pt>
                <c:pt idx="163">
                  <c:v>0.12004574928018778</c:v>
                </c:pt>
                <c:pt idx="164">
                  <c:v>0.12078999294175027</c:v>
                </c:pt>
                <c:pt idx="165">
                  <c:v>0.12156298769844889</c:v>
                </c:pt>
                <c:pt idx="166">
                  <c:v>0.12230110738012501</c:v>
                </c:pt>
                <c:pt idx="167">
                  <c:v>0.12304018689526444</c:v>
                </c:pt>
                <c:pt idx="168">
                  <c:v>0.12378405504756501</c:v>
                </c:pt>
                <c:pt idx="169">
                  <c:v>0.12452286912335278</c:v>
                </c:pt>
                <c:pt idx="170">
                  <c:v>0.12526356312963693</c:v>
                </c:pt>
                <c:pt idx="171">
                  <c:v>0.12600634502040001</c:v>
                </c:pt>
                <c:pt idx="172">
                  <c:v>0.12674825701448639</c:v>
                </c:pt>
                <c:pt idx="173">
                  <c:v>0.12749791019492665</c:v>
                </c:pt>
                <c:pt idx="174">
                  <c:v>0.12825134111775277</c:v>
                </c:pt>
                <c:pt idx="175">
                  <c:v>0.12903619858953666</c:v>
                </c:pt>
                <c:pt idx="176">
                  <c:v>0.12977792170312666</c:v>
                </c:pt>
                <c:pt idx="177">
                  <c:v>0.13052014350891111</c:v>
                </c:pt>
                <c:pt idx="178">
                  <c:v>0.13126131415367109</c:v>
                </c:pt>
                <c:pt idx="179">
                  <c:v>0.13200295792685612</c:v>
                </c:pt>
                <c:pt idx="180">
                  <c:v>0.13274963034523832</c:v>
                </c:pt>
                <c:pt idx="181">
                  <c:v>0.1334961213005911</c:v>
                </c:pt>
                <c:pt idx="182">
                  <c:v>0.13424089094003028</c:v>
                </c:pt>
                <c:pt idx="183">
                  <c:v>0.13498698419994778</c:v>
                </c:pt>
                <c:pt idx="184">
                  <c:v>0.135732121600045</c:v>
                </c:pt>
                <c:pt idx="185">
                  <c:v>0.13650969412591724</c:v>
                </c:pt>
                <c:pt idx="186">
                  <c:v>0.13725189692444248</c:v>
                </c:pt>
                <c:pt idx="187">
                  <c:v>0.13800013866689445</c:v>
                </c:pt>
                <c:pt idx="188">
                  <c:v>0.13874212980270359</c:v>
                </c:pt>
                <c:pt idx="189">
                  <c:v>0.13949759503205611</c:v>
                </c:pt>
                <c:pt idx="190">
                  <c:v>0.14025150140126527</c:v>
                </c:pt>
                <c:pt idx="191">
                  <c:v>0.14100517160362666</c:v>
                </c:pt>
                <c:pt idx="192">
                  <c:v>0.14175431383980638</c:v>
                </c:pt>
                <c:pt idx="193">
                  <c:v>0.14250020947721251</c:v>
                </c:pt>
                <c:pt idx="194">
                  <c:v>0.14324800703260612</c:v>
                </c:pt>
                <c:pt idx="195">
                  <c:v>0.14399653938081525</c:v>
                </c:pt>
                <c:pt idx="196">
                  <c:v>0.14478494193818833</c:v>
                </c:pt>
                <c:pt idx="197">
                  <c:v>0.1455392276578478</c:v>
                </c:pt>
                <c:pt idx="198">
                  <c:v>0.14628833134969058</c:v>
                </c:pt>
                <c:pt idx="199">
                  <c:v>0.14703908416959971</c:v>
                </c:pt>
                <c:pt idx="200">
                  <c:v>0.14779703491263915</c:v>
                </c:pt>
                <c:pt idx="201">
                  <c:v>0.14854773594273446</c:v>
                </c:pt>
                <c:pt idx="202">
                  <c:v>0.14930196934276138</c:v>
                </c:pt>
                <c:pt idx="203">
                  <c:v>0.15006679170661499</c:v>
                </c:pt>
                <c:pt idx="204">
                  <c:v>0.15083904219998251</c:v>
                </c:pt>
                <c:pt idx="205">
                  <c:v>0.15160746309492304</c:v>
                </c:pt>
                <c:pt idx="206">
                  <c:v>0.15237739827897806</c:v>
                </c:pt>
                <c:pt idx="207">
                  <c:v>0.15317820052305831</c:v>
                </c:pt>
                <c:pt idx="208">
                  <c:v>0.15393034670088027</c:v>
                </c:pt>
                <c:pt idx="209">
                  <c:v>0.15470811108748111</c:v>
                </c:pt>
                <c:pt idx="210">
                  <c:v>0.15546677609284693</c:v>
                </c:pt>
                <c:pt idx="211">
                  <c:v>0.15622444411118808</c:v>
                </c:pt>
                <c:pt idx="212">
                  <c:v>0.15699720270103862</c:v>
                </c:pt>
                <c:pt idx="213">
                  <c:v>0.15775904132260193</c:v>
                </c:pt>
                <c:pt idx="214">
                  <c:v>0.15851796117093805</c:v>
                </c:pt>
                <c:pt idx="215">
                  <c:v>0.15928165329827193</c:v>
                </c:pt>
                <c:pt idx="216">
                  <c:v>0.1600459680954614</c:v>
                </c:pt>
                <c:pt idx="217">
                  <c:v>0.16083270688851667</c:v>
                </c:pt>
                <c:pt idx="218">
                  <c:v>0.16159045616785667</c:v>
                </c:pt>
                <c:pt idx="219">
                  <c:v>0.16235395981205833</c:v>
                </c:pt>
                <c:pt idx="220">
                  <c:v>0.16311456720034279</c:v>
                </c:pt>
                <c:pt idx="221">
                  <c:v>0.16389577872223304</c:v>
                </c:pt>
                <c:pt idx="222">
                  <c:v>0.16465769343905973</c:v>
                </c:pt>
                <c:pt idx="223">
                  <c:v>0.16541950404644001</c:v>
                </c:pt>
                <c:pt idx="224">
                  <c:v>0.16617995348241585</c:v>
                </c:pt>
                <c:pt idx="225">
                  <c:v>0.16694630199008501</c:v>
                </c:pt>
                <c:pt idx="226">
                  <c:v>0.16770598477787416</c:v>
                </c:pt>
                <c:pt idx="227">
                  <c:v>0.16847335656483947</c:v>
                </c:pt>
                <c:pt idx="228">
                  <c:v>0.16926528566413443</c:v>
                </c:pt>
                <c:pt idx="229">
                  <c:v>0.17003139211071863</c:v>
                </c:pt>
                <c:pt idx="230">
                  <c:v>0.17079495443238141</c:v>
                </c:pt>
                <c:pt idx="231">
                  <c:v>0.17155530664655888</c:v>
                </c:pt>
                <c:pt idx="232">
                  <c:v>0.17232199788093552</c:v>
                </c:pt>
                <c:pt idx="233">
                  <c:v>0.17308751543362919</c:v>
                </c:pt>
                <c:pt idx="234">
                  <c:v>0.17386408832338113</c:v>
                </c:pt>
                <c:pt idx="235">
                  <c:v>0.17463748825920941</c:v>
                </c:pt>
                <c:pt idx="236">
                  <c:v>0.17540613631407415</c:v>
                </c:pt>
                <c:pt idx="237">
                  <c:v>0.17618769784768415</c:v>
                </c:pt>
                <c:pt idx="238">
                  <c:v>0.1781192866298886</c:v>
                </c:pt>
                <c:pt idx="239">
                  <c:v>0.17895636657873779</c:v>
                </c:pt>
                <c:pt idx="240">
                  <c:v>0.17976410998238446</c:v>
                </c:pt>
                <c:pt idx="241">
                  <c:v>0.18053667763868947</c:v>
                </c:pt>
                <c:pt idx="242">
                  <c:v>0.18131595035394024</c:v>
                </c:pt>
                <c:pt idx="243">
                  <c:v>0.18209596117337529</c:v>
                </c:pt>
                <c:pt idx="244">
                  <c:v>0.18286815060509556</c:v>
                </c:pt>
                <c:pt idx="245">
                  <c:v>0.18364303410053251</c:v>
                </c:pt>
                <c:pt idx="246">
                  <c:v>0.18441373891300611</c:v>
                </c:pt>
                <c:pt idx="247">
                  <c:v>0.18520394543806692</c:v>
                </c:pt>
                <c:pt idx="248">
                  <c:v>0.18601155108875694</c:v>
                </c:pt>
                <c:pt idx="249">
                  <c:v>0.18679213735792363</c:v>
                </c:pt>
                <c:pt idx="250">
                  <c:v>0.18756581736935501</c:v>
                </c:pt>
                <c:pt idx="251">
                  <c:v>0.18834394044346275</c:v>
                </c:pt>
                <c:pt idx="252">
                  <c:v>0.18912434882587836</c:v>
                </c:pt>
                <c:pt idx="253">
                  <c:v>0.1898976775010425</c:v>
                </c:pt>
                <c:pt idx="254">
                  <c:v>0.19068001257048695</c:v>
                </c:pt>
                <c:pt idx="255">
                  <c:v>0.1914548678530586</c:v>
                </c:pt>
                <c:pt idx="256">
                  <c:v>0.1922328506575689</c:v>
                </c:pt>
                <c:pt idx="257">
                  <c:v>0.19301121254762002</c:v>
                </c:pt>
                <c:pt idx="258">
                  <c:v>0.19378781351778224</c:v>
                </c:pt>
                <c:pt idx="259">
                  <c:v>0.19456467125150889</c:v>
                </c:pt>
                <c:pt idx="260">
                  <c:v>0.19537052273750305</c:v>
                </c:pt>
                <c:pt idx="261">
                  <c:v>0.19614510940180863</c:v>
                </c:pt>
                <c:pt idx="262">
                  <c:v>0.19692278749412945</c:v>
                </c:pt>
                <c:pt idx="263">
                  <c:v>0.1977044454548092</c:v>
                </c:pt>
                <c:pt idx="264">
                  <c:v>0.19849312689569248</c:v>
                </c:pt>
                <c:pt idx="265">
                  <c:v>0.19927446219656192</c:v>
                </c:pt>
                <c:pt idx="266">
                  <c:v>0.20008946259816474</c:v>
                </c:pt>
                <c:pt idx="267">
                  <c:v>0.20087356441550777</c:v>
                </c:pt>
                <c:pt idx="268">
                  <c:v>0.20165634148650693</c:v>
                </c:pt>
                <c:pt idx="269">
                  <c:v>0.20244432118203889</c:v>
                </c:pt>
                <c:pt idx="270">
                  <c:v>0.20325943145487027</c:v>
                </c:pt>
                <c:pt idx="271">
                  <c:v>0.20404054588741721</c:v>
                </c:pt>
                <c:pt idx="272">
                  <c:v>0.20482214815086777</c:v>
                </c:pt>
                <c:pt idx="273">
                  <c:v>0.20560753252771166</c:v>
                </c:pt>
                <c:pt idx="274">
                  <c:v>0.20639841788344887</c:v>
                </c:pt>
                <c:pt idx="275">
                  <c:v>0.20723203996817249</c:v>
                </c:pt>
                <c:pt idx="276">
                  <c:v>0.20806105249457887</c:v>
                </c:pt>
                <c:pt idx="277">
                  <c:v>0.20894273208247277</c:v>
                </c:pt>
                <c:pt idx="278">
                  <c:v>0.20976480623086277</c:v>
                </c:pt>
                <c:pt idx="279">
                  <c:v>0.21055471049414723</c:v>
                </c:pt>
                <c:pt idx="280">
                  <c:v>0.21136451919873556</c:v>
                </c:pt>
                <c:pt idx="281">
                  <c:v>0.21215088268121082</c:v>
                </c:pt>
                <c:pt idx="282">
                  <c:v>0.21295306636227498</c:v>
                </c:pt>
                <c:pt idx="283">
                  <c:v>0.2137392248047722</c:v>
                </c:pt>
                <c:pt idx="284">
                  <c:v>0.2145255068275661</c:v>
                </c:pt>
                <c:pt idx="285">
                  <c:v>0.2153169727987711</c:v>
                </c:pt>
                <c:pt idx="286">
                  <c:v>0.21611307594511223</c:v>
                </c:pt>
                <c:pt idx="287">
                  <c:v>0.21690695497724724</c:v>
                </c:pt>
                <c:pt idx="288">
                  <c:v>0.21770253770881223</c:v>
                </c:pt>
                <c:pt idx="289">
                  <c:v>0.21849423885345443</c:v>
                </c:pt>
                <c:pt idx="290">
                  <c:v>0.21928713116380888</c:v>
                </c:pt>
                <c:pt idx="291">
                  <c:v>0.22011612534523001</c:v>
                </c:pt>
                <c:pt idx="292">
                  <c:v>0.22090521574020361</c:v>
                </c:pt>
                <c:pt idx="293">
                  <c:v>0.22169867098331447</c:v>
                </c:pt>
                <c:pt idx="294">
                  <c:v>0.22249385899967614</c:v>
                </c:pt>
                <c:pt idx="295">
                  <c:v>0.22329039752483359</c:v>
                </c:pt>
                <c:pt idx="296">
                  <c:v>0.22409639914830501</c:v>
                </c:pt>
                <c:pt idx="297">
                  <c:v>0.22489516728454167</c:v>
                </c:pt>
                <c:pt idx="298">
                  <c:v>0.22569299823708003</c:v>
                </c:pt>
                <c:pt idx="299">
                  <c:v>0.22648903773890583</c:v>
                </c:pt>
                <c:pt idx="300">
                  <c:v>0.22728494279914416</c:v>
                </c:pt>
                <c:pt idx="301">
                  <c:v>0.22812170565128304</c:v>
                </c:pt>
                <c:pt idx="302">
                  <c:v>0.22892545421918223</c:v>
                </c:pt>
                <c:pt idx="303">
                  <c:v>0.22971759643819584</c:v>
                </c:pt>
                <c:pt idx="304">
                  <c:v>0.23051583210627222</c:v>
                </c:pt>
                <c:pt idx="305">
                  <c:v>0.23131619148784197</c:v>
                </c:pt>
                <c:pt idx="306">
                  <c:v>0.23211743374665555</c:v>
                </c:pt>
                <c:pt idx="307">
                  <c:v>0.23292661236392112</c:v>
                </c:pt>
                <c:pt idx="308">
                  <c:v>0.23372721029652474</c:v>
                </c:pt>
                <c:pt idx="309">
                  <c:v>0.23452923946910417</c:v>
                </c:pt>
                <c:pt idx="310">
                  <c:v>0.23533092485533805</c:v>
                </c:pt>
                <c:pt idx="311">
                  <c:v>0.23617118974526724</c:v>
                </c:pt>
                <c:pt idx="312">
                  <c:v>0.23698699116706831</c:v>
                </c:pt>
                <c:pt idx="313">
                  <c:v>0.23778456363413056</c:v>
                </c:pt>
                <c:pt idx="314">
                  <c:v>0.23859193298551748</c:v>
                </c:pt>
                <c:pt idx="315">
                  <c:v>0.23940287470817559</c:v>
                </c:pt>
                <c:pt idx="316">
                  <c:v>0.24022001531389001</c:v>
                </c:pt>
                <c:pt idx="317">
                  <c:v>0.24103671915001332</c:v>
                </c:pt>
                <c:pt idx="318">
                  <c:v>0.24184128688441359</c:v>
                </c:pt>
                <c:pt idx="319">
                  <c:v>0.24264323552449527</c:v>
                </c:pt>
                <c:pt idx="320">
                  <c:v>0.24344647685686724</c:v>
                </c:pt>
                <c:pt idx="321">
                  <c:v>0.24425402250554804</c:v>
                </c:pt>
                <c:pt idx="322">
                  <c:v>0.24507615771558527</c:v>
                </c:pt>
                <c:pt idx="323">
                  <c:v>0.2459200233883328</c:v>
                </c:pt>
                <c:pt idx="324">
                  <c:v>0.24672518531481416</c:v>
                </c:pt>
                <c:pt idx="325">
                  <c:v>0.24753900812731836</c:v>
                </c:pt>
                <c:pt idx="326">
                  <c:v>0.24834919730822225</c:v>
                </c:pt>
                <c:pt idx="327">
                  <c:v>0.24918514516618501</c:v>
                </c:pt>
                <c:pt idx="328">
                  <c:v>0.25000414073467253</c:v>
                </c:pt>
                <c:pt idx="329">
                  <c:v>0.25081585884094221</c:v>
                </c:pt>
                <c:pt idx="330">
                  <c:v>0.25162957860363833</c:v>
                </c:pt>
                <c:pt idx="331">
                  <c:v>0.25244653715027693</c:v>
                </c:pt>
                <c:pt idx="332">
                  <c:v>0.25326912873321084</c:v>
                </c:pt>
                <c:pt idx="333">
                  <c:v>0.25411653591526862</c:v>
                </c:pt>
                <c:pt idx="334">
                  <c:v>0.25492439428965252</c:v>
                </c:pt>
                <c:pt idx="335">
                  <c:v>0.25573921402295419</c:v>
                </c:pt>
                <c:pt idx="336">
                  <c:v>0.25655435303846974</c:v>
                </c:pt>
                <c:pt idx="337">
                  <c:v>0.25737946311632776</c:v>
                </c:pt>
                <c:pt idx="338">
                  <c:v>0.25820340686374221</c:v>
                </c:pt>
                <c:pt idx="339">
                  <c:v>0.25902957949373445</c:v>
                </c:pt>
                <c:pt idx="340">
                  <c:v>0.25984776470396248</c:v>
                </c:pt>
                <c:pt idx="341">
                  <c:v>0.26067543639077057</c:v>
                </c:pt>
                <c:pt idx="342">
                  <c:v>0.26149191790156889</c:v>
                </c:pt>
                <c:pt idx="343">
                  <c:v>0.2623376048273508</c:v>
                </c:pt>
                <c:pt idx="344">
                  <c:v>0.26315632217460194</c:v>
                </c:pt>
                <c:pt idx="345">
                  <c:v>0.26398033420244832</c:v>
                </c:pt>
                <c:pt idx="346">
                  <c:v>0.26480280677477502</c:v>
                </c:pt>
                <c:pt idx="347">
                  <c:v>0.26562371578481442</c:v>
                </c:pt>
                <c:pt idx="348">
                  <c:v>0.26645519302950943</c:v>
                </c:pt>
                <c:pt idx="349">
                  <c:v>0.26728331122133447</c:v>
                </c:pt>
                <c:pt idx="350">
                  <c:v>0.26812349200248692</c:v>
                </c:pt>
                <c:pt idx="351">
                  <c:v>0.26894276552730112</c:v>
                </c:pt>
                <c:pt idx="352">
                  <c:v>0.2697688479555978</c:v>
                </c:pt>
                <c:pt idx="353">
                  <c:v>0.27059733589490254</c:v>
                </c:pt>
                <c:pt idx="354">
                  <c:v>0.2714739862415525</c:v>
                </c:pt>
                <c:pt idx="355">
                  <c:v>0.27232063551743807</c:v>
                </c:pt>
                <c:pt idx="356">
                  <c:v>0.2731487723191578</c:v>
                </c:pt>
                <c:pt idx="357">
                  <c:v>0.27398905734221135</c:v>
                </c:pt>
                <c:pt idx="358">
                  <c:v>0.27482102632522581</c:v>
                </c:pt>
                <c:pt idx="359">
                  <c:v>0.27565000626775943</c:v>
                </c:pt>
                <c:pt idx="360">
                  <c:v>0.27648591690593277</c:v>
                </c:pt>
                <c:pt idx="361">
                  <c:v>0.27731935150093501</c:v>
                </c:pt>
                <c:pt idx="362">
                  <c:v>0.27815558983219724</c:v>
                </c:pt>
                <c:pt idx="363">
                  <c:v>0.27899606704711666</c:v>
                </c:pt>
                <c:pt idx="364">
                  <c:v>0.27983113454447772</c:v>
                </c:pt>
                <c:pt idx="365">
                  <c:v>0.28069259848859446</c:v>
                </c:pt>
                <c:pt idx="366">
                  <c:v>0.28152573260995833</c:v>
                </c:pt>
                <c:pt idx="367">
                  <c:v>0.28236318647861391</c:v>
                </c:pt>
                <c:pt idx="368">
                  <c:v>0.28320466485288331</c:v>
                </c:pt>
                <c:pt idx="369">
                  <c:v>0.2840650121370944</c:v>
                </c:pt>
                <c:pt idx="370">
                  <c:v>0.28492236793041109</c:v>
                </c:pt>
                <c:pt idx="371">
                  <c:v>0.28576540251572774</c:v>
                </c:pt>
                <c:pt idx="372">
                  <c:v>0.28660978244410557</c:v>
                </c:pt>
                <c:pt idx="373">
                  <c:v>0.28745328876707216</c:v>
                </c:pt>
                <c:pt idx="374">
                  <c:v>0.28829553842544442</c:v>
                </c:pt>
                <c:pt idx="375">
                  <c:v>0.28916526085800559</c:v>
                </c:pt>
                <c:pt idx="376">
                  <c:v>0.29000754912694165</c:v>
                </c:pt>
                <c:pt idx="377">
                  <c:v>0.29085286299387497</c:v>
                </c:pt>
                <c:pt idx="378">
                  <c:v>0.29169941259755</c:v>
                </c:pt>
                <c:pt idx="379">
                  <c:v>0.29254600167274442</c:v>
                </c:pt>
                <c:pt idx="380">
                  <c:v>0.29338667372862498</c:v>
                </c:pt>
                <c:pt idx="381">
                  <c:v>0.29422953201664725</c:v>
                </c:pt>
                <c:pt idx="382">
                  <c:v>0.29507214923699443</c:v>
                </c:pt>
                <c:pt idx="383">
                  <c:v>0.29591577728589169</c:v>
                </c:pt>
                <c:pt idx="384">
                  <c:v>0.29676526884237775</c:v>
                </c:pt>
                <c:pt idx="385">
                  <c:v>0.29761127637492218</c:v>
                </c:pt>
                <c:pt idx="386">
                  <c:v>0.29848766439490837</c:v>
                </c:pt>
                <c:pt idx="387">
                  <c:v>0.29933176464504446</c:v>
                </c:pt>
                <c:pt idx="388">
                  <c:v>0.30018551117843889</c:v>
                </c:pt>
                <c:pt idx="389">
                  <c:v>0.30104699975914168</c:v>
                </c:pt>
                <c:pt idx="390">
                  <c:v>0.30189957850509169</c:v>
                </c:pt>
                <c:pt idx="391">
                  <c:v>0.30275440335273612</c:v>
                </c:pt>
                <c:pt idx="392">
                  <c:v>0.3036299370394806</c:v>
                </c:pt>
                <c:pt idx="393">
                  <c:v>0.30448260373539165</c:v>
                </c:pt>
                <c:pt idx="394">
                  <c:v>0.30534450610478614</c:v>
                </c:pt>
                <c:pt idx="395">
                  <c:v>0.3062093281083611</c:v>
                </c:pt>
                <c:pt idx="396">
                  <c:v>0.30710745791594168</c:v>
                </c:pt>
                <c:pt idx="397">
                  <c:v>0.30795771148469442</c:v>
                </c:pt>
                <c:pt idx="398">
                  <c:v>0.3088195310698611</c:v>
                </c:pt>
                <c:pt idx="399">
                  <c:v>0.30967298501067503</c:v>
                </c:pt>
                <c:pt idx="400">
                  <c:v>0.31054201914204443</c:v>
                </c:pt>
                <c:pt idx="401">
                  <c:v>0.31139761461151944</c:v>
                </c:pt>
                <c:pt idx="402">
                  <c:v>0.31226474927531106</c:v>
                </c:pt>
                <c:pt idx="403">
                  <c:v>0.31312971545590274</c:v>
                </c:pt>
                <c:pt idx="404">
                  <c:v>0.31399090389410556</c:v>
                </c:pt>
                <c:pt idx="405">
                  <c:v>0.31486384828885272</c:v>
                </c:pt>
                <c:pt idx="406">
                  <c:v>0.31576913774013338</c:v>
                </c:pt>
                <c:pt idx="407">
                  <c:v>0.3166366373168083</c:v>
                </c:pt>
                <c:pt idx="408">
                  <c:v>0.3174999148978111</c:v>
                </c:pt>
                <c:pt idx="409">
                  <c:v>0.3183664134475917</c:v>
                </c:pt>
                <c:pt idx="410">
                  <c:v>0.31923002733124439</c:v>
                </c:pt>
                <c:pt idx="411">
                  <c:v>0.32010202493932499</c:v>
                </c:pt>
                <c:pt idx="412">
                  <c:v>0.32096952696641107</c:v>
                </c:pt>
                <c:pt idx="413">
                  <c:v>0.32184017678101667</c:v>
                </c:pt>
                <c:pt idx="414">
                  <c:v>0.32271130555205829</c:v>
                </c:pt>
                <c:pt idx="415">
                  <c:v>0.32363440692424722</c:v>
                </c:pt>
                <c:pt idx="416">
                  <c:v>0.32450639526049169</c:v>
                </c:pt>
                <c:pt idx="417">
                  <c:v>0.32541343814796669</c:v>
                </c:pt>
                <c:pt idx="418">
                  <c:v>0.3262704433997472</c:v>
                </c:pt>
                <c:pt idx="419">
                  <c:v>0.32726315432124442</c:v>
                </c:pt>
                <c:pt idx="420">
                  <c:v>0.32820194873544722</c:v>
                </c:pt>
                <c:pt idx="421">
                  <c:v>0.32907401363054717</c:v>
                </c:pt>
                <c:pt idx="422">
                  <c:v>0.32995081100198892</c:v>
                </c:pt>
                <c:pt idx="423">
                  <c:v>0.33082533637682504</c:v>
                </c:pt>
                <c:pt idx="424">
                  <c:v>0.33170041223366942</c:v>
                </c:pt>
                <c:pt idx="425">
                  <c:v>0.33257256593968887</c:v>
                </c:pt>
                <c:pt idx="426">
                  <c:v>0.33344474540816388</c:v>
                </c:pt>
                <c:pt idx="427">
                  <c:v>0.33432320819960554</c:v>
                </c:pt>
                <c:pt idx="428">
                  <c:v>0.3352298123968972</c:v>
                </c:pt>
                <c:pt idx="429">
                  <c:v>0.33610075083043611</c:v>
                </c:pt>
                <c:pt idx="430">
                  <c:v>0.33697910620106392</c:v>
                </c:pt>
                <c:pt idx="431">
                  <c:v>0.33786057300037775</c:v>
                </c:pt>
                <c:pt idx="432">
                  <c:v>0.33874136030673885</c:v>
                </c:pt>
                <c:pt idx="433">
                  <c:v>0.33961677968501941</c:v>
                </c:pt>
                <c:pt idx="434">
                  <c:v>0.34050237476825557</c:v>
                </c:pt>
                <c:pt idx="435">
                  <c:v>0.34139401813348058</c:v>
                </c:pt>
                <c:pt idx="436">
                  <c:v>0.34228269782331111</c:v>
                </c:pt>
                <c:pt idx="437">
                  <c:v>0.34316654748386666</c:v>
                </c:pt>
                <c:pt idx="438">
                  <c:v>0.34408355633417498</c:v>
                </c:pt>
                <c:pt idx="439">
                  <c:v>0.34496025933159724</c:v>
                </c:pt>
                <c:pt idx="440">
                  <c:v>0.34584795726669998</c:v>
                </c:pt>
                <c:pt idx="441">
                  <c:v>0.34673948009808614</c:v>
                </c:pt>
                <c:pt idx="442">
                  <c:v>0.34764064292112778</c:v>
                </c:pt>
                <c:pt idx="443">
                  <c:v>0.34853989442189448</c:v>
                </c:pt>
                <c:pt idx="444">
                  <c:v>0.34943568256166113</c:v>
                </c:pt>
                <c:pt idx="445">
                  <c:v>0.35033677524990281</c:v>
                </c:pt>
                <c:pt idx="446">
                  <c:v>0.35123059444957222</c:v>
                </c:pt>
                <c:pt idx="447">
                  <c:v>0.35213210443655557</c:v>
                </c:pt>
                <c:pt idx="448">
                  <c:v>0.35302568164136672</c:v>
                </c:pt>
                <c:pt idx="449">
                  <c:v>0.3539494745598889</c:v>
                </c:pt>
                <c:pt idx="450">
                  <c:v>0.35483876665433056</c:v>
                </c:pt>
                <c:pt idx="451">
                  <c:v>0.3557378490765889</c:v>
                </c:pt>
                <c:pt idx="452">
                  <c:v>0.35663399285740277</c:v>
                </c:pt>
                <c:pt idx="453">
                  <c:v>0.35753472407658893</c:v>
                </c:pt>
                <c:pt idx="454">
                  <c:v>0.35843121919366949</c:v>
                </c:pt>
                <c:pt idx="455">
                  <c:v>0.35932580914762219</c:v>
                </c:pt>
                <c:pt idx="456">
                  <c:v>0.36022181537416115</c:v>
                </c:pt>
                <c:pt idx="457">
                  <c:v>0.3611251710520833</c:v>
                </c:pt>
                <c:pt idx="458">
                  <c:v>0.36202884422408055</c:v>
                </c:pt>
                <c:pt idx="459">
                  <c:v>0.36296737227174725</c:v>
                </c:pt>
                <c:pt idx="460">
                  <c:v>0.36386704319053054</c:v>
                </c:pt>
                <c:pt idx="461">
                  <c:v>0.36476225528451944</c:v>
                </c:pt>
                <c:pt idx="462">
                  <c:v>0.36566967586676108</c:v>
                </c:pt>
                <c:pt idx="463">
                  <c:v>0.36657387667231944</c:v>
                </c:pt>
                <c:pt idx="464">
                  <c:v>0.36748086326651941</c:v>
                </c:pt>
                <c:pt idx="465">
                  <c:v>0.36838661683930274</c:v>
                </c:pt>
                <c:pt idx="466">
                  <c:v>0.3692974639601167</c:v>
                </c:pt>
                <c:pt idx="467">
                  <c:v>0.37021013451946944</c:v>
                </c:pt>
                <c:pt idx="468">
                  <c:v>0.37112246864371662</c:v>
                </c:pt>
                <c:pt idx="469">
                  <c:v>0.37206712689664445</c:v>
                </c:pt>
                <c:pt idx="470">
                  <c:v>0.3729681085215667</c:v>
                </c:pt>
                <c:pt idx="471">
                  <c:v>0.37387799859046666</c:v>
                </c:pt>
                <c:pt idx="472">
                  <c:v>0.37479466829034996</c:v>
                </c:pt>
                <c:pt idx="473">
                  <c:v>0.37571421609984446</c:v>
                </c:pt>
                <c:pt idx="474">
                  <c:v>0.37662855618529723</c:v>
                </c:pt>
                <c:pt idx="475">
                  <c:v>0.37754277229308886</c:v>
                </c:pt>
                <c:pt idx="476">
                  <c:v>0.3784534641769195</c:v>
                </c:pt>
                <c:pt idx="477">
                  <c:v>0.37936162319448058</c:v>
                </c:pt>
                <c:pt idx="478">
                  <c:v>0.38027321908208889</c:v>
                </c:pt>
                <c:pt idx="479">
                  <c:v>0.38118652880191661</c:v>
                </c:pt>
                <c:pt idx="480">
                  <c:v>0.38210343685414999</c:v>
                </c:pt>
                <c:pt idx="481">
                  <c:v>0.38305189245276944</c:v>
                </c:pt>
                <c:pt idx="482">
                  <c:v>0.38395999252796109</c:v>
                </c:pt>
                <c:pt idx="483">
                  <c:v>0.38487202750311944</c:v>
                </c:pt>
                <c:pt idx="484">
                  <c:v>0.38579730596807227</c:v>
                </c:pt>
                <c:pt idx="485">
                  <c:v>0.38672840615113341</c:v>
                </c:pt>
                <c:pt idx="486">
                  <c:v>0.38765218456586115</c:v>
                </c:pt>
                <c:pt idx="487">
                  <c:v>0.38857377462916659</c:v>
                </c:pt>
                <c:pt idx="488">
                  <c:v>0.38949516667260003</c:v>
                </c:pt>
                <c:pt idx="489">
                  <c:v>0.3904292579491917</c:v>
                </c:pt>
                <c:pt idx="490">
                  <c:v>0.39135515650113339</c:v>
                </c:pt>
                <c:pt idx="491">
                  <c:v>0.39230582329961944</c:v>
                </c:pt>
                <c:pt idx="492">
                  <c:v>0.39322210682762776</c:v>
                </c:pt>
                <c:pt idx="493">
                  <c:v>0.39414067573017503</c:v>
                </c:pt>
                <c:pt idx="494">
                  <c:v>0.39506506032413891</c:v>
                </c:pt>
                <c:pt idx="495">
                  <c:v>0.39599442111121108</c:v>
                </c:pt>
                <c:pt idx="496">
                  <c:v>0.39692039450009442</c:v>
                </c:pt>
                <c:pt idx="497">
                  <c:v>0.397843918734125</c:v>
                </c:pt>
                <c:pt idx="498">
                  <c:v>0.39877282957235832</c:v>
                </c:pt>
                <c:pt idx="499">
                  <c:v>0.39969553516970557</c:v>
                </c:pt>
                <c:pt idx="500">
                  <c:v>0.40062441057628895</c:v>
                </c:pt>
                <c:pt idx="501">
                  <c:v>0.4015843303336028</c:v>
                </c:pt>
                <c:pt idx="502">
                  <c:v>0.40250276691383607</c:v>
                </c:pt>
                <c:pt idx="503">
                  <c:v>0.40344115085071941</c:v>
                </c:pt>
                <c:pt idx="504">
                  <c:v>0.40436222136020555</c:v>
                </c:pt>
                <c:pt idx="505">
                  <c:v>0.4052908348374889</c:v>
                </c:pt>
                <c:pt idx="506">
                  <c:v>0.40622352805402501</c:v>
                </c:pt>
                <c:pt idx="507">
                  <c:v>0.4071626119481167</c:v>
                </c:pt>
                <c:pt idx="508">
                  <c:v>0.40809338834550563</c:v>
                </c:pt>
                <c:pt idx="509">
                  <c:v>0.40902404553360278</c:v>
                </c:pt>
                <c:pt idx="510">
                  <c:v>0.40996023065513892</c:v>
                </c:pt>
                <c:pt idx="511">
                  <c:v>0.41088456100887505</c:v>
                </c:pt>
                <c:pt idx="512">
                  <c:v>0.41185466984907776</c:v>
                </c:pt>
                <c:pt idx="513">
                  <c:v>0.4127737720807389</c:v>
                </c:pt>
                <c:pt idx="514">
                  <c:v>0.41370090901851392</c:v>
                </c:pt>
                <c:pt idx="515">
                  <c:v>0.41465671837329715</c:v>
                </c:pt>
                <c:pt idx="516">
                  <c:v>0.41559146808253333</c:v>
                </c:pt>
                <c:pt idx="517">
                  <c:v>0.41653518491321112</c:v>
                </c:pt>
                <c:pt idx="518">
                  <c:v>0.41748074246777217</c:v>
                </c:pt>
                <c:pt idx="519">
                  <c:v>0.41842113812764442</c:v>
                </c:pt>
                <c:pt idx="520">
                  <c:v>0.41935786452558055</c:v>
                </c:pt>
                <c:pt idx="521">
                  <c:v>0.42031371593475275</c:v>
                </c:pt>
                <c:pt idx="522">
                  <c:v>0.42126367509364998</c:v>
                </c:pt>
                <c:pt idx="523">
                  <c:v>0.42223857594860836</c:v>
                </c:pt>
                <c:pt idx="524">
                  <c:v>0.42318288438849722</c:v>
                </c:pt>
                <c:pt idx="525">
                  <c:v>0.42412624564435558</c:v>
                </c:pt>
                <c:pt idx="526">
                  <c:v>0.42506476011541111</c:v>
                </c:pt>
                <c:pt idx="527">
                  <c:v>0.42600243330001669</c:v>
                </c:pt>
                <c:pt idx="528">
                  <c:v>0.42694207370281112</c:v>
                </c:pt>
                <c:pt idx="529">
                  <c:v>0.42788706527815834</c:v>
                </c:pt>
                <c:pt idx="530">
                  <c:v>0.42883102556069447</c:v>
                </c:pt>
                <c:pt idx="531">
                  <c:v>0.42977517445881946</c:v>
                </c:pt>
                <c:pt idx="532">
                  <c:v>0.43073303461074719</c:v>
                </c:pt>
                <c:pt idx="533">
                  <c:v>0.43171372844113054</c:v>
                </c:pt>
                <c:pt idx="534">
                  <c:v>0.43266326771841945</c:v>
                </c:pt>
                <c:pt idx="535">
                  <c:v>0.43361716177728332</c:v>
                </c:pt>
                <c:pt idx="536">
                  <c:v>0.43457992964320552</c:v>
                </c:pt>
                <c:pt idx="537">
                  <c:v>0.43553486572371386</c:v>
                </c:pt>
                <c:pt idx="538">
                  <c:v>0.4364889570739528</c:v>
                </c:pt>
                <c:pt idx="539">
                  <c:v>0.43745607395966668</c:v>
                </c:pt>
                <c:pt idx="540">
                  <c:v>0.43841588066683612</c:v>
                </c:pt>
                <c:pt idx="541">
                  <c:v>0.43939142372873058</c:v>
                </c:pt>
                <c:pt idx="542">
                  <c:v>0.44038690467675284</c:v>
                </c:pt>
                <c:pt idx="543">
                  <c:v>0.44138545519775557</c:v>
                </c:pt>
                <c:pt idx="544">
                  <c:v>0.44239063918590282</c:v>
                </c:pt>
                <c:pt idx="545">
                  <c:v>0.44339104963673331</c:v>
                </c:pt>
                <c:pt idx="546">
                  <c:v>0.44439635581440279</c:v>
                </c:pt>
                <c:pt idx="547">
                  <c:v>0.4453869681225861</c:v>
                </c:pt>
                <c:pt idx="548">
                  <c:v>0.44636412249670837</c:v>
                </c:pt>
                <c:pt idx="549">
                  <c:v>0.44733836452166115</c:v>
                </c:pt>
                <c:pt idx="550">
                  <c:v>0.44831529948446391</c:v>
                </c:pt>
                <c:pt idx="551">
                  <c:v>0.44928403986824716</c:v>
                </c:pt>
                <c:pt idx="552">
                  <c:v>0.45028526551193609</c:v>
                </c:pt>
                <c:pt idx="553">
                  <c:v>0.45125770409901667</c:v>
                </c:pt>
                <c:pt idx="554">
                  <c:v>0.45226258953412224</c:v>
                </c:pt>
                <c:pt idx="555">
                  <c:v>0.45322896195782497</c:v>
                </c:pt>
                <c:pt idx="556">
                  <c:v>0.45420399996969169</c:v>
                </c:pt>
                <c:pt idx="557">
                  <c:v>0.45517333236005558</c:v>
                </c:pt>
                <c:pt idx="558">
                  <c:v>0.4561466548840194</c:v>
                </c:pt>
                <c:pt idx="559">
                  <c:v>0.45714759826659995</c:v>
                </c:pt>
                <c:pt idx="560">
                  <c:v>0.45812446084287223</c:v>
                </c:pt>
                <c:pt idx="561">
                  <c:v>0.45909567210409169</c:v>
                </c:pt>
                <c:pt idx="562">
                  <c:v>0.46006787843174168</c:v>
                </c:pt>
                <c:pt idx="563">
                  <c:v>0.46103929731580828</c:v>
                </c:pt>
                <c:pt idx="564">
                  <c:v>0.46205081787374164</c:v>
                </c:pt>
                <c:pt idx="565">
                  <c:v>0.46302623841497503</c:v>
                </c:pt>
                <c:pt idx="566">
                  <c:v>0.46400421063104996</c:v>
                </c:pt>
                <c:pt idx="567">
                  <c:v>0.46499449902110551</c:v>
                </c:pt>
                <c:pt idx="568">
                  <c:v>0.46598334762784999</c:v>
                </c:pt>
                <c:pt idx="569">
                  <c:v>0.46696253882513888</c:v>
                </c:pt>
                <c:pt idx="570">
                  <c:v>0.46793623314963334</c:v>
                </c:pt>
                <c:pt idx="571">
                  <c:v>0.46890963925255558</c:v>
                </c:pt>
                <c:pt idx="572">
                  <c:v>0.46988819433583051</c:v>
                </c:pt>
                <c:pt idx="573">
                  <c:v>0.47086807323826663</c:v>
                </c:pt>
                <c:pt idx="574">
                  <c:v>0.47186413288116391</c:v>
                </c:pt>
                <c:pt idx="575">
                  <c:v>0.47289498799376944</c:v>
                </c:pt>
                <c:pt idx="576">
                  <c:v>0.47388897511694167</c:v>
                </c:pt>
                <c:pt idx="577">
                  <c:v>0.47487179067399726</c:v>
                </c:pt>
                <c:pt idx="578">
                  <c:v>0.47586636662483062</c:v>
                </c:pt>
                <c:pt idx="579">
                  <c:v>0.47687033315499444</c:v>
                </c:pt>
                <c:pt idx="580">
                  <c:v>0.47786731521288334</c:v>
                </c:pt>
                <c:pt idx="581">
                  <c:v>0.47886319080988332</c:v>
                </c:pt>
                <c:pt idx="582">
                  <c:v>0.4798665214247167</c:v>
                </c:pt>
                <c:pt idx="583">
                  <c:v>0.48088010344240284</c:v>
                </c:pt>
                <c:pt idx="584">
                  <c:v>0.48188930928706947</c:v>
                </c:pt>
                <c:pt idx="585">
                  <c:v>0.48289422260390286</c:v>
                </c:pt>
                <c:pt idx="586">
                  <c:v>0.48392158269881941</c:v>
                </c:pt>
                <c:pt idx="587">
                  <c:v>0.48490977015760001</c:v>
                </c:pt>
                <c:pt idx="588">
                  <c:v>0.48589580105410557</c:v>
                </c:pt>
                <c:pt idx="589">
                  <c:v>0.4869011753797528</c:v>
                </c:pt>
                <c:pt idx="590">
                  <c:v>0.48790516436100001</c:v>
                </c:pt>
                <c:pt idx="591">
                  <c:v>0.48891949249638333</c:v>
                </c:pt>
                <c:pt idx="592">
                  <c:v>0.48993420938650556</c:v>
                </c:pt>
                <c:pt idx="593">
                  <c:v>0.49096911880704996</c:v>
                </c:pt>
                <c:pt idx="594">
                  <c:v>0.49199367503324998</c:v>
                </c:pt>
                <c:pt idx="595">
                  <c:v>0.49300663948058887</c:v>
                </c:pt>
                <c:pt idx="596">
                  <c:v>0.49403214646710281</c:v>
                </c:pt>
                <c:pt idx="597">
                  <c:v>0.49503251075744448</c:v>
                </c:pt>
                <c:pt idx="598">
                  <c:v>0.49605062345663609</c:v>
                </c:pt>
                <c:pt idx="599">
                  <c:v>0.49707061880164444</c:v>
                </c:pt>
                <c:pt idx="600">
                  <c:v>0.49809886998600278</c:v>
                </c:pt>
                <c:pt idx="601">
                  <c:v>0.4991447019577</c:v>
                </c:pt>
                <c:pt idx="602">
                  <c:v>0.50017229795455831</c:v>
                </c:pt>
                <c:pt idx="603">
                  <c:v>0.50119896339045555</c:v>
                </c:pt>
                <c:pt idx="604">
                  <c:v>0.50222643746270001</c:v>
                </c:pt>
                <c:pt idx="605">
                  <c:v>0.50325864069991388</c:v>
                </c:pt>
                <c:pt idx="606">
                  <c:v>0.50428226166301116</c:v>
                </c:pt>
                <c:pt idx="607">
                  <c:v>0.50534565746784166</c:v>
                </c:pt>
                <c:pt idx="608">
                  <c:v>0.50636873304843888</c:v>
                </c:pt>
                <c:pt idx="609">
                  <c:v>0.50741071237458057</c:v>
                </c:pt>
                <c:pt idx="610">
                  <c:v>0.50845797075165555</c:v>
                </c:pt>
                <c:pt idx="611">
                  <c:v>0.50949029061529172</c:v>
                </c:pt>
                <c:pt idx="612">
                  <c:v>0.51051629503567786</c:v>
                </c:pt>
                <c:pt idx="613">
                  <c:v>0.51154699517620839</c:v>
                </c:pt>
                <c:pt idx="614">
                  <c:v>0.51257038500573893</c:v>
                </c:pt>
                <c:pt idx="615">
                  <c:v>0.51361057612630834</c:v>
                </c:pt>
                <c:pt idx="616">
                  <c:v>0.51463695353931671</c:v>
                </c:pt>
                <c:pt idx="617">
                  <c:v>0.5156903490755278</c:v>
                </c:pt>
                <c:pt idx="618">
                  <c:v>0.51671862456533613</c:v>
                </c:pt>
                <c:pt idx="619">
                  <c:v>0.51776457568009449</c:v>
                </c:pt>
                <c:pt idx="620">
                  <c:v>0.51884779890378063</c:v>
                </c:pt>
                <c:pt idx="621">
                  <c:v>0.51988713761170557</c:v>
                </c:pt>
                <c:pt idx="622">
                  <c:v>0.52093169550100837</c:v>
                </c:pt>
                <c:pt idx="623">
                  <c:v>0.52197701421048892</c:v>
                </c:pt>
                <c:pt idx="624">
                  <c:v>0.52302370217111116</c:v>
                </c:pt>
                <c:pt idx="625">
                  <c:v>0.52410830544100839</c:v>
                </c:pt>
                <c:pt idx="626">
                  <c:v>0.5251571221484056</c:v>
                </c:pt>
                <c:pt idx="627">
                  <c:v>0.52624362912442779</c:v>
                </c:pt>
                <c:pt idx="628">
                  <c:v>0.52728759798738611</c:v>
                </c:pt>
                <c:pt idx="629">
                  <c:v>0.52833024309741117</c:v>
                </c:pt>
                <c:pt idx="630">
                  <c:v>0.52938306649525835</c:v>
                </c:pt>
                <c:pt idx="631">
                  <c:v>0.53043730729155825</c:v>
                </c:pt>
                <c:pt idx="632">
                  <c:v>0.53149905105431672</c:v>
                </c:pt>
                <c:pt idx="633">
                  <c:v>0.53255844175815559</c:v>
                </c:pt>
                <c:pt idx="634">
                  <c:v>0.53362259858184169</c:v>
                </c:pt>
                <c:pt idx="635">
                  <c:v>0.53472322748766943</c:v>
                </c:pt>
                <c:pt idx="636">
                  <c:v>0.53578247798813605</c:v>
                </c:pt>
                <c:pt idx="637">
                  <c:v>0.53684153020381664</c:v>
                </c:pt>
                <c:pt idx="638">
                  <c:v>0.537911912931336</c:v>
                </c:pt>
                <c:pt idx="639">
                  <c:v>0.53904739863342499</c:v>
                </c:pt>
                <c:pt idx="640">
                  <c:v>0.54010516113704987</c:v>
                </c:pt>
                <c:pt idx="641">
                  <c:v>0.54117302881346663</c:v>
                </c:pt>
                <c:pt idx="642">
                  <c:v>0.54223740564452227</c:v>
                </c:pt>
                <c:pt idx="643">
                  <c:v>0.54329925225840559</c:v>
                </c:pt>
                <c:pt idx="644">
                  <c:v>0.54436239063739722</c:v>
                </c:pt>
                <c:pt idx="645">
                  <c:v>0.54542420552836401</c:v>
                </c:pt>
                <c:pt idx="646">
                  <c:v>0.54648937576346668</c:v>
                </c:pt>
                <c:pt idx="647">
                  <c:v>0.54759198870923609</c:v>
                </c:pt>
                <c:pt idx="648">
                  <c:v>0.54867499775356665</c:v>
                </c:pt>
                <c:pt idx="649">
                  <c:v>0.54977901650799443</c:v>
                </c:pt>
                <c:pt idx="650">
                  <c:v>0.55084756546550273</c:v>
                </c:pt>
                <c:pt idx="651">
                  <c:v>0.55191144261094993</c:v>
                </c:pt>
                <c:pt idx="652">
                  <c:v>0.55299348281489447</c:v>
                </c:pt>
                <c:pt idx="653">
                  <c:v>0.55409726248846936</c:v>
                </c:pt>
                <c:pt idx="654">
                  <c:v>0.55518218384848617</c:v>
                </c:pt>
                <c:pt idx="655">
                  <c:v>0.55627542654673057</c:v>
                </c:pt>
                <c:pt idx="656">
                  <c:v>0.55736995319525273</c:v>
                </c:pt>
                <c:pt idx="657">
                  <c:v>0.55845464030901393</c:v>
                </c:pt>
                <c:pt idx="658">
                  <c:v>0.55954192890061105</c:v>
                </c:pt>
                <c:pt idx="659">
                  <c:v>0.5606479716963223</c:v>
                </c:pt>
                <c:pt idx="660">
                  <c:v>0.56172311094071936</c:v>
                </c:pt>
                <c:pt idx="661">
                  <c:v>0.56281177825397777</c:v>
                </c:pt>
                <c:pt idx="662">
                  <c:v>0.5638980926407694</c:v>
                </c:pt>
                <c:pt idx="663">
                  <c:v>0.5649887665112806</c:v>
                </c:pt>
                <c:pt idx="664">
                  <c:v>0.5660724894205722</c:v>
                </c:pt>
                <c:pt idx="665">
                  <c:v>0.56718511588043607</c:v>
                </c:pt>
                <c:pt idx="666">
                  <c:v>0.56827970822651952</c:v>
                </c:pt>
                <c:pt idx="667">
                  <c:v>0.56937745756573055</c:v>
                </c:pt>
                <c:pt idx="668">
                  <c:v>0.57047747737831389</c:v>
                </c:pt>
                <c:pt idx="669">
                  <c:v>0.57157876531283058</c:v>
                </c:pt>
                <c:pt idx="670">
                  <c:v>0.57271233869923333</c:v>
                </c:pt>
                <c:pt idx="671">
                  <c:v>0.57380775339073609</c:v>
                </c:pt>
                <c:pt idx="672">
                  <c:v>0.57494084503915543</c:v>
                </c:pt>
                <c:pt idx="673">
                  <c:v>0.57604606741004438</c:v>
                </c:pt>
                <c:pt idx="674">
                  <c:v>0.57714185145166108</c:v>
                </c:pt>
                <c:pt idx="675">
                  <c:v>0.57825332323709999</c:v>
                </c:pt>
                <c:pt idx="676">
                  <c:v>0.57935812261369446</c:v>
                </c:pt>
                <c:pt idx="677">
                  <c:v>0.58047796414958053</c:v>
                </c:pt>
                <c:pt idx="678">
                  <c:v>0.5816203703482945</c:v>
                </c:pt>
                <c:pt idx="679">
                  <c:v>0.58274121840794713</c:v>
                </c:pt>
                <c:pt idx="680">
                  <c:v>0.58386727856264997</c:v>
                </c:pt>
                <c:pt idx="681">
                  <c:v>0.5850037525759777</c:v>
                </c:pt>
                <c:pt idx="682">
                  <c:v>0.58611017756991657</c:v>
                </c:pt>
                <c:pt idx="683">
                  <c:v>0.58723218977451108</c:v>
                </c:pt>
                <c:pt idx="684">
                  <c:v>0.58834325141376664</c:v>
                </c:pt>
                <c:pt idx="685">
                  <c:v>0.58946384774313887</c:v>
                </c:pt>
                <c:pt idx="686">
                  <c:v>0.5906141072511667</c:v>
                </c:pt>
                <c:pt idx="687">
                  <c:v>0.59174724757671116</c:v>
                </c:pt>
                <c:pt idx="688">
                  <c:v>0.59286354859669999</c:v>
                </c:pt>
                <c:pt idx="689">
                  <c:v>0.59399912854035553</c:v>
                </c:pt>
                <c:pt idx="690">
                  <c:v>0.59512599852350001</c:v>
                </c:pt>
                <c:pt idx="691">
                  <c:v>0.59627583516968607</c:v>
                </c:pt>
                <c:pt idx="692">
                  <c:v>0.59740241097079172</c:v>
                </c:pt>
                <c:pt idx="693">
                  <c:v>0.59853782594203886</c:v>
                </c:pt>
                <c:pt idx="694">
                  <c:v>0.59966944297154723</c:v>
                </c:pt>
                <c:pt idx="695">
                  <c:v>0.60079014612568604</c:v>
                </c:pt>
                <c:pt idx="696">
                  <c:v>0.60191286795668886</c:v>
                </c:pt>
                <c:pt idx="697">
                  <c:v>0.60303475181261657</c:v>
                </c:pt>
                <c:pt idx="698">
                  <c:v>0.60416314959525841</c:v>
                </c:pt>
                <c:pt idx="699">
                  <c:v>0.60530101392004154</c:v>
                </c:pt>
                <c:pt idx="700">
                  <c:v>0.60644262949625549</c:v>
                </c:pt>
                <c:pt idx="701">
                  <c:v>0.60759725928306396</c:v>
                </c:pt>
                <c:pt idx="702">
                  <c:v>0.60877227644125553</c:v>
                </c:pt>
                <c:pt idx="703">
                  <c:v>0.60991369956069441</c:v>
                </c:pt>
                <c:pt idx="704">
                  <c:v>0.61107426497671113</c:v>
                </c:pt>
                <c:pt idx="705">
                  <c:v>0.61224909848636955</c:v>
                </c:pt>
                <c:pt idx="706">
                  <c:v>0.61341316673490565</c:v>
                </c:pt>
                <c:pt idx="707">
                  <c:v>0.61463370912604731</c:v>
                </c:pt>
                <c:pt idx="708">
                  <c:v>0.61580772671434447</c:v>
                </c:pt>
                <c:pt idx="709">
                  <c:v>0.61698909481366393</c:v>
                </c:pt>
                <c:pt idx="710">
                  <c:v>0.61816988329092493</c:v>
                </c:pt>
                <c:pt idx="711">
                  <c:v>0.61934199147754176</c:v>
                </c:pt>
                <c:pt idx="712">
                  <c:v>0.62057747211721115</c:v>
                </c:pt>
                <c:pt idx="713">
                  <c:v>0.62174245827727781</c:v>
                </c:pt>
                <c:pt idx="714">
                  <c:v>0.62290566047032492</c:v>
                </c:pt>
                <c:pt idx="715">
                  <c:v>0.62409494704670265</c:v>
                </c:pt>
                <c:pt idx="716">
                  <c:v>0.62528640800052215</c:v>
                </c:pt>
                <c:pt idx="717">
                  <c:v>0.62646868950790824</c:v>
                </c:pt>
                <c:pt idx="718">
                  <c:v>0.62766948031054437</c:v>
                </c:pt>
                <c:pt idx="719">
                  <c:v>0.62884278575579167</c:v>
                </c:pt>
                <c:pt idx="720">
                  <c:v>0.63009844892554723</c:v>
                </c:pt>
                <c:pt idx="721">
                  <c:v>0.63141952786180555</c:v>
                </c:pt>
                <c:pt idx="722">
                  <c:v>0.63268579092290556</c:v>
                </c:pt>
                <c:pt idx="723">
                  <c:v>0.6338903411229444</c:v>
                </c:pt>
                <c:pt idx="724">
                  <c:v>0.63518963356812785</c:v>
                </c:pt>
                <c:pt idx="725">
                  <c:v>0.63672474271721113</c:v>
                </c:pt>
                <c:pt idx="726">
                  <c:v>0.63814992123179726</c:v>
                </c:pt>
                <c:pt idx="727">
                  <c:v>0.63958702650334998</c:v>
                </c:pt>
                <c:pt idx="728">
                  <c:v>0.64091235107845557</c:v>
                </c:pt>
                <c:pt idx="729">
                  <c:v>0.64221888588534448</c:v>
                </c:pt>
                <c:pt idx="730">
                  <c:v>0.64346986505720272</c:v>
                </c:pt>
                <c:pt idx="731">
                  <c:v>0.64478474590513324</c:v>
                </c:pt>
                <c:pt idx="732">
                  <c:v>0.64608373132016672</c:v>
                </c:pt>
                <c:pt idx="733">
                  <c:v>0.64739457335736939</c:v>
                </c:pt>
                <c:pt idx="734">
                  <c:v>0.64879154920577775</c:v>
                </c:pt>
                <c:pt idx="735">
                  <c:v>0.65018407742182227</c:v>
                </c:pt>
                <c:pt idx="736">
                  <c:v>0.65165820962852772</c:v>
                </c:pt>
                <c:pt idx="737">
                  <c:v>0.65324667400783887</c:v>
                </c:pt>
                <c:pt idx="738">
                  <c:v>0.65500586377249725</c:v>
                </c:pt>
                <c:pt idx="739">
                  <c:v>0.65664817445807766</c:v>
                </c:pt>
                <c:pt idx="740">
                  <c:v>0.65812809083196666</c:v>
                </c:pt>
                <c:pt idx="741">
                  <c:v>0.65972319569852511</c:v>
                </c:pt>
                <c:pt idx="742">
                  <c:v>0.6611528289980334</c:v>
                </c:pt>
                <c:pt idx="743">
                  <c:v>0.66262733783986671</c:v>
                </c:pt>
                <c:pt idx="744">
                  <c:v>0.6640022087097166</c:v>
                </c:pt>
                <c:pt idx="745">
                  <c:v>0.66545669231149729</c:v>
                </c:pt>
                <c:pt idx="746">
                  <c:v>0.66691189534134165</c:v>
                </c:pt>
                <c:pt idx="747">
                  <c:v>0.66832167433367773</c:v>
                </c:pt>
                <c:pt idx="748">
                  <c:v>0.6698654120498222</c:v>
                </c:pt>
                <c:pt idx="749">
                  <c:v>0.67115706721941382</c:v>
                </c:pt>
                <c:pt idx="750">
                  <c:v>0.67250648842917493</c:v>
                </c:pt>
                <c:pt idx="751">
                  <c:v>0.67396178563435827</c:v>
                </c:pt>
                <c:pt idx="752">
                  <c:v>0.67532715155018619</c:v>
                </c:pt>
                <c:pt idx="753">
                  <c:v>0.67663547383414169</c:v>
                </c:pt>
                <c:pt idx="754">
                  <c:v>0.67799690663814438</c:v>
                </c:pt>
                <c:pt idx="755">
                  <c:v>0.67929899851481113</c:v>
                </c:pt>
                <c:pt idx="756">
                  <c:v>0.68058396438757496</c:v>
                </c:pt>
                <c:pt idx="757">
                  <c:v>0.68190207050906104</c:v>
                </c:pt>
                <c:pt idx="758">
                  <c:v>0.68326689872476665</c:v>
                </c:pt>
                <c:pt idx="759">
                  <c:v>0.68470960855483887</c:v>
                </c:pt>
                <c:pt idx="760">
                  <c:v>0.68604190402560561</c:v>
                </c:pt>
                <c:pt idx="761">
                  <c:v>0.68735709892378882</c:v>
                </c:pt>
                <c:pt idx="762">
                  <c:v>0.68882100217871944</c:v>
                </c:pt>
                <c:pt idx="763">
                  <c:v>0.6902562952703889</c:v>
                </c:pt>
                <c:pt idx="764">
                  <c:v>0.69180757078859434</c:v>
                </c:pt>
                <c:pt idx="765">
                  <c:v>0.69325291918383614</c:v>
                </c:pt>
                <c:pt idx="766">
                  <c:v>0.69463397105534719</c:v>
                </c:pt>
                <c:pt idx="767">
                  <c:v>0.69596265322632223</c:v>
                </c:pt>
                <c:pt idx="768">
                  <c:v>0.69728500041696673</c:v>
                </c:pt>
                <c:pt idx="769">
                  <c:v>0.69873397423161387</c:v>
                </c:pt>
                <c:pt idx="770">
                  <c:v>0.70007225447230836</c:v>
                </c:pt>
                <c:pt idx="771">
                  <c:v>0.70145681467321108</c:v>
                </c:pt>
                <c:pt idx="772">
                  <c:v>0.70282318572203051</c:v>
                </c:pt>
                <c:pt idx="773">
                  <c:v>0.70416387405660275</c:v>
                </c:pt>
                <c:pt idx="774">
                  <c:v>0.7054741928974777</c:v>
                </c:pt>
                <c:pt idx="775">
                  <c:v>0.70703988386524996</c:v>
                </c:pt>
                <c:pt idx="776">
                  <c:v>0.70857554415861668</c:v>
                </c:pt>
                <c:pt idx="777">
                  <c:v>0.70988876713646676</c:v>
                </c:pt>
                <c:pt idx="778">
                  <c:v>0.7111967716614388</c:v>
                </c:pt>
                <c:pt idx="779">
                  <c:v>0.71252629571490556</c:v>
                </c:pt>
                <c:pt idx="780">
                  <c:v>0.7139337416489917</c:v>
                </c:pt>
                <c:pt idx="781">
                  <c:v>0.71552181349860267</c:v>
                </c:pt>
                <c:pt idx="782">
                  <c:v>0.71695253630479161</c:v>
                </c:pt>
                <c:pt idx="783">
                  <c:v>0.71840712878439161</c:v>
                </c:pt>
                <c:pt idx="784">
                  <c:v>0.71983994874689161</c:v>
                </c:pt>
                <c:pt idx="785">
                  <c:v>0.72137788918283063</c:v>
                </c:pt>
                <c:pt idx="786">
                  <c:v>0.72273317052258335</c:v>
                </c:pt>
                <c:pt idx="787">
                  <c:v>0.72423761129379172</c:v>
                </c:pt>
                <c:pt idx="788">
                  <c:v>0.72561003128687507</c:v>
                </c:pt>
                <c:pt idx="789">
                  <c:v>0.72714171760611956</c:v>
                </c:pt>
                <c:pt idx="790">
                  <c:v>0.72866087244616395</c:v>
                </c:pt>
                <c:pt idx="791">
                  <c:v>0.7302080084880167</c:v>
                </c:pt>
                <c:pt idx="792">
                  <c:v>0.73172300517558886</c:v>
                </c:pt>
                <c:pt idx="793">
                  <c:v>0.73323027319378065</c:v>
                </c:pt>
                <c:pt idx="794">
                  <c:v>0.7346347259812861</c:v>
                </c:pt>
                <c:pt idx="795">
                  <c:v>0.73605316605832782</c:v>
                </c:pt>
                <c:pt idx="796">
                  <c:v>0.73745905326472216</c:v>
                </c:pt>
                <c:pt idx="797">
                  <c:v>0.7388753578397943</c:v>
                </c:pt>
                <c:pt idx="798">
                  <c:v>0.74027680350674452</c:v>
                </c:pt>
                <c:pt idx="799">
                  <c:v>0.74166062388155007</c:v>
                </c:pt>
                <c:pt idx="800">
                  <c:v>0.74305336097876118</c:v>
                </c:pt>
                <c:pt idx="801">
                  <c:v>0.74443287412325276</c:v>
                </c:pt>
                <c:pt idx="802">
                  <c:v>0.74584144559171384</c:v>
                </c:pt>
                <c:pt idx="803">
                  <c:v>0.74720110343562218</c:v>
                </c:pt>
                <c:pt idx="804">
                  <c:v>0.74857774555683065</c:v>
                </c:pt>
                <c:pt idx="805">
                  <c:v>0.74995526459481943</c:v>
                </c:pt>
                <c:pt idx="806">
                  <c:v>0.75134816361798051</c:v>
                </c:pt>
                <c:pt idx="807">
                  <c:v>0.75288276003466659</c:v>
                </c:pt>
                <c:pt idx="808">
                  <c:v>0.75422960155539998</c:v>
                </c:pt>
                <c:pt idx="809">
                  <c:v>0.75557299971580272</c:v>
                </c:pt>
                <c:pt idx="810">
                  <c:v>0.75697101162539449</c:v>
                </c:pt>
                <c:pt idx="811">
                  <c:v>0.7583510512113556</c:v>
                </c:pt>
                <c:pt idx="812">
                  <c:v>0.75993305067221106</c:v>
                </c:pt>
                <c:pt idx="813">
                  <c:v>0.76129845168855281</c:v>
                </c:pt>
                <c:pt idx="814">
                  <c:v>0.76268041498131112</c:v>
                </c:pt>
                <c:pt idx="815">
                  <c:v>0.76411316461033052</c:v>
                </c:pt>
                <c:pt idx="816">
                  <c:v>0.76555126070976109</c:v>
                </c:pt>
                <c:pt idx="817">
                  <c:v>0.76692426741123054</c:v>
                </c:pt>
                <c:pt idx="818">
                  <c:v>0.76830067733923335</c:v>
                </c:pt>
                <c:pt idx="819">
                  <c:v>0.76971677694055551</c:v>
                </c:pt>
                <c:pt idx="820">
                  <c:v>0.77114134457376116</c:v>
                </c:pt>
                <c:pt idx="821">
                  <c:v>0.77268407682577511</c:v>
                </c:pt>
                <c:pt idx="822">
                  <c:v>0.77426790283785829</c:v>
                </c:pt>
                <c:pt idx="823">
                  <c:v>0.77577017247676672</c:v>
                </c:pt>
                <c:pt idx="824">
                  <c:v>0.77726976030402495</c:v>
                </c:pt>
                <c:pt idx="825">
                  <c:v>0.77873683419492501</c:v>
                </c:pt>
                <c:pt idx="826">
                  <c:v>0.78017401456832769</c:v>
                </c:pt>
                <c:pt idx="827">
                  <c:v>0.78160479605197786</c:v>
                </c:pt>
                <c:pt idx="828">
                  <c:v>0.78310882528622783</c:v>
                </c:pt>
                <c:pt idx="829">
                  <c:v>0.78452289561430544</c:v>
                </c:pt>
                <c:pt idx="830">
                  <c:v>0.78598508059978334</c:v>
                </c:pt>
                <c:pt idx="831">
                  <c:v>0.78749214410781676</c:v>
                </c:pt>
                <c:pt idx="832">
                  <c:v>0.78898248944017491</c:v>
                </c:pt>
                <c:pt idx="833">
                  <c:v>0.79038773768477777</c:v>
                </c:pt>
                <c:pt idx="834">
                  <c:v>0.79186151961485285</c:v>
                </c:pt>
                <c:pt idx="835">
                  <c:v>0.79330961061848326</c:v>
                </c:pt>
                <c:pt idx="836">
                  <c:v>0.79476145896646655</c:v>
                </c:pt>
                <c:pt idx="837">
                  <c:v>0.79620905452304158</c:v>
                </c:pt>
                <c:pt idx="838">
                  <c:v>0.79764775700039159</c:v>
                </c:pt>
                <c:pt idx="839">
                  <c:v>0.84869417726993335</c:v>
                </c:pt>
                <c:pt idx="840">
                  <c:v>0.8499855146143166</c:v>
                </c:pt>
                <c:pt idx="841">
                  <c:v>0.85129585756195825</c:v>
                </c:pt>
                <c:pt idx="842">
                  <c:v>0.85259727822409725</c:v>
                </c:pt>
                <c:pt idx="843">
                  <c:v>0.85392256200313321</c:v>
                </c:pt>
                <c:pt idx="844">
                  <c:v>0.85526246143711682</c:v>
                </c:pt>
                <c:pt idx="845">
                  <c:v>0.85661777436733055</c:v>
                </c:pt>
                <c:pt idx="846">
                  <c:v>0.85797371076212769</c:v>
                </c:pt>
                <c:pt idx="847">
                  <c:v>0.85933189643753882</c:v>
                </c:pt>
                <c:pt idx="848">
                  <c:v>0.86066455245017781</c:v>
                </c:pt>
                <c:pt idx="849">
                  <c:v>0.86200361510117773</c:v>
                </c:pt>
                <c:pt idx="850">
                  <c:v>0.86332809574074154</c:v>
                </c:pt>
                <c:pt idx="851">
                  <c:v>0.86469549781746113</c:v>
                </c:pt>
                <c:pt idx="852">
                  <c:v>0.86605205608738622</c:v>
                </c:pt>
                <c:pt idx="853">
                  <c:v>0.86740917768743053</c:v>
                </c:pt>
                <c:pt idx="854">
                  <c:v>0.86876853942870835</c:v>
                </c:pt>
                <c:pt idx="855">
                  <c:v>0.87011322524812218</c:v>
                </c:pt>
                <c:pt idx="856">
                  <c:v>0.87146630181206386</c:v>
                </c:pt>
                <c:pt idx="857">
                  <c:v>0.87284230748812219</c:v>
                </c:pt>
                <c:pt idx="858">
                  <c:v>0.87420001904169709</c:v>
                </c:pt>
                <c:pt idx="859">
                  <c:v>0.87556647896766659</c:v>
                </c:pt>
                <c:pt idx="860">
                  <c:v>0.87696619874901116</c:v>
                </c:pt>
                <c:pt idx="861">
                  <c:v>0.87832017560799736</c:v>
                </c:pt>
                <c:pt idx="862">
                  <c:v>0.87966996047231671</c:v>
                </c:pt>
                <c:pt idx="863">
                  <c:v>0.88104027350743608</c:v>
                </c:pt>
                <c:pt idx="864">
                  <c:v>0.88242727617422501</c:v>
                </c:pt>
                <c:pt idx="865">
                  <c:v>0.88379840917057217</c:v>
                </c:pt>
                <c:pt idx="866">
                  <c:v>0.88517638391918607</c:v>
                </c:pt>
                <c:pt idx="867">
                  <c:v>0.88658854120307495</c:v>
                </c:pt>
                <c:pt idx="868">
                  <c:v>0.88797506670156956</c:v>
                </c:pt>
                <c:pt idx="869">
                  <c:v>0.88936740464634156</c:v>
                </c:pt>
                <c:pt idx="870">
                  <c:v>0.89079588539070553</c:v>
                </c:pt>
                <c:pt idx="871">
                  <c:v>0.89215988271766122</c:v>
                </c:pt>
                <c:pt idx="872">
                  <c:v>0.89354868650436392</c:v>
                </c:pt>
                <c:pt idx="873">
                  <c:v>0.89493079688813881</c:v>
                </c:pt>
                <c:pt idx="874">
                  <c:v>0.89633113596174441</c:v>
                </c:pt>
                <c:pt idx="875">
                  <c:v>0.89773237533039441</c:v>
                </c:pt>
                <c:pt idx="876">
                  <c:v>0.89914207590950845</c:v>
                </c:pt>
                <c:pt idx="877">
                  <c:v>0.9005463839901805</c:v>
                </c:pt>
                <c:pt idx="878">
                  <c:v>0.9019545774327361</c:v>
                </c:pt>
                <c:pt idx="879">
                  <c:v>0.9033708133300139</c:v>
                </c:pt>
                <c:pt idx="880">
                  <c:v>0.90480598052342509</c:v>
                </c:pt>
                <c:pt idx="881">
                  <c:v>0.90618932803471675</c:v>
                </c:pt>
                <c:pt idx="882">
                  <c:v>0.9075881641440916</c:v>
                </c:pt>
                <c:pt idx="883">
                  <c:v>0.90897432419988611</c:v>
                </c:pt>
                <c:pt idx="884">
                  <c:v>0.91039349635441946</c:v>
                </c:pt>
                <c:pt idx="885">
                  <c:v>0.91181121216879724</c:v>
                </c:pt>
                <c:pt idx="886">
                  <c:v>0.91322764502631115</c:v>
                </c:pt>
                <c:pt idx="887">
                  <c:v>0.91463947898811659</c:v>
                </c:pt>
                <c:pt idx="888">
                  <c:v>0.91608300301763612</c:v>
                </c:pt>
                <c:pt idx="889">
                  <c:v>0.91748674743705272</c:v>
                </c:pt>
                <c:pt idx="890">
                  <c:v>0.91890962289439171</c:v>
                </c:pt>
                <c:pt idx="891">
                  <c:v>0.92036879161993612</c:v>
                </c:pt>
                <c:pt idx="892">
                  <c:v>0.92175378991497781</c:v>
                </c:pt>
                <c:pt idx="893">
                  <c:v>0.92316705226898044</c:v>
                </c:pt>
                <c:pt idx="894">
                  <c:v>0.92459021700753052</c:v>
                </c:pt>
                <c:pt idx="895">
                  <c:v>0.92601305498016939</c:v>
                </c:pt>
                <c:pt idx="896">
                  <c:v>0.92744313167201109</c:v>
                </c:pt>
                <c:pt idx="897">
                  <c:v>0.92888039012749724</c:v>
                </c:pt>
                <c:pt idx="898">
                  <c:v>0.93033004224300286</c:v>
                </c:pt>
                <c:pt idx="899">
                  <c:v>0.93174345016479443</c:v>
                </c:pt>
                <c:pt idx="900">
                  <c:v>0.93318259418010563</c:v>
                </c:pt>
                <c:pt idx="901">
                  <c:v>0.93462647789054443</c:v>
                </c:pt>
                <c:pt idx="902">
                  <c:v>0.93607634213235558</c:v>
                </c:pt>
                <c:pt idx="903">
                  <c:v>0.93749495142035844</c:v>
                </c:pt>
                <c:pt idx="904">
                  <c:v>0.93894036591052776</c:v>
                </c:pt>
                <c:pt idx="905">
                  <c:v>0.94040843049684997</c:v>
                </c:pt>
                <c:pt idx="906">
                  <c:v>0.94184443255265549</c:v>
                </c:pt>
                <c:pt idx="907">
                  <c:v>0.94328580094708336</c:v>
                </c:pt>
                <c:pt idx="908">
                  <c:v>0.94472321258650838</c:v>
                </c:pt>
                <c:pt idx="909">
                  <c:v>0.94617183771398328</c:v>
                </c:pt>
                <c:pt idx="910">
                  <c:v>0.94761725551552223</c:v>
                </c:pt>
                <c:pt idx="911">
                  <c:v>0.94905326280328894</c:v>
                </c:pt>
                <c:pt idx="912">
                  <c:v>0.95062942889001401</c:v>
                </c:pt>
                <c:pt idx="913">
                  <c:v>0.95213930149873061</c:v>
                </c:pt>
                <c:pt idx="914">
                  <c:v>0.95358335865868338</c:v>
                </c:pt>
                <c:pt idx="915">
                  <c:v>0.95503651161988345</c:v>
                </c:pt>
                <c:pt idx="916">
                  <c:v>0.95678584648503062</c:v>
                </c:pt>
                <c:pt idx="917">
                  <c:v>0.95853944718837503</c:v>
                </c:pt>
                <c:pt idx="918">
                  <c:v>0.96002672937181111</c:v>
                </c:pt>
                <c:pt idx="919">
                  <c:v>0.96148839023378063</c:v>
                </c:pt>
                <c:pt idx="920">
                  <c:v>0.96295424183209721</c:v>
                </c:pt>
                <c:pt idx="921">
                  <c:v>0.96442114988962779</c:v>
                </c:pt>
                <c:pt idx="922">
                  <c:v>0.9658822106652778</c:v>
                </c:pt>
                <c:pt idx="923">
                  <c:v>0.96739583273728613</c:v>
                </c:pt>
                <c:pt idx="924">
                  <c:v>0.96883710390991395</c:v>
                </c:pt>
                <c:pt idx="925">
                  <c:v>0.97028864767816125</c:v>
                </c:pt>
                <c:pt idx="926">
                  <c:v>0.97174967408179991</c:v>
                </c:pt>
                <c:pt idx="927">
                  <c:v>0.97322268770800557</c:v>
                </c:pt>
                <c:pt idx="928">
                  <c:v>0.97470451705985561</c:v>
                </c:pt>
                <c:pt idx="929">
                  <c:v>0.97616952074898611</c:v>
                </c:pt>
                <c:pt idx="930">
                  <c:v>0.97765584177440834</c:v>
                </c:pt>
                <c:pt idx="931">
                  <c:v>0.97914521217346118</c:v>
                </c:pt>
                <c:pt idx="932">
                  <c:v>0.98065285689300841</c:v>
                </c:pt>
                <c:pt idx="933">
                  <c:v>0.98216489725642497</c:v>
                </c:pt>
                <c:pt idx="934">
                  <c:v>0.98363074441750831</c:v>
                </c:pt>
                <c:pt idx="935">
                  <c:v>0.98522231909963609</c:v>
                </c:pt>
                <c:pt idx="936">
                  <c:v>0.98670931279659169</c:v>
                </c:pt>
                <c:pt idx="937">
                  <c:v>0.98819728169176113</c:v>
                </c:pt>
                <c:pt idx="938">
                  <c:v>0.98966951317257223</c:v>
                </c:pt>
                <c:pt idx="939">
                  <c:v>0.99115837825669173</c:v>
                </c:pt>
                <c:pt idx="940">
                  <c:v>0.99266129831472782</c:v>
                </c:pt>
                <c:pt idx="941">
                  <c:v>0.99415484507878604</c:v>
                </c:pt>
                <c:pt idx="942">
                  <c:v>0.99563704027069722</c:v>
                </c:pt>
                <c:pt idx="943">
                  <c:v>0.99715084976620005</c:v>
                </c:pt>
                <c:pt idx="944">
                  <c:v>0.99861283255947775</c:v>
                </c:pt>
                <c:pt idx="945">
                  <c:v>1.0001415718926308</c:v>
                </c:pt>
                <c:pt idx="946">
                  <c:v>1.0016432431009055</c:v>
                </c:pt>
                <c:pt idx="947">
                  <c:v>1.0031465095943861</c:v>
                </c:pt>
                <c:pt idx="948">
                  <c:v>1.0046454483932916</c:v>
                </c:pt>
                <c:pt idx="949">
                  <c:v>1.0061887238423028</c:v>
                </c:pt>
                <c:pt idx="950">
                  <c:v>1.0076919316583195</c:v>
                </c:pt>
                <c:pt idx="951">
                  <c:v>1.0091863022247944</c:v>
                </c:pt>
                <c:pt idx="952">
                  <c:v>1.0107005627287751</c:v>
                </c:pt>
                <c:pt idx="953">
                  <c:v>1.0123400494125139</c:v>
                </c:pt>
                <c:pt idx="954">
                  <c:v>1.0138566003905389</c:v>
                </c:pt>
                <c:pt idx="955">
                  <c:v>1.0153825818830056</c:v>
                </c:pt>
                <c:pt idx="956">
                  <c:v>1.0168665668037196</c:v>
                </c:pt>
                <c:pt idx="957">
                  <c:v>1.0183783613310917</c:v>
                </c:pt>
                <c:pt idx="958">
                  <c:v>1.0198788167370667</c:v>
                </c:pt>
                <c:pt idx="959">
                  <c:v>1.0213801832993805</c:v>
                </c:pt>
                <c:pt idx="960">
                  <c:v>1.0229256568352361</c:v>
                </c:pt>
                <c:pt idx="961">
                  <c:v>1.0244575366046667</c:v>
                </c:pt>
                <c:pt idx="962">
                  <c:v>1.0259522174464304</c:v>
                </c:pt>
                <c:pt idx="963">
                  <c:v>1.0274795533551084</c:v>
                </c:pt>
                <c:pt idx="964">
                  <c:v>1.0290031152963637</c:v>
                </c:pt>
                <c:pt idx="965">
                  <c:v>1.0305332233508415</c:v>
                </c:pt>
                <c:pt idx="966">
                  <c:v>1.0320288923713887</c:v>
                </c:pt>
                <c:pt idx="967">
                  <c:v>1.0335214933421861</c:v>
                </c:pt>
                <c:pt idx="968">
                  <c:v>1.0350394574138833</c:v>
                </c:pt>
                <c:pt idx="969">
                  <c:v>1.0365809396240444</c:v>
                </c:pt>
                <c:pt idx="970">
                  <c:v>1.0380897014670889</c:v>
                </c:pt>
                <c:pt idx="971">
                  <c:v>1.0396201755603138</c:v>
                </c:pt>
                <c:pt idx="972">
                  <c:v>1.0411569274796362</c:v>
                </c:pt>
                <c:pt idx="973">
                  <c:v>1.0426824678315054</c:v>
                </c:pt>
                <c:pt idx="974">
                  <c:v>1.0442123951514555</c:v>
                </c:pt>
                <c:pt idx="975">
                  <c:v>1.0457607777913389</c:v>
                </c:pt>
                <c:pt idx="976">
                  <c:v>1.0472749177614833</c:v>
                </c:pt>
                <c:pt idx="977">
                  <c:v>1.0487875492042944</c:v>
                </c:pt>
                <c:pt idx="978">
                  <c:v>1.0503238733609499</c:v>
                </c:pt>
                <c:pt idx="979">
                  <c:v>1.0518468470043583</c:v>
                </c:pt>
                <c:pt idx="980">
                  <c:v>1.0533672042687723</c:v>
                </c:pt>
                <c:pt idx="981">
                  <c:v>1.0549309133158777</c:v>
                </c:pt>
                <c:pt idx="982">
                  <c:v>1.0564809313085333</c:v>
                </c:pt>
                <c:pt idx="983">
                  <c:v>1.0580273754729137</c:v>
                </c:pt>
                <c:pt idx="984">
                  <c:v>1.0595764621761083</c:v>
                </c:pt>
                <c:pt idx="985">
                  <c:v>1.0611101145214499</c:v>
                </c:pt>
                <c:pt idx="986">
                  <c:v>1.0626802547772722</c:v>
                </c:pt>
                <c:pt idx="987">
                  <c:v>1.0641788650883557</c:v>
                </c:pt>
                <c:pt idx="988">
                  <c:v>1.0656694630781807</c:v>
                </c:pt>
                <c:pt idx="989">
                  <c:v>1.0671812015109583</c:v>
                </c:pt>
                <c:pt idx="990">
                  <c:v>1.0687861109442167</c:v>
                </c:pt>
                <c:pt idx="991">
                  <c:v>1.0703533499770694</c:v>
                </c:pt>
                <c:pt idx="992">
                  <c:v>1.0718960822290833</c:v>
                </c:pt>
                <c:pt idx="993">
                  <c:v>1.0734385981824639</c:v>
                </c:pt>
                <c:pt idx="994">
                  <c:v>1.0749815042813611</c:v>
                </c:pt>
                <c:pt idx="995">
                  <c:v>1.0765437644720057</c:v>
                </c:pt>
                <c:pt idx="996">
                  <c:v>1.0781391263670388</c:v>
                </c:pt>
                <c:pt idx="997">
                  <c:v>1.0797009511788669</c:v>
                </c:pt>
                <c:pt idx="998">
                  <c:v>1.0812337324354362</c:v>
                </c:pt>
              </c:numCache>
            </c:numRef>
          </c:xVal>
          <c:yVal>
            <c:numRef>
              <c:f>'Time(hours)'!$K$3:$K$1001</c:f>
              <c:numCache>
                <c:formatCode>General</c:formatCode>
                <c:ptCount val="999"/>
                <c:pt idx="0">
                  <c:v>35.785777066237401</c:v>
                </c:pt>
                <c:pt idx="1">
                  <c:v>33.3481629863482</c:v>
                </c:pt>
                <c:pt idx="2">
                  <c:v>25.671188039657</c:v>
                </c:pt>
                <c:pt idx="3">
                  <c:v>24.646017520274899</c:v>
                </c:pt>
                <c:pt idx="4">
                  <c:v>23.505813215160099</c:v>
                </c:pt>
                <c:pt idx="5">
                  <c:v>20.702171441031499</c:v>
                </c:pt>
                <c:pt idx="6">
                  <c:v>18.419466322992498</c:v>
                </c:pt>
                <c:pt idx="7">
                  <c:v>17.303000567468398</c:v>
                </c:pt>
                <c:pt idx="8">
                  <c:v>17.362808369782499</c:v>
                </c:pt>
                <c:pt idx="9">
                  <c:v>18.3155360987212</c:v>
                </c:pt>
                <c:pt idx="10">
                  <c:v>18.3775160488658</c:v>
                </c:pt>
                <c:pt idx="11">
                  <c:v>19.3387863996875</c:v>
                </c:pt>
                <c:pt idx="12">
                  <c:v>21.025765894388702</c:v>
                </c:pt>
                <c:pt idx="13">
                  <c:v>22.209088644074399</c:v>
                </c:pt>
                <c:pt idx="14">
                  <c:v>22.215796026947999</c:v>
                </c:pt>
                <c:pt idx="15">
                  <c:v>22.996191453376898</c:v>
                </c:pt>
                <c:pt idx="16">
                  <c:v>26.3103079939292</c:v>
                </c:pt>
                <c:pt idx="17">
                  <c:v>29.539832266146298</c:v>
                </c:pt>
                <c:pt idx="18">
                  <c:v>30.259654281171699</c:v>
                </c:pt>
                <c:pt idx="19">
                  <c:v>29.301450015258901</c:v>
                </c:pt>
                <c:pt idx="20">
                  <c:v>27.014629253274901</c:v>
                </c:pt>
                <c:pt idx="21">
                  <c:v>25.520994021956401</c:v>
                </c:pt>
                <c:pt idx="22">
                  <c:v>23.775108068635198</c:v>
                </c:pt>
                <c:pt idx="23">
                  <c:v>21.936866759540699</c:v>
                </c:pt>
                <c:pt idx="24">
                  <c:v>22.457338582821802</c:v>
                </c:pt>
                <c:pt idx="25">
                  <c:v>22.876517834551699</c:v>
                </c:pt>
                <c:pt idx="26">
                  <c:v>20.879438738561198</c:v>
                </c:pt>
                <c:pt idx="27">
                  <c:v>19.4238417830468</c:v>
                </c:pt>
                <c:pt idx="28">
                  <c:v>20.085058250572899</c:v>
                </c:pt>
                <c:pt idx="29">
                  <c:v>21.540121924003401</c:v>
                </c:pt>
                <c:pt idx="30">
                  <c:v>23.097649618978501</c:v>
                </c:pt>
                <c:pt idx="31">
                  <c:v>23.668453940718699</c:v>
                </c:pt>
                <c:pt idx="32">
                  <c:v>24.333799688884799</c:v>
                </c:pt>
                <c:pt idx="33">
                  <c:v>23.362125248960201</c:v>
                </c:pt>
                <c:pt idx="34">
                  <c:v>22.519484047397398</c:v>
                </c:pt>
                <c:pt idx="35">
                  <c:v>22.3745746245886</c:v>
                </c:pt>
                <c:pt idx="36">
                  <c:v>22.577912679170201</c:v>
                </c:pt>
                <c:pt idx="37">
                  <c:v>22.307322580588401</c:v>
                </c:pt>
                <c:pt idx="38">
                  <c:v>22.505116877896398</c:v>
                </c:pt>
                <c:pt idx="39">
                  <c:v>23.245681385917901</c:v>
                </c:pt>
                <c:pt idx="40">
                  <c:v>23.582441989247599</c:v>
                </c:pt>
                <c:pt idx="41">
                  <c:v>23.522031280767202</c:v>
                </c:pt>
                <c:pt idx="42">
                  <c:v>23.501292523015199</c:v>
                </c:pt>
                <c:pt idx="43">
                  <c:v>24.122988571352298</c:v>
                </c:pt>
                <c:pt idx="44">
                  <c:v>23.7767196626498</c:v>
                </c:pt>
                <c:pt idx="45">
                  <c:v>23.479432761508502</c:v>
                </c:pt>
                <c:pt idx="46">
                  <c:v>23.2257528691426</c:v>
                </c:pt>
                <c:pt idx="47">
                  <c:v>22.003787957506699</c:v>
                </c:pt>
                <c:pt idx="48">
                  <c:v>20.994850538842901</c:v>
                </c:pt>
                <c:pt idx="49">
                  <c:v>21.750034463762599</c:v>
                </c:pt>
                <c:pt idx="50">
                  <c:v>21.669328912849899</c:v>
                </c:pt>
                <c:pt idx="51">
                  <c:v>21.7516506431833</c:v>
                </c:pt>
                <c:pt idx="52">
                  <c:v>21.832453325279499</c:v>
                </c:pt>
                <c:pt idx="53">
                  <c:v>22.1919923654903</c:v>
                </c:pt>
                <c:pt idx="54">
                  <c:v>22.045526577879802</c:v>
                </c:pt>
                <c:pt idx="55">
                  <c:v>22.589593694140198</c:v>
                </c:pt>
                <c:pt idx="56">
                  <c:v>23.362603460531801</c:v>
                </c:pt>
                <c:pt idx="57">
                  <c:v>22.359615110582101</c:v>
                </c:pt>
                <c:pt idx="58">
                  <c:v>21.750299573246799</c:v>
                </c:pt>
                <c:pt idx="59">
                  <c:v>21.230434874801599</c:v>
                </c:pt>
                <c:pt idx="60">
                  <c:v>20.384997309277601</c:v>
                </c:pt>
                <c:pt idx="61">
                  <c:v>19.3222785680823</c:v>
                </c:pt>
                <c:pt idx="62">
                  <c:v>17.723817507046601</c:v>
                </c:pt>
                <c:pt idx="63">
                  <c:v>16.0486375999396</c:v>
                </c:pt>
                <c:pt idx="64">
                  <c:v>15.924352335052999</c:v>
                </c:pt>
                <c:pt idx="65">
                  <c:v>15.9934170832364</c:v>
                </c:pt>
                <c:pt idx="66">
                  <c:v>16.118459043558602</c:v>
                </c:pt>
                <c:pt idx="67">
                  <c:v>16.393408997861702</c:v>
                </c:pt>
                <c:pt idx="68">
                  <c:v>16.512854551448399</c:v>
                </c:pt>
                <c:pt idx="69">
                  <c:v>16.5424877983431</c:v>
                </c:pt>
                <c:pt idx="70">
                  <c:v>16.630293099630698</c:v>
                </c:pt>
                <c:pt idx="71">
                  <c:v>16.978459881794201</c:v>
                </c:pt>
                <c:pt idx="72">
                  <c:v>16.585399383680599</c:v>
                </c:pt>
                <c:pt idx="73">
                  <c:v>16.076981207260001</c:v>
                </c:pt>
                <c:pt idx="74">
                  <c:v>15.335899582049001</c:v>
                </c:pt>
                <c:pt idx="75">
                  <c:v>14.6508730771865</c:v>
                </c:pt>
                <c:pt idx="76">
                  <c:v>13.8390126971686</c:v>
                </c:pt>
                <c:pt idx="77">
                  <c:v>13.7071920172838</c:v>
                </c:pt>
                <c:pt idx="78">
                  <c:v>13.6346596851215</c:v>
                </c:pt>
                <c:pt idx="79">
                  <c:v>13.7521350007046</c:v>
                </c:pt>
                <c:pt idx="80">
                  <c:v>13.8356807460606</c:v>
                </c:pt>
                <c:pt idx="81">
                  <c:v>14.1517481271643</c:v>
                </c:pt>
                <c:pt idx="82">
                  <c:v>14.366810277758599</c:v>
                </c:pt>
                <c:pt idx="83">
                  <c:v>14.6020563908792</c:v>
                </c:pt>
                <c:pt idx="84">
                  <c:v>14.6524425674559</c:v>
                </c:pt>
                <c:pt idx="85">
                  <c:v>14.8227367267923</c:v>
                </c:pt>
                <c:pt idx="86">
                  <c:v>14.7825703193711</c:v>
                </c:pt>
                <c:pt idx="87">
                  <c:v>14.9118164473629</c:v>
                </c:pt>
                <c:pt idx="88">
                  <c:v>14.801633280014499</c:v>
                </c:pt>
                <c:pt idx="89">
                  <c:v>14.855120171602</c:v>
                </c:pt>
                <c:pt idx="90">
                  <c:v>14.899344894746299</c:v>
                </c:pt>
                <c:pt idx="91">
                  <c:v>14.202990610012799</c:v>
                </c:pt>
                <c:pt idx="92">
                  <c:v>13.2692847770789</c:v>
                </c:pt>
                <c:pt idx="93">
                  <c:v>12.681207698845</c:v>
                </c:pt>
                <c:pt idx="94">
                  <c:v>11.831394388603</c:v>
                </c:pt>
                <c:pt idx="95">
                  <c:v>13.0530834365688</c:v>
                </c:pt>
                <c:pt idx="96">
                  <c:v>14.2376785165904</c:v>
                </c:pt>
                <c:pt idx="97">
                  <c:v>14.953257464429001</c:v>
                </c:pt>
                <c:pt idx="98">
                  <c:v>15.4127667698626</c:v>
                </c:pt>
                <c:pt idx="99">
                  <c:v>15.636098595042499</c:v>
                </c:pt>
                <c:pt idx="100">
                  <c:v>16.587323023667398</c:v>
                </c:pt>
                <c:pt idx="101">
                  <c:v>17.541923830121402</c:v>
                </c:pt>
                <c:pt idx="102">
                  <c:v>17.9430190029443</c:v>
                </c:pt>
                <c:pt idx="103">
                  <c:v>17.808318105890802</c:v>
                </c:pt>
                <c:pt idx="104">
                  <c:v>17.5552427919278</c:v>
                </c:pt>
                <c:pt idx="105">
                  <c:v>17.289216680883602</c:v>
                </c:pt>
                <c:pt idx="106">
                  <c:v>16.959939514191198</c:v>
                </c:pt>
                <c:pt idx="107">
                  <c:v>16.825605404722999</c:v>
                </c:pt>
                <c:pt idx="108">
                  <c:v>16.659825188607801</c:v>
                </c:pt>
                <c:pt idx="109">
                  <c:v>16.564660215244999</c:v>
                </c:pt>
                <c:pt idx="110">
                  <c:v>16.301638059801299</c:v>
                </c:pt>
                <c:pt idx="111">
                  <c:v>15.984097417128799</c:v>
                </c:pt>
                <c:pt idx="112">
                  <c:v>15.788496340443</c:v>
                </c:pt>
                <c:pt idx="113">
                  <c:v>15.6059798177806</c:v>
                </c:pt>
                <c:pt idx="114">
                  <c:v>15.541053413201601</c:v>
                </c:pt>
                <c:pt idx="115">
                  <c:v>15.6118677971154</c:v>
                </c:pt>
                <c:pt idx="116">
                  <c:v>16.013315187326199</c:v>
                </c:pt>
                <c:pt idx="117">
                  <c:v>16.0969100700013</c:v>
                </c:pt>
                <c:pt idx="118">
                  <c:v>16.127274618881799</c:v>
                </c:pt>
                <c:pt idx="119">
                  <c:v>16.219878070016598</c:v>
                </c:pt>
                <c:pt idx="120">
                  <c:v>16.463607381064001</c:v>
                </c:pt>
                <c:pt idx="121">
                  <c:v>16.723051011998798</c:v>
                </c:pt>
                <c:pt idx="122">
                  <c:v>17.0247254019176</c:v>
                </c:pt>
                <c:pt idx="123">
                  <c:v>16.773546472165499</c:v>
                </c:pt>
                <c:pt idx="124">
                  <c:v>16.6469242789425</c:v>
                </c:pt>
                <c:pt idx="125">
                  <c:v>16.8354569026103</c:v>
                </c:pt>
                <c:pt idx="126">
                  <c:v>16.983435611051</c:v>
                </c:pt>
                <c:pt idx="127">
                  <c:v>16.803759944245201</c:v>
                </c:pt>
                <c:pt idx="128">
                  <c:v>15.9463736746742</c:v>
                </c:pt>
                <c:pt idx="129">
                  <c:v>15.803067882342001</c:v>
                </c:pt>
                <c:pt idx="130">
                  <c:v>15.8160879783202</c:v>
                </c:pt>
                <c:pt idx="131">
                  <c:v>15.798937974014001</c:v>
                </c:pt>
                <c:pt idx="132">
                  <c:v>15.772492118827399</c:v>
                </c:pt>
                <c:pt idx="133">
                  <c:v>15.7743956190265</c:v>
                </c:pt>
                <c:pt idx="134">
                  <c:v>15.8046851224835</c:v>
                </c:pt>
                <c:pt idx="135">
                  <c:v>15.8542407962785</c:v>
                </c:pt>
                <c:pt idx="136">
                  <c:v>16.208316981767901</c:v>
                </c:pt>
                <c:pt idx="137">
                  <c:v>16.5300671839016</c:v>
                </c:pt>
                <c:pt idx="138">
                  <c:v>16.6526559443626</c:v>
                </c:pt>
                <c:pt idx="139">
                  <c:v>16.5465173511088</c:v>
                </c:pt>
                <c:pt idx="140">
                  <c:v>16.2597661849926</c:v>
                </c:pt>
                <c:pt idx="141">
                  <c:v>15.956756311049601</c:v>
                </c:pt>
                <c:pt idx="142">
                  <c:v>15.6029562936109</c:v>
                </c:pt>
                <c:pt idx="143">
                  <c:v>15.249537709083199</c:v>
                </c:pt>
                <c:pt idx="144">
                  <c:v>14.945156739741799</c:v>
                </c:pt>
                <c:pt idx="145">
                  <c:v>14.6613292485101</c:v>
                </c:pt>
                <c:pt idx="146">
                  <c:v>14.3220461396254</c:v>
                </c:pt>
                <c:pt idx="147">
                  <c:v>14.0148739417888</c:v>
                </c:pt>
                <c:pt idx="148">
                  <c:v>13.7394429284161</c:v>
                </c:pt>
                <c:pt idx="149">
                  <c:v>13.4992026731396</c:v>
                </c:pt>
                <c:pt idx="150">
                  <c:v>13.170784120270101</c:v>
                </c:pt>
                <c:pt idx="151">
                  <c:v>13.0652683817625</c:v>
                </c:pt>
                <c:pt idx="152">
                  <c:v>12.9275762514369</c:v>
                </c:pt>
                <c:pt idx="153">
                  <c:v>13.0134232852617</c:v>
                </c:pt>
                <c:pt idx="154">
                  <c:v>13.127414448880099</c:v>
                </c:pt>
                <c:pt idx="155">
                  <c:v>13.089120235134301</c:v>
                </c:pt>
                <c:pt idx="156">
                  <c:v>13.1135657083657</c:v>
                </c:pt>
                <c:pt idx="157">
                  <c:v>13.287479194743501</c:v>
                </c:pt>
                <c:pt idx="158">
                  <c:v>13.3678053700832</c:v>
                </c:pt>
                <c:pt idx="159">
                  <c:v>13.434897482367001</c:v>
                </c:pt>
                <c:pt idx="160">
                  <c:v>13.571129209033</c:v>
                </c:pt>
                <c:pt idx="161">
                  <c:v>13.696629112893801</c:v>
                </c:pt>
                <c:pt idx="162">
                  <c:v>13.8669804262217</c:v>
                </c:pt>
                <c:pt idx="163">
                  <c:v>14.0594910314261</c:v>
                </c:pt>
                <c:pt idx="164">
                  <c:v>14.281710746542499</c:v>
                </c:pt>
                <c:pt idx="165">
                  <c:v>14.433722725537701</c:v>
                </c:pt>
                <c:pt idx="166">
                  <c:v>14.617974676340999</c:v>
                </c:pt>
                <c:pt idx="167">
                  <c:v>14.8135652838157</c:v>
                </c:pt>
                <c:pt idx="168">
                  <c:v>15.1457229862337</c:v>
                </c:pt>
                <c:pt idx="169">
                  <c:v>15.385147856113001</c:v>
                </c:pt>
                <c:pt idx="170">
                  <c:v>15.702746510353901</c:v>
                </c:pt>
                <c:pt idx="171">
                  <c:v>15.6581070426067</c:v>
                </c:pt>
                <c:pt idx="172">
                  <c:v>15.5481553822046</c:v>
                </c:pt>
                <c:pt idx="173">
                  <c:v>15.3330259203001</c:v>
                </c:pt>
                <c:pt idx="174">
                  <c:v>15.0661938083856</c:v>
                </c:pt>
                <c:pt idx="175">
                  <c:v>14.758866948539101</c:v>
                </c:pt>
                <c:pt idx="176">
                  <c:v>14.590373463058899</c:v>
                </c:pt>
                <c:pt idx="177">
                  <c:v>14.390303576568501</c:v>
                </c:pt>
                <c:pt idx="178">
                  <c:v>14.159337933288599</c:v>
                </c:pt>
                <c:pt idx="179">
                  <c:v>13.9401243319704</c:v>
                </c:pt>
                <c:pt idx="180">
                  <c:v>13.5661824389532</c:v>
                </c:pt>
                <c:pt idx="181">
                  <c:v>13.2020142960233</c:v>
                </c:pt>
                <c:pt idx="182">
                  <c:v>13.0409663933129</c:v>
                </c:pt>
                <c:pt idx="183">
                  <c:v>12.863291735414601</c:v>
                </c:pt>
                <c:pt idx="184">
                  <c:v>12.753548472626001</c:v>
                </c:pt>
                <c:pt idx="185">
                  <c:v>12.618128002371099</c:v>
                </c:pt>
                <c:pt idx="186">
                  <c:v>12.4972984116083</c:v>
                </c:pt>
                <c:pt idx="187">
                  <c:v>12.3805286117392</c:v>
                </c:pt>
                <c:pt idx="188">
                  <c:v>12.263902003813399</c:v>
                </c:pt>
                <c:pt idx="189">
                  <c:v>12.143724306811</c:v>
                </c:pt>
                <c:pt idx="190">
                  <c:v>12.0392229517822</c:v>
                </c:pt>
                <c:pt idx="191">
                  <c:v>11.963234904598499</c:v>
                </c:pt>
                <c:pt idx="192">
                  <c:v>11.896223867335801</c:v>
                </c:pt>
                <c:pt idx="193">
                  <c:v>11.8634520820427</c:v>
                </c:pt>
                <c:pt idx="194">
                  <c:v>11.8055309719061</c:v>
                </c:pt>
                <c:pt idx="195">
                  <c:v>11.717284749688901</c:v>
                </c:pt>
                <c:pt idx="196">
                  <c:v>11.6114489232853</c:v>
                </c:pt>
                <c:pt idx="197">
                  <c:v>11.5187945770629</c:v>
                </c:pt>
                <c:pt idx="198">
                  <c:v>11.4763330302667</c:v>
                </c:pt>
                <c:pt idx="199">
                  <c:v>11.471293937718899</c:v>
                </c:pt>
                <c:pt idx="200">
                  <c:v>11.4501816688367</c:v>
                </c:pt>
                <c:pt idx="201">
                  <c:v>11.706308816363499</c:v>
                </c:pt>
                <c:pt idx="202">
                  <c:v>11.952597442908701</c:v>
                </c:pt>
                <c:pt idx="203">
                  <c:v>12.192676929890901</c:v>
                </c:pt>
                <c:pt idx="204">
                  <c:v>12.3838867455546</c:v>
                </c:pt>
                <c:pt idx="205">
                  <c:v>12.555295278248201</c:v>
                </c:pt>
                <c:pt idx="206">
                  <c:v>12.7461678407349</c:v>
                </c:pt>
                <c:pt idx="207">
                  <c:v>12.910421252506399</c:v>
                </c:pt>
                <c:pt idx="208">
                  <c:v>12.961611694642</c:v>
                </c:pt>
                <c:pt idx="209">
                  <c:v>13.017902586081901</c:v>
                </c:pt>
                <c:pt idx="210">
                  <c:v>13.046510861166301</c:v>
                </c:pt>
                <c:pt idx="211">
                  <c:v>13.134718259694401</c:v>
                </c:pt>
                <c:pt idx="212">
                  <c:v>13.166445251072901</c:v>
                </c:pt>
                <c:pt idx="213">
                  <c:v>13.171149243585401</c:v>
                </c:pt>
                <c:pt idx="214">
                  <c:v>13.153622802373301</c:v>
                </c:pt>
                <c:pt idx="215">
                  <c:v>13.221432053728099</c:v>
                </c:pt>
                <c:pt idx="216">
                  <c:v>13.1581656279496</c:v>
                </c:pt>
                <c:pt idx="217">
                  <c:v>13.132679751018999</c:v>
                </c:pt>
                <c:pt idx="218">
                  <c:v>13.1508936992076</c:v>
                </c:pt>
                <c:pt idx="219">
                  <c:v>13.1111002984591</c:v>
                </c:pt>
                <c:pt idx="220">
                  <c:v>12.9971974468361</c:v>
                </c:pt>
                <c:pt idx="221">
                  <c:v>12.726139966444</c:v>
                </c:pt>
                <c:pt idx="222">
                  <c:v>12.751669840020901</c:v>
                </c:pt>
                <c:pt idx="223">
                  <c:v>12.896248451021499</c:v>
                </c:pt>
                <c:pt idx="224">
                  <c:v>13.0038037144655</c:v>
                </c:pt>
                <c:pt idx="225">
                  <c:v>13.1592363806057</c:v>
                </c:pt>
                <c:pt idx="226">
                  <c:v>13.314817285330999</c:v>
                </c:pt>
                <c:pt idx="227">
                  <c:v>13.4894647100579</c:v>
                </c:pt>
                <c:pt idx="228">
                  <c:v>13.5821341517549</c:v>
                </c:pt>
                <c:pt idx="229">
                  <c:v>13.704871389641401</c:v>
                </c:pt>
                <c:pt idx="230">
                  <c:v>13.7503892099888</c:v>
                </c:pt>
                <c:pt idx="231">
                  <c:v>13.8140390134431</c:v>
                </c:pt>
                <c:pt idx="232">
                  <c:v>13.862154401555101</c:v>
                </c:pt>
                <c:pt idx="233">
                  <c:v>13.9114630282502</c:v>
                </c:pt>
                <c:pt idx="234">
                  <c:v>13.9546069893509</c:v>
                </c:pt>
                <c:pt idx="235">
                  <c:v>13.9033025485369</c:v>
                </c:pt>
                <c:pt idx="236">
                  <c:v>13.6736775043258</c:v>
                </c:pt>
                <c:pt idx="237">
                  <c:v>13.5053991757649</c:v>
                </c:pt>
                <c:pt idx="238">
                  <c:v>13.350484308533799</c:v>
                </c:pt>
                <c:pt idx="239">
                  <c:v>13.196020300610201</c:v>
                </c:pt>
                <c:pt idx="240">
                  <c:v>12.954663837007301</c:v>
                </c:pt>
                <c:pt idx="241">
                  <c:v>12.713713367656</c:v>
                </c:pt>
                <c:pt idx="242">
                  <c:v>12.4493279909133</c:v>
                </c:pt>
                <c:pt idx="243">
                  <c:v>12.200542235680199</c:v>
                </c:pt>
                <c:pt idx="244">
                  <c:v>11.9838837765158</c:v>
                </c:pt>
                <c:pt idx="245">
                  <c:v>11.798492039043801</c:v>
                </c:pt>
                <c:pt idx="246">
                  <c:v>11.6095493527088</c:v>
                </c:pt>
                <c:pt idx="247">
                  <c:v>11.410168628818001</c:v>
                </c:pt>
                <c:pt idx="248">
                  <c:v>11.2583747724277</c:v>
                </c:pt>
                <c:pt idx="249">
                  <c:v>11.089127465131501</c:v>
                </c:pt>
                <c:pt idx="250">
                  <c:v>10.941505728093199</c:v>
                </c:pt>
                <c:pt idx="251">
                  <c:v>10.8401299370635</c:v>
                </c:pt>
                <c:pt idx="252">
                  <c:v>10.7427548888052</c:v>
                </c:pt>
                <c:pt idx="253">
                  <c:v>10.695351390304101</c:v>
                </c:pt>
                <c:pt idx="254">
                  <c:v>10.700634695298699</c:v>
                </c:pt>
                <c:pt idx="255">
                  <c:v>10.7346811346449</c:v>
                </c:pt>
                <c:pt idx="256">
                  <c:v>10.6935525403632</c:v>
                </c:pt>
                <c:pt idx="257">
                  <c:v>10.6964531270996</c:v>
                </c:pt>
                <c:pt idx="258">
                  <c:v>10.697223723786299</c:v>
                </c:pt>
                <c:pt idx="259">
                  <c:v>10.7046939415753</c:v>
                </c:pt>
                <c:pt idx="260">
                  <c:v>10.8307740603717</c:v>
                </c:pt>
                <c:pt idx="261">
                  <c:v>11.156939087948301</c:v>
                </c:pt>
                <c:pt idx="262">
                  <c:v>11.4648394546427</c:v>
                </c:pt>
                <c:pt idx="263">
                  <c:v>11.7630012087462</c:v>
                </c:pt>
                <c:pt idx="264">
                  <c:v>12.084301451004499</c:v>
                </c:pt>
                <c:pt idx="265">
                  <c:v>12.1739225279893</c:v>
                </c:pt>
                <c:pt idx="266">
                  <c:v>12.2818724113034</c:v>
                </c:pt>
                <c:pt idx="267">
                  <c:v>12.3098968811627</c:v>
                </c:pt>
                <c:pt idx="268">
                  <c:v>12.3325963054561</c:v>
                </c:pt>
                <c:pt idx="269">
                  <c:v>12.25415052898</c:v>
                </c:pt>
                <c:pt idx="270">
                  <c:v>12.148371050499501</c:v>
                </c:pt>
                <c:pt idx="271">
                  <c:v>12.0554361800934</c:v>
                </c:pt>
                <c:pt idx="272">
                  <c:v>11.8478211797332</c:v>
                </c:pt>
                <c:pt idx="273">
                  <c:v>11.594971313259</c:v>
                </c:pt>
                <c:pt idx="274">
                  <c:v>11.3216197112234</c:v>
                </c:pt>
                <c:pt idx="275">
                  <c:v>11.158261617023699</c:v>
                </c:pt>
                <c:pt idx="276">
                  <c:v>11.2710661488422</c:v>
                </c:pt>
                <c:pt idx="277">
                  <c:v>11.4370174547396</c:v>
                </c:pt>
                <c:pt idx="278">
                  <c:v>11.642129371913001</c:v>
                </c:pt>
                <c:pt idx="279">
                  <c:v>11.762222995329401</c:v>
                </c:pt>
                <c:pt idx="280">
                  <c:v>11.871988538243</c:v>
                </c:pt>
                <c:pt idx="281">
                  <c:v>11.972938421629101</c:v>
                </c:pt>
                <c:pt idx="282">
                  <c:v>12.1453819426085</c:v>
                </c:pt>
                <c:pt idx="283">
                  <c:v>12.373047391607701</c:v>
                </c:pt>
                <c:pt idx="284">
                  <c:v>12.6625814381135</c:v>
                </c:pt>
                <c:pt idx="285">
                  <c:v>12.713670327529099</c:v>
                </c:pt>
                <c:pt idx="286">
                  <c:v>12.870592783032199</c:v>
                </c:pt>
                <c:pt idx="287">
                  <c:v>13.0940255423225</c:v>
                </c:pt>
                <c:pt idx="288">
                  <c:v>13.3762296983643</c:v>
                </c:pt>
                <c:pt idx="289">
                  <c:v>13.634523283344899</c:v>
                </c:pt>
                <c:pt idx="290">
                  <c:v>13.8394734417327</c:v>
                </c:pt>
                <c:pt idx="291">
                  <c:v>14.1165592580014</c:v>
                </c:pt>
                <c:pt idx="292">
                  <c:v>14.453826317817599</c:v>
                </c:pt>
                <c:pt idx="293">
                  <c:v>14.7719661030794</c:v>
                </c:pt>
                <c:pt idx="294">
                  <c:v>15.0584832176307</c:v>
                </c:pt>
                <c:pt idx="295">
                  <c:v>15.4475880329577</c:v>
                </c:pt>
                <c:pt idx="296">
                  <c:v>15.8858395380117</c:v>
                </c:pt>
                <c:pt idx="297">
                  <c:v>16.380303929264102</c:v>
                </c:pt>
                <c:pt idx="298">
                  <c:v>16.704870046962998</c:v>
                </c:pt>
                <c:pt idx="299">
                  <c:v>16.983509987333001</c:v>
                </c:pt>
                <c:pt idx="300">
                  <c:v>17.313318378636701</c:v>
                </c:pt>
                <c:pt idx="301">
                  <c:v>17.304199053914399</c:v>
                </c:pt>
                <c:pt idx="302">
                  <c:v>17.276195173626402</c:v>
                </c:pt>
                <c:pt idx="303">
                  <c:v>17.3265598558337</c:v>
                </c:pt>
                <c:pt idx="304">
                  <c:v>17.369315867745399</c:v>
                </c:pt>
                <c:pt idx="305">
                  <c:v>17.3387132224642</c:v>
                </c:pt>
                <c:pt idx="306">
                  <c:v>17.341898176941701</c:v>
                </c:pt>
                <c:pt idx="307">
                  <c:v>17.220718382226199</c:v>
                </c:pt>
                <c:pt idx="308">
                  <c:v>17.084886291101199</c:v>
                </c:pt>
                <c:pt idx="309">
                  <c:v>16.993825173549499</c:v>
                </c:pt>
                <c:pt idx="310">
                  <c:v>16.883418211644599</c:v>
                </c:pt>
                <c:pt idx="311">
                  <c:v>16.772883133482399</c:v>
                </c:pt>
                <c:pt idx="312">
                  <c:v>16.642784081709902</c:v>
                </c:pt>
                <c:pt idx="313">
                  <c:v>16.496411858826701</c:v>
                </c:pt>
                <c:pt idx="314">
                  <c:v>16.387503822017798</c:v>
                </c:pt>
                <c:pt idx="315">
                  <c:v>16.3122404939757</c:v>
                </c:pt>
                <c:pt idx="316">
                  <c:v>16.209842247714199</c:v>
                </c:pt>
                <c:pt idx="317">
                  <c:v>16.218716204726501</c:v>
                </c:pt>
                <c:pt idx="318">
                  <c:v>16.164553797136499</c:v>
                </c:pt>
                <c:pt idx="319">
                  <c:v>16.149800865240898</c:v>
                </c:pt>
                <c:pt idx="320">
                  <c:v>16.1986159828488</c:v>
                </c:pt>
                <c:pt idx="321">
                  <c:v>16.232653587011701</c:v>
                </c:pt>
                <c:pt idx="322">
                  <c:v>16.2791227858336</c:v>
                </c:pt>
                <c:pt idx="323">
                  <c:v>16.282872938652599</c:v>
                </c:pt>
                <c:pt idx="324">
                  <c:v>16.266634015631801</c:v>
                </c:pt>
                <c:pt idx="325">
                  <c:v>16.2300922113475</c:v>
                </c:pt>
                <c:pt idx="326">
                  <c:v>16.2665556374712</c:v>
                </c:pt>
                <c:pt idx="327">
                  <c:v>16.335615700015101</c:v>
                </c:pt>
                <c:pt idx="328">
                  <c:v>16.407541594847999</c:v>
                </c:pt>
                <c:pt idx="329">
                  <c:v>16.060281855254999</c:v>
                </c:pt>
                <c:pt idx="330">
                  <c:v>15.748743441693399</c:v>
                </c:pt>
                <c:pt idx="331">
                  <c:v>15.5419240625653</c:v>
                </c:pt>
                <c:pt idx="332">
                  <c:v>15.316803176266699</c:v>
                </c:pt>
                <c:pt idx="333">
                  <c:v>15.081715413434001</c:v>
                </c:pt>
                <c:pt idx="334">
                  <c:v>14.773068825635301</c:v>
                </c:pt>
                <c:pt idx="335">
                  <c:v>14.5029335386368</c:v>
                </c:pt>
                <c:pt idx="336">
                  <c:v>14.303413514502999</c:v>
                </c:pt>
                <c:pt idx="337">
                  <c:v>14.164352847878201</c:v>
                </c:pt>
                <c:pt idx="338">
                  <c:v>14.027504535341301</c:v>
                </c:pt>
                <c:pt idx="339">
                  <c:v>13.900579629575001</c:v>
                </c:pt>
                <c:pt idx="340">
                  <c:v>13.619357769698301</c:v>
                </c:pt>
                <c:pt idx="341">
                  <c:v>13.3647337069856</c:v>
                </c:pt>
                <c:pt idx="342">
                  <c:v>13.2445991346992</c:v>
                </c:pt>
                <c:pt idx="343">
                  <c:v>13.0865219748335</c:v>
                </c:pt>
                <c:pt idx="344">
                  <c:v>12.8859723112141</c:v>
                </c:pt>
                <c:pt idx="345">
                  <c:v>12.7081488409597</c:v>
                </c:pt>
                <c:pt idx="346">
                  <c:v>12.566138272614401</c:v>
                </c:pt>
                <c:pt idx="347">
                  <c:v>12.403388391133801</c:v>
                </c:pt>
                <c:pt idx="348">
                  <c:v>12.354044423755401</c:v>
                </c:pt>
                <c:pt idx="349">
                  <c:v>12.3103837533502</c:v>
                </c:pt>
                <c:pt idx="350">
                  <c:v>12.2816034794674</c:v>
                </c:pt>
                <c:pt idx="351">
                  <c:v>12.1293630370605</c:v>
                </c:pt>
                <c:pt idx="352">
                  <c:v>11.9876875423335</c:v>
                </c:pt>
                <c:pt idx="353">
                  <c:v>11.807301902578899</c:v>
                </c:pt>
                <c:pt idx="354">
                  <c:v>11.628919358518999</c:v>
                </c:pt>
                <c:pt idx="355">
                  <c:v>11.469838219407301</c:v>
                </c:pt>
                <c:pt idx="356">
                  <c:v>11.3135292075315</c:v>
                </c:pt>
                <c:pt idx="357">
                  <c:v>11.221270510987701</c:v>
                </c:pt>
                <c:pt idx="358">
                  <c:v>11.282928756697901</c:v>
                </c:pt>
                <c:pt idx="359">
                  <c:v>11.176607761850001</c:v>
                </c:pt>
                <c:pt idx="360">
                  <c:v>11.083925150612799</c:v>
                </c:pt>
                <c:pt idx="361">
                  <c:v>10.996092535336301</c:v>
                </c:pt>
                <c:pt idx="362">
                  <c:v>10.9500335890774</c:v>
                </c:pt>
                <c:pt idx="363">
                  <c:v>10.907222370811899</c:v>
                </c:pt>
                <c:pt idx="364">
                  <c:v>10.8468684933378</c:v>
                </c:pt>
                <c:pt idx="365">
                  <c:v>10.796427126185099</c:v>
                </c:pt>
                <c:pt idx="366">
                  <c:v>10.754341901067599</c:v>
                </c:pt>
                <c:pt idx="367">
                  <c:v>10.7486821463807</c:v>
                </c:pt>
                <c:pt idx="368">
                  <c:v>10.640680604613101</c:v>
                </c:pt>
                <c:pt idx="369">
                  <c:v>10.5910224341117</c:v>
                </c:pt>
                <c:pt idx="370">
                  <c:v>10.6192655508419</c:v>
                </c:pt>
                <c:pt idx="371">
                  <c:v>10.523838033800001</c:v>
                </c:pt>
                <c:pt idx="372">
                  <c:v>10.460465774784</c:v>
                </c:pt>
                <c:pt idx="373">
                  <c:v>10.464548223210199</c:v>
                </c:pt>
                <c:pt idx="374">
                  <c:v>10.4856195126697</c:v>
                </c:pt>
                <c:pt idx="375">
                  <c:v>10.5247138756583</c:v>
                </c:pt>
                <c:pt idx="376">
                  <c:v>10.6058775770606</c:v>
                </c:pt>
                <c:pt idx="377">
                  <c:v>10.5829094226542</c:v>
                </c:pt>
                <c:pt idx="378">
                  <c:v>10.561783787181801</c:v>
                </c:pt>
                <c:pt idx="379">
                  <c:v>10.5621219496053</c:v>
                </c:pt>
                <c:pt idx="380">
                  <c:v>10.4416444154228</c:v>
                </c:pt>
                <c:pt idx="381">
                  <c:v>10.3441784747229</c:v>
                </c:pt>
                <c:pt idx="382">
                  <c:v>10.350841180583799</c:v>
                </c:pt>
                <c:pt idx="383">
                  <c:v>10.451965547597201</c:v>
                </c:pt>
                <c:pt idx="384">
                  <c:v>10.5604206759192</c:v>
                </c:pt>
                <c:pt idx="385">
                  <c:v>10.671534328344499</c:v>
                </c:pt>
                <c:pt idx="386">
                  <c:v>10.6033091581146</c:v>
                </c:pt>
                <c:pt idx="387">
                  <c:v>10.561494427330301</c:v>
                </c:pt>
                <c:pt idx="388">
                  <c:v>10.520089629153899</c:v>
                </c:pt>
                <c:pt idx="389">
                  <c:v>10.490070923052</c:v>
                </c:pt>
                <c:pt idx="390">
                  <c:v>10.5441863821948</c:v>
                </c:pt>
                <c:pt idx="391">
                  <c:v>10.6169606446734</c:v>
                </c:pt>
                <c:pt idx="392">
                  <c:v>10.6723041167752</c:v>
                </c:pt>
                <c:pt idx="393">
                  <c:v>10.657206194565299</c:v>
                </c:pt>
                <c:pt idx="394">
                  <c:v>10.5817397251193</c:v>
                </c:pt>
                <c:pt idx="395">
                  <c:v>10.504153585444801</c:v>
                </c:pt>
                <c:pt idx="396">
                  <c:v>10.4372072983065</c:v>
                </c:pt>
                <c:pt idx="397">
                  <c:v>10.3797725271079</c:v>
                </c:pt>
                <c:pt idx="398">
                  <c:v>10.3253901518364</c:v>
                </c:pt>
                <c:pt idx="399">
                  <c:v>10.2289766184978</c:v>
                </c:pt>
                <c:pt idx="400">
                  <c:v>10.211499993684701</c:v>
                </c:pt>
                <c:pt idx="401">
                  <c:v>10.1550998180001</c:v>
                </c:pt>
                <c:pt idx="402">
                  <c:v>10.107835452981201</c:v>
                </c:pt>
                <c:pt idx="403">
                  <c:v>10.049483063688699</c:v>
                </c:pt>
                <c:pt idx="404">
                  <c:v>9.9917094429185696</c:v>
                </c:pt>
                <c:pt idx="405">
                  <c:v>9.9376583007863299</c:v>
                </c:pt>
                <c:pt idx="406">
                  <c:v>9.8910703780616505</c:v>
                </c:pt>
                <c:pt idx="407">
                  <c:v>9.8721931845258606</c:v>
                </c:pt>
                <c:pt idx="408">
                  <c:v>9.8600157572117801</c:v>
                </c:pt>
                <c:pt idx="409">
                  <c:v>9.8545694228224807</c:v>
                </c:pt>
                <c:pt idx="410">
                  <c:v>9.8493552271690898</c:v>
                </c:pt>
                <c:pt idx="411">
                  <c:v>9.84501411147067</c:v>
                </c:pt>
                <c:pt idx="412">
                  <c:v>9.8432099342553894</c:v>
                </c:pt>
                <c:pt idx="413">
                  <c:v>9.8632926462483308</c:v>
                </c:pt>
                <c:pt idx="414">
                  <c:v>9.8650311052195097</c:v>
                </c:pt>
                <c:pt idx="415">
                  <c:v>9.8537137227153799</c:v>
                </c:pt>
                <c:pt idx="416">
                  <c:v>9.8465438496729796</c:v>
                </c:pt>
                <c:pt idx="417">
                  <c:v>9.8445640141403192</c:v>
                </c:pt>
                <c:pt idx="418">
                  <c:v>9.8426708722700091</c:v>
                </c:pt>
                <c:pt idx="419">
                  <c:v>9.8384957264441404</c:v>
                </c:pt>
                <c:pt idx="420">
                  <c:v>9.8342271160140005</c:v>
                </c:pt>
                <c:pt idx="421">
                  <c:v>9.8143607940700992</c:v>
                </c:pt>
                <c:pt idx="422">
                  <c:v>9.8201353289904905</c:v>
                </c:pt>
                <c:pt idx="423">
                  <c:v>9.8310862432907005</c:v>
                </c:pt>
                <c:pt idx="424">
                  <c:v>9.8136887336000491</c:v>
                </c:pt>
                <c:pt idx="425">
                  <c:v>9.7911186615963697</c:v>
                </c:pt>
                <c:pt idx="426">
                  <c:v>9.79078195700008</c:v>
                </c:pt>
                <c:pt idx="427">
                  <c:v>9.83927492764691</c:v>
                </c:pt>
                <c:pt idx="428">
                  <c:v>9.9937914764928006</c:v>
                </c:pt>
                <c:pt idx="429">
                  <c:v>10.0349507013887</c:v>
                </c:pt>
                <c:pt idx="430">
                  <c:v>10.075621337107499</c:v>
                </c:pt>
                <c:pt idx="431">
                  <c:v>10.183709386134201</c:v>
                </c:pt>
                <c:pt idx="432">
                  <c:v>10.2956038385274</c:v>
                </c:pt>
                <c:pt idx="433">
                  <c:v>10.412639710307101</c:v>
                </c:pt>
                <c:pt idx="434">
                  <c:v>10.3886925377974</c:v>
                </c:pt>
                <c:pt idx="435">
                  <c:v>10.3472947026754</c:v>
                </c:pt>
                <c:pt idx="436">
                  <c:v>10.265567202552599</c:v>
                </c:pt>
                <c:pt idx="437">
                  <c:v>10.182635797512001</c:v>
                </c:pt>
                <c:pt idx="438">
                  <c:v>10.1003119971438</c:v>
                </c:pt>
                <c:pt idx="439">
                  <c:v>10.016516162877201</c:v>
                </c:pt>
                <c:pt idx="440">
                  <c:v>9.8824702186511608</c:v>
                </c:pt>
                <c:pt idx="441">
                  <c:v>9.7589117167848993</c:v>
                </c:pt>
                <c:pt idx="442">
                  <c:v>9.6355686270982801</c:v>
                </c:pt>
                <c:pt idx="443">
                  <c:v>9.5165447634429494</c:v>
                </c:pt>
                <c:pt idx="444">
                  <c:v>9.3980735964057605</c:v>
                </c:pt>
                <c:pt idx="445">
                  <c:v>9.2969375789266309</c:v>
                </c:pt>
                <c:pt idx="446">
                  <c:v>9.20353751617413</c:v>
                </c:pt>
                <c:pt idx="447">
                  <c:v>9.0946986254950204</c:v>
                </c:pt>
                <c:pt idx="448">
                  <c:v>9.0099617616449894</c:v>
                </c:pt>
                <c:pt idx="449">
                  <c:v>8.9134819843604092</c:v>
                </c:pt>
                <c:pt idx="450">
                  <c:v>8.8772856690717497</c:v>
                </c:pt>
                <c:pt idx="451">
                  <c:v>8.8107376218820299</c:v>
                </c:pt>
                <c:pt idx="452">
                  <c:v>8.7497460062481007</c:v>
                </c:pt>
                <c:pt idx="453">
                  <c:v>8.7057975574520796</c:v>
                </c:pt>
                <c:pt idx="454">
                  <c:v>8.6744755255276704</c:v>
                </c:pt>
                <c:pt idx="455">
                  <c:v>8.6414021306518407</c:v>
                </c:pt>
                <c:pt idx="456">
                  <c:v>8.6313809532916803</c:v>
                </c:pt>
                <c:pt idx="457">
                  <c:v>8.6691936426312299</c:v>
                </c:pt>
                <c:pt idx="458">
                  <c:v>8.7311714528622506</c:v>
                </c:pt>
                <c:pt idx="459">
                  <c:v>8.7365715250268607</c:v>
                </c:pt>
                <c:pt idx="460">
                  <c:v>8.7565961883903896</c:v>
                </c:pt>
                <c:pt idx="461">
                  <c:v>8.7750778700163998</c:v>
                </c:pt>
                <c:pt idx="462">
                  <c:v>8.8191910599999108</c:v>
                </c:pt>
                <c:pt idx="463">
                  <c:v>8.8552033815234594</c:v>
                </c:pt>
                <c:pt idx="464">
                  <c:v>8.9014917851836906</c:v>
                </c:pt>
                <c:pt idx="465">
                  <c:v>8.9489584683495593</c:v>
                </c:pt>
                <c:pt idx="466">
                  <c:v>9.0728500169381991</c:v>
                </c:pt>
                <c:pt idx="467">
                  <c:v>9.2309779647975301</c:v>
                </c:pt>
                <c:pt idx="468">
                  <c:v>9.3863782060706207</c:v>
                </c:pt>
                <c:pt idx="469">
                  <c:v>9.3771502742020694</c:v>
                </c:pt>
                <c:pt idx="470">
                  <c:v>9.3932481638320606</c:v>
                </c:pt>
                <c:pt idx="471">
                  <c:v>9.5004644099971198</c:v>
                </c:pt>
                <c:pt idx="472">
                  <c:v>9.58453077151459</c:v>
                </c:pt>
                <c:pt idx="473">
                  <c:v>9.6935031678508707</c:v>
                </c:pt>
                <c:pt idx="474">
                  <c:v>9.7880168331390696</c:v>
                </c:pt>
                <c:pt idx="475">
                  <c:v>9.8353155406296597</c:v>
                </c:pt>
                <c:pt idx="476">
                  <c:v>9.9366217335717106</c:v>
                </c:pt>
                <c:pt idx="477">
                  <c:v>10.024726521938099</c:v>
                </c:pt>
                <c:pt idx="478">
                  <c:v>10.1610215800186</c:v>
                </c:pt>
                <c:pt idx="479">
                  <c:v>10.296569476739901</c:v>
                </c:pt>
                <c:pt idx="480">
                  <c:v>10.4332897031731</c:v>
                </c:pt>
                <c:pt idx="481">
                  <c:v>10.565499168882701</c:v>
                </c:pt>
                <c:pt idx="482">
                  <c:v>10.713049206544101</c:v>
                </c:pt>
                <c:pt idx="483">
                  <c:v>10.7833191537243</c:v>
                </c:pt>
                <c:pt idx="484">
                  <c:v>10.846871413194201</c:v>
                </c:pt>
                <c:pt idx="485">
                  <c:v>10.9156870493351</c:v>
                </c:pt>
                <c:pt idx="486">
                  <c:v>11.0129834391572</c:v>
                </c:pt>
                <c:pt idx="487">
                  <c:v>11.0963388019906</c:v>
                </c:pt>
                <c:pt idx="488">
                  <c:v>11.231900392161</c:v>
                </c:pt>
                <c:pt idx="489">
                  <c:v>11.345928353821099</c:v>
                </c:pt>
                <c:pt idx="490">
                  <c:v>11.482927489802501</c:v>
                </c:pt>
                <c:pt idx="491">
                  <c:v>11.4783381798152</c:v>
                </c:pt>
                <c:pt idx="492">
                  <c:v>11.516776538490699</c:v>
                </c:pt>
                <c:pt idx="493">
                  <c:v>11.5628769491451</c:v>
                </c:pt>
                <c:pt idx="494">
                  <c:v>11.6119647510557</c:v>
                </c:pt>
                <c:pt idx="495">
                  <c:v>11.658757386012301</c:v>
                </c:pt>
                <c:pt idx="496">
                  <c:v>11.712059800206401</c:v>
                </c:pt>
                <c:pt idx="497">
                  <c:v>11.588202334813101</c:v>
                </c:pt>
                <c:pt idx="498">
                  <c:v>11.466259771196</c:v>
                </c:pt>
                <c:pt idx="499">
                  <c:v>11.345072150900901</c:v>
                </c:pt>
                <c:pt idx="500">
                  <c:v>11.238585816754499</c:v>
                </c:pt>
                <c:pt idx="501">
                  <c:v>11.212678871911599</c:v>
                </c:pt>
                <c:pt idx="502">
                  <c:v>11.1784536937687</c:v>
                </c:pt>
                <c:pt idx="503">
                  <c:v>11.1544651897375</c:v>
                </c:pt>
                <c:pt idx="504">
                  <c:v>11.151040000574</c:v>
                </c:pt>
                <c:pt idx="505">
                  <c:v>11.1505761632159</c:v>
                </c:pt>
                <c:pt idx="506">
                  <c:v>11.158849255013701</c:v>
                </c:pt>
                <c:pt idx="507">
                  <c:v>11.0506824504006</c:v>
                </c:pt>
                <c:pt idx="508">
                  <c:v>10.949612437784401</c:v>
                </c:pt>
                <c:pt idx="509">
                  <c:v>10.858568216975801</c:v>
                </c:pt>
                <c:pt idx="510">
                  <c:v>10.7590332476548</c:v>
                </c:pt>
                <c:pt idx="511">
                  <c:v>10.664352648449301</c:v>
                </c:pt>
                <c:pt idx="512">
                  <c:v>10.5744346197379</c:v>
                </c:pt>
                <c:pt idx="513">
                  <c:v>10.490473906121199</c:v>
                </c:pt>
                <c:pt idx="514">
                  <c:v>10.397876010483399</c:v>
                </c:pt>
                <c:pt idx="515">
                  <c:v>10.3159547136224</c:v>
                </c:pt>
                <c:pt idx="516">
                  <c:v>10.217307064111001</c:v>
                </c:pt>
                <c:pt idx="517">
                  <c:v>10.1399198203659</c:v>
                </c:pt>
                <c:pt idx="518">
                  <c:v>10.0639959913014</c:v>
                </c:pt>
                <c:pt idx="519">
                  <c:v>10.0099944407287</c:v>
                </c:pt>
                <c:pt idx="520">
                  <c:v>9.9255559654615002</c:v>
                </c:pt>
                <c:pt idx="521">
                  <c:v>9.84241508094685</c:v>
                </c:pt>
                <c:pt idx="522">
                  <c:v>9.7668619118820708</c:v>
                </c:pt>
                <c:pt idx="523">
                  <c:v>9.6974883642149301</c:v>
                </c:pt>
                <c:pt idx="524">
                  <c:v>9.6362953274934</c:v>
                </c:pt>
                <c:pt idx="525">
                  <c:v>9.5769832271625503</c:v>
                </c:pt>
                <c:pt idx="526">
                  <c:v>9.5274883285746395</c:v>
                </c:pt>
                <c:pt idx="527">
                  <c:v>9.5679409034380303</c:v>
                </c:pt>
                <c:pt idx="528">
                  <c:v>9.6263342384226291</c:v>
                </c:pt>
                <c:pt idx="529">
                  <c:v>9.6300004797768004</c:v>
                </c:pt>
                <c:pt idx="530">
                  <c:v>9.5905136430798397</c:v>
                </c:pt>
                <c:pt idx="531">
                  <c:v>9.5626651260876994</c:v>
                </c:pt>
                <c:pt idx="532">
                  <c:v>9.5227241411049892</c:v>
                </c:pt>
                <c:pt idx="533">
                  <c:v>9.4706163278061695</c:v>
                </c:pt>
                <c:pt idx="534">
                  <c:v>9.3950721765392</c:v>
                </c:pt>
                <c:pt idx="535">
                  <c:v>9.3234593249413802</c:v>
                </c:pt>
                <c:pt idx="536">
                  <c:v>9.2727555514916098</c:v>
                </c:pt>
                <c:pt idx="537">
                  <c:v>9.2232055884035802</c:v>
                </c:pt>
                <c:pt idx="538">
                  <c:v>9.1480010840384001</c:v>
                </c:pt>
                <c:pt idx="539">
                  <c:v>9.0744670688865305</c:v>
                </c:pt>
                <c:pt idx="540">
                  <c:v>8.8865358290616392</c:v>
                </c:pt>
                <c:pt idx="541">
                  <c:v>8.7702114835290192</c:v>
                </c:pt>
                <c:pt idx="542">
                  <c:v>8.63919532092509</c:v>
                </c:pt>
                <c:pt idx="543">
                  <c:v>8.5524039004182395</c:v>
                </c:pt>
                <c:pt idx="544">
                  <c:v>8.5371358647904607</c:v>
                </c:pt>
                <c:pt idx="545">
                  <c:v>8.5463849700698304</c:v>
                </c:pt>
                <c:pt idx="546">
                  <c:v>8.5610157939895899</c:v>
                </c:pt>
                <c:pt idx="547">
                  <c:v>8.5743261168645297</c:v>
                </c:pt>
                <c:pt idx="548">
                  <c:v>8.5862402060249092</c:v>
                </c:pt>
                <c:pt idx="549">
                  <c:v>8.60880824125422</c:v>
                </c:pt>
                <c:pt idx="550">
                  <c:v>8.6497559163464608</c:v>
                </c:pt>
                <c:pt idx="551">
                  <c:v>8.5891872764066495</c:v>
                </c:pt>
                <c:pt idx="552">
                  <c:v>8.5136600473091502</c:v>
                </c:pt>
                <c:pt idx="553">
                  <c:v>8.4801425678800406</c:v>
                </c:pt>
                <c:pt idx="554">
                  <c:v>8.4835031802727698</c:v>
                </c:pt>
                <c:pt idx="555">
                  <c:v>8.4987617001967593</c:v>
                </c:pt>
                <c:pt idx="556">
                  <c:v>8.5056511143376703</c:v>
                </c:pt>
                <c:pt idx="557">
                  <c:v>8.4804084679788794</c:v>
                </c:pt>
                <c:pt idx="558">
                  <c:v>8.46076588277929</c:v>
                </c:pt>
                <c:pt idx="559">
                  <c:v>8.4435169133502797</c:v>
                </c:pt>
                <c:pt idx="560">
                  <c:v>8.4563425398036607</c:v>
                </c:pt>
                <c:pt idx="561">
                  <c:v>8.4547521826135394</c:v>
                </c:pt>
                <c:pt idx="562">
                  <c:v>8.4352025424056194</c:v>
                </c:pt>
                <c:pt idx="563">
                  <c:v>8.4244261134426406</c:v>
                </c:pt>
                <c:pt idx="564">
                  <c:v>8.3822222474524199</c:v>
                </c:pt>
                <c:pt idx="565">
                  <c:v>8.3012496677858998</c:v>
                </c:pt>
                <c:pt idx="566">
                  <c:v>8.2023686531050597</c:v>
                </c:pt>
                <c:pt idx="567">
                  <c:v>8.1063698683772305</c:v>
                </c:pt>
                <c:pt idx="568">
                  <c:v>8.0155484078502592</c:v>
                </c:pt>
                <c:pt idx="569">
                  <c:v>7.9207384473123801</c:v>
                </c:pt>
                <c:pt idx="570">
                  <c:v>7.8139612805896101</c:v>
                </c:pt>
                <c:pt idx="571">
                  <c:v>7.73756890648911</c:v>
                </c:pt>
                <c:pt idx="572">
                  <c:v>7.6518671681940598</c:v>
                </c:pt>
                <c:pt idx="573">
                  <c:v>7.5706426759219498</c:v>
                </c:pt>
                <c:pt idx="574">
                  <c:v>7.5054689385179199</c:v>
                </c:pt>
                <c:pt idx="575">
                  <c:v>7.41002122258858</c:v>
                </c:pt>
                <c:pt idx="576">
                  <c:v>7.3119931525927901</c:v>
                </c:pt>
                <c:pt idx="577">
                  <c:v>7.2338416650857704</c:v>
                </c:pt>
                <c:pt idx="578">
                  <c:v>7.16495811102586</c:v>
                </c:pt>
                <c:pt idx="579">
                  <c:v>7.1104026179950504</c:v>
                </c:pt>
                <c:pt idx="580">
                  <c:v>7.0569612507964097</c:v>
                </c:pt>
                <c:pt idx="581">
                  <c:v>6.99675936628398</c:v>
                </c:pt>
                <c:pt idx="582">
                  <c:v>6.9459407464249896</c:v>
                </c:pt>
                <c:pt idx="583">
                  <c:v>6.8976456237938901</c:v>
                </c:pt>
                <c:pt idx="584">
                  <c:v>6.9584967983684498</c:v>
                </c:pt>
                <c:pt idx="585">
                  <c:v>6.9791484785200204</c:v>
                </c:pt>
                <c:pt idx="586">
                  <c:v>6.9964823818713899</c:v>
                </c:pt>
                <c:pt idx="587">
                  <c:v>7.0000424704148196</c:v>
                </c:pt>
                <c:pt idx="588">
                  <c:v>7.00216874997259</c:v>
                </c:pt>
                <c:pt idx="589">
                  <c:v>7.0187243086195599</c:v>
                </c:pt>
                <c:pt idx="590">
                  <c:v>7.0393307540924503</c:v>
                </c:pt>
                <c:pt idx="591">
                  <c:v>7.0595882753632901</c:v>
                </c:pt>
                <c:pt idx="592">
                  <c:v>7.0300694909030303</c:v>
                </c:pt>
                <c:pt idx="593">
                  <c:v>7.0011294649027196</c:v>
                </c:pt>
                <c:pt idx="594">
                  <c:v>6.9741247778687097</c:v>
                </c:pt>
                <c:pt idx="595">
                  <c:v>6.9296137044784203</c:v>
                </c:pt>
                <c:pt idx="596">
                  <c:v>6.8353853940049403</c:v>
                </c:pt>
                <c:pt idx="597">
                  <c:v>6.7588649400264398</c:v>
                </c:pt>
                <c:pt idx="598">
                  <c:v>6.6980451450279501</c:v>
                </c:pt>
                <c:pt idx="599">
                  <c:v>6.6338155550889599</c:v>
                </c:pt>
                <c:pt idx="600">
                  <c:v>6.5793845696212996</c:v>
                </c:pt>
                <c:pt idx="601">
                  <c:v>6.52471325702966</c:v>
                </c:pt>
                <c:pt idx="602">
                  <c:v>6.50603125485297</c:v>
                </c:pt>
                <c:pt idx="603">
                  <c:v>6.6458687401832499</c:v>
                </c:pt>
                <c:pt idx="604">
                  <c:v>6.7923070798995298</c:v>
                </c:pt>
                <c:pt idx="605">
                  <c:v>6.9379683326554797</c:v>
                </c:pt>
                <c:pt idx="606">
                  <c:v>7.1238685265079402</c:v>
                </c:pt>
                <c:pt idx="607">
                  <c:v>7.3298763159533298</c:v>
                </c:pt>
                <c:pt idx="608">
                  <c:v>7.5359050672555998</c:v>
                </c:pt>
                <c:pt idx="609">
                  <c:v>7.6820525311362298</c:v>
                </c:pt>
                <c:pt idx="610">
                  <c:v>7.6761049115165303</c:v>
                </c:pt>
                <c:pt idx="611">
                  <c:v>7.6700012497391201</c:v>
                </c:pt>
                <c:pt idx="612">
                  <c:v>7.7611302142290102</c:v>
                </c:pt>
                <c:pt idx="613">
                  <c:v>7.86930638694081</c:v>
                </c:pt>
                <c:pt idx="614">
                  <c:v>7.9783465369716904</c:v>
                </c:pt>
                <c:pt idx="615">
                  <c:v>8.1515782094305091</c:v>
                </c:pt>
                <c:pt idx="616">
                  <c:v>8.3205640365009792</c:v>
                </c:pt>
                <c:pt idx="617">
                  <c:v>8.5074059987238204</c:v>
                </c:pt>
                <c:pt idx="618">
                  <c:v>8.7131499992220505</c:v>
                </c:pt>
                <c:pt idx="619">
                  <c:v>8.9194998300686006</c:v>
                </c:pt>
                <c:pt idx="620">
                  <c:v>9.1400762712036396</c:v>
                </c:pt>
                <c:pt idx="621">
                  <c:v>9.3693345375819099</c:v>
                </c:pt>
                <c:pt idx="622">
                  <c:v>9.6069014200878993</c:v>
                </c:pt>
                <c:pt idx="623">
                  <c:v>9.8562024380735593</c:v>
                </c:pt>
                <c:pt idx="624">
                  <c:v>10.085940329001501</c:v>
                </c:pt>
                <c:pt idx="625">
                  <c:v>10.316057273419201</c:v>
                </c:pt>
                <c:pt idx="626">
                  <c:v>10.549200478766201</c:v>
                </c:pt>
                <c:pt idx="627">
                  <c:v>10.681388611317599</c:v>
                </c:pt>
                <c:pt idx="628">
                  <c:v>10.813786114810799</c:v>
                </c:pt>
                <c:pt idx="629">
                  <c:v>10.9361184634284</c:v>
                </c:pt>
                <c:pt idx="630">
                  <c:v>11.098709203957499</c:v>
                </c:pt>
                <c:pt idx="631">
                  <c:v>11.1198586443551</c:v>
                </c:pt>
                <c:pt idx="632">
                  <c:v>11.140825467597899</c:v>
                </c:pt>
                <c:pt idx="633">
                  <c:v>11.2238847218311</c:v>
                </c:pt>
                <c:pt idx="634">
                  <c:v>11.268929222164701</c:v>
                </c:pt>
                <c:pt idx="635">
                  <c:v>11.317520342022</c:v>
                </c:pt>
                <c:pt idx="636">
                  <c:v>11.3513512251725</c:v>
                </c:pt>
                <c:pt idx="637">
                  <c:v>11.4551193377206</c:v>
                </c:pt>
                <c:pt idx="638">
                  <c:v>11.5369917447736</c:v>
                </c:pt>
                <c:pt idx="639">
                  <c:v>11.5552239514848</c:v>
                </c:pt>
                <c:pt idx="640">
                  <c:v>11.5593364693963</c:v>
                </c:pt>
                <c:pt idx="641">
                  <c:v>11.560019936339501</c:v>
                </c:pt>
                <c:pt idx="642">
                  <c:v>11.5631438425093</c:v>
                </c:pt>
                <c:pt idx="643">
                  <c:v>11.6097943419753</c:v>
                </c:pt>
                <c:pt idx="644">
                  <c:v>11.669777367685199</c:v>
                </c:pt>
                <c:pt idx="645">
                  <c:v>11.6264995886192</c:v>
                </c:pt>
                <c:pt idx="646">
                  <c:v>11.623255317734801</c:v>
                </c:pt>
                <c:pt idx="647">
                  <c:v>11.474153207944401</c:v>
                </c:pt>
                <c:pt idx="648">
                  <c:v>11.3230256550052</c:v>
                </c:pt>
                <c:pt idx="649">
                  <c:v>11.194603051950001</c:v>
                </c:pt>
                <c:pt idx="650">
                  <c:v>11.0722474441513</c:v>
                </c:pt>
                <c:pt idx="651">
                  <c:v>10.9560201008084</c:v>
                </c:pt>
                <c:pt idx="652">
                  <c:v>10.8070322113093</c:v>
                </c:pt>
                <c:pt idx="653">
                  <c:v>10.6098065679647</c:v>
                </c:pt>
                <c:pt idx="654">
                  <c:v>10.388075241607799</c:v>
                </c:pt>
                <c:pt idx="655">
                  <c:v>10.165262048732499</c:v>
                </c:pt>
                <c:pt idx="656">
                  <c:v>9.9370319243310306</c:v>
                </c:pt>
                <c:pt idx="657">
                  <c:v>9.7413241924986593</c:v>
                </c:pt>
                <c:pt idx="658">
                  <c:v>9.5903780054100096</c:v>
                </c:pt>
                <c:pt idx="659">
                  <c:v>9.4118170392388301</c:v>
                </c:pt>
                <c:pt idx="660">
                  <c:v>9.2360425433284306</c:v>
                </c:pt>
                <c:pt idx="661">
                  <c:v>9.0636697341255594</c:v>
                </c:pt>
                <c:pt idx="662">
                  <c:v>8.8850217895880199</c:v>
                </c:pt>
                <c:pt idx="663">
                  <c:v>8.7207029508150402</c:v>
                </c:pt>
                <c:pt idx="664">
                  <c:v>8.5509198093322798</c:v>
                </c:pt>
                <c:pt idx="665">
                  <c:v>8.4424611888219196</c:v>
                </c:pt>
                <c:pt idx="666">
                  <c:v>8.3681508774236999</c:v>
                </c:pt>
                <c:pt idx="667">
                  <c:v>8.2920219273474096</c:v>
                </c:pt>
                <c:pt idx="668">
                  <c:v>8.21818790076893</c:v>
                </c:pt>
                <c:pt idx="669">
                  <c:v>8.1413715379843996</c:v>
                </c:pt>
                <c:pt idx="670">
                  <c:v>8.07346321307128</c:v>
                </c:pt>
                <c:pt idx="671">
                  <c:v>8.0179569419114198</c:v>
                </c:pt>
                <c:pt idx="672">
                  <c:v>7.9367787613191796</c:v>
                </c:pt>
                <c:pt idx="673">
                  <c:v>7.85885106095997</c:v>
                </c:pt>
                <c:pt idx="674">
                  <c:v>7.7768955019197303</c:v>
                </c:pt>
                <c:pt idx="675">
                  <c:v>7.6932101613406703</c:v>
                </c:pt>
                <c:pt idx="676">
                  <c:v>7.6183625972842703</c:v>
                </c:pt>
                <c:pt idx="677">
                  <c:v>7.5514004534717802</c:v>
                </c:pt>
                <c:pt idx="678">
                  <c:v>7.4808448982711004</c:v>
                </c:pt>
                <c:pt idx="679">
                  <c:v>7.4105501284296498</c:v>
                </c:pt>
                <c:pt idx="680">
                  <c:v>7.3260377048156302</c:v>
                </c:pt>
                <c:pt idx="681">
                  <c:v>7.2154452670845997</c:v>
                </c:pt>
                <c:pt idx="682">
                  <c:v>7.10908566970949</c:v>
                </c:pt>
                <c:pt idx="683">
                  <c:v>7.0079441873883601</c:v>
                </c:pt>
                <c:pt idx="684">
                  <c:v>6.92885392075575</c:v>
                </c:pt>
                <c:pt idx="685">
                  <c:v>6.9367226493237597</c:v>
                </c:pt>
                <c:pt idx="686">
                  <c:v>6.9887057995911599</c:v>
                </c:pt>
                <c:pt idx="687">
                  <c:v>7.0698737025347098</c:v>
                </c:pt>
                <c:pt idx="688">
                  <c:v>7.1511061063692898</c:v>
                </c:pt>
                <c:pt idx="689">
                  <c:v>7.2186079119118904</c:v>
                </c:pt>
                <c:pt idx="690">
                  <c:v>7.2885944633363797</c:v>
                </c:pt>
                <c:pt idx="691">
                  <c:v>7.3605016597025799</c:v>
                </c:pt>
                <c:pt idx="692">
                  <c:v>7.4113079470016601</c:v>
                </c:pt>
                <c:pt idx="693">
                  <c:v>7.4681876674976797</c:v>
                </c:pt>
                <c:pt idx="694">
                  <c:v>7.5270768978922398</c:v>
                </c:pt>
                <c:pt idx="695">
                  <c:v>7.6123566122546604</c:v>
                </c:pt>
                <c:pt idx="696">
                  <c:v>7.6754350156038402</c:v>
                </c:pt>
                <c:pt idx="697">
                  <c:v>7.7369203627910403</c:v>
                </c:pt>
                <c:pt idx="698">
                  <c:v>7.7780947159274998</c:v>
                </c:pt>
                <c:pt idx="699">
                  <c:v>7.83009132962101</c:v>
                </c:pt>
                <c:pt idx="700">
                  <c:v>7.8930075707752598</c:v>
                </c:pt>
                <c:pt idx="701">
                  <c:v>7.95512219142927</c:v>
                </c:pt>
                <c:pt idx="702">
                  <c:v>8.0412271007205192</c:v>
                </c:pt>
                <c:pt idx="703">
                  <c:v>8.1150995444335603</c:v>
                </c:pt>
                <c:pt idx="704">
                  <c:v>8.1929548703034598</c:v>
                </c:pt>
                <c:pt idx="705">
                  <c:v>8.2726808520880208</c:v>
                </c:pt>
                <c:pt idx="706">
                  <c:v>8.3537955793919796</c:v>
                </c:pt>
                <c:pt idx="707">
                  <c:v>8.4357405759523907</c:v>
                </c:pt>
                <c:pt idx="708">
                  <c:v>8.5329420754860905</c:v>
                </c:pt>
                <c:pt idx="709">
                  <c:v>8.6261062177101397</c:v>
                </c:pt>
                <c:pt idx="710">
                  <c:v>8.6200124670591904</c:v>
                </c:pt>
                <c:pt idx="711">
                  <c:v>8.6106057629156307</c:v>
                </c:pt>
                <c:pt idx="712">
                  <c:v>8.6030462156327108</c:v>
                </c:pt>
                <c:pt idx="713">
                  <c:v>8.5944076254323196</c:v>
                </c:pt>
                <c:pt idx="714">
                  <c:v>8.5775356165037095</c:v>
                </c:pt>
                <c:pt idx="715">
                  <c:v>8.5609231951462395</c:v>
                </c:pt>
                <c:pt idx="716">
                  <c:v>8.5460553283239804</c:v>
                </c:pt>
                <c:pt idx="717">
                  <c:v>8.4322639729257798</c:v>
                </c:pt>
                <c:pt idx="718">
                  <c:v>8.3270829419438606</c:v>
                </c:pt>
                <c:pt idx="719">
                  <c:v>8.2196605570271295</c:v>
                </c:pt>
                <c:pt idx="720">
                  <c:v>8.2878470102514701</c:v>
                </c:pt>
                <c:pt idx="721">
                  <c:v>8.4096072526497903</c:v>
                </c:pt>
                <c:pt idx="722">
                  <c:v>8.4689385623462705</c:v>
                </c:pt>
                <c:pt idx="723">
                  <c:v>8.5714951060261892</c:v>
                </c:pt>
                <c:pt idx="724">
                  <c:v>8.6479725530402494</c:v>
                </c:pt>
                <c:pt idx="725">
                  <c:v>8.7023792412564909</c:v>
                </c:pt>
                <c:pt idx="726">
                  <c:v>8.7613351136063606</c:v>
                </c:pt>
                <c:pt idx="727">
                  <c:v>8.8557181380669707</c:v>
                </c:pt>
                <c:pt idx="728">
                  <c:v>8.9561574884620505</c:v>
                </c:pt>
                <c:pt idx="729">
                  <c:v>9.0573152989321297</c:v>
                </c:pt>
                <c:pt idx="730">
                  <c:v>9.1505324961089602</c:v>
                </c:pt>
                <c:pt idx="731">
                  <c:v>9.2644112875183602</c:v>
                </c:pt>
                <c:pt idx="732">
                  <c:v>9.3903761565025192</c:v>
                </c:pt>
                <c:pt idx="733">
                  <c:v>9.5110657083207499</c:v>
                </c:pt>
                <c:pt idx="734">
                  <c:v>9.5683001136287196</c:v>
                </c:pt>
                <c:pt idx="735">
                  <c:v>9.6441278576813794</c:v>
                </c:pt>
                <c:pt idx="736">
                  <c:v>9.7321591871312396</c:v>
                </c:pt>
                <c:pt idx="737">
                  <c:v>9.8234218158592892</c:v>
                </c:pt>
                <c:pt idx="738">
                  <c:v>9.9626042361462801</c:v>
                </c:pt>
                <c:pt idx="739">
                  <c:v>10.120666998829501</c:v>
                </c:pt>
                <c:pt idx="740">
                  <c:v>10.278260009948999</c:v>
                </c:pt>
                <c:pt idx="741">
                  <c:v>10.3994123724927</c:v>
                </c:pt>
                <c:pt idx="742">
                  <c:v>10.5454153955757</c:v>
                </c:pt>
                <c:pt idx="743">
                  <c:v>10.672812294618099</c:v>
                </c:pt>
                <c:pt idx="744">
                  <c:v>10.7953398556596</c:v>
                </c:pt>
                <c:pt idx="745">
                  <c:v>10.924236501061101</c:v>
                </c:pt>
                <c:pt idx="746">
                  <c:v>11.043107510334799</c:v>
                </c:pt>
                <c:pt idx="747">
                  <c:v>11.1711634902653</c:v>
                </c:pt>
                <c:pt idx="748">
                  <c:v>11.303772770739799</c:v>
                </c:pt>
                <c:pt idx="749">
                  <c:v>11.4244684907736</c:v>
                </c:pt>
                <c:pt idx="750">
                  <c:v>11.5349975414419</c:v>
                </c:pt>
                <c:pt idx="751">
                  <c:v>11.708513214791401</c:v>
                </c:pt>
                <c:pt idx="752">
                  <c:v>11.869025375335299</c:v>
                </c:pt>
                <c:pt idx="753">
                  <c:v>12.0215624023784</c:v>
                </c:pt>
                <c:pt idx="754">
                  <c:v>12.168819899657301</c:v>
                </c:pt>
                <c:pt idx="755">
                  <c:v>12.2733594143993</c:v>
                </c:pt>
                <c:pt idx="756">
                  <c:v>12.3409421875653</c:v>
                </c:pt>
                <c:pt idx="757">
                  <c:v>12.405358931058</c:v>
                </c:pt>
                <c:pt idx="758">
                  <c:v>12.4582766750012</c:v>
                </c:pt>
                <c:pt idx="759">
                  <c:v>12.537827492237</c:v>
                </c:pt>
                <c:pt idx="760">
                  <c:v>12.6197186619089</c:v>
                </c:pt>
                <c:pt idx="761">
                  <c:v>12.7009085853957</c:v>
                </c:pt>
                <c:pt idx="762">
                  <c:v>12.776245786870801</c:v>
                </c:pt>
                <c:pt idx="763">
                  <c:v>12.8594919752496</c:v>
                </c:pt>
                <c:pt idx="764">
                  <c:v>12.9437385714662</c:v>
                </c:pt>
                <c:pt idx="765">
                  <c:v>12.9906972705858</c:v>
                </c:pt>
                <c:pt idx="766">
                  <c:v>13.038790561194601</c:v>
                </c:pt>
                <c:pt idx="767">
                  <c:v>13.086707970124801</c:v>
                </c:pt>
                <c:pt idx="768">
                  <c:v>13.1575190133543</c:v>
                </c:pt>
                <c:pt idx="769">
                  <c:v>13.194286758111099</c:v>
                </c:pt>
                <c:pt idx="770">
                  <c:v>13.2363159449883</c:v>
                </c:pt>
                <c:pt idx="771">
                  <c:v>13.2891152067067</c:v>
                </c:pt>
                <c:pt idx="772">
                  <c:v>13.3303496883635</c:v>
                </c:pt>
                <c:pt idx="773">
                  <c:v>13.4004418742306</c:v>
                </c:pt>
                <c:pt idx="774">
                  <c:v>13.3649526103877</c:v>
                </c:pt>
                <c:pt idx="775">
                  <c:v>13.3259172353201</c:v>
                </c:pt>
                <c:pt idx="776">
                  <c:v>13.2901896571493</c:v>
                </c:pt>
                <c:pt idx="777">
                  <c:v>13.266637595715199</c:v>
                </c:pt>
                <c:pt idx="778">
                  <c:v>13.270312992486501</c:v>
                </c:pt>
                <c:pt idx="779">
                  <c:v>13.2757307908822</c:v>
                </c:pt>
                <c:pt idx="780">
                  <c:v>13.2843221657889</c:v>
                </c:pt>
                <c:pt idx="781">
                  <c:v>13.2376463575453</c:v>
                </c:pt>
                <c:pt idx="782">
                  <c:v>13.2061698077526</c:v>
                </c:pt>
                <c:pt idx="783">
                  <c:v>13.1854202761323</c:v>
                </c:pt>
                <c:pt idx="784">
                  <c:v>13.1455526038699</c:v>
                </c:pt>
                <c:pt idx="785">
                  <c:v>13.1003007074503</c:v>
                </c:pt>
                <c:pt idx="786">
                  <c:v>13.0575879286488</c:v>
                </c:pt>
                <c:pt idx="787">
                  <c:v>13.013033690274</c:v>
                </c:pt>
                <c:pt idx="788">
                  <c:v>12.9983007725522</c:v>
                </c:pt>
                <c:pt idx="789">
                  <c:v>12.9842044907515</c:v>
                </c:pt>
                <c:pt idx="790">
                  <c:v>12.946738220877</c:v>
                </c:pt>
                <c:pt idx="791">
                  <c:v>12.9343279026138</c:v>
                </c:pt>
                <c:pt idx="792">
                  <c:v>12.9262643115079</c:v>
                </c:pt>
                <c:pt idx="793">
                  <c:v>12.9205617369172</c:v>
                </c:pt>
                <c:pt idx="794">
                  <c:v>12.890989462012</c:v>
                </c:pt>
                <c:pt idx="795">
                  <c:v>12.8399887043921</c:v>
                </c:pt>
                <c:pt idx="796">
                  <c:v>12.8055718611598</c:v>
                </c:pt>
                <c:pt idx="797">
                  <c:v>12.7126255740875</c:v>
                </c:pt>
                <c:pt idx="798">
                  <c:v>12.6216580777637</c:v>
                </c:pt>
                <c:pt idx="799">
                  <c:v>12.513878532114701</c:v>
                </c:pt>
                <c:pt idx="800">
                  <c:v>12.4193766451596</c:v>
                </c:pt>
                <c:pt idx="801">
                  <c:v>12.320910825107299</c:v>
                </c:pt>
                <c:pt idx="802">
                  <c:v>12.224935147536</c:v>
                </c:pt>
                <c:pt idx="803">
                  <c:v>12.1211284866237</c:v>
                </c:pt>
                <c:pt idx="804">
                  <c:v>12.0176443235758</c:v>
                </c:pt>
                <c:pt idx="805">
                  <c:v>11.916146420307699</c:v>
                </c:pt>
                <c:pt idx="806">
                  <c:v>11.8162642556325</c:v>
                </c:pt>
                <c:pt idx="807">
                  <c:v>11.715334626319001</c:v>
                </c:pt>
                <c:pt idx="808">
                  <c:v>11.6208245264</c:v>
                </c:pt>
                <c:pt idx="809">
                  <c:v>11.5252196739472</c:v>
                </c:pt>
                <c:pt idx="810">
                  <c:v>11.4415597748677</c:v>
                </c:pt>
                <c:pt idx="811">
                  <c:v>11.3581157710751</c:v>
                </c:pt>
                <c:pt idx="812">
                  <c:v>11.2762787100768</c:v>
                </c:pt>
                <c:pt idx="813">
                  <c:v>11.1969392307811</c:v>
                </c:pt>
                <c:pt idx="814">
                  <c:v>11.1242146409543</c:v>
                </c:pt>
                <c:pt idx="815">
                  <c:v>11.0547492384934</c:v>
                </c:pt>
                <c:pt idx="816">
                  <c:v>10.972743766210099</c:v>
                </c:pt>
                <c:pt idx="817">
                  <c:v>10.8940537132342</c:v>
                </c:pt>
                <c:pt idx="818">
                  <c:v>10.8276776462067</c:v>
                </c:pt>
                <c:pt idx="819">
                  <c:v>10.7599535064032</c:v>
                </c:pt>
                <c:pt idx="820">
                  <c:v>10.691505405379401</c:v>
                </c:pt>
                <c:pt idx="821">
                  <c:v>10.598437586128901</c:v>
                </c:pt>
                <c:pt idx="822">
                  <c:v>10.5082347415513</c:v>
                </c:pt>
                <c:pt idx="823">
                  <c:v>10.415689927771</c:v>
                </c:pt>
                <c:pt idx="824">
                  <c:v>10.3256797254268</c:v>
                </c:pt>
                <c:pt idx="825">
                  <c:v>10.238026545981199</c:v>
                </c:pt>
                <c:pt idx="826">
                  <c:v>10.151381634661901</c:v>
                </c:pt>
                <c:pt idx="827">
                  <c:v>10.0670869583364</c:v>
                </c:pt>
                <c:pt idx="828">
                  <c:v>9.97993602198434</c:v>
                </c:pt>
                <c:pt idx="829">
                  <c:v>9.8991370602011699</c:v>
                </c:pt>
                <c:pt idx="830">
                  <c:v>9.8127758454469003</c:v>
                </c:pt>
                <c:pt idx="831">
                  <c:v>9.7261627508199204</c:v>
                </c:pt>
                <c:pt idx="832">
                  <c:v>9.6410097527246705</c:v>
                </c:pt>
                <c:pt idx="833">
                  <c:v>9.5557137426879493</c:v>
                </c:pt>
                <c:pt idx="834">
                  <c:v>9.4693411469409199</c:v>
                </c:pt>
                <c:pt idx="835">
                  <c:v>9.3922868156149697</c:v>
                </c:pt>
                <c:pt idx="836">
                  <c:v>9.31639285468321</c:v>
                </c:pt>
                <c:pt idx="837">
                  <c:v>9.2412683277379504</c:v>
                </c:pt>
                <c:pt idx="838">
                  <c:v>9.1552764520344994</c:v>
                </c:pt>
                <c:pt idx="839">
                  <c:v>9.1282182019982603</c:v>
                </c:pt>
                <c:pt idx="840">
                  <c:v>9.1354132360731999</c:v>
                </c:pt>
                <c:pt idx="841">
                  <c:v>9.1450777596583492</c:v>
                </c:pt>
                <c:pt idx="842">
                  <c:v>9.1499902131139397</c:v>
                </c:pt>
                <c:pt idx="843">
                  <c:v>9.1509912411149603</c:v>
                </c:pt>
                <c:pt idx="844">
                  <c:v>9.1510293202223796</c:v>
                </c:pt>
                <c:pt idx="845">
                  <c:v>9.1553876753275301</c:v>
                </c:pt>
                <c:pt idx="846">
                  <c:v>9.1599022466493007</c:v>
                </c:pt>
                <c:pt idx="847">
                  <c:v>9.1540314806243597</c:v>
                </c:pt>
                <c:pt idx="848">
                  <c:v>9.1715573087217805</c:v>
                </c:pt>
                <c:pt idx="849">
                  <c:v>9.1741616978233296</c:v>
                </c:pt>
                <c:pt idx="850">
                  <c:v>9.1788655369496901</c:v>
                </c:pt>
                <c:pt idx="851">
                  <c:v>9.1611779325677798</c:v>
                </c:pt>
                <c:pt idx="852">
                  <c:v>9.1405916290564306</c:v>
                </c:pt>
                <c:pt idx="853">
                  <c:v>9.1285337921292609</c:v>
                </c:pt>
                <c:pt idx="854">
                  <c:v>9.1060394006743692</c:v>
                </c:pt>
                <c:pt idx="855">
                  <c:v>9.0819934044081094</c:v>
                </c:pt>
                <c:pt idx="856">
                  <c:v>9.0510608715145704</c:v>
                </c:pt>
                <c:pt idx="857">
                  <c:v>9.0091084053259909</c:v>
                </c:pt>
                <c:pt idx="858">
                  <c:v>8.9915284158176796</c:v>
                </c:pt>
                <c:pt idx="859">
                  <c:v>8.9838496447999603</c:v>
                </c:pt>
                <c:pt idx="860">
                  <c:v>8.9684956903774609</c:v>
                </c:pt>
                <c:pt idx="861">
                  <c:v>8.9512036936919497</c:v>
                </c:pt>
                <c:pt idx="862">
                  <c:v>8.9102447918170196</c:v>
                </c:pt>
                <c:pt idx="863">
                  <c:v>8.8391834542857097</c:v>
                </c:pt>
                <c:pt idx="864">
                  <c:v>8.7716208752148592</c:v>
                </c:pt>
                <c:pt idx="865">
                  <c:v>8.7089737128046991</c:v>
                </c:pt>
                <c:pt idx="866">
                  <c:v>8.6433677771047801</c:v>
                </c:pt>
                <c:pt idx="867">
                  <c:v>8.5632042878465899</c:v>
                </c:pt>
                <c:pt idx="868">
                  <c:v>8.4781457321471603</c:v>
                </c:pt>
                <c:pt idx="869">
                  <c:v>8.3966477458670408</c:v>
                </c:pt>
                <c:pt idx="870">
                  <c:v>8.3173767534591292</c:v>
                </c:pt>
                <c:pt idx="871">
                  <c:v>8.2414881081966698</c:v>
                </c:pt>
                <c:pt idx="872">
                  <c:v>8.1664613528435108</c:v>
                </c:pt>
                <c:pt idx="873">
                  <c:v>8.0920116384183505</c:v>
                </c:pt>
                <c:pt idx="874">
                  <c:v>8.0354430862771995</c:v>
                </c:pt>
                <c:pt idx="875">
                  <c:v>7.9781681769548696</c:v>
                </c:pt>
                <c:pt idx="876">
                  <c:v>7.8866528461535497</c:v>
                </c:pt>
                <c:pt idx="877">
                  <c:v>7.8005705391226998</c:v>
                </c:pt>
                <c:pt idx="878">
                  <c:v>7.7344614323157899</c:v>
                </c:pt>
                <c:pt idx="879">
                  <c:v>7.6682871077821497</c:v>
                </c:pt>
                <c:pt idx="880">
                  <c:v>7.5957597334157896</c:v>
                </c:pt>
                <c:pt idx="881">
                  <c:v>7.52629623653569</c:v>
                </c:pt>
                <c:pt idx="882">
                  <c:v>7.4580510985189896</c:v>
                </c:pt>
                <c:pt idx="883">
                  <c:v>7.4028404275158097</c:v>
                </c:pt>
                <c:pt idx="884">
                  <c:v>7.3523784444106104</c:v>
                </c:pt>
                <c:pt idx="885">
                  <c:v>7.3016047562470696</c:v>
                </c:pt>
                <c:pt idx="886">
                  <c:v>7.2640360035544402</c:v>
                </c:pt>
                <c:pt idx="887">
                  <c:v>7.2049531215664802</c:v>
                </c:pt>
                <c:pt idx="888">
                  <c:v>7.1475968923733202</c:v>
                </c:pt>
                <c:pt idx="889">
                  <c:v>7.0861425742007897</c:v>
                </c:pt>
                <c:pt idx="890">
                  <c:v>7.03341652398933</c:v>
                </c:pt>
                <c:pt idx="891">
                  <c:v>6.9834153385913904</c:v>
                </c:pt>
                <c:pt idx="892">
                  <c:v>6.9333812050527897</c:v>
                </c:pt>
                <c:pt idx="893">
                  <c:v>6.8948289354611596</c:v>
                </c:pt>
                <c:pt idx="894">
                  <c:v>6.8568248216600196</c:v>
                </c:pt>
                <c:pt idx="895">
                  <c:v>6.8193280964868901</c:v>
                </c:pt>
                <c:pt idx="896">
                  <c:v>6.7838196481863697</c:v>
                </c:pt>
                <c:pt idx="897">
                  <c:v>6.7529974924941296</c:v>
                </c:pt>
                <c:pt idx="898">
                  <c:v>6.7296936900509898</c:v>
                </c:pt>
                <c:pt idx="899">
                  <c:v>6.6720809472953304</c:v>
                </c:pt>
                <c:pt idx="900">
                  <c:v>6.6222730758894599</c:v>
                </c:pt>
                <c:pt idx="901">
                  <c:v>6.5763949254006899</c:v>
                </c:pt>
                <c:pt idx="902">
                  <c:v>6.5120085007492001</c:v>
                </c:pt>
                <c:pt idx="903">
                  <c:v>6.4482590438771101</c:v>
                </c:pt>
                <c:pt idx="904">
                  <c:v>6.3875268554108304</c:v>
                </c:pt>
                <c:pt idx="905">
                  <c:v>6.3293679289389599</c:v>
                </c:pt>
                <c:pt idx="906">
                  <c:v>6.2730340604813604</c:v>
                </c:pt>
                <c:pt idx="907">
                  <c:v>6.2152727347659003</c:v>
                </c:pt>
                <c:pt idx="908">
                  <c:v>6.1547074368836601</c:v>
                </c:pt>
                <c:pt idx="909">
                  <c:v>6.0975579522244097</c:v>
                </c:pt>
                <c:pt idx="910">
                  <c:v>6.0484081385978898</c:v>
                </c:pt>
                <c:pt idx="911">
                  <c:v>6.0044998938871599</c:v>
                </c:pt>
                <c:pt idx="912">
                  <c:v>5.95783924387844</c:v>
                </c:pt>
                <c:pt idx="913">
                  <c:v>5.9740109652858999</c:v>
                </c:pt>
                <c:pt idx="914">
                  <c:v>6.1704906836587696</c:v>
                </c:pt>
                <c:pt idx="915">
                  <c:v>6.3639613745725301</c:v>
                </c:pt>
                <c:pt idx="916">
                  <c:v>6.5459107805047596</c:v>
                </c:pt>
                <c:pt idx="917">
                  <c:v>6.7183277583027303</c:v>
                </c:pt>
                <c:pt idx="918">
                  <c:v>6.88410487810334</c:v>
                </c:pt>
                <c:pt idx="919">
                  <c:v>7.0463469726761696</c:v>
                </c:pt>
                <c:pt idx="920">
                  <c:v>6.92886234332759</c:v>
                </c:pt>
                <c:pt idx="921">
                  <c:v>6.8192975865605003</c:v>
                </c:pt>
                <c:pt idx="922">
                  <c:v>6.7245381488624103</c:v>
                </c:pt>
                <c:pt idx="923">
                  <c:v>6.6292741076559798</c:v>
                </c:pt>
                <c:pt idx="924">
                  <c:v>6.52366571035917</c:v>
                </c:pt>
                <c:pt idx="925">
                  <c:v>6.4004024998004301</c:v>
                </c:pt>
                <c:pt idx="926">
                  <c:v>6.2871304750169301</c:v>
                </c:pt>
                <c:pt idx="927">
                  <c:v>6.3529638240958697</c:v>
                </c:pt>
                <c:pt idx="928">
                  <c:v>6.4287612890950498</c:v>
                </c:pt>
                <c:pt idx="929">
                  <c:v>6.5118610067633398</c:v>
                </c:pt>
                <c:pt idx="930">
                  <c:v>6.4630031653894999</c:v>
                </c:pt>
                <c:pt idx="931">
                  <c:v>6.4166627084672596</c:v>
                </c:pt>
                <c:pt idx="932">
                  <c:v>6.3782476183113603</c:v>
                </c:pt>
                <c:pt idx="933">
                  <c:v>6.31287962312439</c:v>
                </c:pt>
                <c:pt idx="934">
                  <c:v>6.2463449104476503</c:v>
                </c:pt>
                <c:pt idx="935">
                  <c:v>6.1913790266128697</c:v>
                </c:pt>
                <c:pt idx="936">
                  <c:v>6.1378158538495704</c:v>
                </c:pt>
                <c:pt idx="937">
                  <c:v>6.0950067341320704</c:v>
                </c:pt>
                <c:pt idx="938">
                  <c:v>6.0578072324378196</c:v>
                </c:pt>
                <c:pt idx="939">
                  <c:v>6.0198652946085804</c:v>
                </c:pt>
                <c:pt idx="940">
                  <c:v>5.9793592117735299</c:v>
                </c:pt>
                <c:pt idx="941">
                  <c:v>5.9491279674711404</c:v>
                </c:pt>
                <c:pt idx="942">
                  <c:v>5.9163756111085597</c:v>
                </c:pt>
                <c:pt idx="943">
                  <c:v>5.8769497494642797</c:v>
                </c:pt>
                <c:pt idx="944">
                  <c:v>5.8377830718871602</c:v>
                </c:pt>
                <c:pt idx="945">
                  <c:v>5.8082590370297202</c:v>
                </c:pt>
                <c:pt idx="946">
                  <c:v>5.7905825900623897</c:v>
                </c:pt>
                <c:pt idx="947">
                  <c:v>5.7484548123690598</c:v>
                </c:pt>
                <c:pt idx="948">
                  <c:v>5.7074861190160098</c:v>
                </c:pt>
                <c:pt idx="949">
                  <c:v>5.6694099158502302</c:v>
                </c:pt>
                <c:pt idx="950">
                  <c:v>5.6397745903810401</c:v>
                </c:pt>
                <c:pt idx="951">
                  <c:v>5.6306195345276402</c:v>
                </c:pt>
                <c:pt idx="952">
                  <c:v>5.6681598105934601</c:v>
                </c:pt>
                <c:pt idx="953">
                  <c:v>5.7114762562784902</c:v>
                </c:pt>
                <c:pt idx="954">
                  <c:v>5.7162767515713098</c:v>
                </c:pt>
                <c:pt idx="955">
                  <c:v>5.7212606869787104</c:v>
                </c:pt>
                <c:pt idx="956">
                  <c:v>5.7256385803633396</c:v>
                </c:pt>
                <c:pt idx="957">
                  <c:v>5.76743586750246</c:v>
                </c:pt>
                <c:pt idx="958">
                  <c:v>5.8120179624529502</c:v>
                </c:pt>
                <c:pt idx="959">
                  <c:v>5.8585344231676997</c:v>
                </c:pt>
                <c:pt idx="960">
                  <c:v>5.8227619366395498</c:v>
                </c:pt>
                <c:pt idx="961">
                  <c:v>5.7801323820293202</c:v>
                </c:pt>
                <c:pt idx="962">
                  <c:v>5.9029042331753399</c:v>
                </c:pt>
                <c:pt idx="963">
                  <c:v>6.0273351237273998</c:v>
                </c:pt>
                <c:pt idx="964">
                  <c:v>6.1546127808701101</c:v>
                </c:pt>
                <c:pt idx="965">
                  <c:v>6.2825964775622101</c:v>
                </c:pt>
                <c:pt idx="966">
                  <c:v>6.4161113649671799</c:v>
                </c:pt>
                <c:pt idx="967">
                  <c:v>6.5468827127478404</c:v>
                </c:pt>
                <c:pt idx="968">
                  <c:v>6.6827044275976899</c:v>
                </c:pt>
                <c:pt idx="969">
                  <c:v>6.8206562929326298</c:v>
                </c:pt>
                <c:pt idx="970">
                  <c:v>6.9763161235942199</c:v>
                </c:pt>
                <c:pt idx="971">
                  <c:v>7.1030761168192802</c:v>
                </c:pt>
                <c:pt idx="972">
                  <c:v>7.2302890027795801</c:v>
                </c:pt>
                <c:pt idx="973">
                  <c:v>7.3608556432199599</c:v>
                </c:pt>
                <c:pt idx="974">
                  <c:v>7.3672278928506696</c:v>
                </c:pt>
                <c:pt idx="975">
                  <c:v>7.3446703975575502</c:v>
                </c:pt>
                <c:pt idx="976">
                  <c:v>7.3607202201453097</c:v>
                </c:pt>
                <c:pt idx="977">
                  <c:v>7.2452648867530396</c:v>
                </c:pt>
                <c:pt idx="978">
                  <c:v>7.1320609409811597</c:v>
                </c:pt>
                <c:pt idx="979">
                  <c:v>7.0016948639900098</c:v>
                </c:pt>
                <c:pt idx="980">
                  <c:v>6.86964909918371</c:v>
                </c:pt>
                <c:pt idx="981">
                  <c:v>6.7358188334443501</c:v>
                </c:pt>
                <c:pt idx="982">
                  <c:v>6.6112901745764399</c:v>
                </c:pt>
                <c:pt idx="983">
                  <c:v>6.4461077776225304</c:v>
                </c:pt>
                <c:pt idx="984">
                  <c:v>6.2813114135652004</c:v>
                </c:pt>
                <c:pt idx="985">
                  <c:v>6.0843920438018202</c:v>
                </c:pt>
                <c:pt idx="986">
                  <c:v>5.9766386834118803</c:v>
                </c:pt>
                <c:pt idx="987">
                  <c:v>6.0160942669104402</c:v>
                </c:pt>
                <c:pt idx="988">
                  <c:v>6.06001688633265</c:v>
                </c:pt>
                <c:pt idx="989">
                  <c:v>6.1031739169826196</c:v>
                </c:pt>
                <c:pt idx="990">
                  <c:v>6.1442269950320796</c:v>
                </c:pt>
                <c:pt idx="991">
                  <c:v>6.2033995635268901</c:v>
                </c:pt>
                <c:pt idx="992">
                  <c:v>6.2617228786939396</c:v>
                </c:pt>
                <c:pt idx="993">
                  <c:v>6.3068744945772801</c:v>
                </c:pt>
                <c:pt idx="994">
                  <c:v>6.3461674133775601</c:v>
                </c:pt>
                <c:pt idx="995">
                  <c:v>6.3742485334454102</c:v>
                </c:pt>
                <c:pt idx="996">
                  <c:v>6.4067134000352901</c:v>
                </c:pt>
                <c:pt idx="997">
                  <c:v>6.4307706589438798</c:v>
                </c:pt>
                <c:pt idx="998">
                  <c:v>6.4699746319217697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43AB-4F18-BBD7-A38C5999254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211440"/>
        <c:axId val="499962528"/>
      </c:scatterChart>
      <c:valAx>
        <c:axId val="1721144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CA"/>
                  <a:t>Time (hours)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9962528"/>
        <c:crosses val="autoZero"/>
        <c:crossBetween val="midCat"/>
      </c:valAx>
      <c:valAx>
        <c:axId val="4999625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CA"/>
                  <a:t>Overall Loss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21144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3611000000000002"/>
          <c:y val="0.12601333333333334"/>
          <c:w val="0.1426638888888889"/>
          <c:h val="0.23812666666666671"/>
        </c:manualLayout>
      </c:layout>
      <c:overlay val="1"/>
      <c:spPr>
        <a:solidFill>
          <a:srgbClr val="00193A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rgbClr val="00193A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>
          <a:solidFill>
            <a:schemeClr val="bg1"/>
          </a:solidFill>
        </a:defRPr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g1ea99e6fb59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1" name="Google Shape;591;g1ea99e6fb59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g2994cfe3044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3" name="Google Shape;713;g2994cfe3044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36231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g29872e9107c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3" name="Google Shape;623;g29872e9107c_0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88487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g2994cfe3044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3" name="Google Shape;713;g2994cfe3044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61250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g2994cfe3044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3" name="Google Shape;713;g2994cfe3044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53287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g29872e9107c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1" name="Google Shape;631;g29872e9107c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g2994cfe3044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6" name="Google Shape;666;g2994cfe3044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29284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g29872e9107c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3" name="Google Shape;623;g29872e9107c_0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18375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g2994cfe3044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8" name="Google Shape;728;g2994cfe3044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16192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g29872e9107c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1" name="Google Shape;631;g29872e9107c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00383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g2994cfe3044_0_4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5" name="Google Shape;815;g2994cfe3044_0_4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g29872e9107c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6" name="Google Shape;606;g29872e9107c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g29872e9107c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3" name="Google Shape;623;g29872e9107c_0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95564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g2994cfe3044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3" name="Google Shape;713;g2994cfe3044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38701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g2994cfe3044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6" name="Google Shape;666;g2994cfe3044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5464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g2994cfe3044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6" name="Google Shape;666;g2994cfe3044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26968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g29872e9107c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3" name="Google Shape;623;g29872e9107c_0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g2994cfe3044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3" name="Google Shape;713;g2994cfe3044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60734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g2994cfe3044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8" name="Google Shape;688;g2994cfe3044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557756" y="946300"/>
            <a:ext cx="6028500" cy="277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557675" y="3737025"/>
            <a:ext cx="6028500" cy="46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-254551" y="-1001106"/>
            <a:ext cx="9766571" cy="6229135"/>
            <a:chOff x="-254551" y="-1001106"/>
            <a:chExt cx="9766571" cy="6229135"/>
          </a:xfrm>
        </p:grpSpPr>
        <p:grpSp>
          <p:nvGrpSpPr>
            <p:cNvPr id="12" name="Google Shape;12;p2"/>
            <p:cNvGrpSpPr/>
            <p:nvPr/>
          </p:nvGrpSpPr>
          <p:grpSpPr>
            <a:xfrm flipH="1">
              <a:off x="8458029" y="-187011"/>
              <a:ext cx="519921" cy="1286399"/>
              <a:chOff x="6386760" y="270000"/>
              <a:chExt cx="530640" cy="1312920"/>
            </a:xfrm>
          </p:grpSpPr>
          <p:sp>
            <p:nvSpPr>
              <p:cNvPr id="13" name="Google Shape;13;p2"/>
              <p:cNvSpPr/>
              <p:nvPr/>
            </p:nvSpPr>
            <p:spPr>
              <a:xfrm>
                <a:off x="6386760" y="270000"/>
                <a:ext cx="530640" cy="1312920"/>
              </a:xfrm>
              <a:custGeom>
                <a:avLst/>
                <a:gdLst/>
                <a:ahLst/>
                <a:cxnLst/>
                <a:rect l="l" t="t" r="r" b="b"/>
                <a:pathLst>
                  <a:path w="1474" h="3647" extrusionOk="0">
                    <a:moveTo>
                      <a:pt x="1394" y="2876"/>
                    </a:moveTo>
                    <a:cubicBezTo>
                      <a:pt x="1394" y="2905"/>
                      <a:pt x="1370" y="2930"/>
                      <a:pt x="1340" y="2930"/>
                    </a:cubicBezTo>
                    <a:cubicBezTo>
                      <a:pt x="1311" y="2930"/>
                      <a:pt x="1286" y="2905"/>
                      <a:pt x="1286" y="2876"/>
                    </a:cubicBezTo>
                    <a:cubicBezTo>
                      <a:pt x="1286" y="2846"/>
                      <a:pt x="1311" y="2822"/>
                      <a:pt x="1340" y="2822"/>
                    </a:cubicBezTo>
                    <a:cubicBezTo>
                      <a:pt x="1370" y="2822"/>
                      <a:pt x="1394" y="2846"/>
                      <a:pt x="1394" y="2876"/>
                    </a:cubicBezTo>
                    <a:moveTo>
                      <a:pt x="80" y="1129"/>
                    </a:moveTo>
                    <a:lnTo>
                      <a:pt x="80" y="276"/>
                    </a:lnTo>
                    <a:cubicBezTo>
                      <a:pt x="80" y="168"/>
                      <a:pt x="168" y="81"/>
                      <a:pt x="276" y="81"/>
                    </a:cubicBezTo>
                    <a:lnTo>
                      <a:pt x="1129" y="81"/>
                    </a:lnTo>
                    <a:cubicBezTo>
                      <a:pt x="1237" y="81"/>
                      <a:pt x="1324" y="168"/>
                      <a:pt x="1324" y="276"/>
                    </a:cubicBezTo>
                    <a:lnTo>
                      <a:pt x="1324" y="1129"/>
                    </a:lnTo>
                    <a:cubicBezTo>
                      <a:pt x="1324" y="1237"/>
                      <a:pt x="1237" y="1325"/>
                      <a:pt x="1129" y="1325"/>
                    </a:cubicBezTo>
                    <a:lnTo>
                      <a:pt x="276" y="1325"/>
                    </a:lnTo>
                    <a:cubicBezTo>
                      <a:pt x="168" y="1325"/>
                      <a:pt x="80" y="1237"/>
                      <a:pt x="80" y="1129"/>
                    </a:cubicBezTo>
                    <a:moveTo>
                      <a:pt x="1313" y="3194"/>
                    </a:moveTo>
                    <a:cubicBezTo>
                      <a:pt x="1313" y="3224"/>
                      <a:pt x="1289" y="3248"/>
                      <a:pt x="1259" y="3248"/>
                    </a:cubicBezTo>
                    <a:cubicBezTo>
                      <a:pt x="1230" y="3248"/>
                      <a:pt x="1206" y="3224"/>
                      <a:pt x="1206" y="3194"/>
                    </a:cubicBezTo>
                    <a:cubicBezTo>
                      <a:pt x="1206" y="3180"/>
                      <a:pt x="1212" y="3166"/>
                      <a:pt x="1222" y="3156"/>
                    </a:cubicBezTo>
                    <a:lnTo>
                      <a:pt x="1222" y="3156"/>
                    </a:lnTo>
                    <a:lnTo>
                      <a:pt x="1222" y="3156"/>
                    </a:lnTo>
                    <a:cubicBezTo>
                      <a:pt x="1231" y="3147"/>
                      <a:pt x="1245" y="3141"/>
                      <a:pt x="1259" y="3141"/>
                    </a:cubicBezTo>
                    <a:cubicBezTo>
                      <a:pt x="1289" y="3141"/>
                      <a:pt x="1313" y="3165"/>
                      <a:pt x="1313" y="3194"/>
                    </a:cubicBezTo>
                    <a:moveTo>
                      <a:pt x="1232" y="3513"/>
                    </a:moveTo>
                    <a:cubicBezTo>
                      <a:pt x="1232" y="3542"/>
                      <a:pt x="1208" y="3566"/>
                      <a:pt x="1179" y="3566"/>
                    </a:cubicBezTo>
                    <a:cubicBezTo>
                      <a:pt x="1149" y="3566"/>
                      <a:pt x="1125" y="3542"/>
                      <a:pt x="1125" y="3513"/>
                    </a:cubicBezTo>
                    <a:cubicBezTo>
                      <a:pt x="1125" y="3483"/>
                      <a:pt x="1149" y="3459"/>
                      <a:pt x="1179" y="3459"/>
                    </a:cubicBezTo>
                    <a:cubicBezTo>
                      <a:pt x="1208" y="3459"/>
                      <a:pt x="1232" y="3483"/>
                      <a:pt x="1232" y="3513"/>
                    </a:cubicBezTo>
                    <a:moveTo>
                      <a:pt x="1024" y="2001"/>
                    </a:moveTo>
                    <a:cubicBezTo>
                      <a:pt x="995" y="2001"/>
                      <a:pt x="970" y="1977"/>
                      <a:pt x="970" y="1947"/>
                    </a:cubicBezTo>
                    <a:cubicBezTo>
                      <a:pt x="970" y="1918"/>
                      <a:pt x="995" y="1894"/>
                      <a:pt x="1024" y="1894"/>
                    </a:cubicBezTo>
                    <a:cubicBezTo>
                      <a:pt x="1054" y="1894"/>
                      <a:pt x="1078" y="1918"/>
                      <a:pt x="1078" y="1947"/>
                    </a:cubicBezTo>
                    <a:cubicBezTo>
                      <a:pt x="1078" y="1977"/>
                      <a:pt x="1054" y="2001"/>
                      <a:pt x="1024" y="2001"/>
                    </a:cubicBezTo>
                    <a:moveTo>
                      <a:pt x="1340" y="3010"/>
                    </a:moveTo>
                    <a:cubicBezTo>
                      <a:pt x="1414" y="3010"/>
                      <a:pt x="1474" y="2950"/>
                      <a:pt x="1474" y="2876"/>
                    </a:cubicBezTo>
                    <a:cubicBezTo>
                      <a:pt x="1474" y="2802"/>
                      <a:pt x="1414" y="2742"/>
                      <a:pt x="1340" y="2742"/>
                    </a:cubicBezTo>
                    <a:cubicBezTo>
                      <a:pt x="1318" y="2742"/>
                      <a:pt x="1297" y="2748"/>
                      <a:pt x="1279" y="2757"/>
                    </a:cubicBezTo>
                    <a:lnTo>
                      <a:pt x="838" y="2316"/>
                    </a:lnTo>
                    <a:lnTo>
                      <a:pt x="838" y="1419"/>
                    </a:lnTo>
                    <a:cubicBezTo>
                      <a:pt x="838" y="1414"/>
                      <a:pt x="836" y="1410"/>
                      <a:pt x="835" y="1405"/>
                    </a:cubicBezTo>
                    <a:lnTo>
                      <a:pt x="986" y="1405"/>
                    </a:lnTo>
                    <a:cubicBezTo>
                      <a:pt x="985" y="1410"/>
                      <a:pt x="984" y="1414"/>
                      <a:pt x="984" y="1419"/>
                    </a:cubicBezTo>
                    <a:lnTo>
                      <a:pt x="984" y="1820"/>
                    </a:lnTo>
                    <a:cubicBezTo>
                      <a:pt x="930" y="1837"/>
                      <a:pt x="890" y="1887"/>
                      <a:pt x="890" y="1947"/>
                    </a:cubicBezTo>
                    <a:cubicBezTo>
                      <a:pt x="890" y="2021"/>
                      <a:pt x="950" y="2082"/>
                      <a:pt x="1024" y="2082"/>
                    </a:cubicBezTo>
                    <a:cubicBezTo>
                      <a:pt x="1098" y="2082"/>
                      <a:pt x="1158" y="2021"/>
                      <a:pt x="1158" y="1947"/>
                    </a:cubicBezTo>
                    <a:cubicBezTo>
                      <a:pt x="1158" y="1887"/>
                      <a:pt x="1119" y="1837"/>
                      <a:pt x="1064" y="1820"/>
                    </a:cubicBezTo>
                    <a:lnTo>
                      <a:pt x="1064" y="1419"/>
                    </a:lnTo>
                    <a:cubicBezTo>
                      <a:pt x="1064" y="1414"/>
                      <a:pt x="1063" y="1410"/>
                      <a:pt x="1062" y="1405"/>
                    </a:cubicBezTo>
                    <a:lnTo>
                      <a:pt x="1129" y="1405"/>
                    </a:lnTo>
                    <a:cubicBezTo>
                      <a:pt x="1281" y="1405"/>
                      <a:pt x="1405" y="1282"/>
                      <a:pt x="1405" y="1129"/>
                    </a:cubicBezTo>
                    <a:lnTo>
                      <a:pt x="1405" y="276"/>
                    </a:lnTo>
                    <a:cubicBezTo>
                      <a:pt x="1405" y="124"/>
                      <a:pt x="1281" y="0"/>
                      <a:pt x="1129" y="0"/>
                    </a:cubicBezTo>
                    <a:lnTo>
                      <a:pt x="276" y="0"/>
                    </a:lnTo>
                    <a:cubicBezTo>
                      <a:pt x="124" y="0"/>
                      <a:pt x="0" y="124"/>
                      <a:pt x="0" y="276"/>
                    </a:cubicBezTo>
                    <a:lnTo>
                      <a:pt x="0" y="1129"/>
                    </a:lnTo>
                    <a:cubicBezTo>
                      <a:pt x="0" y="1282"/>
                      <a:pt x="124" y="1405"/>
                      <a:pt x="276" y="1405"/>
                    </a:cubicBezTo>
                    <a:lnTo>
                      <a:pt x="306" y="1405"/>
                    </a:lnTo>
                    <a:cubicBezTo>
                      <a:pt x="305" y="1410"/>
                      <a:pt x="303" y="1414"/>
                      <a:pt x="303" y="1419"/>
                    </a:cubicBezTo>
                    <a:lnTo>
                      <a:pt x="303" y="2694"/>
                    </a:lnTo>
                    <a:lnTo>
                      <a:pt x="1060" y="3451"/>
                    </a:lnTo>
                    <a:cubicBezTo>
                      <a:pt x="1051" y="3470"/>
                      <a:pt x="1045" y="3490"/>
                      <a:pt x="1045" y="3513"/>
                    </a:cubicBezTo>
                    <a:cubicBezTo>
                      <a:pt x="1045" y="3587"/>
                      <a:pt x="1105" y="3647"/>
                      <a:pt x="1179" y="3647"/>
                    </a:cubicBezTo>
                    <a:cubicBezTo>
                      <a:pt x="1253" y="3647"/>
                      <a:pt x="1313" y="3587"/>
                      <a:pt x="1313" y="3513"/>
                    </a:cubicBezTo>
                    <a:cubicBezTo>
                      <a:pt x="1313" y="3439"/>
                      <a:pt x="1253" y="3378"/>
                      <a:pt x="1179" y="3378"/>
                    </a:cubicBezTo>
                    <a:cubicBezTo>
                      <a:pt x="1156" y="3378"/>
                      <a:pt x="1136" y="3384"/>
                      <a:pt x="1117" y="3394"/>
                    </a:cubicBezTo>
                    <a:lnTo>
                      <a:pt x="384" y="2661"/>
                    </a:lnTo>
                    <a:lnTo>
                      <a:pt x="384" y="1419"/>
                    </a:lnTo>
                    <a:cubicBezTo>
                      <a:pt x="384" y="1414"/>
                      <a:pt x="383" y="1410"/>
                      <a:pt x="381" y="1405"/>
                    </a:cubicBezTo>
                    <a:lnTo>
                      <a:pt x="533" y="1405"/>
                    </a:lnTo>
                    <a:cubicBezTo>
                      <a:pt x="531" y="1410"/>
                      <a:pt x="530" y="1414"/>
                      <a:pt x="530" y="1419"/>
                    </a:cubicBezTo>
                    <a:lnTo>
                      <a:pt x="530" y="2522"/>
                    </a:lnTo>
                    <a:lnTo>
                      <a:pt x="1141" y="3133"/>
                    </a:lnTo>
                    <a:cubicBezTo>
                      <a:pt x="1131" y="3151"/>
                      <a:pt x="1125" y="3172"/>
                      <a:pt x="1125" y="3194"/>
                    </a:cubicBezTo>
                    <a:cubicBezTo>
                      <a:pt x="1125" y="3268"/>
                      <a:pt x="1185" y="3329"/>
                      <a:pt x="1259" y="3329"/>
                    </a:cubicBezTo>
                    <a:cubicBezTo>
                      <a:pt x="1333" y="3329"/>
                      <a:pt x="1394" y="3268"/>
                      <a:pt x="1394" y="3194"/>
                    </a:cubicBezTo>
                    <a:cubicBezTo>
                      <a:pt x="1394" y="3120"/>
                      <a:pt x="1333" y="3060"/>
                      <a:pt x="1259" y="3060"/>
                    </a:cubicBezTo>
                    <a:cubicBezTo>
                      <a:pt x="1237" y="3060"/>
                      <a:pt x="1216" y="3066"/>
                      <a:pt x="1198" y="3076"/>
                    </a:cubicBezTo>
                    <a:lnTo>
                      <a:pt x="611" y="2489"/>
                    </a:lnTo>
                    <a:lnTo>
                      <a:pt x="611" y="1419"/>
                    </a:lnTo>
                    <a:cubicBezTo>
                      <a:pt x="611" y="1414"/>
                      <a:pt x="610" y="1410"/>
                      <a:pt x="608" y="1405"/>
                    </a:cubicBezTo>
                    <a:lnTo>
                      <a:pt x="760" y="1405"/>
                    </a:lnTo>
                    <a:cubicBezTo>
                      <a:pt x="758" y="1410"/>
                      <a:pt x="757" y="1414"/>
                      <a:pt x="757" y="1419"/>
                    </a:cubicBezTo>
                    <a:lnTo>
                      <a:pt x="757" y="2350"/>
                    </a:lnTo>
                    <a:lnTo>
                      <a:pt x="1221" y="2814"/>
                    </a:lnTo>
                    <a:cubicBezTo>
                      <a:pt x="1212" y="2833"/>
                      <a:pt x="1206" y="2854"/>
                      <a:pt x="1206" y="2876"/>
                    </a:cubicBezTo>
                    <a:cubicBezTo>
                      <a:pt x="1206" y="2950"/>
                      <a:pt x="1266" y="3010"/>
                      <a:pt x="1340" y="301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6466680" y="350280"/>
                <a:ext cx="345960" cy="345600"/>
              </a:xfrm>
              <a:custGeom>
                <a:avLst/>
                <a:gdLst/>
                <a:ahLst/>
                <a:cxnLst/>
                <a:rect l="l" t="t" r="r" b="b"/>
                <a:pathLst>
                  <a:path w="961" h="960" extrusionOk="0">
                    <a:moveTo>
                      <a:pt x="961" y="281"/>
                    </a:moveTo>
                    <a:cubicBezTo>
                      <a:pt x="961" y="125"/>
                      <a:pt x="835" y="0"/>
                      <a:pt x="679" y="0"/>
                    </a:cubicBezTo>
                    <a:lnTo>
                      <a:pt x="281" y="0"/>
                    </a:lnTo>
                    <a:cubicBezTo>
                      <a:pt x="126" y="0"/>
                      <a:pt x="0" y="125"/>
                      <a:pt x="0" y="281"/>
                    </a:cubicBezTo>
                    <a:lnTo>
                      <a:pt x="0" y="679"/>
                    </a:lnTo>
                    <a:cubicBezTo>
                      <a:pt x="0" y="834"/>
                      <a:pt x="126" y="960"/>
                      <a:pt x="281" y="960"/>
                    </a:cubicBezTo>
                    <a:lnTo>
                      <a:pt x="679" y="960"/>
                    </a:lnTo>
                    <a:cubicBezTo>
                      <a:pt x="835" y="960"/>
                      <a:pt x="961" y="834"/>
                      <a:pt x="961" y="679"/>
                    </a:cubicBezTo>
                    <a:lnTo>
                      <a:pt x="961" y="28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" name="Google Shape;15;p2"/>
            <p:cNvGrpSpPr/>
            <p:nvPr/>
          </p:nvGrpSpPr>
          <p:grpSpPr>
            <a:xfrm>
              <a:off x="-254551" y="-1001106"/>
              <a:ext cx="1391731" cy="2196419"/>
              <a:chOff x="4043520" y="-881280"/>
              <a:chExt cx="1779480" cy="2808720"/>
            </a:xfrm>
          </p:grpSpPr>
          <p:sp>
            <p:nvSpPr>
              <p:cNvPr id="16" name="Google Shape;16;p2"/>
              <p:cNvSpPr/>
              <p:nvPr/>
            </p:nvSpPr>
            <p:spPr>
              <a:xfrm>
                <a:off x="5020560" y="536400"/>
                <a:ext cx="73800" cy="74160"/>
              </a:xfrm>
              <a:custGeom>
                <a:avLst/>
                <a:gdLst/>
                <a:ahLst/>
                <a:cxnLst/>
                <a:rect l="l" t="t" r="r" b="b"/>
                <a:pathLst>
                  <a:path w="205" h="206" extrusionOk="0">
                    <a:moveTo>
                      <a:pt x="103" y="206"/>
                    </a:moveTo>
                    <a:cubicBezTo>
                      <a:pt x="159" y="206"/>
                      <a:pt x="205" y="160"/>
                      <a:pt x="205" y="103"/>
                    </a:cubicBezTo>
                    <a:cubicBezTo>
                      <a:pt x="205" y="46"/>
                      <a:pt x="159" y="0"/>
                      <a:pt x="103" y="0"/>
                    </a:cubicBezTo>
                    <a:cubicBezTo>
                      <a:pt x="46" y="0"/>
                      <a:pt x="0" y="46"/>
                      <a:pt x="0" y="103"/>
                    </a:cubicBezTo>
                    <a:cubicBezTo>
                      <a:pt x="0" y="160"/>
                      <a:pt x="46" y="206"/>
                      <a:pt x="103" y="20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29150" rIns="90000" bIns="291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5020560" y="758880"/>
                <a:ext cx="73800" cy="74160"/>
              </a:xfrm>
              <a:custGeom>
                <a:avLst/>
                <a:gdLst/>
                <a:ahLst/>
                <a:cxnLst/>
                <a:rect l="l" t="t" r="r" b="b"/>
                <a:pathLst>
                  <a:path w="205" h="206" extrusionOk="0">
                    <a:moveTo>
                      <a:pt x="103" y="206"/>
                    </a:moveTo>
                    <a:cubicBezTo>
                      <a:pt x="159" y="206"/>
                      <a:pt x="205" y="160"/>
                      <a:pt x="205" y="103"/>
                    </a:cubicBezTo>
                    <a:cubicBezTo>
                      <a:pt x="205" y="46"/>
                      <a:pt x="159" y="0"/>
                      <a:pt x="103" y="0"/>
                    </a:cubicBezTo>
                    <a:cubicBezTo>
                      <a:pt x="46" y="0"/>
                      <a:pt x="0" y="46"/>
                      <a:pt x="0" y="103"/>
                    </a:cubicBezTo>
                    <a:cubicBezTo>
                      <a:pt x="0" y="160"/>
                      <a:pt x="46" y="206"/>
                      <a:pt x="103" y="20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29150" rIns="90000" bIns="291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5020560" y="981360"/>
                <a:ext cx="73800" cy="74160"/>
              </a:xfrm>
              <a:custGeom>
                <a:avLst/>
                <a:gdLst/>
                <a:ahLst/>
                <a:cxnLst/>
                <a:rect l="l" t="t" r="r" b="b"/>
                <a:pathLst>
                  <a:path w="205" h="206" extrusionOk="0">
                    <a:moveTo>
                      <a:pt x="103" y="206"/>
                    </a:moveTo>
                    <a:cubicBezTo>
                      <a:pt x="159" y="206"/>
                      <a:pt x="205" y="160"/>
                      <a:pt x="205" y="103"/>
                    </a:cubicBezTo>
                    <a:cubicBezTo>
                      <a:pt x="205" y="46"/>
                      <a:pt x="159" y="0"/>
                      <a:pt x="103" y="0"/>
                    </a:cubicBezTo>
                    <a:cubicBezTo>
                      <a:pt x="46" y="0"/>
                      <a:pt x="0" y="46"/>
                      <a:pt x="0" y="103"/>
                    </a:cubicBezTo>
                    <a:cubicBezTo>
                      <a:pt x="0" y="160"/>
                      <a:pt x="46" y="206"/>
                      <a:pt x="103" y="20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29150" rIns="90000" bIns="291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5020560" y="1203840"/>
                <a:ext cx="73800" cy="74520"/>
              </a:xfrm>
              <a:custGeom>
                <a:avLst/>
                <a:gdLst/>
                <a:ahLst/>
                <a:cxnLst/>
                <a:rect l="l" t="t" r="r" b="b"/>
                <a:pathLst>
                  <a:path w="205" h="207" extrusionOk="0">
                    <a:moveTo>
                      <a:pt x="103" y="207"/>
                    </a:moveTo>
                    <a:cubicBezTo>
                      <a:pt x="159" y="207"/>
                      <a:pt x="205" y="160"/>
                      <a:pt x="205" y="104"/>
                    </a:cubicBezTo>
                    <a:cubicBezTo>
                      <a:pt x="205" y="47"/>
                      <a:pt x="159" y="0"/>
                      <a:pt x="103" y="0"/>
                    </a:cubicBezTo>
                    <a:cubicBezTo>
                      <a:pt x="46" y="0"/>
                      <a:pt x="0" y="47"/>
                      <a:pt x="0" y="104"/>
                    </a:cubicBezTo>
                    <a:cubicBezTo>
                      <a:pt x="0" y="160"/>
                      <a:pt x="46" y="207"/>
                      <a:pt x="103" y="20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29500" rIns="90000" bIns="295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5020560" y="1426680"/>
                <a:ext cx="73800" cy="74160"/>
              </a:xfrm>
              <a:custGeom>
                <a:avLst/>
                <a:gdLst/>
                <a:ahLst/>
                <a:cxnLst/>
                <a:rect l="l" t="t" r="r" b="b"/>
                <a:pathLst>
                  <a:path w="205" h="206" extrusionOk="0">
                    <a:moveTo>
                      <a:pt x="103" y="206"/>
                    </a:moveTo>
                    <a:cubicBezTo>
                      <a:pt x="159" y="206"/>
                      <a:pt x="205" y="160"/>
                      <a:pt x="205" y="103"/>
                    </a:cubicBezTo>
                    <a:cubicBezTo>
                      <a:pt x="205" y="46"/>
                      <a:pt x="159" y="0"/>
                      <a:pt x="103" y="0"/>
                    </a:cubicBezTo>
                    <a:cubicBezTo>
                      <a:pt x="46" y="0"/>
                      <a:pt x="0" y="46"/>
                      <a:pt x="0" y="103"/>
                    </a:cubicBezTo>
                    <a:cubicBezTo>
                      <a:pt x="0" y="160"/>
                      <a:pt x="46" y="206"/>
                      <a:pt x="103" y="20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29150" rIns="90000" bIns="291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5705640" y="1699920"/>
                <a:ext cx="74520" cy="74160"/>
              </a:xfrm>
              <a:custGeom>
                <a:avLst/>
                <a:gdLst/>
                <a:ahLst/>
                <a:cxnLst/>
                <a:rect l="l" t="t" r="r" b="b"/>
                <a:pathLst>
                  <a:path w="207" h="206" extrusionOk="0">
                    <a:moveTo>
                      <a:pt x="103" y="206"/>
                    </a:moveTo>
                    <a:cubicBezTo>
                      <a:pt x="160" y="206"/>
                      <a:pt x="207" y="160"/>
                      <a:pt x="207" y="103"/>
                    </a:cubicBezTo>
                    <a:cubicBezTo>
                      <a:pt x="207" y="46"/>
                      <a:pt x="160" y="0"/>
                      <a:pt x="103" y="0"/>
                    </a:cubicBezTo>
                    <a:cubicBezTo>
                      <a:pt x="46" y="0"/>
                      <a:pt x="0" y="46"/>
                      <a:pt x="0" y="103"/>
                    </a:cubicBezTo>
                    <a:cubicBezTo>
                      <a:pt x="0" y="160"/>
                      <a:pt x="46" y="206"/>
                      <a:pt x="103" y="20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29150" rIns="90000" bIns="291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4043520" y="-881280"/>
                <a:ext cx="1779480" cy="2808720"/>
              </a:xfrm>
              <a:custGeom>
                <a:avLst/>
                <a:gdLst/>
                <a:ahLst/>
                <a:cxnLst/>
                <a:rect l="l" t="t" r="r" b="b"/>
                <a:pathLst>
                  <a:path w="4943" h="7802" extrusionOk="0">
                    <a:moveTo>
                      <a:pt x="4720" y="7131"/>
                    </a:moveTo>
                    <a:cubicBezTo>
                      <a:pt x="4799" y="7131"/>
                      <a:pt x="4863" y="7194"/>
                      <a:pt x="4863" y="7273"/>
                    </a:cubicBezTo>
                    <a:cubicBezTo>
                      <a:pt x="4863" y="7351"/>
                      <a:pt x="4799" y="7415"/>
                      <a:pt x="4720" y="7415"/>
                    </a:cubicBezTo>
                    <a:cubicBezTo>
                      <a:pt x="4642" y="7415"/>
                      <a:pt x="4578" y="7351"/>
                      <a:pt x="4578" y="7273"/>
                    </a:cubicBezTo>
                    <a:cubicBezTo>
                      <a:pt x="4578" y="7194"/>
                      <a:pt x="4642" y="7131"/>
                      <a:pt x="4720" y="7131"/>
                    </a:cubicBezTo>
                    <a:moveTo>
                      <a:pt x="4238" y="6253"/>
                    </a:moveTo>
                    <a:cubicBezTo>
                      <a:pt x="4238" y="6332"/>
                      <a:pt x="4174" y="6395"/>
                      <a:pt x="4096" y="6395"/>
                    </a:cubicBezTo>
                    <a:cubicBezTo>
                      <a:pt x="4018" y="6395"/>
                      <a:pt x="3954" y="6332"/>
                      <a:pt x="3954" y="6253"/>
                    </a:cubicBezTo>
                    <a:cubicBezTo>
                      <a:pt x="3954" y="6175"/>
                      <a:pt x="4018" y="6111"/>
                      <a:pt x="4096" y="6111"/>
                    </a:cubicBezTo>
                    <a:cubicBezTo>
                      <a:pt x="4174" y="6111"/>
                      <a:pt x="4238" y="6175"/>
                      <a:pt x="4238" y="6253"/>
                    </a:cubicBezTo>
                    <a:moveTo>
                      <a:pt x="2817" y="3878"/>
                    </a:moveTo>
                    <a:cubicBezTo>
                      <a:pt x="2905" y="3878"/>
                      <a:pt x="2978" y="3951"/>
                      <a:pt x="2978" y="4041"/>
                    </a:cubicBezTo>
                    <a:cubicBezTo>
                      <a:pt x="2978" y="4130"/>
                      <a:pt x="2905" y="4203"/>
                      <a:pt x="2817" y="4203"/>
                    </a:cubicBezTo>
                    <a:cubicBezTo>
                      <a:pt x="2727" y="4203"/>
                      <a:pt x="2655" y="4130"/>
                      <a:pt x="2655" y="4041"/>
                    </a:cubicBezTo>
                    <a:cubicBezTo>
                      <a:pt x="2655" y="3951"/>
                      <a:pt x="2727" y="3878"/>
                      <a:pt x="2817" y="3878"/>
                    </a:cubicBezTo>
                    <a:moveTo>
                      <a:pt x="2817" y="4497"/>
                    </a:moveTo>
                    <a:cubicBezTo>
                      <a:pt x="2905" y="4497"/>
                      <a:pt x="2978" y="4570"/>
                      <a:pt x="2978" y="4659"/>
                    </a:cubicBezTo>
                    <a:cubicBezTo>
                      <a:pt x="2978" y="4749"/>
                      <a:pt x="2905" y="4821"/>
                      <a:pt x="2817" y="4821"/>
                    </a:cubicBezTo>
                    <a:cubicBezTo>
                      <a:pt x="2727" y="4821"/>
                      <a:pt x="2655" y="4749"/>
                      <a:pt x="2655" y="4659"/>
                    </a:cubicBezTo>
                    <a:cubicBezTo>
                      <a:pt x="2655" y="4570"/>
                      <a:pt x="2727" y="4497"/>
                      <a:pt x="2817" y="4497"/>
                    </a:cubicBezTo>
                    <a:moveTo>
                      <a:pt x="2817" y="5115"/>
                    </a:moveTo>
                    <a:cubicBezTo>
                      <a:pt x="2905" y="5115"/>
                      <a:pt x="2978" y="5188"/>
                      <a:pt x="2978" y="5277"/>
                    </a:cubicBezTo>
                    <a:cubicBezTo>
                      <a:pt x="2978" y="5367"/>
                      <a:pt x="2905" y="5440"/>
                      <a:pt x="2817" y="5440"/>
                    </a:cubicBezTo>
                    <a:cubicBezTo>
                      <a:pt x="2727" y="5440"/>
                      <a:pt x="2655" y="5367"/>
                      <a:pt x="2655" y="5277"/>
                    </a:cubicBezTo>
                    <a:cubicBezTo>
                      <a:pt x="2655" y="5188"/>
                      <a:pt x="2727" y="5115"/>
                      <a:pt x="2817" y="5115"/>
                    </a:cubicBezTo>
                    <a:moveTo>
                      <a:pt x="2817" y="5733"/>
                    </a:moveTo>
                    <a:cubicBezTo>
                      <a:pt x="2905" y="5733"/>
                      <a:pt x="2978" y="5806"/>
                      <a:pt x="2978" y="5896"/>
                    </a:cubicBezTo>
                    <a:cubicBezTo>
                      <a:pt x="2978" y="5985"/>
                      <a:pt x="2905" y="6058"/>
                      <a:pt x="2817" y="6058"/>
                    </a:cubicBezTo>
                    <a:cubicBezTo>
                      <a:pt x="2727" y="6058"/>
                      <a:pt x="2655" y="5985"/>
                      <a:pt x="2655" y="5896"/>
                    </a:cubicBezTo>
                    <a:cubicBezTo>
                      <a:pt x="2655" y="5806"/>
                      <a:pt x="2727" y="5733"/>
                      <a:pt x="2817" y="5733"/>
                    </a:cubicBezTo>
                    <a:moveTo>
                      <a:pt x="2817" y="6351"/>
                    </a:moveTo>
                    <a:cubicBezTo>
                      <a:pt x="2905" y="6351"/>
                      <a:pt x="2978" y="6424"/>
                      <a:pt x="2978" y="6514"/>
                    </a:cubicBezTo>
                    <a:cubicBezTo>
                      <a:pt x="2978" y="6603"/>
                      <a:pt x="2905" y="6676"/>
                      <a:pt x="2817" y="6676"/>
                    </a:cubicBezTo>
                    <a:cubicBezTo>
                      <a:pt x="2727" y="6676"/>
                      <a:pt x="2655" y="6603"/>
                      <a:pt x="2655" y="6514"/>
                    </a:cubicBezTo>
                    <a:cubicBezTo>
                      <a:pt x="2655" y="6424"/>
                      <a:pt x="2727" y="6351"/>
                      <a:pt x="2817" y="6351"/>
                    </a:cubicBezTo>
                    <a:moveTo>
                      <a:pt x="3059" y="7790"/>
                    </a:moveTo>
                    <a:cubicBezTo>
                      <a:pt x="3060" y="7791"/>
                      <a:pt x="3061" y="7792"/>
                      <a:pt x="3062" y="7792"/>
                    </a:cubicBezTo>
                    <a:cubicBezTo>
                      <a:pt x="3065" y="7795"/>
                      <a:pt x="3068" y="7797"/>
                      <a:pt x="3072" y="7799"/>
                    </a:cubicBezTo>
                    <a:cubicBezTo>
                      <a:pt x="3077" y="7801"/>
                      <a:pt x="3082" y="7802"/>
                      <a:pt x="3087" y="7802"/>
                    </a:cubicBezTo>
                    <a:lnTo>
                      <a:pt x="4231" y="7802"/>
                    </a:lnTo>
                    <a:cubicBezTo>
                      <a:pt x="4237" y="7802"/>
                      <a:pt x="4242" y="7801"/>
                      <a:pt x="4247" y="7799"/>
                    </a:cubicBezTo>
                    <a:cubicBezTo>
                      <a:pt x="4251" y="7797"/>
                      <a:pt x="4254" y="7795"/>
                      <a:pt x="4257" y="7792"/>
                    </a:cubicBezTo>
                    <a:cubicBezTo>
                      <a:pt x="4258" y="7791"/>
                      <a:pt x="4259" y="7791"/>
                      <a:pt x="4260" y="7790"/>
                    </a:cubicBezTo>
                    <a:lnTo>
                      <a:pt x="4594" y="7456"/>
                    </a:lnTo>
                    <a:cubicBezTo>
                      <a:pt x="4630" y="7481"/>
                      <a:pt x="4673" y="7495"/>
                      <a:pt x="4720" y="7495"/>
                    </a:cubicBezTo>
                    <a:cubicBezTo>
                      <a:pt x="4843" y="7495"/>
                      <a:pt x="4943" y="7396"/>
                      <a:pt x="4943" y="7273"/>
                    </a:cubicBezTo>
                    <a:cubicBezTo>
                      <a:pt x="4943" y="7150"/>
                      <a:pt x="4843" y="7050"/>
                      <a:pt x="4720" y="7050"/>
                    </a:cubicBezTo>
                    <a:cubicBezTo>
                      <a:pt x="4598" y="7050"/>
                      <a:pt x="4498" y="7150"/>
                      <a:pt x="4498" y="7273"/>
                    </a:cubicBezTo>
                    <a:cubicBezTo>
                      <a:pt x="4498" y="7320"/>
                      <a:pt x="4512" y="7363"/>
                      <a:pt x="4537" y="7399"/>
                    </a:cubicBezTo>
                    <a:lnTo>
                      <a:pt x="4215" y="7721"/>
                    </a:lnTo>
                    <a:lnTo>
                      <a:pt x="3104" y="7721"/>
                    </a:lnTo>
                    <a:lnTo>
                      <a:pt x="2557" y="7174"/>
                    </a:lnTo>
                    <a:lnTo>
                      <a:pt x="2557" y="7173"/>
                    </a:lnTo>
                    <a:cubicBezTo>
                      <a:pt x="2554" y="7170"/>
                      <a:pt x="2549" y="7167"/>
                      <a:pt x="2544" y="7165"/>
                    </a:cubicBezTo>
                    <a:cubicBezTo>
                      <a:pt x="2539" y="7163"/>
                      <a:pt x="2534" y="7162"/>
                      <a:pt x="2529" y="7162"/>
                    </a:cubicBezTo>
                    <a:lnTo>
                      <a:pt x="2528" y="7162"/>
                    </a:lnTo>
                    <a:cubicBezTo>
                      <a:pt x="1804" y="7175"/>
                      <a:pt x="806" y="7175"/>
                      <a:pt x="85" y="7163"/>
                    </a:cubicBezTo>
                    <a:lnTo>
                      <a:pt x="84" y="6534"/>
                    </a:lnTo>
                    <a:lnTo>
                      <a:pt x="2615" y="6534"/>
                    </a:lnTo>
                    <a:cubicBezTo>
                      <a:pt x="2625" y="6636"/>
                      <a:pt x="2712" y="6716"/>
                      <a:pt x="2817" y="6716"/>
                    </a:cubicBezTo>
                    <a:cubicBezTo>
                      <a:pt x="2928" y="6716"/>
                      <a:pt x="3019" y="6625"/>
                      <a:pt x="3019" y="6514"/>
                    </a:cubicBezTo>
                    <a:cubicBezTo>
                      <a:pt x="3019" y="6402"/>
                      <a:pt x="2928" y="6311"/>
                      <a:pt x="2817" y="6311"/>
                    </a:cubicBezTo>
                    <a:cubicBezTo>
                      <a:pt x="2712" y="6311"/>
                      <a:pt x="2625" y="6391"/>
                      <a:pt x="2615" y="6494"/>
                    </a:cubicBezTo>
                    <a:lnTo>
                      <a:pt x="84" y="6494"/>
                    </a:lnTo>
                    <a:lnTo>
                      <a:pt x="84" y="5916"/>
                    </a:lnTo>
                    <a:lnTo>
                      <a:pt x="2615" y="5916"/>
                    </a:lnTo>
                    <a:cubicBezTo>
                      <a:pt x="2625" y="6018"/>
                      <a:pt x="2712" y="6098"/>
                      <a:pt x="2817" y="6098"/>
                    </a:cubicBezTo>
                    <a:cubicBezTo>
                      <a:pt x="2928" y="6098"/>
                      <a:pt x="3019" y="6007"/>
                      <a:pt x="3019" y="5896"/>
                    </a:cubicBezTo>
                    <a:cubicBezTo>
                      <a:pt x="3019" y="5784"/>
                      <a:pt x="2928" y="5693"/>
                      <a:pt x="2817" y="5693"/>
                    </a:cubicBezTo>
                    <a:cubicBezTo>
                      <a:pt x="2712" y="5693"/>
                      <a:pt x="2625" y="5773"/>
                      <a:pt x="2615" y="5875"/>
                    </a:cubicBezTo>
                    <a:lnTo>
                      <a:pt x="84" y="5875"/>
                    </a:lnTo>
                    <a:lnTo>
                      <a:pt x="83" y="5297"/>
                    </a:lnTo>
                    <a:lnTo>
                      <a:pt x="2615" y="5297"/>
                    </a:lnTo>
                    <a:cubicBezTo>
                      <a:pt x="2625" y="5400"/>
                      <a:pt x="2712" y="5480"/>
                      <a:pt x="2817" y="5480"/>
                    </a:cubicBezTo>
                    <a:cubicBezTo>
                      <a:pt x="2928" y="5480"/>
                      <a:pt x="3019" y="5389"/>
                      <a:pt x="3019" y="5277"/>
                    </a:cubicBezTo>
                    <a:cubicBezTo>
                      <a:pt x="3019" y="5166"/>
                      <a:pt x="2928" y="5075"/>
                      <a:pt x="2817" y="5075"/>
                    </a:cubicBezTo>
                    <a:cubicBezTo>
                      <a:pt x="2712" y="5075"/>
                      <a:pt x="2625" y="5155"/>
                      <a:pt x="2615" y="5257"/>
                    </a:cubicBezTo>
                    <a:lnTo>
                      <a:pt x="83" y="5257"/>
                    </a:lnTo>
                    <a:lnTo>
                      <a:pt x="83" y="4679"/>
                    </a:lnTo>
                    <a:lnTo>
                      <a:pt x="2615" y="4679"/>
                    </a:lnTo>
                    <a:cubicBezTo>
                      <a:pt x="2625" y="4781"/>
                      <a:pt x="2712" y="4862"/>
                      <a:pt x="2817" y="4862"/>
                    </a:cubicBezTo>
                    <a:cubicBezTo>
                      <a:pt x="2928" y="4862"/>
                      <a:pt x="3019" y="4771"/>
                      <a:pt x="3019" y="4659"/>
                    </a:cubicBezTo>
                    <a:cubicBezTo>
                      <a:pt x="3019" y="4547"/>
                      <a:pt x="2928" y="4456"/>
                      <a:pt x="2817" y="4456"/>
                    </a:cubicBezTo>
                    <a:cubicBezTo>
                      <a:pt x="2712" y="4456"/>
                      <a:pt x="2625" y="4537"/>
                      <a:pt x="2615" y="4639"/>
                    </a:cubicBezTo>
                    <a:lnTo>
                      <a:pt x="83" y="4639"/>
                    </a:lnTo>
                    <a:lnTo>
                      <a:pt x="83" y="4061"/>
                    </a:lnTo>
                    <a:lnTo>
                      <a:pt x="2615" y="4061"/>
                    </a:lnTo>
                    <a:cubicBezTo>
                      <a:pt x="2625" y="4163"/>
                      <a:pt x="2712" y="4243"/>
                      <a:pt x="2817" y="4243"/>
                    </a:cubicBezTo>
                    <a:cubicBezTo>
                      <a:pt x="2928" y="4243"/>
                      <a:pt x="3019" y="4153"/>
                      <a:pt x="3019" y="4041"/>
                    </a:cubicBezTo>
                    <a:cubicBezTo>
                      <a:pt x="3019" y="3929"/>
                      <a:pt x="2928" y="3838"/>
                      <a:pt x="2817" y="3838"/>
                    </a:cubicBezTo>
                    <a:cubicBezTo>
                      <a:pt x="2712" y="3838"/>
                      <a:pt x="2625" y="3918"/>
                      <a:pt x="2615" y="4021"/>
                    </a:cubicBezTo>
                    <a:lnTo>
                      <a:pt x="83" y="4021"/>
                    </a:lnTo>
                    <a:lnTo>
                      <a:pt x="80" y="82"/>
                    </a:lnTo>
                    <a:cubicBezTo>
                      <a:pt x="1246" y="80"/>
                      <a:pt x="3688" y="82"/>
                      <a:pt x="3914" y="82"/>
                    </a:cubicBezTo>
                    <a:lnTo>
                      <a:pt x="4056" y="223"/>
                    </a:lnTo>
                    <a:lnTo>
                      <a:pt x="4056" y="6034"/>
                    </a:lnTo>
                    <a:cubicBezTo>
                      <a:pt x="3952" y="6053"/>
                      <a:pt x="3873" y="6144"/>
                      <a:pt x="3873" y="6253"/>
                    </a:cubicBezTo>
                    <a:cubicBezTo>
                      <a:pt x="3873" y="6376"/>
                      <a:pt x="3973" y="6476"/>
                      <a:pt x="4096" y="6476"/>
                    </a:cubicBezTo>
                    <a:cubicBezTo>
                      <a:pt x="4219" y="6476"/>
                      <a:pt x="4319" y="6376"/>
                      <a:pt x="4319" y="6253"/>
                    </a:cubicBezTo>
                    <a:cubicBezTo>
                      <a:pt x="4319" y="6144"/>
                      <a:pt x="4240" y="6053"/>
                      <a:pt x="4136" y="6034"/>
                    </a:cubicBezTo>
                    <a:lnTo>
                      <a:pt x="4136" y="206"/>
                    </a:lnTo>
                    <a:cubicBezTo>
                      <a:pt x="4136" y="196"/>
                      <a:pt x="4132" y="185"/>
                      <a:pt x="4124" y="178"/>
                    </a:cubicBezTo>
                    <a:lnTo>
                      <a:pt x="3960" y="13"/>
                    </a:lnTo>
                    <a:cubicBezTo>
                      <a:pt x="3952" y="5"/>
                      <a:pt x="3942" y="1"/>
                      <a:pt x="3931" y="1"/>
                    </a:cubicBezTo>
                    <a:cubicBezTo>
                      <a:pt x="3904" y="1"/>
                      <a:pt x="1239" y="0"/>
                      <a:pt x="40" y="1"/>
                    </a:cubicBezTo>
                    <a:cubicBezTo>
                      <a:pt x="18" y="1"/>
                      <a:pt x="0" y="19"/>
                      <a:pt x="0" y="41"/>
                    </a:cubicBezTo>
                    <a:lnTo>
                      <a:pt x="4" y="7202"/>
                    </a:lnTo>
                    <a:cubicBezTo>
                      <a:pt x="4" y="7224"/>
                      <a:pt x="22" y="7242"/>
                      <a:pt x="44" y="7242"/>
                    </a:cubicBezTo>
                    <a:cubicBezTo>
                      <a:pt x="406" y="7249"/>
                      <a:pt x="843" y="7253"/>
                      <a:pt x="1282" y="7253"/>
                    </a:cubicBezTo>
                    <a:cubicBezTo>
                      <a:pt x="1714" y="7253"/>
                      <a:pt x="2147" y="7249"/>
                      <a:pt x="2513" y="7243"/>
                    </a:cubicBezTo>
                    <a:lnTo>
                      <a:pt x="3059" y="779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5205240" y="1608480"/>
                <a:ext cx="74520" cy="74160"/>
              </a:xfrm>
              <a:custGeom>
                <a:avLst/>
                <a:gdLst/>
                <a:ahLst/>
                <a:cxnLst/>
                <a:rect l="l" t="t" r="r" b="b"/>
                <a:pathLst>
                  <a:path w="207" h="206" extrusionOk="0">
                    <a:moveTo>
                      <a:pt x="0" y="103"/>
                    </a:moveTo>
                    <a:cubicBezTo>
                      <a:pt x="0" y="160"/>
                      <a:pt x="47" y="206"/>
                      <a:pt x="104" y="206"/>
                    </a:cubicBezTo>
                    <a:cubicBezTo>
                      <a:pt x="160" y="206"/>
                      <a:pt x="207" y="160"/>
                      <a:pt x="207" y="103"/>
                    </a:cubicBezTo>
                    <a:cubicBezTo>
                      <a:pt x="207" y="46"/>
                      <a:pt x="160" y="0"/>
                      <a:pt x="104" y="0"/>
                    </a:cubicBezTo>
                    <a:cubicBezTo>
                      <a:pt x="47" y="0"/>
                      <a:pt x="0" y="46"/>
                      <a:pt x="0" y="10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29150" rIns="90000" bIns="291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4175640" y="-743040"/>
                <a:ext cx="1284840" cy="2468880"/>
              </a:xfrm>
              <a:custGeom>
                <a:avLst/>
                <a:gdLst/>
                <a:ahLst/>
                <a:cxnLst/>
                <a:rect l="l" t="t" r="r" b="b"/>
                <a:pathLst>
                  <a:path w="3569" h="6858" extrusionOk="0">
                    <a:moveTo>
                      <a:pt x="3488" y="6252"/>
                    </a:moveTo>
                    <a:cubicBezTo>
                      <a:pt x="3488" y="6330"/>
                      <a:pt x="3425" y="6394"/>
                      <a:pt x="3346" y="6394"/>
                    </a:cubicBezTo>
                    <a:cubicBezTo>
                      <a:pt x="3268" y="6394"/>
                      <a:pt x="3204" y="6330"/>
                      <a:pt x="3204" y="6252"/>
                    </a:cubicBezTo>
                    <a:cubicBezTo>
                      <a:pt x="3204" y="6174"/>
                      <a:pt x="3268" y="6110"/>
                      <a:pt x="3346" y="6110"/>
                    </a:cubicBezTo>
                    <a:cubicBezTo>
                      <a:pt x="3425" y="6110"/>
                      <a:pt x="3488" y="6174"/>
                      <a:pt x="3488" y="6252"/>
                    </a:cubicBezTo>
                    <a:moveTo>
                      <a:pt x="3106" y="6635"/>
                    </a:moveTo>
                    <a:cubicBezTo>
                      <a:pt x="3106" y="6713"/>
                      <a:pt x="3042" y="6777"/>
                      <a:pt x="2963" y="6777"/>
                    </a:cubicBezTo>
                    <a:cubicBezTo>
                      <a:pt x="2885" y="6777"/>
                      <a:pt x="2821" y="6713"/>
                      <a:pt x="2821" y="6635"/>
                    </a:cubicBezTo>
                    <a:cubicBezTo>
                      <a:pt x="2821" y="6556"/>
                      <a:pt x="2885" y="6493"/>
                      <a:pt x="2963" y="6493"/>
                    </a:cubicBezTo>
                    <a:cubicBezTo>
                      <a:pt x="3042" y="6493"/>
                      <a:pt x="3106" y="6556"/>
                      <a:pt x="3106" y="6635"/>
                    </a:cubicBezTo>
                    <a:moveTo>
                      <a:pt x="3123" y="6252"/>
                    </a:moveTo>
                    <a:cubicBezTo>
                      <a:pt x="3123" y="6375"/>
                      <a:pt x="3223" y="6475"/>
                      <a:pt x="3346" y="6475"/>
                    </a:cubicBezTo>
                    <a:cubicBezTo>
                      <a:pt x="3469" y="6475"/>
                      <a:pt x="3569" y="6375"/>
                      <a:pt x="3569" y="6252"/>
                    </a:cubicBezTo>
                    <a:cubicBezTo>
                      <a:pt x="3569" y="6143"/>
                      <a:pt x="3490" y="6052"/>
                      <a:pt x="3387" y="6033"/>
                    </a:cubicBezTo>
                    <a:lnTo>
                      <a:pt x="3387" y="205"/>
                    </a:lnTo>
                    <a:cubicBezTo>
                      <a:pt x="3387" y="194"/>
                      <a:pt x="3382" y="184"/>
                      <a:pt x="3375" y="177"/>
                    </a:cubicBezTo>
                    <a:lnTo>
                      <a:pt x="3210" y="12"/>
                    </a:lnTo>
                    <a:cubicBezTo>
                      <a:pt x="3202" y="4"/>
                      <a:pt x="3192" y="0"/>
                      <a:pt x="3181" y="0"/>
                    </a:cubicBezTo>
                    <a:lnTo>
                      <a:pt x="3181" y="0"/>
                    </a:lnTo>
                    <a:lnTo>
                      <a:pt x="128" y="0"/>
                    </a:lnTo>
                    <a:cubicBezTo>
                      <a:pt x="57" y="0"/>
                      <a:pt x="0" y="57"/>
                      <a:pt x="0" y="128"/>
                    </a:cubicBezTo>
                    <a:lnTo>
                      <a:pt x="0" y="335"/>
                    </a:lnTo>
                    <a:cubicBezTo>
                      <a:pt x="0" y="406"/>
                      <a:pt x="57" y="463"/>
                      <a:pt x="128" y="463"/>
                    </a:cubicBezTo>
                    <a:lnTo>
                      <a:pt x="2782" y="463"/>
                    </a:lnTo>
                    <a:lnTo>
                      <a:pt x="2923" y="604"/>
                    </a:lnTo>
                    <a:lnTo>
                      <a:pt x="2923" y="6416"/>
                    </a:lnTo>
                    <a:cubicBezTo>
                      <a:pt x="2820" y="6435"/>
                      <a:pt x="2741" y="6526"/>
                      <a:pt x="2741" y="6635"/>
                    </a:cubicBezTo>
                    <a:cubicBezTo>
                      <a:pt x="2741" y="6758"/>
                      <a:pt x="2841" y="6858"/>
                      <a:pt x="2963" y="6858"/>
                    </a:cubicBezTo>
                    <a:cubicBezTo>
                      <a:pt x="3086" y="6858"/>
                      <a:pt x="3186" y="6758"/>
                      <a:pt x="3186" y="6635"/>
                    </a:cubicBezTo>
                    <a:cubicBezTo>
                      <a:pt x="3186" y="6526"/>
                      <a:pt x="3107" y="6435"/>
                      <a:pt x="3004" y="6416"/>
                    </a:cubicBezTo>
                    <a:lnTo>
                      <a:pt x="3004" y="588"/>
                    </a:lnTo>
                    <a:cubicBezTo>
                      <a:pt x="3004" y="577"/>
                      <a:pt x="3000" y="567"/>
                      <a:pt x="2992" y="559"/>
                    </a:cubicBezTo>
                    <a:lnTo>
                      <a:pt x="2827" y="394"/>
                    </a:lnTo>
                    <a:cubicBezTo>
                      <a:pt x="2819" y="387"/>
                      <a:pt x="2809" y="383"/>
                      <a:pt x="2799" y="383"/>
                    </a:cubicBezTo>
                    <a:lnTo>
                      <a:pt x="2799" y="383"/>
                    </a:lnTo>
                    <a:lnTo>
                      <a:pt x="128" y="383"/>
                    </a:lnTo>
                    <a:cubicBezTo>
                      <a:pt x="102" y="383"/>
                      <a:pt x="80" y="361"/>
                      <a:pt x="80" y="335"/>
                    </a:cubicBezTo>
                    <a:lnTo>
                      <a:pt x="80" y="128"/>
                    </a:lnTo>
                    <a:cubicBezTo>
                      <a:pt x="80" y="102"/>
                      <a:pt x="102" y="81"/>
                      <a:pt x="128" y="81"/>
                    </a:cubicBezTo>
                    <a:lnTo>
                      <a:pt x="3165" y="81"/>
                    </a:lnTo>
                    <a:lnTo>
                      <a:pt x="3306" y="222"/>
                    </a:lnTo>
                    <a:lnTo>
                      <a:pt x="3306" y="6033"/>
                    </a:lnTo>
                    <a:cubicBezTo>
                      <a:pt x="3202" y="6052"/>
                      <a:pt x="3123" y="6143"/>
                      <a:pt x="3123" y="625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5343120" y="1470600"/>
                <a:ext cx="74160" cy="74160"/>
              </a:xfrm>
              <a:custGeom>
                <a:avLst/>
                <a:gdLst/>
                <a:ahLst/>
                <a:cxnLst/>
                <a:rect l="l" t="t" r="r" b="b"/>
                <a:pathLst>
                  <a:path w="206" h="206" extrusionOk="0">
                    <a:moveTo>
                      <a:pt x="0" y="103"/>
                    </a:moveTo>
                    <a:cubicBezTo>
                      <a:pt x="0" y="160"/>
                      <a:pt x="46" y="206"/>
                      <a:pt x="103" y="206"/>
                    </a:cubicBezTo>
                    <a:cubicBezTo>
                      <a:pt x="160" y="206"/>
                      <a:pt x="206" y="160"/>
                      <a:pt x="206" y="103"/>
                    </a:cubicBezTo>
                    <a:cubicBezTo>
                      <a:pt x="206" y="46"/>
                      <a:pt x="160" y="0"/>
                      <a:pt x="103" y="0"/>
                    </a:cubicBezTo>
                    <a:cubicBezTo>
                      <a:pt x="46" y="0"/>
                      <a:pt x="0" y="46"/>
                      <a:pt x="0" y="10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29150" rIns="90000" bIns="291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5481000" y="1332720"/>
                <a:ext cx="74160" cy="74160"/>
              </a:xfrm>
              <a:custGeom>
                <a:avLst/>
                <a:gdLst/>
                <a:ahLst/>
                <a:cxnLst/>
                <a:rect l="l" t="t" r="r" b="b"/>
                <a:pathLst>
                  <a:path w="206" h="206" extrusionOk="0">
                    <a:moveTo>
                      <a:pt x="0" y="103"/>
                    </a:moveTo>
                    <a:cubicBezTo>
                      <a:pt x="0" y="160"/>
                      <a:pt x="46" y="206"/>
                      <a:pt x="103" y="206"/>
                    </a:cubicBezTo>
                    <a:cubicBezTo>
                      <a:pt x="160" y="206"/>
                      <a:pt x="206" y="160"/>
                      <a:pt x="206" y="103"/>
                    </a:cubicBezTo>
                    <a:cubicBezTo>
                      <a:pt x="206" y="46"/>
                      <a:pt x="160" y="0"/>
                      <a:pt x="103" y="0"/>
                    </a:cubicBezTo>
                    <a:cubicBezTo>
                      <a:pt x="46" y="0"/>
                      <a:pt x="0" y="46"/>
                      <a:pt x="0" y="10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29150" rIns="90000" bIns="291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4446360" y="-200160"/>
                <a:ext cx="400320" cy="298080"/>
              </a:xfrm>
              <a:custGeom>
                <a:avLst/>
                <a:gdLst/>
                <a:ahLst/>
                <a:cxnLst/>
                <a:rect l="l" t="t" r="r" b="b"/>
                <a:pathLst>
                  <a:path w="1112" h="828" extrusionOk="0">
                    <a:moveTo>
                      <a:pt x="1072" y="719"/>
                    </a:moveTo>
                    <a:cubicBezTo>
                      <a:pt x="1072" y="757"/>
                      <a:pt x="1040" y="788"/>
                      <a:pt x="1002" y="788"/>
                    </a:cubicBezTo>
                    <a:lnTo>
                      <a:pt x="110" y="788"/>
                    </a:lnTo>
                    <a:cubicBezTo>
                      <a:pt x="71" y="788"/>
                      <a:pt x="40" y="757"/>
                      <a:pt x="40" y="719"/>
                    </a:cubicBezTo>
                    <a:lnTo>
                      <a:pt x="40" y="110"/>
                    </a:lnTo>
                    <a:cubicBezTo>
                      <a:pt x="40" y="72"/>
                      <a:pt x="71" y="40"/>
                      <a:pt x="110" y="40"/>
                    </a:cubicBezTo>
                    <a:lnTo>
                      <a:pt x="1002" y="40"/>
                    </a:lnTo>
                    <a:cubicBezTo>
                      <a:pt x="1040" y="40"/>
                      <a:pt x="1072" y="72"/>
                      <a:pt x="1072" y="110"/>
                    </a:cubicBezTo>
                    <a:lnTo>
                      <a:pt x="1072" y="719"/>
                    </a:lnTo>
                    <a:moveTo>
                      <a:pt x="1002" y="0"/>
                    </a:moveTo>
                    <a:lnTo>
                      <a:pt x="110" y="0"/>
                    </a:lnTo>
                    <a:cubicBezTo>
                      <a:pt x="49" y="0"/>
                      <a:pt x="0" y="49"/>
                      <a:pt x="0" y="110"/>
                    </a:cubicBezTo>
                    <a:lnTo>
                      <a:pt x="0" y="719"/>
                    </a:lnTo>
                    <a:cubicBezTo>
                      <a:pt x="0" y="779"/>
                      <a:pt x="49" y="828"/>
                      <a:pt x="110" y="828"/>
                    </a:cubicBezTo>
                    <a:lnTo>
                      <a:pt x="1002" y="828"/>
                    </a:lnTo>
                    <a:cubicBezTo>
                      <a:pt x="1063" y="828"/>
                      <a:pt x="1112" y="779"/>
                      <a:pt x="1112" y="719"/>
                    </a:cubicBezTo>
                    <a:lnTo>
                      <a:pt x="1112" y="110"/>
                    </a:lnTo>
                    <a:cubicBezTo>
                      <a:pt x="1112" y="49"/>
                      <a:pt x="1063" y="0"/>
                      <a:pt x="100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4268160" y="-378000"/>
                <a:ext cx="756360" cy="653760"/>
              </a:xfrm>
              <a:custGeom>
                <a:avLst/>
                <a:gdLst/>
                <a:ahLst/>
                <a:cxnLst/>
                <a:rect l="l" t="t" r="r" b="b"/>
                <a:pathLst>
                  <a:path w="2101" h="1816" extrusionOk="0">
                    <a:moveTo>
                      <a:pt x="1788" y="800"/>
                    </a:moveTo>
                    <a:lnTo>
                      <a:pt x="1788" y="1017"/>
                    </a:lnTo>
                    <a:lnTo>
                      <a:pt x="1788" y="1081"/>
                    </a:lnTo>
                    <a:lnTo>
                      <a:pt x="1788" y="1296"/>
                    </a:lnTo>
                    <a:lnTo>
                      <a:pt x="1788" y="1374"/>
                    </a:lnTo>
                    <a:cubicBezTo>
                      <a:pt x="1788" y="1445"/>
                      <a:pt x="1730" y="1503"/>
                      <a:pt x="1659" y="1503"/>
                    </a:cubicBezTo>
                    <a:lnTo>
                      <a:pt x="1580" y="1503"/>
                    </a:lnTo>
                    <a:lnTo>
                      <a:pt x="1364" y="1503"/>
                    </a:lnTo>
                    <a:lnTo>
                      <a:pt x="1299" y="1503"/>
                    </a:lnTo>
                    <a:lnTo>
                      <a:pt x="1083" y="1503"/>
                    </a:lnTo>
                    <a:lnTo>
                      <a:pt x="1019" y="1503"/>
                    </a:lnTo>
                    <a:lnTo>
                      <a:pt x="802" y="1503"/>
                    </a:lnTo>
                    <a:lnTo>
                      <a:pt x="738" y="1503"/>
                    </a:lnTo>
                    <a:lnTo>
                      <a:pt x="521" y="1503"/>
                    </a:lnTo>
                    <a:lnTo>
                      <a:pt x="443" y="1503"/>
                    </a:lnTo>
                    <a:cubicBezTo>
                      <a:pt x="371" y="1503"/>
                      <a:pt x="313" y="1445"/>
                      <a:pt x="313" y="1374"/>
                    </a:cubicBezTo>
                    <a:lnTo>
                      <a:pt x="313" y="1296"/>
                    </a:lnTo>
                    <a:lnTo>
                      <a:pt x="313" y="1081"/>
                    </a:lnTo>
                    <a:lnTo>
                      <a:pt x="313" y="1017"/>
                    </a:lnTo>
                    <a:lnTo>
                      <a:pt x="313" y="800"/>
                    </a:lnTo>
                    <a:lnTo>
                      <a:pt x="313" y="736"/>
                    </a:lnTo>
                    <a:lnTo>
                      <a:pt x="313" y="519"/>
                    </a:lnTo>
                    <a:lnTo>
                      <a:pt x="313" y="442"/>
                    </a:lnTo>
                    <a:cubicBezTo>
                      <a:pt x="313" y="371"/>
                      <a:pt x="371" y="312"/>
                      <a:pt x="443" y="312"/>
                    </a:cubicBezTo>
                    <a:lnTo>
                      <a:pt x="521" y="312"/>
                    </a:lnTo>
                    <a:lnTo>
                      <a:pt x="738" y="312"/>
                    </a:lnTo>
                    <a:lnTo>
                      <a:pt x="802" y="312"/>
                    </a:lnTo>
                    <a:lnTo>
                      <a:pt x="1019" y="312"/>
                    </a:lnTo>
                    <a:lnTo>
                      <a:pt x="1083" y="312"/>
                    </a:lnTo>
                    <a:lnTo>
                      <a:pt x="1299" y="312"/>
                    </a:lnTo>
                    <a:lnTo>
                      <a:pt x="1364" y="312"/>
                    </a:lnTo>
                    <a:lnTo>
                      <a:pt x="1580" y="312"/>
                    </a:lnTo>
                    <a:lnTo>
                      <a:pt x="1659" y="312"/>
                    </a:lnTo>
                    <a:cubicBezTo>
                      <a:pt x="1730" y="312"/>
                      <a:pt x="1788" y="371"/>
                      <a:pt x="1788" y="442"/>
                    </a:cubicBezTo>
                    <a:lnTo>
                      <a:pt x="1788" y="519"/>
                    </a:lnTo>
                    <a:lnTo>
                      <a:pt x="1788" y="736"/>
                    </a:lnTo>
                    <a:lnTo>
                      <a:pt x="1788" y="800"/>
                    </a:lnTo>
                    <a:moveTo>
                      <a:pt x="1993" y="881"/>
                    </a:moveTo>
                    <a:cubicBezTo>
                      <a:pt x="2008" y="881"/>
                      <a:pt x="2021" y="893"/>
                      <a:pt x="2021" y="908"/>
                    </a:cubicBezTo>
                    <a:cubicBezTo>
                      <a:pt x="2021" y="924"/>
                      <a:pt x="2008" y="936"/>
                      <a:pt x="1993" y="936"/>
                    </a:cubicBezTo>
                    <a:lnTo>
                      <a:pt x="1869" y="936"/>
                    </a:lnTo>
                    <a:lnTo>
                      <a:pt x="1869" y="881"/>
                    </a:lnTo>
                    <a:lnTo>
                      <a:pt x="1993" y="881"/>
                    </a:lnTo>
                    <a:moveTo>
                      <a:pt x="1993" y="1162"/>
                    </a:moveTo>
                    <a:cubicBezTo>
                      <a:pt x="2008" y="1162"/>
                      <a:pt x="2021" y="1174"/>
                      <a:pt x="2021" y="1189"/>
                    </a:cubicBezTo>
                    <a:cubicBezTo>
                      <a:pt x="2021" y="1204"/>
                      <a:pt x="2008" y="1217"/>
                      <a:pt x="1993" y="1217"/>
                    </a:cubicBezTo>
                    <a:lnTo>
                      <a:pt x="1869" y="1217"/>
                    </a:lnTo>
                    <a:lnTo>
                      <a:pt x="1869" y="1162"/>
                    </a:lnTo>
                    <a:lnTo>
                      <a:pt x="1993" y="1162"/>
                    </a:lnTo>
                    <a:moveTo>
                      <a:pt x="1500" y="1708"/>
                    </a:moveTo>
                    <a:cubicBezTo>
                      <a:pt x="1500" y="1723"/>
                      <a:pt x="1487" y="1736"/>
                      <a:pt x="1472" y="1736"/>
                    </a:cubicBezTo>
                    <a:cubicBezTo>
                      <a:pt x="1457" y="1736"/>
                      <a:pt x="1445" y="1723"/>
                      <a:pt x="1445" y="1708"/>
                    </a:cubicBezTo>
                    <a:lnTo>
                      <a:pt x="1445" y="1584"/>
                    </a:lnTo>
                    <a:lnTo>
                      <a:pt x="1500" y="1584"/>
                    </a:lnTo>
                    <a:lnTo>
                      <a:pt x="1500" y="1708"/>
                    </a:lnTo>
                    <a:moveTo>
                      <a:pt x="1219" y="1708"/>
                    </a:moveTo>
                    <a:cubicBezTo>
                      <a:pt x="1219" y="1723"/>
                      <a:pt x="1206" y="1736"/>
                      <a:pt x="1191" y="1736"/>
                    </a:cubicBezTo>
                    <a:cubicBezTo>
                      <a:pt x="1176" y="1736"/>
                      <a:pt x="1164" y="1723"/>
                      <a:pt x="1164" y="1708"/>
                    </a:cubicBezTo>
                    <a:lnTo>
                      <a:pt x="1164" y="1584"/>
                    </a:lnTo>
                    <a:lnTo>
                      <a:pt x="1219" y="1584"/>
                    </a:lnTo>
                    <a:lnTo>
                      <a:pt x="1219" y="1708"/>
                    </a:lnTo>
                    <a:moveTo>
                      <a:pt x="938" y="1708"/>
                    </a:moveTo>
                    <a:cubicBezTo>
                      <a:pt x="938" y="1723"/>
                      <a:pt x="926" y="1736"/>
                      <a:pt x="910" y="1736"/>
                    </a:cubicBezTo>
                    <a:cubicBezTo>
                      <a:pt x="895" y="1736"/>
                      <a:pt x="883" y="1723"/>
                      <a:pt x="883" y="1708"/>
                    </a:cubicBezTo>
                    <a:lnTo>
                      <a:pt x="883" y="1584"/>
                    </a:lnTo>
                    <a:lnTo>
                      <a:pt x="938" y="1584"/>
                    </a:lnTo>
                    <a:lnTo>
                      <a:pt x="938" y="1708"/>
                    </a:lnTo>
                    <a:moveTo>
                      <a:pt x="657" y="1708"/>
                    </a:moveTo>
                    <a:cubicBezTo>
                      <a:pt x="657" y="1723"/>
                      <a:pt x="645" y="1736"/>
                      <a:pt x="629" y="1736"/>
                    </a:cubicBezTo>
                    <a:cubicBezTo>
                      <a:pt x="614" y="1736"/>
                      <a:pt x="602" y="1723"/>
                      <a:pt x="602" y="1708"/>
                    </a:cubicBezTo>
                    <a:lnTo>
                      <a:pt x="602" y="1584"/>
                    </a:lnTo>
                    <a:lnTo>
                      <a:pt x="657" y="1584"/>
                    </a:lnTo>
                    <a:lnTo>
                      <a:pt x="657" y="1708"/>
                    </a:lnTo>
                    <a:moveTo>
                      <a:pt x="109" y="1217"/>
                    </a:moveTo>
                    <a:cubicBezTo>
                      <a:pt x="93" y="1217"/>
                      <a:pt x="81" y="1204"/>
                      <a:pt x="81" y="1189"/>
                    </a:cubicBezTo>
                    <a:cubicBezTo>
                      <a:pt x="81" y="1174"/>
                      <a:pt x="93" y="1162"/>
                      <a:pt x="109" y="1162"/>
                    </a:cubicBezTo>
                    <a:lnTo>
                      <a:pt x="233" y="1162"/>
                    </a:lnTo>
                    <a:lnTo>
                      <a:pt x="233" y="1217"/>
                    </a:lnTo>
                    <a:lnTo>
                      <a:pt x="109" y="1217"/>
                    </a:lnTo>
                    <a:moveTo>
                      <a:pt x="109" y="936"/>
                    </a:moveTo>
                    <a:cubicBezTo>
                      <a:pt x="93" y="936"/>
                      <a:pt x="81" y="924"/>
                      <a:pt x="81" y="908"/>
                    </a:cubicBezTo>
                    <a:cubicBezTo>
                      <a:pt x="81" y="893"/>
                      <a:pt x="93" y="881"/>
                      <a:pt x="109" y="881"/>
                    </a:cubicBezTo>
                    <a:lnTo>
                      <a:pt x="233" y="881"/>
                    </a:lnTo>
                    <a:lnTo>
                      <a:pt x="233" y="936"/>
                    </a:lnTo>
                    <a:lnTo>
                      <a:pt x="109" y="936"/>
                    </a:lnTo>
                    <a:moveTo>
                      <a:pt x="109" y="655"/>
                    </a:moveTo>
                    <a:cubicBezTo>
                      <a:pt x="93" y="655"/>
                      <a:pt x="81" y="643"/>
                      <a:pt x="81" y="627"/>
                    </a:cubicBezTo>
                    <a:cubicBezTo>
                      <a:pt x="81" y="612"/>
                      <a:pt x="93" y="600"/>
                      <a:pt x="109" y="600"/>
                    </a:cubicBezTo>
                    <a:lnTo>
                      <a:pt x="233" y="600"/>
                    </a:lnTo>
                    <a:lnTo>
                      <a:pt x="233" y="655"/>
                    </a:lnTo>
                    <a:lnTo>
                      <a:pt x="109" y="655"/>
                    </a:lnTo>
                    <a:moveTo>
                      <a:pt x="602" y="108"/>
                    </a:moveTo>
                    <a:cubicBezTo>
                      <a:pt x="602" y="93"/>
                      <a:pt x="614" y="80"/>
                      <a:pt x="629" y="80"/>
                    </a:cubicBezTo>
                    <a:cubicBezTo>
                      <a:pt x="645" y="80"/>
                      <a:pt x="657" y="93"/>
                      <a:pt x="657" y="108"/>
                    </a:cubicBezTo>
                    <a:lnTo>
                      <a:pt x="657" y="232"/>
                    </a:lnTo>
                    <a:lnTo>
                      <a:pt x="602" y="232"/>
                    </a:lnTo>
                    <a:lnTo>
                      <a:pt x="602" y="108"/>
                    </a:lnTo>
                    <a:moveTo>
                      <a:pt x="883" y="108"/>
                    </a:moveTo>
                    <a:cubicBezTo>
                      <a:pt x="883" y="93"/>
                      <a:pt x="895" y="80"/>
                      <a:pt x="910" y="80"/>
                    </a:cubicBezTo>
                    <a:cubicBezTo>
                      <a:pt x="926" y="80"/>
                      <a:pt x="938" y="93"/>
                      <a:pt x="938" y="108"/>
                    </a:cubicBezTo>
                    <a:lnTo>
                      <a:pt x="938" y="232"/>
                    </a:lnTo>
                    <a:lnTo>
                      <a:pt x="883" y="232"/>
                    </a:lnTo>
                    <a:lnTo>
                      <a:pt x="883" y="108"/>
                    </a:lnTo>
                    <a:moveTo>
                      <a:pt x="1164" y="108"/>
                    </a:moveTo>
                    <a:cubicBezTo>
                      <a:pt x="1164" y="93"/>
                      <a:pt x="1176" y="80"/>
                      <a:pt x="1191" y="80"/>
                    </a:cubicBezTo>
                    <a:cubicBezTo>
                      <a:pt x="1206" y="80"/>
                      <a:pt x="1219" y="93"/>
                      <a:pt x="1219" y="108"/>
                    </a:cubicBezTo>
                    <a:lnTo>
                      <a:pt x="1219" y="232"/>
                    </a:lnTo>
                    <a:lnTo>
                      <a:pt x="1164" y="232"/>
                    </a:lnTo>
                    <a:lnTo>
                      <a:pt x="1164" y="108"/>
                    </a:lnTo>
                    <a:moveTo>
                      <a:pt x="1445" y="108"/>
                    </a:moveTo>
                    <a:cubicBezTo>
                      <a:pt x="1445" y="93"/>
                      <a:pt x="1457" y="80"/>
                      <a:pt x="1472" y="80"/>
                    </a:cubicBezTo>
                    <a:cubicBezTo>
                      <a:pt x="1487" y="80"/>
                      <a:pt x="1500" y="93"/>
                      <a:pt x="1500" y="108"/>
                    </a:cubicBezTo>
                    <a:lnTo>
                      <a:pt x="1500" y="232"/>
                    </a:lnTo>
                    <a:lnTo>
                      <a:pt x="1445" y="232"/>
                    </a:lnTo>
                    <a:lnTo>
                      <a:pt x="1445" y="108"/>
                    </a:lnTo>
                    <a:moveTo>
                      <a:pt x="1993" y="600"/>
                    </a:moveTo>
                    <a:cubicBezTo>
                      <a:pt x="2008" y="600"/>
                      <a:pt x="2021" y="612"/>
                      <a:pt x="2021" y="627"/>
                    </a:cubicBezTo>
                    <a:cubicBezTo>
                      <a:pt x="2021" y="643"/>
                      <a:pt x="2008" y="655"/>
                      <a:pt x="1993" y="655"/>
                    </a:cubicBezTo>
                    <a:lnTo>
                      <a:pt x="1869" y="655"/>
                    </a:lnTo>
                    <a:lnTo>
                      <a:pt x="1869" y="600"/>
                    </a:lnTo>
                    <a:lnTo>
                      <a:pt x="1993" y="600"/>
                    </a:lnTo>
                    <a:moveTo>
                      <a:pt x="1993" y="736"/>
                    </a:moveTo>
                    <a:cubicBezTo>
                      <a:pt x="2053" y="736"/>
                      <a:pt x="2101" y="687"/>
                      <a:pt x="2101" y="627"/>
                    </a:cubicBezTo>
                    <a:cubicBezTo>
                      <a:pt x="2101" y="568"/>
                      <a:pt x="2053" y="519"/>
                      <a:pt x="1993" y="519"/>
                    </a:cubicBezTo>
                    <a:lnTo>
                      <a:pt x="1869" y="519"/>
                    </a:lnTo>
                    <a:lnTo>
                      <a:pt x="1869" y="442"/>
                    </a:lnTo>
                    <a:cubicBezTo>
                      <a:pt x="1869" y="326"/>
                      <a:pt x="1775" y="232"/>
                      <a:pt x="1659" y="232"/>
                    </a:cubicBezTo>
                    <a:lnTo>
                      <a:pt x="1580" y="232"/>
                    </a:lnTo>
                    <a:lnTo>
                      <a:pt x="1580" y="108"/>
                    </a:lnTo>
                    <a:cubicBezTo>
                      <a:pt x="1580" y="48"/>
                      <a:pt x="1532" y="0"/>
                      <a:pt x="1472" y="0"/>
                    </a:cubicBezTo>
                    <a:cubicBezTo>
                      <a:pt x="1413" y="0"/>
                      <a:pt x="1364" y="48"/>
                      <a:pt x="1364" y="108"/>
                    </a:cubicBezTo>
                    <a:lnTo>
                      <a:pt x="1364" y="232"/>
                    </a:lnTo>
                    <a:lnTo>
                      <a:pt x="1299" y="232"/>
                    </a:lnTo>
                    <a:lnTo>
                      <a:pt x="1299" y="108"/>
                    </a:lnTo>
                    <a:cubicBezTo>
                      <a:pt x="1299" y="48"/>
                      <a:pt x="1251" y="0"/>
                      <a:pt x="1191" y="0"/>
                    </a:cubicBezTo>
                    <a:cubicBezTo>
                      <a:pt x="1132" y="0"/>
                      <a:pt x="1083" y="48"/>
                      <a:pt x="1083" y="108"/>
                    </a:cubicBezTo>
                    <a:lnTo>
                      <a:pt x="1083" y="232"/>
                    </a:lnTo>
                    <a:lnTo>
                      <a:pt x="1019" y="232"/>
                    </a:lnTo>
                    <a:lnTo>
                      <a:pt x="1019" y="108"/>
                    </a:lnTo>
                    <a:cubicBezTo>
                      <a:pt x="1019" y="48"/>
                      <a:pt x="970" y="0"/>
                      <a:pt x="910" y="0"/>
                    </a:cubicBezTo>
                    <a:cubicBezTo>
                      <a:pt x="851" y="0"/>
                      <a:pt x="802" y="48"/>
                      <a:pt x="802" y="108"/>
                    </a:cubicBezTo>
                    <a:lnTo>
                      <a:pt x="802" y="232"/>
                    </a:lnTo>
                    <a:lnTo>
                      <a:pt x="738" y="232"/>
                    </a:lnTo>
                    <a:lnTo>
                      <a:pt x="738" y="108"/>
                    </a:lnTo>
                    <a:cubicBezTo>
                      <a:pt x="738" y="48"/>
                      <a:pt x="689" y="0"/>
                      <a:pt x="629" y="0"/>
                    </a:cubicBezTo>
                    <a:cubicBezTo>
                      <a:pt x="570" y="0"/>
                      <a:pt x="521" y="48"/>
                      <a:pt x="521" y="108"/>
                    </a:cubicBezTo>
                    <a:lnTo>
                      <a:pt x="521" y="232"/>
                    </a:lnTo>
                    <a:lnTo>
                      <a:pt x="443" y="232"/>
                    </a:lnTo>
                    <a:cubicBezTo>
                      <a:pt x="327" y="232"/>
                      <a:pt x="233" y="326"/>
                      <a:pt x="233" y="442"/>
                    </a:cubicBezTo>
                    <a:lnTo>
                      <a:pt x="233" y="519"/>
                    </a:lnTo>
                    <a:lnTo>
                      <a:pt x="109" y="519"/>
                    </a:lnTo>
                    <a:cubicBezTo>
                      <a:pt x="49" y="519"/>
                      <a:pt x="0" y="568"/>
                      <a:pt x="0" y="627"/>
                    </a:cubicBezTo>
                    <a:cubicBezTo>
                      <a:pt x="0" y="687"/>
                      <a:pt x="49" y="736"/>
                      <a:pt x="109" y="736"/>
                    </a:cubicBezTo>
                    <a:lnTo>
                      <a:pt x="233" y="736"/>
                    </a:lnTo>
                    <a:lnTo>
                      <a:pt x="233" y="800"/>
                    </a:lnTo>
                    <a:lnTo>
                      <a:pt x="109" y="800"/>
                    </a:lnTo>
                    <a:cubicBezTo>
                      <a:pt x="49" y="800"/>
                      <a:pt x="0" y="849"/>
                      <a:pt x="0" y="908"/>
                    </a:cubicBezTo>
                    <a:cubicBezTo>
                      <a:pt x="0" y="968"/>
                      <a:pt x="49" y="1017"/>
                      <a:pt x="109" y="1017"/>
                    </a:cubicBezTo>
                    <a:lnTo>
                      <a:pt x="233" y="1017"/>
                    </a:lnTo>
                    <a:lnTo>
                      <a:pt x="233" y="1081"/>
                    </a:lnTo>
                    <a:lnTo>
                      <a:pt x="109" y="1081"/>
                    </a:lnTo>
                    <a:cubicBezTo>
                      <a:pt x="49" y="1081"/>
                      <a:pt x="0" y="1130"/>
                      <a:pt x="0" y="1189"/>
                    </a:cubicBezTo>
                    <a:cubicBezTo>
                      <a:pt x="0" y="1249"/>
                      <a:pt x="49" y="1296"/>
                      <a:pt x="109" y="1296"/>
                    </a:cubicBezTo>
                    <a:lnTo>
                      <a:pt x="233" y="1296"/>
                    </a:lnTo>
                    <a:lnTo>
                      <a:pt x="233" y="1374"/>
                    </a:lnTo>
                    <a:cubicBezTo>
                      <a:pt x="233" y="1490"/>
                      <a:pt x="327" y="1584"/>
                      <a:pt x="443" y="1584"/>
                    </a:cubicBezTo>
                    <a:lnTo>
                      <a:pt x="521" y="1584"/>
                    </a:lnTo>
                    <a:lnTo>
                      <a:pt x="521" y="1708"/>
                    </a:lnTo>
                    <a:cubicBezTo>
                      <a:pt x="521" y="1768"/>
                      <a:pt x="570" y="1816"/>
                      <a:pt x="629" y="1816"/>
                    </a:cubicBezTo>
                    <a:cubicBezTo>
                      <a:pt x="689" y="1816"/>
                      <a:pt x="738" y="1768"/>
                      <a:pt x="738" y="1708"/>
                    </a:cubicBezTo>
                    <a:lnTo>
                      <a:pt x="738" y="1584"/>
                    </a:lnTo>
                    <a:lnTo>
                      <a:pt x="802" y="1584"/>
                    </a:lnTo>
                    <a:lnTo>
                      <a:pt x="802" y="1708"/>
                    </a:lnTo>
                    <a:cubicBezTo>
                      <a:pt x="802" y="1768"/>
                      <a:pt x="851" y="1816"/>
                      <a:pt x="910" y="1816"/>
                    </a:cubicBezTo>
                    <a:cubicBezTo>
                      <a:pt x="970" y="1816"/>
                      <a:pt x="1019" y="1768"/>
                      <a:pt x="1019" y="1708"/>
                    </a:cubicBezTo>
                    <a:lnTo>
                      <a:pt x="1019" y="1584"/>
                    </a:lnTo>
                    <a:lnTo>
                      <a:pt x="1083" y="1584"/>
                    </a:lnTo>
                    <a:lnTo>
                      <a:pt x="1083" y="1708"/>
                    </a:lnTo>
                    <a:cubicBezTo>
                      <a:pt x="1083" y="1768"/>
                      <a:pt x="1132" y="1816"/>
                      <a:pt x="1191" y="1816"/>
                    </a:cubicBezTo>
                    <a:cubicBezTo>
                      <a:pt x="1251" y="1816"/>
                      <a:pt x="1299" y="1768"/>
                      <a:pt x="1299" y="1708"/>
                    </a:cubicBezTo>
                    <a:lnTo>
                      <a:pt x="1299" y="1584"/>
                    </a:lnTo>
                    <a:lnTo>
                      <a:pt x="1364" y="1584"/>
                    </a:lnTo>
                    <a:lnTo>
                      <a:pt x="1364" y="1708"/>
                    </a:lnTo>
                    <a:cubicBezTo>
                      <a:pt x="1364" y="1768"/>
                      <a:pt x="1413" y="1816"/>
                      <a:pt x="1472" y="1816"/>
                    </a:cubicBezTo>
                    <a:cubicBezTo>
                      <a:pt x="1532" y="1816"/>
                      <a:pt x="1580" y="1768"/>
                      <a:pt x="1580" y="1708"/>
                    </a:cubicBezTo>
                    <a:lnTo>
                      <a:pt x="1580" y="1584"/>
                    </a:lnTo>
                    <a:lnTo>
                      <a:pt x="1659" y="1584"/>
                    </a:lnTo>
                    <a:cubicBezTo>
                      <a:pt x="1775" y="1584"/>
                      <a:pt x="1869" y="1490"/>
                      <a:pt x="1869" y="1374"/>
                    </a:cubicBezTo>
                    <a:lnTo>
                      <a:pt x="1869" y="1296"/>
                    </a:lnTo>
                    <a:lnTo>
                      <a:pt x="1993" y="1296"/>
                    </a:lnTo>
                    <a:cubicBezTo>
                      <a:pt x="2053" y="1296"/>
                      <a:pt x="2101" y="1249"/>
                      <a:pt x="2101" y="1189"/>
                    </a:cubicBezTo>
                    <a:cubicBezTo>
                      <a:pt x="2101" y="1130"/>
                      <a:pt x="2053" y="1081"/>
                      <a:pt x="1993" y="1081"/>
                    </a:cubicBezTo>
                    <a:lnTo>
                      <a:pt x="1869" y="1081"/>
                    </a:lnTo>
                    <a:lnTo>
                      <a:pt x="1869" y="1017"/>
                    </a:lnTo>
                    <a:lnTo>
                      <a:pt x="1993" y="1017"/>
                    </a:lnTo>
                    <a:cubicBezTo>
                      <a:pt x="2053" y="1017"/>
                      <a:pt x="2101" y="968"/>
                      <a:pt x="2101" y="908"/>
                    </a:cubicBezTo>
                    <a:cubicBezTo>
                      <a:pt x="2101" y="849"/>
                      <a:pt x="2053" y="800"/>
                      <a:pt x="1993" y="800"/>
                    </a:cubicBezTo>
                    <a:lnTo>
                      <a:pt x="1869" y="800"/>
                    </a:lnTo>
                    <a:lnTo>
                      <a:pt x="1869" y="736"/>
                    </a:lnTo>
                    <a:lnTo>
                      <a:pt x="1993" y="73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9" name="Google Shape;29;p2"/>
            <p:cNvGrpSpPr/>
            <p:nvPr/>
          </p:nvGrpSpPr>
          <p:grpSpPr>
            <a:xfrm rot="5400000" flipH="1">
              <a:off x="7983112" y="3494382"/>
              <a:ext cx="1286265" cy="1771550"/>
              <a:chOff x="4684680" y="6285600"/>
              <a:chExt cx="1644840" cy="2265120"/>
            </a:xfrm>
          </p:grpSpPr>
          <p:sp>
            <p:nvSpPr>
              <p:cNvPr id="30" name="Google Shape;30;p2"/>
              <p:cNvSpPr/>
              <p:nvPr/>
            </p:nvSpPr>
            <p:spPr>
              <a:xfrm>
                <a:off x="5054760" y="6603840"/>
                <a:ext cx="1274760" cy="145800"/>
              </a:xfrm>
              <a:custGeom>
                <a:avLst/>
                <a:gdLst/>
                <a:ahLst/>
                <a:cxnLst/>
                <a:rect l="l" t="t" r="r" b="b"/>
                <a:pathLst>
                  <a:path w="3541" h="405" extrusionOk="0">
                    <a:moveTo>
                      <a:pt x="3501" y="203"/>
                    </a:moveTo>
                    <a:cubicBezTo>
                      <a:pt x="3501" y="292"/>
                      <a:pt x="3428" y="365"/>
                      <a:pt x="3338" y="365"/>
                    </a:cubicBezTo>
                    <a:cubicBezTo>
                      <a:pt x="3249" y="365"/>
                      <a:pt x="3176" y="292"/>
                      <a:pt x="3176" y="203"/>
                    </a:cubicBezTo>
                    <a:cubicBezTo>
                      <a:pt x="3176" y="113"/>
                      <a:pt x="3249" y="40"/>
                      <a:pt x="3338" y="40"/>
                    </a:cubicBezTo>
                    <a:cubicBezTo>
                      <a:pt x="3428" y="40"/>
                      <a:pt x="3501" y="113"/>
                      <a:pt x="3501" y="203"/>
                    </a:cubicBezTo>
                    <a:moveTo>
                      <a:pt x="3137" y="183"/>
                    </a:moveTo>
                    <a:lnTo>
                      <a:pt x="0" y="183"/>
                    </a:lnTo>
                    <a:lnTo>
                      <a:pt x="0" y="223"/>
                    </a:lnTo>
                    <a:lnTo>
                      <a:pt x="3137" y="223"/>
                    </a:lnTo>
                    <a:cubicBezTo>
                      <a:pt x="3147" y="325"/>
                      <a:pt x="3233" y="405"/>
                      <a:pt x="3338" y="405"/>
                    </a:cubicBezTo>
                    <a:cubicBezTo>
                      <a:pt x="3450" y="405"/>
                      <a:pt x="3541" y="314"/>
                      <a:pt x="3541" y="203"/>
                    </a:cubicBezTo>
                    <a:cubicBezTo>
                      <a:pt x="3541" y="91"/>
                      <a:pt x="3450" y="0"/>
                      <a:pt x="3338" y="0"/>
                    </a:cubicBezTo>
                    <a:cubicBezTo>
                      <a:pt x="3233" y="0"/>
                      <a:pt x="3147" y="80"/>
                      <a:pt x="3137" y="18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" name="Google Shape;31;p2"/>
              <p:cNvSpPr/>
              <p:nvPr/>
            </p:nvSpPr>
            <p:spPr>
              <a:xfrm>
                <a:off x="6219360" y="6639840"/>
                <a:ext cx="74160" cy="74160"/>
              </a:xfrm>
              <a:custGeom>
                <a:avLst/>
                <a:gdLst/>
                <a:ahLst/>
                <a:cxnLst/>
                <a:rect l="l" t="t" r="r" b="b"/>
                <a:pathLst>
                  <a:path w="206" h="206" extrusionOk="0">
                    <a:moveTo>
                      <a:pt x="0" y="103"/>
                    </a:moveTo>
                    <a:cubicBezTo>
                      <a:pt x="0" y="160"/>
                      <a:pt x="46" y="206"/>
                      <a:pt x="103" y="206"/>
                    </a:cubicBezTo>
                    <a:cubicBezTo>
                      <a:pt x="160" y="206"/>
                      <a:pt x="206" y="160"/>
                      <a:pt x="206" y="103"/>
                    </a:cubicBezTo>
                    <a:cubicBezTo>
                      <a:pt x="206" y="46"/>
                      <a:pt x="160" y="0"/>
                      <a:pt x="103" y="0"/>
                    </a:cubicBezTo>
                    <a:cubicBezTo>
                      <a:pt x="46" y="0"/>
                      <a:pt x="0" y="46"/>
                      <a:pt x="0" y="10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29150" rIns="90000" bIns="291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5054760" y="6826320"/>
                <a:ext cx="1071360" cy="146160"/>
              </a:xfrm>
              <a:custGeom>
                <a:avLst/>
                <a:gdLst/>
                <a:ahLst/>
                <a:cxnLst/>
                <a:rect l="l" t="t" r="r" b="b"/>
                <a:pathLst>
                  <a:path w="2976" h="406" extrusionOk="0">
                    <a:moveTo>
                      <a:pt x="2774" y="41"/>
                    </a:moveTo>
                    <a:cubicBezTo>
                      <a:pt x="2863" y="41"/>
                      <a:pt x="2936" y="113"/>
                      <a:pt x="2936" y="203"/>
                    </a:cubicBezTo>
                    <a:cubicBezTo>
                      <a:pt x="2936" y="292"/>
                      <a:pt x="2863" y="365"/>
                      <a:pt x="2774" y="365"/>
                    </a:cubicBezTo>
                    <a:cubicBezTo>
                      <a:pt x="2684" y="365"/>
                      <a:pt x="2611" y="292"/>
                      <a:pt x="2611" y="203"/>
                    </a:cubicBezTo>
                    <a:cubicBezTo>
                      <a:pt x="2611" y="113"/>
                      <a:pt x="2684" y="41"/>
                      <a:pt x="2774" y="41"/>
                    </a:cubicBezTo>
                    <a:moveTo>
                      <a:pt x="2774" y="406"/>
                    </a:moveTo>
                    <a:cubicBezTo>
                      <a:pt x="2885" y="406"/>
                      <a:pt x="2976" y="315"/>
                      <a:pt x="2976" y="203"/>
                    </a:cubicBezTo>
                    <a:cubicBezTo>
                      <a:pt x="2976" y="91"/>
                      <a:pt x="2885" y="0"/>
                      <a:pt x="2774" y="0"/>
                    </a:cubicBezTo>
                    <a:cubicBezTo>
                      <a:pt x="2669" y="0"/>
                      <a:pt x="2582" y="80"/>
                      <a:pt x="2572" y="183"/>
                    </a:cubicBezTo>
                    <a:lnTo>
                      <a:pt x="0" y="183"/>
                    </a:lnTo>
                    <a:lnTo>
                      <a:pt x="0" y="223"/>
                    </a:lnTo>
                    <a:lnTo>
                      <a:pt x="2572" y="223"/>
                    </a:lnTo>
                    <a:cubicBezTo>
                      <a:pt x="2582" y="325"/>
                      <a:pt x="2669" y="406"/>
                      <a:pt x="2774" y="40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6016320" y="6862320"/>
                <a:ext cx="74160" cy="74160"/>
              </a:xfrm>
              <a:custGeom>
                <a:avLst/>
                <a:gdLst/>
                <a:ahLst/>
                <a:cxnLst/>
                <a:rect l="l" t="t" r="r" b="b"/>
                <a:pathLst>
                  <a:path w="206" h="206" extrusionOk="0">
                    <a:moveTo>
                      <a:pt x="103" y="206"/>
                    </a:moveTo>
                    <a:cubicBezTo>
                      <a:pt x="160" y="206"/>
                      <a:pt x="206" y="160"/>
                      <a:pt x="206" y="103"/>
                    </a:cubicBezTo>
                    <a:cubicBezTo>
                      <a:pt x="206" y="46"/>
                      <a:pt x="160" y="0"/>
                      <a:pt x="103" y="0"/>
                    </a:cubicBezTo>
                    <a:cubicBezTo>
                      <a:pt x="46" y="0"/>
                      <a:pt x="0" y="46"/>
                      <a:pt x="0" y="103"/>
                    </a:cubicBezTo>
                    <a:cubicBezTo>
                      <a:pt x="0" y="160"/>
                      <a:pt x="46" y="206"/>
                      <a:pt x="103" y="20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29150" rIns="90000" bIns="291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>
                <a:off x="4960080" y="6285600"/>
                <a:ext cx="595080" cy="2265120"/>
              </a:xfrm>
              <a:custGeom>
                <a:avLst/>
                <a:gdLst/>
                <a:ahLst/>
                <a:cxnLst/>
                <a:rect l="l" t="t" r="r" b="b"/>
                <a:pathLst>
                  <a:path w="1653" h="6292" extrusionOk="0">
                    <a:moveTo>
                      <a:pt x="364" y="6069"/>
                    </a:moveTo>
                    <a:cubicBezTo>
                      <a:pt x="364" y="6147"/>
                      <a:pt x="301" y="6211"/>
                      <a:pt x="223" y="6211"/>
                    </a:cubicBezTo>
                    <a:cubicBezTo>
                      <a:pt x="145" y="6211"/>
                      <a:pt x="81" y="6147"/>
                      <a:pt x="81" y="6069"/>
                    </a:cubicBezTo>
                    <a:cubicBezTo>
                      <a:pt x="81" y="5991"/>
                      <a:pt x="145" y="5927"/>
                      <a:pt x="223" y="5927"/>
                    </a:cubicBezTo>
                    <a:cubicBezTo>
                      <a:pt x="301" y="5927"/>
                      <a:pt x="364" y="5991"/>
                      <a:pt x="364" y="6069"/>
                    </a:cubicBezTo>
                    <a:moveTo>
                      <a:pt x="1450" y="2162"/>
                    </a:moveTo>
                    <a:cubicBezTo>
                      <a:pt x="1540" y="2162"/>
                      <a:pt x="1613" y="2235"/>
                      <a:pt x="1613" y="2324"/>
                    </a:cubicBezTo>
                    <a:cubicBezTo>
                      <a:pt x="1613" y="2414"/>
                      <a:pt x="1540" y="2487"/>
                      <a:pt x="1450" y="2487"/>
                    </a:cubicBezTo>
                    <a:cubicBezTo>
                      <a:pt x="1361" y="2487"/>
                      <a:pt x="1288" y="2414"/>
                      <a:pt x="1288" y="2324"/>
                    </a:cubicBezTo>
                    <a:cubicBezTo>
                      <a:pt x="1288" y="2235"/>
                      <a:pt x="1361" y="2162"/>
                      <a:pt x="1450" y="2162"/>
                    </a:cubicBezTo>
                    <a:moveTo>
                      <a:pt x="0" y="6069"/>
                    </a:moveTo>
                    <a:cubicBezTo>
                      <a:pt x="0" y="6192"/>
                      <a:pt x="100" y="6292"/>
                      <a:pt x="223" y="6292"/>
                    </a:cubicBezTo>
                    <a:cubicBezTo>
                      <a:pt x="345" y="6292"/>
                      <a:pt x="445" y="6192"/>
                      <a:pt x="445" y="6069"/>
                    </a:cubicBezTo>
                    <a:cubicBezTo>
                      <a:pt x="445" y="5960"/>
                      <a:pt x="366" y="5869"/>
                      <a:pt x="263" y="5850"/>
                    </a:cubicBezTo>
                    <a:lnTo>
                      <a:pt x="263" y="4205"/>
                    </a:lnTo>
                    <a:lnTo>
                      <a:pt x="510" y="4205"/>
                    </a:lnTo>
                    <a:cubicBezTo>
                      <a:pt x="553" y="4205"/>
                      <a:pt x="587" y="4171"/>
                      <a:pt x="587" y="4128"/>
                    </a:cubicBezTo>
                    <a:cubicBezTo>
                      <a:pt x="587" y="4086"/>
                      <a:pt x="553" y="4052"/>
                      <a:pt x="510" y="4052"/>
                    </a:cubicBezTo>
                    <a:lnTo>
                      <a:pt x="263" y="4052"/>
                    </a:lnTo>
                    <a:lnTo>
                      <a:pt x="263" y="3604"/>
                    </a:lnTo>
                    <a:lnTo>
                      <a:pt x="510" y="3604"/>
                    </a:lnTo>
                    <a:cubicBezTo>
                      <a:pt x="553" y="3604"/>
                      <a:pt x="587" y="3569"/>
                      <a:pt x="587" y="3527"/>
                    </a:cubicBezTo>
                    <a:cubicBezTo>
                      <a:pt x="587" y="3485"/>
                      <a:pt x="553" y="3451"/>
                      <a:pt x="510" y="3451"/>
                    </a:cubicBezTo>
                    <a:lnTo>
                      <a:pt x="263" y="3451"/>
                    </a:lnTo>
                    <a:lnTo>
                      <a:pt x="263" y="3002"/>
                    </a:lnTo>
                    <a:lnTo>
                      <a:pt x="510" y="3002"/>
                    </a:lnTo>
                    <a:cubicBezTo>
                      <a:pt x="553" y="3002"/>
                      <a:pt x="587" y="2968"/>
                      <a:pt x="587" y="2926"/>
                    </a:cubicBezTo>
                    <a:cubicBezTo>
                      <a:pt x="587" y="2883"/>
                      <a:pt x="553" y="2849"/>
                      <a:pt x="510" y="2849"/>
                    </a:cubicBezTo>
                    <a:lnTo>
                      <a:pt x="263" y="2849"/>
                    </a:lnTo>
                    <a:lnTo>
                      <a:pt x="263" y="2401"/>
                    </a:lnTo>
                    <a:lnTo>
                      <a:pt x="510" y="2401"/>
                    </a:lnTo>
                    <a:cubicBezTo>
                      <a:pt x="546" y="2401"/>
                      <a:pt x="575" y="2377"/>
                      <a:pt x="584" y="2344"/>
                    </a:cubicBezTo>
                    <a:lnTo>
                      <a:pt x="1249" y="2344"/>
                    </a:lnTo>
                    <a:cubicBezTo>
                      <a:pt x="1259" y="2447"/>
                      <a:pt x="1346" y="2527"/>
                      <a:pt x="1450" y="2527"/>
                    </a:cubicBezTo>
                    <a:cubicBezTo>
                      <a:pt x="1562" y="2527"/>
                      <a:pt x="1653" y="2436"/>
                      <a:pt x="1653" y="2324"/>
                    </a:cubicBezTo>
                    <a:cubicBezTo>
                      <a:pt x="1653" y="2213"/>
                      <a:pt x="1562" y="2122"/>
                      <a:pt x="1450" y="2122"/>
                    </a:cubicBezTo>
                    <a:cubicBezTo>
                      <a:pt x="1346" y="2122"/>
                      <a:pt x="1259" y="2202"/>
                      <a:pt x="1249" y="2304"/>
                    </a:cubicBezTo>
                    <a:lnTo>
                      <a:pt x="584" y="2304"/>
                    </a:lnTo>
                    <a:cubicBezTo>
                      <a:pt x="575" y="2272"/>
                      <a:pt x="546" y="2248"/>
                      <a:pt x="510" y="2248"/>
                    </a:cubicBezTo>
                    <a:lnTo>
                      <a:pt x="263" y="2248"/>
                    </a:lnTo>
                    <a:lnTo>
                      <a:pt x="263" y="0"/>
                    </a:lnTo>
                    <a:lnTo>
                      <a:pt x="183" y="0"/>
                    </a:lnTo>
                    <a:lnTo>
                      <a:pt x="183" y="5850"/>
                    </a:lnTo>
                    <a:cubicBezTo>
                      <a:pt x="79" y="5869"/>
                      <a:pt x="0" y="5960"/>
                      <a:pt x="0" y="606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5003280" y="8433360"/>
                <a:ext cx="73800" cy="74160"/>
              </a:xfrm>
              <a:custGeom>
                <a:avLst/>
                <a:gdLst/>
                <a:ahLst/>
                <a:cxnLst/>
                <a:rect l="l" t="t" r="r" b="b"/>
                <a:pathLst>
                  <a:path w="205" h="206" extrusionOk="0">
                    <a:moveTo>
                      <a:pt x="0" y="103"/>
                    </a:moveTo>
                    <a:cubicBezTo>
                      <a:pt x="0" y="160"/>
                      <a:pt x="46" y="206"/>
                      <a:pt x="103" y="206"/>
                    </a:cubicBezTo>
                    <a:cubicBezTo>
                      <a:pt x="160" y="206"/>
                      <a:pt x="205" y="160"/>
                      <a:pt x="205" y="103"/>
                    </a:cubicBezTo>
                    <a:cubicBezTo>
                      <a:pt x="205" y="46"/>
                      <a:pt x="160" y="0"/>
                      <a:pt x="103" y="0"/>
                    </a:cubicBezTo>
                    <a:cubicBezTo>
                      <a:pt x="46" y="0"/>
                      <a:pt x="0" y="46"/>
                      <a:pt x="0" y="10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29150" rIns="90000" bIns="291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" name="Google Shape;36;p2"/>
              <p:cNvSpPr/>
              <p:nvPr/>
            </p:nvSpPr>
            <p:spPr>
              <a:xfrm>
                <a:off x="4822200" y="6285600"/>
                <a:ext cx="160560" cy="2127240"/>
              </a:xfrm>
              <a:custGeom>
                <a:avLst/>
                <a:gdLst/>
                <a:ahLst/>
                <a:cxnLst/>
                <a:rect l="l" t="t" r="r" b="b"/>
                <a:pathLst>
                  <a:path w="446" h="5909" extrusionOk="0">
                    <a:moveTo>
                      <a:pt x="223" y="5544"/>
                    </a:moveTo>
                    <a:cubicBezTo>
                      <a:pt x="302" y="5544"/>
                      <a:pt x="365" y="5608"/>
                      <a:pt x="365" y="5686"/>
                    </a:cubicBezTo>
                    <a:cubicBezTo>
                      <a:pt x="365" y="5765"/>
                      <a:pt x="302" y="5828"/>
                      <a:pt x="223" y="5828"/>
                    </a:cubicBezTo>
                    <a:cubicBezTo>
                      <a:pt x="145" y="5828"/>
                      <a:pt x="81" y="5765"/>
                      <a:pt x="81" y="5686"/>
                    </a:cubicBezTo>
                    <a:cubicBezTo>
                      <a:pt x="81" y="5608"/>
                      <a:pt x="145" y="5544"/>
                      <a:pt x="223" y="5544"/>
                    </a:cubicBezTo>
                    <a:moveTo>
                      <a:pt x="223" y="5909"/>
                    </a:moveTo>
                    <a:cubicBezTo>
                      <a:pt x="346" y="5909"/>
                      <a:pt x="446" y="5809"/>
                      <a:pt x="446" y="5686"/>
                    </a:cubicBezTo>
                    <a:cubicBezTo>
                      <a:pt x="446" y="5577"/>
                      <a:pt x="367" y="5486"/>
                      <a:pt x="264" y="5467"/>
                    </a:cubicBezTo>
                    <a:cubicBezTo>
                      <a:pt x="275" y="3612"/>
                      <a:pt x="275" y="1823"/>
                      <a:pt x="264" y="0"/>
                    </a:cubicBezTo>
                    <a:lnTo>
                      <a:pt x="223" y="0"/>
                    </a:lnTo>
                    <a:lnTo>
                      <a:pt x="183" y="0"/>
                    </a:lnTo>
                    <a:cubicBezTo>
                      <a:pt x="195" y="1823"/>
                      <a:pt x="195" y="3612"/>
                      <a:pt x="183" y="5467"/>
                    </a:cubicBezTo>
                    <a:cubicBezTo>
                      <a:pt x="79" y="5486"/>
                      <a:pt x="0" y="5577"/>
                      <a:pt x="0" y="5686"/>
                    </a:cubicBezTo>
                    <a:cubicBezTo>
                      <a:pt x="0" y="5809"/>
                      <a:pt x="100" y="5909"/>
                      <a:pt x="223" y="590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" name="Google Shape;37;p2"/>
              <p:cNvSpPr/>
              <p:nvPr/>
            </p:nvSpPr>
            <p:spPr>
              <a:xfrm>
                <a:off x="4865400" y="8295480"/>
                <a:ext cx="74160" cy="74160"/>
              </a:xfrm>
              <a:custGeom>
                <a:avLst/>
                <a:gdLst/>
                <a:ahLst/>
                <a:cxnLst/>
                <a:rect l="l" t="t" r="r" b="b"/>
                <a:pathLst>
                  <a:path w="206" h="206" extrusionOk="0">
                    <a:moveTo>
                      <a:pt x="103" y="206"/>
                    </a:moveTo>
                    <a:cubicBezTo>
                      <a:pt x="160" y="206"/>
                      <a:pt x="206" y="160"/>
                      <a:pt x="206" y="103"/>
                    </a:cubicBezTo>
                    <a:cubicBezTo>
                      <a:pt x="206" y="46"/>
                      <a:pt x="160" y="0"/>
                      <a:pt x="103" y="0"/>
                    </a:cubicBezTo>
                    <a:cubicBezTo>
                      <a:pt x="46" y="0"/>
                      <a:pt x="0" y="46"/>
                      <a:pt x="0" y="103"/>
                    </a:cubicBezTo>
                    <a:cubicBezTo>
                      <a:pt x="0" y="160"/>
                      <a:pt x="46" y="206"/>
                      <a:pt x="103" y="20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29150" rIns="90000" bIns="291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" name="Google Shape;38;p2"/>
              <p:cNvSpPr/>
              <p:nvPr/>
            </p:nvSpPr>
            <p:spPr>
              <a:xfrm>
                <a:off x="4684680" y="6285960"/>
                <a:ext cx="160200" cy="1989000"/>
              </a:xfrm>
              <a:custGeom>
                <a:avLst/>
                <a:gdLst/>
                <a:ahLst/>
                <a:cxnLst/>
                <a:rect l="l" t="t" r="r" b="b"/>
                <a:pathLst>
                  <a:path w="445" h="5525" extrusionOk="0">
                    <a:moveTo>
                      <a:pt x="223" y="5160"/>
                    </a:moveTo>
                    <a:cubicBezTo>
                      <a:pt x="301" y="5160"/>
                      <a:pt x="365" y="5224"/>
                      <a:pt x="365" y="5303"/>
                    </a:cubicBezTo>
                    <a:cubicBezTo>
                      <a:pt x="365" y="5381"/>
                      <a:pt x="301" y="5445"/>
                      <a:pt x="223" y="5445"/>
                    </a:cubicBezTo>
                    <a:cubicBezTo>
                      <a:pt x="144" y="5445"/>
                      <a:pt x="80" y="5381"/>
                      <a:pt x="80" y="5303"/>
                    </a:cubicBezTo>
                    <a:cubicBezTo>
                      <a:pt x="80" y="5224"/>
                      <a:pt x="144" y="5160"/>
                      <a:pt x="223" y="5160"/>
                    </a:cubicBezTo>
                    <a:moveTo>
                      <a:pt x="223" y="5525"/>
                    </a:moveTo>
                    <a:cubicBezTo>
                      <a:pt x="345" y="5525"/>
                      <a:pt x="445" y="5425"/>
                      <a:pt x="445" y="5303"/>
                    </a:cubicBezTo>
                    <a:cubicBezTo>
                      <a:pt x="445" y="5193"/>
                      <a:pt x="366" y="5102"/>
                      <a:pt x="263" y="5084"/>
                    </a:cubicBezTo>
                    <a:cubicBezTo>
                      <a:pt x="254" y="3367"/>
                      <a:pt x="254" y="1703"/>
                      <a:pt x="263" y="0"/>
                    </a:cubicBezTo>
                    <a:lnTo>
                      <a:pt x="182" y="0"/>
                    </a:lnTo>
                    <a:cubicBezTo>
                      <a:pt x="174" y="1703"/>
                      <a:pt x="174" y="3367"/>
                      <a:pt x="182" y="5084"/>
                    </a:cubicBezTo>
                    <a:cubicBezTo>
                      <a:pt x="79" y="5103"/>
                      <a:pt x="0" y="5194"/>
                      <a:pt x="0" y="5303"/>
                    </a:cubicBezTo>
                    <a:cubicBezTo>
                      <a:pt x="0" y="5425"/>
                      <a:pt x="100" y="5525"/>
                      <a:pt x="223" y="552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4727520" y="8157600"/>
                <a:ext cx="74520" cy="74520"/>
              </a:xfrm>
              <a:custGeom>
                <a:avLst/>
                <a:gdLst/>
                <a:ahLst/>
                <a:cxnLst/>
                <a:rect l="l" t="t" r="r" b="b"/>
                <a:pathLst>
                  <a:path w="207" h="207" extrusionOk="0">
                    <a:moveTo>
                      <a:pt x="104" y="207"/>
                    </a:moveTo>
                    <a:cubicBezTo>
                      <a:pt x="161" y="207"/>
                      <a:pt x="207" y="160"/>
                      <a:pt x="207" y="104"/>
                    </a:cubicBezTo>
                    <a:cubicBezTo>
                      <a:pt x="207" y="47"/>
                      <a:pt x="161" y="0"/>
                      <a:pt x="104" y="0"/>
                    </a:cubicBezTo>
                    <a:cubicBezTo>
                      <a:pt x="47" y="0"/>
                      <a:pt x="0" y="47"/>
                      <a:pt x="0" y="104"/>
                    </a:cubicBezTo>
                    <a:cubicBezTo>
                      <a:pt x="0" y="160"/>
                      <a:pt x="47" y="207"/>
                      <a:pt x="104" y="20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29500" rIns="90000" bIns="295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5445000" y="7085160"/>
                <a:ext cx="74520" cy="74160"/>
              </a:xfrm>
              <a:custGeom>
                <a:avLst/>
                <a:gdLst/>
                <a:ahLst/>
                <a:cxnLst/>
                <a:rect l="l" t="t" r="r" b="b"/>
                <a:pathLst>
                  <a:path w="207" h="206" extrusionOk="0">
                    <a:moveTo>
                      <a:pt x="103" y="206"/>
                    </a:moveTo>
                    <a:cubicBezTo>
                      <a:pt x="160" y="206"/>
                      <a:pt x="207" y="160"/>
                      <a:pt x="207" y="103"/>
                    </a:cubicBezTo>
                    <a:cubicBezTo>
                      <a:pt x="207" y="46"/>
                      <a:pt x="160" y="0"/>
                      <a:pt x="103" y="0"/>
                    </a:cubicBezTo>
                    <a:cubicBezTo>
                      <a:pt x="46" y="0"/>
                      <a:pt x="0" y="46"/>
                      <a:pt x="0" y="103"/>
                    </a:cubicBezTo>
                    <a:cubicBezTo>
                      <a:pt x="0" y="160"/>
                      <a:pt x="46" y="206"/>
                      <a:pt x="103" y="20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29150" rIns="90000" bIns="291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1" name="Google Shape;41;p2"/>
            <p:cNvGrpSpPr/>
            <p:nvPr/>
          </p:nvGrpSpPr>
          <p:grpSpPr>
            <a:xfrm>
              <a:off x="132855" y="4767822"/>
              <a:ext cx="1267118" cy="460206"/>
              <a:chOff x="5084280" y="2610360"/>
              <a:chExt cx="1833480" cy="666000"/>
            </a:xfrm>
          </p:grpSpPr>
          <p:sp>
            <p:nvSpPr>
              <p:cNvPr id="42" name="Google Shape;42;p2"/>
              <p:cNvSpPr/>
              <p:nvPr/>
            </p:nvSpPr>
            <p:spPr>
              <a:xfrm>
                <a:off x="6800400" y="2653560"/>
                <a:ext cx="74520" cy="74160"/>
              </a:xfrm>
              <a:custGeom>
                <a:avLst/>
                <a:gdLst/>
                <a:ahLst/>
                <a:cxnLst/>
                <a:rect l="l" t="t" r="r" b="b"/>
                <a:pathLst>
                  <a:path w="207" h="206" extrusionOk="0">
                    <a:moveTo>
                      <a:pt x="104" y="206"/>
                    </a:moveTo>
                    <a:cubicBezTo>
                      <a:pt x="161" y="206"/>
                      <a:pt x="207" y="160"/>
                      <a:pt x="207" y="103"/>
                    </a:cubicBezTo>
                    <a:cubicBezTo>
                      <a:pt x="207" y="46"/>
                      <a:pt x="161" y="0"/>
                      <a:pt x="104" y="0"/>
                    </a:cubicBezTo>
                    <a:cubicBezTo>
                      <a:pt x="47" y="0"/>
                      <a:pt x="0" y="46"/>
                      <a:pt x="0" y="103"/>
                    </a:cubicBezTo>
                    <a:cubicBezTo>
                      <a:pt x="0" y="160"/>
                      <a:pt x="47" y="206"/>
                      <a:pt x="104" y="20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29150" rIns="90000" bIns="291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5717880" y="2610360"/>
                <a:ext cx="1199880" cy="666000"/>
              </a:xfrm>
              <a:custGeom>
                <a:avLst/>
                <a:gdLst/>
                <a:ahLst/>
                <a:cxnLst/>
                <a:rect l="l" t="t" r="r" b="b"/>
                <a:pathLst>
                  <a:path w="3333" h="1850" extrusionOk="0">
                    <a:moveTo>
                      <a:pt x="3111" y="81"/>
                    </a:moveTo>
                    <a:cubicBezTo>
                      <a:pt x="3189" y="81"/>
                      <a:pt x="3253" y="144"/>
                      <a:pt x="3253" y="223"/>
                    </a:cubicBezTo>
                    <a:cubicBezTo>
                      <a:pt x="3253" y="301"/>
                      <a:pt x="3189" y="365"/>
                      <a:pt x="3111" y="365"/>
                    </a:cubicBezTo>
                    <a:cubicBezTo>
                      <a:pt x="3032" y="365"/>
                      <a:pt x="2968" y="301"/>
                      <a:pt x="2968" y="223"/>
                    </a:cubicBezTo>
                    <a:cubicBezTo>
                      <a:pt x="2968" y="144"/>
                      <a:pt x="3032" y="81"/>
                      <a:pt x="3111" y="81"/>
                    </a:cubicBezTo>
                    <a:moveTo>
                      <a:pt x="222" y="263"/>
                    </a:moveTo>
                    <a:lnTo>
                      <a:pt x="2892" y="263"/>
                    </a:lnTo>
                    <a:cubicBezTo>
                      <a:pt x="2911" y="367"/>
                      <a:pt x="3001" y="446"/>
                      <a:pt x="3111" y="446"/>
                    </a:cubicBezTo>
                    <a:cubicBezTo>
                      <a:pt x="3233" y="446"/>
                      <a:pt x="3333" y="346"/>
                      <a:pt x="3333" y="223"/>
                    </a:cubicBezTo>
                    <a:cubicBezTo>
                      <a:pt x="3333" y="100"/>
                      <a:pt x="3233" y="0"/>
                      <a:pt x="3111" y="0"/>
                    </a:cubicBezTo>
                    <a:cubicBezTo>
                      <a:pt x="3001" y="0"/>
                      <a:pt x="2911" y="79"/>
                      <a:pt x="2892" y="183"/>
                    </a:cubicBezTo>
                    <a:lnTo>
                      <a:pt x="205" y="183"/>
                    </a:lnTo>
                    <a:cubicBezTo>
                      <a:pt x="195" y="183"/>
                      <a:pt x="184" y="187"/>
                      <a:pt x="177" y="194"/>
                    </a:cubicBezTo>
                    <a:lnTo>
                      <a:pt x="12" y="359"/>
                    </a:lnTo>
                    <a:cubicBezTo>
                      <a:pt x="4" y="367"/>
                      <a:pt x="0" y="377"/>
                      <a:pt x="0" y="388"/>
                    </a:cubicBezTo>
                    <a:lnTo>
                      <a:pt x="0" y="1850"/>
                    </a:lnTo>
                    <a:lnTo>
                      <a:pt x="81" y="1850"/>
                    </a:lnTo>
                    <a:lnTo>
                      <a:pt x="81" y="404"/>
                    </a:lnTo>
                    <a:lnTo>
                      <a:pt x="222" y="26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5084280" y="2688120"/>
                <a:ext cx="160200" cy="588240"/>
              </a:xfrm>
              <a:custGeom>
                <a:avLst/>
                <a:gdLst/>
                <a:ahLst/>
                <a:cxnLst/>
                <a:rect l="l" t="t" r="r" b="b"/>
                <a:pathLst>
                  <a:path w="445" h="1634" extrusionOk="0">
                    <a:moveTo>
                      <a:pt x="80" y="222"/>
                    </a:moveTo>
                    <a:cubicBezTo>
                      <a:pt x="80" y="144"/>
                      <a:pt x="144" y="80"/>
                      <a:pt x="222" y="80"/>
                    </a:cubicBezTo>
                    <a:cubicBezTo>
                      <a:pt x="301" y="80"/>
                      <a:pt x="364" y="144"/>
                      <a:pt x="364" y="222"/>
                    </a:cubicBezTo>
                    <a:cubicBezTo>
                      <a:pt x="364" y="301"/>
                      <a:pt x="301" y="364"/>
                      <a:pt x="222" y="364"/>
                    </a:cubicBezTo>
                    <a:cubicBezTo>
                      <a:pt x="144" y="364"/>
                      <a:pt x="80" y="301"/>
                      <a:pt x="80" y="222"/>
                    </a:cubicBezTo>
                    <a:moveTo>
                      <a:pt x="445" y="222"/>
                    </a:moveTo>
                    <a:cubicBezTo>
                      <a:pt x="445" y="100"/>
                      <a:pt x="345" y="0"/>
                      <a:pt x="222" y="0"/>
                    </a:cubicBezTo>
                    <a:cubicBezTo>
                      <a:pt x="99" y="0"/>
                      <a:pt x="0" y="100"/>
                      <a:pt x="0" y="222"/>
                    </a:cubicBezTo>
                    <a:cubicBezTo>
                      <a:pt x="0" y="331"/>
                      <a:pt x="78" y="422"/>
                      <a:pt x="182" y="441"/>
                    </a:cubicBezTo>
                    <a:lnTo>
                      <a:pt x="182" y="1634"/>
                    </a:lnTo>
                    <a:lnTo>
                      <a:pt x="263" y="1634"/>
                    </a:lnTo>
                    <a:lnTo>
                      <a:pt x="263" y="441"/>
                    </a:lnTo>
                    <a:cubicBezTo>
                      <a:pt x="366" y="422"/>
                      <a:pt x="445" y="331"/>
                      <a:pt x="445" y="22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" name="Google Shape;45;p2"/>
              <p:cNvSpPr/>
              <p:nvPr/>
            </p:nvSpPr>
            <p:spPr>
              <a:xfrm>
                <a:off x="5127120" y="2730960"/>
                <a:ext cx="74160" cy="74160"/>
              </a:xfrm>
              <a:custGeom>
                <a:avLst/>
                <a:gdLst/>
                <a:ahLst/>
                <a:cxnLst/>
                <a:rect l="l" t="t" r="r" b="b"/>
                <a:pathLst>
                  <a:path w="206" h="206" extrusionOk="0">
                    <a:moveTo>
                      <a:pt x="206" y="103"/>
                    </a:moveTo>
                    <a:cubicBezTo>
                      <a:pt x="206" y="46"/>
                      <a:pt x="160" y="0"/>
                      <a:pt x="103" y="0"/>
                    </a:cubicBezTo>
                    <a:cubicBezTo>
                      <a:pt x="46" y="0"/>
                      <a:pt x="0" y="46"/>
                      <a:pt x="0" y="103"/>
                    </a:cubicBezTo>
                    <a:cubicBezTo>
                      <a:pt x="0" y="160"/>
                      <a:pt x="46" y="206"/>
                      <a:pt x="103" y="206"/>
                    </a:cubicBezTo>
                    <a:cubicBezTo>
                      <a:pt x="160" y="206"/>
                      <a:pt x="206" y="160"/>
                      <a:pt x="206" y="10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29150" rIns="90000" bIns="291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" name="Google Shape;46;p2"/>
              <p:cNvSpPr/>
              <p:nvPr/>
            </p:nvSpPr>
            <p:spPr>
              <a:xfrm>
                <a:off x="5357520" y="2688120"/>
                <a:ext cx="160200" cy="588240"/>
              </a:xfrm>
              <a:custGeom>
                <a:avLst/>
                <a:gdLst/>
                <a:ahLst/>
                <a:cxnLst/>
                <a:rect l="l" t="t" r="r" b="b"/>
                <a:pathLst>
                  <a:path w="445" h="1634" extrusionOk="0">
                    <a:moveTo>
                      <a:pt x="80" y="222"/>
                    </a:moveTo>
                    <a:cubicBezTo>
                      <a:pt x="80" y="144"/>
                      <a:pt x="144" y="80"/>
                      <a:pt x="223" y="80"/>
                    </a:cubicBezTo>
                    <a:cubicBezTo>
                      <a:pt x="301" y="80"/>
                      <a:pt x="365" y="144"/>
                      <a:pt x="365" y="222"/>
                    </a:cubicBezTo>
                    <a:cubicBezTo>
                      <a:pt x="365" y="301"/>
                      <a:pt x="301" y="364"/>
                      <a:pt x="223" y="364"/>
                    </a:cubicBezTo>
                    <a:cubicBezTo>
                      <a:pt x="144" y="364"/>
                      <a:pt x="80" y="301"/>
                      <a:pt x="80" y="222"/>
                    </a:cubicBezTo>
                    <a:moveTo>
                      <a:pt x="445" y="222"/>
                    </a:moveTo>
                    <a:cubicBezTo>
                      <a:pt x="445" y="100"/>
                      <a:pt x="345" y="0"/>
                      <a:pt x="223" y="0"/>
                    </a:cubicBezTo>
                    <a:cubicBezTo>
                      <a:pt x="100" y="0"/>
                      <a:pt x="0" y="100"/>
                      <a:pt x="0" y="222"/>
                    </a:cubicBezTo>
                    <a:cubicBezTo>
                      <a:pt x="0" y="331"/>
                      <a:pt x="79" y="422"/>
                      <a:pt x="182" y="441"/>
                    </a:cubicBezTo>
                    <a:lnTo>
                      <a:pt x="182" y="1634"/>
                    </a:lnTo>
                    <a:lnTo>
                      <a:pt x="263" y="1634"/>
                    </a:lnTo>
                    <a:lnTo>
                      <a:pt x="263" y="441"/>
                    </a:lnTo>
                    <a:cubicBezTo>
                      <a:pt x="367" y="422"/>
                      <a:pt x="445" y="331"/>
                      <a:pt x="445" y="22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" name="Google Shape;47;p2"/>
              <p:cNvSpPr/>
              <p:nvPr/>
            </p:nvSpPr>
            <p:spPr>
              <a:xfrm>
                <a:off x="5400360" y="2730960"/>
                <a:ext cx="74520" cy="74160"/>
              </a:xfrm>
              <a:custGeom>
                <a:avLst/>
                <a:gdLst/>
                <a:ahLst/>
                <a:cxnLst/>
                <a:rect l="l" t="t" r="r" b="b"/>
                <a:pathLst>
                  <a:path w="207" h="206" extrusionOk="0">
                    <a:moveTo>
                      <a:pt x="207" y="103"/>
                    </a:moveTo>
                    <a:cubicBezTo>
                      <a:pt x="207" y="46"/>
                      <a:pt x="161" y="0"/>
                      <a:pt x="104" y="0"/>
                    </a:cubicBezTo>
                    <a:cubicBezTo>
                      <a:pt x="47" y="0"/>
                      <a:pt x="0" y="46"/>
                      <a:pt x="0" y="103"/>
                    </a:cubicBezTo>
                    <a:cubicBezTo>
                      <a:pt x="0" y="160"/>
                      <a:pt x="47" y="206"/>
                      <a:pt x="104" y="206"/>
                    </a:cubicBezTo>
                    <a:cubicBezTo>
                      <a:pt x="161" y="206"/>
                      <a:pt x="207" y="160"/>
                      <a:pt x="207" y="10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29150" rIns="90000" bIns="291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7"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21"/>
          <p:cNvSpPr txBox="1">
            <a:spLocks noGrp="1"/>
          </p:cNvSpPr>
          <p:nvPr>
            <p:ph type="ctrTitle"/>
          </p:nvPr>
        </p:nvSpPr>
        <p:spPr>
          <a:xfrm>
            <a:off x="2331900" y="639200"/>
            <a:ext cx="4480200" cy="115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9pPr>
          </a:lstStyle>
          <a:p>
            <a:endParaRPr/>
          </a:p>
        </p:txBody>
      </p:sp>
      <p:sp>
        <p:nvSpPr>
          <p:cNvPr id="494" name="Google Shape;494;p21"/>
          <p:cNvSpPr txBox="1">
            <a:spLocks noGrp="1"/>
          </p:cNvSpPr>
          <p:nvPr>
            <p:ph type="subTitle" idx="1"/>
          </p:nvPr>
        </p:nvSpPr>
        <p:spPr>
          <a:xfrm>
            <a:off x="2331900" y="1805375"/>
            <a:ext cx="4480200" cy="11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495" name="Google Shape;495;p21"/>
          <p:cNvGrpSpPr/>
          <p:nvPr/>
        </p:nvGrpSpPr>
        <p:grpSpPr>
          <a:xfrm rot="10800000" flipH="1">
            <a:off x="-254551" y="-66222"/>
            <a:ext cx="9766571" cy="6229135"/>
            <a:chOff x="-254551" y="-1001106"/>
            <a:chExt cx="9766571" cy="6229135"/>
          </a:xfrm>
        </p:grpSpPr>
        <p:grpSp>
          <p:nvGrpSpPr>
            <p:cNvPr id="496" name="Google Shape;496;p21"/>
            <p:cNvGrpSpPr/>
            <p:nvPr/>
          </p:nvGrpSpPr>
          <p:grpSpPr>
            <a:xfrm flipH="1">
              <a:off x="8458029" y="-187011"/>
              <a:ext cx="519921" cy="1286399"/>
              <a:chOff x="6386760" y="270000"/>
              <a:chExt cx="530640" cy="1312920"/>
            </a:xfrm>
          </p:grpSpPr>
          <p:sp>
            <p:nvSpPr>
              <p:cNvPr id="497" name="Google Shape;497;p21"/>
              <p:cNvSpPr/>
              <p:nvPr/>
            </p:nvSpPr>
            <p:spPr>
              <a:xfrm>
                <a:off x="6386760" y="270000"/>
                <a:ext cx="530640" cy="1312920"/>
              </a:xfrm>
              <a:custGeom>
                <a:avLst/>
                <a:gdLst/>
                <a:ahLst/>
                <a:cxnLst/>
                <a:rect l="l" t="t" r="r" b="b"/>
                <a:pathLst>
                  <a:path w="1474" h="3647" extrusionOk="0">
                    <a:moveTo>
                      <a:pt x="1394" y="2876"/>
                    </a:moveTo>
                    <a:cubicBezTo>
                      <a:pt x="1394" y="2905"/>
                      <a:pt x="1370" y="2930"/>
                      <a:pt x="1340" y="2930"/>
                    </a:cubicBezTo>
                    <a:cubicBezTo>
                      <a:pt x="1311" y="2930"/>
                      <a:pt x="1286" y="2905"/>
                      <a:pt x="1286" y="2876"/>
                    </a:cubicBezTo>
                    <a:cubicBezTo>
                      <a:pt x="1286" y="2846"/>
                      <a:pt x="1311" y="2822"/>
                      <a:pt x="1340" y="2822"/>
                    </a:cubicBezTo>
                    <a:cubicBezTo>
                      <a:pt x="1370" y="2822"/>
                      <a:pt x="1394" y="2846"/>
                      <a:pt x="1394" y="2876"/>
                    </a:cubicBezTo>
                    <a:moveTo>
                      <a:pt x="80" y="1129"/>
                    </a:moveTo>
                    <a:lnTo>
                      <a:pt x="80" y="276"/>
                    </a:lnTo>
                    <a:cubicBezTo>
                      <a:pt x="80" y="168"/>
                      <a:pt x="168" y="81"/>
                      <a:pt x="276" y="81"/>
                    </a:cubicBezTo>
                    <a:lnTo>
                      <a:pt x="1129" y="81"/>
                    </a:lnTo>
                    <a:cubicBezTo>
                      <a:pt x="1237" y="81"/>
                      <a:pt x="1324" y="168"/>
                      <a:pt x="1324" y="276"/>
                    </a:cubicBezTo>
                    <a:lnTo>
                      <a:pt x="1324" y="1129"/>
                    </a:lnTo>
                    <a:cubicBezTo>
                      <a:pt x="1324" y="1237"/>
                      <a:pt x="1237" y="1325"/>
                      <a:pt x="1129" y="1325"/>
                    </a:cubicBezTo>
                    <a:lnTo>
                      <a:pt x="276" y="1325"/>
                    </a:lnTo>
                    <a:cubicBezTo>
                      <a:pt x="168" y="1325"/>
                      <a:pt x="80" y="1237"/>
                      <a:pt x="80" y="1129"/>
                    </a:cubicBezTo>
                    <a:moveTo>
                      <a:pt x="1313" y="3194"/>
                    </a:moveTo>
                    <a:cubicBezTo>
                      <a:pt x="1313" y="3224"/>
                      <a:pt x="1289" y="3248"/>
                      <a:pt x="1259" y="3248"/>
                    </a:cubicBezTo>
                    <a:cubicBezTo>
                      <a:pt x="1230" y="3248"/>
                      <a:pt x="1206" y="3224"/>
                      <a:pt x="1206" y="3194"/>
                    </a:cubicBezTo>
                    <a:cubicBezTo>
                      <a:pt x="1206" y="3180"/>
                      <a:pt x="1212" y="3166"/>
                      <a:pt x="1222" y="3156"/>
                    </a:cubicBezTo>
                    <a:lnTo>
                      <a:pt x="1222" y="3156"/>
                    </a:lnTo>
                    <a:lnTo>
                      <a:pt x="1222" y="3156"/>
                    </a:lnTo>
                    <a:cubicBezTo>
                      <a:pt x="1231" y="3147"/>
                      <a:pt x="1245" y="3141"/>
                      <a:pt x="1259" y="3141"/>
                    </a:cubicBezTo>
                    <a:cubicBezTo>
                      <a:pt x="1289" y="3141"/>
                      <a:pt x="1313" y="3165"/>
                      <a:pt x="1313" y="3194"/>
                    </a:cubicBezTo>
                    <a:moveTo>
                      <a:pt x="1232" y="3513"/>
                    </a:moveTo>
                    <a:cubicBezTo>
                      <a:pt x="1232" y="3542"/>
                      <a:pt x="1208" y="3566"/>
                      <a:pt x="1179" y="3566"/>
                    </a:cubicBezTo>
                    <a:cubicBezTo>
                      <a:pt x="1149" y="3566"/>
                      <a:pt x="1125" y="3542"/>
                      <a:pt x="1125" y="3513"/>
                    </a:cubicBezTo>
                    <a:cubicBezTo>
                      <a:pt x="1125" y="3483"/>
                      <a:pt x="1149" y="3459"/>
                      <a:pt x="1179" y="3459"/>
                    </a:cubicBezTo>
                    <a:cubicBezTo>
                      <a:pt x="1208" y="3459"/>
                      <a:pt x="1232" y="3483"/>
                      <a:pt x="1232" y="3513"/>
                    </a:cubicBezTo>
                    <a:moveTo>
                      <a:pt x="1024" y="2001"/>
                    </a:moveTo>
                    <a:cubicBezTo>
                      <a:pt x="995" y="2001"/>
                      <a:pt x="970" y="1977"/>
                      <a:pt x="970" y="1947"/>
                    </a:cubicBezTo>
                    <a:cubicBezTo>
                      <a:pt x="970" y="1918"/>
                      <a:pt x="995" y="1894"/>
                      <a:pt x="1024" y="1894"/>
                    </a:cubicBezTo>
                    <a:cubicBezTo>
                      <a:pt x="1054" y="1894"/>
                      <a:pt x="1078" y="1918"/>
                      <a:pt x="1078" y="1947"/>
                    </a:cubicBezTo>
                    <a:cubicBezTo>
                      <a:pt x="1078" y="1977"/>
                      <a:pt x="1054" y="2001"/>
                      <a:pt x="1024" y="2001"/>
                    </a:cubicBezTo>
                    <a:moveTo>
                      <a:pt x="1340" y="3010"/>
                    </a:moveTo>
                    <a:cubicBezTo>
                      <a:pt x="1414" y="3010"/>
                      <a:pt x="1474" y="2950"/>
                      <a:pt x="1474" y="2876"/>
                    </a:cubicBezTo>
                    <a:cubicBezTo>
                      <a:pt x="1474" y="2802"/>
                      <a:pt x="1414" y="2742"/>
                      <a:pt x="1340" y="2742"/>
                    </a:cubicBezTo>
                    <a:cubicBezTo>
                      <a:pt x="1318" y="2742"/>
                      <a:pt x="1297" y="2748"/>
                      <a:pt x="1279" y="2757"/>
                    </a:cubicBezTo>
                    <a:lnTo>
                      <a:pt x="838" y="2316"/>
                    </a:lnTo>
                    <a:lnTo>
                      <a:pt x="838" y="1419"/>
                    </a:lnTo>
                    <a:cubicBezTo>
                      <a:pt x="838" y="1414"/>
                      <a:pt x="836" y="1410"/>
                      <a:pt x="835" y="1405"/>
                    </a:cubicBezTo>
                    <a:lnTo>
                      <a:pt x="986" y="1405"/>
                    </a:lnTo>
                    <a:cubicBezTo>
                      <a:pt x="985" y="1410"/>
                      <a:pt x="984" y="1414"/>
                      <a:pt x="984" y="1419"/>
                    </a:cubicBezTo>
                    <a:lnTo>
                      <a:pt x="984" y="1820"/>
                    </a:lnTo>
                    <a:cubicBezTo>
                      <a:pt x="930" y="1837"/>
                      <a:pt x="890" y="1887"/>
                      <a:pt x="890" y="1947"/>
                    </a:cubicBezTo>
                    <a:cubicBezTo>
                      <a:pt x="890" y="2021"/>
                      <a:pt x="950" y="2082"/>
                      <a:pt x="1024" y="2082"/>
                    </a:cubicBezTo>
                    <a:cubicBezTo>
                      <a:pt x="1098" y="2082"/>
                      <a:pt x="1158" y="2021"/>
                      <a:pt x="1158" y="1947"/>
                    </a:cubicBezTo>
                    <a:cubicBezTo>
                      <a:pt x="1158" y="1887"/>
                      <a:pt x="1119" y="1837"/>
                      <a:pt x="1064" y="1820"/>
                    </a:cubicBezTo>
                    <a:lnTo>
                      <a:pt x="1064" y="1419"/>
                    </a:lnTo>
                    <a:cubicBezTo>
                      <a:pt x="1064" y="1414"/>
                      <a:pt x="1063" y="1410"/>
                      <a:pt x="1062" y="1405"/>
                    </a:cubicBezTo>
                    <a:lnTo>
                      <a:pt x="1129" y="1405"/>
                    </a:lnTo>
                    <a:cubicBezTo>
                      <a:pt x="1281" y="1405"/>
                      <a:pt x="1405" y="1282"/>
                      <a:pt x="1405" y="1129"/>
                    </a:cubicBezTo>
                    <a:lnTo>
                      <a:pt x="1405" y="276"/>
                    </a:lnTo>
                    <a:cubicBezTo>
                      <a:pt x="1405" y="124"/>
                      <a:pt x="1281" y="0"/>
                      <a:pt x="1129" y="0"/>
                    </a:cubicBezTo>
                    <a:lnTo>
                      <a:pt x="276" y="0"/>
                    </a:lnTo>
                    <a:cubicBezTo>
                      <a:pt x="124" y="0"/>
                      <a:pt x="0" y="124"/>
                      <a:pt x="0" y="276"/>
                    </a:cubicBezTo>
                    <a:lnTo>
                      <a:pt x="0" y="1129"/>
                    </a:lnTo>
                    <a:cubicBezTo>
                      <a:pt x="0" y="1282"/>
                      <a:pt x="124" y="1405"/>
                      <a:pt x="276" y="1405"/>
                    </a:cubicBezTo>
                    <a:lnTo>
                      <a:pt x="306" y="1405"/>
                    </a:lnTo>
                    <a:cubicBezTo>
                      <a:pt x="305" y="1410"/>
                      <a:pt x="303" y="1414"/>
                      <a:pt x="303" y="1419"/>
                    </a:cubicBezTo>
                    <a:lnTo>
                      <a:pt x="303" y="2694"/>
                    </a:lnTo>
                    <a:lnTo>
                      <a:pt x="1060" y="3451"/>
                    </a:lnTo>
                    <a:cubicBezTo>
                      <a:pt x="1051" y="3470"/>
                      <a:pt x="1045" y="3490"/>
                      <a:pt x="1045" y="3513"/>
                    </a:cubicBezTo>
                    <a:cubicBezTo>
                      <a:pt x="1045" y="3587"/>
                      <a:pt x="1105" y="3647"/>
                      <a:pt x="1179" y="3647"/>
                    </a:cubicBezTo>
                    <a:cubicBezTo>
                      <a:pt x="1253" y="3647"/>
                      <a:pt x="1313" y="3587"/>
                      <a:pt x="1313" y="3513"/>
                    </a:cubicBezTo>
                    <a:cubicBezTo>
                      <a:pt x="1313" y="3439"/>
                      <a:pt x="1253" y="3378"/>
                      <a:pt x="1179" y="3378"/>
                    </a:cubicBezTo>
                    <a:cubicBezTo>
                      <a:pt x="1156" y="3378"/>
                      <a:pt x="1136" y="3384"/>
                      <a:pt x="1117" y="3394"/>
                    </a:cubicBezTo>
                    <a:lnTo>
                      <a:pt x="384" y="2661"/>
                    </a:lnTo>
                    <a:lnTo>
                      <a:pt x="384" y="1419"/>
                    </a:lnTo>
                    <a:cubicBezTo>
                      <a:pt x="384" y="1414"/>
                      <a:pt x="383" y="1410"/>
                      <a:pt x="381" y="1405"/>
                    </a:cubicBezTo>
                    <a:lnTo>
                      <a:pt x="533" y="1405"/>
                    </a:lnTo>
                    <a:cubicBezTo>
                      <a:pt x="531" y="1410"/>
                      <a:pt x="530" y="1414"/>
                      <a:pt x="530" y="1419"/>
                    </a:cubicBezTo>
                    <a:lnTo>
                      <a:pt x="530" y="2522"/>
                    </a:lnTo>
                    <a:lnTo>
                      <a:pt x="1141" y="3133"/>
                    </a:lnTo>
                    <a:cubicBezTo>
                      <a:pt x="1131" y="3151"/>
                      <a:pt x="1125" y="3172"/>
                      <a:pt x="1125" y="3194"/>
                    </a:cubicBezTo>
                    <a:cubicBezTo>
                      <a:pt x="1125" y="3268"/>
                      <a:pt x="1185" y="3329"/>
                      <a:pt x="1259" y="3329"/>
                    </a:cubicBezTo>
                    <a:cubicBezTo>
                      <a:pt x="1333" y="3329"/>
                      <a:pt x="1394" y="3268"/>
                      <a:pt x="1394" y="3194"/>
                    </a:cubicBezTo>
                    <a:cubicBezTo>
                      <a:pt x="1394" y="3120"/>
                      <a:pt x="1333" y="3060"/>
                      <a:pt x="1259" y="3060"/>
                    </a:cubicBezTo>
                    <a:cubicBezTo>
                      <a:pt x="1237" y="3060"/>
                      <a:pt x="1216" y="3066"/>
                      <a:pt x="1198" y="3076"/>
                    </a:cubicBezTo>
                    <a:lnTo>
                      <a:pt x="611" y="2489"/>
                    </a:lnTo>
                    <a:lnTo>
                      <a:pt x="611" y="1419"/>
                    </a:lnTo>
                    <a:cubicBezTo>
                      <a:pt x="611" y="1414"/>
                      <a:pt x="610" y="1410"/>
                      <a:pt x="608" y="1405"/>
                    </a:cubicBezTo>
                    <a:lnTo>
                      <a:pt x="760" y="1405"/>
                    </a:lnTo>
                    <a:cubicBezTo>
                      <a:pt x="758" y="1410"/>
                      <a:pt x="757" y="1414"/>
                      <a:pt x="757" y="1419"/>
                    </a:cubicBezTo>
                    <a:lnTo>
                      <a:pt x="757" y="2350"/>
                    </a:lnTo>
                    <a:lnTo>
                      <a:pt x="1221" y="2814"/>
                    </a:lnTo>
                    <a:cubicBezTo>
                      <a:pt x="1212" y="2833"/>
                      <a:pt x="1206" y="2854"/>
                      <a:pt x="1206" y="2876"/>
                    </a:cubicBezTo>
                    <a:cubicBezTo>
                      <a:pt x="1206" y="2950"/>
                      <a:pt x="1266" y="3010"/>
                      <a:pt x="1340" y="301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8" name="Google Shape;498;p21"/>
              <p:cNvSpPr/>
              <p:nvPr/>
            </p:nvSpPr>
            <p:spPr>
              <a:xfrm>
                <a:off x="6466680" y="350280"/>
                <a:ext cx="345960" cy="345600"/>
              </a:xfrm>
              <a:custGeom>
                <a:avLst/>
                <a:gdLst/>
                <a:ahLst/>
                <a:cxnLst/>
                <a:rect l="l" t="t" r="r" b="b"/>
                <a:pathLst>
                  <a:path w="961" h="960" extrusionOk="0">
                    <a:moveTo>
                      <a:pt x="961" y="281"/>
                    </a:moveTo>
                    <a:cubicBezTo>
                      <a:pt x="961" y="125"/>
                      <a:pt x="835" y="0"/>
                      <a:pt x="679" y="0"/>
                    </a:cubicBezTo>
                    <a:lnTo>
                      <a:pt x="281" y="0"/>
                    </a:lnTo>
                    <a:cubicBezTo>
                      <a:pt x="126" y="0"/>
                      <a:pt x="0" y="125"/>
                      <a:pt x="0" y="281"/>
                    </a:cubicBezTo>
                    <a:lnTo>
                      <a:pt x="0" y="679"/>
                    </a:lnTo>
                    <a:cubicBezTo>
                      <a:pt x="0" y="834"/>
                      <a:pt x="126" y="960"/>
                      <a:pt x="281" y="960"/>
                    </a:cubicBezTo>
                    <a:lnTo>
                      <a:pt x="679" y="960"/>
                    </a:lnTo>
                    <a:cubicBezTo>
                      <a:pt x="835" y="960"/>
                      <a:pt x="961" y="834"/>
                      <a:pt x="961" y="679"/>
                    </a:cubicBezTo>
                    <a:lnTo>
                      <a:pt x="961" y="28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99" name="Google Shape;499;p21"/>
            <p:cNvGrpSpPr/>
            <p:nvPr/>
          </p:nvGrpSpPr>
          <p:grpSpPr>
            <a:xfrm>
              <a:off x="-254551" y="-1001106"/>
              <a:ext cx="1391731" cy="2196419"/>
              <a:chOff x="4043520" y="-881280"/>
              <a:chExt cx="1779480" cy="2808720"/>
            </a:xfrm>
          </p:grpSpPr>
          <p:sp>
            <p:nvSpPr>
              <p:cNvPr id="500" name="Google Shape;500;p21"/>
              <p:cNvSpPr/>
              <p:nvPr/>
            </p:nvSpPr>
            <p:spPr>
              <a:xfrm>
                <a:off x="5020560" y="536400"/>
                <a:ext cx="73800" cy="74160"/>
              </a:xfrm>
              <a:custGeom>
                <a:avLst/>
                <a:gdLst/>
                <a:ahLst/>
                <a:cxnLst/>
                <a:rect l="l" t="t" r="r" b="b"/>
                <a:pathLst>
                  <a:path w="205" h="206" extrusionOk="0">
                    <a:moveTo>
                      <a:pt x="103" y="206"/>
                    </a:moveTo>
                    <a:cubicBezTo>
                      <a:pt x="159" y="206"/>
                      <a:pt x="205" y="160"/>
                      <a:pt x="205" y="103"/>
                    </a:cubicBezTo>
                    <a:cubicBezTo>
                      <a:pt x="205" y="46"/>
                      <a:pt x="159" y="0"/>
                      <a:pt x="103" y="0"/>
                    </a:cubicBezTo>
                    <a:cubicBezTo>
                      <a:pt x="46" y="0"/>
                      <a:pt x="0" y="46"/>
                      <a:pt x="0" y="103"/>
                    </a:cubicBezTo>
                    <a:cubicBezTo>
                      <a:pt x="0" y="160"/>
                      <a:pt x="46" y="206"/>
                      <a:pt x="103" y="20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29150" rIns="90000" bIns="291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1" name="Google Shape;501;p21"/>
              <p:cNvSpPr/>
              <p:nvPr/>
            </p:nvSpPr>
            <p:spPr>
              <a:xfrm>
                <a:off x="5020560" y="758880"/>
                <a:ext cx="73800" cy="74160"/>
              </a:xfrm>
              <a:custGeom>
                <a:avLst/>
                <a:gdLst/>
                <a:ahLst/>
                <a:cxnLst/>
                <a:rect l="l" t="t" r="r" b="b"/>
                <a:pathLst>
                  <a:path w="205" h="206" extrusionOk="0">
                    <a:moveTo>
                      <a:pt x="103" y="206"/>
                    </a:moveTo>
                    <a:cubicBezTo>
                      <a:pt x="159" y="206"/>
                      <a:pt x="205" y="160"/>
                      <a:pt x="205" y="103"/>
                    </a:cubicBezTo>
                    <a:cubicBezTo>
                      <a:pt x="205" y="46"/>
                      <a:pt x="159" y="0"/>
                      <a:pt x="103" y="0"/>
                    </a:cubicBezTo>
                    <a:cubicBezTo>
                      <a:pt x="46" y="0"/>
                      <a:pt x="0" y="46"/>
                      <a:pt x="0" y="103"/>
                    </a:cubicBezTo>
                    <a:cubicBezTo>
                      <a:pt x="0" y="160"/>
                      <a:pt x="46" y="206"/>
                      <a:pt x="103" y="20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29150" rIns="90000" bIns="291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2" name="Google Shape;502;p21"/>
              <p:cNvSpPr/>
              <p:nvPr/>
            </p:nvSpPr>
            <p:spPr>
              <a:xfrm>
                <a:off x="5020560" y="981360"/>
                <a:ext cx="73800" cy="74160"/>
              </a:xfrm>
              <a:custGeom>
                <a:avLst/>
                <a:gdLst/>
                <a:ahLst/>
                <a:cxnLst/>
                <a:rect l="l" t="t" r="r" b="b"/>
                <a:pathLst>
                  <a:path w="205" h="206" extrusionOk="0">
                    <a:moveTo>
                      <a:pt x="103" y="206"/>
                    </a:moveTo>
                    <a:cubicBezTo>
                      <a:pt x="159" y="206"/>
                      <a:pt x="205" y="160"/>
                      <a:pt x="205" y="103"/>
                    </a:cubicBezTo>
                    <a:cubicBezTo>
                      <a:pt x="205" y="46"/>
                      <a:pt x="159" y="0"/>
                      <a:pt x="103" y="0"/>
                    </a:cubicBezTo>
                    <a:cubicBezTo>
                      <a:pt x="46" y="0"/>
                      <a:pt x="0" y="46"/>
                      <a:pt x="0" y="103"/>
                    </a:cubicBezTo>
                    <a:cubicBezTo>
                      <a:pt x="0" y="160"/>
                      <a:pt x="46" y="206"/>
                      <a:pt x="103" y="20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29150" rIns="90000" bIns="291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3" name="Google Shape;503;p21"/>
              <p:cNvSpPr/>
              <p:nvPr/>
            </p:nvSpPr>
            <p:spPr>
              <a:xfrm>
                <a:off x="5020560" y="1203840"/>
                <a:ext cx="73800" cy="74520"/>
              </a:xfrm>
              <a:custGeom>
                <a:avLst/>
                <a:gdLst/>
                <a:ahLst/>
                <a:cxnLst/>
                <a:rect l="l" t="t" r="r" b="b"/>
                <a:pathLst>
                  <a:path w="205" h="207" extrusionOk="0">
                    <a:moveTo>
                      <a:pt x="103" y="207"/>
                    </a:moveTo>
                    <a:cubicBezTo>
                      <a:pt x="159" y="207"/>
                      <a:pt x="205" y="160"/>
                      <a:pt x="205" y="104"/>
                    </a:cubicBezTo>
                    <a:cubicBezTo>
                      <a:pt x="205" y="47"/>
                      <a:pt x="159" y="0"/>
                      <a:pt x="103" y="0"/>
                    </a:cubicBezTo>
                    <a:cubicBezTo>
                      <a:pt x="46" y="0"/>
                      <a:pt x="0" y="47"/>
                      <a:pt x="0" y="104"/>
                    </a:cubicBezTo>
                    <a:cubicBezTo>
                      <a:pt x="0" y="160"/>
                      <a:pt x="46" y="207"/>
                      <a:pt x="103" y="20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29500" rIns="90000" bIns="295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4" name="Google Shape;504;p21"/>
              <p:cNvSpPr/>
              <p:nvPr/>
            </p:nvSpPr>
            <p:spPr>
              <a:xfrm>
                <a:off x="5020560" y="1426680"/>
                <a:ext cx="73800" cy="74160"/>
              </a:xfrm>
              <a:custGeom>
                <a:avLst/>
                <a:gdLst/>
                <a:ahLst/>
                <a:cxnLst/>
                <a:rect l="l" t="t" r="r" b="b"/>
                <a:pathLst>
                  <a:path w="205" h="206" extrusionOk="0">
                    <a:moveTo>
                      <a:pt x="103" y="206"/>
                    </a:moveTo>
                    <a:cubicBezTo>
                      <a:pt x="159" y="206"/>
                      <a:pt x="205" y="160"/>
                      <a:pt x="205" y="103"/>
                    </a:cubicBezTo>
                    <a:cubicBezTo>
                      <a:pt x="205" y="46"/>
                      <a:pt x="159" y="0"/>
                      <a:pt x="103" y="0"/>
                    </a:cubicBezTo>
                    <a:cubicBezTo>
                      <a:pt x="46" y="0"/>
                      <a:pt x="0" y="46"/>
                      <a:pt x="0" y="103"/>
                    </a:cubicBezTo>
                    <a:cubicBezTo>
                      <a:pt x="0" y="160"/>
                      <a:pt x="46" y="206"/>
                      <a:pt x="103" y="20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29150" rIns="90000" bIns="291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5" name="Google Shape;505;p21"/>
              <p:cNvSpPr/>
              <p:nvPr/>
            </p:nvSpPr>
            <p:spPr>
              <a:xfrm>
                <a:off x="5705640" y="1699920"/>
                <a:ext cx="74520" cy="74160"/>
              </a:xfrm>
              <a:custGeom>
                <a:avLst/>
                <a:gdLst/>
                <a:ahLst/>
                <a:cxnLst/>
                <a:rect l="l" t="t" r="r" b="b"/>
                <a:pathLst>
                  <a:path w="207" h="206" extrusionOk="0">
                    <a:moveTo>
                      <a:pt x="103" y="206"/>
                    </a:moveTo>
                    <a:cubicBezTo>
                      <a:pt x="160" y="206"/>
                      <a:pt x="207" y="160"/>
                      <a:pt x="207" y="103"/>
                    </a:cubicBezTo>
                    <a:cubicBezTo>
                      <a:pt x="207" y="46"/>
                      <a:pt x="160" y="0"/>
                      <a:pt x="103" y="0"/>
                    </a:cubicBezTo>
                    <a:cubicBezTo>
                      <a:pt x="46" y="0"/>
                      <a:pt x="0" y="46"/>
                      <a:pt x="0" y="103"/>
                    </a:cubicBezTo>
                    <a:cubicBezTo>
                      <a:pt x="0" y="160"/>
                      <a:pt x="46" y="206"/>
                      <a:pt x="103" y="20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29150" rIns="90000" bIns="291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6" name="Google Shape;506;p21"/>
              <p:cNvSpPr/>
              <p:nvPr/>
            </p:nvSpPr>
            <p:spPr>
              <a:xfrm>
                <a:off x="4043520" y="-881280"/>
                <a:ext cx="1779480" cy="2808720"/>
              </a:xfrm>
              <a:custGeom>
                <a:avLst/>
                <a:gdLst/>
                <a:ahLst/>
                <a:cxnLst/>
                <a:rect l="l" t="t" r="r" b="b"/>
                <a:pathLst>
                  <a:path w="4943" h="7802" extrusionOk="0">
                    <a:moveTo>
                      <a:pt x="4720" y="7131"/>
                    </a:moveTo>
                    <a:cubicBezTo>
                      <a:pt x="4799" y="7131"/>
                      <a:pt x="4863" y="7194"/>
                      <a:pt x="4863" y="7273"/>
                    </a:cubicBezTo>
                    <a:cubicBezTo>
                      <a:pt x="4863" y="7351"/>
                      <a:pt x="4799" y="7415"/>
                      <a:pt x="4720" y="7415"/>
                    </a:cubicBezTo>
                    <a:cubicBezTo>
                      <a:pt x="4642" y="7415"/>
                      <a:pt x="4578" y="7351"/>
                      <a:pt x="4578" y="7273"/>
                    </a:cubicBezTo>
                    <a:cubicBezTo>
                      <a:pt x="4578" y="7194"/>
                      <a:pt x="4642" y="7131"/>
                      <a:pt x="4720" y="7131"/>
                    </a:cubicBezTo>
                    <a:moveTo>
                      <a:pt x="4238" y="6253"/>
                    </a:moveTo>
                    <a:cubicBezTo>
                      <a:pt x="4238" y="6332"/>
                      <a:pt x="4174" y="6395"/>
                      <a:pt x="4096" y="6395"/>
                    </a:cubicBezTo>
                    <a:cubicBezTo>
                      <a:pt x="4018" y="6395"/>
                      <a:pt x="3954" y="6332"/>
                      <a:pt x="3954" y="6253"/>
                    </a:cubicBezTo>
                    <a:cubicBezTo>
                      <a:pt x="3954" y="6175"/>
                      <a:pt x="4018" y="6111"/>
                      <a:pt x="4096" y="6111"/>
                    </a:cubicBezTo>
                    <a:cubicBezTo>
                      <a:pt x="4174" y="6111"/>
                      <a:pt x="4238" y="6175"/>
                      <a:pt x="4238" y="6253"/>
                    </a:cubicBezTo>
                    <a:moveTo>
                      <a:pt x="2817" y="3878"/>
                    </a:moveTo>
                    <a:cubicBezTo>
                      <a:pt x="2905" y="3878"/>
                      <a:pt x="2978" y="3951"/>
                      <a:pt x="2978" y="4041"/>
                    </a:cubicBezTo>
                    <a:cubicBezTo>
                      <a:pt x="2978" y="4130"/>
                      <a:pt x="2905" y="4203"/>
                      <a:pt x="2817" y="4203"/>
                    </a:cubicBezTo>
                    <a:cubicBezTo>
                      <a:pt x="2727" y="4203"/>
                      <a:pt x="2655" y="4130"/>
                      <a:pt x="2655" y="4041"/>
                    </a:cubicBezTo>
                    <a:cubicBezTo>
                      <a:pt x="2655" y="3951"/>
                      <a:pt x="2727" y="3878"/>
                      <a:pt x="2817" y="3878"/>
                    </a:cubicBezTo>
                    <a:moveTo>
                      <a:pt x="2817" y="4497"/>
                    </a:moveTo>
                    <a:cubicBezTo>
                      <a:pt x="2905" y="4497"/>
                      <a:pt x="2978" y="4570"/>
                      <a:pt x="2978" y="4659"/>
                    </a:cubicBezTo>
                    <a:cubicBezTo>
                      <a:pt x="2978" y="4749"/>
                      <a:pt x="2905" y="4821"/>
                      <a:pt x="2817" y="4821"/>
                    </a:cubicBezTo>
                    <a:cubicBezTo>
                      <a:pt x="2727" y="4821"/>
                      <a:pt x="2655" y="4749"/>
                      <a:pt x="2655" y="4659"/>
                    </a:cubicBezTo>
                    <a:cubicBezTo>
                      <a:pt x="2655" y="4570"/>
                      <a:pt x="2727" y="4497"/>
                      <a:pt x="2817" y="4497"/>
                    </a:cubicBezTo>
                    <a:moveTo>
                      <a:pt x="2817" y="5115"/>
                    </a:moveTo>
                    <a:cubicBezTo>
                      <a:pt x="2905" y="5115"/>
                      <a:pt x="2978" y="5188"/>
                      <a:pt x="2978" y="5277"/>
                    </a:cubicBezTo>
                    <a:cubicBezTo>
                      <a:pt x="2978" y="5367"/>
                      <a:pt x="2905" y="5440"/>
                      <a:pt x="2817" y="5440"/>
                    </a:cubicBezTo>
                    <a:cubicBezTo>
                      <a:pt x="2727" y="5440"/>
                      <a:pt x="2655" y="5367"/>
                      <a:pt x="2655" y="5277"/>
                    </a:cubicBezTo>
                    <a:cubicBezTo>
                      <a:pt x="2655" y="5188"/>
                      <a:pt x="2727" y="5115"/>
                      <a:pt x="2817" y="5115"/>
                    </a:cubicBezTo>
                    <a:moveTo>
                      <a:pt x="2817" y="5733"/>
                    </a:moveTo>
                    <a:cubicBezTo>
                      <a:pt x="2905" y="5733"/>
                      <a:pt x="2978" y="5806"/>
                      <a:pt x="2978" y="5896"/>
                    </a:cubicBezTo>
                    <a:cubicBezTo>
                      <a:pt x="2978" y="5985"/>
                      <a:pt x="2905" y="6058"/>
                      <a:pt x="2817" y="6058"/>
                    </a:cubicBezTo>
                    <a:cubicBezTo>
                      <a:pt x="2727" y="6058"/>
                      <a:pt x="2655" y="5985"/>
                      <a:pt x="2655" y="5896"/>
                    </a:cubicBezTo>
                    <a:cubicBezTo>
                      <a:pt x="2655" y="5806"/>
                      <a:pt x="2727" y="5733"/>
                      <a:pt x="2817" y="5733"/>
                    </a:cubicBezTo>
                    <a:moveTo>
                      <a:pt x="2817" y="6351"/>
                    </a:moveTo>
                    <a:cubicBezTo>
                      <a:pt x="2905" y="6351"/>
                      <a:pt x="2978" y="6424"/>
                      <a:pt x="2978" y="6514"/>
                    </a:cubicBezTo>
                    <a:cubicBezTo>
                      <a:pt x="2978" y="6603"/>
                      <a:pt x="2905" y="6676"/>
                      <a:pt x="2817" y="6676"/>
                    </a:cubicBezTo>
                    <a:cubicBezTo>
                      <a:pt x="2727" y="6676"/>
                      <a:pt x="2655" y="6603"/>
                      <a:pt x="2655" y="6514"/>
                    </a:cubicBezTo>
                    <a:cubicBezTo>
                      <a:pt x="2655" y="6424"/>
                      <a:pt x="2727" y="6351"/>
                      <a:pt x="2817" y="6351"/>
                    </a:cubicBezTo>
                    <a:moveTo>
                      <a:pt x="3059" y="7790"/>
                    </a:moveTo>
                    <a:cubicBezTo>
                      <a:pt x="3060" y="7791"/>
                      <a:pt x="3061" y="7792"/>
                      <a:pt x="3062" y="7792"/>
                    </a:cubicBezTo>
                    <a:cubicBezTo>
                      <a:pt x="3065" y="7795"/>
                      <a:pt x="3068" y="7797"/>
                      <a:pt x="3072" y="7799"/>
                    </a:cubicBezTo>
                    <a:cubicBezTo>
                      <a:pt x="3077" y="7801"/>
                      <a:pt x="3082" y="7802"/>
                      <a:pt x="3087" y="7802"/>
                    </a:cubicBezTo>
                    <a:lnTo>
                      <a:pt x="4231" y="7802"/>
                    </a:lnTo>
                    <a:cubicBezTo>
                      <a:pt x="4237" y="7802"/>
                      <a:pt x="4242" y="7801"/>
                      <a:pt x="4247" y="7799"/>
                    </a:cubicBezTo>
                    <a:cubicBezTo>
                      <a:pt x="4251" y="7797"/>
                      <a:pt x="4254" y="7795"/>
                      <a:pt x="4257" y="7792"/>
                    </a:cubicBezTo>
                    <a:cubicBezTo>
                      <a:pt x="4258" y="7791"/>
                      <a:pt x="4259" y="7791"/>
                      <a:pt x="4260" y="7790"/>
                    </a:cubicBezTo>
                    <a:lnTo>
                      <a:pt x="4594" y="7456"/>
                    </a:lnTo>
                    <a:cubicBezTo>
                      <a:pt x="4630" y="7481"/>
                      <a:pt x="4673" y="7495"/>
                      <a:pt x="4720" y="7495"/>
                    </a:cubicBezTo>
                    <a:cubicBezTo>
                      <a:pt x="4843" y="7495"/>
                      <a:pt x="4943" y="7396"/>
                      <a:pt x="4943" y="7273"/>
                    </a:cubicBezTo>
                    <a:cubicBezTo>
                      <a:pt x="4943" y="7150"/>
                      <a:pt x="4843" y="7050"/>
                      <a:pt x="4720" y="7050"/>
                    </a:cubicBezTo>
                    <a:cubicBezTo>
                      <a:pt x="4598" y="7050"/>
                      <a:pt x="4498" y="7150"/>
                      <a:pt x="4498" y="7273"/>
                    </a:cubicBezTo>
                    <a:cubicBezTo>
                      <a:pt x="4498" y="7320"/>
                      <a:pt x="4512" y="7363"/>
                      <a:pt x="4537" y="7399"/>
                    </a:cubicBezTo>
                    <a:lnTo>
                      <a:pt x="4215" y="7721"/>
                    </a:lnTo>
                    <a:lnTo>
                      <a:pt x="3104" y="7721"/>
                    </a:lnTo>
                    <a:lnTo>
                      <a:pt x="2557" y="7174"/>
                    </a:lnTo>
                    <a:lnTo>
                      <a:pt x="2557" y="7173"/>
                    </a:lnTo>
                    <a:cubicBezTo>
                      <a:pt x="2554" y="7170"/>
                      <a:pt x="2549" y="7167"/>
                      <a:pt x="2544" y="7165"/>
                    </a:cubicBezTo>
                    <a:cubicBezTo>
                      <a:pt x="2539" y="7163"/>
                      <a:pt x="2534" y="7162"/>
                      <a:pt x="2529" y="7162"/>
                    </a:cubicBezTo>
                    <a:lnTo>
                      <a:pt x="2528" y="7162"/>
                    </a:lnTo>
                    <a:cubicBezTo>
                      <a:pt x="1804" y="7175"/>
                      <a:pt x="806" y="7175"/>
                      <a:pt x="85" y="7163"/>
                    </a:cubicBezTo>
                    <a:lnTo>
                      <a:pt x="84" y="6534"/>
                    </a:lnTo>
                    <a:lnTo>
                      <a:pt x="2615" y="6534"/>
                    </a:lnTo>
                    <a:cubicBezTo>
                      <a:pt x="2625" y="6636"/>
                      <a:pt x="2712" y="6716"/>
                      <a:pt x="2817" y="6716"/>
                    </a:cubicBezTo>
                    <a:cubicBezTo>
                      <a:pt x="2928" y="6716"/>
                      <a:pt x="3019" y="6625"/>
                      <a:pt x="3019" y="6514"/>
                    </a:cubicBezTo>
                    <a:cubicBezTo>
                      <a:pt x="3019" y="6402"/>
                      <a:pt x="2928" y="6311"/>
                      <a:pt x="2817" y="6311"/>
                    </a:cubicBezTo>
                    <a:cubicBezTo>
                      <a:pt x="2712" y="6311"/>
                      <a:pt x="2625" y="6391"/>
                      <a:pt x="2615" y="6494"/>
                    </a:cubicBezTo>
                    <a:lnTo>
                      <a:pt x="84" y="6494"/>
                    </a:lnTo>
                    <a:lnTo>
                      <a:pt x="84" y="5916"/>
                    </a:lnTo>
                    <a:lnTo>
                      <a:pt x="2615" y="5916"/>
                    </a:lnTo>
                    <a:cubicBezTo>
                      <a:pt x="2625" y="6018"/>
                      <a:pt x="2712" y="6098"/>
                      <a:pt x="2817" y="6098"/>
                    </a:cubicBezTo>
                    <a:cubicBezTo>
                      <a:pt x="2928" y="6098"/>
                      <a:pt x="3019" y="6007"/>
                      <a:pt x="3019" y="5896"/>
                    </a:cubicBezTo>
                    <a:cubicBezTo>
                      <a:pt x="3019" y="5784"/>
                      <a:pt x="2928" y="5693"/>
                      <a:pt x="2817" y="5693"/>
                    </a:cubicBezTo>
                    <a:cubicBezTo>
                      <a:pt x="2712" y="5693"/>
                      <a:pt x="2625" y="5773"/>
                      <a:pt x="2615" y="5875"/>
                    </a:cubicBezTo>
                    <a:lnTo>
                      <a:pt x="84" y="5875"/>
                    </a:lnTo>
                    <a:lnTo>
                      <a:pt x="83" y="5297"/>
                    </a:lnTo>
                    <a:lnTo>
                      <a:pt x="2615" y="5297"/>
                    </a:lnTo>
                    <a:cubicBezTo>
                      <a:pt x="2625" y="5400"/>
                      <a:pt x="2712" y="5480"/>
                      <a:pt x="2817" y="5480"/>
                    </a:cubicBezTo>
                    <a:cubicBezTo>
                      <a:pt x="2928" y="5480"/>
                      <a:pt x="3019" y="5389"/>
                      <a:pt x="3019" y="5277"/>
                    </a:cubicBezTo>
                    <a:cubicBezTo>
                      <a:pt x="3019" y="5166"/>
                      <a:pt x="2928" y="5075"/>
                      <a:pt x="2817" y="5075"/>
                    </a:cubicBezTo>
                    <a:cubicBezTo>
                      <a:pt x="2712" y="5075"/>
                      <a:pt x="2625" y="5155"/>
                      <a:pt x="2615" y="5257"/>
                    </a:cubicBezTo>
                    <a:lnTo>
                      <a:pt x="83" y="5257"/>
                    </a:lnTo>
                    <a:lnTo>
                      <a:pt x="83" y="4679"/>
                    </a:lnTo>
                    <a:lnTo>
                      <a:pt x="2615" y="4679"/>
                    </a:lnTo>
                    <a:cubicBezTo>
                      <a:pt x="2625" y="4781"/>
                      <a:pt x="2712" y="4862"/>
                      <a:pt x="2817" y="4862"/>
                    </a:cubicBezTo>
                    <a:cubicBezTo>
                      <a:pt x="2928" y="4862"/>
                      <a:pt x="3019" y="4771"/>
                      <a:pt x="3019" y="4659"/>
                    </a:cubicBezTo>
                    <a:cubicBezTo>
                      <a:pt x="3019" y="4547"/>
                      <a:pt x="2928" y="4456"/>
                      <a:pt x="2817" y="4456"/>
                    </a:cubicBezTo>
                    <a:cubicBezTo>
                      <a:pt x="2712" y="4456"/>
                      <a:pt x="2625" y="4537"/>
                      <a:pt x="2615" y="4639"/>
                    </a:cubicBezTo>
                    <a:lnTo>
                      <a:pt x="83" y="4639"/>
                    </a:lnTo>
                    <a:lnTo>
                      <a:pt x="83" y="4061"/>
                    </a:lnTo>
                    <a:lnTo>
                      <a:pt x="2615" y="4061"/>
                    </a:lnTo>
                    <a:cubicBezTo>
                      <a:pt x="2625" y="4163"/>
                      <a:pt x="2712" y="4243"/>
                      <a:pt x="2817" y="4243"/>
                    </a:cubicBezTo>
                    <a:cubicBezTo>
                      <a:pt x="2928" y="4243"/>
                      <a:pt x="3019" y="4153"/>
                      <a:pt x="3019" y="4041"/>
                    </a:cubicBezTo>
                    <a:cubicBezTo>
                      <a:pt x="3019" y="3929"/>
                      <a:pt x="2928" y="3838"/>
                      <a:pt x="2817" y="3838"/>
                    </a:cubicBezTo>
                    <a:cubicBezTo>
                      <a:pt x="2712" y="3838"/>
                      <a:pt x="2625" y="3918"/>
                      <a:pt x="2615" y="4021"/>
                    </a:cubicBezTo>
                    <a:lnTo>
                      <a:pt x="83" y="4021"/>
                    </a:lnTo>
                    <a:lnTo>
                      <a:pt x="80" y="82"/>
                    </a:lnTo>
                    <a:cubicBezTo>
                      <a:pt x="1246" y="80"/>
                      <a:pt x="3688" y="82"/>
                      <a:pt x="3914" y="82"/>
                    </a:cubicBezTo>
                    <a:lnTo>
                      <a:pt x="4056" y="223"/>
                    </a:lnTo>
                    <a:lnTo>
                      <a:pt x="4056" y="6034"/>
                    </a:lnTo>
                    <a:cubicBezTo>
                      <a:pt x="3952" y="6053"/>
                      <a:pt x="3873" y="6144"/>
                      <a:pt x="3873" y="6253"/>
                    </a:cubicBezTo>
                    <a:cubicBezTo>
                      <a:pt x="3873" y="6376"/>
                      <a:pt x="3973" y="6476"/>
                      <a:pt x="4096" y="6476"/>
                    </a:cubicBezTo>
                    <a:cubicBezTo>
                      <a:pt x="4219" y="6476"/>
                      <a:pt x="4319" y="6376"/>
                      <a:pt x="4319" y="6253"/>
                    </a:cubicBezTo>
                    <a:cubicBezTo>
                      <a:pt x="4319" y="6144"/>
                      <a:pt x="4240" y="6053"/>
                      <a:pt x="4136" y="6034"/>
                    </a:cubicBezTo>
                    <a:lnTo>
                      <a:pt x="4136" y="206"/>
                    </a:lnTo>
                    <a:cubicBezTo>
                      <a:pt x="4136" y="196"/>
                      <a:pt x="4132" y="185"/>
                      <a:pt x="4124" y="178"/>
                    </a:cubicBezTo>
                    <a:lnTo>
                      <a:pt x="3960" y="13"/>
                    </a:lnTo>
                    <a:cubicBezTo>
                      <a:pt x="3952" y="5"/>
                      <a:pt x="3942" y="1"/>
                      <a:pt x="3931" y="1"/>
                    </a:cubicBezTo>
                    <a:cubicBezTo>
                      <a:pt x="3904" y="1"/>
                      <a:pt x="1239" y="0"/>
                      <a:pt x="40" y="1"/>
                    </a:cubicBezTo>
                    <a:cubicBezTo>
                      <a:pt x="18" y="1"/>
                      <a:pt x="0" y="19"/>
                      <a:pt x="0" y="41"/>
                    </a:cubicBezTo>
                    <a:lnTo>
                      <a:pt x="4" y="7202"/>
                    </a:lnTo>
                    <a:cubicBezTo>
                      <a:pt x="4" y="7224"/>
                      <a:pt x="22" y="7242"/>
                      <a:pt x="44" y="7242"/>
                    </a:cubicBezTo>
                    <a:cubicBezTo>
                      <a:pt x="406" y="7249"/>
                      <a:pt x="843" y="7253"/>
                      <a:pt x="1282" y="7253"/>
                    </a:cubicBezTo>
                    <a:cubicBezTo>
                      <a:pt x="1714" y="7253"/>
                      <a:pt x="2147" y="7249"/>
                      <a:pt x="2513" y="7243"/>
                    </a:cubicBezTo>
                    <a:lnTo>
                      <a:pt x="3059" y="779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7" name="Google Shape;507;p21"/>
              <p:cNvSpPr/>
              <p:nvPr/>
            </p:nvSpPr>
            <p:spPr>
              <a:xfrm>
                <a:off x="5205240" y="1608480"/>
                <a:ext cx="74520" cy="74160"/>
              </a:xfrm>
              <a:custGeom>
                <a:avLst/>
                <a:gdLst/>
                <a:ahLst/>
                <a:cxnLst/>
                <a:rect l="l" t="t" r="r" b="b"/>
                <a:pathLst>
                  <a:path w="207" h="206" extrusionOk="0">
                    <a:moveTo>
                      <a:pt x="0" y="103"/>
                    </a:moveTo>
                    <a:cubicBezTo>
                      <a:pt x="0" y="160"/>
                      <a:pt x="47" y="206"/>
                      <a:pt x="104" y="206"/>
                    </a:cubicBezTo>
                    <a:cubicBezTo>
                      <a:pt x="160" y="206"/>
                      <a:pt x="207" y="160"/>
                      <a:pt x="207" y="103"/>
                    </a:cubicBezTo>
                    <a:cubicBezTo>
                      <a:pt x="207" y="46"/>
                      <a:pt x="160" y="0"/>
                      <a:pt x="104" y="0"/>
                    </a:cubicBezTo>
                    <a:cubicBezTo>
                      <a:pt x="47" y="0"/>
                      <a:pt x="0" y="46"/>
                      <a:pt x="0" y="10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29150" rIns="90000" bIns="291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8" name="Google Shape;508;p21"/>
              <p:cNvSpPr/>
              <p:nvPr/>
            </p:nvSpPr>
            <p:spPr>
              <a:xfrm>
                <a:off x="4175640" y="-743040"/>
                <a:ext cx="1284840" cy="2468880"/>
              </a:xfrm>
              <a:custGeom>
                <a:avLst/>
                <a:gdLst/>
                <a:ahLst/>
                <a:cxnLst/>
                <a:rect l="l" t="t" r="r" b="b"/>
                <a:pathLst>
                  <a:path w="3569" h="6858" extrusionOk="0">
                    <a:moveTo>
                      <a:pt x="3488" y="6252"/>
                    </a:moveTo>
                    <a:cubicBezTo>
                      <a:pt x="3488" y="6330"/>
                      <a:pt x="3425" y="6394"/>
                      <a:pt x="3346" y="6394"/>
                    </a:cubicBezTo>
                    <a:cubicBezTo>
                      <a:pt x="3268" y="6394"/>
                      <a:pt x="3204" y="6330"/>
                      <a:pt x="3204" y="6252"/>
                    </a:cubicBezTo>
                    <a:cubicBezTo>
                      <a:pt x="3204" y="6174"/>
                      <a:pt x="3268" y="6110"/>
                      <a:pt x="3346" y="6110"/>
                    </a:cubicBezTo>
                    <a:cubicBezTo>
                      <a:pt x="3425" y="6110"/>
                      <a:pt x="3488" y="6174"/>
                      <a:pt x="3488" y="6252"/>
                    </a:cubicBezTo>
                    <a:moveTo>
                      <a:pt x="3106" y="6635"/>
                    </a:moveTo>
                    <a:cubicBezTo>
                      <a:pt x="3106" y="6713"/>
                      <a:pt x="3042" y="6777"/>
                      <a:pt x="2963" y="6777"/>
                    </a:cubicBezTo>
                    <a:cubicBezTo>
                      <a:pt x="2885" y="6777"/>
                      <a:pt x="2821" y="6713"/>
                      <a:pt x="2821" y="6635"/>
                    </a:cubicBezTo>
                    <a:cubicBezTo>
                      <a:pt x="2821" y="6556"/>
                      <a:pt x="2885" y="6493"/>
                      <a:pt x="2963" y="6493"/>
                    </a:cubicBezTo>
                    <a:cubicBezTo>
                      <a:pt x="3042" y="6493"/>
                      <a:pt x="3106" y="6556"/>
                      <a:pt x="3106" y="6635"/>
                    </a:cubicBezTo>
                    <a:moveTo>
                      <a:pt x="3123" y="6252"/>
                    </a:moveTo>
                    <a:cubicBezTo>
                      <a:pt x="3123" y="6375"/>
                      <a:pt x="3223" y="6475"/>
                      <a:pt x="3346" y="6475"/>
                    </a:cubicBezTo>
                    <a:cubicBezTo>
                      <a:pt x="3469" y="6475"/>
                      <a:pt x="3569" y="6375"/>
                      <a:pt x="3569" y="6252"/>
                    </a:cubicBezTo>
                    <a:cubicBezTo>
                      <a:pt x="3569" y="6143"/>
                      <a:pt x="3490" y="6052"/>
                      <a:pt x="3387" y="6033"/>
                    </a:cubicBezTo>
                    <a:lnTo>
                      <a:pt x="3387" y="205"/>
                    </a:lnTo>
                    <a:cubicBezTo>
                      <a:pt x="3387" y="194"/>
                      <a:pt x="3382" y="184"/>
                      <a:pt x="3375" y="177"/>
                    </a:cubicBezTo>
                    <a:lnTo>
                      <a:pt x="3210" y="12"/>
                    </a:lnTo>
                    <a:cubicBezTo>
                      <a:pt x="3202" y="4"/>
                      <a:pt x="3192" y="0"/>
                      <a:pt x="3181" y="0"/>
                    </a:cubicBezTo>
                    <a:lnTo>
                      <a:pt x="3181" y="0"/>
                    </a:lnTo>
                    <a:lnTo>
                      <a:pt x="128" y="0"/>
                    </a:lnTo>
                    <a:cubicBezTo>
                      <a:pt x="57" y="0"/>
                      <a:pt x="0" y="57"/>
                      <a:pt x="0" y="128"/>
                    </a:cubicBezTo>
                    <a:lnTo>
                      <a:pt x="0" y="335"/>
                    </a:lnTo>
                    <a:cubicBezTo>
                      <a:pt x="0" y="406"/>
                      <a:pt x="57" y="463"/>
                      <a:pt x="128" y="463"/>
                    </a:cubicBezTo>
                    <a:lnTo>
                      <a:pt x="2782" y="463"/>
                    </a:lnTo>
                    <a:lnTo>
                      <a:pt x="2923" y="604"/>
                    </a:lnTo>
                    <a:lnTo>
                      <a:pt x="2923" y="6416"/>
                    </a:lnTo>
                    <a:cubicBezTo>
                      <a:pt x="2820" y="6435"/>
                      <a:pt x="2741" y="6526"/>
                      <a:pt x="2741" y="6635"/>
                    </a:cubicBezTo>
                    <a:cubicBezTo>
                      <a:pt x="2741" y="6758"/>
                      <a:pt x="2841" y="6858"/>
                      <a:pt x="2963" y="6858"/>
                    </a:cubicBezTo>
                    <a:cubicBezTo>
                      <a:pt x="3086" y="6858"/>
                      <a:pt x="3186" y="6758"/>
                      <a:pt x="3186" y="6635"/>
                    </a:cubicBezTo>
                    <a:cubicBezTo>
                      <a:pt x="3186" y="6526"/>
                      <a:pt x="3107" y="6435"/>
                      <a:pt x="3004" y="6416"/>
                    </a:cubicBezTo>
                    <a:lnTo>
                      <a:pt x="3004" y="588"/>
                    </a:lnTo>
                    <a:cubicBezTo>
                      <a:pt x="3004" y="577"/>
                      <a:pt x="3000" y="567"/>
                      <a:pt x="2992" y="559"/>
                    </a:cubicBezTo>
                    <a:lnTo>
                      <a:pt x="2827" y="394"/>
                    </a:lnTo>
                    <a:cubicBezTo>
                      <a:pt x="2819" y="387"/>
                      <a:pt x="2809" y="383"/>
                      <a:pt x="2799" y="383"/>
                    </a:cubicBezTo>
                    <a:lnTo>
                      <a:pt x="2799" y="383"/>
                    </a:lnTo>
                    <a:lnTo>
                      <a:pt x="128" y="383"/>
                    </a:lnTo>
                    <a:cubicBezTo>
                      <a:pt x="102" y="383"/>
                      <a:pt x="80" y="361"/>
                      <a:pt x="80" y="335"/>
                    </a:cubicBezTo>
                    <a:lnTo>
                      <a:pt x="80" y="128"/>
                    </a:lnTo>
                    <a:cubicBezTo>
                      <a:pt x="80" y="102"/>
                      <a:pt x="102" y="81"/>
                      <a:pt x="128" y="81"/>
                    </a:cubicBezTo>
                    <a:lnTo>
                      <a:pt x="3165" y="81"/>
                    </a:lnTo>
                    <a:lnTo>
                      <a:pt x="3306" y="222"/>
                    </a:lnTo>
                    <a:lnTo>
                      <a:pt x="3306" y="6033"/>
                    </a:lnTo>
                    <a:cubicBezTo>
                      <a:pt x="3202" y="6052"/>
                      <a:pt x="3123" y="6143"/>
                      <a:pt x="3123" y="625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9" name="Google Shape;509;p21"/>
              <p:cNvSpPr/>
              <p:nvPr/>
            </p:nvSpPr>
            <p:spPr>
              <a:xfrm>
                <a:off x="5343120" y="1470600"/>
                <a:ext cx="74160" cy="74160"/>
              </a:xfrm>
              <a:custGeom>
                <a:avLst/>
                <a:gdLst/>
                <a:ahLst/>
                <a:cxnLst/>
                <a:rect l="l" t="t" r="r" b="b"/>
                <a:pathLst>
                  <a:path w="206" h="206" extrusionOk="0">
                    <a:moveTo>
                      <a:pt x="0" y="103"/>
                    </a:moveTo>
                    <a:cubicBezTo>
                      <a:pt x="0" y="160"/>
                      <a:pt x="46" y="206"/>
                      <a:pt x="103" y="206"/>
                    </a:cubicBezTo>
                    <a:cubicBezTo>
                      <a:pt x="160" y="206"/>
                      <a:pt x="206" y="160"/>
                      <a:pt x="206" y="103"/>
                    </a:cubicBezTo>
                    <a:cubicBezTo>
                      <a:pt x="206" y="46"/>
                      <a:pt x="160" y="0"/>
                      <a:pt x="103" y="0"/>
                    </a:cubicBezTo>
                    <a:cubicBezTo>
                      <a:pt x="46" y="0"/>
                      <a:pt x="0" y="46"/>
                      <a:pt x="0" y="10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29150" rIns="90000" bIns="291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0" name="Google Shape;510;p21"/>
              <p:cNvSpPr/>
              <p:nvPr/>
            </p:nvSpPr>
            <p:spPr>
              <a:xfrm>
                <a:off x="5481000" y="1332720"/>
                <a:ext cx="74160" cy="74160"/>
              </a:xfrm>
              <a:custGeom>
                <a:avLst/>
                <a:gdLst/>
                <a:ahLst/>
                <a:cxnLst/>
                <a:rect l="l" t="t" r="r" b="b"/>
                <a:pathLst>
                  <a:path w="206" h="206" extrusionOk="0">
                    <a:moveTo>
                      <a:pt x="0" y="103"/>
                    </a:moveTo>
                    <a:cubicBezTo>
                      <a:pt x="0" y="160"/>
                      <a:pt x="46" y="206"/>
                      <a:pt x="103" y="206"/>
                    </a:cubicBezTo>
                    <a:cubicBezTo>
                      <a:pt x="160" y="206"/>
                      <a:pt x="206" y="160"/>
                      <a:pt x="206" y="103"/>
                    </a:cubicBezTo>
                    <a:cubicBezTo>
                      <a:pt x="206" y="46"/>
                      <a:pt x="160" y="0"/>
                      <a:pt x="103" y="0"/>
                    </a:cubicBezTo>
                    <a:cubicBezTo>
                      <a:pt x="46" y="0"/>
                      <a:pt x="0" y="46"/>
                      <a:pt x="0" y="10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29150" rIns="90000" bIns="291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1" name="Google Shape;511;p21"/>
              <p:cNvSpPr/>
              <p:nvPr/>
            </p:nvSpPr>
            <p:spPr>
              <a:xfrm>
                <a:off x="4446360" y="-200160"/>
                <a:ext cx="400320" cy="298080"/>
              </a:xfrm>
              <a:custGeom>
                <a:avLst/>
                <a:gdLst/>
                <a:ahLst/>
                <a:cxnLst/>
                <a:rect l="l" t="t" r="r" b="b"/>
                <a:pathLst>
                  <a:path w="1112" h="828" extrusionOk="0">
                    <a:moveTo>
                      <a:pt x="1072" y="719"/>
                    </a:moveTo>
                    <a:cubicBezTo>
                      <a:pt x="1072" y="757"/>
                      <a:pt x="1040" y="788"/>
                      <a:pt x="1002" y="788"/>
                    </a:cubicBezTo>
                    <a:lnTo>
                      <a:pt x="110" y="788"/>
                    </a:lnTo>
                    <a:cubicBezTo>
                      <a:pt x="71" y="788"/>
                      <a:pt x="40" y="757"/>
                      <a:pt x="40" y="719"/>
                    </a:cubicBezTo>
                    <a:lnTo>
                      <a:pt x="40" y="110"/>
                    </a:lnTo>
                    <a:cubicBezTo>
                      <a:pt x="40" y="72"/>
                      <a:pt x="71" y="40"/>
                      <a:pt x="110" y="40"/>
                    </a:cubicBezTo>
                    <a:lnTo>
                      <a:pt x="1002" y="40"/>
                    </a:lnTo>
                    <a:cubicBezTo>
                      <a:pt x="1040" y="40"/>
                      <a:pt x="1072" y="72"/>
                      <a:pt x="1072" y="110"/>
                    </a:cubicBezTo>
                    <a:lnTo>
                      <a:pt x="1072" y="719"/>
                    </a:lnTo>
                    <a:moveTo>
                      <a:pt x="1002" y="0"/>
                    </a:moveTo>
                    <a:lnTo>
                      <a:pt x="110" y="0"/>
                    </a:lnTo>
                    <a:cubicBezTo>
                      <a:pt x="49" y="0"/>
                      <a:pt x="0" y="49"/>
                      <a:pt x="0" y="110"/>
                    </a:cubicBezTo>
                    <a:lnTo>
                      <a:pt x="0" y="719"/>
                    </a:lnTo>
                    <a:cubicBezTo>
                      <a:pt x="0" y="779"/>
                      <a:pt x="49" y="828"/>
                      <a:pt x="110" y="828"/>
                    </a:cubicBezTo>
                    <a:lnTo>
                      <a:pt x="1002" y="828"/>
                    </a:lnTo>
                    <a:cubicBezTo>
                      <a:pt x="1063" y="828"/>
                      <a:pt x="1112" y="779"/>
                      <a:pt x="1112" y="719"/>
                    </a:cubicBezTo>
                    <a:lnTo>
                      <a:pt x="1112" y="110"/>
                    </a:lnTo>
                    <a:cubicBezTo>
                      <a:pt x="1112" y="49"/>
                      <a:pt x="1063" y="0"/>
                      <a:pt x="100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2" name="Google Shape;512;p21"/>
              <p:cNvSpPr/>
              <p:nvPr/>
            </p:nvSpPr>
            <p:spPr>
              <a:xfrm>
                <a:off x="4268160" y="-378000"/>
                <a:ext cx="756360" cy="653760"/>
              </a:xfrm>
              <a:custGeom>
                <a:avLst/>
                <a:gdLst/>
                <a:ahLst/>
                <a:cxnLst/>
                <a:rect l="l" t="t" r="r" b="b"/>
                <a:pathLst>
                  <a:path w="2101" h="1816" extrusionOk="0">
                    <a:moveTo>
                      <a:pt x="1788" y="800"/>
                    </a:moveTo>
                    <a:lnTo>
                      <a:pt x="1788" y="1017"/>
                    </a:lnTo>
                    <a:lnTo>
                      <a:pt x="1788" y="1081"/>
                    </a:lnTo>
                    <a:lnTo>
                      <a:pt x="1788" y="1296"/>
                    </a:lnTo>
                    <a:lnTo>
                      <a:pt x="1788" y="1374"/>
                    </a:lnTo>
                    <a:cubicBezTo>
                      <a:pt x="1788" y="1445"/>
                      <a:pt x="1730" y="1503"/>
                      <a:pt x="1659" y="1503"/>
                    </a:cubicBezTo>
                    <a:lnTo>
                      <a:pt x="1580" y="1503"/>
                    </a:lnTo>
                    <a:lnTo>
                      <a:pt x="1364" y="1503"/>
                    </a:lnTo>
                    <a:lnTo>
                      <a:pt x="1299" y="1503"/>
                    </a:lnTo>
                    <a:lnTo>
                      <a:pt x="1083" y="1503"/>
                    </a:lnTo>
                    <a:lnTo>
                      <a:pt x="1019" y="1503"/>
                    </a:lnTo>
                    <a:lnTo>
                      <a:pt x="802" y="1503"/>
                    </a:lnTo>
                    <a:lnTo>
                      <a:pt x="738" y="1503"/>
                    </a:lnTo>
                    <a:lnTo>
                      <a:pt x="521" y="1503"/>
                    </a:lnTo>
                    <a:lnTo>
                      <a:pt x="443" y="1503"/>
                    </a:lnTo>
                    <a:cubicBezTo>
                      <a:pt x="371" y="1503"/>
                      <a:pt x="313" y="1445"/>
                      <a:pt x="313" y="1374"/>
                    </a:cubicBezTo>
                    <a:lnTo>
                      <a:pt x="313" y="1296"/>
                    </a:lnTo>
                    <a:lnTo>
                      <a:pt x="313" y="1081"/>
                    </a:lnTo>
                    <a:lnTo>
                      <a:pt x="313" y="1017"/>
                    </a:lnTo>
                    <a:lnTo>
                      <a:pt x="313" y="800"/>
                    </a:lnTo>
                    <a:lnTo>
                      <a:pt x="313" y="736"/>
                    </a:lnTo>
                    <a:lnTo>
                      <a:pt x="313" y="519"/>
                    </a:lnTo>
                    <a:lnTo>
                      <a:pt x="313" y="442"/>
                    </a:lnTo>
                    <a:cubicBezTo>
                      <a:pt x="313" y="371"/>
                      <a:pt x="371" y="312"/>
                      <a:pt x="443" y="312"/>
                    </a:cubicBezTo>
                    <a:lnTo>
                      <a:pt x="521" y="312"/>
                    </a:lnTo>
                    <a:lnTo>
                      <a:pt x="738" y="312"/>
                    </a:lnTo>
                    <a:lnTo>
                      <a:pt x="802" y="312"/>
                    </a:lnTo>
                    <a:lnTo>
                      <a:pt x="1019" y="312"/>
                    </a:lnTo>
                    <a:lnTo>
                      <a:pt x="1083" y="312"/>
                    </a:lnTo>
                    <a:lnTo>
                      <a:pt x="1299" y="312"/>
                    </a:lnTo>
                    <a:lnTo>
                      <a:pt x="1364" y="312"/>
                    </a:lnTo>
                    <a:lnTo>
                      <a:pt x="1580" y="312"/>
                    </a:lnTo>
                    <a:lnTo>
                      <a:pt x="1659" y="312"/>
                    </a:lnTo>
                    <a:cubicBezTo>
                      <a:pt x="1730" y="312"/>
                      <a:pt x="1788" y="371"/>
                      <a:pt x="1788" y="442"/>
                    </a:cubicBezTo>
                    <a:lnTo>
                      <a:pt x="1788" y="519"/>
                    </a:lnTo>
                    <a:lnTo>
                      <a:pt x="1788" y="736"/>
                    </a:lnTo>
                    <a:lnTo>
                      <a:pt x="1788" y="800"/>
                    </a:lnTo>
                    <a:moveTo>
                      <a:pt x="1993" y="881"/>
                    </a:moveTo>
                    <a:cubicBezTo>
                      <a:pt x="2008" y="881"/>
                      <a:pt x="2021" y="893"/>
                      <a:pt x="2021" y="908"/>
                    </a:cubicBezTo>
                    <a:cubicBezTo>
                      <a:pt x="2021" y="924"/>
                      <a:pt x="2008" y="936"/>
                      <a:pt x="1993" y="936"/>
                    </a:cubicBezTo>
                    <a:lnTo>
                      <a:pt x="1869" y="936"/>
                    </a:lnTo>
                    <a:lnTo>
                      <a:pt x="1869" y="881"/>
                    </a:lnTo>
                    <a:lnTo>
                      <a:pt x="1993" y="881"/>
                    </a:lnTo>
                    <a:moveTo>
                      <a:pt x="1993" y="1162"/>
                    </a:moveTo>
                    <a:cubicBezTo>
                      <a:pt x="2008" y="1162"/>
                      <a:pt x="2021" y="1174"/>
                      <a:pt x="2021" y="1189"/>
                    </a:cubicBezTo>
                    <a:cubicBezTo>
                      <a:pt x="2021" y="1204"/>
                      <a:pt x="2008" y="1217"/>
                      <a:pt x="1993" y="1217"/>
                    </a:cubicBezTo>
                    <a:lnTo>
                      <a:pt x="1869" y="1217"/>
                    </a:lnTo>
                    <a:lnTo>
                      <a:pt x="1869" y="1162"/>
                    </a:lnTo>
                    <a:lnTo>
                      <a:pt x="1993" y="1162"/>
                    </a:lnTo>
                    <a:moveTo>
                      <a:pt x="1500" y="1708"/>
                    </a:moveTo>
                    <a:cubicBezTo>
                      <a:pt x="1500" y="1723"/>
                      <a:pt x="1487" y="1736"/>
                      <a:pt x="1472" y="1736"/>
                    </a:cubicBezTo>
                    <a:cubicBezTo>
                      <a:pt x="1457" y="1736"/>
                      <a:pt x="1445" y="1723"/>
                      <a:pt x="1445" y="1708"/>
                    </a:cubicBezTo>
                    <a:lnTo>
                      <a:pt x="1445" y="1584"/>
                    </a:lnTo>
                    <a:lnTo>
                      <a:pt x="1500" y="1584"/>
                    </a:lnTo>
                    <a:lnTo>
                      <a:pt x="1500" y="1708"/>
                    </a:lnTo>
                    <a:moveTo>
                      <a:pt x="1219" y="1708"/>
                    </a:moveTo>
                    <a:cubicBezTo>
                      <a:pt x="1219" y="1723"/>
                      <a:pt x="1206" y="1736"/>
                      <a:pt x="1191" y="1736"/>
                    </a:cubicBezTo>
                    <a:cubicBezTo>
                      <a:pt x="1176" y="1736"/>
                      <a:pt x="1164" y="1723"/>
                      <a:pt x="1164" y="1708"/>
                    </a:cubicBezTo>
                    <a:lnTo>
                      <a:pt x="1164" y="1584"/>
                    </a:lnTo>
                    <a:lnTo>
                      <a:pt x="1219" y="1584"/>
                    </a:lnTo>
                    <a:lnTo>
                      <a:pt x="1219" y="1708"/>
                    </a:lnTo>
                    <a:moveTo>
                      <a:pt x="938" y="1708"/>
                    </a:moveTo>
                    <a:cubicBezTo>
                      <a:pt x="938" y="1723"/>
                      <a:pt x="926" y="1736"/>
                      <a:pt x="910" y="1736"/>
                    </a:cubicBezTo>
                    <a:cubicBezTo>
                      <a:pt x="895" y="1736"/>
                      <a:pt x="883" y="1723"/>
                      <a:pt x="883" y="1708"/>
                    </a:cubicBezTo>
                    <a:lnTo>
                      <a:pt x="883" y="1584"/>
                    </a:lnTo>
                    <a:lnTo>
                      <a:pt x="938" y="1584"/>
                    </a:lnTo>
                    <a:lnTo>
                      <a:pt x="938" y="1708"/>
                    </a:lnTo>
                    <a:moveTo>
                      <a:pt x="657" y="1708"/>
                    </a:moveTo>
                    <a:cubicBezTo>
                      <a:pt x="657" y="1723"/>
                      <a:pt x="645" y="1736"/>
                      <a:pt x="629" y="1736"/>
                    </a:cubicBezTo>
                    <a:cubicBezTo>
                      <a:pt x="614" y="1736"/>
                      <a:pt x="602" y="1723"/>
                      <a:pt x="602" y="1708"/>
                    </a:cubicBezTo>
                    <a:lnTo>
                      <a:pt x="602" y="1584"/>
                    </a:lnTo>
                    <a:lnTo>
                      <a:pt x="657" y="1584"/>
                    </a:lnTo>
                    <a:lnTo>
                      <a:pt x="657" y="1708"/>
                    </a:lnTo>
                    <a:moveTo>
                      <a:pt x="109" y="1217"/>
                    </a:moveTo>
                    <a:cubicBezTo>
                      <a:pt x="93" y="1217"/>
                      <a:pt x="81" y="1204"/>
                      <a:pt x="81" y="1189"/>
                    </a:cubicBezTo>
                    <a:cubicBezTo>
                      <a:pt x="81" y="1174"/>
                      <a:pt x="93" y="1162"/>
                      <a:pt x="109" y="1162"/>
                    </a:cubicBezTo>
                    <a:lnTo>
                      <a:pt x="233" y="1162"/>
                    </a:lnTo>
                    <a:lnTo>
                      <a:pt x="233" y="1217"/>
                    </a:lnTo>
                    <a:lnTo>
                      <a:pt x="109" y="1217"/>
                    </a:lnTo>
                    <a:moveTo>
                      <a:pt x="109" y="936"/>
                    </a:moveTo>
                    <a:cubicBezTo>
                      <a:pt x="93" y="936"/>
                      <a:pt x="81" y="924"/>
                      <a:pt x="81" y="908"/>
                    </a:cubicBezTo>
                    <a:cubicBezTo>
                      <a:pt x="81" y="893"/>
                      <a:pt x="93" y="881"/>
                      <a:pt x="109" y="881"/>
                    </a:cubicBezTo>
                    <a:lnTo>
                      <a:pt x="233" y="881"/>
                    </a:lnTo>
                    <a:lnTo>
                      <a:pt x="233" y="936"/>
                    </a:lnTo>
                    <a:lnTo>
                      <a:pt x="109" y="936"/>
                    </a:lnTo>
                    <a:moveTo>
                      <a:pt x="109" y="655"/>
                    </a:moveTo>
                    <a:cubicBezTo>
                      <a:pt x="93" y="655"/>
                      <a:pt x="81" y="643"/>
                      <a:pt x="81" y="627"/>
                    </a:cubicBezTo>
                    <a:cubicBezTo>
                      <a:pt x="81" y="612"/>
                      <a:pt x="93" y="600"/>
                      <a:pt x="109" y="600"/>
                    </a:cubicBezTo>
                    <a:lnTo>
                      <a:pt x="233" y="600"/>
                    </a:lnTo>
                    <a:lnTo>
                      <a:pt x="233" y="655"/>
                    </a:lnTo>
                    <a:lnTo>
                      <a:pt x="109" y="655"/>
                    </a:lnTo>
                    <a:moveTo>
                      <a:pt x="602" y="108"/>
                    </a:moveTo>
                    <a:cubicBezTo>
                      <a:pt x="602" y="93"/>
                      <a:pt x="614" y="80"/>
                      <a:pt x="629" y="80"/>
                    </a:cubicBezTo>
                    <a:cubicBezTo>
                      <a:pt x="645" y="80"/>
                      <a:pt x="657" y="93"/>
                      <a:pt x="657" y="108"/>
                    </a:cubicBezTo>
                    <a:lnTo>
                      <a:pt x="657" y="232"/>
                    </a:lnTo>
                    <a:lnTo>
                      <a:pt x="602" y="232"/>
                    </a:lnTo>
                    <a:lnTo>
                      <a:pt x="602" y="108"/>
                    </a:lnTo>
                    <a:moveTo>
                      <a:pt x="883" y="108"/>
                    </a:moveTo>
                    <a:cubicBezTo>
                      <a:pt x="883" y="93"/>
                      <a:pt x="895" y="80"/>
                      <a:pt x="910" y="80"/>
                    </a:cubicBezTo>
                    <a:cubicBezTo>
                      <a:pt x="926" y="80"/>
                      <a:pt x="938" y="93"/>
                      <a:pt x="938" y="108"/>
                    </a:cubicBezTo>
                    <a:lnTo>
                      <a:pt x="938" y="232"/>
                    </a:lnTo>
                    <a:lnTo>
                      <a:pt x="883" y="232"/>
                    </a:lnTo>
                    <a:lnTo>
                      <a:pt x="883" y="108"/>
                    </a:lnTo>
                    <a:moveTo>
                      <a:pt x="1164" y="108"/>
                    </a:moveTo>
                    <a:cubicBezTo>
                      <a:pt x="1164" y="93"/>
                      <a:pt x="1176" y="80"/>
                      <a:pt x="1191" y="80"/>
                    </a:cubicBezTo>
                    <a:cubicBezTo>
                      <a:pt x="1206" y="80"/>
                      <a:pt x="1219" y="93"/>
                      <a:pt x="1219" y="108"/>
                    </a:cubicBezTo>
                    <a:lnTo>
                      <a:pt x="1219" y="232"/>
                    </a:lnTo>
                    <a:lnTo>
                      <a:pt x="1164" y="232"/>
                    </a:lnTo>
                    <a:lnTo>
                      <a:pt x="1164" y="108"/>
                    </a:lnTo>
                    <a:moveTo>
                      <a:pt x="1445" y="108"/>
                    </a:moveTo>
                    <a:cubicBezTo>
                      <a:pt x="1445" y="93"/>
                      <a:pt x="1457" y="80"/>
                      <a:pt x="1472" y="80"/>
                    </a:cubicBezTo>
                    <a:cubicBezTo>
                      <a:pt x="1487" y="80"/>
                      <a:pt x="1500" y="93"/>
                      <a:pt x="1500" y="108"/>
                    </a:cubicBezTo>
                    <a:lnTo>
                      <a:pt x="1500" y="232"/>
                    </a:lnTo>
                    <a:lnTo>
                      <a:pt x="1445" y="232"/>
                    </a:lnTo>
                    <a:lnTo>
                      <a:pt x="1445" y="108"/>
                    </a:lnTo>
                    <a:moveTo>
                      <a:pt x="1993" y="600"/>
                    </a:moveTo>
                    <a:cubicBezTo>
                      <a:pt x="2008" y="600"/>
                      <a:pt x="2021" y="612"/>
                      <a:pt x="2021" y="627"/>
                    </a:cubicBezTo>
                    <a:cubicBezTo>
                      <a:pt x="2021" y="643"/>
                      <a:pt x="2008" y="655"/>
                      <a:pt x="1993" y="655"/>
                    </a:cubicBezTo>
                    <a:lnTo>
                      <a:pt x="1869" y="655"/>
                    </a:lnTo>
                    <a:lnTo>
                      <a:pt x="1869" y="600"/>
                    </a:lnTo>
                    <a:lnTo>
                      <a:pt x="1993" y="600"/>
                    </a:lnTo>
                    <a:moveTo>
                      <a:pt x="1993" y="736"/>
                    </a:moveTo>
                    <a:cubicBezTo>
                      <a:pt x="2053" y="736"/>
                      <a:pt x="2101" y="687"/>
                      <a:pt x="2101" y="627"/>
                    </a:cubicBezTo>
                    <a:cubicBezTo>
                      <a:pt x="2101" y="568"/>
                      <a:pt x="2053" y="519"/>
                      <a:pt x="1993" y="519"/>
                    </a:cubicBezTo>
                    <a:lnTo>
                      <a:pt x="1869" y="519"/>
                    </a:lnTo>
                    <a:lnTo>
                      <a:pt x="1869" y="442"/>
                    </a:lnTo>
                    <a:cubicBezTo>
                      <a:pt x="1869" y="326"/>
                      <a:pt x="1775" y="232"/>
                      <a:pt x="1659" y="232"/>
                    </a:cubicBezTo>
                    <a:lnTo>
                      <a:pt x="1580" y="232"/>
                    </a:lnTo>
                    <a:lnTo>
                      <a:pt x="1580" y="108"/>
                    </a:lnTo>
                    <a:cubicBezTo>
                      <a:pt x="1580" y="48"/>
                      <a:pt x="1532" y="0"/>
                      <a:pt x="1472" y="0"/>
                    </a:cubicBezTo>
                    <a:cubicBezTo>
                      <a:pt x="1413" y="0"/>
                      <a:pt x="1364" y="48"/>
                      <a:pt x="1364" y="108"/>
                    </a:cubicBezTo>
                    <a:lnTo>
                      <a:pt x="1364" y="232"/>
                    </a:lnTo>
                    <a:lnTo>
                      <a:pt x="1299" y="232"/>
                    </a:lnTo>
                    <a:lnTo>
                      <a:pt x="1299" y="108"/>
                    </a:lnTo>
                    <a:cubicBezTo>
                      <a:pt x="1299" y="48"/>
                      <a:pt x="1251" y="0"/>
                      <a:pt x="1191" y="0"/>
                    </a:cubicBezTo>
                    <a:cubicBezTo>
                      <a:pt x="1132" y="0"/>
                      <a:pt x="1083" y="48"/>
                      <a:pt x="1083" y="108"/>
                    </a:cubicBezTo>
                    <a:lnTo>
                      <a:pt x="1083" y="232"/>
                    </a:lnTo>
                    <a:lnTo>
                      <a:pt x="1019" y="232"/>
                    </a:lnTo>
                    <a:lnTo>
                      <a:pt x="1019" y="108"/>
                    </a:lnTo>
                    <a:cubicBezTo>
                      <a:pt x="1019" y="48"/>
                      <a:pt x="970" y="0"/>
                      <a:pt x="910" y="0"/>
                    </a:cubicBezTo>
                    <a:cubicBezTo>
                      <a:pt x="851" y="0"/>
                      <a:pt x="802" y="48"/>
                      <a:pt x="802" y="108"/>
                    </a:cubicBezTo>
                    <a:lnTo>
                      <a:pt x="802" y="232"/>
                    </a:lnTo>
                    <a:lnTo>
                      <a:pt x="738" y="232"/>
                    </a:lnTo>
                    <a:lnTo>
                      <a:pt x="738" y="108"/>
                    </a:lnTo>
                    <a:cubicBezTo>
                      <a:pt x="738" y="48"/>
                      <a:pt x="689" y="0"/>
                      <a:pt x="629" y="0"/>
                    </a:cubicBezTo>
                    <a:cubicBezTo>
                      <a:pt x="570" y="0"/>
                      <a:pt x="521" y="48"/>
                      <a:pt x="521" y="108"/>
                    </a:cubicBezTo>
                    <a:lnTo>
                      <a:pt x="521" y="232"/>
                    </a:lnTo>
                    <a:lnTo>
                      <a:pt x="443" y="232"/>
                    </a:lnTo>
                    <a:cubicBezTo>
                      <a:pt x="327" y="232"/>
                      <a:pt x="233" y="326"/>
                      <a:pt x="233" y="442"/>
                    </a:cubicBezTo>
                    <a:lnTo>
                      <a:pt x="233" y="519"/>
                    </a:lnTo>
                    <a:lnTo>
                      <a:pt x="109" y="519"/>
                    </a:lnTo>
                    <a:cubicBezTo>
                      <a:pt x="49" y="519"/>
                      <a:pt x="0" y="568"/>
                      <a:pt x="0" y="627"/>
                    </a:cubicBezTo>
                    <a:cubicBezTo>
                      <a:pt x="0" y="687"/>
                      <a:pt x="49" y="736"/>
                      <a:pt x="109" y="736"/>
                    </a:cubicBezTo>
                    <a:lnTo>
                      <a:pt x="233" y="736"/>
                    </a:lnTo>
                    <a:lnTo>
                      <a:pt x="233" y="800"/>
                    </a:lnTo>
                    <a:lnTo>
                      <a:pt x="109" y="800"/>
                    </a:lnTo>
                    <a:cubicBezTo>
                      <a:pt x="49" y="800"/>
                      <a:pt x="0" y="849"/>
                      <a:pt x="0" y="908"/>
                    </a:cubicBezTo>
                    <a:cubicBezTo>
                      <a:pt x="0" y="968"/>
                      <a:pt x="49" y="1017"/>
                      <a:pt x="109" y="1017"/>
                    </a:cubicBezTo>
                    <a:lnTo>
                      <a:pt x="233" y="1017"/>
                    </a:lnTo>
                    <a:lnTo>
                      <a:pt x="233" y="1081"/>
                    </a:lnTo>
                    <a:lnTo>
                      <a:pt x="109" y="1081"/>
                    </a:lnTo>
                    <a:cubicBezTo>
                      <a:pt x="49" y="1081"/>
                      <a:pt x="0" y="1130"/>
                      <a:pt x="0" y="1189"/>
                    </a:cubicBezTo>
                    <a:cubicBezTo>
                      <a:pt x="0" y="1249"/>
                      <a:pt x="49" y="1296"/>
                      <a:pt x="109" y="1296"/>
                    </a:cubicBezTo>
                    <a:lnTo>
                      <a:pt x="233" y="1296"/>
                    </a:lnTo>
                    <a:lnTo>
                      <a:pt x="233" y="1374"/>
                    </a:lnTo>
                    <a:cubicBezTo>
                      <a:pt x="233" y="1490"/>
                      <a:pt x="327" y="1584"/>
                      <a:pt x="443" y="1584"/>
                    </a:cubicBezTo>
                    <a:lnTo>
                      <a:pt x="521" y="1584"/>
                    </a:lnTo>
                    <a:lnTo>
                      <a:pt x="521" y="1708"/>
                    </a:lnTo>
                    <a:cubicBezTo>
                      <a:pt x="521" y="1768"/>
                      <a:pt x="570" y="1816"/>
                      <a:pt x="629" y="1816"/>
                    </a:cubicBezTo>
                    <a:cubicBezTo>
                      <a:pt x="689" y="1816"/>
                      <a:pt x="738" y="1768"/>
                      <a:pt x="738" y="1708"/>
                    </a:cubicBezTo>
                    <a:lnTo>
                      <a:pt x="738" y="1584"/>
                    </a:lnTo>
                    <a:lnTo>
                      <a:pt x="802" y="1584"/>
                    </a:lnTo>
                    <a:lnTo>
                      <a:pt x="802" y="1708"/>
                    </a:lnTo>
                    <a:cubicBezTo>
                      <a:pt x="802" y="1768"/>
                      <a:pt x="851" y="1816"/>
                      <a:pt x="910" y="1816"/>
                    </a:cubicBezTo>
                    <a:cubicBezTo>
                      <a:pt x="970" y="1816"/>
                      <a:pt x="1019" y="1768"/>
                      <a:pt x="1019" y="1708"/>
                    </a:cubicBezTo>
                    <a:lnTo>
                      <a:pt x="1019" y="1584"/>
                    </a:lnTo>
                    <a:lnTo>
                      <a:pt x="1083" y="1584"/>
                    </a:lnTo>
                    <a:lnTo>
                      <a:pt x="1083" y="1708"/>
                    </a:lnTo>
                    <a:cubicBezTo>
                      <a:pt x="1083" y="1768"/>
                      <a:pt x="1132" y="1816"/>
                      <a:pt x="1191" y="1816"/>
                    </a:cubicBezTo>
                    <a:cubicBezTo>
                      <a:pt x="1251" y="1816"/>
                      <a:pt x="1299" y="1768"/>
                      <a:pt x="1299" y="1708"/>
                    </a:cubicBezTo>
                    <a:lnTo>
                      <a:pt x="1299" y="1584"/>
                    </a:lnTo>
                    <a:lnTo>
                      <a:pt x="1364" y="1584"/>
                    </a:lnTo>
                    <a:lnTo>
                      <a:pt x="1364" y="1708"/>
                    </a:lnTo>
                    <a:cubicBezTo>
                      <a:pt x="1364" y="1768"/>
                      <a:pt x="1413" y="1816"/>
                      <a:pt x="1472" y="1816"/>
                    </a:cubicBezTo>
                    <a:cubicBezTo>
                      <a:pt x="1532" y="1816"/>
                      <a:pt x="1580" y="1768"/>
                      <a:pt x="1580" y="1708"/>
                    </a:cubicBezTo>
                    <a:lnTo>
                      <a:pt x="1580" y="1584"/>
                    </a:lnTo>
                    <a:lnTo>
                      <a:pt x="1659" y="1584"/>
                    </a:lnTo>
                    <a:cubicBezTo>
                      <a:pt x="1775" y="1584"/>
                      <a:pt x="1869" y="1490"/>
                      <a:pt x="1869" y="1374"/>
                    </a:cubicBezTo>
                    <a:lnTo>
                      <a:pt x="1869" y="1296"/>
                    </a:lnTo>
                    <a:lnTo>
                      <a:pt x="1993" y="1296"/>
                    </a:lnTo>
                    <a:cubicBezTo>
                      <a:pt x="2053" y="1296"/>
                      <a:pt x="2101" y="1249"/>
                      <a:pt x="2101" y="1189"/>
                    </a:cubicBezTo>
                    <a:cubicBezTo>
                      <a:pt x="2101" y="1130"/>
                      <a:pt x="2053" y="1081"/>
                      <a:pt x="1993" y="1081"/>
                    </a:cubicBezTo>
                    <a:lnTo>
                      <a:pt x="1869" y="1081"/>
                    </a:lnTo>
                    <a:lnTo>
                      <a:pt x="1869" y="1017"/>
                    </a:lnTo>
                    <a:lnTo>
                      <a:pt x="1993" y="1017"/>
                    </a:lnTo>
                    <a:cubicBezTo>
                      <a:pt x="2053" y="1017"/>
                      <a:pt x="2101" y="968"/>
                      <a:pt x="2101" y="908"/>
                    </a:cubicBezTo>
                    <a:cubicBezTo>
                      <a:pt x="2101" y="849"/>
                      <a:pt x="2053" y="800"/>
                      <a:pt x="1993" y="800"/>
                    </a:cubicBezTo>
                    <a:lnTo>
                      <a:pt x="1869" y="800"/>
                    </a:lnTo>
                    <a:lnTo>
                      <a:pt x="1869" y="736"/>
                    </a:lnTo>
                    <a:lnTo>
                      <a:pt x="1993" y="73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13" name="Google Shape;513;p21"/>
            <p:cNvGrpSpPr/>
            <p:nvPr/>
          </p:nvGrpSpPr>
          <p:grpSpPr>
            <a:xfrm rot="5400000" flipH="1">
              <a:off x="7983112" y="3494382"/>
              <a:ext cx="1286265" cy="1771550"/>
              <a:chOff x="4684680" y="6285600"/>
              <a:chExt cx="1644840" cy="2265120"/>
            </a:xfrm>
          </p:grpSpPr>
          <p:sp>
            <p:nvSpPr>
              <p:cNvPr id="514" name="Google Shape;514;p21"/>
              <p:cNvSpPr/>
              <p:nvPr/>
            </p:nvSpPr>
            <p:spPr>
              <a:xfrm>
                <a:off x="5054760" y="6603840"/>
                <a:ext cx="1274760" cy="145800"/>
              </a:xfrm>
              <a:custGeom>
                <a:avLst/>
                <a:gdLst/>
                <a:ahLst/>
                <a:cxnLst/>
                <a:rect l="l" t="t" r="r" b="b"/>
                <a:pathLst>
                  <a:path w="3541" h="405" extrusionOk="0">
                    <a:moveTo>
                      <a:pt x="3501" y="203"/>
                    </a:moveTo>
                    <a:cubicBezTo>
                      <a:pt x="3501" y="292"/>
                      <a:pt x="3428" y="365"/>
                      <a:pt x="3338" y="365"/>
                    </a:cubicBezTo>
                    <a:cubicBezTo>
                      <a:pt x="3249" y="365"/>
                      <a:pt x="3176" y="292"/>
                      <a:pt x="3176" y="203"/>
                    </a:cubicBezTo>
                    <a:cubicBezTo>
                      <a:pt x="3176" y="113"/>
                      <a:pt x="3249" y="40"/>
                      <a:pt x="3338" y="40"/>
                    </a:cubicBezTo>
                    <a:cubicBezTo>
                      <a:pt x="3428" y="40"/>
                      <a:pt x="3501" y="113"/>
                      <a:pt x="3501" y="203"/>
                    </a:cubicBezTo>
                    <a:moveTo>
                      <a:pt x="3137" y="183"/>
                    </a:moveTo>
                    <a:lnTo>
                      <a:pt x="0" y="183"/>
                    </a:lnTo>
                    <a:lnTo>
                      <a:pt x="0" y="223"/>
                    </a:lnTo>
                    <a:lnTo>
                      <a:pt x="3137" y="223"/>
                    </a:lnTo>
                    <a:cubicBezTo>
                      <a:pt x="3147" y="325"/>
                      <a:pt x="3233" y="405"/>
                      <a:pt x="3338" y="405"/>
                    </a:cubicBezTo>
                    <a:cubicBezTo>
                      <a:pt x="3450" y="405"/>
                      <a:pt x="3541" y="314"/>
                      <a:pt x="3541" y="203"/>
                    </a:cubicBezTo>
                    <a:cubicBezTo>
                      <a:pt x="3541" y="91"/>
                      <a:pt x="3450" y="0"/>
                      <a:pt x="3338" y="0"/>
                    </a:cubicBezTo>
                    <a:cubicBezTo>
                      <a:pt x="3233" y="0"/>
                      <a:pt x="3147" y="80"/>
                      <a:pt x="3137" y="18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5" name="Google Shape;515;p21"/>
              <p:cNvSpPr/>
              <p:nvPr/>
            </p:nvSpPr>
            <p:spPr>
              <a:xfrm>
                <a:off x="6219360" y="6639840"/>
                <a:ext cx="74160" cy="74160"/>
              </a:xfrm>
              <a:custGeom>
                <a:avLst/>
                <a:gdLst/>
                <a:ahLst/>
                <a:cxnLst/>
                <a:rect l="l" t="t" r="r" b="b"/>
                <a:pathLst>
                  <a:path w="206" h="206" extrusionOk="0">
                    <a:moveTo>
                      <a:pt x="0" y="103"/>
                    </a:moveTo>
                    <a:cubicBezTo>
                      <a:pt x="0" y="160"/>
                      <a:pt x="46" y="206"/>
                      <a:pt x="103" y="206"/>
                    </a:cubicBezTo>
                    <a:cubicBezTo>
                      <a:pt x="160" y="206"/>
                      <a:pt x="206" y="160"/>
                      <a:pt x="206" y="103"/>
                    </a:cubicBezTo>
                    <a:cubicBezTo>
                      <a:pt x="206" y="46"/>
                      <a:pt x="160" y="0"/>
                      <a:pt x="103" y="0"/>
                    </a:cubicBezTo>
                    <a:cubicBezTo>
                      <a:pt x="46" y="0"/>
                      <a:pt x="0" y="46"/>
                      <a:pt x="0" y="10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29150" rIns="90000" bIns="291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6" name="Google Shape;516;p21"/>
              <p:cNvSpPr/>
              <p:nvPr/>
            </p:nvSpPr>
            <p:spPr>
              <a:xfrm>
                <a:off x="5054760" y="6826320"/>
                <a:ext cx="1071360" cy="146160"/>
              </a:xfrm>
              <a:custGeom>
                <a:avLst/>
                <a:gdLst/>
                <a:ahLst/>
                <a:cxnLst/>
                <a:rect l="l" t="t" r="r" b="b"/>
                <a:pathLst>
                  <a:path w="2976" h="406" extrusionOk="0">
                    <a:moveTo>
                      <a:pt x="2774" y="41"/>
                    </a:moveTo>
                    <a:cubicBezTo>
                      <a:pt x="2863" y="41"/>
                      <a:pt x="2936" y="113"/>
                      <a:pt x="2936" y="203"/>
                    </a:cubicBezTo>
                    <a:cubicBezTo>
                      <a:pt x="2936" y="292"/>
                      <a:pt x="2863" y="365"/>
                      <a:pt x="2774" y="365"/>
                    </a:cubicBezTo>
                    <a:cubicBezTo>
                      <a:pt x="2684" y="365"/>
                      <a:pt x="2611" y="292"/>
                      <a:pt x="2611" y="203"/>
                    </a:cubicBezTo>
                    <a:cubicBezTo>
                      <a:pt x="2611" y="113"/>
                      <a:pt x="2684" y="41"/>
                      <a:pt x="2774" y="41"/>
                    </a:cubicBezTo>
                    <a:moveTo>
                      <a:pt x="2774" y="406"/>
                    </a:moveTo>
                    <a:cubicBezTo>
                      <a:pt x="2885" y="406"/>
                      <a:pt x="2976" y="315"/>
                      <a:pt x="2976" y="203"/>
                    </a:cubicBezTo>
                    <a:cubicBezTo>
                      <a:pt x="2976" y="91"/>
                      <a:pt x="2885" y="0"/>
                      <a:pt x="2774" y="0"/>
                    </a:cubicBezTo>
                    <a:cubicBezTo>
                      <a:pt x="2669" y="0"/>
                      <a:pt x="2582" y="80"/>
                      <a:pt x="2572" y="183"/>
                    </a:cubicBezTo>
                    <a:lnTo>
                      <a:pt x="0" y="183"/>
                    </a:lnTo>
                    <a:lnTo>
                      <a:pt x="0" y="223"/>
                    </a:lnTo>
                    <a:lnTo>
                      <a:pt x="2572" y="223"/>
                    </a:lnTo>
                    <a:cubicBezTo>
                      <a:pt x="2582" y="325"/>
                      <a:pt x="2669" y="406"/>
                      <a:pt x="2774" y="40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7" name="Google Shape;517;p21"/>
              <p:cNvSpPr/>
              <p:nvPr/>
            </p:nvSpPr>
            <p:spPr>
              <a:xfrm>
                <a:off x="6016320" y="6862320"/>
                <a:ext cx="74160" cy="74160"/>
              </a:xfrm>
              <a:custGeom>
                <a:avLst/>
                <a:gdLst/>
                <a:ahLst/>
                <a:cxnLst/>
                <a:rect l="l" t="t" r="r" b="b"/>
                <a:pathLst>
                  <a:path w="206" h="206" extrusionOk="0">
                    <a:moveTo>
                      <a:pt x="103" y="206"/>
                    </a:moveTo>
                    <a:cubicBezTo>
                      <a:pt x="160" y="206"/>
                      <a:pt x="206" y="160"/>
                      <a:pt x="206" y="103"/>
                    </a:cubicBezTo>
                    <a:cubicBezTo>
                      <a:pt x="206" y="46"/>
                      <a:pt x="160" y="0"/>
                      <a:pt x="103" y="0"/>
                    </a:cubicBezTo>
                    <a:cubicBezTo>
                      <a:pt x="46" y="0"/>
                      <a:pt x="0" y="46"/>
                      <a:pt x="0" y="103"/>
                    </a:cubicBezTo>
                    <a:cubicBezTo>
                      <a:pt x="0" y="160"/>
                      <a:pt x="46" y="206"/>
                      <a:pt x="103" y="20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29150" rIns="90000" bIns="291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8" name="Google Shape;518;p21"/>
              <p:cNvSpPr/>
              <p:nvPr/>
            </p:nvSpPr>
            <p:spPr>
              <a:xfrm>
                <a:off x="4960080" y="6285600"/>
                <a:ext cx="595080" cy="2265120"/>
              </a:xfrm>
              <a:custGeom>
                <a:avLst/>
                <a:gdLst/>
                <a:ahLst/>
                <a:cxnLst/>
                <a:rect l="l" t="t" r="r" b="b"/>
                <a:pathLst>
                  <a:path w="1653" h="6292" extrusionOk="0">
                    <a:moveTo>
                      <a:pt x="364" y="6069"/>
                    </a:moveTo>
                    <a:cubicBezTo>
                      <a:pt x="364" y="6147"/>
                      <a:pt x="301" y="6211"/>
                      <a:pt x="223" y="6211"/>
                    </a:cubicBezTo>
                    <a:cubicBezTo>
                      <a:pt x="145" y="6211"/>
                      <a:pt x="81" y="6147"/>
                      <a:pt x="81" y="6069"/>
                    </a:cubicBezTo>
                    <a:cubicBezTo>
                      <a:pt x="81" y="5991"/>
                      <a:pt x="145" y="5927"/>
                      <a:pt x="223" y="5927"/>
                    </a:cubicBezTo>
                    <a:cubicBezTo>
                      <a:pt x="301" y="5927"/>
                      <a:pt x="364" y="5991"/>
                      <a:pt x="364" y="6069"/>
                    </a:cubicBezTo>
                    <a:moveTo>
                      <a:pt x="1450" y="2162"/>
                    </a:moveTo>
                    <a:cubicBezTo>
                      <a:pt x="1540" y="2162"/>
                      <a:pt x="1613" y="2235"/>
                      <a:pt x="1613" y="2324"/>
                    </a:cubicBezTo>
                    <a:cubicBezTo>
                      <a:pt x="1613" y="2414"/>
                      <a:pt x="1540" y="2487"/>
                      <a:pt x="1450" y="2487"/>
                    </a:cubicBezTo>
                    <a:cubicBezTo>
                      <a:pt x="1361" y="2487"/>
                      <a:pt x="1288" y="2414"/>
                      <a:pt x="1288" y="2324"/>
                    </a:cubicBezTo>
                    <a:cubicBezTo>
                      <a:pt x="1288" y="2235"/>
                      <a:pt x="1361" y="2162"/>
                      <a:pt x="1450" y="2162"/>
                    </a:cubicBezTo>
                    <a:moveTo>
                      <a:pt x="0" y="6069"/>
                    </a:moveTo>
                    <a:cubicBezTo>
                      <a:pt x="0" y="6192"/>
                      <a:pt x="100" y="6292"/>
                      <a:pt x="223" y="6292"/>
                    </a:cubicBezTo>
                    <a:cubicBezTo>
                      <a:pt x="345" y="6292"/>
                      <a:pt x="445" y="6192"/>
                      <a:pt x="445" y="6069"/>
                    </a:cubicBezTo>
                    <a:cubicBezTo>
                      <a:pt x="445" y="5960"/>
                      <a:pt x="366" y="5869"/>
                      <a:pt x="263" y="5850"/>
                    </a:cubicBezTo>
                    <a:lnTo>
                      <a:pt x="263" y="4205"/>
                    </a:lnTo>
                    <a:lnTo>
                      <a:pt x="510" y="4205"/>
                    </a:lnTo>
                    <a:cubicBezTo>
                      <a:pt x="553" y="4205"/>
                      <a:pt x="587" y="4171"/>
                      <a:pt x="587" y="4128"/>
                    </a:cubicBezTo>
                    <a:cubicBezTo>
                      <a:pt x="587" y="4086"/>
                      <a:pt x="553" y="4052"/>
                      <a:pt x="510" y="4052"/>
                    </a:cubicBezTo>
                    <a:lnTo>
                      <a:pt x="263" y="4052"/>
                    </a:lnTo>
                    <a:lnTo>
                      <a:pt x="263" y="3604"/>
                    </a:lnTo>
                    <a:lnTo>
                      <a:pt x="510" y="3604"/>
                    </a:lnTo>
                    <a:cubicBezTo>
                      <a:pt x="553" y="3604"/>
                      <a:pt x="587" y="3569"/>
                      <a:pt x="587" y="3527"/>
                    </a:cubicBezTo>
                    <a:cubicBezTo>
                      <a:pt x="587" y="3485"/>
                      <a:pt x="553" y="3451"/>
                      <a:pt x="510" y="3451"/>
                    </a:cubicBezTo>
                    <a:lnTo>
                      <a:pt x="263" y="3451"/>
                    </a:lnTo>
                    <a:lnTo>
                      <a:pt x="263" y="3002"/>
                    </a:lnTo>
                    <a:lnTo>
                      <a:pt x="510" y="3002"/>
                    </a:lnTo>
                    <a:cubicBezTo>
                      <a:pt x="553" y="3002"/>
                      <a:pt x="587" y="2968"/>
                      <a:pt x="587" y="2926"/>
                    </a:cubicBezTo>
                    <a:cubicBezTo>
                      <a:pt x="587" y="2883"/>
                      <a:pt x="553" y="2849"/>
                      <a:pt x="510" y="2849"/>
                    </a:cubicBezTo>
                    <a:lnTo>
                      <a:pt x="263" y="2849"/>
                    </a:lnTo>
                    <a:lnTo>
                      <a:pt x="263" y="2401"/>
                    </a:lnTo>
                    <a:lnTo>
                      <a:pt x="510" y="2401"/>
                    </a:lnTo>
                    <a:cubicBezTo>
                      <a:pt x="546" y="2401"/>
                      <a:pt x="575" y="2377"/>
                      <a:pt x="584" y="2344"/>
                    </a:cubicBezTo>
                    <a:lnTo>
                      <a:pt x="1249" y="2344"/>
                    </a:lnTo>
                    <a:cubicBezTo>
                      <a:pt x="1259" y="2447"/>
                      <a:pt x="1346" y="2527"/>
                      <a:pt x="1450" y="2527"/>
                    </a:cubicBezTo>
                    <a:cubicBezTo>
                      <a:pt x="1562" y="2527"/>
                      <a:pt x="1653" y="2436"/>
                      <a:pt x="1653" y="2324"/>
                    </a:cubicBezTo>
                    <a:cubicBezTo>
                      <a:pt x="1653" y="2213"/>
                      <a:pt x="1562" y="2122"/>
                      <a:pt x="1450" y="2122"/>
                    </a:cubicBezTo>
                    <a:cubicBezTo>
                      <a:pt x="1346" y="2122"/>
                      <a:pt x="1259" y="2202"/>
                      <a:pt x="1249" y="2304"/>
                    </a:cubicBezTo>
                    <a:lnTo>
                      <a:pt x="584" y="2304"/>
                    </a:lnTo>
                    <a:cubicBezTo>
                      <a:pt x="575" y="2272"/>
                      <a:pt x="546" y="2248"/>
                      <a:pt x="510" y="2248"/>
                    </a:cubicBezTo>
                    <a:lnTo>
                      <a:pt x="263" y="2248"/>
                    </a:lnTo>
                    <a:lnTo>
                      <a:pt x="263" y="0"/>
                    </a:lnTo>
                    <a:lnTo>
                      <a:pt x="183" y="0"/>
                    </a:lnTo>
                    <a:lnTo>
                      <a:pt x="183" y="5850"/>
                    </a:lnTo>
                    <a:cubicBezTo>
                      <a:pt x="79" y="5869"/>
                      <a:pt x="0" y="5960"/>
                      <a:pt x="0" y="606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9" name="Google Shape;519;p21"/>
              <p:cNvSpPr/>
              <p:nvPr/>
            </p:nvSpPr>
            <p:spPr>
              <a:xfrm>
                <a:off x="5003280" y="8433360"/>
                <a:ext cx="73800" cy="74160"/>
              </a:xfrm>
              <a:custGeom>
                <a:avLst/>
                <a:gdLst/>
                <a:ahLst/>
                <a:cxnLst/>
                <a:rect l="l" t="t" r="r" b="b"/>
                <a:pathLst>
                  <a:path w="205" h="206" extrusionOk="0">
                    <a:moveTo>
                      <a:pt x="0" y="103"/>
                    </a:moveTo>
                    <a:cubicBezTo>
                      <a:pt x="0" y="160"/>
                      <a:pt x="46" y="206"/>
                      <a:pt x="103" y="206"/>
                    </a:cubicBezTo>
                    <a:cubicBezTo>
                      <a:pt x="160" y="206"/>
                      <a:pt x="205" y="160"/>
                      <a:pt x="205" y="103"/>
                    </a:cubicBezTo>
                    <a:cubicBezTo>
                      <a:pt x="205" y="46"/>
                      <a:pt x="160" y="0"/>
                      <a:pt x="103" y="0"/>
                    </a:cubicBezTo>
                    <a:cubicBezTo>
                      <a:pt x="46" y="0"/>
                      <a:pt x="0" y="46"/>
                      <a:pt x="0" y="10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29150" rIns="90000" bIns="291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0" name="Google Shape;520;p21"/>
              <p:cNvSpPr/>
              <p:nvPr/>
            </p:nvSpPr>
            <p:spPr>
              <a:xfrm>
                <a:off x="4822200" y="6285600"/>
                <a:ext cx="160560" cy="2127240"/>
              </a:xfrm>
              <a:custGeom>
                <a:avLst/>
                <a:gdLst/>
                <a:ahLst/>
                <a:cxnLst/>
                <a:rect l="l" t="t" r="r" b="b"/>
                <a:pathLst>
                  <a:path w="446" h="5909" extrusionOk="0">
                    <a:moveTo>
                      <a:pt x="223" y="5544"/>
                    </a:moveTo>
                    <a:cubicBezTo>
                      <a:pt x="302" y="5544"/>
                      <a:pt x="365" y="5608"/>
                      <a:pt x="365" y="5686"/>
                    </a:cubicBezTo>
                    <a:cubicBezTo>
                      <a:pt x="365" y="5765"/>
                      <a:pt x="302" y="5828"/>
                      <a:pt x="223" y="5828"/>
                    </a:cubicBezTo>
                    <a:cubicBezTo>
                      <a:pt x="145" y="5828"/>
                      <a:pt x="81" y="5765"/>
                      <a:pt x="81" y="5686"/>
                    </a:cubicBezTo>
                    <a:cubicBezTo>
                      <a:pt x="81" y="5608"/>
                      <a:pt x="145" y="5544"/>
                      <a:pt x="223" y="5544"/>
                    </a:cubicBezTo>
                    <a:moveTo>
                      <a:pt x="223" y="5909"/>
                    </a:moveTo>
                    <a:cubicBezTo>
                      <a:pt x="346" y="5909"/>
                      <a:pt x="446" y="5809"/>
                      <a:pt x="446" y="5686"/>
                    </a:cubicBezTo>
                    <a:cubicBezTo>
                      <a:pt x="446" y="5577"/>
                      <a:pt x="367" y="5486"/>
                      <a:pt x="264" y="5467"/>
                    </a:cubicBezTo>
                    <a:cubicBezTo>
                      <a:pt x="275" y="3612"/>
                      <a:pt x="275" y="1823"/>
                      <a:pt x="264" y="0"/>
                    </a:cubicBezTo>
                    <a:lnTo>
                      <a:pt x="223" y="0"/>
                    </a:lnTo>
                    <a:lnTo>
                      <a:pt x="183" y="0"/>
                    </a:lnTo>
                    <a:cubicBezTo>
                      <a:pt x="195" y="1823"/>
                      <a:pt x="195" y="3612"/>
                      <a:pt x="183" y="5467"/>
                    </a:cubicBezTo>
                    <a:cubicBezTo>
                      <a:pt x="79" y="5486"/>
                      <a:pt x="0" y="5577"/>
                      <a:pt x="0" y="5686"/>
                    </a:cubicBezTo>
                    <a:cubicBezTo>
                      <a:pt x="0" y="5809"/>
                      <a:pt x="100" y="5909"/>
                      <a:pt x="223" y="590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1" name="Google Shape;521;p21"/>
              <p:cNvSpPr/>
              <p:nvPr/>
            </p:nvSpPr>
            <p:spPr>
              <a:xfrm>
                <a:off x="4865400" y="8295480"/>
                <a:ext cx="74160" cy="74160"/>
              </a:xfrm>
              <a:custGeom>
                <a:avLst/>
                <a:gdLst/>
                <a:ahLst/>
                <a:cxnLst/>
                <a:rect l="l" t="t" r="r" b="b"/>
                <a:pathLst>
                  <a:path w="206" h="206" extrusionOk="0">
                    <a:moveTo>
                      <a:pt x="103" y="206"/>
                    </a:moveTo>
                    <a:cubicBezTo>
                      <a:pt x="160" y="206"/>
                      <a:pt x="206" y="160"/>
                      <a:pt x="206" y="103"/>
                    </a:cubicBezTo>
                    <a:cubicBezTo>
                      <a:pt x="206" y="46"/>
                      <a:pt x="160" y="0"/>
                      <a:pt x="103" y="0"/>
                    </a:cubicBezTo>
                    <a:cubicBezTo>
                      <a:pt x="46" y="0"/>
                      <a:pt x="0" y="46"/>
                      <a:pt x="0" y="103"/>
                    </a:cubicBezTo>
                    <a:cubicBezTo>
                      <a:pt x="0" y="160"/>
                      <a:pt x="46" y="206"/>
                      <a:pt x="103" y="20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29150" rIns="90000" bIns="291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2" name="Google Shape;522;p21"/>
              <p:cNvSpPr/>
              <p:nvPr/>
            </p:nvSpPr>
            <p:spPr>
              <a:xfrm>
                <a:off x="4684680" y="6285960"/>
                <a:ext cx="160200" cy="1989000"/>
              </a:xfrm>
              <a:custGeom>
                <a:avLst/>
                <a:gdLst/>
                <a:ahLst/>
                <a:cxnLst/>
                <a:rect l="l" t="t" r="r" b="b"/>
                <a:pathLst>
                  <a:path w="445" h="5525" extrusionOk="0">
                    <a:moveTo>
                      <a:pt x="223" y="5160"/>
                    </a:moveTo>
                    <a:cubicBezTo>
                      <a:pt x="301" y="5160"/>
                      <a:pt x="365" y="5224"/>
                      <a:pt x="365" y="5303"/>
                    </a:cubicBezTo>
                    <a:cubicBezTo>
                      <a:pt x="365" y="5381"/>
                      <a:pt x="301" y="5445"/>
                      <a:pt x="223" y="5445"/>
                    </a:cubicBezTo>
                    <a:cubicBezTo>
                      <a:pt x="144" y="5445"/>
                      <a:pt x="80" y="5381"/>
                      <a:pt x="80" y="5303"/>
                    </a:cubicBezTo>
                    <a:cubicBezTo>
                      <a:pt x="80" y="5224"/>
                      <a:pt x="144" y="5160"/>
                      <a:pt x="223" y="5160"/>
                    </a:cubicBezTo>
                    <a:moveTo>
                      <a:pt x="223" y="5525"/>
                    </a:moveTo>
                    <a:cubicBezTo>
                      <a:pt x="345" y="5525"/>
                      <a:pt x="445" y="5425"/>
                      <a:pt x="445" y="5303"/>
                    </a:cubicBezTo>
                    <a:cubicBezTo>
                      <a:pt x="445" y="5193"/>
                      <a:pt x="366" y="5102"/>
                      <a:pt x="263" y="5084"/>
                    </a:cubicBezTo>
                    <a:cubicBezTo>
                      <a:pt x="254" y="3367"/>
                      <a:pt x="254" y="1703"/>
                      <a:pt x="263" y="0"/>
                    </a:cubicBezTo>
                    <a:lnTo>
                      <a:pt x="182" y="0"/>
                    </a:lnTo>
                    <a:cubicBezTo>
                      <a:pt x="174" y="1703"/>
                      <a:pt x="174" y="3367"/>
                      <a:pt x="182" y="5084"/>
                    </a:cubicBezTo>
                    <a:cubicBezTo>
                      <a:pt x="79" y="5103"/>
                      <a:pt x="0" y="5194"/>
                      <a:pt x="0" y="5303"/>
                    </a:cubicBezTo>
                    <a:cubicBezTo>
                      <a:pt x="0" y="5425"/>
                      <a:pt x="100" y="5525"/>
                      <a:pt x="223" y="552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3" name="Google Shape;523;p21"/>
              <p:cNvSpPr/>
              <p:nvPr/>
            </p:nvSpPr>
            <p:spPr>
              <a:xfrm>
                <a:off x="4727520" y="8157600"/>
                <a:ext cx="74520" cy="74520"/>
              </a:xfrm>
              <a:custGeom>
                <a:avLst/>
                <a:gdLst/>
                <a:ahLst/>
                <a:cxnLst/>
                <a:rect l="l" t="t" r="r" b="b"/>
                <a:pathLst>
                  <a:path w="207" h="207" extrusionOk="0">
                    <a:moveTo>
                      <a:pt x="104" y="207"/>
                    </a:moveTo>
                    <a:cubicBezTo>
                      <a:pt x="161" y="207"/>
                      <a:pt x="207" y="160"/>
                      <a:pt x="207" y="104"/>
                    </a:cubicBezTo>
                    <a:cubicBezTo>
                      <a:pt x="207" y="47"/>
                      <a:pt x="161" y="0"/>
                      <a:pt x="104" y="0"/>
                    </a:cubicBezTo>
                    <a:cubicBezTo>
                      <a:pt x="47" y="0"/>
                      <a:pt x="0" y="47"/>
                      <a:pt x="0" y="104"/>
                    </a:cubicBezTo>
                    <a:cubicBezTo>
                      <a:pt x="0" y="160"/>
                      <a:pt x="47" y="207"/>
                      <a:pt x="104" y="20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29500" rIns="90000" bIns="295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4" name="Google Shape;524;p21"/>
              <p:cNvSpPr/>
              <p:nvPr/>
            </p:nvSpPr>
            <p:spPr>
              <a:xfrm>
                <a:off x="5445000" y="7085160"/>
                <a:ext cx="74520" cy="74160"/>
              </a:xfrm>
              <a:custGeom>
                <a:avLst/>
                <a:gdLst/>
                <a:ahLst/>
                <a:cxnLst/>
                <a:rect l="l" t="t" r="r" b="b"/>
                <a:pathLst>
                  <a:path w="207" h="206" extrusionOk="0">
                    <a:moveTo>
                      <a:pt x="103" y="206"/>
                    </a:moveTo>
                    <a:cubicBezTo>
                      <a:pt x="160" y="206"/>
                      <a:pt x="207" y="160"/>
                      <a:pt x="207" y="103"/>
                    </a:cubicBezTo>
                    <a:cubicBezTo>
                      <a:pt x="207" y="46"/>
                      <a:pt x="160" y="0"/>
                      <a:pt x="103" y="0"/>
                    </a:cubicBezTo>
                    <a:cubicBezTo>
                      <a:pt x="46" y="0"/>
                      <a:pt x="0" y="46"/>
                      <a:pt x="0" y="103"/>
                    </a:cubicBezTo>
                    <a:cubicBezTo>
                      <a:pt x="0" y="160"/>
                      <a:pt x="46" y="206"/>
                      <a:pt x="103" y="20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29150" rIns="90000" bIns="291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25" name="Google Shape;525;p21"/>
            <p:cNvGrpSpPr/>
            <p:nvPr/>
          </p:nvGrpSpPr>
          <p:grpSpPr>
            <a:xfrm>
              <a:off x="132855" y="4767822"/>
              <a:ext cx="1267118" cy="460206"/>
              <a:chOff x="5084280" y="2610360"/>
              <a:chExt cx="1833480" cy="666000"/>
            </a:xfrm>
          </p:grpSpPr>
          <p:sp>
            <p:nvSpPr>
              <p:cNvPr id="526" name="Google Shape;526;p21"/>
              <p:cNvSpPr/>
              <p:nvPr/>
            </p:nvSpPr>
            <p:spPr>
              <a:xfrm>
                <a:off x="6800400" y="2653560"/>
                <a:ext cx="74520" cy="74160"/>
              </a:xfrm>
              <a:custGeom>
                <a:avLst/>
                <a:gdLst/>
                <a:ahLst/>
                <a:cxnLst/>
                <a:rect l="l" t="t" r="r" b="b"/>
                <a:pathLst>
                  <a:path w="207" h="206" extrusionOk="0">
                    <a:moveTo>
                      <a:pt x="104" y="206"/>
                    </a:moveTo>
                    <a:cubicBezTo>
                      <a:pt x="161" y="206"/>
                      <a:pt x="207" y="160"/>
                      <a:pt x="207" y="103"/>
                    </a:cubicBezTo>
                    <a:cubicBezTo>
                      <a:pt x="207" y="46"/>
                      <a:pt x="161" y="0"/>
                      <a:pt x="104" y="0"/>
                    </a:cubicBezTo>
                    <a:cubicBezTo>
                      <a:pt x="47" y="0"/>
                      <a:pt x="0" y="46"/>
                      <a:pt x="0" y="103"/>
                    </a:cubicBezTo>
                    <a:cubicBezTo>
                      <a:pt x="0" y="160"/>
                      <a:pt x="47" y="206"/>
                      <a:pt x="104" y="20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29150" rIns="90000" bIns="291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7" name="Google Shape;527;p21"/>
              <p:cNvSpPr/>
              <p:nvPr/>
            </p:nvSpPr>
            <p:spPr>
              <a:xfrm>
                <a:off x="5717880" y="2610360"/>
                <a:ext cx="1199880" cy="666000"/>
              </a:xfrm>
              <a:custGeom>
                <a:avLst/>
                <a:gdLst/>
                <a:ahLst/>
                <a:cxnLst/>
                <a:rect l="l" t="t" r="r" b="b"/>
                <a:pathLst>
                  <a:path w="3333" h="1850" extrusionOk="0">
                    <a:moveTo>
                      <a:pt x="3111" y="81"/>
                    </a:moveTo>
                    <a:cubicBezTo>
                      <a:pt x="3189" y="81"/>
                      <a:pt x="3253" y="144"/>
                      <a:pt x="3253" y="223"/>
                    </a:cubicBezTo>
                    <a:cubicBezTo>
                      <a:pt x="3253" y="301"/>
                      <a:pt x="3189" y="365"/>
                      <a:pt x="3111" y="365"/>
                    </a:cubicBezTo>
                    <a:cubicBezTo>
                      <a:pt x="3032" y="365"/>
                      <a:pt x="2968" y="301"/>
                      <a:pt x="2968" y="223"/>
                    </a:cubicBezTo>
                    <a:cubicBezTo>
                      <a:pt x="2968" y="144"/>
                      <a:pt x="3032" y="81"/>
                      <a:pt x="3111" y="81"/>
                    </a:cubicBezTo>
                    <a:moveTo>
                      <a:pt x="222" y="263"/>
                    </a:moveTo>
                    <a:lnTo>
                      <a:pt x="2892" y="263"/>
                    </a:lnTo>
                    <a:cubicBezTo>
                      <a:pt x="2911" y="367"/>
                      <a:pt x="3001" y="446"/>
                      <a:pt x="3111" y="446"/>
                    </a:cubicBezTo>
                    <a:cubicBezTo>
                      <a:pt x="3233" y="446"/>
                      <a:pt x="3333" y="346"/>
                      <a:pt x="3333" y="223"/>
                    </a:cubicBezTo>
                    <a:cubicBezTo>
                      <a:pt x="3333" y="100"/>
                      <a:pt x="3233" y="0"/>
                      <a:pt x="3111" y="0"/>
                    </a:cubicBezTo>
                    <a:cubicBezTo>
                      <a:pt x="3001" y="0"/>
                      <a:pt x="2911" y="79"/>
                      <a:pt x="2892" y="183"/>
                    </a:cubicBezTo>
                    <a:lnTo>
                      <a:pt x="205" y="183"/>
                    </a:lnTo>
                    <a:cubicBezTo>
                      <a:pt x="195" y="183"/>
                      <a:pt x="184" y="187"/>
                      <a:pt x="177" y="194"/>
                    </a:cubicBezTo>
                    <a:lnTo>
                      <a:pt x="12" y="359"/>
                    </a:lnTo>
                    <a:cubicBezTo>
                      <a:pt x="4" y="367"/>
                      <a:pt x="0" y="377"/>
                      <a:pt x="0" y="388"/>
                    </a:cubicBezTo>
                    <a:lnTo>
                      <a:pt x="0" y="1850"/>
                    </a:lnTo>
                    <a:lnTo>
                      <a:pt x="81" y="1850"/>
                    </a:lnTo>
                    <a:lnTo>
                      <a:pt x="81" y="404"/>
                    </a:lnTo>
                    <a:lnTo>
                      <a:pt x="222" y="26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8" name="Google Shape;528;p21"/>
              <p:cNvSpPr/>
              <p:nvPr/>
            </p:nvSpPr>
            <p:spPr>
              <a:xfrm>
                <a:off x="5084280" y="2688120"/>
                <a:ext cx="160200" cy="588240"/>
              </a:xfrm>
              <a:custGeom>
                <a:avLst/>
                <a:gdLst/>
                <a:ahLst/>
                <a:cxnLst/>
                <a:rect l="l" t="t" r="r" b="b"/>
                <a:pathLst>
                  <a:path w="445" h="1634" extrusionOk="0">
                    <a:moveTo>
                      <a:pt x="80" y="222"/>
                    </a:moveTo>
                    <a:cubicBezTo>
                      <a:pt x="80" y="144"/>
                      <a:pt x="144" y="80"/>
                      <a:pt x="222" y="80"/>
                    </a:cubicBezTo>
                    <a:cubicBezTo>
                      <a:pt x="301" y="80"/>
                      <a:pt x="364" y="144"/>
                      <a:pt x="364" y="222"/>
                    </a:cubicBezTo>
                    <a:cubicBezTo>
                      <a:pt x="364" y="301"/>
                      <a:pt x="301" y="364"/>
                      <a:pt x="222" y="364"/>
                    </a:cubicBezTo>
                    <a:cubicBezTo>
                      <a:pt x="144" y="364"/>
                      <a:pt x="80" y="301"/>
                      <a:pt x="80" y="222"/>
                    </a:cubicBezTo>
                    <a:moveTo>
                      <a:pt x="445" y="222"/>
                    </a:moveTo>
                    <a:cubicBezTo>
                      <a:pt x="445" y="100"/>
                      <a:pt x="345" y="0"/>
                      <a:pt x="222" y="0"/>
                    </a:cubicBezTo>
                    <a:cubicBezTo>
                      <a:pt x="99" y="0"/>
                      <a:pt x="0" y="100"/>
                      <a:pt x="0" y="222"/>
                    </a:cubicBezTo>
                    <a:cubicBezTo>
                      <a:pt x="0" y="331"/>
                      <a:pt x="78" y="422"/>
                      <a:pt x="182" y="441"/>
                    </a:cubicBezTo>
                    <a:lnTo>
                      <a:pt x="182" y="1634"/>
                    </a:lnTo>
                    <a:lnTo>
                      <a:pt x="263" y="1634"/>
                    </a:lnTo>
                    <a:lnTo>
                      <a:pt x="263" y="441"/>
                    </a:lnTo>
                    <a:cubicBezTo>
                      <a:pt x="366" y="422"/>
                      <a:pt x="445" y="331"/>
                      <a:pt x="445" y="22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9" name="Google Shape;529;p21"/>
              <p:cNvSpPr/>
              <p:nvPr/>
            </p:nvSpPr>
            <p:spPr>
              <a:xfrm>
                <a:off x="5127120" y="2730960"/>
                <a:ext cx="74160" cy="74160"/>
              </a:xfrm>
              <a:custGeom>
                <a:avLst/>
                <a:gdLst/>
                <a:ahLst/>
                <a:cxnLst/>
                <a:rect l="l" t="t" r="r" b="b"/>
                <a:pathLst>
                  <a:path w="206" h="206" extrusionOk="0">
                    <a:moveTo>
                      <a:pt x="206" y="103"/>
                    </a:moveTo>
                    <a:cubicBezTo>
                      <a:pt x="206" y="46"/>
                      <a:pt x="160" y="0"/>
                      <a:pt x="103" y="0"/>
                    </a:cubicBezTo>
                    <a:cubicBezTo>
                      <a:pt x="46" y="0"/>
                      <a:pt x="0" y="46"/>
                      <a:pt x="0" y="103"/>
                    </a:cubicBezTo>
                    <a:cubicBezTo>
                      <a:pt x="0" y="160"/>
                      <a:pt x="46" y="206"/>
                      <a:pt x="103" y="206"/>
                    </a:cubicBezTo>
                    <a:cubicBezTo>
                      <a:pt x="160" y="206"/>
                      <a:pt x="206" y="160"/>
                      <a:pt x="206" y="10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29150" rIns="90000" bIns="291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0" name="Google Shape;530;p21"/>
              <p:cNvSpPr/>
              <p:nvPr/>
            </p:nvSpPr>
            <p:spPr>
              <a:xfrm>
                <a:off x="5357520" y="2688120"/>
                <a:ext cx="160200" cy="588240"/>
              </a:xfrm>
              <a:custGeom>
                <a:avLst/>
                <a:gdLst/>
                <a:ahLst/>
                <a:cxnLst/>
                <a:rect l="l" t="t" r="r" b="b"/>
                <a:pathLst>
                  <a:path w="445" h="1634" extrusionOk="0">
                    <a:moveTo>
                      <a:pt x="80" y="222"/>
                    </a:moveTo>
                    <a:cubicBezTo>
                      <a:pt x="80" y="144"/>
                      <a:pt x="144" y="80"/>
                      <a:pt x="223" y="80"/>
                    </a:cubicBezTo>
                    <a:cubicBezTo>
                      <a:pt x="301" y="80"/>
                      <a:pt x="365" y="144"/>
                      <a:pt x="365" y="222"/>
                    </a:cubicBezTo>
                    <a:cubicBezTo>
                      <a:pt x="365" y="301"/>
                      <a:pt x="301" y="364"/>
                      <a:pt x="223" y="364"/>
                    </a:cubicBezTo>
                    <a:cubicBezTo>
                      <a:pt x="144" y="364"/>
                      <a:pt x="80" y="301"/>
                      <a:pt x="80" y="222"/>
                    </a:cubicBezTo>
                    <a:moveTo>
                      <a:pt x="445" y="222"/>
                    </a:moveTo>
                    <a:cubicBezTo>
                      <a:pt x="445" y="100"/>
                      <a:pt x="345" y="0"/>
                      <a:pt x="223" y="0"/>
                    </a:cubicBezTo>
                    <a:cubicBezTo>
                      <a:pt x="100" y="0"/>
                      <a:pt x="0" y="100"/>
                      <a:pt x="0" y="222"/>
                    </a:cubicBezTo>
                    <a:cubicBezTo>
                      <a:pt x="0" y="331"/>
                      <a:pt x="79" y="422"/>
                      <a:pt x="182" y="441"/>
                    </a:cubicBezTo>
                    <a:lnTo>
                      <a:pt x="182" y="1634"/>
                    </a:lnTo>
                    <a:lnTo>
                      <a:pt x="263" y="1634"/>
                    </a:lnTo>
                    <a:lnTo>
                      <a:pt x="263" y="441"/>
                    </a:lnTo>
                    <a:cubicBezTo>
                      <a:pt x="367" y="422"/>
                      <a:pt x="445" y="331"/>
                      <a:pt x="445" y="22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1" name="Google Shape;531;p21"/>
              <p:cNvSpPr/>
              <p:nvPr/>
            </p:nvSpPr>
            <p:spPr>
              <a:xfrm>
                <a:off x="5400360" y="2730960"/>
                <a:ext cx="74520" cy="74160"/>
              </a:xfrm>
              <a:custGeom>
                <a:avLst/>
                <a:gdLst/>
                <a:ahLst/>
                <a:cxnLst/>
                <a:rect l="l" t="t" r="r" b="b"/>
                <a:pathLst>
                  <a:path w="207" h="206" extrusionOk="0">
                    <a:moveTo>
                      <a:pt x="207" y="103"/>
                    </a:moveTo>
                    <a:cubicBezTo>
                      <a:pt x="207" y="46"/>
                      <a:pt x="161" y="0"/>
                      <a:pt x="104" y="0"/>
                    </a:cubicBezTo>
                    <a:cubicBezTo>
                      <a:pt x="47" y="0"/>
                      <a:pt x="0" y="46"/>
                      <a:pt x="0" y="103"/>
                    </a:cubicBezTo>
                    <a:cubicBezTo>
                      <a:pt x="0" y="160"/>
                      <a:pt x="47" y="206"/>
                      <a:pt x="104" y="206"/>
                    </a:cubicBezTo>
                    <a:cubicBezTo>
                      <a:pt x="161" y="206"/>
                      <a:pt x="207" y="160"/>
                      <a:pt x="207" y="10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29150" rIns="90000" bIns="291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532" name="Google Shape;532;p21"/>
          <p:cNvSpPr txBox="1"/>
          <p:nvPr/>
        </p:nvSpPr>
        <p:spPr>
          <a:xfrm>
            <a:off x="2331900" y="3528400"/>
            <a:ext cx="44802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CREDITS: This presentation template was created by </a:t>
            </a:r>
            <a:r>
              <a:rPr lang="en" sz="1000" b="1" u="sng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, and includes icons by </a:t>
            </a:r>
            <a:r>
              <a:rPr lang="en" sz="1000" b="1" u="sng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, and infographics &amp; images by </a:t>
            </a:r>
            <a:r>
              <a:rPr lang="en" sz="1000" b="1" u="sng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000" b="1" u="sng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0"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4" name="Google Shape;534;p22"/>
          <p:cNvGrpSpPr/>
          <p:nvPr/>
        </p:nvGrpSpPr>
        <p:grpSpPr>
          <a:xfrm>
            <a:off x="-254551" y="-1001106"/>
            <a:ext cx="9766571" cy="6229135"/>
            <a:chOff x="-254551" y="-1001106"/>
            <a:chExt cx="9766571" cy="6229135"/>
          </a:xfrm>
        </p:grpSpPr>
        <p:grpSp>
          <p:nvGrpSpPr>
            <p:cNvPr id="535" name="Google Shape;535;p22"/>
            <p:cNvGrpSpPr/>
            <p:nvPr/>
          </p:nvGrpSpPr>
          <p:grpSpPr>
            <a:xfrm flipH="1">
              <a:off x="8458029" y="-187011"/>
              <a:ext cx="519921" cy="1286399"/>
              <a:chOff x="6386760" y="270000"/>
              <a:chExt cx="530640" cy="1312920"/>
            </a:xfrm>
          </p:grpSpPr>
          <p:sp>
            <p:nvSpPr>
              <p:cNvPr id="536" name="Google Shape;536;p22"/>
              <p:cNvSpPr/>
              <p:nvPr/>
            </p:nvSpPr>
            <p:spPr>
              <a:xfrm>
                <a:off x="6386760" y="270000"/>
                <a:ext cx="530640" cy="1312920"/>
              </a:xfrm>
              <a:custGeom>
                <a:avLst/>
                <a:gdLst/>
                <a:ahLst/>
                <a:cxnLst/>
                <a:rect l="l" t="t" r="r" b="b"/>
                <a:pathLst>
                  <a:path w="1474" h="3647" extrusionOk="0">
                    <a:moveTo>
                      <a:pt x="1394" y="2876"/>
                    </a:moveTo>
                    <a:cubicBezTo>
                      <a:pt x="1394" y="2905"/>
                      <a:pt x="1370" y="2930"/>
                      <a:pt x="1340" y="2930"/>
                    </a:cubicBezTo>
                    <a:cubicBezTo>
                      <a:pt x="1311" y="2930"/>
                      <a:pt x="1286" y="2905"/>
                      <a:pt x="1286" y="2876"/>
                    </a:cubicBezTo>
                    <a:cubicBezTo>
                      <a:pt x="1286" y="2846"/>
                      <a:pt x="1311" y="2822"/>
                      <a:pt x="1340" y="2822"/>
                    </a:cubicBezTo>
                    <a:cubicBezTo>
                      <a:pt x="1370" y="2822"/>
                      <a:pt x="1394" y="2846"/>
                      <a:pt x="1394" y="2876"/>
                    </a:cubicBezTo>
                    <a:moveTo>
                      <a:pt x="80" y="1129"/>
                    </a:moveTo>
                    <a:lnTo>
                      <a:pt x="80" y="276"/>
                    </a:lnTo>
                    <a:cubicBezTo>
                      <a:pt x="80" y="168"/>
                      <a:pt x="168" y="81"/>
                      <a:pt x="276" y="81"/>
                    </a:cubicBezTo>
                    <a:lnTo>
                      <a:pt x="1129" y="81"/>
                    </a:lnTo>
                    <a:cubicBezTo>
                      <a:pt x="1237" y="81"/>
                      <a:pt x="1324" y="168"/>
                      <a:pt x="1324" y="276"/>
                    </a:cubicBezTo>
                    <a:lnTo>
                      <a:pt x="1324" y="1129"/>
                    </a:lnTo>
                    <a:cubicBezTo>
                      <a:pt x="1324" y="1237"/>
                      <a:pt x="1237" y="1325"/>
                      <a:pt x="1129" y="1325"/>
                    </a:cubicBezTo>
                    <a:lnTo>
                      <a:pt x="276" y="1325"/>
                    </a:lnTo>
                    <a:cubicBezTo>
                      <a:pt x="168" y="1325"/>
                      <a:pt x="80" y="1237"/>
                      <a:pt x="80" y="1129"/>
                    </a:cubicBezTo>
                    <a:moveTo>
                      <a:pt x="1313" y="3194"/>
                    </a:moveTo>
                    <a:cubicBezTo>
                      <a:pt x="1313" y="3224"/>
                      <a:pt x="1289" y="3248"/>
                      <a:pt x="1259" y="3248"/>
                    </a:cubicBezTo>
                    <a:cubicBezTo>
                      <a:pt x="1230" y="3248"/>
                      <a:pt x="1206" y="3224"/>
                      <a:pt x="1206" y="3194"/>
                    </a:cubicBezTo>
                    <a:cubicBezTo>
                      <a:pt x="1206" y="3180"/>
                      <a:pt x="1212" y="3166"/>
                      <a:pt x="1222" y="3156"/>
                    </a:cubicBezTo>
                    <a:lnTo>
                      <a:pt x="1222" y="3156"/>
                    </a:lnTo>
                    <a:lnTo>
                      <a:pt x="1222" y="3156"/>
                    </a:lnTo>
                    <a:cubicBezTo>
                      <a:pt x="1231" y="3147"/>
                      <a:pt x="1245" y="3141"/>
                      <a:pt x="1259" y="3141"/>
                    </a:cubicBezTo>
                    <a:cubicBezTo>
                      <a:pt x="1289" y="3141"/>
                      <a:pt x="1313" y="3165"/>
                      <a:pt x="1313" y="3194"/>
                    </a:cubicBezTo>
                    <a:moveTo>
                      <a:pt x="1232" y="3513"/>
                    </a:moveTo>
                    <a:cubicBezTo>
                      <a:pt x="1232" y="3542"/>
                      <a:pt x="1208" y="3566"/>
                      <a:pt x="1179" y="3566"/>
                    </a:cubicBezTo>
                    <a:cubicBezTo>
                      <a:pt x="1149" y="3566"/>
                      <a:pt x="1125" y="3542"/>
                      <a:pt x="1125" y="3513"/>
                    </a:cubicBezTo>
                    <a:cubicBezTo>
                      <a:pt x="1125" y="3483"/>
                      <a:pt x="1149" y="3459"/>
                      <a:pt x="1179" y="3459"/>
                    </a:cubicBezTo>
                    <a:cubicBezTo>
                      <a:pt x="1208" y="3459"/>
                      <a:pt x="1232" y="3483"/>
                      <a:pt x="1232" y="3513"/>
                    </a:cubicBezTo>
                    <a:moveTo>
                      <a:pt x="1024" y="2001"/>
                    </a:moveTo>
                    <a:cubicBezTo>
                      <a:pt x="995" y="2001"/>
                      <a:pt x="970" y="1977"/>
                      <a:pt x="970" y="1947"/>
                    </a:cubicBezTo>
                    <a:cubicBezTo>
                      <a:pt x="970" y="1918"/>
                      <a:pt x="995" y="1894"/>
                      <a:pt x="1024" y="1894"/>
                    </a:cubicBezTo>
                    <a:cubicBezTo>
                      <a:pt x="1054" y="1894"/>
                      <a:pt x="1078" y="1918"/>
                      <a:pt x="1078" y="1947"/>
                    </a:cubicBezTo>
                    <a:cubicBezTo>
                      <a:pt x="1078" y="1977"/>
                      <a:pt x="1054" y="2001"/>
                      <a:pt x="1024" y="2001"/>
                    </a:cubicBezTo>
                    <a:moveTo>
                      <a:pt x="1340" y="3010"/>
                    </a:moveTo>
                    <a:cubicBezTo>
                      <a:pt x="1414" y="3010"/>
                      <a:pt x="1474" y="2950"/>
                      <a:pt x="1474" y="2876"/>
                    </a:cubicBezTo>
                    <a:cubicBezTo>
                      <a:pt x="1474" y="2802"/>
                      <a:pt x="1414" y="2742"/>
                      <a:pt x="1340" y="2742"/>
                    </a:cubicBezTo>
                    <a:cubicBezTo>
                      <a:pt x="1318" y="2742"/>
                      <a:pt x="1297" y="2748"/>
                      <a:pt x="1279" y="2757"/>
                    </a:cubicBezTo>
                    <a:lnTo>
                      <a:pt x="838" y="2316"/>
                    </a:lnTo>
                    <a:lnTo>
                      <a:pt x="838" y="1419"/>
                    </a:lnTo>
                    <a:cubicBezTo>
                      <a:pt x="838" y="1414"/>
                      <a:pt x="836" y="1410"/>
                      <a:pt x="835" y="1405"/>
                    </a:cubicBezTo>
                    <a:lnTo>
                      <a:pt x="986" y="1405"/>
                    </a:lnTo>
                    <a:cubicBezTo>
                      <a:pt x="985" y="1410"/>
                      <a:pt x="984" y="1414"/>
                      <a:pt x="984" y="1419"/>
                    </a:cubicBezTo>
                    <a:lnTo>
                      <a:pt x="984" y="1820"/>
                    </a:lnTo>
                    <a:cubicBezTo>
                      <a:pt x="930" y="1837"/>
                      <a:pt x="890" y="1887"/>
                      <a:pt x="890" y="1947"/>
                    </a:cubicBezTo>
                    <a:cubicBezTo>
                      <a:pt x="890" y="2021"/>
                      <a:pt x="950" y="2082"/>
                      <a:pt x="1024" y="2082"/>
                    </a:cubicBezTo>
                    <a:cubicBezTo>
                      <a:pt x="1098" y="2082"/>
                      <a:pt x="1158" y="2021"/>
                      <a:pt x="1158" y="1947"/>
                    </a:cubicBezTo>
                    <a:cubicBezTo>
                      <a:pt x="1158" y="1887"/>
                      <a:pt x="1119" y="1837"/>
                      <a:pt x="1064" y="1820"/>
                    </a:cubicBezTo>
                    <a:lnTo>
                      <a:pt x="1064" y="1419"/>
                    </a:lnTo>
                    <a:cubicBezTo>
                      <a:pt x="1064" y="1414"/>
                      <a:pt x="1063" y="1410"/>
                      <a:pt x="1062" y="1405"/>
                    </a:cubicBezTo>
                    <a:lnTo>
                      <a:pt x="1129" y="1405"/>
                    </a:lnTo>
                    <a:cubicBezTo>
                      <a:pt x="1281" y="1405"/>
                      <a:pt x="1405" y="1282"/>
                      <a:pt x="1405" y="1129"/>
                    </a:cubicBezTo>
                    <a:lnTo>
                      <a:pt x="1405" y="276"/>
                    </a:lnTo>
                    <a:cubicBezTo>
                      <a:pt x="1405" y="124"/>
                      <a:pt x="1281" y="0"/>
                      <a:pt x="1129" y="0"/>
                    </a:cubicBezTo>
                    <a:lnTo>
                      <a:pt x="276" y="0"/>
                    </a:lnTo>
                    <a:cubicBezTo>
                      <a:pt x="124" y="0"/>
                      <a:pt x="0" y="124"/>
                      <a:pt x="0" y="276"/>
                    </a:cubicBezTo>
                    <a:lnTo>
                      <a:pt x="0" y="1129"/>
                    </a:lnTo>
                    <a:cubicBezTo>
                      <a:pt x="0" y="1282"/>
                      <a:pt x="124" y="1405"/>
                      <a:pt x="276" y="1405"/>
                    </a:cubicBezTo>
                    <a:lnTo>
                      <a:pt x="306" y="1405"/>
                    </a:lnTo>
                    <a:cubicBezTo>
                      <a:pt x="305" y="1410"/>
                      <a:pt x="303" y="1414"/>
                      <a:pt x="303" y="1419"/>
                    </a:cubicBezTo>
                    <a:lnTo>
                      <a:pt x="303" y="2694"/>
                    </a:lnTo>
                    <a:lnTo>
                      <a:pt x="1060" y="3451"/>
                    </a:lnTo>
                    <a:cubicBezTo>
                      <a:pt x="1051" y="3470"/>
                      <a:pt x="1045" y="3490"/>
                      <a:pt x="1045" y="3513"/>
                    </a:cubicBezTo>
                    <a:cubicBezTo>
                      <a:pt x="1045" y="3587"/>
                      <a:pt x="1105" y="3647"/>
                      <a:pt x="1179" y="3647"/>
                    </a:cubicBezTo>
                    <a:cubicBezTo>
                      <a:pt x="1253" y="3647"/>
                      <a:pt x="1313" y="3587"/>
                      <a:pt x="1313" y="3513"/>
                    </a:cubicBezTo>
                    <a:cubicBezTo>
                      <a:pt x="1313" y="3439"/>
                      <a:pt x="1253" y="3378"/>
                      <a:pt x="1179" y="3378"/>
                    </a:cubicBezTo>
                    <a:cubicBezTo>
                      <a:pt x="1156" y="3378"/>
                      <a:pt x="1136" y="3384"/>
                      <a:pt x="1117" y="3394"/>
                    </a:cubicBezTo>
                    <a:lnTo>
                      <a:pt x="384" y="2661"/>
                    </a:lnTo>
                    <a:lnTo>
                      <a:pt x="384" y="1419"/>
                    </a:lnTo>
                    <a:cubicBezTo>
                      <a:pt x="384" y="1414"/>
                      <a:pt x="383" y="1410"/>
                      <a:pt x="381" y="1405"/>
                    </a:cubicBezTo>
                    <a:lnTo>
                      <a:pt x="533" y="1405"/>
                    </a:lnTo>
                    <a:cubicBezTo>
                      <a:pt x="531" y="1410"/>
                      <a:pt x="530" y="1414"/>
                      <a:pt x="530" y="1419"/>
                    </a:cubicBezTo>
                    <a:lnTo>
                      <a:pt x="530" y="2522"/>
                    </a:lnTo>
                    <a:lnTo>
                      <a:pt x="1141" y="3133"/>
                    </a:lnTo>
                    <a:cubicBezTo>
                      <a:pt x="1131" y="3151"/>
                      <a:pt x="1125" y="3172"/>
                      <a:pt x="1125" y="3194"/>
                    </a:cubicBezTo>
                    <a:cubicBezTo>
                      <a:pt x="1125" y="3268"/>
                      <a:pt x="1185" y="3329"/>
                      <a:pt x="1259" y="3329"/>
                    </a:cubicBezTo>
                    <a:cubicBezTo>
                      <a:pt x="1333" y="3329"/>
                      <a:pt x="1394" y="3268"/>
                      <a:pt x="1394" y="3194"/>
                    </a:cubicBezTo>
                    <a:cubicBezTo>
                      <a:pt x="1394" y="3120"/>
                      <a:pt x="1333" y="3060"/>
                      <a:pt x="1259" y="3060"/>
                    </a:cubicBezTo>
                    <a:cubicBezTo>
                      <a:pt x="1237" y="3060"/>
                      <a:pt x="1216" y="3066"/>
                      <a:pt x="1198" y="3076"/>
                    </a:cubicBezTo>
                    <a:lnTo>
                      <a:pt x="611" y="2489"/>
                    </a:lnTo>
                    <a:lnTo>
                      <a:pt x="611" y="1419"/>
                    </a:lnTo>
                    <a:cubicBezTo>
                      <a:pt x="611" y="1414"/>
                      <a:pt x="610" y="1410"/>
                      <a:pt x="608" y="1405"/>
                    </a:cubicBezTo>
                    <a:lnTo>
                      <a:pt x="760" y="1405"/>
                    </a:lnTo>
                    <a:cubicBezTo>
                      <a:pt x="758" y="1410"/>
                      <a:pt x="757" y="1414"/>
                      <a:pt x="757" y="1419"/>
                    </a:cubicBezTo>
                    <a:lnTo>
                      <a:pt x="757" y="2350"/>
                    </a:lnTo>
                    <a:lnTo>
                      <a:pt x="1221" y="2814"/>
                    </a:lnTo>
                    <a:cubicBezTo>
                      <a:pt x="1212" y="2833"/>
                      <a:pt x="1206" y="2854"/>
                      <a:pt x="1206" y="2876"/>
                    </a:cubicBezTo>
                    <a:cubicBezTo>
                      <a:pt x="1206" y="2950"/>
                      <a:pt x="1266" y="3010"/>
                      <a:pt x="1340" y="301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7" name="Google Shape;537;p22"/>
              <p:cNvSpPr/>
              <p:nvPr/>
            </p:nvSpPr>
            <p:spPr>
              <a:xfrm>
                <a:off x="6466680" y="350280"/>
                <a:ext cx="345960" cy="345600"/>
              </a:xfrm>
              <a:custGeom>
                <a:avLst/>
                <a:gdLst/>
                <a:ahLst/>
                <a:cxnLst/>
                <a:rect l="l" t="t" r="r" b="b"/>
                <a:pathLst>
                  <a:path w="961" h="960" extrusionOk="0">
                    <a:moveTo>
                      <a:pt x="961" y="281"/>
                    </a:moveTo>
                    <a:cubicBezTo>
                      <a:pt x="961" y="125"/>
                      <a:pt x="835" y="0"/>
                      <a:pt x="679" y="0"/>
                    </a:cubicBezTo>
                    <a:lnTo>
                      <a:pt x="281" y="0"/>
                    </a:lnTo>
                    <a:cubicBezTo>
                      <a:pt x="126" y="0"/>
                      <a:pt x="0" y="125"/>
                      <a:pt x="0" y="281"/>
                    </a:cubicBezTo>
                    <a:lnTo>
                      <a:pt x="0" y="679"/>
                    </a:lnTo>
                    <a:cubicBezTo>
                      <a:pt x="0" y="834"/>
                      <a:pt x="126" y="960"/>
                      <a:pt x="281" y="960"/>
                    </a:cubicBezTo>
                    <a:lnTo>
                      <a:pt x="679" y="960"/>
                    </a:lnTo>
                    <a:cubicBezTo>
                      <a:pt x="835" y="960"/>
                      <a:pt x="961" y="834"/>
                      <a:pt x="961" y="679"/>
                    </a:cubicBezTo>
                    <a:lnTo>
                      <a:pt x="961" y="28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38" name="Google Shape;538;p22"/>
            <p:cNvGrpSpPr/>
            <p:nvPr/>
          </p:nvGrpSpPr>
          <p:grpSpPr>
            <a:xfrm>
              <a:off x="-254551" y="-1001106"/>
              <a:ext cx="1391731" cy="2196419"/>
              <a:chOff x="4043520" y="-881280"/>
              <a:chExt cx="1779480" cy="2808720"/>
            </a:xfrm>
          </p:grpSpPr>
          <p:sp>
            <p:nvSpPr>
              <p:cNvPr id="539" name="Google Shape;539;p22"/>
              <p:cNvSpPr/>
              <p:nvPr/>
            </p:nvSpPr>
            <p:spPr>
              <a:xfrm>
                <a:off x="5020560" y="536400"/>
                <a:ext cx="73800" cy="74160"/>
              </a:xfrm>
              <a:custGeom>
                <a:avLst/>
                <a:gdLst/>
                <a:ahLst/>
                <a:cxnLst/>
                <a:rect l="l" t="t" r="r" b="b"/>
                <a:pathLst>
                  <a:path w="205" h="206" extrusionOk="0">
                    <a:moveTo>
                      <a:pt x="103" y="206"/>
                    </a:moveTo>
                    <a:cubicBezTo>
                      <a:pt x="159" y="206"/>
                      <a:pt x="205" y="160"/>
                      <a:pt x="205" y="103"/>
                    </a:cubicBezTo>
                    <a:cubicBezTo>
                      <a:pt x="205" y="46"/>
                      <a:pt x="159" y="0"/>
                      <a:pt x="103" y="0"/>
                    </a:cubicBezTo>
                    <a:cubicBezTo>
                      <a:pt x="46" y="0"/>
                      <a:pt x="0" y="46"/>
                      <a:pt x="0" y="103"/>
                    </a:cubicBezTo>
                    <a:cubicBezTo>
                      <a:pt x="0" y="160"/>
                      <a:pt x="46" y="206"/>
                      <a:pt x="103" y="20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29150" rIns="90000" bIns="291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0" name="Google Shape;540;p22"/>
              <p:cNvSpPr/>
              <p:nvPr/>
            </p:nvSpPr>
            <p:spPr>
              <a:xfrm>
                <a:off x="5020560" y="758880"/>
                <a:ext cx="73800" cy="74160"/>
              </a:xfrm>
              <a:custGeom>
                <a:avLst/>
                <a:gdLst/>
                <a:ahLst/>
                <a:cxnLst/>
                <a:rect l="l" t="t" r="r" b="b"/>
                <a:pathLst>
                  <a:path w="205" h="206" extrusionOk="0">
                    <a:moveTo>
                      <a:pt x="103" y="206"/>
                    </a:moveTo>
                    <a:cubicBezTo>
                      <a:pt x="159" y="206"/>
                      <a:pt x="205" y="160"/>
                      <a:pt x="205" y="103"/>
                    </a:cubicBezTo>
                    <a:cubicBezTo>
                      <a:pt x="205" y="46"/>
                      <a:pt x="159" y="0"/>
                      <a:pt x="103" y="0"/>
                    </a:cubicBezTo>
                    <a:cubicBezTo>
                      <a:pt x="46" y="0"/>
                      <a:pt x="0" y="46"/>
                      <a:pt x="0" y="103"/>
                    </a:cubicBezTo>
                    <a:cubicBezTo>
                      <a:pt x="0" y="160"/>
                      <a:pt x="46" y="206"/>
                      <a:pt x="103" y="20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29150" rIns="90000" bIns="291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1" name="Google Shape;541;p22"/>
              <p:cNvSpPr/>
              <p:nvPr/>
            </p:nvSpPr>
            <p:spPr>
              <a:xfrm>
                <a:off x="5020560" y="981360"/>
                <a:ext cx="73800" cy="74160"/>
              </a:xfrm>
              <a:custGeom>
                <a:avLst/>
                <a:gdLst/>
                <a:ahLst/>
                <a:cxnLst/>
                <a:rect l="l" t="t" r="r" b="b"/>
                <a:pathLst>
                  <a:path w="205" h="206" extrusionOk="0">
                    <a:moveTo>
                      <a:pt x="103" y="206"/>
                    </a:moveTo>
                    <a:cubicBezTo>
                      <a:pt x="159" y="206"/>
                      <a:pt x="205" y="160"/>
                      <a:pt x="205" y="103"/>
                    </a:cubicBezTo>
                    <a:cubicBezTo>
                      <a:pt x="205" y="46"/>
                      <a:pt x="159" y="0"/>
                      <a:pt x="103" y="0"/>
                    </a:cubicBezTo>
                    <a:cubicBezTo>
                      <a:pt x="46" y="0"/>
                      <a:pt x="0" y="46"/>
                      <a:pt x="0" y="103"/>
                    </a:cubicBezTo>
                    <a:cubicBezTo>
                      <a:pt x="0" y="160"/>
                      <a:pt x="46" y="206"/>
                      <a:pt x="103" y="20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29150" rIns="90000" bIns="291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2" name="Google Shape;542;p22"/>
              <p:cNvSpPr/>
              <p:nvPr/>
            </p:nvSpPr>
            <p:spPr>
              <a:xfrm>
                <a:off x="5020560" y="1203840"/>
                <a:ext cx="73800" cy="74520"/>
              </a:xfrm>
              <a:custGeom>
                <a:avLst/>
                <a:gdLst/>
                <a:ahLst/>
                <a:cxnLst/>
                <a:rect l="l" t="t" r="r" b="b"/>
                <a:pathLst>
                  <a:path w="205" h="207" extrusionOk="0">
                    <a:moveTo>
                      <a:pt x="103" y="207"/>
                    </a:moveTo>
                    <a:cubicBezTo>
                      <a:pt x="159" y="207"/>
                      <a:pt x="205" y="160"/>
                      <a:pt x="205" y="104"/>
                    </a:cubicBezTo>
                    <a:cubicBezTo>
                      <a:pt x="205" y="47"/>
                      <a:pt x="159" y="0"/>
                      <a:pt x="103" y="0"/>
                    </a:cubicBezTo>
                    <a:cubicBezTo>
                      <a:pt x="46" y="0"/>
                      <a:pt x="0" y="47"/>
                      <a:pt x="0" y="104"/>
                    </a:cubicBezTo>
                    <a:cubicBezTo>
                      <a:pt x="0" y="160"/>
                      <a:pt x="46" y="207"/>
                      <a:pt x="103" y="20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29500" rIns="90000" bIns="295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3" name="Google Shape;543;p22"/>
              <p:cNvSpPr/>
              <p:nvPr/>
            </p:nvSpPr>
            <p:spPr>
              <a:xfrm>
                <a:off x="5020560" y="1426680"/>
                <a:ext cx="73800" cy="74160"/>
              </a:xfrm>
              <a:custGeom>
                <a:avLst/>
                <a:gdLst/>
                <a:ahLst/>
                <a:cxnLst/>
                <a:rect l="l" t="t" r="r" b="b"/>
                <a:pathLst>
                  <a:path w="205" h="206" extrusionOk="0">
                    <a:moveTo>
                      <a:pt x="103" y="206"/>
                    </a:moveTo>
                    <a:cubicBezTo>
                      <a:pt x="159" y="206"/>
                      <a:pt x="205" y="160"/>
                      <a:pt x="205" y="103"/>
                    </a:cubicBezTo>
                    <a:cubicBezTo>
                      <a:pt x="205" y="46"/>
                      <a:pt x="159" y="0"/>
                      <a:pt x="103" y="0"/>
                    </a:cubicBezTo>
                    <a:cubicBezTo>
                      <a:pt x="46" y="0"/>
                      <a:pt x="0" y="46"/>
                      <a:pt x="0" y="103"/>
                    </a:cubicBezTo>
                    <a:cubicBezTo>
                      <a:pt x="0" y="160"/>
                      <a:pt x="46" y="206"/>
                      <a:pt x="103" y="20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29150" rIns="90000" bIns="291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4" name="Google Shape;544;p22"/>
              <p:cNvSpPr/>
              <p:nvPr/>
            </p:nvSpPr>
            <p:spPr>
              <a:xfrm>
                <a:off x="5705640" y="1699920"/>
                <a:ext cx="74520" cy="74160"/>
              </a:xfrm>
              <a:custGeom>
                <a:avLst/>
                <a:gdLst/>
                <a:ahLst/>
                <a:cxnLst/>
                <a:rect l="l" t="t" r="r" b="b"/>
                <a:pathLst>
                  <a:path w="207" h="206" extrusionOk="0">
                    <a:moveTo>
                      <a:pt x="103" y="206"/>
                    </a:moveTo>
                    <a:cubicBezTo>
                      <a:pt x="160" y="206"/>
                      <a:pt x="207" y="160"/>
                      <a:pt x="207" y="103"/>
                    </a:cubicBezTo>
                    <a:cubicBezTo>
                      <a:pt x="207" y="46"/>
                      <a:pt x="160" y="0"/>
                      <a:pt x="103" y="0"/>
                    </a:cubicBezTo>
                    <a:cubicBezTo>
                      <a:pt x="46" y="0"/>
                      <a:pt x="0" y="46"/>
                      <a:pt x="0" y="103"/>
                    </a:cubicBezTo>
                    <a:cubicBezTo>
                      <a:pt x="0" y="160"/>
                      <a:pt x="46" y="206"/>
                      <a:pt x="103" y="20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29150" rIns="90000" bIns="291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5" name="Google Shape;545;p22"/>
              <p:cNvSpPr/>
              <p:nvPr/>
            </p:nvSpPr>
            <p:spPr>
              <a:xfrm>
                <a:off x="4043520" y="-881280"/>
                <a:ext cx="1779480" cy="2808720"/>
              </a:xfrm>
              <a:custGeom>
                <a:avLst/>
                <a:gdLst/>
                <a:ahLst/>
                <a:cxnLst/>
                <a:rect l="l" t="t" r="r" b="b"/>
                <a:pathLst>
                  <a:path w="4943" h="7802" extrusionOk="0">
                    <a:moveTo>
                      <a:pt x="4720" y="7131"/>
                    </a:moveTo>
                    <a:cubicBezTo>
                      <a:pt x="4799" y="7131"/>
                      <a:pt x="4863" y="7194"/>
                      <a:pt x="4863" y="7273"/>
                    </a:cubicBezTo>
                    <a:cubicBezTo>
                      <a:pt x="4863" y="7351"/>
                      <a:pt x="4799" y="7415"/>
                      <a:pt x="4720" y="7415"/>
                    </a:cubicBezTo>
                    <a:cubicBezTo>
                      <a:pt x="4642" y="7415"/>
                      <a:pt x="4578" y="7351"/>
                      <a:pt x="4578" y="7273"/>
                    </a:cubicBezTo>
                    <a:cubicBezTo>
                      <a:pt x="4578" y="7194"/>
                      <a:pt x="4642" y="7131"/>
                      <a:pt x="4720" y="7131"/>
                    </a:cubicBezTo>
                    <a:moveTo>
                      <a:pt x="4238" y="6253"/>
                    </a:moveTo>
                    <a:cubicBezTo>
                      <a:pt x="4238" y="6332"/>
                      <a:pt x="4174" y="6395"/>
                      <a:pt x="4096" y="6395"/>
                    </a:cubicBezTo>
                    <a:cubicBezTo>
                      <a:pt x="4018" y="6395"/>
                      <a:pt x="3954" y="6332"/>
                      <a:pt x="3954" y="6253"/>
                    </a:cubicBezTo>
                    <a:cubicBezTo>
                      <a:pt x="3954" y="6175"/>
                      <a:pt x="4018" y="6111"/>
                      <a:pt x="4096" y="6111"/>
                    </a:cubicBezTo>
                    <a:cubicBezTo>
                      <a:pt x="4174" y="6111"/>
                      <a:pt x="4238" y="6175"/>
                      <a:pt x="4238" y="6253"/>
                    </a:cubicBezTo>
                    <a:moveTo>
                      <a:pt x="2817" y="3878"/>
                    </a:moveTo>
                    <a:cubicBezTo>
                      <a:pt x="2905" y="3878"/>
                      <a:pt x="2978" y="3951"/>
                      <a:pt x="2978" y="4041"/>
                    </a:cubicBezTo>
                    <a:cubicBezTo>
                      <a:pt x="2978" y="4130"/>
                      <a:pt x="2905" y="4203"/>
                      <a:pt x="2817" y="4203"/>
                    </a:cubicBezTo>
                    <a:cubicBezTo>
                      <a:pt x="2727" y="4203"/>
                      <a:pt x="2655" y="4130"/>
                      <a:pt x="2655" y="4041"/>
                    </a:cubicBezTo>
                    <a:cubicBezTo>
                      <a:pt x="2655" y="3951"/>
                      <a:pt x="2727" y="3878"/>
                      <a:pt x="2817" y="3878"/>
                    </a:cubicBezTo>
                    <a:moveTo>
                      <a:pt x="2817" y="4497"/>
                    </a:moveTo>
                    <a:cubicBezTo>
                      <a:pt x="2905" y="4497"/>
                      <a:pt x="2978" y="4570"/>
                      <a:pt x="2978" y="4659"/>
                    </a:cubicBezTo>
                    <a:cubicBezTo>
                      <a:pt x="2978" y="4749"/>
                      <a:pt x="2905" y="4821"/>
                      <a:pt x="2817" y="4821"/>
                    </a:cubicBezTo>
                    <a:cubicBezTo>
                      <a:pt x="2727" y="4821"/>
                      <a:pt x="2655" y="4749"/>
                      <a:pt x="2655" y="4659"/>
                    </a:cubicBezTo>
                    <a:cubicBezTo>
                      <a:pt x="2655" y="4570"/>
                      <a:pt x="2727" y="4497"/>
                      <a:pt x="2817" y="4497"/>
                    </a:cubicBezTo>
                    <a:moveTo>
                      <a:pt x="2817" y="5115"/>
                    </a:moveTo>
                    <a:cubicBezTo>
                      <a:pt x="2905" y="5115"/>
                      <a:pt x="2978" y="5188"/>
                      <a:pt x="2978" y="5277"/>
                    </a:cubicBezTo>
                    <a:cubicBezTo>
                      <a:pt x="2978" y="5367"/>
                      <a:pt x="2905" y="5440"/>
                      <a:pt x="2817" y="5440"/>
                    </a:cubicBezTo>
                    <a:cubicBezTo>
                      <a:pt x="2727" y="5440"/>
                      <a:pt x="2655" y="5367"/>
                      <a:pt x="2655" y="5277"/>
                    </a:cubicBezTo>
                    <a:cubicBezTo>
                      <a:pt x="2655" y="5188"/>
                      <a:pt x="2727" y="5115"/>
                      <a:pt x="2817" y="5115"/>
                    </a:cubicBezTo>
                    <a:moveTo>
                      <a:pt x="2817" y="5733"/>
                    </a:moveTo>
                    <a:cubicBezTo>
                      <a:pt x="2905" y="5733"/>
                      <a:pt x="2978" y="5806"/>
                      <a:pt x="2978" y="5896"/>
                    </a:cubicBezTo>
                    <a:cubicBezTo>
                      <a:pt x="2978" y="5985"/>
                      <a:pt x="2905" y="6058"/>
                      <a:pt x="2817" y="6058"/>
                    </a:cubicBezTo>
                    <a:cubicBezTo>
                      <a:pt x="2727" y="6058"/>
                      <a:pt x="2655" y="5985"/>
                      <a:pt x="2655" y="5896"/>
                    </a:cubicBezTo>
                    <a:cubicBezTo>
                      <a:pt x="2655" y="5806"/>
                      <a:pt x="2727" y="5733"/>
                      <a:pt x="2817" y="5733"/>
                    </a:cubicBezTo>
                    <a:moveTo>
                      <a:pt x="2817" y="6351"/>
                    </a:moveTo>
                    <a:cubicBezTo>
                      <a:pt x="2905" y="6351"/>
                      <a:pt x="2978" y="6424"/>
                      <a:pt x="2978" y="6514"/>
                    </a:cubicBezTo>
                    <a:cubicBezTo>
                      <a:pt x="2978" y="6603"/>
                      <a:pt x="2905" y="6676"/>
                      <a:pt x="2817" y="6676"/>
                    </a:cubicBezTo>
                    <a:cubicBezTo>
                      <a:pt x="2727" y="6676"/>
                      <a:pt x="2655" y="6603"/>
                      <a:pt x="2655" y="6514"/>
                    </a:cubicBezTo>
                    <a:cubicBezTo>
                      <a:pt x="2655" y="6424"/>
                      <a:pt x="2727" y="6351"/>
                      <a:pt x="2817" y="6351"/>
                    </a:cubicBezTo>
                    <a:moveTo>
                      <a:pt x="3059" y="7790"/>
                    </a:moveTo>
                    <a:cubicBezTo>
                      <a:pt x="3060" y="7791"/>
                      <a:pt x="3061" y="7792"/>
                      <a:pt x="3062" y="7792"/>
                    </a:cubicBezTo>
                    <a:cubicBezTo>
                      <a:pt x="3065" y="7795"/>
                      <a:pt x="3068" y="7797"/>
                      <a:pt x="3072" y="7799"/>
                    </a:cubicBezTo>
                    <a:cubicBezTo>
                      <a:pt x="3077" y="7801"/>
                      <a:pt x="3082" y="7802"/>
                      <a:pt x="3087" y="7802"/>
                    </a:cubicBezTo>
                    <a:lnTo>
                      <a:pt x="4231" y="7802"/>
                    </a:lnTo>
                    <a:cubicBezTo>
                      <a:pt x="4237" y="7802"/>
                      <a:pt x="4242" y="7801"/>
                      <a:pt x="4247" y="7799"/>
                    </a:cubicBezTo>
                    <a:cubicBezTo>
                      <a:pt x="4251" y="7797"/>
                      <a:pt x="4254" y="7795"/>
                      <a:pt x="4257" y="7792"/>
                    </a:cubicBezTo>
                    <a:cubicBezTo>
                      <a:pt x="4258" y="7791"/>
                      <a:pt x="4259" y="7791"/>
                      <a:pt x="4260" y="7790"/>
                    </a:cubicBezTo>
                    <a:lnTo>
                      <a:pt x="4594" y="7456"/>
                    </a:lnTo>
                    <a:cubicBezTo>
                      <a:pt x="4630" y="7481"/>
                      <a:pt x="4673" y="7495"/>
                      <a:pt x="4720" y="7495"/>
                    </a:cubicBezTo>
                    <a:cubicBezTo>
                      <a:pt x="4843" y="7495"/>
                      <a:pt x="4943" y="7396"/>
                      <a:pt x="4943" y="7273"/>
                    </a:cubicBezTo>
                    <a:cubicBezTo>
                      <a:pt x="4943" y="7150"/>
                      <a:pt x="4843" y="7050"/>
                      <a:pt x="4720" y="7050"/>
                    </a:cubicBezTo>
                    <a:cubicBezTo>
                      <a:pt x="4598" y="7050"/>
                      <a:pt x="4498" y="7150"/>
                      <a:pt x="4498" y="7273"/>
                    </a:cubicBezTo>
                    <a:cubicBezTo>
                      <a:pt x="4498" y="7320"/>
                      <a:pt x="4512" y="7363"/>
                      <a:pt x="4537" y="7399"/>
                    </a:cubicBezTo>
                    <a:lnTo>
                      <a:pt x="4215" y="7721"/>
                    </a:lnTo>
                    <a:lnTo>
                      <a:pt x="3104" y="7721"/>
                    </a:lnTo>
                    <a:lnTo>
                      <a:pt x="2557" y="7174"/>
                    </a:lnTo>
                    <a:lnTo>
                      <a:pt x="2557" y="7173"/>
                    </a:lnTo>
                    <a:cubicBezTo>
                      <a:pt x="2554" y="7170"/>
                      <a:pt x="2549" y="7167"/>
                      <a:pt x="2544" y="7165"/>
                    </a:cubicBezTo>
                    <a:cubicBezTo>
                      <a:pt x="2539" y="7163"/>
                      <a:pt x="2534" y="7162"/>
                      <a:pt x="2529" y="7162"/>
                    </a:cubicBezTo>
                    <a:lnTo>
                      <a:pt x="2528" y="7162"/>
                    </a:lnTo>
                    <a:cubicBezTo>
                      <a:pt x="1804" y="7175"/>
                      <a:pt x="806" y="7175"/>
                      <a:pt x="85" y="7163"/>
                    </a:cubicBezTo>
                    <a:lnTo>
                      <a:pt x="84" y="6534"/>
                    </a:lnTo>
                    <a:lnTo>
                      <a:pt x="2615" y="6534"/>
                    </a:lnTo>
                    <a:cubicBezTo>
                      <a:pt x="2625" y="6636"/>
                      <a:pt x="2712" y="6716"/>
                      <a:pt x="2817" y="6716"/>
                    </a:cubicBezTo>
                    <a:cubicBezTo>
                      <a:pt x="2928" y="6716"/>
                      <a:pt x="3019" y="6625"/>
                      <a:pt x="3019" y="6514"/>
                    </a:cubicBezTo>
                    <a:cubicBezTo>
                      <a:pt x="3019" y="6402"/>
                      <a:pt x="2928" y="6311"/>
                      <a:pt x="2817" y="6311"/>
                    </a:cubicBezTo>
                    <a:cubicBezTo>
                      <a:pt x="2712" y="6311"/>
                      <a:pt x="2625" y="6391"/>
                      <a:pt x="2615" y="6494"/>
                    </a:cubicBezTo>
                    <a:lnTo>
                      <a:pt x="84" y="6494"/>
                    </a:lnTo>
                    <a:lnTo>
                      <a:pt x="84" y="5916"/>
                    </a:lnTo>
                    <a:lnTo>
                      <a:pt x="2615" y="5916"/>
                    </a:lnTo>
                    <a:cubicBezTo>
                      <a:pt x="2625" y="6018"/>
                      <a:pt x="2712" y="6098"/>
                      <a:pt x="2817" y="6098"/>
                    </a:cubicBezTo>
                    <a:cubicBezTo>
                      <a:pt x="2928" y="6098"/>
                      <a:pt x="3019" y="6007"/>
                      <a:pt x="3019" y="5896"/>
                    </a:cubicBezTo>
                    <a:cubicBezTo>
                      <a:pt x="3019" y="5784"/>
                      <a:pt x="2928" y="5693"/>
                      <a:pt x="2817" y="5693"/>
                    </a:cubicBezTo>
                    <a:cubicBezTo>
                      <a:pt x="2712" y="5693"/>
                      <a:pt x="2625" y="5773"/>
                      <a:pt x="2615" y="5875"/>
                    </a:cubicBezTo>
                    <a:lnTo>
                      <a:pt x="84" y="5875"/>
                    </a:lnTo>
                    <a:lnTo>
                      <a:pt x="83" y="5297"/>
                    </a:lnTo>
                    <a:lnTo>
                      <a:pt x="2615" y="5297"/>
                    </a:lnTo>
                    <a:cubicBezTo>
                      <a:pt x="2625" y="5400"/>
                      <a:pt x="2712" y="5480"/>
                      <a:pt x="2817" y="5480"/>
                    </a:cubicBezTo>
                    <a:cubicBezTo>
                      <a:pt x="2928" y="5480"/>
                      <a:pt x="3019" y="5389"/>
                      <a:pt x="3019" y="5277"/>
                    </a:cubicBezTo>
                    <a:cubicBezTo>
                      <a:pt x="3019" y="5166"/>
                      <a:pt x="2928" y="5075"/>
                      <a:pt x="2817" y="5075"/>
                    </a:cubicBezTo>
                    <a:cubicBezTo>
                      <a:pt x="2712" y="5075"/>
                      <a:pt x="2625" y="5155"/>
                      <a:pt x="2615" y="5257"/>
                    </a:cubicBezTo>
                    <a:lnTo>
                      <a:pt x="83" y="5257"/>
                    </a:lnTo>
                    <a:lnTo>
                      <a:pt x="83" y="4679"/>
                    </a:lnTo>
                    <a:lnTo>
                      <a:pt x="2615" y="4679"/>
                    </a:lnTo>
                    <a:cubicBezTo>
                      <a:pt x="2625" y="4781"/>
                      <a:pt x="2712" y="4862"/>
                      <a:pt x="2817" y="4862"/>
                    </a:cubicBezTo>
                    <a:cubicBezTo>
                      <a:pt x="2928" y="4862"/>
                      <a:pt x="3019" y="4771"/>
                      <a:pt x="3019" y="4659"/>
                    </a:cubicBezTo>
                    <a:cubicBezTo>
                      <a:pt x="3019" y="4547"/>
                      <a:pt x="2928" y="4456"/>
                      <a:pt x="2817" y="4456"/>
                    </a:cubicBezTo>
                    <a:cubicBezTo>
                      <a:pt x="2712" y="4456"/>
                      <a:pt x="2625" y="4537"/>
                      <a:pt x="2615" y="4639"/>
                    </a:cubicBezTo>
                    <a:lnTo>
                      <a:pt x="83" y="4639"/>
                    </a:lnTo>
                    <a:lnTo>
                      <a:pt x="83" y="4061"/>
                    </a:lnTo>
                    <a:lnTo>
                      <a:pt x="2615" y="4061"/>
                    </a:lnTo>
                    <a:cubicBezTo>
                      <a:pt x="2625" y="4163"/>
                      <a:pt x="2712" y="4243"/>
                      <a:pt x="2817" y="4243"/>
                    </a:cubicBezTo>
                    <a:cubicBezTo>
                      <a:pt x="2928" y="4243"/>
                      <a:pt x="3019" y="4153"/>
                      <a:pt x="3019" y="4041"/>
                    </a:cubicBezTo>
                    <a:cubicBezTo>
                      <a:pt x="3019" y="3929"/>
                      <a:pt x="2928" y="3838"/>
                      <a:pt x="2817" y="3838"/>
                    </a:cubicBezTo>
                    <a:cubicBezTo>
                      <a:pt x="2712" y="3838"/>
                      <a:pt x="2625" y="3918"/>
                      <a:pt x="2615" y="4021"/>
                    </a:cubicBezTo>
                    <a:lnTo>
                      <a:pt x="83" y="4021"/>
                    </a:lnTo>
                    <a:lnTo>
                      <a:pt x="80" y="82"/>
                    </a:lnTo>
                    <a:cubicBezTo>
                      <a:pt x="1246" y="80"/>
                      <a:pt x="3688" y="82"/>
                      <a:pt x="3914" y="82"/>
                    </a:cubicBezTo>
                    <a:lnTo>
                      <a:pt x="4056" y="223"/>
                    </a:lnTo>
                    <a:lnTo>
                      <a:pt x="4056" y="6034"/>
                    </a:lnTo>
                    <a:cubicBezTo>
                      <a:pt x="3952" y="6053"/>
                      <a:pt x="3873" y="6144"/>
                      <a:pt x="3873" y="6253"/>
                    </a:cubicBezTo>
                    <a:cubicBezTo>
                      <a:pt x="3873" y="6376"/>
                      <a:pt x="3973" y="6476"/>
                      <a:pt x="4096" y="6476"/>
                    </a:cubicBezTo>
                    <a:cubicBezTo>
                      <a:pt x="4219" y="6476"/>
                      <a:pt x="4319" y="6376"/>
                      <a:pt x="4319" y="6253"/>
                    </a:cubicBezTo>
                    <a:cubicBezTo>
                      <a:pt x="4319" y="6144"/>
                      <a:pt x="4240" y="6053"/>
                      <a:pt x="4136" y="6034"/>
                    </a:cubicBezTo>
                    <a:lnTo>
                      <a:pt x="4136" y="206"/>
                    </a:lnTo>
                    <a:cubicBezTo>
                      <a:pt x="4136" y="196"/>
                      <a:pt x="4132" y="185"/>
                      <a:pt x="4124" y="178"/>
                    </a:cubicBezTo>
                    <a:lnTo>
                      <a:pt x="3960" y="13"/>
                    </a:lnTo>
                    <a:cubicBezTo>
                      <a:pt x="3952" y="5"/>
                      <a:pt x="3942" y="1"/>
                      <a:pt x="3931" y="1"/>
                    </a:cubicBezTo>
                    <a:cubicBezTo>
                      <a:pt x="3904" y="1"/>
                      <a:pt x="1239" y="0"/>
                      <a:pt x="40" y="1"/>
                    </a:cubicBezTo>
                    <a:cubicBezTo>
                      <a:pt x="18" y="1"/>
                      <a:pt x="0" y="19"/>
                      <a:pt x="0" y="41"/>
                    </a:cubicBezTo>
                    <a:lnTo>
                      <a:pt x="4" y="7202"/>
                    </a:lnTo>
                    <a:cubicBezTo>
                      <a:pt x="4" y="7224"/>
                      <a:pt x="22" y="7242"/>
                      <a:pt x="44" y="7242"/>
                    </a:cubicBezTo>
                    <a:cubicBezTo>
                      <a:pt x="406" y="7249"/>
                      <a:pt x="843" y="7253"/>
                      <a:pt x="1282" y="7253"/>
                    </a:cubicBezTo>
                    <a:cubicBezTo>
                      <a:pt x="1714" y="7253"/>
                      <a:pt x="2147" y="7249"/>
                      <a:pt x="2513" y="7243"/>
                    </a:cubicBezTo>
                    <a:lnTo>
                      <a:pt x="3059" y="779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6" name="Google Shape;546;p22"/>
              <p:cNvSpPr/>
              <p:nvPr/>
            </p:nvSpPr>
            <p:spPr>
              <a:xfrm>
                <a:off x="5205240" y="1608480"/>
                <a:ext cx="74520" cy="74160"/>
              </a:xfrm>
              <a:custGeom>
                <a:avLst/>
                <a:gdLst/>
                <a:ahLst/>
                <a:cxnLst/>
                <a:rect l="l" t="t" r="r" b="b"/>
                <a:pathLst>
                  <a:path w="207" h="206" extrusionOk="0">
                    <a:moveTo>
                      <a:pt x="0" y="103"/>
                    </a:moveTo>
                    <a:cubicBezTo>
                      <a:pt x="0" y="160"/>
                      <a:pt x="47" y="206"/>
                      <a:pt x="104" y="206"/>
                    </a:cubicBezTo>
                    <a:cubicBezTo>
                      <a:pt x="160" y="206"/>
                      <a:pt x="207" y="160"/>
                      <a:pt x="207" y="103"/>
                    </a:cubicBezTo>
                    <a:cubicBezTo>
                      <a:pt x="207" y="46"/>
                      <a:pt x="160" y="0"/>
                      <a:pt x="104" y="0"/>
                    </a:cubicBezTo>
                    <a:cubicBezTo>
                      <a:pt x="47" y="0"/>
                      <a:pt x="0" y="46"/>
                      <a:pt x="0" y="10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29150" rIns="90000" bIns="291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7" name="Google Shape;547;p22"/>
              <p:cNvSpPr/>
              <p:nvPr/>
            </p:nvSpPr>
            <p:spPr>
              <a:xfrm>
                <a:off x="4175640" y="-743040"/>
                <a:ext cx="1284840" cy="2468880"/>
              </a:xfrm>
              <a:custGeom>
                <a:avLst/>
                <a:gdLst/>
                <a:ahLst/>
                <a:cxnLst/>
                <a:rect l="l" t="t" r="r" b="b"/>
                <a:pathLst>
                  <a:path w="3569" h="6858" extrusionOk="0">
                    <a:moveTo>
                      <a:pt x="3488" y="6252"/>
                    </a:moveTo>
                    <a:cubicBezTo>
                      <a:pt x="3488" y="6330"/>
                      <a:pt x="3425" y="6394"/>
                      <a:pt x="3346" y="6394"/>
                    </a:cubicBezTo>
                    <a:cubicBezTo>
                      <a:pt x="3268" y="6394"/>
                      <a:pt x="3204" y="6330"/>
                      <a:pt x="3204" y="6252"/>
                    </a:cubicBezTo>
                    <a:cubicBezTo>
                      <a:pt x="3204" y="6174"/>
                      <a:pt x="3268" y="6110"/>
                      <a:pt x="3346" y="6110"/>
                    </a:cubicBezTo>
                    <a:cubicBezTo>
                      <a:pt x="3425" y="6110"/>
                      <a:pt x="3488" y="6174"/>
                      <a:pt x="3488" y="6252"/>
                    </a:cubicBezTo>
                    <a:moveTo>
                      <a:pt x="3106" y="6635"/>
                    </a:moveTo>
                    <a:cubicBezTo>
                      <a:pt x="3106" y="6713"/>
                      <a:pt x="3042" y="6777"/>
                      <a:pt x="2963" y="6777"/>
                    </a:cubicBezTo>
                    <a:cubicBezTo>
                      <a:pt x="2885" y="6777"/>
                      <a:pt x="2821" y="6713"/>
                      <a:pt x="2821" y="6635"/>
                    </a:cubicBezTo>
                    <a:cubicBezTo>
                      <a:pt x="2821" y="6556"/>
                      <a:pt x="2885" y="6493"/>
                      <a:pt x="2963" y="6493"/>
                    </a:cubicBezTo>
                    <a:cubicBezTo>
                      <a:pt x="3042" y="6493"/>
                      <a:pt x="3106" y="6556"/>
                      <a:pt x="3106" y="6635"/>
                    </a:cubicBezTo>
                    <a:moveTo>
                      <a:pt x="3123" y="6252"/>
                    </a:moveTo>
                    <a:cubicBezTo>
                      <a:pt x="3123" y="6375"/>
                      <a:pt x="3223" y="6475"/>
                      <a:pt x="3346" y="6475"/>
                    </a:cubicBezTo>
                    <a:cubicBezTo>
                      <a:pt x="3469" y="6475"/>
                      <a:pt x="3569" y="6375"/>
                      <a:pt x="3569" y="6252"/>
                    </a:cubicBezTo>
                    <a:cubicBezTo>
                      <a:pt x="3569" y="6143"/>
                      <a:pt x="3490" y="6052"/>
                      <a:pt x="3387" y="6033"/>
                    </a:cubicBezTo>
                    <a:lnTo>
                      <a:pt x="3387" y="205"/>
                    </a:lnTo>
                    <a:cubicBezTo>
                      <a:pt x="3387" y="194"/>
                      <a:pt x="3382" y="184"/>
                      <a:pt x="3375" y="177"/>
                    </a:cubicBezTo>
                    <a:lnTo>
                      <a:pt x="3210" y="12"/>
                    </a:lnTo>
                    <a:cubicBezTo>
                      <a:pt x="3202" y="4"/>
                      <a:pt x="3192" y="0"/>
                      <a:pt x="3181" y="0"/>
                    </a:cubicBezTo>
                    <a:lnTo>
                      <a:pt x="3181" y="0"/>
                    </a:lnTo>
                    <a:lnTo>
                      <a:pt x="128" y="0"/>
                    </a:lnTo>
                    <a:cubicBezTo>
                      <a:pt x="57" y="0"/>
                      <a:pt x="0" y="57"/>
                      <a:pt x="0" y="128"/>
                    </a:cubicBezTo>
                    <a:lnTo>
                      <a:pt x="0" y="335"/>
                    </a:lnTo>
                    <a:cubicBezTo>
                      <a:pt x="0" y="406"/>
                      <a:pt x="57" y="463"/>
                      <a:pt x="128" y="463"/>
                    </a:cubicBezTo>
                    <a:lnTo>
                      <a:pt x="2782" y="463"/>
                    </a:lnTo>
                    <a:lnTo>
                      <a:pt x="2923" y="604"/>
                    </a:lnTo>
                    <a:lnTo>
                      <a:pt x="2923" y="6416"/>
                    </a:lnTo>
                    <a:cubicBezTo>
                      <a:pt x="2820" y="6435"/>
                      <a:pt x="2741" y="6526"/>
                      <a:pt x="2741" y="6635"/>
                    </a:cubicBezTo>
                    <a:cubicBezTo>
                      <a:pt x="2741" y="6758"/>
                      <a:pt x="2841" y="6858"/>
                      <a:pt x="2963" y="6858"/>
                    </a:cubicBezTo>
                    <a:cubicBezTo>
                      <a:pt x="3086" y="6858"/>
                      <a:pt x="3186" y="6758"/>
                      <a:pt x="3186" y="6635"/>
                    </a:cubicBezTo>
                    <a:cubicBezTo>
                      <a:pt x="3186" y="6526"/>
                      <a:pt x="3107" y="6435"/>
                      <a:pt x="3004" y="6416"/>
                    </a:cubicBezTo>
                    <a:lnTo>
                      <a:pt x="3004" y="588"/>
                    </a:lnTo>
                    <a:cubicBezTo>
                      <a:pt x="3004" y="577"/>
                      <a:pt x="3000" y="567"/>
                      <a:pt x="2992" y="559"/>
                    </a:cubicBezTo>
                    <a:lnTo>
                      <a:pt x="2827" y="394"/>
                    </a:lnTo>
                    <a:cubicBezTo>
                      <a:pt x="2819" y="387"/>
                      <a:pt x="2809" y="383"/>
                      <a:pt x="2799" y="383"/>
                    </a:cubicBezTo>
                    <a:lnTo>
                      <a:pt x="2799" y="383"/>
                    </a:lnTo>
                    <a:lnTo>
                      <a:pt x="128" y="383"/>
                    </a:lnTo>
                    <a:cubicBezTo>
                      <a:pt x="102" y="383"/>
                      <a:pt x="80" y="361"/>
                      <a:pt x="80" y="335"/>
                    </a:cubicBezTo>
                    <a:lnTo>
                      <a:pt x="80" y="128"/>
                    </a:lnTo>
                    <a:cubicBezTo>
                      <a:pt x="80" y="102"/>
                      <a:pt x="102" y="81"/>
                      <a:pt x="128" y="81"/>
                    </a:cubicBezTo>
                    <a:lnTo>
                      <a:pt x="3165" y="81"/>
                    </a:lnTo>
                    <a:lnTo>
                      <a:pt x="3306" y="222"/>
                    </a:lnTo>
                    <a:lnTo>
                      <a:pt x="3306" y="6033"/>
                    </a:lnTo>
                    <a:cubicBezTo>
                      <a:pt x="3202" y="6052"/>
                      <a:pt x="3123" y="6143"/>
                      <a:pt x="3123" y="625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8" name="Google Shape;548;p22"/>
              <p:cNvSpPr/>
              <p:nvPr/>
            </p:nvSpPr>
            <p:spPr>
              <a:xfrm>
                <a:off x="5343120" y="1470600"/>
                <a:ext cx="74160" cy="74160"/>
              </a:xfrm>
              <a:custGeom>
                <a:avLst/>
                <a:gdLst/>
                <a:ahLst/>
                <a:cxnLst/>
                <a:rect l="l" t="t" r="r" b="b"/>
                <a:pathLst>
                  <a:path w="206" h="206" extrusionOk="0">
                    <a:moveTo>
                      <a:pt x="0" y="103"/>
                    </a:moveTo>
                    <a:cubicBezTo>
                      <a:pt x="0" y="160"/>
                      <a:pt x="46" y="206"/>
                      <a:pt x="103" y="206"/>
                    </a:cubicBezTo>
                    <a:cubicBezTo>
                      <a:pt x="160" y="206"/>
                      <a:pt x="206" y="160"/>
                      <a:pt x="206" y="103"/>
                    </a:cubicBezTo>
                    <a:cubicBezTo>
                      <a:pt x="206" y="46"/>
                      <a:pt x="160" y="0"/>
                      <a:pt x="103" y="0"/>
                    </a:cubicBezTo>
                    <a:cubicBezTo>
                      <a:pt x="46" y="0"/>
                      <a:pt x="0" y="46"/>
                      <a:pt x="0" y="10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29150" rIns="90000" bIns="291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9" name="Google Shape;549;p22"/>
              <p:cNvSpPr/>
              <p:nvPr/>
            </p:nvSpPr>
            <p:spPr>
              <a:xfrm>
                <a:off x="5481000" y="1332720"/>
                <a:ext cx="74160" cy="74160"/>
              </a:xfrm>
              <a:custGeom>
                <a:avLst/>
                <a:gdLst/>
                <a:ahLst/>
                <a:cxnLst/>
                <a:rect l="l" t="t" r="r" b="b"/>
                <a:pathLst>
                  <a:path w="206" h="206" extrusionOk="0">
                    <a:moveTo>
                      <a:pt x="0" y="103"/>
                    </a:moveTo>
                    <a:cubicBezTo>
                      <a:pt x="0" y="160"/>
                      <a:pt x="46" y="206"/>
                      <a:pt x="103" y="206"/>
                    </a:cubicBezTo>
                    <a:cubicBezTo>
                      <a:pt x="160" y="206"/>
                      <a:pt x="206" y="160"/>
                      <a:pt x="206" y="103"/>
                    </a:cubicBezTo>
                    <a:cubicBezTo>
                      <a:pt x="206" y="46"/>
                      <a:pt x="160" y="0"/>
                      <a:pt x="103" y="0"/>
                    </a:cubicBezTo>
                    <a:cubicBezTo>
                      <a:pt x="46" y="0"/>
                      <a:pt x="0" y="46"/>
                      <a:pt x="0" y="10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29150" rIns="90000" bIns="291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0" name="Google Shape;550;p22"/>
              <p:cNvSpPr/>
              <p:nvPr/>
            </p:nvSpPr>
            <p:spPr>
              <a:xfrm>
                <a:off x="4446360" y="-200160"/>
                <a:ext cx="400320" cy="298080"/>
              </a:xfrm>
              <a:custGeom>
                <a:avLst/>
                <a:gdLst/>
                <a:ahLst/>
                <a:cxnLst/>
                <a:rect l="l" t="t" r="r" b="b"/>
                <a:pathLst>
                  <a:path w="1112" h="828" extrusionOk="0">
                    <a:moveTo>
                      <a:pt x="1072" y="719"/>
                    </a:moveTo>
                    <a:cubicBezTo>
                      <a:pt x="1072" y="757"/>
                      <a:pt x="1040" y="788"/>
                      <a:pt x="1002" y="788"/>
                    </a:cubicBezTo>
                    <a:lnTo>
                      <a:pt x="110" y="788"/>
                    </a:lnTo>
                    <a:cubicBezTo>
                      <a:pt x="71" y="788"/>
                      <a:pt x="40" y="757"/>
                      <a:pt x="40" y="719"/>
                    </a:cubicBezTo>
                    <a:lnTo>
                      <a:pt x="40" y="110"/>
                    </a:lnTo>
                    <a:cubicBezTo>
                      <a:pt x="40" y="72"/>
                      <a:pt x="71" y="40"/>
                      <a:pt x="110" y="40"/>
                    </a:cubicBezTo>
                    <a:lnTo>
                      <a:pt x="1002" y="40"/>
                    </a:lnTo>
                    <a:cubicBezTo>
                      <a:pt x="1040" y="40"/>
                      <a:pt x="1072" y="72"/>
                      <a:pt x="1072" y="110"/>
                    </a:cubicBezTo>
                    <a:lnTo>
                      <a:pt x="1072" y="719"/>
                    </a:lnTo>
                    <a:moveTo>
                      <a:pt x="1002" y="0"/>
                    </a:moveTo>
                    <a:lnTo>
                      <a:pt x="110" y="0"/>
                    </a:lnTo>
                    <a:cubicBezTo>
                      <a:pt x="49" y="0"/>
                      <a:pt x="0" y="49"/>
                      <a:pt x="0" y="110"/>
                    </a:cubicBezTo>
                    <a:lnTo>
                      <a:pt x="0" y="719"/>
                    </a:lnTo>
                    <a:cubicBezTo>
                      <a:pt x="0" y="779"/>
                      <a:pt x="49" y="828"/>
                      <a:pt x="110" y="828"/>
                    </a:cubicBezTo>
                    <a:lnTo>
                      <a:pt x="1002" y="828"/>
                    </a:lnTo>
                    <a:cubicBezTo>
                      <a:pt x="1063" y="828"/>
                      <a:pt x="1112" y="779"/>
                      <a:pt x="1112" y="719"/>
                    </a:cubicBezTo>
                    <a:lnTo>
                      <a:pt x="1112" y="110"/>
                    </a:lnTo>
                    <a:cubicBezTo>
                      <a:pt x="1112" y="49"/>
                      <a:pt x="1063" y="0"/>
                      <a:pt x="100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1" name="Google Shape;551;p22"/>
              <p:cNvSpPr/>
              <p:nvPr/>
            </p:nvSpPr>
            <p:spPr>
              <a:xfrm>
                <a:off x="4268160" y="-378000"/>
                <a:ext cx="756360" cy="653760"/>
              </a:xfrm>
              <a:custGeom>
                <a:avLst/>
                <a:gdLst/>
                <a:ahLst/>
                <a:cxnLst/>
                <a:rect l="l" t="t" r="r" b="b"/>
                <a:pathLst>
                  <a:path w="2101" h="1816" extrusionOk="0">
                    <a:moveTo>
                      <a:pt x="1788" y="800"/>
                    </a:moveTo>
                    <a:lnTo>
                      <a:pt x="1788" y="1017"/>
                    </a:lnTo>
                    <a:lnTo>
                      <a:pt x="1788" y="1081"/>
                    </a:lnTo>
                    <a:lnTo>
                      <a:pt x="1788" y="1296"/>
                    </a:lnTo>
                    <a:lnTo>
                      <a:pt x="1788" y="1374"/>
                    </a:lnTo>
                    <a:cubicBezTo>
                      <a:pt x="1788" y="1445"/>
                      <a:pt x="1730" y="1503"/>
                      <a:pt x="1659" y="1503"/>
                    </a:cubicBezTo>
                    <a:lnTo>
                      <a:pt x="1580" y="1503"/>
                    </a:lnTo>
                    <a:lnTo>
                      <a:pt x="1364" y="1503"/>
                    </a:lnTo>
                    <a:lnTo>
                      <a:pt x="1299" y="1503"/>
                    </a:lnTo>
                    <a:lnTo>
                      <a:pt x="1083" y="1503"/>
                    </a:lnTo>
                    <a:lnTo>
                      <a:pt x="1019" y="1503"/>
                    </a:lnTo>
                    <a:lnTo>
                      <a:pt x="802" y="1503"/>
                    </a:lnTo>
                    <a:lnTo>
                      <a:pt x="738" y="1503"/>
                    </a:lnTo>
                    <a:lnTo>
                      <a:pt x="521" y="1503"/>
                    </a:lnTo>
                    <a:lnTo>
                      <a:pt x="443" y="1503"/>
                    </a:lnTo>
                    <a:cubicBezTo>
                      <a:pt x="371" y="1503"/>
                      <a:pt x="313" y="1445"/>
                      <a:pt x="313" y="1374"/>
                    </a:cubicBezTo>
                    <a:lnTo>
                      <a:pt x="313" y="1296"/>
                    </a:lnTo>
                    <a:lnTo>
                      <a:pt x="313" y="1081"/>
                    </a:lnTo>
                    <a:lnTo>
                      <a:pt x="313" y="1017"/>
                    </a:lnTo>
                    <a:lnTo>
                      <a:pt x="313" y="800"/>
                    </a:lnTo>
                    <a:lnTo>
                      <a:pt x="313" y="736"/>
                    </a:lnTo>
                    <a:lnTo>
                      <a:pt x="313" y="519"/>
                    </a:lnTo>
                    <a:lnTo>
                      <a:pt x="313" y="442"/>
                    </a:lnTo>
                    <a:cubicBezTo>
                      <a:pt x="313" y="371"/>
                      <a:pt x="371" y="312"/>
                      <a:pt x="443" y="312"/>
                    </a:cubicBezTo>
                    <a:lnTo>
                      <a:pt x="521" y="312"/>
                    </a:lnTo>
                    <a:lnTo>
                      <a:pt x="738" y="312"/>
                    </a:lnTo>
                    <a:lnTo>
                      <a:pt x="802" y="312"/>
                    </a:lnTo>
                    <a:lnTo>
                      <a:pt x="1019" y="312"/>
                    </a:lnTo>
                    <a:lnTo>
                      <a:pt x="1083" y="312"/>
                    </a:lnTo>
                    <a:lnTo>
                      <a:pt x="1299" y="312"/>
                    </a:lnTo>
                    <a:lnTo>
                      <a:pt x="1364" y="312"/>
                    </a:lnTo>
                    <a:lnTo>
                      <a:pt x="1580" y="312"/>
                    </a:lnTo>
                    <a:lnTo>
                      <a:pt x="1659" y="312"/>
                    </a:lnTo>
                    <a:cubicBezTo>
                      <a:pt x="1730" y="312"/>
                      <a:pt x="1788" y="371"/>
                      <a:pt x="1788" y="442"/>
                    </a:cubicBezTo>
                    <a:lnTo>
                      <a:pt x="1788" y="519"/>
                    </a:lnTo>
                    <a:lnTo>
                      <a:pt x="1788" y="736"/>
                    </a:lnTo>
                    <a:lnTo>
                      <a:pt x="1788" y="800"/>
                    </a:lnTo>
                    <a:moveTo>
                      <a:pt x="1993" y="881"/>
                    </a:moveTo>
                    <a:cubicBezTo>
                      <a:pt x="2008" y="881"/>
                      <a:pt x="2021" y="893"/>
                      <a:pt x="2021" y="908"/>
                    </a:cubicBezTo>
                    <a:cubicBezTo>
                      <a:pt x="2021" y="924"/>
                      <a:pt x="2008" y="936"/>
                      <a:pt x="1993" y="936"/>
                    </a:cubicBezTo>
                    <a:lnTo>
                      <a:pt x="1869" y="936"/>
                    </a:lnTo>
                    <a:lnTo>
                      <a:pt x="1869" y="881"/>
                    </a:lnTo>
                    <a:lnTo>
                      <a:pt x="1993" y="881"/>
                    </a:lnTo>
                    <a:moveTo>
                      <a:pt x="1993" y="1162"/>
                    </a:moveTo>
                    <a:cubicBezTo>
                      <a:pt x="2008" y="1162"/>
                      <a:pt x="2021" y="1174"/>
                      <a:pt x="2021" y="1189"/>
                    </a:cubicBezTo>
                    <a:cubicBezTo>
                      <a:pt x="2021" y="1204"/>
                      <a:pt x="2008" y="1217"/>
                      <a:pt x="1993" y="1217"/>
                    </a:cubicBezTo>
                    <a:lnTo>
                      <a:pt x="1869" y="1217"/>
                    </a:lnTo>
                    <a:lnTo>
                      <a:pt x="1869" y="1162"/>
                    </a:lnTo>
                    <a:lnTo>
                      <a:pt x="1993" y="1162"/>
                    </a:lnTo>
                    <a:moveTo>
                      <a:pt x="1500" y="1708"/>
                    </a:moveTo>
                    <a:cubicBezTo>
                      <a:pt x="1500" y="1723"/>
                      <a:pt x="1487" y="1736"/>
                      <a:pt x="1472" y="1736"/>
                    </a:cubicBezTo>
                    <a:cubicBezTo>
                      <a:pt x="1457" y="1736"/>
                      <a:pt x="1445" y="1723"/>
                      <a:pt x="1445" y="1708"/>
                    </a:cubicBezTo>
                    <a:lnTo>
                      <a:pt x="1445" y="1584"/>
                    </a:lnTo>
                    <a:lnTo>
                      <a:pt x="1500" y="1584"/>
                    </a:lnTo>
                    <a:lnTo>
                      <a:pt x="1500" y="1708"/>
                    </a:lnTo>
                    <a:moveTo>
                      <a:pt x="1219" y="1708"/>
                    </a:moveTo>
                    <a:cubicBezTo>
                      <a:pt x="1219" y="1723"/>
                      <a:pt x="1206" y="1736"/>
                      <a:pt x="1191" y="1736"/>
                    </a:cubicBezTo>
                    <a:cubicBezTo>
                      <a:pt x="1176" y="1736"/>
                      <a:pt x="1164" y="1723"/>
                      <a:pt x="1164" y="1708"/>
                    </a:cubicBezTo>
                    <a:lnTo>
                      <a:pt x="1164" y="1584"/>
                    </a:lnTo>
                    <a:lnTo>
                      <a:pt x="1219" y="1584"/>
                    </a:lnTo>
                    <a:lnTo>
                      <a:pt x="1219" y="1708"/>
                    </a:lnTo>
                    <a:moveTo>
                      <a:pt x="938" y="1708"/>
                    </a:moveTo>
                    <a:cubicBezTo>
                      <a:pt x="938" y="1723"/>
                      <a:pt x="926" y="1736"/>
                      <a:pt x="910" y="1736"/>
                    </a:cubicBezTo>
                    <a:cubicBezTo>
                      <a:pt x="895" y="1736"/>
                      <a:pt x="883" y="1723"/>
                      <a:pt x="883" y="1708"/>
                    </a:cubicBezTo>
                    <a:lnTo>
                      <a:pt x="883" y="1584"/>
                    </a:lnTo>
                    <a:lnTo>
                      <a:pt x="938" y="1584"/>
                    </a:lnTo>
                    <a:lnTo>
                      <a:pt x="938" y="1708"/>
                    </a:lnTo>
                    <a:moveTo>
                      <a:pt x="657" y="1708"/>
                    </a:moveTo>
                    <a:cubicBezTo>
                      <a:pt x="657" y="1723"/>
                      <a:pt x="645" y="1736"/>
                      <a:pt x="629" y="1736"/>
                    </a:cubicBezTo>
                    <a:cubicBezTo>
                      <a:pt x="614" y="1736"/>
                      <a:pt x="602" y="1723"/>
                      <a:pt x="602" y="1708"/>
                    </a:cubicBezTo>
                    <a:lnTo>
                      <a:pt x="602" y="1584"/>
                    </a:lnTo>
                    <a:lnTo>
                      <a:pt x="657" y="1584"/>
                    </a:lnTo>
                    <a:lnTo>
                      <a:pt x="657" y="1708"/>
                    </a:lnTo>
                    <a:moveTo>
                      <a:pt x="109" y="1217"/>
                    </a:moveTo>
                    <a:cubicBezTo>
                      <a:pt x="93" y="1217"/>
                      <a:pt x="81" y="1204"/>
                      <a:pt x="81" y="1189"/>
                    </a:cubicBezTo>
                    <a:cubicBezTo>
                      <a:pt x="81" y="1174"/>
                      <a:pt x="93" y="1162"/>
                      <a:pt x="109" y="1162"/>
                    </a:cubicBezTo>
                    <a:lnTo>
                      <a:pt x="233" y="1162"/>
                    </a:lnTo>
                    <a:lnTo>
                      <a:pt x="233" y="1217"/>
                    </a:lnTo>
                    <a:lnTo>
                      <a:pt x="109" y="1217"/>
                    </a:lnTo>
                    <a:moveTo>
                      <a:pt x="109" y="936"/>
                    </a:moveTo>
                    <a:cubicBezTo>
                      <a:pt x="93" y="936"/>
                      <a:pt x="81" y="924"/>
                      <a:pt x="81" y="908"/>
                    </a:cubicBezTo>
                    <a:cubicBezTo>
                      <a:pt x="81" y="893"/>
                      <a:pt x="93" y="881"/>
                      <a:pt x="109" y="881"/>
                    </a:cubicBezTo>
                    <a:lnTo>
                      <a:pt x="233" y="881"/>
                    </a:lnTo>
                    <a:lnTo>
                      <a:pt x="233" y="936"/>
                    </a:lnTo>
                    <a:lnTo>
                      <a:pt x="109" y="936"/>
                    </a:lnTo>
                    <a:moveTo>
                      <a:pt x="109" y="655"/>
                    </a:moveTo>
                    <a:cubicBezTo>
                      <a:pt x="93" y="655"/>
                      <a:pt x="81" y="643"/>
                      <a:pt x="81" y="627"/>
                    </a:cubicBezTo>
                    <a:cubicBezTo>
                      <a:pt x="81" y="612"/>
                      <a:pt x="93" y="600"/>
                      <a:pt x="109" y="600"/>
                    </a:cubicBezTo>
                    <a:lnTo>
                      <a:pt x="233" y="600"/>
                    </a:lnTo>
                    <a:lnTo>
                      <a:pt x="233" y="655"/>
                    </a:lnTo>
                    <a:lnTo>
                      <a:pt x="109" y="655"/>
                    </a:lnTo>
                    <a:moveTo>
                      <a:pt x="602" y="108"/>
                    </a:moveTo>
                    <a:cubicBezTo>
                      <a:pt x="602" y="93"/>
                      <a:pt x="614" y="80"/>
                      <a:pt x="629" y="80"/>
                    </a:cubicBezTo>
                    <a:cubicBezTo>
                      <a:pt x="645" y="80"/>
                      <a:pt x="657" y="93"/>
                      <a:pt x="657" y="108"/>
                    </a:cubicBezTo>
                    <a:lnTo>
                      <a:pt x="657" y="232"/>
                    </a:lnTo>
                    <a:lnTo>
                      <a:pt x="602" y="232"/>
                    </a:lnTo>
                    <a:lnTo>
                      <a:pt x="602" y="108"/>
                    </a:lnTo>
                    <a:moveTo>
                      <a:pt x="883" y="108"/>
                    </a:moveTo>
                    <a:cubicBezTo>
                      <a:pt x="883" y="93"/>
                      <a:pt x="895" y="80"/>
                      <a:pt x="910" y="80"/>
                    </a:cubicBezTo>
                    <a:cubicBezTo>
                      <a:pt x="926" y="80"/>
                      <a:pt x="938" y="93"/>
                      <a:pt x="938" y="108"/>
                    </a:cubicBezTo>
                    <a:lnTo>
                      <a:pt x="938" y="232"/>
                    </a:lnTo>
                    <a:lnTo>
                      <a:pt x="883" y="232"/>
                    </a:lnTo>
                    <a:lnTo>
                      <a:pt x="883" y="108"/>
                    </a:lnTo>
                    <a:moveTo>
                      <a:pt x="1164" y="108"/>
                    </a:moveTo>
                    <a:cubicBezTo>
                      <a:pt x="1164" y="93"/>
                      <a:pt x="1176" y="80"/>
                      <a:pt x="1191" y="80"/>
                    </a:cubicBezTo>
                    <a:cubicBezTo>
                      <a:pt x="1206" y="80"/>
                      <a:pt x="1219" y="93"/>
                      <a:pt x="1219" y="108"/>
                    </a:cubicBezTo>
                    <a:lnTo>
                      <a:pt x="1219" y="232"/>
                    </a:lnTo>
                    <a:lnTo>
                      <a:pt x="1164" y="232"/>
                    </a:lnTo>
                    <a:lnTo>
                      <a:pt x="1164" y="108"/>
                    </a:lnTo>
                    <a:moveTo>
                      <a:pt x="1445" y="108"/>
                    </a:moveTo>
                    <a:cubicBezTo>
                      <a:pt x="1445" y="93"/>
                      <a:pt x="1457" y="80"/>
                      <a:pt x="1472" y="80"/>
                    </a:cubicBezTo>
                    <a:cubicBezTo>
                      <a:pt x="1487" y="80"/>
                      <a:pt x="1500" y="93"/>
                      <a:pt x="1500" y="108"/>
                    </a:cubicBezTo>
                    <a:lnTo>
                      <a:pt x="1500" y="232"/>
                    </a:lnTo>
                    <a:lnTo>
                      <a:pt x="1445" y="232"/>
                    </a:lnTo>
                    <a:lnTo>
                      <a:pt x="1445" y="108"/>
                    </a:lnTo>
                    <a:moveTo>
                      <a:pt x="1993" y="600"/>
                    </a:moveTo>
                    <a:cubicBezTo>
                      <a:pt x="2008" y="600"/>
                      <a:pt x="2021" y="612"/>
                      <a:pt x="2021" y="627"/>
                    </a:cubicBezTo>
                    <a:cubicBezTo>
                      <a:pt x="2021" y="643"/>
                      <a:pt x="2008" y="655"/>
                      <a:pt x="1993" y="655"/>
                    </a:cubicBezTo>
                    <a:lnTo>
                      <a:pt x="1869" y="655"/>
                    </a:lnTo>
                    <a:lnTo>
                      <a:pt x="1869" y="600"/>
                    </a:lnTo>
                    <a:lnTo>
                      <a:pt x="1993" y="600"/>
                    </a:lnTo>
                    <a:moveTo>
                      <a:pt x="1993" y="736"/>
                    </a:moveTo>
                    <a:cubicBezTo>
                      <a:pt x="2053" y="736"/>
                      <a:pt x="2101" y="687"/>
                      <a:pt x="2101" y="627"/>
                    </a:cubicBezTo>
                    <a:cubicBezTo>
                      <a:pt x="2101" y="568"/>
                      <a:pt x="2053" y="519"/>
                      <a:pt x="1993" y="519"/>
                    </a:cubicBezTo>
                    <a:lnTo>
                      <a:pt x="1869" y="519"/>
                    </a:lnTo>
                    <a:lnTo>
                      <a:pt x="1869" y="442"/>
                    </a:lnTo>
                    <a:cubicBezTo>
                      <a:pt x="1869" y="326"/>
                      <a:pt x="1775" y="232"/>
                      <a:pt x="1659" y="232"/>
                    </a:cubicBezTo>
                    <a:lnTo>
                      <a:pt x="1580" y="232"/>
                    </a:lnTo>
                    <a:lnTo>
                      <a:pt x="1580" y="108"/>
                    </a:lnTo>
                    <a:cubicBezTo>
                      <a:pt x="1580" y="48"/>
                      <a:pt x="1532" y="0"/>
                      <a:pt x="1472" y="0"/>
                    </a:cubicBezTo>
                    <a:cubicBezTo>
                      <a:pt x="1413" y="0"/>
                      <a:pt x="1364" y="48"/>
                      <a:pt x="1364" y="108"/>
                    </a:cubicBezTo>
                    <a:lnTo>
                      <a:pt x="1364" y="232"/>
                    </a:lnTo>
                    <a:lnTo>
                      <a:pt x="1299" y="232"/>
                    </a:lnTo>
                    <a:lnTo>
                      <a:pt x="1299" y="108"/>
                    </a:lnTo>
                    <a:cubicBezTo>
                      <a:pt x="1299" y="48"/>
                      <a:pt x="1251" y="0"/>
                      <a:pt x="1191" y="0"/>
                    </a:cubicBezTo>
                    <a:cubicBezTo>
                      <a:pt x="1132" y="0"/>
                      <a:pt x="1083" y="48"/>
                      <a:pt x="1083" y="108"/>
                    </a:cubicBezTo>
                    <a:lnTo>
                      <a:pt x="1083" y="232"/>
                    </a:lnTo>
                    <a:lnTo>
                      <a:pt x="1019" y="232"/>
                    </a:lnTo>
                    <a:lnTo>
                      <a:pt x="1019" y="108"/>
                    </a:lnTo>
                    <a:cubicBezTo>
                      <a:pt x="1019" y="48"/>
                      <a:pt x="970" y="0"/>
                      <a:pt x="910" y="0"/>
                    </a:cubicBezTo>
                    <a:cubicBezTo>
                      <a:pt x="851" y="0"/>
                      <a:pt x="802" y="48"/>
                      <a:pt x="802" y="108"/>
                    </a:cubicBezTo>
                    <a:lnTo>
                      <a:pt x="802" y="232"/>
                    </a:lnTo>
                    <a:lnTo>
                      <a:pt x="738" y="232"/>
                    </a:lnTo>
                    <a:lnTo>
                      <a:pt x="738" y="108"/>
                    </a:lnTo>
                    <a:cubicBezTo>
                      <a:pt x="738" y="48"/>
                      <a:pt x="689" y="0"/>
                      <a:pt x="629" y="0"/>
                    </a:cubicBezTo>
                    <a:cubicBezTo>
                      <a:pt x="570" y="0"/>
                      <a:pt x="521" y="48"/>
                      <a:pt x="521" y="108"/>
                    </a:cubicBezTo>
                    <a:lnTo>
                      <a:pt x="521" y="232"/>
                    </a:lnTo>
                    <a:lnTo>
                      <a:pt x="443" y="232"/>
                    </a:lnTo>
                    <a:cubicBezTo>
                      <a:pt x="327" y="232"/>
                      <a:pt x="233" y="326"/>
                      <a:pt x="233" y="442"/>
                    </a:cubicBezTo>
                    <a:lnTo>
                      <a:pt x="233" y="519"/>
                    </a:lnTo>
                    <a:lnTo>
                      <a:pt x="109" y="519"/>
                    </a:lnTo>
                    <a:cubicBezTo>
                      <a:pt x="49" y="519"/>
                      <a:pt x="0" y="568"/>
                      <a:pt x="0" y="627"/>
                    </a:cubicBezTo>
                    <a:cubicBezTo>
                      <a:pt x="0" y="687"/>
                      <a:pt x="49" y="736"/>
                      <a:pt x="109" y="736"/>
                    </a:cubicBezTo>
                    <a:lnTo>
                      <a:pt x="233" y="736"/>
                    </a:lnTo>
                    <a:lnTo>
                      <a:pt x="233" y="800"/>
                    </a:lnTo>
                    <a:lnTo>
                      <a:pt x="109" y="800"/>
                    </a:lnTo>
                    <a:cubicBezTo>
                      <a:pt x="49" y="800"/>
                      <a:pt x="0" y="849"/>
                      <a:pt x="0" y="908"/>
                    </a:cubicBezTo>
                    <a:cubicBezTo>
                      <a:pt x="0" y="968"/>
                      <a:pt x="49" y="1017"/>
                      <a:pt x="109" y="1017"/>
                    </a:cubicBezTo>
                    <a:lnTo>
                      <a:pt x="233" y="1017"/>
                    </a:lnTo>
                    <a:lnTo>
                      <a:pt x="233" y="1081"/>
                    </a:lnTo>
                    <a:lnTo>
                      <a:pt x="109" y="1081"/>
                    </a:lnTo>
                    <a:cubicBezTo>
                      <a:pt x="49" y="1081"/>
                      <a:pt x="0" y="1130"/>
                      <a:pt x="0" y="1189"/>
                    </a:cubicBezTo>
                    <a:cubicBezTo>
                      <a:pt x="0" y="1249"/>
                      <a:pt x="49" y="1296"/>
                      <a:pt x="109" y="1296"/>
                    </a:cubicBezTo>
                    <a:lnTo>
                      <a:pt x="233" y="1296"/>
                    </a:lnTo>
                    <a:lnTo>
                      <a:pt x="233" y="1374"/>
                    </a:lnTo>
                    <a:cubicBezTo>
                      <a:pt x="233" y="1490"/>
                      <a:pt x="327" y="1584"/>
                      <a:pt x="443" y="1584"/>
                    </a:cubicBezTo>
                    <a:lnTo>
                      <a:pt x="521" y="1584"/>
                    </a:lnTo>
                    <a:lnTo>
                      <a:pt x="521" y="1708"/>
                    </a:lnTo>
                    <a:cubicBezTo>
                      <a:pt x="521" y="1768"/>
                      <a:pt x="570" y="1816"/>
                      <a:pt x="629" y="1816"/>
                    </a:cubicBezTo>
                    <a:cubicBezTo>
                      <a:pt x="689" y="1816"/>
                      <a:pt x="738" y="1768"/>
                      <a:pt x="738" y="1708"/>
                    </a:cubicBezTo>
                    <a:lnTo>
                      <a:pt x="738" y="1584"/>
                    </a:lnTo>
                    <a:lnTo>
                      <a:pt x="802" y="1584"/>
                    </a:lnTo>
                    <a:lnTo>
                      <a:pt x="802" y="1708"/>
                    </a:lnTo>
                    <a:cubicBezTo>
                      <a:pt x="802" y="1768"/>
                      <a:pt x="851" y="1816"/>
                      <a:pt x="910" y="1816"/>
                    </a:cubicBezTo>
                    <a:cubicBezTo>
                      <a:pt x="970" y="1816"/>
                      <a:pt x="1019" y="1768"/>
                      <a:pt x="1019" y="1708"/>
                    </a:cubicBezTo>
                    <a:lnTo>
                      <a:pt x="1019" y="1584"/>
                    </a:lnTo>
                    <a:lnTo>
                      <a:pt x="1083" y="1584"/>
                    </a:lnTo>
                    <a:lnTo>
                      <a:pt x="1083" y="1708"/>
                    </a:lnTo>
                    <a:cubicBezTo>
                      <a:pt x="1083" y="1768"/>
                      <a:pt x="1132" y="1816"/>
                      <a:pt x="1191" y="1816"/>
                    </a:cubicBezTo>
                    <a:cubicBezTo>
                      <a:pt x="1251" y="1816"/>
                      <a:pt x="1299" y="1768"/>
                      <a:pt x="1299" y="1708"/>
                    </a:cubicBezTo>
                    <a:lnTo>
                      <a:pt x="1299" y="1584"/>
                    </a:lnTo>
                    <a:lnTo>
                      <a:pt x="1364" y="1584"/>
                    </a:lnTo>
                    <a:lnTo>
                      <a:pt x="1364" y="1708"/>
                    </a:lnTo>
                    <a:cubicBezTo>
                      <a:pt x="1364" y="1768"/>
                      <a:pt x="1413" y="1816"/>
                      <a:pt x="1472" y="1816"/>
                    </a:cubicBezTo>
                    <a:cubicBezTo>
                      <a:pt x="1532" y="1816"/>
                      <a:pt x="1580" y="1768"/>
                      <a:pt x="1580" y="1708"/>
                    </a:cubicBezTo>
                    <a:lnTo>
                      <a:pt x="1580" y="1584"/>
                    </a:lnTo>
                    <a:lnTo>
                      <a:pt x="1659" y="1584"/>
                    </a:lnTo>
                    <a:cubicBezTo>
                      <a:pt x="1775" y="1584"/>
                      <a:pt x="1869" y="1490"/>
                      <a:pt x="1869" y="1374"/>
                    </a:cubicBezTo>
                    <a:lnTo>
                      <a:pt x="1869" y="1296"/>
                    </a:lnTo>
                    <a:lnTo>
                      <a:pt x="1993" y="1296"/>
                    </a:lnTo>
                    <a:cubicBezTo>
                      <a:pt x="2053" y="1296"/>
                      <a:pt x="2101" y="1249"/>
                      <a:pt x="2101" y="1189"/>
                    </a:cubicBezTo>
                    <a:cubicBezTo>
                      <a:pt x="2101" y="1130"/>
                      <a:pt x="2053" y="1081"/>
                      <a:pt x="1993" y="1081"/>
                    </a:cubicBezTo>
                    <a:lnTo>
                      <a:pt x="1869" y="1081"/>
                    </a:lnTo>
                    <a:lnTo>
                      <a:pt x="1869" y="1017"/>
                    </a:lnTo>
                    <a:lnTo>
                      <a:pt x="1993" y="1017"/>
                    </a:lnTo>
                    <a:cubicBezTo>
                      <a:pt x="2053" y="1017"/>
                      <a:pt x="2101" y="968"/>
                      <a:pt x="2101" y="908"/>
                    </a:cubicBezTo>
                    <a:cubicBezTo>
                      <a:pt x="2101" y="849"/>
                      <a:pt x="2053" y="800"/>
                      <a:pt x="1993" y="800"/>
                    </a:cubicBezTo>
                    <a:lnTo>
                      <a:pt x="1869" y="800"/>
                    </a:lnTo>
                    <a:lnTo>
                      <a:pt x="1869" y="736"/>
                    </a:lnTo>
                    <a:lnTo>
                      <a:pt x="1993" y="73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52" name="Google Shape;552;p22"/>
            <p:cNvGrpSpPr/>
            <p:nvPr/>
          </p:nvGrpSpPr>
          <p:grpSpPr>
            <a:xfrm rot="5400000" flipH="1">
              <a:off x="7983112" y="3494382"/>
              <a:ext cx="1286265" cy="1771550"/>
              <a:chOff x="4684680" y="6285600"/>
              <a:chExt cx="1644840" cy="2265120"/>
            </a:xfrm>
          </p:grpSpPr>
          <p:sp>
            <p:nvSpPr>
              <p:cNvPr id="553" name="Google Shape;553;p22"/>
              <p:cNvSpPr/>
              <p:nvPr/>
            </p:nvSpPr>
            <p:spPr>
              <a:xfrm>
                <a:off x="5054760" y="6603840"/>
                <a:ext cx="1274760" cy="145800"/>
              </a:xfrm>
              <a:custGeom>
                <a:avLst/>
                <a:gdLst/>
                <a:ahLst/>
                <a:cxnLst/>
                <a:rect l="l" t="t" r="r" b="b"/>
                <a:pathLst>
                  <a:path w="3541" h="405" extrusionOk="0">
                    <a:moveTo>
                      <a:pt x="3501" y="203"/>
                    </a:moveTo>
                    <a:cubicBezTo>
                      <a:pt x="3501" y="292"/>
                      <a:pt x="3428" y="365"/>
                      <a:pt x="3338" y="365"/>
                    </a:cubicBezTo>
                    <a:cubicBezTo>
                      <a:pt x="3249" y="365"/>
                      <a:pt x="3176" y="292"/>
                      <a:pt x="3176" y="203"/>
                    </a:cubicBezTo>
                    <a:cubicBezTo>
                      <a:pt x="3176" y="113"/>
                      <a:pt x="3249" y="40"/>
                      <a:pt x="3338" y="40"/>
                    </a:cubicBezTo>
                    <a:cubicBezTo>
                      <a:pt x="3428" y="40"/>
                      <a:pt x="3501" y="113"/>
                      <a:pt x="3501" y="203"/>
                    </a:cubicBezTo>
                    <a:moveTo>
                      <a:pt x="3137" y="183"/>
                    </a:moveTo>
                    <a:lnTo>
                      <a:pt x="0" y="183"/>
                    </a:lnTo>
                    <a:lnTo>
                      <a:pt x="0" y="223"/>
                    </a:lnTo>
                    <a:lnTo>
                      <a:pt x="3137" y="223"/>
                    </a:lnTo>
                    <a:cubicBezTo>
                      <a:pt x="3147" y="325"/>
                      <a:pt x="3233" y="405"/>
                      <a:pt x="3338" y="405"/>
                    </a:cubicBezTo>
                    <a:cubicBezTo>
                      <a:pt x="3450" y="405"/>
                      <a:pt x="3541" y="314"/>
                      <a:pt x="3541" y="203"/>
                    </a:cubicBezTo>
                    <a:cubicBezTo>
                      <a:pt x="3541" y="91"/>
                      <a:pt x="3450" y="0"/>
                      <a:pt x="3338" y="0"/>
                    </a:cubicBezTo>
                    <a:cubicBezTo>
                      <a:pt x="3233" y="0"/>
                      <a:pt x="3147" y="80"/>
                      <a:pt x="3137" y="18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4" name="Google Shape;554;p22"/>
              <p:cNvSpPr/>
              <p:nvPr/>
            </p:nvSpPr>
            <p:spPr>
              <a:xfrm>
                <a:off x="6219360" y="6639840"/>
                <a:ext cx="74160" cy="74160"/>
              </a:xfrm>
              <a:custGeom>
                <a:avLst/>
                <a:gdLst/>
                <a:ahLst/>
                <a:cxnLst/>
                <a:rect l="l" t="t" r="r" b="b"/>
                <a:pathLst>
                  <a:path w="206" h="206" extrusionOk="0">
                    <a:moveTo>
                      <a:pt x="0" y="103"/>
                    </a:moveTo>
                    <a:cubicBezTo>
                      <a:pt x="0" y="160"/>
                      <a:pt x="46" y="206"/>
                      <a:pt x="103" y="206"/>
                    </a:cubicBezTo>
                    <a:cubicBezTo>
                      <a:pt x="160" y="206"/>
                      <a:pt x="206" y="160"/>
                      <a:pt x="206" y="103"/>
                    </a:cubicBezTo>
                    <a:cubicBezTo>
                      <a:pt x="206" y="46"/>
                      <a:pt x="160" y="0"/>
                      <a:pt x="103" y="0"/>
                    </a:cubicBezTo>
                    <a:cubicBezTo>
                      <a:pt x="46" y="0"/>
                      <a:pt x="0" y="46"/>
                      <a:pt x="0" y="10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29150" rIns="90000" bIns="291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5" name="Google Shape;555;p22"/>
              <p:cNvSpPr/>
              <p:nvPr/>
            </p:nvSpPr>
            <p:spPr>
              <a:xfrm>
                <a:off x="5054760" y="6826320"/>
                <a:ext cx="1071360" cy="146160"/>
              </a:xfrm>
              <a:custGeom>
                <a:avLst/>
                <a:gdLst/>
                <a:ahLst/>
                <a:cxnLst/>
                <a:rect l="l" t="t" r="r" b="b"/>
                <a:pathLst>
                  <a:path w="2976" h="406" extrusionOk="0">
                    <a:moveTo>
                      <a:pt x="2774" y="41"/>
                    </a:moveTo>
                    <a:cubicBezTo>
                      <a:pt x="2863" y="41"/>
                      <a:pt x="2936" y="113"/>
                      <a:pt x="2936" y="203"/>
                    </a:cubicBezTo>
                    <a:cubicBezTo>
                      <a:pt x="2936" y="292"/>
                      <a:pt x="2863" y="365"/>
                      <a:pt x="2774" y="365"/>
                    </a:cubicBezTo>
                    <a:cubicBezTo>
                      <a:pt x="2684" y="365"/>
                      <a:pt x="2611" y="292"/>
                      <a:pt x="2611" y="203"/>
                    </a:cubicBezTo>
                    <a:cubicBezTo>
                      <a:pt x="2611" y="113"/>
                      <a:pt x="2684" y="41"/>
                      <a:pt x="2774" y="41"/>
                    </a:cubicBezTo>
                    <a:moveTo>
                      <a:pt x="2774" y="406"/>
                    </a:moveTo>
                    <a:cubicBezTo>
                      <a:pt x="2885" y="406"/>
                      <a:pt x="2976" y="315"/>
                      <a:pt x="2976" y="203"/>
                    </a:cubicBezTo>
                    <a:cubicBezTo>
                      <a:pt x="2976" y="91"/>
                      <a:pt x="2885" y="0"/>
                      <a:pt x="2774" y="0"/>
                    </a:cubicBezTo>
                    <a:cubicBezTo>
                      <a:pt x="2669" y="0"/>
                      <a:pt x="2582" y="80"/>
                      <a:pt x="2572" y="183"/>
                    </a:cubicBezTo>
                    <a:lnTo>
                      <a:pt x="0" y="183"/>
                    </a:lnTo>
                    <a:lnTo>
                      <a:pt x="0" y="223"/>
                    </a:lnTo>
                    <a:lnTo>
                      <a:pt x="2572" y="223"/>
                    </a:lnTo>
                    <a:cubicBezTo>
                      <a:pt x="2582" y="325"/>
                      <a:pt x="2669" y="406"/>
                      <a:pt x="2774" y="40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6" name="Google Shape;556;p22"/>
              <p:cNvSpPr/>
              <p:nvPr/>
            </p:nvSpPr>
            <p:spPr>
              <a:xfrm>
                <a:off x="6016320" y="6862320"/>
                <a:ext cx="74160" cy="74160"/>
              </a:xfrm>
              <a:custGeom>
                <a:avLst/>
                <a:gdLst/>
                <a:ahLst/>
                <a:cxnLst/>
                <a:rect l="l" t="t" r="r" b="b"/>
                <a:pathLst>
                  <a:path w="206" h="206" extrusionOk="0">
                    <a:moveTo>
                      <a:pt x="103" y="206"/>
                    </a:moveTo>
                    <a:cubicBezTo>
                      <a:pt x="160" y="206"/>
                      <a:pt x="206" y="160"/>
                      <a:pt x="206" y="103"/>
                    </a:cubicBezTo>
                    <a:cubicBezTo>
                      <a:pt x="206" y="46"/>
                      <a:pt x="160" y="0"/>
                      <a:pt x="103" y="0"/>
                    </a:cubicBezTo>
                    <a:cubicBezTo>
                      <a:pt x="46" y="0"/>
                      <a:pt x="0" y="46"/>
                      <a:pt x="0" y="103"/>
                    </a:cubicBezTo>
                    <a:cubicBezTo>
                      <a:pt x="0" y="160"/>
                      <a:pt x="46" y="206"/>
                      <a:pt x="103" y="20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29150" rIns="90000" bIns="291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7" name="Google Shape;557;p22"/>
              <p:cNvSpPr/>
              <p:nvPr/>
            </p:nvSpPr>
            <p:spPr>
              <a:xfrm>
                <a:off x="4960080" y="6285600"/>
                <a:ext cx="595080" cy="2265120"/>
              </a:xfrm>
              <a:custGeom>
                <a:avLst/>
                <a:gdLst/>
                <a:ahLst/>
                <a:cxnLst/>
                <a:rect l="l" t="t" r="r" b="b"/>
                <a:pathLst>
                  <a:path w="1653" h="6292" extrusionOk="0">
                    <a:moveTo>
                      <a:pt x="364" y="6069"/>
                    </a:moveTo>
                    <a:cubicBezTo>
                      <a:pt x="364" y="6147"/>
                      <a:pt x="301" y="6211"/>
                      <a:pt x="223" y="6211"/>
                    </a:cubicBezTo>
                    <a:cubicBezTo>
                      <a:pt x="145" y="6211"/>
                      <a:pt x="81" y="6147"/>
                      <a:pt x="81" y="6069"/>
                    </a:cubicBezTo>
                    <a:cubicBezTo>
                      <a:pt x="81" y="5991"/>
                      <a:pt x="145" y="5927"/>
                      <a:pt x="223" y="5927"/>
                    </a:cubicBezTo>
                    <a:cubicBezTo>
                      <a:pt x="301" y="5927"/>
                      <a:pt x="364" y="5991"/>
                      <a:pt x="364" y="6069"/>
                    </a:cubicBezTo>
                    <a:moveTo>
                      <a:pt x="1450" y="2162"/>
                    </a:moveTo>
                    <a:cubicBezTo>
                      <a:pt x="1540" y="2162"/>
                      <a:pt x="1613" y="2235"/>
                      <a:pt x="1613" y="2324"/>
                    </a:cubicBezTo>
                    <a:cubicBezTo>
                      <a:pt x="1613" y="2414"/>
                      <a:pt x="1540" y="2487"/>
                      <a:pt x="1450" y="2487"/>
                    </a:cubicBezTo>
                    <a:cubicBezTo>
                      <a:pt x="1361" y="2487"/>
                      <a:pt x="1288" y="2414"/>
                      <a:pt x="1288" y="2324"/>
                    </a:cubicBezTo>
                    <a:cubicBezTo>
                      <a:pt x="1288" y="2235"/>
                      <a:pt x="1361" y="2162"/>
                      <a:pt x="1450" y="2162"/>
                    </a:cubicBezTo>
                    <a:moveTo>
                      <a:pt x="0" y="6069"/>
                    </a:moveTo>
                    <a:cubicBezTo>
                      <a:pt x="0" y="6192"/>
                      <a:pt x="100" y="6292"/>
                      <a:pt x="223" y="6292"/>
                    </a:cubicBezTo>
                    <a:cubicBezTo>
                      <a:pt x="345" y="6292"/>
                      <a:pt x="445" y="6192"/>
                      <a:pt x="445" y="6069"/>
                    </a:cubicBezTo>
                    <a:cubicBezTo>
                      <a:pt x="445" y="5960"/>
                      <a:pt x="366" y="5869"/>
                      <a:pt x="263" y="5850"/>
                    </a:cubicBezTo>
                    <a:lnTo>
                      <a:pt x="263" y="4205"/>
                    </a:lnTo>
                    <a:lnTo>
                      <a:pt x="510" y="4205"/>
                    </a:lnTo>
                    <a:cubicBezTo>
                      <a:pt x="553" y="4205"/>
                      <a:pt x="587" y="4171"/>
                      <a:pt x="587" y="4128"/>
                    </a:cubicBezTo>
                    <a:cubicBezTo>
                      <a:pt x="587" y="4086"/>
                      <a:pt x="553" y="4052"/>
                      <a:pt x="510" y="4052"/>
                    </a:cubicBezTo>
                    <a:lnTo>
                      <a:pt x="263" y="4052"/>
                    </a:lnTo>
                    <a:lnTo>
                      <a:pt x="263" y="3604"/>
                    </a:lnTo>
                    <a:lnTo>
                      <a:pt x="510" y="3604"/>
                    </a:lnTo>
                    <a:cubicBezTo>
                      <a:pt x="553" y="3604"/>
                      <a:pt x="587" y="3569"/>
                      <a:pt x="587" y="3527"/>
                    </a:cubicBezTo>
                    <a:cubicBezTo>
                      <a:pt x="587" y="3485"/>
                      <a:pt x="553" y="3451"/>
                      <a:pt x="510" y="3451"/>
                    </a:cubicBezTo>
                    <a:lnTo>
                      <a:pt x="263" y="3451"/>
                    </a:lnTo>
                    <a:lnTo>
                      <a:pt x="263" y="3002"/>
                    </a:lnTo>
                    <a:lnTo>
                      <a:pt x="510" y="3002"/>
                    </a:lnTo>
                    <a:cubicBezTo>
                      <a:pt x="553" y="3002"/>
                      <a:pt x="587" y="2968"/>
                      <a:pt x="587" y="2926"/>
                    </a:cubicBezTo>
                    <a:cubicBezTo>
                      <a:pt x="587" y="2883"/>
                      <a:pt x="553" y="2849"/>
                      <a:pt x="510" y="2849"/>
                    </a:cubicBezTo>
                    <a:lnTo>
                      <a:pt x="263" y="2849"/>
                    </a:lnTo>
                    <a:lnTo>
                      <a:pt x="263" y="2401"/>
                    </a:lnTo>
                    <a:lnTo>
                      <a:pt x="510" y="2401"/>
                    </a:lnTo>
                    <a:cubicBezTo>
                      <a:pt x="546" y="2401"/>
                      <a:pt x="575" y="2377"/>
                      <a:pt x="584" y="2344"/>
                    </a:cubicBezTo>
                    <a:lnTo>
                      <a:pt x="1249" y="2344"/>
                    </a:lnTo>
                    <a:cubicBezTo>
                      <a:pt x="1259" y="2447"/>
                      <a:pt x="1346" y="2527"/>
                      <a:pt x="1450" y="2527"/>
                    </a:cubicBezTo>
                    <a:cubicBezTo>
                      <a:pt x="1562" y="2527"/>
                      <a:pt x="1653" y="2436"/>
                      <a:pt x="1653" y="2324"/>
                    </a:cubicBezTo>
                    <a:cubicBezTo>
                      <a:pt x="1653" y="2213"/>
                      <a:pt x="1562" y="2122"/>
                      <a:pt x="1450" y="2122"/>
                    </a:cubicBezTo>
                    <a:cubicBezTo>
                      <a:pt x="1346" y="2122"/>
                      <a:pt x="1259" y="2202"/>
                      <a:pt x="1249" y="2304"/>
                    </a:cubicBezTo>
                    <a:lnTo>
                      <a:pt x="584" y="2304"/>
                    </a:lnTo>
                    <a:cubicBezTo>
                      <a:pt x="575" y="2272"/>
                      <a:pt x="546" y="2248"/>
                      <a:pt x="510" y="2248"/>
                    </a:cubicBezTo>
                    <a:lnTo>
                      <a:pt x="263" y="2248"/>
                    </a:lnTo>
                    <a:lnTo>
                      <a:pt x="263" y="0"/>
                    </a:lnTo>
                    <a:lnTo>
                      <a:pt x="183" y="0"/>
                    </a:lnTo>
                    <a:lnTo>
                      <a:pt x="183" y="5850"/>
                    </a:lnTo>
                    <a:cubicBezTo>
                      <a:pt x="79" y="5869"/>
                      <a:pt x="0" y="5960"/>
                      <a:pt x="0" y="606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8" name="Google Shape;558;p22"/>
              <p:cNvSpPr/>
              <p:nvPr/>
            </p:nvSpPr>
            <p:spPr>
              <a:xfrm>
                <a:off x="5003280" y="8433360"/>
                <a:ext cx="73800" cy="74160"/>
              </a:xfrm>
              <a:custGeom>
                <a:avLst/>
                <a:gdLst/>
                <a:ahLst/>
                <a:cxnLst/>
                <a:rect l="l" t="t" r="r" b="b"/>
                <a:pathLst>
                  <a:path w="205" h="206" extrusionOk="0">
                    <a:moveTo>
                      <a:pt x="0" y="103"/>
                    </a:moveTo>
                    <a:cubicBezTo>
                      <a:pt x="0" y="160"/>
                      <a:pt x="46" y="206"/>
                      <a:pt x="103" y="206"/>
                    </a:cubicBezTo>
                    <a:cubicBezTo>
                      <a:pt x="160" y="206"/>
                      <a:pt x="205" y="160"/>
                      <a:pt x="205" y="103"/>
                    </a:cubicBezTo>
                    <a:cubicBezTo>
                      <a:pt x="205" y="46"/>
                      <a:pt x="160" y="0"/>
                      <a:pt x="103" y="0"/>
                    </a:cubicBezTo>
                    <a:cubicBezTo>
                      <a:pt x="46" y="0"/>
                      <a:pt x="0" y="46"/>
                      <a:pt x="0" y="10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29150" rIns="90000" bIns="291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9" name="Google Shape;559;p22"/>
              <p:cNvSpPr/>
              <p:nvPr/>
            </p:nvSpPr>
            <p:spPr>
              <a:xfrm>
                <a:off x="4822200" y="6285600"/>
                <a:ext cx="160560" cy="2127240"/>
              </a:xfrm>
              <a:custGeom>
                <a:avLst/>
                <a:gdLst/>
                <a:ahLst/>
                <a:cxnLst/>
                <a:rect l="l" t="t" r="r" b="b"/>
                <a:pathLst>
                  <a:path w="446" h="5909" extrusionOk="0">
                    <a:moveTo>
                      <a:pt x="223" y="5544"/>
                    </a:moveTo>
                    <a:cubicBezTo>
                      <a:pt x="302" y="5544"/>
                      <a:pt x="365" y="5608"/>
                      <a:pt x="365" y="5686"/>
                    </a:cubicBezTo>
                    <a:cubicBezTo>
                      <a:pt x="365" y="5765"/>
                      <a:pt x="302" y="5828"/>
                      <a:pt x="223" y="5828"/>
                    </a:cubicBezTo>
                    <a:cubicBezTo>
                      <a:pt x="145" y="5828"/>
                      <a:pt x="81" y="5765"/>
                      <a:pt x="81" y="5686"/>
                    </a:cubicBezTo>
                    <a:cubicBezTo>
                      <a:pt x="81" y="5608"/>
                      <a:pt x="145" y="5544"/>
                      <a:pt x="223" y="5544"/>
                    </a:cubicBezTo>
                    <a:moveTo>
                      <a:pt x="223" y="5909"/>
                    </a:moveTo>
                    <a:cubicBezTo>
                      <a:pt x="346" y="5909"/>
                      <a:pt x="446" y="5809"/>
                      <a:pt x="446" y="5686"/>
                    </a:cubicBezTo>
                    <a:cubicBezTo>
                      <a:pt x="446" y="5577"/>
                      <a:pt x="367" y="5486"/>
                      <a:pt x="264" y="5467"/>
                    </a:cubicBezTo>
                    <a:cubicBezTo>
                      <a:pt x="275" y="3612"/>
                      <a:pt x="275" y="1823"/>
                      <a:pt x="264" y="0"/>
                    </a:cubicBezTo>
                    <a:lnTo>
                      <a:pt x="223" y="0"/>
                    </a:lnTo>
                    <a:lnTo>
                      <a:pt x="183" y="0"/>
                    </a:lnTo>
                    <a:cubicBezTo>
                      <a:pt x="195" y="1823"/>
                      <a:pt x="195" y="3612"/>
                      <a:pt x="183" y="5467"/>
                    </a:cubicBezTo>
                    <a:cubicBezTo>
                      <a:pt x="79" y="5486"/>
                      <a:pt x="0" y="5577"/>
                      <a:pt x="0" y="5686"/>
                    </a:cubicBezTo>
                    <a:cubicBezTo>
                      <a:pt x="0" y="5809"/>
                      <a:pt x="100" y="5909"/>
                      <a:pt x="223" y="590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0" name="Google Shape;560;p22"/>
              <p:cNvSpPr/>
              <p:nvPr/>
            </p:nvSpPr>
            <p:spPr>
              <a:xfrm>
                <a:off x="4865400" y="8295480"/>
                <a:ext cx="74160" cy="74160"/>
              </a:xfrm>
              <a:custGeom>
                <a:avLst/>
                <a:gdLst/>
                <a:ahLst/>
                <a:cxnLst/>
                <a:rect l="l" t="t" r="r" b="b"/>
                <a:pathLst>
                  <a:path w="206" h="206" extrusionOk="0">
                    <a:moveTo>
                      <a:pt x="103" y="206"/>
                    </a:moveTo>
                    <a:cubicBezTo>
                      <a:pt x="160" y="206"/>
                      <a:pt x="206" y="160"/>
                      <a:pt x="206" y="103"/>
                    </a:cubicBezTo>
                    <a:cubicBezTo>
                      <a:pt x="206" y="46"/>
                      <a:pt x="160" y="0"/>
                      <a:pt x="103" y="0"/>
                    </a:cubicBezTo>
                    <a:cubicBezTo>
                      <a:pt x="46" y="0"/>
                      <a:pt x="0" y="46"/>
                      <a:pt x="0" y="103"/>
                    </a:cubicBezTo>
                    <a:cubicBezTo>
                      <a:pt x="0" y="160"/>
                      <a:pt x="46" y="206"/>
                      <a:pt x="103" y="20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29150" rIns="90000" bIns="291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1" name="Google Shape;561;p22"/>
              <p:cNvSpPr/>
              <p:nvPr/>
            </p:nvSpPr>
            <p:spPr>
              <a:xfrm>
                <a:off x="4684680" y="6285960"/>
                <a:ext cx="160200" cy="1989000"/>
              </a:xfrm>
              <a:custGeom>
                <a:avLst/>
                <a:gdLst/>
                <a:ahLst/>
                <a:cxnLst/>
                <a:rect l="l" t="t" r="r" b="b"/>
                <a:pathLst>
                  <a:path w="445" h="5525" extrusionOk="0">
                    <a:moveTo>
                      <a:pt x="223" y="5160"/>
                    </a:moveTo>
                    <a:cubicBezTo>
                      <a:pt x="301" y="5160"/>
                      <a:pt x="365" y="5224"/>
                      <a:pt x="365" y="5303"/>
                    </a:cubicBezTo>
                    <a:cubicBezTo>
                      <a:pt x="365" y="5381"/>
                      <a:pt x="301" y="5445"/>
                      <a:pt x="223" y="5445"/>
                    </a:cubicBezTo>
                    <a:cubicBezTo>
                      <a:pt x="144" y="5445"/>
                      <a:pt x="80" y="5381"/>
                      <a:pt x="80" y="5303"/>
                    </a:cubicBezTo>
                    <a:cubicBezTo>
                      <a:pt x="80" y="5224"/>
                      <a:pt x="144" y="5160"/>
                      <a:pt x="223" y="5160"/>
                    </a:cubicBezTo>
                    <a:moveTo>
                      <a:pt x="223" y="5525"/>
                    </a:moveTo>
                    <a:cubicBezTo>
                      <a:pt x="345" y="5525"/>
                      <a:pt x="445" y="5425"/>
                      <a:pt x="445" y="5303"/>
                    </a:cubicBezTo>
                    <a:cubicBezTo>
                      <a:pt x="445" y="5193"/>
                      <a:pt x="366" y="5102"/>
                      <a:pt x="263" y="5084"/>
                    </a:cubicBezTo>
                    <a:cubicBezTo>
                      <a:pt x="254" y="3367"/>
                      <a:pt x="254" y="1703"/>
                      <a:pt x="263" y="0"/>
                    </a:cubicBezTo>
                    <a:lnTo>
                      <a:pt x="182" y="0"/>
                    </a:lnTo>
                    <a:cubicBezTo>
                      <a:pt x="174" y="1703"/>
                      <a:pt x="174" y="3367"/>
                      <a:pt x="182" y="5084"/>
                    </a:cubicBezTo>
                    <a:cubicBezTo>
                      <a:pt x="79" y="5103"/>
                      <a:pt x="0" y="5194"/>
                      <a:pt x="0" y="5303"/>
                    </a:cubicBezTo>
                    <a:cubicBezTo>
                      <a:pt x="0" y="5425"/>
                      <a:pt x="100" y="5525"/>
                      <a:pt x="223" y="552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2" name="Google Shape;562;p22"/>
              <p:cNvSpPr/>
              <p:nvPr/>
            </p:nvSpPr>
            <p:spPr>
              <a:xfrm>
                <a:off x="4727520" y="8157600"/>
                <a:ext cx="74520" cy="74520"/>
              </a:xfrm>
              <a:custGeom>
                <a:avLst/>
                <a:gdLst/>
                <a:ahLst/>
                <a:cxnLst/>
                <a:rect l="l" t="t" r="r" b="b"/>
                <a:pathLst>
                  <a:path w="207" h="207" extrusionOk="0">
                    <a:moveTo>
                      <a:pt x="104" y="207"/>
                    </a:moveTo>
                    <a:cubicBezTo>
                      <a:pt x="161" y="207"/>
                      <a:pt x="207" y="160"/>
                      <a:pt x="207" y="104"/>
                    </a:cubicBezTo>
                    <a:cubicBezTo>
                      <a:pt x="207" y="47"/>
                      <a:pt x="161" y="0"/>
                      <a:pt x="104" y="0"/>
                    </a:cubicBezTo>
                    <a:cubicBezTo>
                      <a:pt x="47" y="0"/>
                      <a:pt x="0" y="47"/>
                      <a:pt x="0" y="104"/>
                    </a:cubicBezTo>
                    <a:cubicBezTo>
                      <a:pt x="0" y="160"/>
                      <a:pt x="47" y="207"/>
                      <a:pt x="104" y="20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29500" rIns="90000" bIns="295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3" name="Google Shape;563;p22"/>
              <p:cNvSpPr/>
              <p:nvPr/>
            </p:nvSpPr>
            <p:spPr>
              <a:xfrm>
                <a:off x="5445000" y="7085160"/>
                <a:ext cx="74520" cy="74160"/>
              </a:xfrm>
              <a:custGeom>
                <a:avLst/>
                <a:gdLst/>
                <a:ahLst/>
                <a:cxnLst/>
                <a:rect l="l" t="t" r="r" b="b"/>
                <a:pathLst>
                  <a:path w="207" h="206" extrusionOk="0">
                    <a:moveTo>
                      <a:pt x="103" y="206"/>
                    </a:moveTo>
                    <a:cubicBezTo>
                      <a:pt x="160" y="206"/>
                      <a:pt x="207" y="160"/>
                      <a:pt x="207" y="103"/>
                    </a:cubicBezTo>
                    <a:cubicBezTo>
                      <a:pt x="207" y="46"/>
                      <a:pt x="160" y="0"/>
                      <a:pt x="103" y="0"/>
                    </a:cubicBezTo>
                    <a:cubicBezTo>
                      <a:pt x="46" y="0"/>
                      <a:pt x="0" y="46"/>
                      <a:pt x="0" y="103"/>
                    </a:cubicBezTo>
                    <a:cubicBezTo>
                      <a:pt x="0" y="160"/>
                      <a:pt x="46" y="206"/>
                      <a:pt x="103" y="20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29150" rIns="90000" bIns="291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64" name="Google Shape;564;p22"/>
            <p:cNvGrpSpPr/>
            <p:nvPr/>
          </p:nvGrpSpPr>
          <p:grpSpPr>
            <a:xfrm>
              <a:off x="132855" y="4767822"/>
              <a:ext cx="1267118" cy="460206"/>
              <a:chOff x="5084280" y="2610360"/>
              <a:chExt cx="1833480" cy="666000"/>
            </a:xfrm>
          </p:grpSpPr>
          <p:sp>
            <p:nvSpPr>
              <p:cNvPr id="565" name="Google Shape;565;p22"/>
              <p:cNvSpPr/>
              <p:nvPr/>
            </p:nvSpPr>
            <p:spPr>
              <a:xfrm>
                <a:off x="6800400" y="2653560"/>
                <a:ext cx="74520" cy="74160"/>
              </a:xfrm>
              <a:custGeom>
                <a:avLst/>
                <a:gdLst/>
                <a:ahLst/>
                <a:cxnLst/>
                <a:rect l="l" t="t" r="r" b="b"/>
                <a:pathLst>
                  <a:path w="207" h="206" extrusionOk="0">
                    <a:moveTo>
                      <a:pt x="104" y="206"/>
                    </a:moveTo>
                    <a:cubicBezTo>
                      <a:pt x="161" y="206"/>
                      <a:pt x="207" y="160"/>
                      <a:pt x="207" y="103"/>
                    </a:cubicBezTo>
                    <a:cubicBezTo>
                      <a:pt x="207" y="46"/>
                      <a:pt x="161" y="0"/>
                      <a:pt x="104" y="0"/>
                    </a:cubicBezTo>
                    <a:cubicBezTo>
                      <a:pt x="47" y="0"/>
                      <a:pt x="0" y="46"/>
                      <a:pt x="0" y="103"/>
                    </a:cubicBezTo>
                    <a:cubicBezTo>
                      <a:pt x="0" y="160"/>
                      <a:pt x="47" y="206"/>
                      <a:pt x="104" y="20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29150" rIns="90000" bIns="291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6" name="Google Shape;566;p22"/>
              <p:cNvSpPr/>
              <p:nvPr/>
            </p:nvSpPr>
            <p:spPr>
              <a:xfrm>
                <a:off x="5717880" y="2610360"/>
                <a:ext cx="1199880" cy="666000"/>
              </a:xfrm>
              <a:custGeom>
                <a:avLst/>
                <a:gdLst/>
                <a:ahLst/>
                <a:cxnLst/>
                <a:rect l="l" t="t" r="r" b="b"/>
                <a:pathLst>
                  <a:path w="3333" h="1850" extrusionOk="0">
                    <a:moveTo>
                      <a:pt x="3111" y="81"/>
                    </a:moveTo>
                    <a:cubicBezTo>
                      <a:pt x="3189" y="81"/>
                      <a:pt x="3253" y="144"/>
                      <a:pt x="3253" y="223"/>
                    </a:cubicBezTo>
                    <a:cubicBezTo>
                      <a:pt x="3253" y="301"/>
                      <a:pt x="3189" y="365"/>
                      <a:pt x="3111" y="365"/>
                    </a:cubicBezTo>
                    <a:cubicBezTo>
                      <a:pt x="3032" y="365"/>
                      <a:pt x="2968" y="301"/>
                      <a:pt x="2968" y="223"/>
                    </a:cubicBezTo>
                    <a:cubicBezTo>
                      <a:pt x="2968" y="144"/>
                      <a:pt x="3032" y="81"/>
                      <a:pt x="3111" y="81"/>
                    </a:cubicBezTo>
                    <a:moveTo>
                      <a:pt x="222" y="263"/>
                    </a:moveTo>
                    <a:lnTo>
                      <a:pt x="2892" y="263"/>
                    </a:lnTo>
                    <a:cubicBezTo>
                      <a:pt x="2911" y="367"/>
                      <a:pt x="3001" y="446"/>
                      <a:pt x="3111" y="446"/>
                    </a:cubicBezTo>
                    <a:cubicBezTo>
                      <a:pt x="3233" y="446"/>
                      <a:pt x="3333" y="346"/>
                      <a:pt x="3333" y="223"/>
                    </a:cubicBezTo>
                    <a:cubicBezTo>
                      <a:pt x="3333" y="100"/>
                      <a:pt x="3233" y="0"/>
                      <a:pt x="3111" y="0"/>
                    </a:cubicBezTo>
                    <a:cubicBezTo>
                      <a:pt x="3001" y="0"/>
                      <a:pt x="2911" y="79"/>
                      <a:pt x="2892" y="183"/>
                    </a:cubicBezTo>
                    <a:lnTo>
                      <a:pt x="205" y="183"/>
                    </a:lnTo>
                    <a:cubicBezTo>
                      <a:pt x="195" y="183"/>
                      <a:pt x="184" y="187"/>
                      <a:pt x="177" y="194"/>
                    </a:cubicBezTo>
                    <a:lnTo>
                      <a:pt x="12" y="359"/>
                    </a:lnTo>
                    <a:cubicBezTo>
                      <a:pt x="4" y="367"/>
                      <a:pt x="0" y="377"/>
                      <a:pt x="0" y="388"/>
                    </a:cubicBezTo>
                    <a:lnTo>
                      <a:pt x="0" y="1850"/>
                    </a:lnTo>
                    <a:lnTo>
                      <a:pt x="81" y="1850"/>
                    </a:lnTo>
                    <a:lnTo>
                      <a:pt x="81" y="404"/>
                    </a:lnTo>
                    <a:lnTo>
                      <a:pt x="222" y="26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7" name="Google Shape;567;p22"/>
              <p:cNvSpPr/>
              <p:nvPr/>
            </p:nvSpPr>
            <p:spPr>
              <a:xfrm>
                <a:off x="5084280" y="2688120"/>
                <a:ext cx="160200" cy="588240"/>
              </a:xfrm>
              <a:custGeom>
                <a:avLst/>
                <a:gdLst/>
                <a:ahLst/>
                <a:cxnLst/>
                <a:rect l="l" t="t" r="r" b="b"/>
                <a:pathLst>
                  <a:path w="445" h="1634" extrusionOk="0">
                    <a:moveTo>
                      <a:pt x="80" y="222"/>
                    </a:moveTo>
                    <a:cubicBezTo>
                      <a:pt x="80" y="144"/>
                      <a:pt x="144" y="80"/>
                      <a:pt x="222" y="80"/>
                    </a:cubicBezTo>
                    <a:cubicBezTo>
                      <a:pt x="301" y="80"/>
                      <a:pt x="364" y="144"/>
                      <a:pt x="364" y="222"/>
                    </a:cubicBezTo>
                    <a:cubicBezTo>
                      <a:pt x="364" y="301"/>
                      <a:pt x="301" y="364"/>
                      <a:pt x="222" y="364"/>
                    </a:cubicBezTo>
                    <a:cubicBezTo>
                      <a:pt x="144" y="364"/>
                      <a:pt x="80" y="301"/>
                      <a:pt x="80" y="222"/>
                    </a:cubicBezTo>
                    <a:moveTo>
                      <a:pt x="445" y="222"/>
                    </a:moveTo>
                    <a:cubicBezTo>
                      <a:pt x="445" y="100"/>
                      <a:pt x="345" y="0"/>
                      <a:pt x="222" y="0"/>
                    </a:cubicBezTo>
                    <a:cubicBezTo>
                      <a:pt x="99" y="0"/>
                      <a:pt x="0" y="100"/>
                      <a:pt x="0" y="222"/>
                    </a:cubicBezTo>
                    <a:cubicBezTo>
                      <a:pt x="0" y="331"/>
                      <a:pt x="78" y="422"/>
                      <a:pt x="182" y="441"/>
                    </a:cubicBezTo>
                    <a:lnTo>
                      <a:pt x="182" y="1634"/>
                    </a:lnTo>
                    <a:lnTo>
                      <a:pt x="263" y="1634"/>
                    </a:lnTo>
                    <a:lnTo>
                      <a:pt x="263" y="441"/>
                    </a:lnTo>
                    <a:cubicBezTo>
                      <a:pt x="366" y="422"/>
                      <a:pt x="445" y="331"/>
                      <a:pt x="445" y="22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8" name="Google Shape;568;p22"/>
              <p:cNvSpPr/>
              <p:nvPr/>
            </p:nvSpPr>
            <p:spPr>
              <a:xfrm>
                <a:off x="5127120" y="2730960"/>
                <a:ext cx="74160" cy="74160"/>
              </a:xfrm>
              <a:custGeom>
                <a:avLst/>
                <a:gdLst/>
                <a:ahLst/>
                <a:cxnLst/>
                <a:rect l="l" t="t" r="r" b="b"/>
                <a:pathLst>
                  <a:path w="206" h="206" extrusionOk="0">
                    <a:moveTo>
                      <a:pt x="206" y="103"/>
                    </a:moveTo>
                    <a:cubicBezTo>
                      <a:pt x="206" y="46"/>
                      <a:pt x="160" y="0"/>
                      <a:pt x="103" y="0"/>
                    </a:cubicBezTo>
                    <a:cubicBezTo>
                      <a:pt x="46" y="0"/>
                      <a:pt x="0" y="46"/>
                      <a:pt x="0" y="103"/>
                    </a:cubicBezTo>
                    <a:cubicBezTo>
                      <a:pt x="0" y="160"/>
                      <a:pt x="46" y="206"/>
                      <a:pt x="103" y="206"/>
                    </a:cubicBezTo>
                    <a:cubicBezTo>
                      <a:pt x="160" y="206"/>
                      <a:pt x="206" y="160"/>
                      <a:pt x="206" y="10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29150" rIns="90000" bIns="291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9" name="Google Shape;569;p22"/>
              <p:cNvSpPr/>
              <p:nvPr/>
            </p:nvSpPr>
            <p:spPr>
              <a:xfrm>
                <a:off x="5357520" y="2688120"/>
                <a:ext cx="160200" cy="588240"/>
              </a:xfrm>
              <a:custGeom>
                <a:avLst/>
                <a:gdLst/>
                <a:ahLst/>
                <a:cxnLst/>
                <a:rect l="l" t="t" r="r" b="b"/>
                <a:pathLst>
                  <a:path w="445" h="1634" extrusionOk="0">
                    <a:moveTo>
                      <a:pt x="80" y="222"/>
                    </a:moveTo>
                    <a:cubicBezTo>
                      <a:pt x="80" y="144"/>
                      <a:pt x="144" y="80"/>
                      <a:pt x="223" y="80"/>
                    </a:cubicBezTo>
                    <a:cubicBezTo>
                      <a:pt x="301" y="80"/>
                      <a:pt x="365" y="144"/>
                      <a:pt x="365" y="222"/>
                    </a:cubicBezTo>
                    <a:cubicBezTo>
                      <a:pt x="365" y="301"/>
                      <a:pt x="301" y="364"/>
                      <a:pt x="223" y="364"/>
                    </a:cubicBezTo>
                    <a:cubicBezTo>
                      <a:pt x="144" y="364"/>
                      <a:pt x="80" y="301"/>
                      <a:pt x="80" y="222"/>
                    </a:cubicBezTo>
                    <a:moveTo>
                      <a:pt x="445" y="222"/>
                    </a:moveTo>
                    <a:cubicBezTo>
                      <a:pt x="445" y="100"/>
                      <a:pt x="345" y="0"/>
                      <a:pt x="223" y="0"/>
                    </a:cubicBezTo>
                    <a:cubicBezTo>
                      <a:pt x="100" y="0"/>
                      <a:pt x="0" y="100"/>
                      <a:pt x="0" y="222"/>
                    </a:cubicBezTo>
                    <a:cubicBezTo>
                      <a:pt x="0" y="331"/>
                      <a:pt x="79" y="422"/>
                      <a:pt x="182" y="441"/>
                    </a:cubicBezTo>
                    <a:lnTo>
                      <a:pt x="182" y="1634"/>
                    </a:lnTo>
                    <a:lnTo>
                      <a:pt x="263" y="1634"/>
                    </a:lnTo>
                    <a:lnTo>
                      <a:pt x="263" y="441"/>
                    </a:lnTo>
                    <a:cubicBezTo>
                      <a:pt x="367" y="422"/>
                      <a:pt x="445" y="331"/>
                      <a:pt x="445" y="22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0" name="Google Shape;570;p22"/>
              <p:cNvSpPr/>
              <p:nvPr/>
            </p:nvSpPr>
            <p:spPr>
              <a:xfrm>
                <a:off x="5400360" y="2730960"/>
                <a:ext cx="74520" cy="74160"/>
              </a:xfrm>
              <a:custGeom>
                <a:avLst/>
                <a:gdLst/>
                <a:ahLst/>
                <a:cxnLst/>
                <a:rect l="l" t="t" r="r" b="b"/>
                <a:pathLst>
                  <a:path w="207" h="206" extrusionOk="0">
                    <a:moveTo>
                      <a:pt x="207" y="103"/>
                    </a:moveTo>
                    <a:cubicBezTo>
                      <a:pt x="207" y="46"/>
                      <a:pt x="161" y="0"/>
                      <a:pt x="104" y="0"/>
                    </a:cubicBezTo>
                    <a:cubicBezTo>
                      <a:pt x="47" y="0"/>
                      <a:pt x="0" y="46"/>
                      <a:pt x="0" y="103"/>
                    </a:cubicBezTo>
                    <a:cubicBezTo>
                      <a:pt x="0" y="160"/>
                      <a:pt x="47" y="206"/>
                      <a:pt x="104" y="206"/>
                    </a:cubicBezTo>
                    <a:cubicBezTo>
                      <a:pt x="161" y="206"/>
                      <a:pt x="207" y="160"/>
                      <a:pt x="207" y="10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29150" rIns="90000" bIns="291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_1"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2" name="Google Shape;572;p23"/>
          <p:cNvGrpSpPr/>
          <p:nvPr/>
        </p:nvGrpSpPr>
        <p:grpSpPr>
          <a:xfrm>
            <a:off x="-262675" y="-75400"/>
            <a:ext cx="9724541" cy="5085786"/>
            <a:chOff x="-262675" y="-75400"/>
            <a:chExt cx="9724541" cy="5085786"/>
          </a:xfrm>
        </p:grpSpPr>
        <p:grpSp>
          <p:nvGrpSpPr>
            <p:cNvPr id="573" name="Google Shape;573;p23"/>
            <p:cNvGrpSpPr/>
            <p:nvPr/>
          </p:nvGrpSpPr>
          <p:grpSpPr>
            <a:xfrm rot="10800000">
              <a:off x="8671123" y="3495050"/>
              <a:ext cx="790742" cy="1515337"/>
              <a:chOff x="6059880" y="-1993680"/>
              <a:chExt cx="1032840" cy="1979280"/>
            </a:xfrm>
          </p:grpSpPr>
          <p:sp>
            <p:nvSpPr>
              <p:cNvPr id="574" name="Google Shape;574;p23"/>
              <p:cNvSpPr/>
              <p:nvPr/>
            </p:nvSpPr>
            <p:spPr>
              <a:xfrm>
                <a:off x="6059880" y="-1718280"/>
                <a:ext cx="757080" cy="1703880"/>
              </a:xfrm>
              <a:custGeom>
                <a:avLst/>
                <a:gdLst/>
                <a:ahLst/>
                <a:cxnLst/>
                <a:rect l="l" t="t" r="r" b="b"/>
                <a:pathLst>
                  <a:path w="2103" h="4733" extrusionOk="0">
                    <a:moveTo>
                      <a:pt x="2023" y="4510"/>
                    </a:moveTo>
                    <a:cubicBezTo>
                      <a:pt x="2023" y="4589"/>
                      <a:pt x="1959" y="4653"/>
                      <a:pt x="1880" y="4653"/>
                    </a:cubicBezTo>
                    <a:cubicBezTo>
                      <a:pt x="1802" y="4653"/>
                      <a:pt x="1738" y="4589"/>
                      <a:pt x="1738" y="4510"/>
                    </a:cubicBezTo>
                    <a:cubicBezTo>
                      <a:pt x="1738" y="4432"/>
                      <a:pt x="1802" y="4368"/>
                      <a:pt x="1880" y="4368"/>
                    </a:cubicBezTo>
                    <a:cubicBezTo>
                      <a:pt x="1959" y="4368"/>
                      <a:pt x="2023" y="4432"/>
                      <a:pt x="2023" y="4510"/>
                    </a:cubicBezTo>
                    <a:moveTo>
                      <a:pt x="1658" y="4510"/>
                    </a:moveTo>
                    <a:cubicBezTo>
                      <a:pt x="1658" y="4633"/>
                      <a:pt x="1758" y="4733"/>
                      <a:pt x="1880" y="4733"/>
                    </a:cubicBezTo>
                    <a:cubicBezTo>
                      <a:pt x="2003" y="4733"/>
                      <a:pt x="2103" y="4633"/>
                      <a:pt x="2103" y="4510"/>
                    </a:cubicBezTo>
                    <a:cubicBezTo>
                      <a:pt x="2103" y="4401"/>
                      <a:pt x="2024" y="4311"/>
                      <a:pt x="1921" y="4292"/>
                    </a:cubicBezTo>
                    <a:lnTo>
                      <a:pt x="1921" y="205"/>
                    </a:lnTo>
                    <a:cubicBezTo>
                      <a:pt x="1921" y="194"/>
                      <a:pt x="1917" y="184"/>
                      <a:pt x="1909" y="177"/>
                    </a:cubicBezTo>
                    <a:lnTo>
                      <a:pt x="1744" y="12"/>
                    </a:lnTo>
                    <a:cubicBezTo>
                      <a:pt x="1736" y="4"/>
                      <a:pt x="1726" y="0"/>
                      <a:pt x="1716" y="0"/>
                    </a:cubicBezTo>
                    <a:lnTo>
                      <a:pt x="1716" y="0"/>
                    </a:lnTo>
                    <a:lnTo>
                      <a:pt x="0" y="0"/>
                    </a:lnTo>
                    <a:lnTo>
                      <a:pt x="0" y="81"/>
                    </a:lnTo>
                    <a:lnTo>
                      <a:pt x="1699" y="81"/>
                    </a:lnTo>
                    <a:lnTo>
                      <a:pt x="1840" y="222"/>
                    </a:lnTo>
                    <a:lnTo>
                      <a:pt x="1840" y="4292"/>
                    </a:lnTo>
                    <a:cubicBezTo>
                      <a:pt x="1736" y="4311"/>
                      <a:pt x="1658" y="4401"/>
                      <a:pt x="1658" y="451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5" name="Google Shape;575;p23"/>
              <p:cNvSpPr/>
              <p:nvPr/>
            </p:nvSpPr>
            <p:spPr>
              <a:xfrm>
                <a:off x="6699600" y="-131760"/>
                <a:ext cx="74520" cy="74520"/>
              </a:xfrm>
              <a:custGeom>
                <a:avLst/>
                <a:gdLst/>
                <a:ahLst/>
                <a:cxnLst/>
                <a:rect l="l" t="t" r="r" b="b"/>
                <a:pathLst>
                  <a:path w="207" h="207" extrusionOk="0">
                    <a:moveTo>
                      <a:pt x="0" y="103"/>
                    </a:moveTo>
                    <a:cubicBezTo>
                      <a:pt x="0" y="160"/>
                      <a:pt x="46" y="207"/>
                      <a:pt x="103" y="207"/>
                    </a:cubicBezTo>
                    <a:cubicBezTo>
                      <a:pt x="160" y="207"/>
                      <a:pt x="207" y="160"/>
                      <a:pt x="207" y="103"/>
                    </a:cubicBezTo>
                    <a:cubicBezTo>
                      <a:pt x="207" y="47"/>
                      <a:pt x="160" y="0"/>
                      <a:pt x="103" y="0"/>
                    </a:cubicBezTo>
                    <a:cubicBezTo>
                      <a:pt x="46" y="0"/>
                      <a:pt x="0" y="47"/>
                      <a:pt x="0" y="10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29500" rIns="90000" bIns="295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6" name="Google Shape;576;p23"/>
              <p:cNvSpPr/>
              <p:nvPr/>
            </p:nvSpPr>
            <p:spPr>
              <a:xfrm>
                <a:off x="6059880" y="-1856160"/>
                <a:ext cx="894960" cy="1704240"/>
              </a:xfrm>
              <a:custGeom>
                <a:avLst/>
                <a:gdLst/>
                <a:ahLst/>
                <a:cxnLst/>
                <a:rect l="l" t="t" r="r" b="b"/>
                <a:pathLst>
                  <a:path w="2486" h="4734" extrusionOk="0">
                    <a:moveTo>
                      <a:pt x="2263" y="4369"/>
                    </a:moveTo>
                    <a:cubicBezTo>
                      <a:pt x="2342" y="4369"/>
                      <a:pt x="2405" y="4432"/>
                      <a:pt x="2405" y="4511"/>
                    </a:cubicBezTo>
                    <a:cubicBezTo>
                      <a:pt x="2405" y="4589"/>
                      <a:pt x="2342" y="4653"/>
                      <a:pt x="2263" y="4653"/>
                    </a:cubicBezTo>
                    <a:cubicBezTo>
                      <a:pt x="2185" y="4653"/>
                      <a:pt x="2121" y="4589"/>
                      <a:pt x="2121" y="4511"/>
                    </a:cubicBezTo>
                    <a:cubicBezTo>
                      <a:pt x="2121" y="4432"/>
                      <a:pt x="2185" y="4369"/>
                      <a:pt x="2263" y="4369"/>
                    </a:cubicBezTo>
                    <a:moveTo>
                      <a:pt x="2263" y="4734"/>
                    </a:moveTo>
                    <a:cubicBezTo>
                      <a:pt x="2386" y="4734"/>
                      <a:pt x="2486" y="4634"/>
                      <a:pt x="2486" y="4511"/>
                    </a:cubicBezTo>
                    <a:cubicBezTo>
                      <a:pt x="2486" y="4402"/>
                      <a:pt x="2407" y="4311"/>
                      <a:pt x="2303" y="4292"/>
                    </a:cubicBezTo>
                    <a:lnTo>
                      <a:pt x="2303" y="205"/>
                    </a:lnTo>
                    <a:cubicBezTo>
                      <a:pt x="2303" y="195"/>
                      <a:pt x="2299" y="185"/>
                      <a:pt x="2292" y="177"/>
                    </a:cubicBezTo>
                    <a:lnTo>
                      <a:pt x="2127" y="12"/>
                    </a:lnTo>
                    <a:cubicBezTo>
                      <a:pt x="2119" y="4"/>
                      <a:pt x="2109" y="0"/>
                      <a:pt x="2098" y="0"/>
                    </a:cubicBezTo>
                    <a:lnTo>
                      <a:pt x="2098" y="0"/>
                    </a:lnTo>
                    <a:lnTo>
                      <a:pt x="0" y="0"/>
                    </a:lnTo>
                    <a:lnTo>
                      <a:pt x="0" y="81"/>
                    </a:lnTo>
                    <a:lnTo>
                      <a:pt x="2082" y="81"/>
                    </a:lnTo>
                    <a:lnTo>
                      <a:pt x="2223" y="222"/>
                    </a:lnTo>
                    <a:lnTo>
                      <a:pt x="2223" y="4292"/>
                    </a:lnTo>
                    <a:cubicBezTo>
                      <a:pt x="2119" y="4311"/>
                      <a:pt x="2040" y="4402"/>
                      <a:pt x="2040" y="4511"/>
                    </a:cubicBezTo>
                    <a:cubicBezTo>
                      <a:pt x="2040" y="4634"/>
                      <a:pt x="2140" y="4734"/>
                      <a:pt x="2263" y="47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7" name="Google Shape;577;p23"/>
              <p:cNvSpPr/>
              <p:nvPr/>
            </p:nvSpPr>
            <p:spPr>
              <a:xfrm>
                <a:off x="6837480" y="-269280"/>
                <a:ext cx="74160" cy="74160"/>
              </a:xfrm>
              <a:custGeom>
                <a:avLst/>
                <a:gdLst/>
                <a:ahLst/>
                <a:cxnLst/>
                <a:rect l="l" t="t" r="r" b="b"/>
                <a:pathLst>
                  <a:path w="206" h="206" extrusionOk="0">
                    <a:moveTo>
                      <a:pt x="103" y="206"/>
                    </a:moveTo>
                    <a:cubicBezTo>
                      <a:pt x="160" y="206"/>
                      <a:pt x="206" y="160"/>
                      <a:pt x="206" y="103"/>
                    </a:cubicBezTo>
                    <a:cubicBezTo>
                      <a:pt x="206" y="46"/>
                      <a:pt x="160" y="0"/>
                      <a:pt x="103" y="0"/>
                    </a:cubicBezTo>
                    <a:cubicBezTo>
                      <a:pt x="46" y="0"/>
                      <a:pt x="0" y="46"/>
                      <a:pt x="0" y="103"/>
                    </a:cubicBezTo>
                    <a:cubicBezTo>
                      <a:pt x="0" y="160"/>
                      <a:pt x="46" y="206"/>
                      <a:pt x="103" y="20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29150" rIns="90000" bIns="291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8" name="Google Shape;578;p23"/>
              <p:cNvSpPr/>
              <p:nvPr/>
            </p:nvSpPr>
            <p:spPr>
              <a:xfrm>
                <a:off x="6059880" y="-1993680"/>
                <a:ext cx="1032840" cy="1703880"/>
              </a:xfrm>
              <a:custGeom>
                <a:avLst/>
                <a:gdLst/>
                <a:ahLst/>
                <a:cxnLst/>
                <a:rect l="l" t="t" r="r" b="b"/>
                <a:pathLst>
                  <a:path w="2869" h="4733" extrusionOk="0">
                    <a:moveTo>
                      <a:pt x="2646" y="4368"/>
                    </a:moveTo>
                    <a:cubicBezTo>
                      <a:pt x="2724" y="4368"/>
                      <a:pt x="2788" y="4432"/>
                      <a:pt x="2788" y="4510"/>
                    </a:cubicBezTo>
                    <a:cubicBezTo>
                      <a:pt x="2788" y="4588"/>
                      <a:pt x="2724" y="4652"/>
                      <a:pt x="2646" y="4652"/>
                    </a:cubicBezTo>
                    <a:cubicBezTo>
                      <a:pt x="2567" y="4652"/>
                      <a:pt x="2504" y="4588"/>
                      <a:pt x="2504" y="4510"/>
                    </a:cubicBezTo>
                    <a:cubicBezTo>
                      <a:pt x="2504" y="4432"/>
                      <a:pt x="2567" y="4368"/>
                      <a:pt x="2646" y="4368"/>
                    </a:cubicBezTo>
                    <a:moveTo>
                      <a:pt x="2646" y="4733"/>
                    </a:moveTo>
                    <a:cubicBezTo>
                      <a:pt x="2769" y="4733"/>
                      <a:pt x="2869" y="4633"/>
                      <a:pt x="2869" y="4510"/>
                    </a:cubicBezTo>
                    <a:cubicBezTo>
                      <a:pt x="2869" y="4401"/>
                      <a:pt x="2790" y="4310"/>
                      <a:pt x="2686" y="4291"/>
                    </a:cubicBezTo>
                    <a:lnTo>
                      <a:pt x="2686" y="205"/>
                    </a:lnTo>
                    <a:cubicBezTo>
                      <a:pt x="2686" y="194"/>
                      <a:pt x="2682" y="184"/>
                      <a:pt x="2674" y="176"/>
                    </a:cubicBezTo>
                    <a:lnTo>
                      <a:pt x="2510" y="11"/>
                    </a:lnTo>
                    <a:cubicBezTo>
                      <a:pt x="2502" y="4"/>
                      <a:pt x="2491" y="0"/>
                      <a:pt x="2481" y="0"/>
                    </a:cubicBezTo>
                    <a:lnTo>
                      <a:pt x="2481" y="0"/>
                    </a:lnTo>
                    <a:lnTo>
                      <a:pt x="0" y="0"/>
                    </a:lnTo>
                    <a:lnTo>
                      <a:pt x="0" y="80"/>
                    </a:lnTo>
                    <a:lnTo>
                      <a:pt x="2464" y="80"/>
                    </a:lnTo>
                    <a:lnTo>
                      <a:pt x="2606" y="221"/>
                    </a:lnTo>
                    <a:lnTo>
                      <a:pt x="2606" y="4291"/>
                    </a:lnTo>
                    <a:cubicBezTo>
                      <a:pt x="2502" y="4310"/>
                      <a:pt x="2423" y="4401"/>
                      <a:pt x="2423" y="4510"/>
                    </a:cubicBezTo>
                    <a:cubicBezTo>
                      <a:pt x="2423" y="4633"/>
                      <a:pt x="2523" y="4733"/>
                      <a:pt x="2646" y="473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9" name="Google Shape;579;p23"/>
              <p:cNvSpPr/>
              <p:nvPr/>
            </p:nvSpPr>
            <p:spPr>
              <a:xfrm>
                <a:off x="6975360" y="-407160"/>
                <a:ext cx="74160" cy="74160"/>
              </a:xfrm>
              <a:custGeom>
                <a:avLst/>
                <a:gdLst/>
                <a:ahLst/>
                <a:cxnLst/>
                <a:rect l="l" t="t" r="r" b="b"/>
                <a:pathLst>
                  <a:path w="206" h="206" extrusionOk="0">
                    <a:moveTo>
                      <a:pt x="103" y="206"/>
                    </a:moveTo>
                    <a:cubicBezTo>
                      <a:pt x="160" y="206"/>
                      <a:pt x="206" y="160"/>
                      <a:pt x="206" y="103"/>
                    </a:cubicBezTo>
                    <a:cubicBezTo>
                      <a:pt x="206" y="46"/>
                      <a:pt x="160" y="0"/>
                      <a:pt x="103" y="0"/>
                    </a:cubicBezTo>
                    <a:cubicBezTo>
                      <a:pt x="46" y="0"/>
                      <a:pt x="0" y="46"/>
                      <a:pt x="0" y="103"/>
                    </a:cubicBezTo>
                    <a:cubicBezTo>
                      <a:pt x="0" y="160"/>
                      <a:pt x="46" y="206"/>
                      <a:pt x="103" y="20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29150" rIns="90000" bIns="291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80" name="Google Shape;580;p23"/>
            <p:cNvGrpSpPr/>
            <p:nvPr/>
          </p:nvGrpSpPr>
          <p:grpSpPr>
            <a:xfrm>
              <a:off x="-262675" y="-75400"/>
              <a:ext cx="829375" cy="1012680"/>
              <a:chOff x="-262675" y="-75400"/>
              <a:chExt cx="829375" cy="1012680"/>
            </a:xfrm>
          </p:grpSpPr>
          <p:sp>
            <p:nvSpPr>
              <p:cNvPr id="581" name="Google Shape;581;p23"/>
              <p:cNvSpPr/>
              <p:nvPr/>
            </p:nvSpPr>
            <p:spPr>
              <a:xfrm rot="5400000">
                <a:off x="-114960" y="255620"/>
                <a:ext cx="1012680" cy="350640"/>
              </a:xfrm>
              <a:custGeom>
                <a:avLst/>
                <a:gdLst/>
                <a:ahLst/>
                <a:cxnLst/>
                <a:rect l="l" t="t" r="r" b="b"/>
                <a:pathLst>
                  <a:path w="2813" h="974" extrusionOk="0">
                    <a:moveTo>
                      <a:pt x="0" y="146"/>
                    </a:moveTo>
                    <a:lnTo>
                      <a:pt x="512" y="657"/>
                    </a:lnTo>
                    <a:lnTo>
                      <a:pt x="2450" y="657"/>
                    </a:lnTo>
                    <a:lnTo>
                      <a:pt x="2589" y="796"/>
                    </a:lnTo>
                    <a:cubicBezTo>
                      <a:pt x="2580" y="813"/>
                      <a:pt x="2574" y="833"/>
                      <a:pt x="2574" y="854"/>
                    </a:cubicBezTo>
                    <a:cubicBezTo>
                      <a:pt x="2574" y="920"/>
                      <a:pt x="2627" y="974"/>
                      <a:pt x="2693" y="974"/>
                    </a:cubicBezTo>
                    <a:cubicBezTo>
                      <a:pt x="2759" y="974"/>
                      <a:pt x="2813" y="920"/>
                      <a:pt x="2813" y="854"/>
                    </a:cubicBezTo>
                    <a:cubicBezTo>
                      <a:pt x="2813" y="788"/>
                      <a:pt x="2759" y="735"/>
                      <a:pt x="2693" y="735"/>
                    </a:cubicBezTo>
                    <a:cubicBezTo>
                      <a:pt x="2688" y="735"/>
                      <a:pt x="2682" y="735"/>
                      <a:pt x="2676" y="736"/>
                    </a:cubicBezTo>
                    <a:lnTo>
                      <a:pt x="2493" y="553"/>
                    </a:lnTo>
                    <a:lnTo>
                      <a:pt x="2491" y="555"/>
                    </a:lnTo>
                    <a:lnTo>
                      <a:pt x="2491" y="553"/>
                    </a:lnTo>
                    <a:lnTo>
                      <a:pt x="554" y="553"/>
                    </a:lnTo>
                    <a:lnTo>
                      <a:pt x="445" y="445"/>
                    </a:lnTo>
                    <a:lnTo>
                      <a:pt x="1322" y="445"/>
                    </a:lnTo>
                    <a:cubicBezTo>
                      <a:pt x="1325" y="453"/>
                      <a:pt x="1330" y="461"/>
                      <a:pt x="1337" y="468"/>
                    </a:cubicBezTo>
                    <a:lnTo>
                      <a:pt x="1337" y="468"/>
                    </a:lnTo>
                    <a:cubicBezTo>
                      <a:pt x="1365" y="496"/>
                      <a:pt x="1411" y="496"/>
                      <a:pt x="1439" y="468"/>
                    </a:cubicBezTo>
                    <a:cubicBezTo>
                      <a:pt x="1467" y="440"/>
                      <a:pt x="1467" y="394"/>
                      <a:pt x="1439" y="366"/>
                    </a:cubicBezTo>
                    <a:cubicBezTo>
                      <a:pt x="1411" y="338"/>
                      <a:pt x="1365" y="338"/>
                      <a:pt x="1337" y="366"/>
                    </a:cubicBezTo>
                    <a:cubicBezTo>
                      <a:pt x="1330" y="372"/>
                      <a:pt x="1325" y="380"/>
                      <a:pt x="1322" y="388"/>
                    </a:cubicBezTo>
                    <a:lnTo>
                      <a:pt x="389" y="388"/>
                    </a:lnTo>
                    <a:lnTo>
                      <a:pt x="235" y="234"/>
                    </a:lnTo>
                    <a:lnTo>
                      <a:pt x="830" y="234"/>
                    </a:lnTo>
                    <a:cubicBezTo>
                      <a:pt x="834" y="243"/>
                      <a:pt x="839" y="251"/>
                      <a:pt x="845" y="257"/>
                    </a:cubicBezTo>
                    <a:cubicBezTo>
                      <a:pt x="873" y="285"/>
                      <a:pt x="919" y="285"/>
                      <a:pt x="947" y="257"/>
                    </a:cubicBezTo>
                    <a:cubicBezTo>
                      <a:pt x="975" y="229"/>
                      <a:pt x="975" y="183"/>
                      <a:pt x="947" y="155"/>
                    </a:cubicBezTo>
                    <a:cubicBezTo>
                      <a:pt x="919" y="127"/>
                      <a:pt x="873" y="127"/>
                      <a:pt x="845" y="155"/>
                    </a:cubicBezTo>
                    <a:cubicBezTo>
                      <a:pt x="839" y="162"/>
                      <a:pt x="834" y="170"/>
                      <a:pt x="830" y="178"/>
                    </a:cubicBezTo>
                    <a:lnTo>
                      <a:pt x="178" y="178"/>
                    </a:lnTo>
                    <a:lnTo>
                      <a:pt x="0" y="0"/>
                    </a:lnTo>
                    <a:lnTo>
                      <a:pt x="0" y="14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2" name="Google Shape;582;p23"/>
              <p:cNvSpPr/>
              <p:nvPr/>
            </p:nvSpPr>
            <p:spPr>
              <a:xfrm>
                <a:off x="-262675" y="378355"/>
                <a:ext cx="515160" cy="515160"/>
              </a:xfrm>
              <a:custGeom>
                <a:avLst/>
                <a:gdLst/>
                <a:ahLst/>
                <a:cxnLst/>
                <a:rect l="l" t="t" r="r" b="b"/>
                <a:pathLst>
                  <a:path w="1431" h="1431" extrusionOk="0">
                    <a:moveTo>
                      <a:pt x="1239" y="829"/>
                    </a:moveTo>
                    <a:lnTo>
                      <a:pt x="1323" y="829"/>
                    </a:lnTo>
                    <a:cubicBezTo>
                      <a:pt x="1338" y="829"/>
                      <a:pt x="1351" y="841"/>
                      <a:pt x="1351" y="857"/>
                    </a:cubicBezTo>
                    <a:cubicBezTo>
                      <a:pt x="1351" y="872"/>
                      <a:pt x="1338" y="885"/>
                      <a:pt x="1323" y="885"/>
                    </a:cubicBezTo>
                    <a:lnTo>
                      <a:pt x="1239" y="885"/>
                    </a:lnTo>
                    <a:lnTo>
                      <a:pt x="1239" y="829"/>
                    </a:lnTo>
                    <a:moveTo>
                      <a:pt x="1158" y="916"/>
                    </a:moveTo>
                    <a:cubicBezTo>
                      <a:pt x="1158" y="1049"/>
                      <a:pt x="1049" y="1158"/>
                      <a:pt x="916" y="1158"/>
                    </a:cubicBezTo>
                    <a:lnTo>
                      <a:pt x="748" y="1158"/>
                    </a:lnTo>
                    <a:lnTo>
                      <a:pt x="683" y="1158"/>
                    </a:lnTo>
                    <a:lnTo>
                      <a:pt x="516" y="1158"/>
                    </a:lnTo>
                    <a:cubicBezTo>
                      <a:pt x="383" y="1158"/>
                      <a:pt x="274" y="1049"/>
                      <a:pt x="274" y="916"/>
                    </a:cubicBezTo>
                    <a:lnTo>
                      <a:pt x="274" y="516"/>
                    </a:lnTo>
                    <a:cubicBezTo>
                      <a:pt x="274" y="382"/>
                      <a:pt x="383" y="274"/>
                      <a:pt x="516" y="274"/>
                    </a:cubicBezTo>
                    <a:lnTo>
                      <a:pt x="916" y="274"/>
                    </a:lnTo>
                    <a:cubicBezTo>
                      <a:pt x="1049" y="274"/>
                      <a:pt x="1158" y="382"/>
                      <a:pt x="1158" y="516"/>
                    </a:cubicBezTo>
                    <a:lnTo>
                      <a:pt x="1158" y="916"/>
                    </a:lnTo>
                    <a:moveTo>
                      <a:pt x="885" y="1323"/>
                    </a:moveTo>
                    <a:cubicBezTo>
                      <a:pt x="885" y="1338"/>
                      <a:pt x="872" y="1350"/>
                      <a:pt x="857" y="1350"/>
                    </a:cubicBezTo>
                    <a:cubicBezTo>
                      <a:pt x="842" y="1350"/>
                      <a:pt x="829" y="1338"/>
                      <a:pt x="829" y="1323"/>
                    </a:cubicBezTo>
                    <a:lnTo>
                      <a:pt x="829" y="1238"/>
                    </a:lnTo>
                    <a:lnTo>
                      <a:pt x="885" y="1238"/>
                    </a:lnTo>
                    <a:lnTo>
                      <a:pt x="885" y="1323"/>
                    </a:lnTo>
                    <a:moveTo>
                      <a:pt x="603" y="1323"/>
                    </a:moveTo>
                    <a:cubicBezTo>
                      <a:pt x="603" y="1338"/>
                      <a:pt x="590" y="1350"/>
                      <a:pt x="575" y="1350"/>
                    </a:cubicBezTo>
                    <a:cubicBezTo>
                      <a:pt x="559" y="1350"/>
                      <a:pt x="547" y="1338"/>
                      <a:pt x="547" y="1323"/>
                    </a:cubicBezTo>
                    <a:lnTo>
                      <a:pt x="547" y="1238"/>
                    </a:lnTo>
                    <a:lnTo>
                      <a:pt x="603" y="1238"/>
                    </a:lnTo>
                    <a:lnTo>
                      <a:pt x="603" y="1323"/>
                    </a:lnTo>
                    <a:moveTo>
                      <a:pt x="193" y="885"/>
                    </a:moveTo>
                    <a:lnTo>
                      <a:pt x="109" y="885"/>
                    </a:lnTo>
                    <a:cubicBezTo>
                      <a:pt x="94" y="885"/>
                      <a:pt x="81" y="872"/>
                      <a:pt x="81" y="857"/>
                    </a:cubicBezTo>
                    <a:cubicBezTo>
                      <a:pt x="81" y="841"/>
                      <a:pt x="94" y="829"/>
                      <a:pt x="109" y="829"/>
                    </a:cubicBezTo>
                    <a:lnTo>
                      <a:pt x="193" y="829"/>
                    </a:lnTo>
                    <a:lnTo>
                      <a:pt x="193" y="885"/>
                    </a:lnTo>
                    <a:moveTo>
                      <a:pt x="193" y="602"/>
                    </a:moveTo>
                    <a:lnTo>
                      <a:pt x="109" y="602"/>
                    </a:lnTo>
                    <a:cubicBezTo>
                      <a:pt x="94" y="602"/>
                      <a:pt x="81" y="590"/>
                      <a:pt x="81" y="575"/>
                    </a:cubicBezTo>
                    <a:cubicBezTo>
                      <a:pt x="81" y="559"/>
                      <a:pt x="94" y="547"/>
                      <a:pt x="109" y="547"/>
                    </a:cubicBezTo>
                    <a:lnTo>
                      <a:pt x="193" y="547"/>
                    </a:lnTo>
                    <a:lnTo>
                      <a:pt x="193" y="602"/>
                    </a:lnTo>
                    <a:moveTo>
                      <a:pt x="547" y="109"/>
                    </a:moveTo>
                    <a:cubicBezTo>
                      <a:pt x="547" y="93"/>
                      <a:pt x="559" y="81"/>
                      <a:pt x="575" y="81"/>
                    </a:cubicBezTo>
                    <a:cubicBezTo>
                      <a:pt x="590" y="81"/>
                      <a:pt x="603" y="93"/>
                      <a:pt x="603" y="109"/>
                    </a:cubicBezTo>
                    <a:lnTo>
                      <a:pt x="603" y="193"/>
                    </a:lnTo>
                    <a:lnTo>
                      <a:pt x="547" y="193"/>
                    </a:lnTo>
                    <a:lnTo>
                      <a:pt x="547" y="109"/>
                    </a:lnTo>
                    <a:moveTo>
                      <a:pt x="829" y="109"/>
                    </a:moveTo>
                    <a:cubicBezTo>
                      <a:pt x="829" y="93"/>
                      <a:pt x="842" y="81"/>
                      <a:pt x="857" y="81"/>
                    </a:cubicBezTo>
                    <a:cubicBezTo>
                      <a:pt x="872" y="81"/>
                      <a:pt x="885" y="93"/>
                      <a:pt x="885" y="109"/>
                    </a:cubicBezTo>
                    <a:lnTo>
                      <a:pt x="885" y="193"/>
                    </a:lnTo>
                    <a:lnTo>
                      <a:pt x="829" y="193"/>
                    </a:lnTo>
                    <a:lnTo>
                      <a:pt x="829" y="109"/>
                    </a:lnTo>
                    <a:moveTo>
                      <a:pt x="1239" y="547"/>
                    </a:moveTo>
                    <a:lnTo>
                      <a:pt x="1323" y="547"/>
                    </a:lnTo>
                    <a:cubicBezTo>
                      <a:pt x="1338" y="547"/>
                      <a:pt x="1351" y="559"/>
                      <a:pt x="1351" y="575"/>
                    </a:cubicBezTo>
                    <a:cubicBezTo>
                      <a:pt x="1351" y="590"/>
                      <a:pt x="1338" y="602"/>
                      <a:pt x="1323" y="602"/>
                    </a:cubicBezTo>
                    <a:lnTo>
                      <a:pt x="1239" y="602"/>
                    </a:lnTo>
                    <a:lnTo>
                      <a:pt x="1239" y="547"/>
                    </a:lnTo>
                    <a:moveTo>
                      <a:pt x="1323" y="683"/>
                    </a:moveTo>
                    <a:cubicBezTo>
                      <a:pt x="1383" y="683"/>
                      <a:pt x="1431" y="634"/>
                      <a:pt x="1431" y="575"/>
                    </a:cubicBezTo>
                    <a:cubicBezTo>
                      <a:pt x="1431" y="515"/>
                      <a:pt x="1383" y="466"/>
                      <a:pt x="1323" y="466"/>
                    </a:cubicBezTo>
                    <a:lnTo>
                      <a:pt x="1234" y="466"/>
                    </a:lnTo>
                    <a:cubicBezTo>
                      <a:pt x="1213" y="328"/>
                      <a:pt x="1104" y="219"/>
                      <a:pt x="965" y="198"/>
                    </a:cubicBezTo>
                    <a:lnTo>
                      <a:pt x="965" y="109"/>
                    </a:lnTo>
                    <a:cubicBezTo>
                      <a:pt x="965" y="49"/>
                      <a:pt x="917" y="0"/>
                      <a:pt x="857" y="0"/>
                    </a:cubicBezTo>
                    <a:cubicBezTo>
                      <a:pt x="797" y="0"/>
                      <a:pt x="748" y="49"/>
                      <a:pt x="748" y="109"/>
                    </a:cubicBezTo>
                    <a:lnTo>
                      <a:pt x="748" y="193"/>
                    </a:lnTo>
                    <a:lnTo>
                      <a:pt x="683" y="193"/>
                    </a:lnTo>
                    <a:lnTo>
                      <a:pt x="683" y="109"/>
                    </a:lnTo>
                    <a:cubicBezTo>
                      <a:pt x="683" y="49"/>
                      <a:pt x="635" y="0"/>
                      <a:pt x="575" y="0"/>
                    </a:cubicBezTo>
                    <a:cubicBezTo>
                      <a:pt x="515" y="0"/>
                      <a:pt x="466" y="49"/>
                      <a:pt x="466" y="109"/>
                    </a:cubicBezTo>
                    <a:lnTo>
                      <a:pt x="466" y="198"/>
                    </a:lnTo>
                    <a:cubicBezTo>
                      <a:pt x="328" y="219"/>
                      <a:pt x="219" y="328"/>
                      <a:pt x="198" y="466"/>
                    </a:cubicBezTo>
                    <a:lnTo>
                      <a:pt x="109" y="466"/>
                    </a:lnTo>
                    <a:cubicBezTo>
                      <a:pt x="49" y="466"/>
                      <a:pt x="0" y="515"/>
                      <a:pt x="0" y="575"/>
                    </a:cubicBezTo>
                    <a:cubicBezTo>
                      <a:pt x="0" y="634"/>
                      <a:pt x="49" y="683"/>
                      <a:pt x="109" y="683"/>
                    </a:cubicBezTo>
                    <a:lnTo>
                      <a:pt x="193" y="683"/>
                    </a:lnTo>
                    <a:lnTo>
                      <a:pt x="193" y="748"/>
                    </a:lnTo>
                    <a:lnTo>
                      <a:pt x="109" y="748"/>
                    </a:lnTo>
                    <a:cubicBezTo>
                      <a:pt x="49" y="748"/>
                      <a:pt x="0" y="797"/>
                      <a:pt x="0" y="857"/>
                    </a:cubicBezTo>
                    <a:cubicBezTo>
                      <a:pt x="0" y="917"/>
                      <a:pt x="49" y="965"/>
                      <a:pt x="109" y="965"/>
                    </a:cubicBezTo>
                    <a:lnTo>
                      <a:pt x="198" y="965"/>
                    </a:lnTo>
                    <a:cubicBezTo>
                      <a:pt x="219" y="1103"/>
                      <a:pt x="328" y="1213"/>
                      <a:pt x="466" y="1234"/>
                    </a:cubicBezTo>
                    <a:lnTo>
                      <a:pt x="466" y="1323"/>
                    </a:lnTo>
                    <a:cubicBezTo>
                      <a:pt x="466" y="1382"/>
                      <a:pt x="515" y="1431"/>
                      <a:pt x="575" y="1431"/>
                    </a:cubicBezTo>
                    <a:cubicBezTo>
                      <a:pt x="635" y="1431"/>
                      <a:pt x="683" y="1382"/>
                      <a:pt x="683" y="1323"/>
                    </a:cubicBezTo>
                    <a:lnTo>
                      <a:pt x="683" y="1238"/>
                    </a:lnTo>
                    <a:lnTo>
                      <a:pt x="748" y="1238"/>
                    </a:lnTo>
                    <a:lnTo>
                      <a:pt x="748" y="1323"/>
                    </a:lnTo>
                    <a:cubicBezTo>
                      <a:pt x="748" y="1382"/>
                      <a:pt x="797" y="1431"/>
                      <a:pt x="857" y="1431"/>
                    </a:cubicBezTo>
                    <a:cubicBezTo>
                      <a:pt x="917" y="1431"/>
                      <a:pt x="965" y="1382"/>
                      <a:pt x="965" y="1323"/>
                    </a:cubicBezTo>
                    <a:lnTo>
                      <a:pt x="965" y="1234"/>
                    </a:lnTo>
                    <a:cubicBezTo>
                      <a:pt x="1104" y="1213"/>
                      <a:pt x="1213" y="1103"/>
                      <a:pt x="1234" y="965"/>
                    </a:cubicBezTo>
                    <a:lnTo>
                      <a:pt x="1323" y="965"/>
                    </a:lnTo>
                    <a:cubicBezTo>
                      <a:pt x="1383" y="965"/>
                      <a:pt x="1431" y="917"/>
                      <a:pt x="1431" y="857"/>
                    </a:cubicBezTo>
                    <a:cubicBezTo>
                      <a:pt x="1431" y="797"/>
                      <a:pt x="1383" y="748"/>
                      <a:pt x="1323" y="748"/>
                    </a:cubicBezTo>
                    <a:lnTo>
                      <a:pt x="1238" y="748"/>
                    </a:lnTo>
                    <a:lnTo>
                      <a:pt x="1238" y="683"/>
                    </a:lnTo>
                    <a:lnTo>
                      <a:pt x="1323" y="683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1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357" name="Google Shape;357;p15"/>
          <p:cNvGrpSpPr/>
          <p:nvPr/>
        </p:nvGrpSpPr>
        <p:grpSpPr>
          <a:xfrm>
            <a:off x="-566751" y="2050658"/>
            <a:ext cx="9938721" cy="2274423"/>
            <a:chOff x="-566751" y="2050658"/>
            <a:chExt cx="9938721" cy="2274423"/>
          </a:xfrm>
        </p:grpSpPr>
        <p:grpSp>
          <p:nvGrpSpPr>
            <p:cNvPr id="358" name="Google Shape;358;p15"/>
            <p:cNvGrpSpPr/>
            <p:nvPr/>
          </p:nvGrpSpPr>
          <p:grpSpPr>
            <a:xfrm>
              <a:off x="-566751" y="2128662"/>
              <a:ext cx="1391731" cy="2196419"/>
              <a:chOff x="4043520" y="-881280"/>
              <a:chExt cx="1779480" cy="2808720"/>
            </a:xfrm>
          </p:grpSpPr>
          <p:sp>
            <p:nvSpPr>
              <p:cNvPr id="359" name="Google Shape;359;p15"/>
              <p:cNvSpPr/>
              <p:nvPr/>
            </p:nvSpPr>
            <p:spPr>
              <a:xfrm>
                <a:off x="5020560" y="536400"/>
                <a:ext cx="73800" cy="74160"/>
              </a:xfrm>
              <a:custGeom>
                <a:avLst/>
                <a:gdLst/>
                <a:ahLst/>
                <a:cxnLst/>
                <a:rect l="l" t="t" r="r" b="b"/>
                <a:pathLst>
                  <a:path w="205" h="206" extrusionOk="0">
                    <a:moveTo>
                      <a:pt x="103" y="206"/>
                    </a:moveTo>
                    <a:cubicBezTo>
                      <a:pt x="159" y="206"/>
                      <a:pt x="205" y="160"/>
                      <a:pt x="205" y="103"/>
                    </a:cubicBezTo>
                    <a:cubicBezTo>
                      <a:pt x="205" y="46"/>
                      <a:pt x="159" y="0"/>
                      <a:pt x="103" y="0"/>
                    </a:cubicBezTo>
                    <a:cubicBezTo>
                      <a:pt x="46" y="0"/>
                      <a:pt x="0" y="46"/>
                      <a:pt x="0" y="103"/>
                    </a:cubicBezTo>
                    <a:cubicBezTo>
                      <a:pt x="0" y="160"/>
                      <a:pt x="46" y="206"/>
                      <a:pt x="103" y="20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29150" rIns="90000" bIns="291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0" name="Google Shape;360;p15"/>
              <p:cNvSpPr/>
              <p:nvPr/>
            </p:nvSpPr>
            <p:spPr>
              <a:xfrm>
                <a:off x="5020560" y="758880"/>
                <a:ext cx="73800" cy="74160"/>
              </a:xfrm>
              <a:custGeom>
                <a:avLst/>
                <a:gdLst/>
                <a:ahLst/>
                <a:cxnLst/>
                <a:rect l="l" t="t" r="r" b="b"/>
                <a:pathLst>
                  <a:path w="205" h="206" extrusionOk="0">
                    <a:moveTo>
                      <a:pt x="103" y="206"/>
                    </a:moveTo>
                    <a:cubicBezTo>
                      <a:pt x="159" y="206"/>
                      <a:pt x="205" y="160"/>
                      <a:pt x="205" y="103"/>
                    </a:cubicBezTo>
                    <a:cubicBezTo>
                      <a:pt x="205" y="46"/>
                      <a:pt x="159" y="0"/>
                      <a:pt x="103" y="0"/>
                    </a:cubicBezTo>
                    <a:cubicBezTo>
                      <a:pt x="46" y="0"/>
                      <a:pt x="0" y="46"/>
                      <a:pt x="0" y="103"/>
                    </a:cubicBezTo>
                    <a:cubicBezTo>
                      <a:pt x="0" y="160"/>
                      <a:pt x="46" y="206"/>
                      <a:pt x="103" y="20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29150" rIns="90000" bIns="291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1" name="Google Shape;361;p15"/>
              <p:cNvSpPr/>
              <p:nvPr/>
            </p:nvSpPr>
            <p:spPr>
              <a:xfrm>
                <a:off x="5020560" y="981360"/>
                <a:ext cx="73800" cy="74160"/>
              </a:xfrm>
              <a:custGeom>
                <a:avLst/>
                <a:gdLst/>
                <a:ahLst/>
                <a:cxnLst/>
                <a:rect l="l" t="t" r="r" b="b"/>
                <a:pathLst>
                  <a:path w="205" h="206" extrusionOk="0">
                    <a:moveTo>
                      <a:pt x="103" y="206"/>
                    </a:moveTo>
                    <a:cubicBezTo>
                      <a:pt x="159" y="206"/>
                      <a:pt x="205" y="160"/>
                      <a:pt x="205" y="103"/>
                    </a:cubicBezTo>
                    <a:cubicBezTo>
                      <a:pt x="205" y="46"/>
                      <a:pt x="159" y="0"/>
                      <a:pt x="103" y="0"/>
                    </a:cubicBezTo>
                    <a:cubicBezTo>
                      <a:pt x="46" y="0"/>
                      <a:pt x="0" y="46"/>
                      <a:pt x="0" y="103"/>
                    </a:cubicBezTo>
                    <a:cubicBezTo>
                      <a:pt x="0" y="160"/>
                      <a:pt x="46" y="206"/>
                      <a:pt x="103" y="20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29150" rIns="90000" bIns="291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2" name="Google Shape;362;p15"/>
              <p:cNvSpPr/>
              <p:nvPr/>
            </p:nvSpPr>
            <p:spPr>
              <a:xfrm>
                <a:off x="5020560" y="1203840"/>
                <a:ext cx="73800" cy="74520"/>
              </a:xfrm>
              <a:custGeom>
                <a:avLst/>
                <a:gdLst/>
                <a:ahLst/>
                <a:cxnLst/>
                <a:rect l="l" t="t" r="r" b="b"/>
                <a:pathLst>
                  <a:path w="205" h="207" extrusionOk="0">
                    <a:moveTo>
                      <a:pt x="103" y="207"/>
                    </a:moveTo>
                    <a:cubicBezTo>
                      <a:pt x="159" y="207"/>
                      <a:pt x="205" y="160"/>
                      <a:pt x="205" y="104"/>
                    </a:cubicBezTo>
                    <a:cubicBezTo>
                      <a:pt x="205" y="47"/>
                      <a:pt x="159" y="0"/>
                      <a:pt x="103" y="0"/>
                    </a:cubicBezTo>
                    <a:cubicBezTo>
                      <a:pt x="46" y="0"/>
                      <a:pt x="0" y="47"/>
                      <a:pt x="0" y="104"/>
                    </a:cubicBezTo>
                    <a:cubicBezTo>
                      <a:pt x="0" y="160"/>
                      <a:pt x="46" y="207"/>
                      <a:pt x="103" y="20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29500" rIns="90000" bIns="295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3" name="Google Shape;363;p15"/>
              <p:cNvSpPr/>
              <p:nvPr/>
            </p:nvSpPr>
            <p:spPr>
              <a:xfrm>
                <a:off x="5020560" y="1426680"/>
                <a:ext cx="73800" cy="74160"/>
              </a:xfrm>
              <a:custGeom>
                <a:avLst/>
                <a:gdLst/>
                <a:ahLst/>
                <a:cxnLst/>
                <a:rect l="l" t="t" r="r" b="b"/>
                <a:pathLst>
                  <a:path w="205" h="206" extrusionOk="0">
                    <a:moveTo>
                      <a:pt x="103" y="206"/>
                    </a:moveTo>
                    <a:cubicBezTo>
                      <a:pt x="159" y="206"/>
                      <a:pt x="205" y="160"/>
                      <a:pt x="205" y="103"/>
                    </a:cubicBezTo>
                    <a:cubicBezTo>
                      <a:pt x="205" y="46"/>
                      <a:pt x="159" y="0"/>
                      <a:pt x="103" y="0"/>
                    </a:cubicBezTo>
                    <a:cubicBezTo>
                      <a:pt x="46" y="0"/>
                      <a:pt x="0" y="46"/>
                      <a:pt x="0" y="103"/>
                    </a:cubicBezTo>
                    <a:cubicBezTo>
                      <a:pt x="0" y="160"/>
                      <a:pt x="46" y="206"/>
                      <a:pt x="103" y="20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29150" rIns="90000" bIns="291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4" name="Google Shape;364;p15"/>
              <p:cNvSpPr/>
              <p:nvPr/>
            </p:nvSpPr>
            <p:spPr>
              <a:xfrm>
                <a:off x="5705640" y="1699920"/>
                <a:ext cx="74520" cy="74160"/>
              </a:xfrm>
              <a:custGeom>
                <a:avLst/>
                <a:gdLst/>
                <a:ahLst/>
                <a:cxnLst/>
                <a:rect l="l" t="t" r="r" b="b"/>
                <a:pathLst>
                  <a:path w="207" h="206" extrusionOk="0">
                    <a:moveTo>
                      <a:pt x="103" y="206"/>
                    </a:moveTo>
                    <a:cubicBezTo>
                      <a:pt x="160" y="206"/>
                      <a:pt x="207" y="160"/>
                      <a:pt x="207" y="103"/>
                    </a:cubicBezTo>
                    <a:cubicBezTo>
                      <a:pt x="207" y="46"/>
                      <a:pt x="160" y="0"/>
                      <a:pt x="103" y="0"/>
                    </a:cubicBezTo>
                    <a:cubicBezTo>
                      <a:pt x="46" y="0"/>
                      <a:pt x="0" y="46"/>
                      <a:pt x="0" y="103"/>
                    </a:cubicBezTo>
                    <a:cubicBezTo>
                      <a:pt x="0" y="160"/>
                      <a:pt x="46" y="206"/>
                      <a:pt x="103" y="20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29150" rIns="90000" bIns="291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5" name="Google Shape;365;p15"/>
              <p:cNvSpPr/>
              <p:nvPr/>
            </p:nvSpPr>
            <p:spPr>
              <a:xfrm>
                <a:off x="4043520" y="-881280"/>
                <a:ext cx="1779480" cy="2808720"/>
              </a:xfrm>
              <a:custGeom>
                <a:avLst/>
                <a:gdLst/>
                <a:ahLst/>
                <a:cxnLst/>
                <a:rect l="l" t="t" r="r" b="b"/>
                <a:pathLst>
                  <a:path w="4943" h="7802" extrusionOk="0">
                    <a:moveTo>
                      <a:pt x="4720" y="7131"/>
                    </a:moveTo>
                    <a:cubicBezTo>
                      <a:pt x="4799" y="7131"/>
                      <a:pt x="4863" y="7194"/>
                      <a:pt x="4863" y="7273"/>
                    </a:cubicBezTo>
                    <a:cubicBezTo>
                      <a:pt x="4863" y="7351"/>
                      <a:pt x="4799" y="7415"/>
                      <a:pt x="4720" y="7415"/>
                    </a:cubicBezTo>
                    <a:cubicBezTo>
                      <a:pt x="4642" y="7415"/>
                      <a:pt x="4578" y="7351"/>
                      <a:pt x="4578" y="7273"/>
                    </a:cubicBezTo>
                    <a:cubicBezTo>
                      <a:pt x="4578" y="7194"/>
                      <a:pt x="4642" y="7131"/>
                      <a:pt x="4720" y="7131"/>
                    </a:cubicBezTo>
                    <a:moveTo>
                      <a:pt x="4238" y="6253"/>
                    </a:moveTo>
                    <a:cubicBezTo>
                      <a:pt x="4238" y="6332"/>
                      <a:pt x="4174" y="6395"/>
                      <a:pt x="4096" y="6395"/>
                    </a:cubicBezTo>
                    <a:cubicBezTo>
                      <a:pt x="4018" y="6395"/>
                      <a:pt x="3954" y="6332"/>
                      <a:pt x="3954" y="6253"/>
                    </a:cubicBezTo>
                    <a:cubicBezTo>
                      <a:pt x="3954" y="6175"/>
                      <a:pt x="4018" y="6111"/>
                      <a:pt x="4096" y="6111"/>
                    </a:cubicBezTo>
                    <a:cubicBezTo>
                      <a:pt x="4174" y="6111"/>
                      <a:pt x="4238" y="6175"/>
                      <a:pt x="4238" y="6253"/>
                    </a:cubicBezTo>
                    <a:moveTo>
                      <a:pt x="2817" y="3878"/>
                    </a:moveTo>
                    <a:cubicBezTo>
                      <a:pt x="2905" y="3878"/>
                      <a:pt x="2978" y="3951"/>
                      <a:pt x="2978" y="4041"/>
                    </a:cubicBezTo>
                    <a:cubicBezTo>
                      <a:pt x="2978" y="4130"/>
                      <a:pt x="2905" y="4203"/>
                      <a:pt x="2817" y="4203"/>
                    </a:cubicBezTo>
                    <a:cubicBezTo>
                      <a:pt x="2727" y="4203"/>
                      <a:pt x="2655" y="4130"/>
                      <a:pt x="2655" y="4041"/>
                    </a:cubicBezTo>
                    <a:cubicBezTo>
                      <a:pt x="2655" y="3951"/>
                      <a:pt x="2727" y="3878"/>
                      <a:pt x="2817" y="3878"/>
                    </a:cubicBezTo>
                    <a:moveTo>
                      <a:pt x="2817" y="4497"/>
                    </a:moveTo>
                    <a:cubicBezTo>
                      <a:pt x="2905" y="4497"/>
                      <a:pt x="2978" y="4570"/>
                      <a:pt x="2978" y="4659"/>
                    </a:cubicBezTo>
                    <a:cubicBezTo>
                      <a:pt x="2978" y="4749"/>
                      <a:pt x="2905" y="4821"/>
                      <a:pt x="2817" y="4821"/>
                    </a:cubicBezTo>
                    <a:cubicBezTo>
                      <a:pt x="2727" y="4821"/>
                      <a:pt x="2655" y="4749"/>
                      <a:pt x="2655" y="4659"/>
                    </a:cubicBezTo>
                    <a:cubicBezTo>
                      <a:pt x="2655" y="4570"/>
                      <a:pt x="2727" y="4497"/>
                      <a:pt x="2817" y="4497"/>
                    </a:cubicBezTo>
                    <a:moveTo>
                      <a:pt x="2817" y="5115"/>
                    </a:moveTo>
                    <a:cubicBezTo>
                      <a:pt x="2905" y="5115"/>
                      <a:pt x="2978" y="5188"/>
                      <a:pt x="2978" y="5277"/>
                    </a:cubicBezTo>
                    <a:cubicBezTo>
                      <a:pt x="2978" y="5367"/>
                      <a:pt x="2905" y="5440"/>
                      <a:pt x="2817" y="5440"/>
                    </a:cubicBezTo>
                    <a:cubicBezTo>
                      <a:pt x="2727" y="5440"/>
                      <a:pt x="2655" y="5367"/>
                      <a:pt x="2655" y="5277"/>
                    </a:cubicBezTo>
                    <a:cubicBezTo>
                      <a:pt x="2655" y="5188"/>
                      <a:pt x="2727" y="5115"/>
                      <a:pt x="2817" y="5115"/>
                    </a:cubicBezTo>
                    <a:moveTo>
                      <a:pt x="2817" y="5733"/>
                    </a:moveTo>
                    <a:cubicBezTo>
                      <a:pt x="2905" y="5733"/>
                      <a:pt x="2978" y="5806"/>
                      <a:pt x="2978" y="5896"/>
                    </a:cubicBezTo>
                    <a:cubicBezTo>
                      <a:pt x="2978" y="5985"/>
                      <a:pt x="2905" y="6058"/>
                      <a:pt x="2817" y="6058"/>
                    </a:cubicBezTo>
                    <a:cubicBezTo>
                      <a:pt x="2727" y="6058"/>
                      <a:pt x="2655" y="5985"/>
                      <a:pt x="2655" y="5896"/>
                    </a:cubicBezTo>
                    <a:cubicBezTo>
                      <a:pt x="2655" y="5806"/>
                      <a:pt x="2727" y="5733"/>
                      <a:pt x="2817" y="5733"/>
                    </a:cubicBezTo>
                    <a:moveTo>
                      <a:pt x="2817" y="6351"/>
                    </a:moveTo>
                    <a:cubicBezTo>
                      <a:pt x="2905" y="6351"/>
                      <a:pt x="2978" y="6424"/>
                      <a:pt x="2978" y="6514"/>
                    </a:cubicBezTo>
                    <a:cubicBezTo>
                      <a:pt x="2978" y="6603"/>
                      <a:pt x="2905" y="6676"/>
                      <a:pt x="2817" y="6676"/>
                    </a:cubicBezTo>
                    <a:cubicBezTo>
                      <a:pt x="2727" y="6676"/>
                      <a:pt x="2655" y="6603"/>
                      <a:pt x="2655" y="6514"/>
                    </a:cubicBezTo>
                    <a:cubicBezTo>
                      <a:pt x="2655" y="6424"/>
                      <a:pt x="2727" y="6351"/>
                      <a:pt x="2817" y="6351"/>
                    </a:cubicBezTo>
                    <a:moveTo>
                      <a:pt x="3059" y="7790"/>
                    </a:moveTo>
                    <a:cubicBezTo>
                      <a:pt x="3060" y="7791"/>
                      <a:pt x="3061" y="7792"/>
                      <a:pt x="3062" y="7792"/>
                    </a:cubicBezTo>
                    <a:cubicBezTo>
                      <a:pt x="3065" y="7795"/>
                      <a:pt x="3068" y="7797"/>
                      <a:pt x="3072" y="7799"/>
                    </a:cubicBezTo>
                    <a:cubicBezTo>
                      <a:pt x="3077" y="7801"/>
                      <a:pt x="3082" y="7802"/>
                      <a:pt x="3087" y="7802"/>
                    </a:cubicBezTo>
                    <a:lnTo>
                      <a:pt x="4231" y="7802"/>
                    </a:lnTo>
                    <a:cubicBezTo>
                      <a:pt x="4237" y="7802"/>
                      <a:pt x="4242" y="7801"/>
                      <a:pt x="4247" y="7799"/>
                    </a:cubicBezTo>
                    <a:cubicBezTo>
                      <a:pt x="4251" y="7797"/>
                      <a:pt x="4254" y="7795"/>
                      <a:pt x="4257" y="7792"/>
                    </a:cubicBezTo>
                    <a:cubicBezTo>
                      <a:pt x="4258" y="7791"/>
                      <a:pt x="4259" y="7791"/>
                      <a:pt x="4260" y="7790"/>
                    </a:cubicBezTo>
                    <a:lnTo>
                      <a:pt x="4594" y="7456"/>
                    </a:lnTo>
                    <a:cubicBezTo>
                      <a:pt x="4630" y="7481"/>
                      <a:pt x="4673" y="7495"/>
                      <a:pt x="4720" y="7495"/>
                    </a:cubicBezTo>
                    <a:cubicBezTo>
                      <a:pt x="4843" y="7495"/>
                      <a:pt x="4943" y="7396"/>
                      <a:pt x="4943" y="7273"/>
                    </a:cubicBezTo>
                    <a:cubicBezTo>
                      <a:pt x="4943" y="7150"/>
                      <a:pt x="4843" y="7050"/>
                      <a:pt x="4720" y="7050"/>
                    </a:cubicBezTo>
                    <a:cubicBezTo>
                      <a:pt x="4598" y="7050"/>
                      <a:pt x="4498" y="7150"/>
                      <a:pt x="4498" y="7273"/>
                    </a:cubicBezTo>
                    <a:cubicBezTo>
                      <a:pt x="4498" y="7320"/>
                      <a:pt x="4512" y="7363"/>
                      <a:pt x="4537" y="7399"/>
                    </a:cubicBezTo>
                    <a:lnTo>
                      <a:pt x="4215" y="7721"/>
                    </a:lnTo>
                    <a:lnTo>
                      <a:pt x="3104" y="7721"/>
                    </a:lnTo>
                    <a:lnTo>
                      <a:pt x="2557" y="7174"/>
                    </a:lnTo>
                    <a:lnTo>
                      <a:pt x="2557" y="7173"/>
                    </a:lnTo>
                    <a:cubicBezTo>
                      <a:pt x="2554" y="7170"/>
                      <a:pt x="2549" y="7167"/>
                      <a:pt x="2544" y="7165"/>
                    </a:cubicBezTo>
                    <a:cubicBezTo>
                      <a:pt x="2539" y="7163"/>
                      <a:pt x="2534" y="7162"/>
                      <a:pt x="2529" y="7162"/>
                    </a:cubicBezTo>
                    <a:lnTo>
                      <a:pt x="2528" y="7162"/>
                    </a:lnTo>
                    <a:cubicBezTo>
                      <a:pt x="1804" y="7175"/>
                      <a:pt x="806" y="7175"/>
                      <a:pt x="85" y="7163"/>
                    </a:cubicBezTo>
                    <a:lnTo>
                      <a:pt x="84" y="6534"/>
                    </a:lnTo>
                    <a:lnTo>
                      <a:pt x="2615" y="6534"/>
                    </a:lnTo>
                    <a:cubicBezTo>
                      <a:pt x="2625" y="6636"/>
                      <a:pt x="2712" y="6716"/>
                      <a:pt x="2817" y="6716"/>
                    </a:cubicBezTo>
                    <a:cubicBezTo>
                      <a:pt x="2928" y="6716"/>
                      <a:pt x="3019" y="6625"/>
                      <a:pt x="3019" y="6514"/>
                    </a:cubicBezTo>
                    <a:cubicBezTo>
                      <a:pt x="3019" y="6402"/>
                      <a:pt x="2928" y="6311"/>
                      <a:pt x="2817" y="6311"/>
                    </a:cubicBezTo>
                    <a:cubicBezTo>
                      <a:pt x="2712" y="6311"/>
                      <a:pt x="2625" y="6391"/>
                      <a:pt x="2615" y="6494"/>
                    </a:cubicBezTo>
                    <a:lnTo>
                      <a:pt x="84" y="6494"/>
                    </a:lnTo>
                    <a:lnTo>
                      <a:pt x="84" y="5916"/>
                    </a:lnTo>
                    <a:lnTo>
                      <a:pt x="2615" y="5916"/>
                    </a:lnTo>
                    <a:cubicBezTo>
                      <a:pt x="2625" y="6018"/>
                      <a:pt x="2712" y="6098"/>
                      <a:pt x="2817" y="6098"/>
                    </a:cubicBezTo>
                    <a:cubicBezTo>
                      <a:pt x="2928" y="6098"/>
                      <a:pt x="3019" y="6007"/>
                      <a:pt x="3019" y="5896"/>
                    </a:cubicBezTo>
                    <a:cubicBezTo>
                      <a:pt x="3019" y="5784"/>
                      <a:pt x="2928" y="5693"/>
                      <a:pt x="2817" y="5693"/>
                    </a:cubicBezTo>
                    <a:cubicBezTo>
                      <a:pt x="2712" y="5693"/>
                      <a:pt x="2625" y="5773"/>
                      <a:pt x="2615" y="5875"/>
                    </a:cubicBezTo>
                    <a:lnTo>
                      <a:pt x="84" y="5875"/>
                    </a:lnTo>
                    <a:lnTo>
                      <a:pt x="83" y="5297"/>
                    </a:lnTo>
                    <a:lnTo>
                      <a:pt x="2615" y="5297"/>
                    </a:lnTo>
                    <a:cubicBezTo>
                      <a:pt x="2625" y="5400"/>
                      <a:pt x="2712" y="5480"/>
                      <a:pt x="2817" y="5480"/>
                    </a:cubicBezTo>
                    <a:cubicBezTo>
                      <a:pt x="2928" y="5480"/>
                      <a:pt x="3019" y="5389"/>
                      <a:pt x="3019" y="5277"/>
                    </a:cubicBezTo>
                    <a:cubicBezTo>
                      <a:pt x="3019" y="5166"/>
                      <a:pt x="2928" y="5075"/>
                      <a:pt x="2817" y="5075"/>
                    </a:cubicBezTo>
                    <a:cubicBezTo>
                      <a:pt x="2712" y="5075"/>
                      <a:pt x="2625" y="5155"/>
                      <a:pt x="2615" y="5257"/>
                    </a:cubicBezTo>
                    <a:lnTo>
                      <a:pt x="83" y="5257"/>
                    </a:lnTo>
                    <a:lnTo>
                      <a:pt x="83" y="4679"/>
                    </a:lnTo>
                    <a:lnTo>
                      <a:pt x="2615" y="4679"/>
                    </a:lnTo>
                    <a:cubicBezTo>
                      <a:pt x="2625" y="4781"/>
                      <a:pt x="2712" y="4862"/>
                      <a:pt x="2817" y="4862"/>
                    </a:cubicBezTo>
                    <a:cubicBezTo>
                      <a:pt x="2928" y="4862"/>
                      <a:pt x="3019" y="4771"/>
                      <a:pt x="3019" y="4659"/>
                    </a:cubicBezTo>
                    <a:cubicBezTo>
                      <a:pt x="3019" y="4547"/>
                      <a:pt x="2928" y="4456"/>
                      <a:pt x="2817" y="4456"/>
                    </a:cubicBezTo>
                    <a:cubicBezTo>
                      <a:pt x="2712" y="4456"/>
                      <a:pt x="2625" y="4537"/>
                      <a:pt x="2615" y="4639"/>
                    </a:cubicBezTo>
                    <a:lnTo>
                      <a:pt x="83" y="4639"/>
                    </a:lnTo>
                    <a:lnTo>
                      <a:pt x="83" y="4061"/>
                    </a:lnTo>
                    <a:lnTo>
                      <a:pt x="2615" y="4061"/>
                    </a:lnTo>
                    <a:cubicBezTo>
                      <a:pt x="2625" y="4163"/>
                      <a:pt x="2712" y="4243"/>
                      <a:pt x="2817" y="4243"/>
                    </a:cubicBezTo>
                    <a:cubicBezTo>
                      <a:pt x="2928" y="4243"/>
                      <a:pt x="3019" y="4153"/>
                      <a:pt x="3019" y="4041"/>
                    </a:cubicBezTo>
                    <a:cubicBezTo>
                      <a:pt x="3019" y="3929"/>
                      <a:pt x="2928" y="3838"/>
                      <a:pt x="2817" y="3838"/>
                    </a:cubicBezTo>
                    <a:cubicBezTo>
                      <a:pt x="2712" y="3838"/>
                      <a:pt x="2625" y="3918"/>
                      <a:pt x="2615" y="4021"/>
                    </a:cubicBezTo>
                    <a:lnTo>
                      <a:pt x="83" y="4021"/>
                    </a:lnTo>
                    <a:lnTo>
                      <a:pt x="80" y="82"/>
                    </a:lnTo>
                    <a:cubicBezTo>
                      <a:pt x="1246" y="80"/>
                      <a:pt x="3688" y="82"/>
                      <a:pt x="3914" y="82"/>
                    </a:cubicBezTo>
                    <a:lnTo>
                      <a:pt x="4056" y="223"/>
                    </a:lnTo>
                    <a:lnTo>
                      <a:pt x="4056" y="6034"/>
                    </a:lnTo>
                    <a:cubicBezTo>
                      <a:pt x="3952" y="6053"/>
                      <a:pt x="3873" y="6144"/>
                      <a:pt x="3873" y="6253"/>
                    </a:cubicBezTo>
                    <a:cubicBezTo>
                      <a:pt x="3873" y="6376"/>
                      <a:pt x="3973" y="6476"/>
                      <a:pt x="4096" y="6476"/>
                    </a:cubicBezTo>
                    <a:cubicBezTo>
                      <a:pt x="4219" y="6476"/>
                      <a:pt x="4319" y="6376"/>
                      <a:pt x="4319" y="6253"/>
                    </a:cubicBezTo>
                    <a:cubicBezTo>
                      <a:pt x="4319" y="6144"/>
                      <a:pt x="4240" y="6053"/>
                      <a:pt x="4136" y="6034"/>
                    </a:cubicBezTo>
                    <a:lnTo>
                      <a:pt x="4136" y="206"/>
                    </a:lnTo>
                    <a:cubicBezTo>
                      <a:pt x="4136" y="196"/>
                      <a:pt x="4132" y="185"/>
                      <a:pt x="4124" y="178"/>
                    </a:cubicBezTo>
                    <a:lnTo>
                      <a:pt x="3960" y="13"/>
                    </a:lnTo>
                    <a:cubicBezTo>
                      <a:pt x="3952" y="5"/>
                      <a:pt x="3942" y="1"/>
                      <a:pt x="3931" y="1"/>
                    </a:cubicBezTo>
                    <a:cubicBezTo>
                      <a:pt x="3904" y="1"/>
                      <a:pt x="1239" y="0"/>
                      <a:pt x="40" y="1"/>
                    </a:cubicBezTo>
                    <a:cubicBezTo>
                      <a:pt x="18" y="1"/>
                      <a:pt x="0" y="19"/>
                      <a:pt x="0" y="41"/>
                    </a:cubicBezTo>
                    <a:lnTo>
                      <a:pt x="4" y="7202"/>
                    </a:lnTo>
                    <a:cubicBezTo>
                      <a:pt x="4" y="7224"/>
                      <a:pt x="22" y="7242"/>
                      <a:pt x="44" y="7242"/>
                    </a:cubicBezTo>
                    <a:cubicBezTo>
                      <a:pt x="406" y="7249"/>
                      <a:pt x="843" y="7253"/>
                      <a:pt x="1282" y="7253"/>
                    </a:cubicBezTo>
                    <a:cubicBezTo>
                      <a:pt x="1714" y="7253"/>
                      <a:pt x="2147" y="7249"/>
                      <a:pt x="2513" y="7243"/>
                    </a:cubicBezTo>
                    <a:lnTo>
                      <a:pt x="3059" y="779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6" name="Google Shape;366;p15"/>
              <p:cNvSpPr/>
              <p:nvPr/>
            </p:nvSpPr>
            <p:spPr>
              <a:xfrm>
                <a:off x="5205240" y="1608480"/>
                <a:ext cx="74520" cy="74160"/>
              </a:xfrm>
              <a:custGeom>
                <a:avLst/>
                <a:gdLst/>
                <a:ahLst/>
                <a:cxnLst/>
                <a:rect l="l" t="t" r="r" b="b"/>
                <a:pathLst>
                  <a:path w="207" h="206" extrusionOk="0">
                    <a:moveTo>
                      <a:pt x="0" y="103"/>
                    </a:moveTo>
                    <a:cubicBezTo>
                      <a:pt x="0" y="160"/>
                      <a:pt x="47" y="206"/>
                      <a:pt x="104" y="206"/>
                    </a:cubicBezTo>
                    <a:cubicBezTo>
                      <a:pt x="160" y="206"/>
                      <a:pt x="207" y="160"/>
                      <a:pt x="207" y="103"/>
                    </a:cubicBezTo>
                    <a:cubicBezTo>
                      <a:pt x="207" y="46"/>
                      <a:pt x="160" y="0"/>
                      <a:pt x="104" y="0"/>
                    </a:cubicBezTo>
                    <a:cubicBezTo>
                      <a:pt x="47" y="0"/>
                      <a:pt x="0" y="46"/>
                      <a:pt x="0" y="10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29150" rIns="90000" bIns="291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7" name="Google Shape;367;p15"/>
              <p:cNvSpPr/>
              <p:nvPr/>
            </p:nvSpPr>
            <p:spPr>
              <a:xfrm>
                <a:off x="4175640" y="-743040"/>
                <a:ext cx="1284840" cy="2468880"/>
              </a:xfrm>
              <a:custGeom>
                <a:avLst/>
                <a:gdLst/>
                <a:ahLst/>
                <a:cxnLst/>
                <a:rect l="l" t="t" r="r" b="b"/>
                <a:pathLst>
                  <a:path w="3569" h="6858" extrusionOk="0">
                    <a:moveTo>
                      <a:pt x="3488" y="6252"/>
                    </a:moveTo>
                    <a:cubicBezTo>
                      <a:pt x="3488" y="6330"/>
                      <a:pt x="3425" y="6394"/>
                      <a:pt x="3346" y="6394"/>
                    </a:cubicBezTo>
                    <a:cubicBezTo>
                      <a:pt x="3268" y="6394"/>
                      <a:pt x="3204" y="6330"/>
                      <a:pt x="3204" y="6252"/>
                    </a:cubicBezTo>
                    <a:cubicBezTo>
                      <a:pt x="3204" y="6174"/>
                      <a:pt x="3268" y="6110"/>
                      <a:pt x="3346" y="6110"/>
                    </a:cubicBezTo>
                    <a:cubicBezTo>
                      <a:pt x="3425" y="6110"/>
                      <a:pt x="3488" y="6174"/>
                      <a:pt x="3488" y="6252"/>
                    </a:cubicBezTo>
                    <a:moveTo>
                      <a:pt x="3106" y="6635"/>
                    </a:moveTo>
                    <a:cubicBezTo>
                      <a:pt x="3106" y="6713"/>
                      <a:pt x="3042" y="6777"/>
                      <a:pt x="2963" y="6777"/>
                    </a:cubicBezTo>
                    <a:cubicBezTo>
                      <a:pt x="2885" y="6777"/>
                      <a:pt x="2821" y="6713"/>
                      <a:pt x="2821" y="6635"/>
                    </a:cubicBezTo>
                    <a:cubicBezTo>
                      <a:pt x="2821" y="6556"/>
                      <a:pt x="2885" y="6493"/>
                      <a:pt x="2963" y="6493"/>
                    </a:cubicBezTo>
                    <a:cubicBezTo>
                      <a:pt x="3042" y="6493"/>
                      <a:pt x="3106" y="6556"/>
                      <a:pt x="3106" y="6635"/>
                    </a:cubicBezTo>
                    <a:moveTo>
                      <a:pt x="3123" y="6252"/>
                    </a:moveTo>
                    <a:cubicBezTo>
                      <a:pt x="3123" y="6375"/>
                      <a:pt x="3223" y="6475"/>
                      <a:pt x="3346" y="6475"/>
                    </a:cubicBezTo>
                    <a:cubicBezTo>
                      <a:pt x="3469" y="6475"/>
                      <a:pt x="3569" y="6375"/>
                      <a:pt x="3569" y="6252"/>
                    </a:cubicBezTo>
                    <a:cubicBezTo>
                      <a:pt x="3569" y="6143"/>
                      <a:pt x="3490" y="6052"/>
                      <a:pt x="3387" y="6033"/>
                    </a:cubicBezTo>
                    <a:lnTo>
                      <a:pt x="3387" y="205"/>
                    </a:lnTo>
                    <a:cubicBezTo>
                      <a:pt x="3387" y="194"/>
                      <a:pt x="3382" y="184"/>
                      <a:pt x="3375" y="177"/>
                    </a:cubicBezTo>
                    <a:lnTo>
                      <a:pt x="3210" y="12"/>
                    </a:lnTo>
                    <a:cubicBezTo>
                      <a:pt x="3202" y="4"/>
                      <a:pt x="3192" y="0"/>
                      <a:pt x="3181" y="0"/>
                    </a:cubicBezTo>
                    <a:lnTo>
                      <a:pt x="3181" y="0"/>
                    </a:lnTo>
                    <a:lnTo>
                      <a:pt x="128" y="0"/>
                    </a:lnTo>
                    <a:cubicBezTo>
                      <a:pt x="57" y="0"/>
                      <a:pt x="0" y="57"/>
                      <a:pt x="0" y="128"/>
                    </a:cubicBezTo>
                    <a:lnTo>
                      <a:pt x="0" y="335"/>
                    </a:lnTo>
                    <a:cubicBezTo>
                      <a:pt x="0" y="406"/>
                      <a:pt x="57" y="463"/>
                      <a:pt x="128" y="463"/>
                    </a:cubicBezTo>
                    <a:lnTo>
                      <a:pt x="2782" y="463"/>
                    </a:lnTo>
                    <a:lnTo>
                      <a:pt x="2923" y="604"/>
                    </a:lnTo>
                    <a:lnTo>
                      <a:pt x="2923" y="6416"/>
                    </a:lnTo>
                    <a:cubicBezTo>
                      <a:pt x="2820" y="6435"/>
                      <a:pt x="2741" y="6526"/>
                      <a:pt x="2741" y="6635"/>
                    </a:cubicBezTo>
                    <a:cubicBezTo>
                      <a:pt x="2741" y="6758"/>
                      <a:pt x="2841" y="6858"/>
                      <a:pt x="2963" y="6858"/>
                    </a:cubicBezTo>
                    <a:cubicBezTo>
                      <a:pt x="3086" y="6858"/>
                      <a:pt x="3186" y="6758"/>
                      <a:pt x="3186" y="6635"/>
                    </a:cubicBezTo>
                    <a:cubicBezTo>
                      <a:pt x="3186" y="6526"/>
                      <a:pt x="3107" y="6435"/>
                      <a:pt x="3004" y="6416"/>
                    </a:cubicBezTo>
                    <a:lnTo>
                      <a:pt x="3004" y="588"/>
                    </a:lnTo>
                    <a:cubicBezTo>
                      <a:pt x="3004" y="577"/>
                      <a:pt x="3000" y="567"/>
                      <a:pt x="2992" y="559"/>
                    </a:cubicBezTo>
                    <a:lnTo>
                      <a:pt x="2827" y="394"/>
                    </a:lnTo>
                    <a:cubicBezTo>
                      <a:pt x="2819" y="387"/>
                      <a:pt x="2809" y="383"/>
                      <a:pt x="2799" y="383"/>
                    </a:cubicBezTo>
                    <a:lnTo>
                      <a:pt x="2799" y="383"/>
                    </a:lnTo>
                    <a:lnTo>
                      <a:pt x="128" y="383"/>
                    </a:lnTo>
                    <a:cubicBezTo>
                      <a:pt x="102" y="383"/>
                      <a:pt x="80" y="361"/>
                      <a:pt x="80" y="335"/>
                    </a:cubicBezTo>
                    <a:lnTo>
                      <a:pt x="80" y="128"/>
                    </a:lnTo>
                    <a:cubicBezTo>
                      <a:pt x="80" y="102"/>
                      <a:pt x="102" y="81"/>
                      <a:pt x="128" y="81"/>
                    </a:cubicBezTo>
                    <a:lnTo>
                      <a:pt x="3165" y="81"/>
                    </a:lnTo>
                    <a:lnTo>
                      <a:pt x="3306" y="222"/>
                    </a:lnTo>
                    <a:lnTo>
                      <a:pt x="3306" y="6033"/>
                    </a:lnTo>
                    <a:cubicBezTo>
                      <a:pt x="3202" y="6052"/>
                      <a:pt x="3123" y="6143"/>
                      <a:pt x="3123" y="625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8" name="Google Shape;368;p15"/>
              <p:cNvSpPr/>
              <p:nvPr/>
            </p:nvSpPr>
            <p:spPr>
              <a:xfrm>
                <a:off x="5343120" y="1470600"/>
                <a:ext cx="74160" cy="74160"/>
              </a:xfrm>
              <a:custGeom>
                <a:avLst/>
                <a:gdLst/>
                <a:ahLst/>
                <a:cxnLst/>
                <a:rect l="l" t="t" r="r" b="b"/>
                <a:pathLst>
                  <a:path w="206" h="206" extrusionOk="0">
                    <a:moveTo>
                      <a:pt x="0" y="103"/>
                    </a:moveTo>
                    <a:cubicBezTo>
                      <a:pt x="0" y="160"/>
                      <a:pt x="46" y="206"/>
                      <a:pt x="103" y="206"/>
                    </a:cubicBezTo>
                    <a:cubicBezTo>
                      <a:pt x="160" y="206"/>
                      <a:pt x="206" y="160"/>
                      <a:pt x="206" y="103"/>
                    </a:cubicBezTo>
                    <a:cubicBezTo>
                      <a:pt x="206" y="46"/>
                      <a:pt x="160" y="0"/>
                      <a:pt x="103" y="0"/>
                    </a:cubicBezTo>
                    <a:cubicBezTo>
                      <a:pt x="46" y="0"/>
                      <a:pt x="0" y="46"/>
                      <a:pt x="0" y="10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29150" rIns="90000" bIns="291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9" name="Google Shape;369;p15"/>
              <p:cNvSpPr/>
              <p:nvPr/>
            </p:nvSpPr>
            <p:spPr>
              <a:xfrm>
                <a:off x="5481000" y="1332720"/>
                <a:ext cx="74160" cy="74160"/>
              </a:xfrm>
              <a:custGeom>
                <a:avLst/>
                <a:gdLst/>
                <a:ahLst/>
                <a:cxnLst/>
                <a:rect l="l" t="t" r="r" b="b"/>
                <a:pathLst>
                  <a:path w="206" h="206" extrusionOk="0">
                    <a:moveTo>
                      <a:pt x="0" y="103"/>
                    </a:moveTo>
                    <a:cubicBezTo>
                      <a:pt x="0" y="160"/>
                      <a:pt x="46" y="206"/>
                      <a:pt x="103" y="206"/>
                    </a:cubicBezTo>
                    <a:cubicBezTo>
                      <a:pt x="160" y="206"/>
                      <a:pt x="206" y="160"/>
                      <a:pt x="206" y="103"/>
                    </a:cubicBezTo>
                    <a:cubicBezTo>
                      <a:pt x="206" y="46"/>
                      <a:pt x="160" y="0"/>
                      <a:pt x="103" y="0"/>
                    </a:cubicBezTo>
                    <a:cubicBezTo>
                      <a:pt x="46" y="0"/>
                      <a:pt x="0" y="46"/>
                      <a:pt x="0" y="10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29150" rIns="90000" bIns="291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0" name="Google Shape;370;p15"/>
              <p:cNvSpPr/>
              <p:nvPr/>
            </p:nvSpPr>
            <p:spPr>
              <a:xfrm>
                <a:off x="4446360" y="-200160"/>
                <a:ext cx="400320" cy="298080"/>
              </a:xfrm>
              <a:custGeom>
                <a:avLst/>
                <a:gdLst/>
                <a:ahLst/>
                <a:cxnLst/>
                <a:rect l="l" t="t" r="r" b="b"/>
                <a:pathLst>
                  <a:path w="1112" h="828" extrusionOk="0">
                    <a:moveTo>
                      <a:pt x="1072" y="719"/>
                    </a:moveTo>
                    <a:cubicBezTo>
                      <a:pt x="1072" y="757"/>
                      <a:pt x="1040" y="788"/>
                      <a:pt x="1002" y="788"/>
                    </a:cubicBezTo>
                    <a:lnTo>
                      <a:pt x="110" y="788"/>
                    </a:lnTo>
                    <a:cubicBezTo>
                      <a:pt x="71" y="788"/>
                      <a:pt x="40" y="757"/>
                      <a:pt x="40" y="719"/>
                    </a:cubicBezTo>
                    <a:lnTo>
                      <a:pt x="40" y="110"/>
                    </a:lnTo>
                    <a:cubicBezTo>
                      <a:pt x="40" y="72"/>
                      <a:pt x="71" y="40"/>
                      <a:pt x="110" y="40"/>
                    </a:cubicBezTo>
                    <a:lnTo>
                      <a:pt x="1002" y="40"/>
                    </a:lnTo>
                    <a:cubicBezTo>
                      <a:pt x="1040" y="40"/>
                      <a:pt x="1072" y="72"/>
                      <a:pt x="1072" y="110"/>
                    </a:cubicBezTo>
                    <a:lnTo>
                      <a:pt x="1072" y="719"/>
                    </a:lnTo>
                    <a:moveTo>
                      <a:pt x="1002" y="0"/>
                    </a:moveTo>
                    <a:lnTo>
                      <a:pt x="110" y="0"/>
                    </a:lnTo>
                    <a:cubicBezTo>
                      <a:pt x="49" y="0"/>
                      <a:pt x="0" y="49"/>
                      <a:pt x="0" y="110"/>
                    </a:cubicBezTo>
                    <a:lnTo>
                      <a:pt x="0" y="719"/>
                    </a:lnTo>
                    <a:cubicBezTo>
                      <a:pt x="0" y="779"/>
                      <a:pt x="49" y="828"/>
                      <a:pt x="110" y="828"/>
                    </a:cubicBezTo>
                    <a:lnTo>
                      <a:pt x="1002" y="828"/>
                    </a:lnTo>
                    <a:cubicBezTo>
                      <a:pt x="1063" y="828"/>
                      <a:pt x="1112" y="779"/>
                      <a:pt x="1112" y="719"/>
                    </a:cubicBezTo>
                    <a:lnTo>
                      <a:pt x="1112" y="110"/>
                    </a:lnTo>
                    <a:cubicBezTo>
                      <a:pt x="1112" y="49"/>
                      <a:pt x="1063" y="0"/>
                      <a:pt x="100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1" name="Google Shape;371;p15"/>
              <p:cNvSpPr/>
              <p:nvPr/>
            </p:nvSpPr>
            <p:spPr>
              <a:xfrm>
                <a:off x="4268160" y="-378000"/>
                <a:ext cx="756360" cy="653760"/>
              </a:xfrm>
              <a:custGeom>
                <a:avLst/>
                <a:gdLst/>
                <a:ahLst/>
                <a:cxnLst/>
                <a:rect l="l" t="t" r="r" b="b"/>
                <a:pathLst>
                  <a:path w="2101" h="1816" extrusionOk="0">
                    <a:moveTo>
                      <a:pt x="1788" y="800"/>
                    </a:moveTo>
                    <a:lnTo>
                      <a:pt x="1788" y="1017"/>
                    </a:lnTo>
                    <a:lnTo>
                      <a:pt x="1788" y="1081"/>
                    </a:lnTo>
                    <a:lnTo>
                      <a:pt x="1788" y="1296"/>
                    </a:lnTo>
                    <a:lnTo>
                      <a:pt x="1788" y="1374"/>
                    </a:lnTo>
                    <a:cubicBezTo>
                      <a:pt x="1788" y="1445"/>
                      <a:pt x="1730" y="1503"/>
                      <a:pt x="1659" y="1503"/>
                    </a:cubicBezTo>
                    <a:lnTo>
                      <a:pt x="1580" y="1503"/>
                    </a:lnTo>
                    <a:lnTo>
                      <a:pt x="1364" y="1503"/>
                    </a:lnTo>
                    <a:lnTo>
                      <a:pt x="1299" y="1503"/>
                    </a:lnTo>
                    <a:lnTo>
                      <a:pt x="1083" y="1503"/>
                    </a:lnTo>
                    <a:lnTo>
                      <a:pt x="1019" y="1503"/>
                    </a:lnTo>
                    <a:lnTo>
                      <a:pt x="802" y="1503"/>
                    </a:lnTo>
                    <a:lnTo>
                      <a:pt x="738" y="1503"/>
                    </a:lnTo>
                    <a:lnTo>
                      <a:pt x="521" y="1503"/>
                    </a:lnTo>
                    <a:lnTo>
                      <a:pt x="443" y="1503"/>
                    </a:lnTo>
                    <a:cubicBezTo>
                      <a:pt x="371" y="1503"/>
                      <a:pt x="313" y="1445"/>
                      <a:pt x="313" y="1374"/>
                    </a:cubicBezTo>
                    <a:lnTo>
                      <a:pt x="313" y="1296"/>
                    </a:lnTo>
                    <a:lnTo>
                      <a:pt x="313" y="1081"/>
                    </a:lnTo>
                    <a:lnTo>
                      <a:pt x="313" y="1017"/>
                    </a:lnTo>
                    <a:lnTo>
                      <a:pt x="313" y="800"/>
                    </a:lnTo>
                    <a:lnTo>
                      <a:pt x="313" y="736"/>
                    </a:lnTo>
                    <a:lnTo>
                      <a:pt x="313" y="519"/>
                    </a:lnTo>
                    <a:lnTo>
                      <a:pt x="313" y="442"/>
                    </a:lnTo>
                    <a:cubicBezTo>
                      <a:pt x="313" y="371"/>
                      <a:pt x="371" y="312"/>
                      <a:pt x="443" y="312"/>
                    </a:cubicBezTo>
                    <a:lnTo>
                      <a:pt x="521" y="312"/>
                    </a:lnTo>
                    <a:lnTo>
                      <a:pt x="738" y="312"/>
                    </a:lnTo>
                    <a:lnTo>
                      <a:pt x="802" y="312"/>
                    </a:lnTo>
                    <a:lnTo>
                      <a:pt x="1019" y="312"/>
                    </a:lnTo>
                    <a:lnTo>
                      <a:pt x="1083" y="312"/>
                    </a:lnTo>
                    <a:lnTo>
                      <a:pt x="1299" y="312"/>
                    </a:lnTo>
                    <a:lnTo>
                      <a:pt x="1364" y="312"/>
                    </a:lnTo>
                    <a:lnTo>
                      <a:pt x="1580" y="312"/>
                    </a:lnTo>
                    <a:lnTo>
                      <a:pt x="1659" y="312"/>
                    </a:lnTo>
                    <a:cubicBezTo>
                      <a:pt x="1730" y="312"/>
                      <a:pt x="1788" y="371"/>
                      <a:pt x="1788" y="442"/>
                    </a:cubicBezTo>
                    <a:lnTo>
                      <a:pt x="1788" y="519"/>
                    </a:lnTo>
                    <a:lnTo>
                      <a:pt x="1788" y="736"/>
                    </a:lnTo>
                    <a:lnTo>
                      <a:pt x="1788" y="800"/>
                    </a:lnTo>
                    <a:moveTo>
                      <a:pt x="1993" y="881"/>
                    </a:moveTo>
                    <a:cubicBezTo>
                      <a:pt x="2008" y="881"/>
                      <a:pt x="2021" y="893"/>
                      <a:pt x="2021" y="908"/>
                    </a:cubicBezTo>
                    <a:cubicBezTo>
                      <a:pt x="2021" y="924"/>
                      <a:pt x="2008" y="936"/>
                      <a:pt x="1993" y="936"/>
                    </a:cubicBezTo>
                    <a:lnTo>
                      <a:pt x="1869" y="936"/>
                    </a:lnTo>
                    <a:lnTo>
                      <a:pt x="1869" y="881"/>
                    </a:lnTo>
                    <a:lnTo>
                      <a:pt x="1993" y="881"/>
                    </a:lnTo>
                    <a:moveTo>
                      <a:pt x="1993" y="1162"/>
                    </a:moveTo>
                    <a:cubicBezTo>
                      <a:pt x="2008" y="1162"/>
                      <a:pt x="2021" y="1174"/>
                      <a:pt x="2021" y="1189"/>
                    </a:cubicBezTo>
                    <a:cubicBezTo>
                      <a:pt x="2021" y="1204"/>
                      <a:pt x="2008" y="1217"/>
                      <a:pt x="1993" y="1217"/>
                    </a:cubicBezTo>
                    <a:lnTo>
                      <a:pt x="1869" y="1217"/>
                    </a:lnTo>
                    <a:lnTo>
                      <a:pt x="1869" y="1162"/>
                    </a:lnTo>
                    <a:lnTo>
                      <a:pt x="1993" y="1162"/>
                    </a:lnTo>
                    <a:moveTo>
                      <a:pt x="1500" y="1708"/>
                    </a:moveTo>
                    <a:cubicBezTo>
                      <a:pt x="1500" y="1723"/>
                      <a:pt x="1487" y="1736"/>
                      <a:pt x="1472" y="1736"/>
                    </a:cubicBezTo>
                    <a:cubicBezTo>
                      <a:pt x="1457" y="1736"/>
                      <a:pt x="1445" y="1723"/>
                      <a:pt x="1445" y="1708"/>
                    </a:cubicBezTo>
                    <a:lnTo>
                      <a:pt x="1445" y="1584"/>
                    </a:lnTo>
                    <a:lnTo>
                      <a:pt x="1500" y="1584"/>
                    </a:lnTo>
                    <a:lnTo>
                      <a:pt x="1500" y="1708"/>
                    </a:lnTo>
                    <a:moveTo>
                      <a:pt x="1219" y="1708"/>
                    </a:moveTo>
                    <a:cubicBezTo>
                      <a:pt x="1219" y="1723"/>
                      <a:pt x="1206" y="1736"/>
                      <a:pt x="1191" y="1736"/>
                    </a:cubicBezTo>
                    <a:cubicBezTo>
                      <a:pt x="1176" y="1736"/>
                      <a:pt x="1164" y="1723"/>
                      <a:pt x="1164" y="1708"/>
                    </a:cubicBezTo>
                    <a:lnTo>
                      <a:pt x="1164" y="1584"/>
                    </a:lnTo>
                    <a:lnTo>
                      <a:pt x="1219" y="1584"/>
                    </a:lnTo>
                    <a:lnTo>
                      <a:pt x="1219" y="1708"/>
                    </a:lnTo>
                    <a:moveTo>
                      <a:pt x="938" y="1708"/>
                    </a:moveTo>
                    <a:cubicBezTo>
                      <a:pt x="938" y="1723"/>
                      <a:pt x="926" y="1736"/>
                      <a:pt x="910" y="1736"/>
                    </a:cubicBezTo>
                    <a:cubicBezTo>
                      <a:pt x="895" y="1736"/>
                      <a:pt x="883" y="1723"/>
                      <a:pt x="883" y="1708"/>
                    </a:cubicBezTo>
                    <a:lnTo>
                      <a:pt x="883" y="1584"/>
                    </a:lnTo>
                    <a:lnTo>
                      <a:pt x="938" y="1584"/>
                    </a:lnTo>
                    <a:lnTo>
                      <a:pt x="938" y="1708"/>
                    </a:lnTo>
                    <a:moveTo>
                      <a:pt x="657" y="1708"/>
                    </a:moveTo>
                    <a:cubicBezTo>
                      <a:pt x="657" y="1723"/>
                      <a:pt x="645" y="1736"/>
                      <a:pt x="629" y="1736"/>
                    </a:cubicBezTo>
                    <a:cubicBezTo>
                      <a:pt x="614" y="1736"/>
                      <a:pt x="602" y="1723"/>
                      <a:pt x="602" y="1708"/>
                    </a:cubicBezTo>
                    <a:lnTo>
                      <a:pt x="602" y="1584"/>
                    </a:lnTo>
                    <a:lnTo>
                      <a:pt x="657" y="1584"/>
                    </a:lnTo>
                    <a:lnTo>
                      <a:pt x="657" y="1708"/>
                    </a:lnTo>
                    <a:moveTo>
                      <a:pt x="109" y="1217"/>
                    </a:moveTo>
                    <a:cubicBezTo>
                      <a:pt x="93" y="1217"/>
                      <a:pt x="81" y="1204"/>
                      <a:pt x="81" y="1189"/>
                    </a:cubicBezTo>
                    <a:cubicBezTo>
                      <a:pt x="81" y="1174"/>
                      <a:pt x="93" y="1162"/>
                      <a:pt x="109" y="1162"/>
                    </a:cubicBezTo>
                    <a:lnTo>
                      <a:pt x="233" y="1162"/>
                    </a:lnTo>
                    <a:lnTo>
                      <a:pt x="233" y="1217"/>
                    </a:lnTo>
                    <a:lnTo>
                      <a:pt x="109" y="1217"/>
                    </a:lnTo>
                    <a:moveTo>
                      <a:pt x="109" y="936"/>
                    </a:moveTo>
                    <a:cubicBezTo>
                      <a:pt x="93" y="936"/>
                      <a:pt x="81" y="924"/>
                      <a:pt x="81" y="908"/>
                    </a:cubicBezTo>
                    <a:cubicBezTo>
                      <a:pt x="81" y="893"/>
                      <a:pt x="93" y="881"/>
                      <a:pt x="109" y="881"/>
                    </a:cubicBezTo>
                    <a:lnTo>
                      <a:pt x="233" y="881"/>
                    </a:lnTo>
                    <a:lnTo>
                      <a:pt x="233" y="936"/>
                    </a:lnTo>
                    <a:lnTo>
                      <a:pt x="109" y="936"/>
                    </a:lnTo>
                    <a:moveTo>
                      <a:pt x="109" y="655"/>
                    </a:moveTo>
                    <a:cubicBezTo>
                      <a:pt x="93" y="655"/>
                      <a:pt x="81" y="643"/>
                      <a:pt x="81" y="627"/>
                    </a:cubicBezTo>
                    <a:cubicBezTo>
                      <a:pt x="81" y="612"/>
                      <a:pt x="93" y="600"/>
                      <a:pt x="109" y="600"/>
                    </a:cubicBezTo>
                    <a:lnTo>
                      <a:pt x="233" y="600"/>
                    </a:lnTo>
                    <a:lnTo>
                      <a:pt x="233" y="655"/>
                    </a:lnTo>
                    <a:lnTo>
                      <a:pt x="109" y="655"/>
                    </a:lnTo>
                    <a:moveTo>
                      <a:pt x="602" y="108"/>
                    </a:moveTo>
                    <a:cubicBezTo>
                      <a:pt x="602" y="93"/>
                      <a:pt x="614" y="80"/>
                      <a:pt x="629" y="80"/>
                    </a:cubicBezTo>
                    <a:cubicBezTo>
                      <a:pt x="645" y="80"/>
                      <a:pt x="657" y="93"/>
                      <a:pt x="657" y="108"/>
                    </a:cubicBezTo>
                    <a:lnTo>
                      <a:pt x="657" y="232"/>
                    </a:lnTo>
                    <a:lnTo>
                      <a:pt x="602" y="232"/>
                    </a:lnTo>
                    <a:lnTo>
                      <a:pt x="602" y="108"/>
                    </a:lnTo>
                    <a:moveTo>
                      <a:pt x="883" y="108"/>
                    </a:moveTo>
                    <a:cubicBezTo>
                      <a:pt x="883" y="93"/>
                      <a:pt x="895" y="80"/>
                      <a:pt x="910" y="80"/>
                    </a:cubicBezTo>
                    <a:cubicBezTo>
                      <a:pt x="926" y="80"/>
                      <a:pt x="938" y="93"/>
                      <a:pt x="938" y="108"/>
                    </a:cubicBezTo>
                    <a:lnTo>
                      <a:pt x="938" y="232"/>
                    </a:lnTo>
                    <a:lnTo>
                      <a:pt x="883" y="232"/>
                    </a:lnTo>
                    <a:lnTo>
                      <a:pt x="883" y="108"/>
                    </a:lnTo>
                    <a:moveTo>
                      <a:pt x="1164" y="108"/>
                    </a:moveTo>
                    <a:cubicBezTo>
                      <a:pt x="1164" y="93"/>
                      <a:pt x="1176" y="80"/>
                      <a:pt x="1191" y="80"/>
                    </a:cubicBezTo>
                    <a:cubicBezTo>
                      <a:pt x="1206" y="80"/>
                      <a:pt x="1219" y="93"/>
                      <a:pt x="1219" y="108"/>
                    </a:cubicBezTo>
                    <a:lnTo>
                      <a:pt x="1219" y="232"/>
                    </a:lnTo>
                    <a:lnTo>
                      <a:pt x="1164" y="232"/>
                    </a:lnTo>
                    <a:lnTo>
                      <a:pt x="1164" y="108"/>
                    </a:lnTo>
                    <a:moveTo>
                      <a:pt x="1445" y="108"/>
                    </a:moveTo>
                    <a:cubicBezTo>
                      <a:pt x="1445" y="93"/>
                      <a:pt x="1457" y="80"/>
                      <a:pt x="1472" y="80"/>
                    </a:cubicBezTo>
                    <a:cubicBezTo>
                      <a:pt x="1487" y="80"/>
                      <a:pt x="1500" y="93"/>
                      <a:pt x="1500" y="108"/>
                    </a:cubicBezTo>
                    <a:lnTo>
                      <a:pt x="1500" y="232"/>
                    </a:lnTo>
                    <a:lnTo>
                      <a:pt x="1445" y="232"/>
                    </a:lnTo>
                    <a:lnTo>
                      <a:pt x="1445" y="108"/>
                    </a:lnTo>
                    <a:moveTo>
                      <a:pt x="1993" y="600"/>
                    </a:moveTo>
                    <a:cubicBezTo>
                      <a:pt x="2008" y="600"/>
                      <a:pt x="2021" y="612"/>
                      <a:pt x="2021" y="627"/>
                    </a:cubicBezTo>
                    <a:cubicBezTo>
                      <a:pt x="2021" y="643"/>
                      <a:pt x="2008" y="655"/>
                      <a:pt x="1993" y="655"/>
                    </a:cubicBezTo>
                    <a:lnTo>
                      <a:pt x="1869" y="655"/>
                    </a:lnTo>
                    <a:lnTo>
                      <a:pt x="1869" y="600"/>
                    </a:lnTo>
                    <a:lnTo>
                      <a:pt x="1993" y="600"/>
                    </a:lnTo>
                    <a:moveTo>
                      <a:pt x="1993" y="736"/>
                    </a:moveTo>
                    <a:cubicBezTo>
                      <a:pt x="2053" y="736"/>
                      <a:pt x="2101" y="687"/>
                      <a:pt x="2101" y="627"/>
                    </a:cubicBezTo>
                    <a:cubicBezTo>
                      <a:pt x="2101" y="568"/>
                      <a:pt x="2053" y="519"/>
                      <a:pt x="1993" y="519"/>
                    </a:cubicBezTo>
                    <a:lnTo>
                      <a:pt x="1869" y="519"/>
                    </a:lnTo>
                    <a:lnTo>
                      <a:pt x="1869" y="442"/>
                    </a:lnTo>
                    <a:cubicBezTo>
                      <a:pt x="1869" y="326"/>
                      <a:pt x="1775" y="232"/>
                      <a:pt x="1659" y="232"/>
                    </a:cubicBezTo>
                    <a:lnTo>
                      <a:pt x="1580" y="232"/>
                    </a:lnTo>
                    <a:lnTo>
                      <a:pt x="1580" y="108"/>
                    </a:lnTo>
                    <a:cubicBezTo>
                      <a:pt x="1580" y="48"/>
                      <a:pt x="1532" y="0"/>
                      <a:pt x="1472" y="0"/>
                    </a:cubicBezTo>
                    <a:cubicBezTo>
                      <a:pt x="1413" y="0"/>
                      <a:pt x="1364" y="48"/>
                      <a:pt x="1364" y="108"/>
                    </a:cubicBezTo>
                    <a:lnTo>
                      <a:pt x="1364" y="232"/>
                    </a:lnTo>
                    <a:lnTo>
                      <a:pt x="1299" y="232"/>
                    </a:lnTo>
                    <a:lnTo>
                      <a:pt x="1299" y="108"/>
                    </a:lnTo>
                    <a:cubicBezTo>
                      <a:pt x="1299" y="48"/>
                      <a:pt x="1251" y="0"/>
                      <a:pt x="1191" y="0"/>
                    </a:cubicBezTo>
                    <a:cubicBezTo>
                      <a:pt x="1132" y="0"/>
                      <a:pt x="1083" y="48"/>
                      <a:pt x="1083" y="108"/>
                    </a:cubicBezTo>
                    <a:lnTo>
                      <a:pt x="1083" y="232"/>
                    </a:lnTo>
                    <a:lnTo>
                      <a:pt x="1019" y="232"/>
                    </a:lnTo>
                    <a:lnTo>
                      <a:pt x="1019" y="108"/>
                    </a:lnTo>
                    <a:cubicBezTo>
                      <a:pt x="1019" y="48"/>
                      <a:pt x="970" y="0"/>
                      <a:pt x="910" y="0"/>
                    </a:cubicBezTo>
                    <a:cubicBezTo>
                      <a:pt x="851" y="0"/>
                      <a:pt x="802" y="48"/>
                      <a:pt x="802" y="108"/>
                    </a:cubicBezTo>
                    <a:lnTo>
                      <a:pt x="802" y="232"/>
                    </a:lnTo>
                    <a:lnTo>
                      <a:pt x="738" y="232"/>
                    </a:lnTo>
                    <a:lnTo>
                      <a:pt x="738" y="108"/>
                    </a:lnTo>
                    <a:cubicBezTo>
                      <a:pt x="738" y="48"/>
                      <a:pt x="689" y="0"/>
                      <a:pt x="629" y="0"/>
                    </a:cubicBezTo>
                    <a:cubicBezTo>
                      <a:pt x="570" y="0"/>
                      <a:pt x="521" y="48"/>
                      <a:pt x="521" y="108"/>
                    </a:cubicBezTo>
                    <a:lnTo>
                      <a:pt x="521" y="232"/>
                    </a:lnTo>
                    <a:lnTo>
                      <a:pt x="443" y="232"/>
                    </a:lnTo>
                    <a:cubicBezTo>
                      <a:pt x="327" y="232"/>
                      <a:pt x="233" y="326"/>
                      <a:pt x="233" y="442"/>
                    </a:cubicBezTo>
                    <a:lnTo>
                      <a:pt x="233" y="519"/>
                    </a:lnTo>
                    <a:lnTo>
                      <a:pt x="109" y="519"/>
                    </a:lnTo>
                    <a:cubicBezTo>
                      <a:pt x="49" y="519"/>
                      <a:pt x="0" y="568"/>
                      <a:pt x="0" y="627"/>
                    </a:cubicBezTo>
                    <a:cubicBezTo>
                      <a:pt x="0" y="687"/>
                      <a:pt x="49" y="736"/>
                      <a:pt x="109" y="736"/>
                    </a:cubicBezTo>
                    <a:lnTo>
                      <a:pt x="233" y="736"/>
                    </a:lnTo>
                    <a:lnTo>
                      <a:pt x="233" y="800"/>
                    </a:lnTo>
                    <a:lnTo>
                      <a:pt x="109" y="800"/>
                    </a:lnTo>
                    <a:cubicBezTo>
                      <a:pt x="49" y="800"/>
                      <a:pt x="0" y="849"/>
                      <a:pt x="0" y="908"/>
                    </a:cubicBezTo>
                    <a:cubicBezTo>
                      <a:pt x="0" y="968"/>
                      <a:pt x="49" y="1017"/>
                      <a:pt x="109" y="1017"/>
                    </a:cubicBezTo>
                    <a:lnTo>
                      <a:pt x="233" y="1017"/>
                    </a:lnTo>
                    <a:lnTo>
                      <a:pt x="233" y="1081"/>
                    </a:lnTo>
                    <a:lnTo>
                      <a:pt x="109" y="1081"/>
                    </a:lnTo>
                    <a:cubicBezTo>
                      <a:pt x="49" y="1081"/>
                      <a:pt x="0" y="1130"/>
                      <a:pt x="0" y="1189"/>
                    </a:cubicBezTo>
                    <a:cubicBezTo>
                      <a:pt x="0" y="1249"/>
                      <a:pt x="49" y="1296"/>
                      <a:pt x="109" y="1296"/>
                    </a:cubicBezTo>
                    <a:lnTo>
                      <a:pt x="233" y="1296"/>
                    </a:lnTo>
                    <a:lnTo>
                      <a:pt x="233" y="1374"/>
                    </a:lnTo>
                    <a:cubicBezTo>
                      <a:pt x="233" y="1490"/>
                      <a:pt x="327" y="1584"/>
                      <a:pt x="443" y="1584"/>
                    </a:cubicBezTo>
                    <a:lnTo>
                      <a:pt x="521" y="1584"/>
                    </a:lnTo>
                    <a:lnTo>
                      <a:pt x="521" y="1708"/>
                    </a:lnTo>
                    <a:cubicBezTo>
                      <a:pt x="521" y="1768"/>
                      <a:pt x="570" y="1816"/>
                      <a:pt x="629" y="1816"/>
                    </a:cubicBezTo>
                    <a:cubicBezTo>
                      <a:pt x="689" y="1816"/>
                      <a:pt x="738" y="1768"/>
                      <a:pt x="738" y="1708"/>
                    </a:cubicBezTo>
                    <a:lnTo>
                      <a:pt x="738" y="1584"/>
                    </a:lnTo>
                    <a:lnTo>
                      <a:pt x="802" y="1584"/>
                    </a:lnTo>
                    <a:lnTo>
                      <a:pt x="802" y="1708"/>
                    </a:lnTo>
                    <a:cubicBezTo>
                      <a:pt x="802" y="1768"/>
                      <a:pt x="851" y="1816"/>
                      <a:pt x="910" y="1816"/>
                    </a:cubicBezTo>
                    <a:cubicBezTo>
                      <a:pt x="970" y="1816"/>
                      <a:pt x="1019" y="1768"/>
                      <a:pt x="1019" y="1708"/>
                    </a:cubicBezTo>
                    <a:lnTo>
                      <a:pt x="1019" y="1584"/>
                    </a:lnTo>
                    <a:lnTo>
                      <a:pt x="1083" y="1584"/>
                    </a:lnTo>
                    <a:lnTo>
                      <a:pt x="1083" y="1708"/>
                    </a:lnTo>
                    <a:cubicBezTo>
                      <a:pt x="1083" y="1768"/>
                      <a:pt x="1132" y="1816"/>
                      <a:pt x="1191" y="1816"/>
                    </a:cubicBezTo>
                    <a:cubicBezTo>
                      <a:pt x="1251" y="1816"/>
                      <a:pt x="1299" y="1768"/>
                      <a:pt x="1299" y="1708"/>
                    </a:cubicBezTo>
                    <a:lnTo>
                      <a:pt x="1299" y="1584"/>
                    </a:lnTo>
                    <a:lnTo>
                      <a:pt x="1364" y="1584"/>
                    </a:lnTo>
                    <a:lnTo>
                      <a:pt x="1364" y="1708"/>
                    </a:lnTo>
                    <a:cubicBezTo>
                      <a:pt x="1364" y="1768"/>
                      <a:pt x="1413" y="1816"/>
                      <a:pt x="1472" y="1816"/>
                    </a:cubicBezTo>
                    <a:cubicBezTo>
                      <a:pt x="1532" y="1816"/>
                      <a:pt x="1580" y="1768"/>
                      <a:pt x="1580" y="1708"/>
                    </a:cubicBezTo>
                    <a:lnTo>
                      <a:pt x="1580" y="1584"/>
                    </a:lnTo>
                    <a:lnTo>
                      <a:pt x="1659" y="1584"/>
                    </a:lnTo>
                    <a:cubicBezTo>
                      <a:pt x="1775" y="1584"/>
                      <a:pt x="1869" y="1490"/>
                      <a:pt x="1869" y="1374"/>
                    </a:cubicBezTo>
                    <a:lnTo>
                      <a:pt x="1869" y="1296"/>
                    </a:lnTo>
                    <a:lnTo>
                      <a:pt x="1993" y="1296"/>
                    </a:lnTo>
                    <a:cubicBezTo>
                      <a:pt x="2053" y="1296"/>
                      <a:pt x="2101" y="1249"/>
                      <a:pt x="2101" y="1189"/>
                    </a:cubicBezTo>
                    <a:cubicBezTo>
                      <a:pt x="2101" y="1130"/>
                      <a:pt x="2053" y="1081"/>
                      <a:pt x="1993" y="1081"/>
                    </a:cubicBezTo>
                    <a:lnTo>
                      <a:pt x="1869" y="1081"/>
                    </a:lnTo>
                    <a:lnTo>
                      <a:pt x="1869" y="1017"/>
                    </a:lnTo>
                    <a:lnTo>
                      <a:pt x="1993" y="1017"/>
                    </a:lnTo>
                    <a:cubicBezTo>
                      <a:pt x="2053" y="1017"/>
                      <a:pt x="2101" y="968"/>
                      <a:pt x="2101" y="908"/>
                    </a:cubicBezTo>
                    <a:cubicBezTo>
                      <a:pt x="2101" y="849"/>
                      <a:pt x="2053" y="800"/>
                      <a:pt x="1993" y="800"/>
                    </a:cubicBezTo>
                    <a:lnTo>
                      <a:pt x="1869" y="800"/>
                    </a:lnTo>
                    <a:lnTo>
                      <a:pt x="1869" y="736"/>
                    </a:lnTo>
                    <a:lnTo>
                      <a:pt x="1993" y="73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72" name="Google Shape;372;p15"/>
            <p:cNvGrpSpPr/>
            <p:nvPr/>
          </p:nvGrpSpPr>
          <p:grpSpPr>
            <a:xfrm flipH="1">
              <a:off x="8852049" y="2050658"/>
              <a:ext cx="519921" cy="1286399"/>
              <a:chOff x="6386760" y="270000"/>
              <a:chExt cx="530640" cy="1312920"/>
            </a:xfrm>
          </p:grpSpPr>
          <p:sp>
            <p:nvSpPr>
              <p:cNvPr id="373" name="Google Shape;373;p15"/>
              <p:cNvSpPr/>
              <p:nvPr/>
            </p:nvSpPr>
            <p:spPr>
              <a:xfrm>
                <a:off x="6386760" y="270000"/>
                <a:ext cx="530640" cy="1312920"/>
              </a:xfrm>
              <a:custGeom>
                <a:avLst/>
                <a:gdLst/>
                <a:ahLst/>
                <a:cxnLst/>
                <a:rect l="l" t="t" r="r" b="b"/>
                <a:pathLst>
                  <a:path w="1474" h="3647" extrusionOk="0">
                    <a:moveTo>
                      <a:pt x="1394" y="2876"/>
                    </a:moveTo>
                    <a:cubicBezTo>
                      <a:pt x="1394" y="2905"/>
                      <a:pt x="1370" y="2930"/>
                      <a:pt x="1340" y="2930"/>
                    </a:cubicBezTo>
                    <a:cubicBezTo>
                      <a:pt x="1311" y="2930"/>
                      <a:pt x="1286" y="2905"/>
                      <a:pt x="1286" y="2876"/>
                    </a:cubicBezTo>
                    <a:cubicBezTo>
                      <a:pt x="1286" y="2846"/>
                      <a:pt x="1311" y="2822"/>
                      <a:pt x="1340" y="2822"/>
                    </a:cubicBezTo>
                    <a:cubicBezTo>
                      <a:pt x="1370" y="2822"/>
                      <a:pt x="1394" y="2846"/>
                      <a:pt x="1394" y="2876"/>
                    </a:cubicBezTo>
                    <a:moveTo>
                      <a:pt x="80" y="1129"/>
                    </a:moveTo>
                    <a:lnTo>
                      <a:pt x="80" y="276"/>
                    </a:lnTo>
                    <a:cubicBezTo>
                      <a:pt x="80" y="168"/>
                      <a:pt x="168" y="81"/>
                      <a:pt x="276" y="81"/>
                    </a:cubicBezTo>
                    <a:lnTo>
                      <a:pt x="1129" y="81"/>
                    </a:lnTo>
                    <a:cubicBezTo>
                      <a:pt x="1237" y="81"/>
                      <a:pt x="1324" y="168"/>
                      <a:pt x="1324" y="276"/>
                    </a:cubicBezTo>
                    <a:lnTo>
                      <a:pt x="1324" y="1129"/>
                    </a:lnTo>
                    <a:cubicBezTo>
                      <a:pt x="1324" y="1237"/>
                      <a:pt x="1237" y="1325"/>
                      <a:pt x="1129" y="1325"/>
                    </a:cubicBezTo>
                    <a:lnTo>
                      <a:pt x="276" y="1325"/>
                    </a:lnTo>
                    <a:cubicBezTo>
                      <a:pt x="168" y="1325"/>
                      <a:pt x="80" y="1237"/>
                      <a:pt x="80" y="1129"/>
                    </a:cubicBezTo>
                    <a:moveTo>
                      <a:pt x="1313" y="3194"/>
                    </a:moveTo>
                    <a:cubicBezTo>
                      <a:pt x="1313" y="3224"/>
                      <a:pt x="1289" y="3248"/>
                      <a:pt x="1259" y="3248"/>
                    </a:cubicBezTo>
                    <a:cubicBezTo>
                      <a:pt x="1230" y="3248"/>
                      <a:pt x="1206" y="3224"/>
                      <a:pt x="1206" y="3194"/>
                    </a:cubicBezTo>
                    <a:cubicBezTo>
                      <a:pt x="1206" y="3180"/>
                      <a:pt x="1212" y="3166"/>
                      <a:pt x="1222" y="3156"/>
                    </a:cubicBezTo>
                    <a:lnTo>
                      <a:pt x="1222" y="3156"/>
                    </a:lnTo>
                    <a:lnTo>
                      <a:pt x="1222" y="3156"/>
                    </a:lnTo>
                    <a:cubicBezTo>
                      <a:pt x="1231" y="3147"/>
                      <a:pt x="1245" y="3141"/>
                      <a:pt x="1259" y="3141"/>
                    </a:cubicBezTo>
                    <a:cubicBezTo>
                      <a:pt x="1289" y="3141"/>
                      <a:pt x="1313" y="3165"/>
                      <a:pt x="1313" y="3194"/>
                    </a:cubicBezTo>
                    <a:moveTo>
                      <a:pt x="1232" y="3513"/>
                    </a:moveTo>
                    <a:cubicBezTo>
                      <a:pt x="1232" y="3542"/>
                      <a:pt x="1208" y="3566"/>
                      <a:pt x="1179" y="3566"/>
                    </a:cubicBezTo>
                    <a:cubicBezTo>
                      <a:pt x="1149" y="3566"/>
                      <a:pt x="1125" y="3542"/>
                      <a:pt x="1125" y="3513"/>
                    </a:cubicBezTo>
                    <a:cubicBezTo>
                      <a:pt x="1125" y="3483"/>
                      <a:pt x="1149" y="3459"/>
                      <a:pt x="1179" y="3459"/>
                    </a:cubicBezTo>
                    <a:cubicBezTo>
                      <a:pt x="1208" y="3459"/>
                      <a:pt x="1232" y="3483"/>
                      <a:pt x="1232" y="3513"/>
                    </a:cubicBezTo>
                    <a:moveTo>
                      <a:pt x="1024" y="2001"/>
                    </a:moveTo>
                    <a:cubicBezTo>
                      <a:pt x="995" y="2001"/>
                      <a:pt x="970" y="1977"/>
                      <a:pt x="970" y="1947"/>
                    </a:cubicBezTo>
                    <a:cubicBezTo>
                      <a:pt x="970" y="1918"/>
                      <a:pt x="995" y="1894"/>
                      <a:pt x="1024" y="1894"/>
                    </a:cubicBezTo>
                    <a:cubicBezTo>
                      <a:pt x="1054" y="1894"/>
                      <a:pt x="1078" y="1918"/>
                      <a:pt x="1078" y="1947"/>
                    </a:cubicBezTo>
                    <a:cubicBezTo>
                      <a:pt x="1078" y="1977"/>
                      <a:pt x="1054" y="2001"/>
                      <a:pt x="1024" y="2001"/>
                    </a:cubicBezTo>
                    <a:moveTo>
                      <a:pt x="1340" y="3010"/>
                    </a:moveTo>
                    <a:cubicBezTo>
                      <a:pt x="1414" y="3010"/>
                      <a:pt x="1474" y="2950"/>
                      <a:pt x="1474" y="2876"/>
                    </a:cubicBezTo>
                    <a:cubicBezTo>
                      <a:pt x="1474" y="2802"/>
                      <a:pt x="1414" y="2742"/>
                      <a:pt x="1340" y="2742"/>
                    </a:cubicBezTo>
                    <a:cubicBezTo>
                      <a:pt x="1318" y="2742"/>
                      <a:pt x="1297" y="2748"/>
                      <a:pt x="1279" y="2757"/>
                    </a:cubicBezTo>
                    <a:lnTo>
                      <a:pt x="838" y="2316"/>
                    </a:lnTo>
                    <a:lnTo>
                      <a:pt x="838" y="1419"/>
                    </a:lnTo>
                    <a:cubicBezTo>
                      <a:pt x="838" y="1414"/>
                      <a:pt x="836" y="1410"/>
                      <a:pt x="835" y="1405"/>
                    </a:cubicBezTo>
                    <a:lnTo>
                      <a:pt x="986" y="1405"/>
                    </a:lnTo>
                    <a:cubicBezTo>
                      <a:pt x="985" y="1410"/>
                      <a:pt x="984" y="1414"/>
                      <a:pt x="984" y="1419"/>
                    </a:cubicBezTo>
                    <a:lnTo>
                      <a:pt x="984" y="1820"/>
                    </a:lnTo>
                    <a:cubicBezTo>
                      <a:pt x="930" y="1837"/>
                      <a:pt x="890" y="1887"/>
                      <a:pt x="890" y="1947"/>
                    </a:cubicBezTo>
                    <a:cubicBezTo>
                      <a:pt x="890" y="2021"/>
                      <a:pt x="950" y="2082"/>
                      <a:pt x="1024" y="2082"/>
                    </a:cubicBezTo>
                    <a:cubicBezTo>
                      <a:pt x="1098" y="2082"/>
                      <a:pt x="1158" y="2021"/>
                      <a:pt x="1158" y="1947"/>
                    </a:cubicBezTo>
                    <a:cubicBezTo>
                      <a:pt x="1158" y="1887"/>
                      <a:pt x="1119" y="1837"/>
                      <a:pt x="1064" y="1820"/>
                    </a:cubicBezTo>
                    <a:lnTo>
                      <a:pt x="1064" y="1419"/>
                    </a:lnTo>
                    <a:cubicBezTo>
                      <a:pt x="1064" y="1414"/>
                      <a:pt x="1063" y="1410"/>
                      <a:pt x="1062" y="1405"/>
                    </a:cubicBezTo>
                    <a:lnTo>
                      <a:pt x="1129" y="1405"/>
                    </a:lnTo>
                    <a:cubicBezTo>
                      <a:pt x="1281" y="1405"/>
                      <a:pt x="1405" y="1282"/>
                      <a:pt x="1405" y="1129"/>
                    </a:cubicBezTo>
                    <a:lnTo>
                      <a:pt x="1405" y="276"/>
                    </a:lnTo>
                    <a:cubicBezTo>
                      <a:pt x="1405" y="124"/>
                      <a:pt x="1281" y="0"/>
                      <a:pt x="1129" y="0"/>
                    </a:cubicBezTo>
                    <a:lnTo>
                      <a:pt x="276" y="0"/>
                    </a:lnTo>
                    <a:cubicBezTo>
                      <a:pt x="124" y="0"/>
                      <a:pt x="0" y="124"/>
                      <a:pt x="0" y="276"/>
                    </a:cubicBezTo>
                    <a:lnTo>
                      <a:pt x="0" y="1129"/>
                    </a:lnTo>
                    <a:cubicBezTo>
                      <a:pt x="0" y="1282"/>
                      <a:pt x="124" y="1405"/>
                      <a:pt x="276" y="1405"/>
                    </a:cubicBezTo>
                    <a:lnTo>
                      <a:pt x="306" y="1405"/>
                    </a:lnTo>
                    <a:cubicBezTo>
                      <a:pt x="305" y="1410"/>
                      <a:pt x="303" y="1414"/>
                      <a:pt x="303" y="1419"/>
                    </a:cubicBezTo>
                    <a:lnTo>
                      <a:pt x="303" y="2694"/>
                    </a:lnTo>
                    <a:lnTo>
                      <a:pt x="1060" y="3451"/>
                    </a:lnTo>
                    <a:cubicBezTo>
                      <a:pt x="1051" y="3470"/>
                      <a:pt x="1045" y="3490"/>
                      <a:pt x="1045" y="3513"/>
                    </a:cubicBezTo>
                    <a:cubicBezTo>
                      <a:pt x="1045" y="3587"/>
                      <a:pt x="1105" y="3647"/>
                      <a:pt x="1179" y="3647"/>
                    </a:cubicBezTo>
                    <a:cubicBezTo>
                      <a:pt x="1253" y="3647"/>
                      <a:pt x="1313" y="3587"/>
                      <a:pt x="1313" y="3513"/>
                    </a:cubicBezTo>
                    <a:cubicBezTo>
                      <a:pt x="1313" y="3439"/>
                      <a:pt x="1253" y="3378"/>
                      <a:pt x="1179" y="3378"/>
                    </a:cubicBezTo>
                    <a:cubicBezTo>
                      <a:pt x="1156" y="3378"/>
                      <a:pt x="1136" y="3384"/>
                      <a:pt x="1117" y="3394"/>
                    </a:cubicBezTo>
                    <a:lnTo>
                      <a:pt x="384" y="2661"/>
                    </a:lnTo>
                    <a:lnTo>
                      <a:pt x="384" y="1419"/>
                    </a:lnTo>
                    <a:cubicBezTo>
                      <a:pt x="384" y="1414"/>
                      <a:pt x="383" y="1410"/>
                      <a:pt x="381" y="1405"/>
                    </a:cubicBezTo>
                    <a:lnTo>
                      <a:pt x="533" y="1405"/>
                    </a:lnTo>
                    <a:cubicBezTo>
                      <a:pt x="531" y="1410"/>
                      <a:pt x="530" y="1414"/>
                      <a:pt x="530" y="1419"/>
                    </a:cubicBezTo>
                    <a:lnTo>
                      <a:pt x="530" y="2522"/>
                    </a:lnTo>
                    <a:lnTo>
                      <a:pt x="1141" y="3133"/>
                    </a:lnTo>
                    <a:cubicBezTo>
                      <a:pt x="1131" y="3151"/>
                      <a:pt x="1125" y="3172"/>
                      <a:pt x="1125" y="3194"/>
                    </a:cubicBezTo>
                    <a:cubicBezTo>
                      <a:pt x="1125" y="3268"/>
                      <a:pt x="1185" y="3329"/>
                      <a:pt x="1259" y="3329"/>
                    </a:cubicBezTo>
                    <a:cubicBezTo>
                      <a:pt x="1333" y="3329"/>
                      <a:pt x="1394" y="3268"/>
                      <a:pt x="1394" y="3194"/>
                    </a:cubicBezTo>
                    <a:cubicBezTo>
                      <a:pt x="1394" y="3120"/>
                      <a:pt x="1333" y="3060"/>
                      <a:pt x="1259" y="3060"/>
                    </a:cubicBezTo>
                    <a:cubicBezTo>
                      <a:pt x="1237" y="3060"/>
                      <a:pt x="1216" y="3066"/>
                      <a:pt x="1198" y="3076"/>
                    </a:cubicBezTo>
                    <a:lnTo>
                      <a:pt x="611" y="2489"/>
                    </a:lnTo>
                    <a:lnTo>
                      <a:pt x="611" y="1419"/>
                    </a:lnTo>
                    <a:cubicBezTo>
                      <a:pt x="611" y="1414"/>
                      <a:pt x="610" y="1410"/>
                      <a:pt x="608" y="1405"/>
                    </a:cubicBezTo>
                    <a:lnTo>
                      <a:pt x="760" y="1405"/>
                    </a:lnTo>
                    <a:cubicBezTo>
                      <a:pt x="758" y="1410"/>
                      <a:pt x="757" y="1414"/>
                      <a:pt x="757" y="1419"/>
                    </a:cubicBezTo>
                    <a:lnTo>
                      <a:pt x="757" y="2350"/>
                    </a:lnTo>
                    <a:lnTo>
                      <a:pt x="1221" y="2814"/>
                    </a:lnTo>
                    <a:cubicBezTo>
                      <a:pt x="1212" y="2833"/>
                      <a:pt x="1206" y="2854"/>
                      <a:pt x="1206" y="2876"/>
                    </a:cubicBezTo>
                    <a:cubicBezTo>
                      <a:pt x="1206" y="2950"/>
                      <a:pt x="1266" y="3010"/>
                      <a:pt x="1340" y="301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4" name="Google Shape;374;p15"/>
              <p:cNvSpPr/>
              <p:nvPr/>
            </p:nvSpPr>
            <p:spPr>
              <a:xfrm>
                <a:off x="6466680" y="350280"/>
                <a:ext cx="345960" cy="345600"/>
              </a:xfrm>
              <a:custGeom>
                <a:avLst/>
                <a:gdLst/>
                <a:ahLst/>
                <a:cxnLst/>
                <a:rect l="l" t="t" r="r" b="b"/>
                <a:pathLst>
                  <a:path w="961" h="960" extrusionOk="0">
                    <a:moveTo>
                      <a:pt x="961" y="281"/>
                    </a:moveTo>
                    <a:cubicBezTo>
                      <a:pt x="961" y="125"/>
                      <a:pt x="835" y="0"/>
                      <a:pt x="679" y="0"/>
                    </a:cubicBezTo>
                    <a:lnTo>
                      <a:pt x="281" y="0"/>
                    </a:lnTo>
                    <a:cubicBezTo>
                      <a:pt x="126" y="0"/>
                      <a:pt x="0" y="125"/>
                      <a:pt x="0" y="281"/>
                    </a:cubicBezTo>
                    <a:lnTo>
                      <a:pt x="0" y="679"/>
                    </a:lnTo>
                    <a:cubicBezTo>
                      <a:pt x="0" y="834"/>
                      <a:pt x="126" y="960"/>
                      <a:pt x="281" y="960"/>
                    </a:cubicBezTo>
                    <a:lnTo>
                      <a:pt x="679" y="960"/>
                    </a:lnTo>
                    <a:cubicBezTo>
                      <a:pt x="835" y="960"/>
                      <a:pt x="961" y="834"/>
                      <a:pt x="961" y="679"/>
                    </a:cubicBezTo>
                    <a:lnTo>
                      <a:pt x="961" y="28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63256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"/>
          <p:cNvSpPr txBox="1">
            <a:spLocks noGrp="1"/>
          </p:cNvSpPr>
          <p:nvPr>
            <p:ph type="title"/>
          </p:nvPr>
        </p:nvSpPr>
        <p:spPr>
          <a:xfrm>
            <a:off x="4008025" y="2358388"/>
            <a:ext cx="4065600" cy="11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0" name="Google Shape;50;p3"/>
          <p:cNvSpPr txBox="1">
            <a:spLocks noGrp="1"/>
          </p:cNvSpPr>
          <p:nvPr>
            <p:ph type="title" idx="2" hasCustomPrompt="1"/>
          </p:nvPr>
        </p:nvSpPr>
        <p:spPr>
          <a:xfrm>
            <a:off x="5391850" y="1233169"/>
            <a:ext cx="1223100" cy="12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6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51" name="Google Shape;51;p3"/>
          <p:cNvSpPr txBox="1">
            <a:spLocks noGrp="1"/>
          </p:cNvSpPr>
          <p:nvPr>
            <p:ph type="subTitle" idx="1"/>
          </p:nvPr>
        </p:nvSpPr>
        <p:spPr>
          <a:xfrm>
            <a:off x="4007975" y="3500231"/>
            <a:ext cx="4065600" cy="41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3"/>
          <p:cNvSpPr>
            <a:spLocks noGrp="1"/>
          </p:cNvSpPr>
          <p:nvPr>
            <p:ph type="pic" idx="3"/>
          </p:nvPr>
        </p:nvSpPr>
        <p:spPr>
          <a:xfrm>
            <a:off x="1070375" y="865450"/>
            <a:ext cx="2937600" cy="34125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  <p:grpSp>
        <p:nvGrpSpPr>
          <p:cNvPr id="53" name="Google Shape;53;p3"/>
          <p:cNvGrpSpPr/>
          <p:nvPr/>
        </p:nvGrpSpPr>
        <p:grpSpPr>
          <a:xfrm>
            <a:off x="-375582" y="-1001106"/>
            <a:ext cx="9659002" cy="6229135"/>
            <a:chOff x="-375582" y="-1001106"/>
            <a:chExt cx="9659002" cy="6229135"/>
          </a:xfrm>
        </p:grpSpPr>
        <p:grpSp>
          <p:nvGrpSpPr>
            <p:cNvPr id="54" name="Google Shape;54;p3"/>
            <p:cNvGrpSpPr/>
            <p:nvPr/>
          </p:nvGrpSpPr>
          <p:grpSpPr>
            <a:xfrm>
              <a:off x="50919" y="-187011"/>
              <a:ext cx="519921" cy="1286399"/>
              <a:chOff x="6386760" y="270000"/>
              <a:chExt cx="530640" cy="1312920"/>
            </a:xfrm>
          </p:grpSpPr>
          <p:sp>
            <p:nvSpPr>
              <p:cNvPr id="55" name="Google Shape;55;p3"/>
              <p:cNvSpPr/>
              <p:nvPr/>
            </p:nvSpPr>
            <p:spPr>
              <a:xfrm>
                <a:off x="6386760" y="270000"/>
                <a:ext cx="530640" cy="1312920"/>
              </a:xfrm>
              <a:custGeom>
                <a:avLst/>
                <a:gdLst/>
                <a:ahLst/>
                <a:cxnLst/>
                <a:rect l="l" t="t" r="r" b="b"/>
                <a:pathLst>
                  <a:path w="1474" h="3647" extrusionOk="0">
                    <a:moveTo>
                      <a:pt x="1394" y="2876"/>
                    </a:moveTo>
                    <a:cubicBezTo>
                      <a:pt x="1394" y="2905"/>
                      <a:pt x="1370" y="2930"/>
                      <a:pt x="1340" y="2930"/>
                    </a:cubicBezTo>
                    <a:cubicBezTo>
                      <a:pt x="1311" y="2930"/>
                      <a:pt x="1286" y="2905"/>
                      <a:pt x="1286" y="2876"/>
                    </a:cubicBezTo>
                    <a:cubicBezTo>
                      <a:pt x="1286" y="2846"/>
                      <a:pt x="1311" y="2822"/>
                      <a:pt x="1340" y="2822"/>
                    </a:cubicBezTo>
                    <a:cubicBezTo>
                      <a:pt x="1370" y="2822"/>
                      <a:pt x="1394" y="2846"/>
                      <a:pt x="1394" y="2876"/>
                    </a:cubicBezTo>
                    <a:moveTo>
                      <a:pt x="80" y="1129"/>
                    </a:moveTo>
                    <a:lnTo>
                      <a:pt x="80" y="276"/>
                    </a:lnTo>
                    <a:cubicBezTo>
                      <a:pt x="80" y="168"/>
                      <a:pt x="168" y="81"/>
                      <a:pt x="276" y="81"/>
                    </a:cubicBezTo>
                    <a:lnTo>
                      <a:pt x="1129" y="81"/>
                    </a:lnTo>
                    <a:cubicBezTo>
                      <a:pt x="1237" y="81"/>
                      <a:pt x="1324" y="168"/>
                      <a:pt x="1324" y="276"/>
                    </a:cubicBezTo>
                    <a:lnTo>
                      <a:pt x="1324" y="1129"/>
                    </a:lnTo>
                    <a:cubicBezTo>
                      <a:pt x="1324" y="1237"/>
                      <a:pt x="1237" y="1325"/>
                      <a:pt x="1129" y="1325"/>
                    </a:cubicBezTo>
                    <a:lnTo>
                      <a:pt x="276" y="1325"/>
                    </a:lnTo>
                    <a:cubicBezTo>
                      <a:pt x="168" y="1325"/>
                      <a:pt x="80" y="1237"/>
                      <a:pt x="80" y="1129"/>
                    </a:cubicBezTo>
                    <a:moveTo>
                      <a:pt x="1313" y="3194"/>
                    </a:moveTo>
                    <a:cubicBezTo>
                      <a:pt x="1313" y="3224"/>
                      <a:pt x="1289" y="3248"/>
                      <a:pt x="1259" y="3248"/>
                    </a:cubicBezTo>
                    <a:cubicBezTo>
                      <a:pt x="1230" y="3248"/>
                      <a:pt x="1206" y="3224"/>
                      <a:pt x="1206" y="3194"/>
                    </a:cubicBezTo>
                    <a:cubicBezTo>
                      <a:pt x="1206" y="3180"/>
                      <a:pt x="1212" y="3166"/>
                      <a:pt x="1222" y="3156"/>
                    </a:cubicBezTo>
                    <a:lnTo>
                      <a:pt x="1222" y="3156"/>
                    </a:lnTo>
                    <a:lnTo>
                      <a:pt x="1222" y="3156"/>
                    </a:lnTo>
                    <a:cubicBezTo>
                      <a:pt x="1231" y="3147"/>
                      <a:pt x="1245" y="3141"/>
                      <a:pt x="1259" y="3141"/>
                    </a:cubicBezTo>
                    <a:cubicBezTo>
                      <a:pt x="1289" y="3141"/>
                      <a:pt x="1313" y="3165"/>
                      <a:pt x="1313" y="3194"/>
                    </a:cubicBezTo>
                    <a:moveTo>
                      <a:pt x="1232" y="3513"/>
                    </a:moveTo>
                    <a:cubicBezTo>
                      <a:pt x="1232" y="3542"/>
                      <a:pt x="1208" y="3566"/>
                      <a:pt x="1179" y="3566"/>
                    </a:cubicBezTo>
                    <a:cubicBezTo>
                      <a:pt x="1149" y="3566"/>
                      <a:pt x="1125" y="3542"/>
                      <a:pt x="1125" y="3513"/>
                    </a:cubicBezTo>
                    <a:cubicBezTo>
                      <a:pt x="1125" y="3483"/>
                      <a:pt x="1149" y="3459"/>
                      <a:pt x="1179" y="3459"/>
                    </a:cubicBezTo>
                    <a:cubicBezTo>
                      <a:pt x="1208" y="3459"/>
                      <a:pt x="1232" y="3483"/>
                      <a:pt x="1232" y="3513"/>
                    </a:cubicBezTo>
                    <a:moveTo>
                      <a:pt x="1024" y="2001"/>
                    </a:moveTo>
                    <a:cubicBezTo>
                      <a:pt x="995" y="2001"/>
                      <a:pt x="970" y="1977"/>
                      <a:pt x="970" y="1947"/>
                    </a:cubicBezTo>
                    <a:cubicBezTo>
                      <a:pt x="970" y="1918"/>
                      <a:pt x="995" y="1894"/>
                      <a:pt x="1024" y="1894"/>
                    </a:cubicBezTo>
                    <a:cubicBezTo>
                      <a:pt x="1054" y="1894"/>
                      <a:pt x="1078" y="1918"/>
                      <a:pt x="1078" y="1947"/>
                    </a:cubicBezTo>
                    <a:cubicBezTo>
                      <a:pt x="1078" y="1977"/>
                      <a:pt x="1054" y="2001"/>
                      <a:pt x="1024" y="2001"/>
                    </a:cubicBezTo>
                    <a:moveTo>
                      <a:pt x="1340" y="3010"/>
                    </a:moveTo>
                    <a:cubicBezTo>
                      <a:pt x="1414" y="3010"/>
                      <a:pt x="1474" y="2950"/>
                      <a:pt x="1474" y="2876"/>
                    </a:cubicBezTo>
                    <a:cubicBezTo>
                      <a:pt x="1474" y="2802"/>
                      <a:pt x="1414" y="2742"/>
                      <a:pt x="1340" y="2742"/>
                    </a:cubicBezTo>
                    <a:cubicBezTo>
                      <a:pt x="1318" y="2742"/>
                      <a:pt x="1297" y="2748"/>
                      <a:pt x="1279" y="2757"/>
                    </a:cubicBezTo>
                    <a:lnTo>
                      <a:pt x="838" y="2316"/>
                    </a:lnTo>
                    <a:lnTo>
                      <a:pt x="838" y="1419"/>
                    </a:lnTo>
                    <a:cubicBezTo>
                      <a:pt x="838" y="1414"/>
                      <a:pt x="836" y="1410"/>
                      <a:pt x="835" y="1405"/>
                    </a:cubicBezTo>
                    <a:lnTo>
                      <a:pt x="986" y="1405"/>
                    </a:lnTo>
                    <a:cubicBezTo>
                      <a:pt x="985" y="1410"/>
                      <a:pt x="984" y="1414"/>
                      <a:pt x="984" y="1419"/>
                    </a:cubicBezTo>
                    <a:lnTo>
                      <a:pt x="984" y="1820"/>
                    </a:lnTo>
                    <a:cubicBezTo>
                      <a:pt x="930" y="1837"/>
                      <a:pt x="890" y="1887"/>
                      <a:pt x="890" y="1947"/>
                    </a:cubicBezTo>
                    <a:cubicBezTo>
                      <a:pt x="890" y="2021"/>
                      <a:pt x="950" y="2082"/>
                      <a:pt x="1024" y="2082"/>
                    </a:cubicBezTo>
                    <a:cubicBezTo>
                      <a:pt x="1098" y="2082"/>
                      <a:pt x="1158" y="2021"/>
                      <a:pt x="1158" y="1947"/>
                    </a:cubicBezTo>
                    <a:cubicBezTo>
                      <a:pt x="1158" y="1887"/>
                      <a:pt x="1119" y="1837"/>
                      <a:pt x="1064" y="1820"/>
                    </a:cubicBezTo>
                    <a:lnTo>
                      <a:pt x="1064" y="1419"/>
                    </a:lnTo>
                    <a:cubicBezTo>
                      <a:pt x="1064" y="1414"/>
                      <a:pt x="1063" y="1410"/>
                      <a:pt x="1062" y="1405"/>
                    </a:cubicBezTo>
                    <a:lnTo>
                      <a:pt x="1129" y="1405"/>
                    </a:lnTo>
                    <a:cubicBezTo>
                      <a:pt x="1281" y="1405"/>
                      <a:pt x="1405" y="1282"/>
                      <a:pt x="1405" y="1129"/>
                    </a:cubicBezTo>
                    <a:lnTo>
                      <a:pt x="1405" y="276"/>
                    </a:lnTo>
                    <a:cubicBezTo>
                      <a:pt x="1405" y="124"/>
                      <a:pt x="1281" y="0"/>
                      <a:pt x="1129" y="0"/>
                    </a:cubicBezTo>
                    <a:lnTo>
                      <a:pt x="276" y="0"/>
                    </a:lnTo>
                    <a:cubicBezTo>
                      <a:pt x="124" y="0"/>
                      <a:pt x="0" y="124"/>
                      <a:pt x="0" y="276"/>
                    </a:cubicBezTo>
                    <a:lnTo>
                      <a:pt x="0" y="1129"/>
                    </a:lnTo>
                    <a:cubicBezTo>
                      <a:pt x="0" y="1282"/>
                      <a:pt x="124" y="1405"/>
                      <a:pt x="276" y="1405"/>
                    </a:cubicBezTo>
                    <a:lnTo>
                      <a:pt x="306" y="1405"/>
                    </a:lnTo>
                    <a:cubicBezTo>
                      <a:pt x="305" y="1410"/>
                      <a:pt x="303" y="1414"/>
                      <a:pt x="303" y="1419"/>
                    </a:cubicBezTo>
                    <a:lnTo>
                      <a:pt x="303" y="2694"/>
                    </a:lnTo>
                    <a:lnTo>
                      <a:pt x="1060" y="3451"/>
                    </a:lnTo>
                    <a:cubicBezTo>
                      <a:pt x="1051" y="3470"/>
                      <a:pt x="1045" y="3490"/>
                      <a:pt x="1045" y="3513"/>
                    </a:cubicBezTo>
                    <a:cubicBezTo>
                      <a:pt x="1045" y="3587"/>
                      <a:pt x="1105" y="3647"/>
                      <a:pt x="1179" y="3647"/>
                    </a:cubicBezTo>
                    <a:cubicBezTo>
                      <a:pt x="1253" y="3647"/>
                      <a:pt x="1313" y="3587"/>
                      <a:pt x="1313" y="3513"/>
                    </a:cubicBezTo>
                    <a:cubicBezTo>
                      <a:pt x="1313" y="3439"/>
                      <a:pt x="1253" y="3378"/>
                      <a:pt x="1179" y="3378"/>
                    </a:cubicBezTo>
                    <a:cubicBezTo>
                      <a:pt x="1156" y="3378"/>
                      <a:pt x="1136" y="3384"/>
                      <a:pt x="1117" y="3394"/>
                    </a:cubicBezTo>
                    <a:lnTo>
                      <a:pt x="384" y="2661"/>
                    </a:lnTo>
                    <a:lnTo>
                      <a:pt x="384" y="1419"/>
                    </a:lnTo>
                    <a:cubicBezTo>
                      <a:pt x="384" y="1414"/>
                      <a:pt x="383" y="1410"/>
                      <a:pt x="381" y="1405"/>
                    </a:cubicBezTo>
                    <a:lnTo>
                      <a:pt x="533" y="1405"/>
                    </a:lnTo>
                    <a:cubicBezTo>
                      <a:pt x="531" y="1410"/>
                      <a:pt x="530" y="1414"/>
                      <a:pt x="530" y="1419"/>
                    </a:cubicBezTo>
                    <a:lnTo>
                      <a:pt x="530" y="2522"/>
                    </a:lnTo>
                    <a:lnTo>
                      <a:pt x="1141" y="3133"/>
                    </a:lnTo>
                    <a:cubicBezTo>
                      <a:pt x="1131" y="3151"/>
                      <a:pt x="1125" y="3172"/>
                      <a:pt x="1125" y="3194"/>
                    </a:cubicBezTo>
                    <a:cubicBezTo>
                      <a:pt x="1125" y="3268"/>
                      <a:pt x="1185" y="3329"/>
                      <a:pt x="1259" y="3329"/>
                    </a:cubicBezTo>
                    <a:cubicBezTo>
                      <a:pt x="1333" y="3329"/>
                      <a:pt x="1394" y="3268"/>
                      <a:pt x="1394" y="3194"/>
                    </a:cubicBezTo>
                    <a:cubicBezTo>
                      <a:pt x="1394" y="3120"/>
                      <a:pt x="1333" y="3060"/>
                      <a:pt x="1259" y="3060"/>
                    </a:cubicBezTo>
                    <a:cubicBezTo>
                      <a:pt x="1237" y="3060"/>
                      <a:pt x="1216" y="3066"/>
                      <a:pt x="1198" y="3076"/>
                    </a:cubicBezTo>
                    <a:lnTo>
                      <a:pt x="611" y="2489"/>
                    </a:lnTo>
                    <a:lnTo>
                      <a:pt x="611" y="1419"/>
                    </a:lnTo>
                    <a:cubicBezTo>
                      <a:pt x="611" y="1414"/>
                      <a:pt x="610" y="1410"/>
                      <a:pt x="608" y="1405"/>
                    </a:cubicBezTo>
                    <a:lnTo>
                      <a:pt x="760" y="1405"/>
                    </a:lnTo>
                    <a:cubicBezTo>
                      <a:pt x="758" y="1410"/>
                      <a:pt x="757" y="1414"/>
                      <a:pt x="757" y="1419"/>
                    </a:cubicBezTo>
                    <a:lnTo>
                      <a:pt x="757" y="2350"/>
                    </a:lnTo>
                    <a:lnTo>
                      <a:pt x="1221" y="2814"/>
                    </a:lnTo>
                    <a:cubicBezTo>
                      <a:pt x="1212" y="2833"/>
                      <a:pt x="1206" y="2854"/>
                      <a:pt x="1206" y="2876"/>
                    </a:cubicBezTo>
                    <a:cubicBezTo>
                      <a:pt x="1206" y="2950"/>
                      <a:pt x="1266" y="3010"/>
                      <a:pt x="1340" y="301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>
                <a:off x="6466680" y="350280"/>
                <a:ext cx="345960" cy="345600"/>
              </a:xfrm>
              <a:custGeom>
                <a:avLst/>
                <a:gdLst/>
                <a:ahLst/>
                <a:cxnLst/>
                <a:rect l="l" t="t" r="r" b="b"/>
                <a:pathLst>
                  <a:path w="961" h="960" extrusionOk="0">
                    <a:moveTo>
                      <a:pt x="961" y="281"/>
                    </a:moveTo>
                    <a:cubicBezTo>
                      <a:pt x="961" y="125"/>
                      <a:pt x="835" y="0"/>
                      <a:pt x="679" y="0"/>
                    </a:cubicBezTo>
                    <a:lnTo>
                      <a:pt x="281" y="0"/>
                    </a:lnTo>
                    <a:cubicBezTo>
                      <a:pt x="126" y="0"/>
                      <a:pt x="0" y="125"/>
                      <a:pt x="0" y="281"/>
                    </a:cubicBezTo>
                    <a:lnTo>
                      <a:pt x="0" y="679"/>
                    </a:lnTo>
                    <a:cubicBezTo>
                      <a:pt x="0" y="834"/>
                      <a:pt x="126" y="960"/>
                      <a:pt x="281" y="960"/>
                    </a:cubicBezTo>
                    <a:lnTo>
                      <a:pt x="679" y="960"/>
                    </a:lnTo>
                    <a:cubicBezTo>
                      <a:pt x="835" y="960"/>
                      <a:pt x="961" y="834"/>
                      <a:pt x="961" y="679"/>
                    </a:cubicBezTo>
                    <a:lnTo>
                      <a:pt x="961" y="28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7" name="Google Shape;57;p3"/>
            <p:cNvGrpSpPr/>
            <p:nvPr/>
          </p:nvGrpSpPr>
          <p:grpSpPr>
            <a:xfrm flipH="1">
              <a:off x="7891688" y="-1001106"/>
              <a:ext cx="1391731" cy="2196419"/>
              <a:chOff x="4043520" y="-881280"/>
              <a:chExt cx="1779480" cy="2808720"/>
            </a:xfrm>
          </p:grpSpPr>
          <p:sp>
            <p:nvSpPr>
              <p:cNvPr id="58" name="Google Shape;58;p3"/>
              <p:cNvSpPr/>
              <p:nvPr/>
            </p:nvSpPr>
            <p:spPr>
              <a:xfrm>
                <a:off x="5020560" y="536400"/>
                <a:ext cx="73800" cy="74160"/>
              </a:xfrm>
              <a:custGeom>
                <a:avLst/>
                <a:gdLst/>
                <a:ahLst/>
                <a:cxnLst/>
                <a:rect l="l" t="t" r="r" b="b"/>
                <a:pathLst>
                  <a:path w="205" h="206" extrusionOk="0">
                    <a:moveTo>
                      <a:pt x="103" y="206"/>
                    </a:moveTo>
                    <a:cubicBezTo>
                      <a:pt x="159" y="206"/>
                      <a:pt x="205" y="160"/>
                      <a:pt x="205" y="103"/>
                    </a:cubicBezTo>
                    <a:cubicBezTo>
                      <a:pt x="205" y="46"/>
                      <a:pt x="159" y="0"/>
                      <a:pt x="103" y="0"/>
                    </a:cubicBezTo>
                    <a:cubicBezTo>
                      <a:pt x="46" y="0"/>
                      <a:pt x="0" y="46"/>
                      <a:pt x="0" y="103"/>
                    </a:cubicBezTo>
                    <a:cubicBezTo>
                      <a:pt x="0" y="160"/>
                      <a:pt x="46" y="206"/>
                      <a:pt x="103" y="20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29150" rIns="90000" bIns="291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" name="Google Shape;59;p3"/>
              <p:cNvSpPr/>
              <p:nvPr/>
            </p:nvSpPr>
            <p:spPr>
              <a:xfrm>
                <a:off x="5020560" y="758880"/>
                <a:ext cx="73800" cy="74160"/>
              </a:xfrm>
              <a:custGeom>
                <a:avLst/>
                <a:gdLst/>
                <a:ahLst/>
                <a:cxnLst/>
                <a:rect l="l" t="t" r="r" b="b"/>
                <a:pathLst>
                  <a:path w="205" h="206" extrusionOk="0">
                    <a:moveTo>
                      <a:pt x="103" y="206"/>
                    </a:moveTo>
                    <a:cubicBezTo>
                      <a:pt x="159" y="206"/>
                      <a:pt x="205" y="160"/>
                      <a:pt x="205" y="103"/>
                    </a:cubicBezTo>
                    <a:cubicBezTo>
                      <a:pt x="205" y="46"/>
                      <a:pt x="159" y="0"/>
                      <a:pt x="103" y="0"/>
                    </a:cubicBezTo>
                    <a:cubicBezTo>
                      <a:pt x="46" y="0"/>
                      <a:pt x="0" y="46"/>
                      <a:pt x="0" y="103"/>
                    </a:cubicBezTo>
                    <a:cubicBezTo>
                      <a:pt x="0" y="160"/>
                      <a:pt x="46" y="206"/>
                      <a:pt x="103" y="20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29150" rIns="90000" bIns="291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>
                <a:off x="5020560" y="981360"/>
                <a:ext cx="73800" cy="74160"/>
              </a:xfrm>
              <a:custGeom>
                <a:avLst/>
                <a:gdLst/>
                <a:ahLst/>
                <a:cxnLst/>
                <a:rect l="l" t="t" r="r" b="b"/>
                <a:pathLst>
                  <a:path w="205" h="206" extrusionOk="0">
                    <a:moveTo>
                      <a:pt x="103" y="206"/>
                    </a:moveTo>
                    <a:cubicBezTo>
                      <a:pt x="159" y="206"/>
                      <a:pt x="205" y="160"/>
                      <a:pt x="205" y="103"/>
                    </a:cubicBezTo>
                    <a:cubicBezTo>
                      <a:pt x="205" y="46"/>
                      <a:pt x="159" y="0"/>
                      <a:pt x="103" y="0"/>
                    </a:cubicBezTo>
                    <a:cubicBezTo>
                      <a:pt x="46" y="0"/>
                      <a:pt x="0" y="46"/>
                      <a:pt x="0" y="103"/>
                    </a:cubicBezTo>
                    <a:cubicBezTo>
                      <a:pt x="0" y="160"/>
                      <a:pt x="46" y="206"/>
                      <a:pt x="103" y="20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29150" rIns="90000" bIns="291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>
                <a:off x="5020560" y="1203840"/>
                <a:ext cx="73800" cy="74520"/>
              </a:xfrm>
              <a:custGeom>
                <a:avLst/>
                <a:gdLst/>
                <a:ahLst/>
                <a:cxnLst/>
                <a:rect l="l" t="t" r="r" b="b"/>
                <a:pathLst>
                  <a:path w="205" h="207" extrusionOk="0">
                    <a:moveTo>
                      <a:pt x="103" y="207"/>
                    </a:moveTo>
                    <a:cubicBezTo>
                      <a:pt x="159" y="207"/>
                      <a:pt x="205" y="160"/>
                      <a:pt x="205" y="104"/>
                    </a:cubicBezTo>
                    <a:cubicBezTo>
                      <a:pt x="205" y="47"/>
                      <a:pt x="159" y="0"/>
                      <a:pt x="103" y="0"/>
                    </a:cubicBezTo>
                    <a:cubicBezTo>
                      <a:pt x="46" y="0"/>
                      <a:pt x="0" y="47"/>
                      <a:pt x="0" y="104"/>
                    </a:cubicBezTo>
                    <a:cubicBezTo>
                      <a:pt x="0" y="160"/>
                      <a:pt x="46" y="207"/>
                      <a:pt x="103" y="20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29500" rIns="90000" bIns="295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>
                <a:off x="5020560" y="1426680"/>
                <a:ext cx="73800" cy="74160"/>
              </a:xfrm>
              <a:custGeom>
                <a:avLst/>
                <a:gdLst/>
                <a:ahLst/>
                <a:cxnLst/>
                <a:rect l="l" t="t" r="r" b="b"/>
                <a:pathLst>
                  <a:path w="205" h="206" extrusionOk="0">
                    <a:moveTo>
                      <a:pt x="103" y="206"/>
                    </a:moveTo>
                    <a:cubicBezTo>
                      <a:pt x="159" y="206"/>
                      <a:pt x="205" y="160"/>
                      <a:pt x="205" y="103"/>
                    </a:cubicBezTo>
                    <a:cubicBezTo>
                      <a:pt x="205" y="46"/>
                      <a:pt x="159" y="0"/>
                      <a:pt x="103" y="0"/>
                    </a:cubicBezTo>
                    <a:cubicBezTo>
                      <a:pt x="46" y="0"/>
                      <a:pt x="0" y="46"/>
                      <a:pt x="0" y="103"/>
                    </a:cubicBezTo>
                    <a:cubicBezTo>
                      <a:pt x="0" y="160"/>
                      <a:pt x="46" y="206"/>
                      <a:pt x="103" y="20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29150" rIns="90000" bIns="291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" name="Google Shape;63;p3"/>
              <p:cNvSpPr/>
              <p:nvPr/>
            </p:nvSpPr>
            <p:spPr>
              <a:xfrm>
                <a:off x="5705640" y="1699920"/>
                <a:ext cx="74520" cy="74160"/>
              </a:xfrm>
              <a:custGeom>
                <a:avLst/>
                <a:gdLst/>
                <a:ahLst/>
                <a:cxnLst/>
                <a:rect l="l" t="t" r="r" b="b"/>
                <a:pathLst>
                  <a:path w="207" h="206" extrusionOk="0">
                    <a:moveTo>
                      <a:pt x="103" y="206"/>
                    </a:moveTo>
                    <a:cubicBezTo>
                      <a:pt x="160" y="206"/>
                      <a:pt x="207" y="160"/>
                      <a:pt x="207" y="103"/>
                    </a:cubicBezTo>
                    <a:cubicBezTo>
                      <a:pt x="207" y="46"/>
                      <a:pt x="160" y="0"/>
                      <a:pt x="103" y="0"/>
                    </a:cubicBezTo>
                    <a:cubicBezTo>
                      <a:pt x="46" y="0"/>
                      <a:pt x="0" y="46"/>
                      <a:pt x="0" y="103"/>
                    </a:cubicBezTo>
                    <a:cubicBezTo>
                      <a:pt x="0" y="160"/>
                      <a:pt x="46" y="206"/>
                      <a:pt x="103" y="20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29150" rIns="90000" bIns="291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" name="Google Shape;64;p3"/>
              <p:cNvSpPr/>
              <p:nvPr/>
            </p:nvSpPr>
            <p:spPr>
              <a:xfrm>
                <a:off x="4043520" y="-881280"/>
                <a:ext cx="1779480" cy="2808720"/>
              </a:xfrm>
              <a:custGeom>
                <a:avLst/>
                <a:gdLst/>
                <a:ahLst/>
                <a:cxnLst/>
                <a:rect l="l" t="t" r="r" b="b"/>
                <a:pathLst>
                  <a:path w="4943" h="7802" extrusionOk="0">
                    <a:moveTo>
                      <a:pt x="4720" y="7131"/>
                    </a:moveTo>
                    <a:cubicBezTo>
                      <a:pt x="4799" y="7131"/>
                      <a:pt x="4863" y="7194"/>
                      <a:pt x="4863" y="7273"/>
                    </a:cubicBezTo>
                    <a:cubicBezTo>
                      <a:pt x="4863" y="7351"/>
                      <a:pt x="4799" y="7415"/>
                      <a:pt x="4720" y="7415"/>
                    </a:cubicBezTo>
                    <a:cubicBezTo>
                      <a:pt x="4642" y="7415"/>
                      <a:pt x="4578" y="7351"/>
                      <a:pt x="4578" y="7273"/>
                    </a:cubicBezTo>
                    <a:cubicBezTo>
                      <a:pt x="4578" y="7194"/>
                      <a:pt x="4642" y="7131"/>
                      <a:pt x="4720" y="7131"/>
                    </a:cubicBezTo>
                    <a:moveTo>
                      <a:pt x="4238" y="6253"/>
                    </a:moveTo>
                    <a:cubicBezTo>
                      <a:pt x="4238" y="6332"/>
                      <a:pt x="4174" y="6395"/>
                      <a:pt x="4096" y="6395"/>
                    </a:cubicBezTo>
                    <a:cubicBezTo>
                      <a:pt x="4018" y="6395"/>
                      <a:pt x="3954" y="6332"/>
                      <a:pt x="3954" y="6253"/>
                    </a:cubicBezTo>
                    <a:cubicBezTo>
                      <a:pt x="3954" y="6175"/>
                      <a:pt x="4018" y="6111"/>
                      <a:pt x="4096" y="6111"/>
                    </a:cubicBezTo>
                    <a:cubicBezTo>
                      <a:pt x="4174" y="6111"/>
                      <a:pt x="4238" y="6175"/>
                      <a:pt x="4238" y="6253"/>
                    </a:cubicBezTo>
                    <a:moveTo>
                      <a:pt x="2817" y="3878"/>
                    </a:moveTo>
                    <a:cubicBezTo>
                      <a:pt x="2905" y="3878"/>
                      <a:pt x="2978" y="3951"/>
                      <a:pt x="2978" y="4041"/>
                    </a:cubicBezTo>
                    <a:cubicBezTo>
                      <a:pt x="2978" y="4130"/>
                      <a:pt x="2905" y="4203"/>
                      <a:pt x="2817" y="4203"/>
                    </a:cubicBezTo>
                    <a:cubicBezTo>
                      <a:pt x="2727" y="4203"/>
                      <a:pt x="2655" y="4130"/>
                      <a:pt x="2655" y="4041"/>
                    </a:cubicBezTo>
                    <a:cubicBezTo>
                      <a:pt x="2655" y="3951"/>
                      <a:pt x="2727" y="3878"/>
                      <a:pt x="2817" y="3878"/>
                    </a:cubicBezTo>
                    <a:moveTo>
                      <a:pt x="2817" y="4497"/>
                    </a:moveTo>
                    <a:cubicBezTo>
                      <a:pt x="2905" y="4497"/>
                      <a:pt x="2978" y="4570"/>
                      <a:pt x="2978" y="4659"/>
                    </a:cubicBezTo>
                    <a:cubicBezTo>
                      <a:pt x="2978" y="4749"/>
                      <a:pt x="2905" y="4821"/>
                      <a:pt x="2817" y="4821"/>
                    </a:cubicBezTo>
                    <a:cubicBezTo>
                      <a:pt x="2727" y="4821"/>
                      <a:pt x="2655" y="4749"/>
                      <a:pt x="2655" y="4659"/>
                    </a:cubicBezTo>
                    <a:cubicBezTo>
                      <a:pt x="2655" y="4570"/>
                      <a:pt x="2727" y="4497"/>
                      <a:pt x="2817" y="4497"/>
                    </a:cubicBezTo>
                    <a:moveTo>
                      <a:pt x="2817" y="5115"/>
                    </a:moveTo>
                    <a:cubicBezTo>
                      <a:pt x="2905" y="5115"/>
                      <a:pt x="2978" y="5188"/>
                      <a:pt x="2978" y="5277"/>
                    </a:cubicBezTo>
                    <a:cubicBezTo>
                      <a:pt x="2978" y="5367"/>
                      <a:pt x="2905" y="5440"/>
                      <a:pt x="2817" y="5440"/>
                    </a:cubicBezTo>
                    <a:cubicBezTo>
                      <a:pt x="2727" y="5440"/>
                      <a:pt x="2655" y="5367"/>
                      <a:pt x="2655" y="5277"/>
                    </a:cubicBezTo>
                    <a:cubicBezTo>
                      <a:pt x="2655" y="5188"/>
                      <a:pt x="2727" y="5115"/>
                      <a:pt x="2817" y="5115"/>
                    </a:cubicBezTo>
                    <a:moveTo>
                      <a:pt x="2817" y="5733"/>
                    </a:moveTo>
                    <a:cubicBezTo>
                      <a:pt x="2905" y="5733"/>
                      <a:pt x="2978" y="5806"/>
                      <a:pt x="2978" y="5896"/>
                    </a:cubicBezTo>
                    <a:cubicBezTo>
                      <a:pt x="2978" y="5985"/>
                      <a:pt x="2905" y="6058"/>
                      <a:pt x="2817" y="6058"/>
                    </a:cubicBezTo>
                    <a:cubicBezTo>
                      <a:pt x="2727" y="6058"/>
                      <a:pt x="2655" y="5985"/>
                      <a:pt x="2655" y="5896"/>
                    </a:cubicBezTo>
                    <a:cubicBezTo>
                      <a:pt x="2655" y="5806"/>
                      <a:pt x="2727" y="5733"/>
                      <a:pt x="2817" y="5733"/>
                    </a:cubicBezTo>
                    <a:moveTo>
                      <a:pt x="2817" y="6351"/>
                    </a:moveTo>
                    <a:cubicBezTo>
                      <a:pt x="2905" y="6351"/>
                      <a:pt x="2978" y="6424"/>
                      <a:pt x="2978" y="6514"/>
                    </a:cubicBezTo>
                    <a:cubicBezTo>
                      <a:pt x="2978" y="6603"/>
                      <a:pt x="2905" y="6676"/>
                      <a:pt x="2817" y="6676"/>
                    </a:cubicBezTo>
                    <a:cubicBezTo>
                      <a:pt x="2727" y="6676"/>
                      <a:pt x="2655" y="6603"/>
                      <a:pt x="2655" y="6514"/>
                    </a:cubicBezTo>
                    <a:cubicBezTo>
                      <a:pt x="2655" y="6424"/>
                      <a:pt x="2727" y="6351"/>
                      <a:pt x="2817" y="6351"/>
                    </a:cubicBezTo>
                    <a:moveTo>
                      <a:pt x="3059" y="7790"/>
                    </a:moveTo>
                    <a:cubicBezTo>
                      <a:pt x="3060" y="7791"/>
                      <a:pt x="3061" y="7792"/>
                      <a:pt x="3062" y="7792"/>
                    </a:cubicBezTo>
                    <a:cubicBezTo>
                      <a:pt x="3065" y="7795"/>
                      <a:pt x="3068" y="7797"/>
                      <a:pt x="3072" y="7799"/>
                    </a:cubicBezTo>
                    <a:cubicBezTo>
                      <a:pt x="3077" y="7801"/>
                      <a:pt x="3082" y="7802"/>
                      <a:pt x="3087" y="7802"/>
                    </a:cubicBezTo>
                    <a:lnTo>
                      <a:pt x="4231" y="7802"/>
                    </a:lnTo>
                    <a:cubicBezTo>
                      <a:pt x="4237" y="7802"/>
                      <a:pt x="4242" y="7801"/>
                      <a:pt x="4247" y="7799"/>
                    </a:cubicBezTo>
                    <a:cubicBezTo>
                      <a:pt x="4251" y="7797"/>
                      <a:pt x="4254" y="7795"/>
                      <a:pt x="4257" y="7792"/>
                    </a:cubicBezTo>
                    <a:cubicBezTo>
                      <a:pt x="4258" y="7791"/>
                      <a:pt x="4259" y="7791"/>
                      <a:pt x="4260" y="7790"/>
                    </a:cubicBezTo>
                    <a:lnTo>
                      <a:pt x="4594" y="7456"/>
                    </a:lnTo>
                    <a:cubicBezTo>
                      <a:pt x="4630" y="7481"/>
                      <a:pt x="4673" y="7495"/>
                      <a:pt x="4720" y="7495"/>
                    </a:cubicBezTo>
                    <a:cubicBezTo>
                      <a:pt x="4843" y="7495"/>
                      <a:pt x="4943" y="7396"/>
                      <a:pt x="4943" y="7273"/>
                    </a:cubicBezTo>
                    <a:cubicBezTo>
                      <a:pt x="4943" y="7150"/>
                      <a:pt x="4843" y="7050"/>
                      <a:pt x="4720" y="7050"/>
                    </a:cubicBezTo>
                    <a:cubicBezTo>
                      <a:pt x="4598" y="7050"/>
                      <a:pt x="4498" y="7150"/>
                      <a:pt x="4498" y="7273"/>
                    </a:cubicBezTo>
                    <a:cubicBezTo>
                      <a:pt x="4498" y="7320"/>
                      <a:pt x="4512" y="7363"/>
                      <a:pt x="4537" y="7399"/>
                    </a:cubicBezTo>
                    <a:lnTo>
                      <a:pt x="4215" y="7721"/>
                    </a:lnTo>
                    <a:lnTo>
                      <a:pt x="3104" y="7721"/>
                    </a:lnTo>
                    <a:lnTo>
                      <a:pt x="2557" y="7174"/>
                    </a:lnTo>
                    <a:lnTo>
                      <a:pt x="2557" y="7173"/>
                    </a:lnTo>
                    <a:cubicBezTo>
                      <a:pt x="2554" y="7170"/>
                      <a:pt x="2549" y="7167"/>
                      <a:pt x="2544" y="7165"/>
                    </a:cubicBezTo>
                    <a:cubicBezTo>
                      <a:pt x="2539" y="7163"/>
                      <a:pt x="2534" y="7162"/>
                      <a:pt x="2529" y="7162"/>
                    </a:cubicBezTo>
                    <a:lnTo>
                      <a:pt x="2528" y="7162"/>
                    </a:lnTo>
                    <a:cubicBezTo>
                      <a:pt x="1804" y="7175"/>
                      <a:pt x="806" y="7175"/>
                      <a:pt x="85" y="7163"/>
                    </a:cubicBezTo>
                    <a:lnTo>
                      <a:pt x="84" y="6534"/>
                    </a:lnTo>
                    <a:lnTo>
                      <a:pt x="2615" y="6534"/>
                    </a:lnTo>
                    <a:cubicBezTo>
                      <a:pt x="2625" y="6636"/>
                      <a:pt x="2712" y="6716"/>
                      <a:pt x="2817" y="6716"/>
                    </a:cubicBezTo>
                    <a:cubicBezTo>
                      <a:pt x="2928" y="6716"/>
                      <a:pt x="3019" y="6625"/>
                      <a:pt x="3019" y="6514"/>
                    </a:cubicBezTo>
                    <a:cubicBezTo>
                      <a:pt x="3019" y="6402"/>
                      <a:pt x="2928" y="6311"/>
                      <a:pt x="2817" y="6311"/>
                    </a:cubicBezTo>
                    <a:cubicBezTo>
                      <a:pt x="2712" y="6311"/>
                      <a:pt x="2625" y="6391"/>
                      <a:pt x="2615" y="6494"/>
                    </a:cubicBezTo>
                    <a:lnTo>
                      <a:pt x="84" y="6494"/>
                    </a:lnTo>
                    <a:lnTo>
                      <a:pt x="84" y="5916"/>
                    </a:lnTo>
                    <a:lnTo>
                      <a:pt x="2615" y="5916"/>
                    </a:lnTo>
                    <a:cubicBezTo>
                      <a:pt x="2625" y="6018"/>
                      <a:pt x="2712" y="6098"/>
                      <a:pt x="2817" y="6098"/>
                    </a:cubicBezTo>
                    <a:cubicBezTo>
                      <a:pt x="2928" y="6098"/>
                      <a:pt x="3019" y="6007"/>
                      <a:pt x="3019" y="5896"/>
                    </a:cubicBezTo>
                    <a:cubicBezTo>
                      <a:pt x="3019" y="5784"/>
                      <a:pt x="2928" y="5693"/>
                      <a:pt x="2817" y="5693"/>
                    </a:cubicBezTo>
                    <a:cubicBezTo>
                      <a:pt x="2712" y="5693"/>
                      <a:pt x="2625" y="5773"/>
                      <a:pt x="2615" y="5875"/>
                    </a:cubicBezTo>
                    <a:lnTo>
                      <a:pt x="84" y="5875"/>
                    </a:lnTo>
                    <a:lnTo>
                      <a:pt x="83" y="5297"/>
                    </a:lnTo>
                    <a:lnTo>
                      <a:pt x="2615" y="5297"/>
                    </a:lnTo>
                    <a:cubicBezTo>
                      <a:pt x="2625" y="5400"/>
                      <a:pt x="2712" y="5480"/>
                      <a:pt x="2817" y="5480"/>
                    </a:cubicBezTo>
                    <a:cubicBezTo>
                      <a:pt x="2928" y="5480"/>
                      <a:pt x="3019" y="5389"/>
                      <a:pt x="3019" y="5277"/>
                    </a:cubicBezTo>
                    <a:cubicBezTo>
                      <a:pt x="3019" y="5166"/>
                      <a:pt x="2928" y="5075"/>
                      <a:pt x="2817" y="5075"/>
                    </a:cubicBezTo>
                    <a:cubicBezTo>
                      <a:pt x="2712" y="5075"/>
                      <a:pt x="2625" y="5155"/>
                      <a:pt x="2615" y="5257"/>
                    </a:cubicBezTo>
                    <a:lnTo>
                      <a:pt x="83" y="5257"/>
                    </a:lnTo>
                    <a:lnTo>
                      <a:pt x="83" y="4679"/>
                    </a:lnTo>
                    <a:lnTo>
                      <a:pt x="2615" y="4679"/>
                    </a:lnTo>
                    <a:cubicBezTo>
                      <a:pt x="2625" y="4781"/>
                      <a:pt x="2712" y="4862"/>
                      <a:pt x="2817" y="4862"/>
                    </a:cubicBezTo>
                    <a:cubicBezTo>
                      <a:pt x="2928" y="4862"/>
                      <a:pt x="3019" y="4771"/>
                      <a:pt x="3019" y="4659"/>
                    </a:cubicBezTo>
                    <a:cubicBezTo>
                      <a:pt x="3019" y="4547"/>
                      <a:pt x="2928" y="4456"/>
                      <a:pt x="2817" y="4456"/>
                    </a:cubicBezTo>
                    <a:cubicBezTo>
                      <a:pt x="2712" y="4456"/>
                      <a:pt x="2625" y="4537"/>
                      <a:pt x="2615" y="4639"/>
                    </a:cubicBezTo>
                    <a:lnTo>
                      <a:pt x="83" y="4639"/>
                    </a:lnTo>
                    <a:lnTo>
                      <a:pt x="83" y="4061"/>
                    </a:lnTo>
                    <a:lnTo>
                      <a:pt x="2615" y="4061"/>
                    </a:lnTo>
                    <a:cubicBezTo>
                      <a:pt x="2625" y="4163"/>
                      <a:pt x="2712" y="4243"/>
                      <a:pt x="2817" y="4243"/>
                    </a:cubicBezTo>
                    <a:cubicBezTo>
                      <a:pt x="2928" y="4243"/>
                      <a:pt x="3019" y="4153"/>
                      <a:pt x="3019" y="4041"/>
                    </a:cubicBezTo>
                    <a:cubicBezTo>
                      <a:pt x="3019" y="3929"/>
                      <a:pt x="2928" y="3838"/>
                      <a:pt x="2817" y="3838"/>
                    </a:cubicBezTo>
                    <a:cubicBezTo>
                      <a:pt x="2712" y="3838"/>
                      <a:pt x="2625" y="3918"/>
                      <a:pt x="2615" y="4021"/>
                    </a:cubicBezTo>
                    <a:lnTo>
                      <a:pt x="83" y="4021"/>
                    </a:lnTo>
                    <a:lnTo>
                      <a:pt x="80" y="82"/>
                    </a:lnTo>
                    <a:cubicBezTo>
                      <a:pt x="1246" y="80"/>
                      <a:pt x="3688" y="82"/>
                      <a:pt x="3914" y="82"/>
                    </a:cubicBezTo>
                    <a:lnTo>
                      <a:pt x="4056" y="223"/>
                    </a:lnTo>
                    <a:lnTo>
                      <a:pt x="4056" y="6034"/>
                    </a:lnTo>
                    <a:cubicBezTo>
                      <a:pt x="3952" y="6053"/>
                      <a:pt x="3873" y="6144"/>
                      <a:pt x="3873" y="6253"/>
                    </a:cubicBezTo>
                    <a:cubicBezTo>
                      <a:pt x="3873" y="6376"/>
                      <a:pt x="3973" y="6476"/>
                      <a:pt x="4096" y="6476"/>
                    </a:cubicBezTo>
                    <a:cubicBezTo>
                      <a:pt x="4219" y="6476"/>
                      <a:pt x="4319" y="6376"/>
                      <a:pt x="4319" y="6253"/>
                    </a:cubicBezTo>
                    <a:cubicBezTo>
                      <a:pt x="4319" y="6144"/>
                      <a:pt x="4240" y="6053"/>
                      <a:pt x="4136" y="6034"/>
                    </a:cubicBezTo>
                    <a:lnTo>
                      <a:pt x="4136" y="206"/>
                    </a:lnTo>
                    <a:cubicBezTo>
                      <a:pt x="4136" y="196"/>
                      <a:pt x="4132" y="185"/>
                      <a:pt x="4124" y="178"/>
                    </a:cubicBezTo>
                    <a:lnTo>
                      <a:pt x="3960" y="13"/>
                    </a:lnTo>
                    <a:cubicBezTo>
                      <a:pt x="3952" y="5"/>
                      <a:pt x="3942" y="1"/>
                      <a:pt x="3931" y="1"/>
                    </a:cubicBezTo>
                    <a:cubicBezTo>
                      <a:pt x="3904" y="1"/>
                      <a:pt x="1239" y="0"/>
                      <a:pt x="40" y="1"/>
                    </a:cubicBezTo>
                    <a:cubicBezTo>
                      <a:pt x="18" y="1"/>
                      <a:pt x="0" y="19"/>
                      <a:pt x="0" y="41"/>
                    </a:cubicBezTo>
                    <a:lnTo>
                      <a:pt x="4" y="7202"/>
                    </a:lnTo>
                    <a:cubicBezTo>
                      <a:pt x="4" y="7224"/>
                      <a:pt x="22" y="7242"/>
                      <a:pt x="44" y="7242"/>
                    </a:cubicBezTo>
                    <a:cubicBezTo>
                      <a:pt x="406" y="7249"/>
                      <a:pt x="843" y="7253"/>
                      <a:pt x="1282" y="7253"/>
                    </a:cubicBezTo>
                    <a:cubicBezTo>
                      <a:pt x="1714" y="7253"/>
                      <a:pt x="2147" y="7249"/>
                      <a:pt x="2513" y="7243"/>
                    </a:cubicBezTo>
                    <a:lnTo>
                      <a:pt x="3059" y="779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" name="Google Shape;65;p3"/>
              <p:cNvSpPr/>
              <p:nvPr/>
            </p:nvSpPr>
            <p:spPr>
              <a:xfrm>
                <a:off x="5205240" y="1608480"/>
                <a:ext cx="74520" cy="74160"/>
              </a:xfrm>
              <a:custGeom>
                <a:avLst/>
                <a:gdLst/>
                <a:ahLst/>
                <a:cxnLst/>
                <a:rect l="l" t="t" r="r" b="b"/>
                <a:pathLst>
                  <a:path w="207" h="206" extrusionOk="0">
                    <a:moveTo>
                      <a:pt x="0" y="103"/>
                    </a:moveTo>
                    <a:cubicBezTo>
                      <a:pt x="0" y="160"/>
                      <a:pt x="47" y="206"/>
                      <a:pt x="104" y="206"/>
                    </a:cubicBezTo>
                    <a:cubicBezTo>
                      <a:pt x="160" y="206"/>
                      <a:pt x="207" y="160"/>
                      <a:pt x="207" y="103"/>
                    </a:cubicBezTo>
                    <a:cubicBezTo>
                      <a:pt x="207" y="46"/>
                      <a:pt x="160" y="0"/>
                      <a:pt x="104" y="0"/>
                    </a:cubicBezTo>
                    <a:cubicBezTo>
                      <a:pt x="47" y="0"/>
                      <a:pt x="0" y="46"/>
                      <a:pt x="0" y="10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29150" rIns="90000" bIns="291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4175640" y="-743040"/>
                <a:ext cx="1284840" cy="2468880"/>
              </a:xfrm>
              <a:custGeom>
                <a:avLst/>
                <a:gdLst/>
                <a:ahLst/>
                <a:cxnLst/>
                <a:rect l="l" t="t" r="r" b="b"/>
                <a:pathLst>
                  <a:path w="3569" h="6858" extrusionOk="0">
                    <a:moveTo>
                      <a:pt x="3488" y="6252"/>
                    </a:moveTo>
                    <a:cubicBezTo>
                      <a:pt x="3488" y="6330"/>
                      <a:pt x="3425" y="6394"/>
                      <a:pt x="3346" y="6394"/>
                    </a:cubicBezTo>
                    <a:cubicBezTo>
                      <a:pt x="3268" y="6394"/>
                      <a:pt x="3204" y="6330"/>
                      <a:pt x="3204" y="6252"/>
                    </a:cubicBezTo>
                    <a:cubicBezTo>
                      <a:pt x="3204" y="6174"/>
                      <a:pt x="3268" y="6110"/>
                      <a:pt x="3346" y="6110"/>
                    </a:cubicBezTo>
                    <a:cubicBezTo>
                      <a:pt x="3425" y="6110"/>
                      <a:pt x="3488" y="6174"/>
                      <a:pt x="3488" y="6252"/>
                    </a:cubicBezTo>
                    <a:moveTo>
                      <a:pt x="3106" y="6635"/>
                    </a:moveTo>
                    <a:cubicBezTo>
                      <a:pt x="3106" y="6713"/>
                      <a:pt x="3042" y="6777"/>
                      <a:pt x="2963" y="6777"/>
                    </a:cubicBezTo>
                    <a:cubicBezTo>
                      <a:pt x="2885" y="6777"/>
                      <a:pt x="2821" y="6713"/>
                      <a:pt x="2821" y="6635"/>
                    </a:cubicBezTo>
                    <a:cubicBezTo>
                      <a:pt x="2821" y="6556"/>
                      <a:pt x="2885" y="6493"/>
                      <a:pt x="2963" y="6493"/>
                    </a:cubicBezTo>
                    <a:cubicBezTo>
                      <a:pt x="3042" y="6493"/>
                      <a:pt x="3106" y="6556"/>
                      <a:pt x="3106" y="6635"/>
                    </a:cubicBezTo>
                    <a:moveTo>
                      <a:pt x="3123" y="6252"/>
                    </a:moveTo>
                    <a:cubicBezTo>
                      <a:pt x="3123" y="6375"/>
                      <a:pt x="3223" y="6475"/>
                      <a:pt x="3346" y="6475"/>
                    </a:cubicBezTo>
                    <a:cubicBezTo>
                      <a:pt x="3469" y="6475"/>
                      <a:pt x="3569" y="6375"/>
                      <a:pt x="3569" y="6252"/>
                    </a:cubicBezTo>
                    <a:cubicBezTo>
                      <a:pt x="3569" y="6143"/>
                      <a:pt x="3490" y="6052"/>
                      <a:pt x="3387" y="6033"/>
                    </a:cubicBezTo>
                    <a:lnTo>
                      <a:pt x="3387" y="205"/>
                    </a:lnTo>
                    <a:cubicBezTo>
                      <a:pt x="3387" y="194"/>
                      <a:pt x="3382" y="184"/>
                      <a:pt x="3375" y="177"/>
                    </a:cubicBezTo>
                    <a:lnTo>
                      <a:pt x="3210" y="12"/>
                    </a:lnTo>
                    <a:cubicBezTo>
                      <a:pt x="3202" y="4"/>
                      <a:pt x="3192" y="0"/>
                      <a:pt x="3181" y="0"/>
                    </a:cubicBezTo>
                    <a:lnTo>
                      <a:pt x="3181" y="0"/>
                    </a:lnTo>
                    <a:lnTo>
                      <a:pt x="128" y="0"/>
                    </a:lnTo>
                    <a:cubicBezTo>
                      <a:pt x="57" y="0"/>
                      <a:pt x="0" y="57"/>
                      <a:pt x="0" y="128"/>
                    </a:cubicBezTo>
                    <a:lnTo>
                      <a:pt x="0" y="335"/>
                    </a:lnTo>
                    <a:cubicBezTo>
                      <a:pt x="0" y="406"/>
                      <a:pt x="57" y="463"/>
                      <a:pt x="128" y="463"/>
                    </a:cubicBezTo>
                    <a:lnTo>
                      <a:pt x="2782" y="463"/>
                    </a:lnTo>
                    <a:lnTo>
                      <a:pt x="2923" y="604"/>
                    </a:lnTo>
                    <a:lnTo>
                      <a:pt x="2923" y="6416"/>
                    </a:lnTo>
                    <a:cubicBezTo>
                      <a:pt x="2820" y="6435"/>
                      <a:pt x="2741" y="6526"/>
                      <a:pt x="2741" y="6635"/>
                    </a:cubicBezTo>
                    <a:cubicBezTo>
                      <a:pt x="2741" y="6758"/>
                      <a:pt x="2841" y="6858"/>
                      <a:pt x="2963" y="6858"/>
                    </a:cubicBezTo>
                    <a:cubicBezTo>
                      <a:pt x="3086" y="6858"/>
                      <a:pt x="3186" y="6758"/>
                      <a:pt x="3186" y="6635"/>
                    </a:cubicBezTo>
                    <a:cubicBezTo>
                      <a:pt x="3186" y="6526"/>
                      <a:pt x="3107" y="6435"/>
                      <a:pt x="3004" y="6416"/>
                    </a:cubicBezTo>
                    <a:lnTo>
                      <a:pt x="3004" y="588"/>
                    </a:lnTo>
                    <a:cubicBezTo>
                      <a:pt x="3004" y="577"/>
                      <a:pt x="3000" y="567"/>
                      <a:pt x="2992" y="559"/>
                    </a:cubicBezTo>
                    <a:lnTo>
                      <a:pt x="2827" y="394"/>
                    </a:lnTo>
                    <a:cubicBezTo>
                      <a:pt x="2819" y="387"/>
                      <a:pt x="2809" y="383"/>
                      <a:pt x="2799" y="383"/>
                    </a:cubicBezTo>
                    <a:lnTo>
                      <a:pt x="2799" y="383"/>
                    </a:lnTo>
                    <a:lnTo>
                      <a:pt x="128" y="383"/>
                    </a:lnTo>
                    <a:cubicBezTo>
                      <a:pt x="102" y="383"/>
                      <a:pt x="80" y="361"/>
                      <a:pt x="80" y="335"/>
                    </a:cubicBezTo>
                    <a:lnTo>
                      <a:pt x="80" y="128"/>
                    </a:lnTo>
                    <a:cubicBezTo>
                      <a:pt x="80" y="102"/>
                      <a:pt x="102" y="81"/>
                      <a:pt x="128" y="81"/>
                    </a:cubicBezTo>
                    <a:lnTo>
                      <a:pt x="3165" y="81"/>
                    </a:lnTo>
                    <a:lnTo>
                      <a:pt x="3306" y="222"/>
                    </a:lnTo>
                    <a:lnTo>
                      <a:pt x="3306" y="6033"/>
                    </a:lnTo>
                    <a:cubicBezTo>
                      <a:pt x="3202" y="6052"/>
                      <a:pt x="3123" y="6143"/>
                      <a:pt x="3123" y="625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" name="Google Shape;67;p3"/>
              <p:cNvSpPr/>
              <p:nvPr/>
            </p:nvSpPr>
            <p:spPr>
              <a:xfrm>
                <a:off x="5343120" y="1470600"/>
                <a:ext cx="74160" cy="74160"/>
              </a:xfrm>
              <a:custGeom>
                <a:avLst/>
                <a:gdLst/>
                <a:ahLst/>
                <a:cxnLst/>
                <a:rect l="l" t="t" r="r" b="b"/>
                <a:pathLst>
                  <a:path w="206" h="206" extrusionOk="0">
                    <a:moveTo>
                      <a:pt x="0" y="103"/>
                    </a:moveTo>
                    <a:cubicBezTo>
                      <a:pt x="0" y="160"/>
                      <a:pt x="46" y="206"/>
                      <a:pt x="103" y="206"/>
                    </a:cubicBezTo>
                    <a:cubicBezTo>
                      <a:pt x="160" y="206"/>
                      <a:pt x="206" y="160"/>
                      <a:pt x="206" y="103"/>
                    </a:cubicBezTo>
                    <a:cubicBezTo>
                      <a:pt x="206" y="46"/>
                      <a:pt x="160" y="0"/>
                      <a:pt x="103" y="0"/>
                    </a:cubicBezTo>
                    <a:cubicBezTo>
                      <a:pt x="46" y="0"/>
                      <a:pt x="0" y="46"/>
                      <a:pt x="0" y="10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29150" rIns="90000" bIns="291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" name="Google Shape;68;p3"/>
              <p:cNvSpPr/>
              <p:nvPr/>
            </p:nvSpPr>
            <p:spPr>
              <a:xfrm>
                <a:off x="5481000" y="1332720"/>
                <a:ext cx="74160" cy="74160"/>
              </a:xfrm>
              <a:custGeom>
                <a:avLst/>
                <a:gdLst/>
                <a:ahLst/>
                <a:cxnLst/>
                <a:rect l="l" t="t" r="r" b="b"/>
                <a:pathLst>
                  <a:path w="206" h="206" extrusionOk="0">
                    <a:moveTo>
                      <a:pt x="0" y="103"/>
                    </a:moveTo>
                    <a:cubicBezTo>
                      <a:pt x="0" y="160"/>
                      <a:pt x="46" y="206"/>
                      <a:pt x="103" y="206"/>
                    </a:cubicBezTo>
                    <a:cubicBezTo>
                      <a:pt x="160" y="206"/>
                      <a:pt x="206" y="160"/>
                      <a:pt x="206" y="103"/>
                    </a:cubicBezTo>
                    <a:cubicBezTo>
                      <a:pt x="206" y="46"/>
                      <a:pt x="160" y="0"/>
                      <a:pt x="103" y="0"/>
                    </a:cubicBezTo>
                    <a:cubicBezTo>
                      <a:pt x="46" y="0"/>
                      <a:pt x="0" y="46"/>
                      <a:pt x="0" y="10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29150" rIns="90000" bIns="291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4446360" y="-200160"/>
                <a:ext cx="400320" cy="298080"/>
              </a:xfrm>
              <a:custGeom>
                <a:avLst/>
                <a:gdLst/>
                <a:ahLst/>
                <a:cxnLst/>
                <a:rect l="l" t="t" r="r" b="b"/>
                <a:pathLst>
                  <a:path w="1112" h="828" extrusionOk="0">
                    <a:moveTo>
                      <a:pt x="1072" y="719"/>
                    </a:moveTo>
                    <a:cubicBezTo>
                      <a:pt x="1072" y="757"/>
                      <a:pt x="1040" y="788"/>
                      <a:pt x="1002" y="788"/>
                    </a:cubicBezTo>
                    <a:lnTo>
                      <a:pt x="110" y="788"/>
                    </a:lnTo>
                    <a:cubicBezTo>
                      <a:pt x="71" y="788"/>
                      <a:pt x="40" y="757"/>
                      <a:pt x="40" y="719"/>
                    </a:cubicBezTo>
                    <a:lnTo>
                      <a:pt x="40" y="110"/>
                    </a:lnTo>
                    <a:cubicBezTo>
                      <a:pt x="40" y="72"/>
                      <a:pt x="71" y="40"/>
                      <a:pt x="110" y="40"/>
                    </a:cubicBezTo>
                    <a:lnTo>
                      <a:pt x="1002" y="40"/>
                    </a:lnTo>
                    <a:cubicBezTo>
                      <a:pt x="1040" y="40"/>
                      <a:pt x="1072" y="72"/>
                      <a:pt x="1072" y="110"/>
                    </a:cubicBezTo>
                    <a:lnTo>
                      <a:pt x="1072" y="719"/>
                    </a:lnTo>
                    <a:moveTo>
                      <a:pt x="1002" y="0"/>
                    </a:moveTo>
                    <a:lnTo>
                      <a:pt x="110" y="0"/>
                    </a:lnTo>
                    <a:cubicBezTo>
                      <a:pt x="49" y="0"/>
                      <a:pt x="0" y="49"/>
                      <a:pt x="0" y="110"/>
                    </a:cubicBezTo>
                    <a:lnTo>
                      <a:pt x="0" y="719"/>
                    </a:lnTo>
                    <a:cubicBezTo>
                      <a:pt x="0" y="779"/>
                      <a:pt x="49" y="828"/>
                      <a:pt x="110" y="828"/>
                    </a:cubicBezTo>
                    <a:lnTo>
                      <a:pt x="1002" y="828"/>
                    </a:lnTo>
                    <a:cubicBezTo>
                      <a:pt x="1063" y="828"/>
                      <a:pt x="1112" y="779"/>
                      <a:pt x="1112" y="719"/>
                    </a:cubicBezTo>
                    <a:lnTo>
                      <a:pt x="1112" y="110"/>
                    </a:lnTo>
                    <a:cubicBezTo>
                      <a:pt x="1112" y="49"/>
                      <a:pt x="1063" y="0"/>
                      <a:pt x="100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4268160" y="-378000"/>
                <a:ext cx="756360" cy="653760"/>
              </a:xfrm>
              <a:custGeom>
                <a:avLst/>
                <a:gdLst/>
                <a:ahLst/>
                <a:cxnLst/>
                <a:rect l="l" t="t" r="r" b="b"/>
                <a:pathLst>
                  <a:path w="2101" h="1816" extrusionOk="0">
                    <a:moveTo>
                      <a:pt x="1788" y="800"/>
                    </a:moveTo>
                    <a:lnTo>
                      <a:pt x="1788" y="1017"/>
                    </a:lnTo>
                    <a:lnTo>
                      <a:pt x="1788" y="1081"/>
                    </a:lnTo>
                    <a:lnTo>
                      <a:pt x="1788" y="1296"/>
                    </a:lnTo>
                    <a:lnTo>
                      <a:pt x="1788" y="1374"/>
                    </a:lnTo>
                    <a:cubicBezTo>
                      <a:pt x="1788" y="1445"/>
                      <a:pt x="1730" y="1503"/>
                      <a:pt x="1659" y="1503"/>
                    </a:cubicBezTo>
                    <a:lnTo>
                      <a:pt x="1580" y="1503"/>
                    </a:lnTo>
                    <a:lnTo>
                      <a:pt x="1364" y="1503"/>
                    </a:lnTo>
                    <a:lnTo>
                      <a:pt x="1299" y="1503"/>
                    </a:lnTo>
                    <a:lnTo>
                      <a:pt x="1083" y="1503"/>
                    </a:lnTo>
                    <a:lnTo>
                      <a:pt x="1019" y="1503"/>
                    </a:lnTo>
                    <a:lnTo>
                      <a:pt x="802" y="1503"/>
                    </a:lnTo>
                    <a:lnTo>
                      <a:pt x="738" y="1503"/>
                    </a:lnTo>
                    <a:lnTo>
                      <a:pt x="521" y="1503"/>
                    </a:lnTo>
                    <a:lnTo>
                      <a:pt x="443" y="1503"/>
                    </a:lnTo>
                    <a:cubicBezTo>
                      <a:pt x="371" y="1503"/>
                      <a:pt x="313" y="1445"/>
                      <a:pt x="313" y="1374"/>
                    </a:cubicBezTo>
                    <a:lnTo>
                      <a:pt x="313" y="1296"/>
                    </a:lnTo>
                    <a:lnTo>
                      <a:pt x="313" y="1081"/>
                    </a:lnTo>
                    <a:lnTo>
                      <a:pt x="313" y="1017"/>
                    </a:lnTo>
                    <a:lnTo>
                      <a:pt x="313" y="800"/>
                    </a:lnTo>
                    <a:lnTo>
                      <a:pt x="313" y="736"/>
                    </a:lnTo>
                    <a:lnTo>
                      <a:pt x="313" y="519"/>
                    </a:lnTo>
                    <a:lnTo>
                      <a:pt x="313" y="442"/>
                    </a:lnTo>
                    <a:cubicBezTo>
                      <a:pt x="313" y="371"/>
                      <a:pt x="371" y="312"/>
                      <a:pt x="443" y="312"/>
                    </a:cubicBezTo>
                    <a:lnTo>
                      <a:pt x="521" y="312"/>
                    </a:lnTo>
                    <a:lnTo>
                      <a:pt x="738" y="312"/>
                    </a:lnTo>
                    <a:lnTo>
                      <a:pt x="802" y="312"/>
                    </a:lnTo>
                    <a:lnTo>
                      <a:pt x="1019" y="312"/>
                    </a:lnTo>
                    <a:lnTo>
                      <a:pt x="1083" y="312"/>
                    </a:lnTo>
                    <a:lnTo>
                      <a:pt x="1299" y="312"/>
                    </a:lnTo>
                    <a:lnTo>
                      <a:pt x="1364" y="312"/>
                    </a:lnTo>
                    <a:lnTo>
                      <a:pt x="1580" y="312"/>
                    </a:lnTo>
                    <a:lnTo>
                      <a:pt x="1659" y="312"/>
                    </a:lnTo>
                    <a:cubicBezTo>
                      <a:pt x="1730" y="312"/>
                      <a:pt x="1788" y="371"/>
                      <a:pt x="1788" y="442"/>
                    </a:cubicBezTo>
                    <a:lnTo>
                      <a:pt x="1788" y="519"/>
                    </a:lnTo>
                    <a:lnTo>
                      <a:pt x="1788" y="736"/>
                    </a:lnTo>
                    <a:lnTo>
                      <a:pt x="1788" y="800"/>
                    </a:lnTo>
                    <a:moveTo>
                      <a:pt x="1993" y="881"/>
                    </a:moveTo>
                    <a:cubicBezTo>
                      <a:pt x="2008" y="881"/>
                      <a:pt x="2021" y="893"/>
                      <a:pt x="2021" y="908"/>
                    </a:cubicBezTo>
                    <a:cubicBezTo>
                      <a:pt x="2021" y="924"/>
                      <a:pt x="2008" y="936"/>
                      <a:pt x="1993" y="936"/>
                    </a:cubicBezTo>
                    <a:lnTo>
                      <a:pt x="1869" y="936"/>
                    </a:lnTo>
                    <a:lnTo>
                      <a:pt x="1869" y="881"/>
                    </a:lnTo>
                    <a:lnTo>
                      <a:pt x="1993" y="881"/>
                    </a:lnTo>
                    <a:moveTo>
                      <a:pt x="1993" y="1162"/>
                    </a:moveTo>
                    <a:cubicBezTo>
                      <a:pt x="2008" y="1162"/>
                      <a:pt x="2021" y="1174"/>
                      <a:pt x="2021" y="1189"/>
                    </a:cubicBezTo>
                    <a:cubicBezTo>
                      <a:pt x="2021" y="1204"/>
                      <a:pt x="2008" y="1217"/>
                      <a:pt x="1993" y="1217"/>
                    </a:cubicBezTo>
                    <a:lnTo>
                      <a:pt x="1869" y="1217"/>
                    </a:lnTo>
                    <a:lnTo>
                      <a:pt x="1869" y="1162"/>
                    </a:lnTo>
                    <a:lnTo>
                      <a:pt x="1993" y="1162"/>
                    </a:lnTo>
                    <a:moveTo>
                      <a:pt x="1500" y="1708"/>
                    </a:moveTo>
                    <a:cubicBezTo>
                      <a:pt x="1500" y="1723"/>
                      <a:pt x="1487" y="1736"/>
                      <a:pt x="1472" y="1736"/>
                    </a:cubicBezTo>
                    <a:cubicBezTo>
                      <a:pt x="1457" y="1736"/>
                      <a:pt x="1445" y="1723"/>
                      <a:pt x="1445" y="1708"/>
                    </a:cubicBezTo>
                    <a:lnTo>
                      <a:pt x="1445" y="1584"/>
                    </a:lnTo>
                    <a:lnTo>
                      <a:pt x="1500" y="1584"/>
                    </a:lnTo>
                    <a:lnTo>
                      <a:pt x="1500" y="1708"/>
                    </a:lnTo>
                    <a:moveTo>
                      <a:pt x="1219" y="1708"/>
                    </a:moveTo>
                    <a:cubicBezTo>
                      <a:pt x="1219" y="1723"/>
                      <a:pt x="1206" y="1736"/>
                      <a:pt x="1191" y="1736"/>
                    </a:cubicBezTo>
                    <a:cubicBezTo>
                      <a:pt x="1176" y="1736"/>
                      <a:pt x="1164" y="1723"/>
                      <a:pt x="1164" y="1708"/>
                    </a:cubicBezTo>
                    <a:lnTo>
                      <a:pt x="1164" y="1584"/>
                    </a:lnTo>
                    <a:lnTo>
                      <a:pt x="1219" y="1584"/>
                    </a:lnTo>
                    <a:lnTo>
                      <a:pt x="1219" y="1708"/>
                    </a:lnTo>
                    <a:moveTo>
                      <a:pt x="938" y="1708"/>
                    </a:moveTo>
                    <a:cubicBezTo>
                      <a:pt x="938" y="1723"/>
                      <a:pt x="926" y="1736"/>
                      <a:pt x="910" y="1736"/>
                    </a:cubicBezTo>
                    <a:cubicBezTo>
                      <a:pt x="895" y="1736"/>
                      <a:pt x="883" y="1723"/>
                      <a:pt x="883" y="1708"/>
                    </a:cubicBezTo>
                    <a:lnTo>
                      <a:pt x="883" y="1584"/>
                    </a:lnTo>
                    <a:lnTo>
                      <a:pt x="938" y="1584"/>
                    </a:lnTo>
                    <a:lnTo>
                      <a:pt x="938" y="1708"/>
                    </a:lnTo>
                    <a:moveTo>
                      <a:pt x="657" y="1708"/>
                    </a:moveTo>
                    <a:cubicBezTo>
                      <a:pt x="657" y="1723"/>
                      <a:pt x="645" y="1736"/>
                      <a:pt x="629" y="1736"/>
                    </a:cubicBezTo>
                    <a:cubicBezTo>
                      <a:pt x="614" y="1736"/>
                      <a:pt x="602" y="1723"/>
                      <a:pt x="602" y="1708"/>
                    </a:cubicBezTo>
                    <a:lnTo>
                      <a:pt x="602" y="1584"/>
                    </a:lnTo>
                    <a:lnTo>
                      <a:pt x="657" y="1584"/>
                    </a:lnTo>
                    <a:lnTo>
                      <a:pt x="657" y="1708"/>
                    </a:lnTo>
                    <a:moveTo>
                      <a:pt x="109" y="1217"/>
                    </a:moveTo>
                    <a:cubicBezTo>
                      <a:pt x="93" y="1217"/>
                      <a:pt x="81" y="1204"/>
                      <a:pt x="81" y="1189"/>
                    </a:cubicBezTo>
                    <a:cubicBezTo>
                      <a:pt x="81" y="1174"/>
                      <a:pt x="93" y="1162"/>
                      <a:pt x="109" y="1162"/>
                    </a:cubicBezTo>
                    <a:lnTo>
                      <a:pt x="233" y="1162"/>
                    </a:lnTo>
                    <a:lnTo>
                      <a:pt x="233" y="1217"/>
                    </a:lnTo>
                    <a:lnTo>
                      <a:pt x="109" y="1217"/>
                    </a:lnTo>
                    <a:moveTo>
                      <a:pt x="109" y="936"/>
                    </a:moveTo>
                    <a:cubicBezTo>
                      <a:pt x="93" y="936"/>
                      <a:pt x="81" y="924"/>
                      <a:pt x="81" y="908"/>
                    </a:cubicBezTo>
                    <a:cubicBezTo>
                      <a:pt x="81" y="893"/>
                      <a:pt x="93" y="881"/>
                      <a:pt x="109" y="881"/>
                    </a:cubicBezTo>
                    <a:lnTo>
                      <a:pt x="233" y="881"/>
                    </a:lnTo>
                    <a:lnTo>
                      <a:pt x="233" y="936"/>
                    </a:lnTo>
                    <a:lnTo>
                      <a:pt x="109" y="936"/>
                    </a:lnTo>
                    <a:moveTo>
                      <a:pt x="109" y="655"/>
                    </a:moveTo>
                    <a:cubicBezTo>
                      <a:pt x="93" y="655"/>
                      <a:pt x="81" y="643"/>
                      <a:pt x="81" y="627"/>
                    </a:cubicBezTo>
                    <a:cubicBezTo>
                      <a:pt x="81" y="612"/>
                      <a:pt x="93" y="600"/>
                      <a:pt x="109" y="600"/>
                    </a:cubicBezTo>
                    <a:lnTo>
                      <a:pt x="233" y="600"/>
                    </a:lnTo>
                    <a:lnTo>
                      <a:pt x="233" y="655"/>
                    </a:lnTo>
                    <a:lnTo>
                      <a:pt x="109" y="655"/>
                    </a:lnTo>
                    <a:moveTo>
                      <a:pt x="602" y="108"/>
                    </a:moveTo>
                    <a:cubicBezTo>
                      <a:pt x="602" y="93"/>
                      <a:pt x="614" y="80"/>
                      <a:pt x="629" y="80"/>
                    </a:cubicBezTo>
                    <a:cubicBezTo>
                      <a:pt x="645" y="80"/>
                      <a:pt x="657" y="93"/>
                      <a:pt x="657" y="108"/>
                    </a:cubicBezTo>
                    <a:lnTo>
                      <a:pt x="657" y="232"/>
                    </a:lnTo>
                    <a:lnTo>
                      <a:pt x="602" y="232"/>
                    </a:lnTo>
                    <a:lnTo>
                      <a:pt x="602" y="108"/>
                    </a:lnTo>
                    <a:moveTo>
                      <a:pt x="883" y="108"/>
                    </a:moveTo>
                    <a:cubicBezTo>
                      <a:pt x="883" y="93"/>
                      <a:pt x="895" y="80"/>
                      <a:pt x="910" y="80"/>
                    </a:cubicBezTo>
                    <a:cubicBezTo>
                      <a:pt x="926" y="80"/>
                      <a:pt x="938" y="93"/>
                      <a:pt x="938" y="108"/>
                    </a:cubicBezTo>
                    <a:lnTo>
                      <a:pt x="938" y="232"/>
                    </a:lnTo>
                    <a:lnTo>
                      <a:pt x="883" y="232"/>
                    </a:lnTo>
                    <a:lnTo>
                      <a:pt x="883" y="108"/>
                    </a:lnTo>
                    <a:moveTo>
                      <a:pt x="1164" y="108"/>
                    </a:moveTo>
                    <a:cubicBezTo>
                      <a:pt x="1164" y="93"/>
                      <a:pt x="1176" y="80"/>
                      <a:pt x="1191" y="80"/>
                    </a:cubicBezTo>
                    <a:cubicBezTo>
                      <a:pt x="1206" y="80"/>
                      <a:pt x="1219" y="93"/>
                      <a:pt x="1219" y="108"/>
                    </a:cubicBezTo>
                    <a:lnTo>
                      <a:pt x="1219" y="232"/>
                    </a:lnTo>
                    <a:lnTo>
                      <a:pt x="1164" y="232"/>
                    </a:lnTo>
                    <a:lnTo>
                      <a:pt x="1164" y="108"/>
                    </a:lnTo>
                    <a:moveTo>
                      <a:pt x="1445" y="108"/>
                    </a:moveTo>
                    <a:cubicBezTo>
                      <a:pt x="1445" y="93"/>
                      <a:pt x="1457" y="80"/>
                      <a:pt x="1472" y="80"/>
                    </a:cubicBezTo>
                    <a:cubicBezTo>
                      <a:pt x="1487" y="80"/>
                      <a:pt x="1500" y="93"/>
                      <a:pt x="1500" y="108"/>
                    </a:cubicBezTo>
                    <a:lnTo>
                      <a:pt x="1500" y="232"/>
                    </a:lnTo>
                    <a:lnTo>
                      <a:pt x="1445" y="232"/>
                    </a:lnTo>
                    <a:lnTo>
                      <a:pt x="1445" y="108"/>
                    </a:lnTo>
                    <a:moveTo>
                      <a:pt x="1993" y="600"/>
                    </a:moveTo>
                    <a:cubicBezTo>
                      <a:pt x="2008" y="600"/>
                      <a:pt x="2021" y="612"/>
                      <a:pt x="2021" y="627"/>
                    </a:cubicBezTo>
                    <a:cubicBezTo>
                      <a:pt x="2021" y="643"/>
                      <a:pt x="2008" y="655"/>
                      <a:pt x="1993" y="655"/>
                    </a:cubicBezTo>
                    <a:lnTo>
                      <a:pt x="1869" y="655"/>
                    </a:lnTo>
                    <a:lnTo>
                      <a:pt x="1869" y="600"/>
                    </a:lnTo>
                    <a:lnTo>
                      <a:pt x="1993" y="600"/>
                    </a:lnTo>
                    <a:moveTo>
                      <a:pt x="1993" y="736"/>
                    </a:moveTo>
                    <a:cubicBezTo>
                      <a:pt x="2053" y="736"/>
                      <a:pt x="2101" y="687"/>
                      <a:pt x="2101" y="627"/>
                    </a:cubicBezTo>
                    <a:cubicBezTo>
                      <a:pt x="2101" y="568"/>
                      <a:pt x="2053" y="519"/>
                      <a:pt x="1993" y="519"/>
                    </a:cubicBezTo>
                    <a:lnTo>
                      <a:pt x="1869" y="519"/>
                    </a:lnTo>
                    <a:lnTo>
                      <a:pt x="1869" y="442"/>
                    </a:lnTo>
                    <a:cubicBezTo>
                      <a:pt x="1869" y="326"/>
                      <a:pt x="1775" y="232"/>
                      <a:pt x="1659" y="232"/>
                    </a:cubicBezTo>
                    <a:lnTo>
                      <a:pt x="1580" y="232"/>
                    </a:lnTo>
                    <a:lnTo>
                      <a:pt x="1580" y="108"/>
                    </a:lnTo>
                    <a:cubicBezTo>
                      <a:pt x="1580" y="48"/>
                      <a:pt x="1532" y="0"/>
                      <a:pt x="1472" y="0"/>
                    </a:cubicBezTo>
                    <a:cubicBezTo>
                      <a:pt x="1413" y="0"/>
                      <a:pt x="1364" y="48"/>
                      <a:pt x="1364" y="108"/>
                    </a:cubicBezTo>
                    <a:lnTo>
                      <a:pt x="1364" y="232"/>
                    </a:lnTo>
                    <a:lnTo>
                      <a:pt x="1299" y="232"/>
                    </a:lnTo>
                    <a:lnTo>
                      <a:pt x="1299" y="108"/>
                    </a:lnTo>
                    <a:cubicBezTo>
                      <a:pt x="1299" y="48"/>
                      <a:pt x="1251" y="0"/>
                      <a:pt x="1191" y="0"/>
                    </a:cubicBezTo>
                    <a:cubicBezTo>
                      <a:pt x="1132" y="0"/>
                      <a:pt x="1083" y="48"/>
                      <a:pt x="1083" y="108"/>
                    </a:cubicBezTo>
                    <a:lnTo>
                      <a:pt x="1083" y="232"/>
                    </a:lnTo>
                    <a:lnTo>
                      <a:pt x="1019" y="232"/>
                    </a:lnTo>
                    <a:lnTo>
                      <a:pt x="1019" y="108"/>
                    </a:lnTo>
                    <a:cubicBezTo>
                      <a:pt x="1019" y="48"/>
                      <a:pt x="970" y="0"/>
                      <a:pt x="910" y="0"/>
                    </a:cubicBezTo>
                    <a:cubicBezTo>
                      <a:pt x="851" y="0"/>
                      <a:pt x="802" y="48"/>
                      <a:pt x="802" y="108"/>
                    </a:cubicBezTo>
                    <a:lnTo>
                      <a:pt x="802" y="232"/>
                    </a:lnTo>
                    <a:lnTo>
                      <a:pt x="738" y="232"/>
                    </a:lnTo>
                    <a:lnTo>
                      <a:pt x="738" y="108"/>
                    </a:lnTo>
                    <a:cubicBezTo>
                      <a:pt x="738" y="48"/>
                      <a:pt x="689" y="0"/>
                      <a:pt x="629" y="0"/>
                    </a:cubicBezTo>
                    <a:cubicBezTo>
                      <a:pt x="570" y="0"/>
                      <a:pt x="521" y="48"/>
                      <a:pt x="521" y="108"/>
                    </a:cubicBezTo>
                    <a:lnTo>
                      <a:pt x="521" y="232"/>
                    </a:lnTo>
                    <a:lnTo>
                      <a:pt x="443" y="232"/>
                    </a:lnTo>
                    <a:cubicBezTo>
                      <a:pt x="327" y="232"/>
                      <a:pt x="233" y="326"/>
                      <a:pt x="233" y="442"/>
                    </a:cubicBezTo>
                    <a:lnTo>
                      <a:pt x="233" y="519"/>
                    </a:lnTo>
                    <a:lnTo>
                      <a:pt x="109" y="519"/>
                    </a:lnTo>
                    <a:cubicBezTo>
                      <a:pt x="49" y="519"/>
                      <a:pt x="0" y="568"/>
                      <a:pt x="0" y="627"/>
                    </a:cubicBezTo>
                    <a:cubicBezTo>
                      <a:pt x="0" y="687"/>
                      <a:pt x="49" y="736"/>
                      <a:pt x="109" y="736"/>
                    </a:cubicBezTo>
                    <a:lnTo>
                      <a:pt x="233" y="736"/>
                    </a:lnTo>
                    <a:lnTo>
                      <a:pt x="233" y="800"/>
                    </a:lnTo>
                    <a:lnTo>
                      <a:pt x="109" y="800"/>
                    </a:lnTo>
                    <a:cubicBezTo>
                      <a:pt x="49" y="800"/>
                      <a:pt x="0" y="849"/>
                      <a:pt x="0" y="908"/>
                    </a:cubicBezTo>
                    <a:cubicBezTo>
                      <a:pt x="0" y="968"/>
                      <a:pt x="49" y="1017"/>
                      <a:pt x="109" y="1017"/>
                    </a:cubicBezTo>
                    <a:lnTo>
                      <a:pt x="233" y="1017"/>
                    </a:lnTo>
                    <a:lnTo>
                      <a:pt x="233" y="1081"/>
                    </a:lnTo>
                    <a:lnTo>
                      <a:pt x="109" y="1081"/>
                    </a:lnTo>
                    <a:cubicBezTo>
                      <a:pt x="49" y="1081"/>
                      <a:pt x="0" y="1130"/>
                      <a:pt x="0" y="1189"/>
                    </a:cubicBezTo>
                    <a:cubicBezTo>
                      <a:pt x="0" y="1249"/>
                      <a:pt x="49" y="1296"/>
                      <a:pt x="109" y="1296"/>
                    </a:cubicBezTo>
                    <a:lnTo>
                      <a:pt x="233" y="1296"/>
                    </a:lnTo>
                    <a:lnTo>
                      <a:pt x="233" y="1374"/>
                    </a:lnTo>
                    <a:cubicBezTo>
                      <a:pt x="233" y="1490"/>
                      <a:pt x="327" y="1584"/>
                      <a:pt x="443" y="1584"/>
                    </a:cubicBezTo>
                    <a:lnTo>
                      <a:pt x="521" y="1584"/>
                    </a:lnTo>
                    <a:lnTo>
                      <a:pt x="521" y="1708"/>
                    </a:lnTo>
                    <a:cubicBezTo>
                      <a:pt x="521" y="1768"/>
                      <a:pt x="570" y="1816"/>
                      <a:pt x="629" y="1816"/>
                    </a:cubicBezTo>
                    <a:cubicBezTo>
                      <a:pt x="689" y="1816"/>
                      <a:pt x="738" y="1768"/>
                      <a:pt x="738" y="1708"/>
                    </a:cubicBezTo>
                    <a:lnTo>
                      <a:pt x="738" y="1584"/>
                    </a:lnTo>
                    <a:lnTo>
                      <a:pt x="802" y="1584"/>
                    </a:lnTo>
                    <a:lnTo>
                      <a:pt x="802" y="1708"/>
                    </a:lnTo>
                    <a:cubicBezTo>
                      <a:pt x="802" y="1768"/>
                      <a:pt x="851" y="1816"/>
                      <a:pt x="910" y="1816"/>
                    </a:cubicBezTo>
                    <a:cubicBezTo>
                      <a:pt x="970" y="1816"/>
                      <a:pt x="1019" y="1768"/>
                      <a:pt x="1019" y="1708"/>
                    </a:cubicBezTo>
                    <a:lnTo>
                      <a:pt x="1019" y="1584"/>
                    </a:lnTo>
                    <a:lnTo>
                      <a:pt x="1083" y="1584"/>
                    </a:lnTo>
                    <a:lnTo>
                      <a:pt x="1083" y="1708"/>
                    </a:lnTo>
                    <a:cubicBezTo>
                      <a:pt x="1083" y="1768"/>
                      <a:pt x="1132" y="1816"/>
                      <a:pt x="1191" y="1816"/>
                    </a:cubicBezTo>
                    <a:cubicBezTo>
                      <a:pt x="1251" y="1816"/>
                      <a:pt x="1299" y="1768"/>
                      <a:pt x="1299" y="1708"/>
                    </a:cubicBezTo>
                    <a:lnTo>
                      <a:pt x="1299" y="1584"/>
                    </a:lnTo>
                    <a:lnTo>
                      <a:pt x="1364" y="1584"/>
                    </a:lnTo>
                    <a:lnTo>
                      <a:pt x="1364" y="1708"/>
                    </a:lnTo>
                    <a:cubicBezTo>
                      <a:pt x="1364" y="1768"/>
                      <a:pt x="1413" y="1816"/>
                      <a:pt x="1472" y="1816"/>
                    </a:cubicBezTo>
                    <a:cubicBezTo>
                      <a:pt x="1532" y="1816"/>
                      <a:pt x="1580" y="1768"/>
                      <a:pt x="1580" y="1708"/>
                    </a:cubicBezTo>
                    <a:lnTo>
                      <a:pt x="1580" y="1584"/>
                    </a:lnTo>
                    <a:lnTo>
                      <a:pt x="1659" y="1584"/>
                    </a:lnTo>
                    <a:cubicBezTo>
                      <a:pt x="1775" y="1584"/>
                      <a:pt x="1869" y="1490"/>
                      <a:pt x="1869" y="1374"/>
                    </a:cubicBezTo>
                    <a:lnTo>
                      <a:pt x="1869" y="1296"/>
                    </a:lnTo>
                    <a:lnTo>
                      <a:pt x="1993" y="1296"/>
                    </a:lnTo>
                    <a:cubicBezTo>
                      <a:pt x="2053" y="1296"/>
                      <a:pt x="2101" y="1249"/>
                      <a:pt x="2101" y="1189"/>
                    </a:cubicBezTo>
                    <a:cubicBezTo>
                      <a:pt x="2101" y="1130"/>
                      <a:pt x="2053" y="1081"/>
                      <a:pt x="1993" y="1081"/>
                    </a:cubicBezTo>
                    <a:lnTo>
                      <a:pt x="1869" y="1081"/>
                    </a:lnTo>
                    <a:lnTo>
                      <a:pt x="1869" y="1017"/>
                    </a:lnTo>
                    <a:lnTo>
                      <a:pt x="1993" y="1017"/>
                    </a:lnTo>
                    <a:cubicBezTo>
                      <a:pt x="2053" y="1017"/>
                      <a:pt x="2101" y="968"/>
                      <a:pt x="2101" y="908"/>
                    </a:cubicBezTo>
                    <a:cubicBezTo>
                      <a:pt x="2101" y="849"/>
                      <a:pt x="2053" y="800"/>
                      <a:pt x="1993" y="800"/>
                    </a:cubicBezTo>
                    <a:lnTo>
                      <a:pt x="1869" y="800"/>
                    </a:lnTo>
                    <a:lnTo>
                      <a:pt x="1869" y="736"/>
                    </a:lnTo>
                    <a:lnTo>
                      <a:pt x="1993" y="73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 rot="-5400000">
              <a:off x="-132940" y="3494382"/>
              <a:ext cx="1286265" cy="1771550"/>
              <a:chOff x="4684680" y="6285600"/>
              <a:chExt cx="1644840" cy="226512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5054760" y="6603840"/>
                <a:ext cx="1274760" cy="145800"/>
              </a:xfrm>
              <a:custGeom>
                <a:avLst/>
                <a:gdLst/>
                <a:ahLst/>
                <a:cxnLst/>
                <a:rect l="l" t="t" r="r" b="b"/>
                <a:pathLst>
                  <a:path w="3541" h="405" extrusionOk="0">
                    <a:moveTo>
                      <a:pt x="3501" y="203"/>
                    </a:moveTo>
                    <a:cubicBezTo>
                      <a:pt x="3501" y="292"/>
                      <a:pt x="3428" y="365"/>
                      <a:pt x="3338" y="365"/>
                    </a:cubicBezTo>
                    <a:cubicBezTo>
                      <a:pt x="3249" y="365"/>
                      <a:pt x="3176" y="292"/>
                      <a:pt x="3176" y="203"/>
                    </a:cubicBezTo>
                    <a:cubicBezTo>
                      <a:pt x="3176" y="113"/>
                      <a:pt x="3249" y="40"/>
                      <a:pt x="3338" y="40"/>
                    </a:cubicBezTo>
                    <a:cubicBezTo>
                      <a:pt x="3428" y="40"/>
                      <a:pt x="3501" y="113"/>
                      <a:pt x="3501" y="203"/>
                    </a:cubicBezTo>
                    <a:moveTo>
                      <a:pt x="3137" y="183"/>
                    </a:moveTo>
                    <a:lnTo>
                      <a:pt x="0" y="183"/>
                    </a:lnTo>
                    <a:lnTo>
                      <a:pt x="0" y="223"/>
                    </a:lnTo>
                    <a:lnTo>
                      <a:pt x="3137" y="223"/>
                    </a:lnTo>
                    <a:cubicBezTo>
                      <a:pt x="3147" y="325"/>
                      <a:pt x="3233" y="405"/>
                      <a:pt x="3338" y="405"/>
                    </a:cubicBezTo>
                    <a:cubicBezTo>
                      <a:pt x="3450" y="405"/>
                      <a:pt x="3541" y="314"/>
                      <a:pt x="3541" y="203"/>
                    </a:cubicBezTo>
                    <a:cubicBezTo>
                      <a:pt x="3541" y="91"/>
                      <a:pt x="3450" y="0"/>
                      <a:pt x="3338" y="0"/>
                    </a:cubicBezTo>
                    <a:cubicBezTo>
                      <a:pt x="3233" y="0"/>
                      <a:pt x="3147" y="80"/>
                      <a:pt x="3137" y="18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6219360" y="6639840"/>
                <a:ext cx="74160" cy="74160"/>
              </a:xfrm>
              <a:custGeom>
                <a:avLst/>
                <a:gdLst/>
                <a:ahLst/>
                <a:cxnLst/>
                <a:rect l="l" t="t" r="r" b="b"/>
                <a:pathLst>
                  <a:path w="206" h="206" extrusionOk="0">
                    <a:moveTo>
                      <a:pt x="0" y="103"/>
                    </a:moveTo>
                    <a:cubicBezTo>
                      <a:pt x="0" y="160"/>
                      <a:pt x="46" y="206"/>
                      <a:pt x="103" y="206"/>
                    </a:cubicBezTo>
                    <a:cubicBezTo>
                      <a:pt x="160" y="206"/>
                      <a:pt x="206" y="160"/>
                      <a:pt x="206" y="103"/>
                    </a:cubicBezTo>
                    <a:cubicBezTo>
                      <a:pt x="206" y="46"/>
                      <a:pt x="160" y="0"/>
                      <a:pt x="103" y="0"/>
                    </a:cubicBezTo>
                    <a:cubicBezTo>
                      <a:pt x="46" y="0"/>
                      <a:pt x="0" y="46"/>
                      <a:pt x="0" y="10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29150" rIns="90000" bIns="291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5054760" y="6826320"/>
                <a:ext cx="1071360" cy="146160"/>
              </a:xfrm>
              <a:custGeom>
                <a:avLst/>
                <a:gdLst/>
                <a:ahLst/>
                <a:cxnLst/>
                <a:rect l="l" t="t" r="r" b="b"/>
                <a:pathLst>
                  <a:path w="2976" h="406" extrusionOk="0">
                    <a:moveTo>
                      <a:pt x="2774" y="41"/>
                    </a:moveTo>
                    <a:cubicBezTo>
                      <a:pt x="2863" y="41"/>
                      <a:pt x="2936" y="113"/>
                      <a:pt x="2936" y="203"/>
                    </a:cubicBezTo>
                    <a:cubicBezTo>
                      <a:pt x="2936" y="292"/>
                      <a:pt x="2863" y="365"/>
                      <a:pt x="2774" y="365"/>
                    </a:cubicBezTo>
                    <a:cubicBezTo>
                      <a:pt x="2684" y="365"/>
                      <a:pt x="2611" y="292"/>
                      <a:pt x="2611" y="203"/>
                    </a:cubicBezTo>
                    <a:cubicBezTo>
                      <a:pt x="2611" y="113"/>
                      <a:pt x="2684" y="41"/>
                      <a:pt x="2774" y="41"/>
                    </a:cubicBezTo>
                    <a:moveTo>
                      <a:pt x="2774" y="406"/>
                    </a:moveTo>
                    <a:cubicBezTo>
                      <a:pt x="2885" y="406"/>
                      <a:pt x="2976" y="315"/>
                      <a:pt x="2976" y="203"/>
                    </a:cubicBezTo>
                    <a:cubicBezTo>
                      <a:pt x="2976" y="91"/>
                      <a:pt x="2885" y="0"/>
                      <a:pt x="2774" y="0"/>
                    </a:cubicBezTo>
                    <a:cubicBezTo>
                      <a:pt x="2669" y="0"/>
                      <a:pt x="2582" y="80"/>
                      <a:pt x="2572" y="183"/>
                    </a:cubicBezTo>
                    <a:lnTo>
                      <a:pt x="0" y="183"/>
                    </a:lnTo>
                    <a:lnTo>
                      <a:pt x="0" y="223"/>
                    </a:lnTo>
                    <a:lnTo>
                      <a:pt x="2572" y="223"/>
                    </a:lnTo>
                    <a:cubicBezTo>
                      <a:pt x="2582" y="325"/>
                      <a:pt x="2669" y="406"/>
                      <a:pt x="2774" y="40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6016320" y="6862320"/>
                <a:ext cx="74160" cy="74160"/>
              </a:xfrm>
              <a:custGeom>
                <a:avLst/>
                <a:gdLst/>
                <a:ahLst/>
                <a:cxnLst/>
                <a:rect l="l" t="t" r="r" b="b"/>
                <a:pathLst>
                  <a:path w="206" h="206" extrusionOk="0">
                    <a:moveTo>
                      <a:pt x="103" y="206"/>
                    </a:moveTo>
                    <a:cubicBezTo>
                      <a:pt x="160" y="206"/>
                      <a:pt x="206" y="160"/>
                      <a:pt x="206" y="103"/>
                    </a:cubicBezTo>
                    <a:cubicBezTo>
                      <a:pt x="206" y="46"/>
                      <a:pt x="160" y="0"/>
                      <a:pt x="103" y="0"/>
                    </a:cubicBezTo>
                    <a:cubicBezTo>
                      <a:pt x="46" y="0"/>
                      <a:pt x="0" y="46"/>
                      <a:pt x="0" y="103"/>
                    </a:cubicBezTo>
                    <a:cubicBezTo>
                      <a:pt x="0" y="160"/>
                      <a:pt x="46" y="206"/>
                      <a:pt x="103" y="20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29150" rIns="90000" bIns="291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" name="Google Shape;76;p3"/>
              <p:cNvSpPr/>
              <p:nvPr/>
            </p:nvSpPr>
            <p:spPr>
              <a:xfrm>
                <a:off x="4960080" y="6285600"/>
                <a:ext cx="595080" cy="2265120"/>
              </a:xfrm>
              <a:custGeom>
                <a:avLst/>
                <a:gdLst/>
                <a:ahLst/>
                <a:cxnLst/>
                <a:rect l="l" t="t" r="r" b="b"/>
                <a:pathLst>
                  <a:path w="1653" h="6292" extrusionOk="0">
                    <a:moveTo>
                      <a:pt x="364" y="6069"/>
                    </a:moveTo>
                    <a:cubicBezTo>
                      <a:pt x="364" y="6147"/>
                      <a:pt x="301" y="6211"/>
                      <a:pt x="223" y="6211"/>
                    </a:cubicBezTo>
                    <a:cubicBezTo>
                      <a:pt x="145" y="6211"/>
                      <a:pt x="81" y="6147"/>
                      <a:pt x="81" y="6069"/>
                    </a:cubicBezTo>
                    <a:cubicBezTo>
                      <a:pt x="81" y="5991"/>
                      <a:pt x="145" y="5927"/>
                      <a:pt x="223" y="5927"/>
                    </a:cubicBezTo>
                    <a:cubicBezTo>
                      <a:pt x="301" y="5927"/>
                      <a:pt x="364" y="5991"/>
                      <a:pt x="364" y="6069"/>
                    </a:cubicBezTo>
                    <a:moveTo>
                      <a:pt x="1450" y="2162"/>
                    </a:moveTo>
                    <a:cubicBezTo>
                      <a:pt x="1540" y="2162"/>
                      <a:pt x="1613" y="2235"/>
                      <a:pt x="1613" y="2324"/>
                    </a:cubicBezTo>
                    <a:cubicBezTo>
                      <a:pt x="1613" y="2414"/>
                      <a:pt x="1540" y="2487"/>
                      <a:pt x="1450" y="2487"/>
                    </a:cubicBezTo>
                    <a:cubicBezTo>
                      <a:pt x="1361" y="2487"/>
                      <a:pt x="1288" y="2414"/>
                      <a:pt x="1288" y="2324"/>
                    </a:cubicBezTo>
                    <a:cubicBezTo>
                      <a:pt x="1288" y="2235"/>
                      <a:pt x="1361" y="2162"/>
                      <a:pt x="1450" y="2162"/>
                    </a:cubicBezTo>
                    <a:moveTo>
                      <a:pt x="0" y="6069"/>
                    </a:moveTo>
                    <a:cubicBezTo>
                      <a:pt x="0" y="6192"/>
                      <a:pt x="100" y="6292"/>
                      <a:pt x="223" y="6292"/>
                    </a:cubicBezTo>
                    <a:cubicBezTo>
                      <a:pt x="345" y="6292"/>
                      <a:pt x="445" y="6192"/>
                      <a:pt x="445" y="6069"/>
                    </a:cubicBezTo>
                    <a:cubicBezTo>
                      <a:pt x="445" y="5960"/>
                      <a:pt x="366" y="5869"/>
                      <a:pt x="263" y="5850"/>
                    </a:cubicBezTo>
                    <a:lnTo>
                      <a:pt x="263" y="4205"/>
                    </a:lnTo>
                    <a:lnTo>
                      <a:pt x="510" y="4205"/>
                    </a:lnTo>
                    <a:cubicBezTo>
                      <a:pt x="553" y="4205"/>
                      <a:pt x="587" y="4171"/>
                      <a:pt x="587" y="4128"/>
                    </a:cubicBezTo>
                    <a:cubicBezTo>
                      <a:pt x="587" y="4086"/>
                      <a:pt x="553" y="4052"/>
                      <a:pt x="510" y="4052"/>
                    </a:cubicBezTo>
                    <a:lnTo>
                      <a:pt x="263" y="4052"/>
                    </a:lnTo>
                    <a:lnTo>
                      <a:pt x="263" y="3604"/>
                    </a:lnTo>
                    <a:lnTo>
                      <a:pt x="510" y="3604"/>
                    </a:lnTo>
                    <a:cubicBezTo>
                      <a:pt x="553" y="3604"/>
                      <a:pt x="587" y="3569"/>
                      <a:pt x="587" y="3527"/>
                    </a:cubicBezTo>
                    <a:cubicBezTo>
                      <a:pt x="587" y="3485"/>
                      <a:pt x="553" y="3451"/>
                      <a:pt x="510" y="3451"/>
                    </a:cubicBezTo>
                    <a:lnTo>
                      <a:pt x="263" y="3451"/>
                    </a:lnTo>
                    <a:lnTo>
                      <a:pt x="263" y="3002"/>
                    </a:lnTo>
                    <a:lnTo>
                      <a:pt x="510" y="3002"/>
                    </a:lnTo>
                    <a:cubicBezTo>
                      <a:pt x="553" y="3002"/>
                      <a:pt x="587" y="2968"/>
                      <a:pt x="587" y="2926"/>
                    </a:cubicBezTo>
                    <a:cubicBezTo>
                      <a:pt x="587" y="2883"/>
                      <a:pt x="553" y="2849"/>
                      <a:pt x="510" y="2849"/>
                    </a:cubicBezTo>
                    <a:lnTo>
                      <a:pt x="263" y="2849"/>
                    </a:lnTo>
                    <a:lnTo>
                      <a:pt x="263" y="2401"/>
                    </a:lnTo>
                    <a:lnTo>
                      <a:pt x="510" y="2401"/>
                    </a:lnTo>
                    <a:cubicBezTo>
                      <a:pt x="546" y="2401"/>
                      <a:pt x="575" y="2377"/>
                      <a:pt x="584" y="2344"/>
                    </a:cubicBezTo>
                    <a:lnTo>
                      <a:pt x="1249" y="2344"/>
                    </a:lnTo>
                    <a:cubicBezTo>
                      <a:pt x="1259" y="2447"/>
                      <a:pt x="1346" y="2527"/>
                      <a:pt x="1450" y="2527"/>
                    </a:cubicBezTo>
                    <a:cubicBezTo>
                      <a:pt x="1562" y="2527"/>
                      <a:pt x="1653" y="2436"/>
                      <a:pt x="1653" y="2324"/>
                    </a:cubicBezTo>
                    <a:cubicBezTo>
                      <a:pt x="1653" y="2213"/>
                      <a:pt x="1562" y="2122"/>
                      <a:pt x="1450" y="2122"/>
                    </a:cubicBezTo>
                    <a:cubicBezTo>
                      <a:pt x="1346" y="2122"/>
                      <a:pt x="1259" y="2202"/>
                      <a:pt x="1249" y="2304"/>
                    </a:cubicBezTo>
                    <a:lnTo>
                      <a:pt x="584" y="2304"/>
                    </a:lnTo>
                    <a:cubicBezTo>
                      <a:pt x="575" y="2272"/>
                      <a:pt x="546" y="2248"/>
                      <a:pt x="510" y="2248"/>
                    </a:cubicBezTo>
                    <a:lnTo>
                      <a:pt x="263" y="2248"/>
                    </a:lnTo>
                    <a:lnTo>
                      <a:pt x="263" y="0"/>
                    </a:lnTo>
                    <a:lnTo>
                      <a:pt x="183" y="0"/>
                    </a:lnTo>
                    <a:lnTo>
                      <a:pt x="183" y="5850"/>
                    </a:lnTo>
                    <a:cubicBezTo>
                      <a:pt x="79" y="5869"/>
                      <a:pt x="0" y="5960"/>
                      <a:pt x="0" y="606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" name="Google Shape;77;p3"/>
              <p:cNvSpPr/>
              <p:nvPr/>
            </p:nvSpPr>
            <p:spPr>
              <a:xfrm>
                <a:off x="5003280" y="8433360"/>
                <a:ext cx="73800" cy="74160"/>
              </a:xfrm>
              <a:custGeom>
                <a:avLst/>
                <a:gdLst/>
                <a:ahLst/>
                <a:cxnLst/>
                <a:rect l="l" t="t" r="r" b="b"/>
                <a:pathLst>
                  <a:path w="205" h="206" extrusionOk="0">
                    <a:moveTo>
                      <a:pt x="0" y="103"/>
                    </a:moveTo>
                    <a:cubicBezTo>
                      <a:pt x="0" y="160"/>
                      <a:pt x="46" y="206"/>
                      <a:pt x="103" y="206"/>
                    </a:cubicBezTo>
                    <a:cubicBezTo>
                      <a:pt x="160" y="206"/>
                      <a:pt x="205" y="160"/>
                      <a:pt x="205" y="103"/>
                    </a:cubicBezTo>
                    <a:cubicBezTo>
                      <a:pt x="205" y="46"/>
                      <a:pt x="160" y="0"/>
                      <a:pt x="103" y="0"/>
                    </a:cubicBezTo>
                    <a:cubicBezTo>
                      <a:pt x="46" y="0"/>
                      <a:pt x="0" y="46"/>
                      <a:pt x="0" y="10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29150" rIns="90000" bIns="291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4822200" y="6285600"/>
                <a:ext cx="160560" cy="2127240"/>
              </a:xfrm>
              <a:custGeom>
                <a:avLst/>
                <a:gdLst/>
                <a:ahLst/>
                <a:cxnLst/>
                <a:rect l="l" t="t" r="r" b="b"/>
                <a:pathLst>
                  <a:path w="446" h="5909" extrusionOk="0">
                    <a:moveTo>
                      <a:pt x="223" y="5544"/>
                    </a:moveTo>
                    <a:cubicBezTo>
                      <a:pt x="302" y="5544"/>
                      <a:pt x="365" y="5608"/>
                      <a:pt x="365" y="5686"/>
                    </a:cubicBezTo>
                    <a:cubicBezTo>
                      <a:pt x="365" y="5765"/>
                      <a:pt x="302" y="5828"/>
                      <a:pt x="223" y="5828"/>
                    </a:cubicBezTo>
                    <a:cubicBezTo>
                      <a:pt x="145" y="5828"/>
                      <a:pt x="81" y="5765"/>
                      <a:pt x="81" y="5686"/>
                    </a:cubicBezTo>
                    <a:cubicBezTo>
                      <a:pt x="81" y="5608"/>
                      <a:pt x="145" y="5544"/>
                      <a:pt x="223" y="5544"/>
                    </a:cubicBezTo>
                    <a:moveTo>
                      <a:pt x="223" y="5909"/>
                    </a:moveTo>
                    <a:cubicBezTo>
                      <a:pt x="346" y="5909"/>
                      <a:pt x="446" y="5809"/>
                      <a:pt x="446" y="5686"/>
                    </a:cubicBezTo>
                    <a:cubicBezTo>
                      <a:pt x="446" y="5577"/>
                      <a:pt x="367" y="5486"/>
                      <a:pt x="264" y="5467"/>
                    </a:cubicBezTo>
                    <a:cubicBezTo>
                      <a:pt x="275" y="3612"/>
                      <a:pt x="275" y="1823"/>
                      <a:pt x="264" y="0"/>
                    </a:cubicBezTo>
                    <a:lnTo>
                      <a:pt x="223" y="0"/>
                    </a:lnTo>
                    <a:lnTo>
                      <a:pt x="183" y="0"/>
                    </a:lnTo>
                    <a:cubicBezTo>
                      <a:pt x="195" y="1823"/>
                      <a:pt x="195" y="3612"/>
                      <a:pt x="183" y="5467"/>
                    </a:cubicBezTo>
                    <a:cubicBezTo>
                      <a:pt x="79" y="5486"/>
                      <a:pt x="0" y="5577"/>
                      <a:pt x="0" y="5686"/>
                    </a:cubicBezTo>
                    <a:cubicBezTo>
                      <a:pt x="0" y="5809"/>
                      <a:pt x="100" y="5909"/>
                      <a:pt x="223" y="590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4865400" y="8295480"/>
                <a:ext cx="74160" cy="74160"/>
              </a:xfrm>
              <a:custGeom>
                <a:avLst/>
                <a:gdLst/>
                <a:ahLst/>
                <a:cxnLst/>
                <a:rect l="l" t="t" r="r" b="b"/>
                <a:pathLst>
                  <a:path w="206" h="206" extrusionOk="0">
                    <a:moveTo>
                      <a:pt x="103" y="206"/>
                    </a:moveTo>
                    <a:cubicBezTo>
                      <a:pt x="160" y="206"/>
                      <a:pt x="206" y="160"/>
                      <a:pt x="206" y="103"/>
                    </a:cubicBezTo>
                    <a:cubicBezTo>
                      <a:pt x="206" y="46"/>
                      <a:pt x="160" y="0"/>
                      <a:pt x="103" y="0"/>
                    </a:cubicBezTo>
                    <a:cubicBezTo>
                      <a:pt x="46" y="0"/>
                      <a:pt x="0" y="46"/>
                      <a:pt x="0" y="103"/>
                    </a:cubicBezTo>
                    <a:cubicBezTo>
                      <a:pt x="0" y="160"/>
                      <a:pt x="46" y="206"/>
                      <a:pt x="103" y="20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29150" rIns="90000" bIns="291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4684680" y="6285960"/>
                <a:ext cx="160200" cy="1989000"/>
              </a:xfrm>
              <a:custGeom>
                <a:avLst/>
                <a:gdLst/>
                <a:ahLst/>
                <a:cxnLst/>
                <a:rect l="l" t="t" r="r" b="b"/>
                <a:pathLst>
                  <a:path w="445" h="5525" extrusionOk="0">
                    <a:moveTo>
                      <a:pt x="223" y="5160"/>
                    </a:moveTo>
                    <a:cubicBezTo>
                      <a:pt x="301" y="5160"/>
                      <a:pt x="365" y="5224"/>
                      <a:pt x="365" y="5303"/>
                    </a:cubicBezTo>
                    <a:cubicBezTo>
                      <a:pt x="365" y="5381"/>
                      <a:pt x="301" y="5445"/>
                      <a:pt x="223" y="5445"/>
                    </a:cubicBezTo>
                    <a:cubicBezTo>
                      <a:pt x="144" y="5445"/>
                      <a:pt x="80" y="5381"/>
                      <a:pt x="80" y="5303"/>
                    </a:cubicBezTo>
                    <a:cubicBezTo>
                      <a:pt x="80" y="5224"/>
                      <a:pt x="144" y="5160"/>
                      <a:pt x="223" y="5160"/>
                    </a:cubicBezTo>
                    <a:moveTo>
                      <a:pt x="223" y="5525"/>
                    </a:moveTo>
                    <a:cubicBezTo>
                      <a:pt x="345" y="5525"/>
                      <a:pt x="445" y="5425"/>
                      <a:pt x="445" y="5303"/>
                    </a:cubicBezTo>
                    <a:cubicBezTo>
                      <a:pt x="445" y="5193"/>
                      <a:pt x="366" y="5102"/>
                      <a:pt x="263" y="5084"/>
                    </a:cubicBezTo>
                    <a:cubicBezTo>
                      <a:pt x="254" y="3367"/>
                      <a:pt x="254" y="1703"/>
                      <a:pt x="263" y="0"/>
                    </a:cubicBezTo>
                    <a:lnTo>
                      <a:pt x="182" y="0"/>
                    </a:lnTo>
                    <a:cubicBezTo>
                      <a:pt x="174" y="1703"/>
                      <a:pt x="174" y="3367"/>
                      <a:pt x="182" y="5084"/>
                    </a:cubicBezTo>
                    <a:cubicBezTo>
                      <a:pt x="79" y="5103"/>
                      <a:pt x="0" y="5194"/>
                      <a:pt x="0" y="5303"/>
                    </a:cubicBezTo>
                    <a:cubicBezTo>
                      <a:pt x="0" y="5425"/>
                      <a:pt x="100" y="5525"/>
                      <a:pt x="223" y="552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4727520" y="8157600"/>
                <a:ext cx="74520" cy="74520"/>
              </a:xfrm>
              <a:custGeom>
                <a:avLst/>
                <a:gdLst/>
                <a:ahLst/>
                <a:cxnLst/>
                <a:rect l="l" t="t" r="r" b="b"/>
                <a:pathLst>
                  <a:path w="207" h="207" extrusionOk="0">
                    <a:moveTo>
                      <a:pt x="104" y="207"/>
                    </a:moveTo>
                    <a:cubicBezTo>
                      <a:pt x="161" y="207"/>
                      <a:pt x="207" y="160"/>
                      <a:pt x="207" y="104"/>
                    </a:cubicBezTo>
                    <a:cubicBezTo>
                      <a:pt x="207" y="47"/>
                      <a:pt x="161" y="0"/>
                      <a:pt x="104" y="0"/>
                    </a:cubicBezTo>
                    <a:cubicBezTo>
                      <a:pt x="47" y="0"/>
                      <a:pt x="0" y="47"/>
                      <a:pt x="0" y="104"/>
                    </a:cubicBezTo>
                    <a:cubicBezTo>
                      <a:pt x="0" y="160"/>
                      <a:pt x="47" y="207"/>
                      <a:pt x="104" y="20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29500" rIns="90000" bIns="295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" name="Google Shape;82;p3"/>
              <p:cNvSpPr/>
              <p:nvPr/>
            </p:nvSpPr>
            <p:spPr>
              <a:xfrm>
                <a:off x="5445000" y="7085160"/>
                <a:ext cx="74520" cy="74160"/>
              </a:xfrm>
              <a:custGeom>
                <a:avLst/>
                <a:gdLst/>
                <a:ahLst/>
                <a:cxnLst/>
                <a:rect l="l" t="t" r="r" b="b"/>
                <a:pathLst>
                  <a:path w="207" h="206" extrusionOk="0">
                    <a:moveTo>
                      <a:pt x="103" y="206"/>
                    </a:moveTo>
                    <a:cubicBezTo>
                      <a:pt x="160" y="206"/>
                      <a:pt x="207" y="160"/>
                      <a:pt x="207" y="103"/>
                    </a:cubicBezTo>
                    <a:cubicBezTo>
                      <a:pt x="207" y="46"/>
                      <a:pt x="160" y="0"/>
                      <a:pt x="103" y="0"/>
                    </a:cubicBezTo>
                    <a:cubicBezTo>
                      <a:pt x="46" y="0"/>
                      <a:pt x="0" y="46"/>
                      <a:pt x="0" y="103"/>
                    </a:cubicBezTo>
                    <a:cubicBezTo>
                      <a:pt x="0" y="160"/>
                      <a:pt x="46" y="206"/>
                      <a:pt x="103" y="20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29150" rIns="90000" bIns="291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3" name="Google Shape;83;p3"/>
            <p:cNvGrpSpPr/>
            <p:nvPr/>
          </p:nvGrpSpPr>
          <p:grpSpPr>
            <a:xfrm flipH="1">
              <a:off x="7628896" y="4767822"/>
              <a:ext cx="1267118" cy="460206"/>
              <a:chOff x="5084280" y="2610360"/>
              <a:chExt cx="1833480" cy="666000"/>
            </a:xfrm>
          </p:grpSpPr>
          <p:sp>
            <p:nvSpPr>
              <p:cNvPr id="84" name="Google Shape;84;p3"/>
              <p:cNvSpPr/>
              <p:nvPr/>
            </p:nvSpPr>
            <p:spPr>
              <a:xfrm>
                <a:off x="6800400" y="2653560"/>
                <a:ext cx="74520" cy="74160"/>
              </a:xfrm>
              <a:custGeom>
                <a:avLst/>
                <a:gdLst/>
                <a:ahLst/>
                <a:cxnLst/>
                <a:rect l="l" t="t" r="r" b="b"/>
                <a:pathLst>
                  <a:path w="207" h="206" extrusionOk="0">
                    <a:moveTo>
                      <a:pt x="104" y="206"/>
                    </a:moveTo>
                    <a:cubicBezTo>
                      <a:pt x="161" y="206"/>
                      <a:pt x="207" y="160"/>
                      <a:pt x="207" y="103"/>
                    </a:cubicBezTo>
                    <a:cubicBezTo>
                      <a:pt x="207" y="46"/>
                      <a:pt x="161" y="0"/>
                      <a:pt x="104" y="0"/>
                    </a:cubicBezTo>
                    <a:cubicBezTo>
                      <a:pt x="47" y="0"/>
                      <a:pt x="0" y="46"/>
                      <a:pt x="0" y="103"/>
                    </a:cubicBezTo>
                    <a:cubicBezTo>
                      <a:pt x="0" y="160"/>
                      <a:pt x="47" y="206"/>
                      <a:pt x="104" y="20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29150" rIns="90000" bIns="291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" name="Google Shape;85;p3"/>
              <p:cNvSpPr/>
              <p:nvPr/>
            </p:nvSpPr>
            <p:spPr>
              <a:xfrm>
                <a:off x="5717880" y="2610360"/>
                <a:ext cx="1199880" cy="666000"/>
              </a:xfrm>
              <a:custGeom>
                <a:avLst/>
                <a:gdLst/>
                <a:ahLst/>
                <a:cxnLst/>
                <a:rect l="l" t="t" r="r" b="b"/>
                <a:pathLst>
                  <a:path w="3333" h="1850" extrusionOk="0">
                    <a:moveTo>
                      <a:pt x="3111" y="81"/>
                    </a:moveTo>
                    <a:cubicBezTo>
                      <a:pt x="3189" y="81"/>
                      <a:pt x="3253" y="144"/>
                      <a:pt x="3253" y="223"/>
                    </a:cubicBezTo>
                    <a:cubicBezTo>
                      <a:pt x="3253" y="301"/>
                      <a:pt x="3189" y="365"/>
                      <a:pt x="3111" y="365"/>
                    </a:cubicBezTo>
                    <a:cubicBezTo>
                      <a:pt x="3032" y="365"/>
                      <a:pt x="2968" y="301"/>
                      <a:pt x="2968" y="223"/>
                    </a:cubicBezTo>
                    <a:cubicBezTo>
                      <a:pt x="2968" y="144"/>
                      <a:pt x="3032" y="81"/>
                      <a:pt x="3111" y="81"/>
                    </a:cubicBezTo>
                    <a:moveTo>
                      <a:pt x="222" y="263"/>
                    </a:moveTo>
                    <a:lnTo>
                      <a:pt x="2892" y="263"/>
                    </a:lnTo>
                    <a:cubicBezTo>
                      <a:pt x="2911" y="367"/>
                      <a:pt x="3001" y="446"/>
                      <a:pt x="3111" y="446"/>
                    </a:cubicBezTo>
                    <a:cubicBezTo>
                      <a:pt x="3233" y="446"/>
                      <a:pt x="3333" y="346"/>
                      <a:pt x="3333" y="223"/>
                    </a:cubicBezTo>
                    <a:cubicBezTo>
                      <a:pt x="3333" y="100"/>
                      <a:pt x="3233" y="0"/>
                      <a:pt x="3111" y="0"/>
                    </a:cubicBezTo>
                    <a:cubicBezTo>
                      <a:pt x="3001" y="0"/>
                      <a:pt x="2911" y="79"/>
                      <a:pt x="2892" y="183"/>
                    </a:cubicBezTo>
                    <a:lnTo>
                      <a:pt x="205" y="183"/>
                    </a:lnTo>
                    <a:cubicBezTo>
                      <a:pt x="195" y="183"/>
                      <a:pt x="184" y="187"/>
                      <a:pt x="177" y="194"/>
                    </a:cubicBezTo>
                    <a:lnTo>
                      <a:pt x="12" y="359"/>
                    </a:lnTo>
                    <a:cubicBezTo>
                      <a:pt x="4" y="367"/>
                      <a:pt x="0" y="377"/>
                      <a:pt x="0" y="388"/>
                    </a:cubicBezTo>
                    <a:lnTo>
                      <a:pt x="0" y="1850"/>
                    </a:lnTo>
                    <a:lnTo>
                      <a:pt x="81" y="1850"/>
                    </a:lnTo>
                    <a:lnTo>
                      <a:pt x="81" y="404"/>
                    </a:lnTo>
                    <a:lnTo>
                      <a:pt x="222" y="26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" name="Google Shape;86;p3"/>
              <p:cNvSpPr/>
              <p:nvPr/>
            </p:nvSpPr>
            <p:spPr>
              <a:xfrm>
                <a:off x="5084280" y="2688120"/>
                <a:ext cx="160200" cy="588240"/>
              </a:xfrm>
              <a:custGeom>
                <a:avLst/>
                <a:gdLst/>
                <a:ahLst/>
                <a:cxnLst/>
                <a:rect l="l" t="t" r="r" b="b"/>
                <a:pathLst>
                  <a:path w="445" h="1634" extrusionOk="0">
                    <a:moveTo>
                      <a:pt x="80" y="222"/>
                    </a:moveTo>
                    <a:cubicBezTo>
                      <a:pt x="80" y="144"/>
                      <a:pt x="144" y="80"/>
                      <a:pt x="222" y="80"/>
                    </a:cubicBezTo>
                    <a:cubicBezTo>
                      <a:pt x="301" y="80"/>
                      <a:pt x="364" y="144"/>
                      <a:pt x="364" y="222"/>
                    </a:cubicBezTo>
                    <a:cubicBezTo>
                      <a:pt x="364" y="301"/>
                      <a:pt x="301" y="364"/>
                      <a:pt x="222" y="364"/>
                    </a:cubicBezTo>
                    <a:cubicBezTo>
                      <a:pt x="144" y="364"/>
                      <a:pt x="80" y="301"/>
                      <a:pt x="80" y="222"/>
                    </a:cubicBezTo>
                    <a:moveTo>
                      <a:pt x="445" y="222"/>
                    </a:moveTo>
                    <a:cubicBezTo>
                      <a:pt x="445" y="100"/>
                      <a:pt x="345" y="0"/>
                      <a:pt x="222" y="0"/>
                    </a:cubicBezTo>
                    <a:cubicBezTo>
                      <a:pt x="99" y="0"/>
                      <a:pt x="0" y="100"/>
                      <a:pt x="0" y="222"/>
                    </a:cubicBezTo>
                    <a:cubicBezTo>
                      <a:pt x="0" y="331"/>
                      <a:pt x="78" y="422"/>
                      <a:pt x="182" y="441"/>
                    </a:cubicBezTo>
                    <a:lnTo>
                      <a:pt x="182" y="1634"/>
                    </a:lnTo>
                    <a:lnTo>
                      <a:pt x="263" y="1634"/>
                    </a:lnTo>
                    <a:lnTo>
                      <a:pt x="263" y="441"/>
                    </a:lnTo>
                    <a:cubicBezTo>
                      <a:pt x="366" y="422"/>
                      <a:pt x="445" y="331"/>
                      <a:pt x="445" y="22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" name="Google Shape;87;p3"/>
              <p:cNvSpPr/>
              <p:nvPr/>
            </p:nvSpPr>
            <p:spPr>
              <a:xfrm>
                <a:off x="5127120" y="2730960"/>
                <a:ext cx="74160" cy="74160"/>
              </a:xfrm>
              <a:custGeom>
                <a:avLst/>
                <a:gdLst/>
                <a:ahLst/>
                <a:cxnLst/>
                <a:rect l="l" t="t" r="r" b="b"/>
                <a:pathLst>
                  <a:path w="206" h="206" extrusionOk="0">
                    <a:moveTo>
                      <a:pt x="206" y="103"/>
                    </a:moveTo>
                    <a:cubicBezTo>
                      <a:pt x="206" y="46"/>
                      <a:pt x="160" y="0"/>
                      <a:pt x="103" y="0"/>
                    </a:cubicBezTo>
                    <a:cubicBezTo>
                      <a:pt x="46" y="0"/>
                      <a:pt x="0" y="46"/>
                      <a:pt x="0" y="103"/>
                    </a:cubicBezTo>
                    <a:cubicBezTo>
                      <a:pt x="0" y="160"/>
                      <a:pt x="46" y="206"/>
                      <a:pt x="103" y="206"/>
                    </a:cubicBezTo>
                    <a:cubicBezTo>
                      <a:pt x="160" y="206"/>
                      <a:pt x="206" y="160"/>
                      <a:pt x="206" y="10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29150" rIns="90000" bIns="291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" name="Google Shape;88;p3"/>
              <p:cNvSpPr/>
              <p:nvPr/>
            </p:nvSpPr>
            <p:spPr>
              <a:xfrm>
                <a:off x="5357520" y="2688120"/>
                <a:ext cx="160200" cy="588240"/>
              </a:xfrm>
              <a:custGeom>
                <a:avLst/>
                <a:gdLst/>
                <a:ahLst/>
                <a:cxnLst/>
                <a:rect l="l" t="t" r="r" b="b"/>
                <a:pathLst>
                  <a:path w="445" h="1634" extrusionOk="0">
                    <a:moveTo>
                      <a:pt x="80" y="222"/>
                    </a:moveTo>
                    <a:cubicBezTo>
                      <a:pt x="80" y="144"/>
                      <a:pt x="144" y="80"/>
                      <a:pt x="223" y="80"/>
                    </a:cubicBezTo>
                    <a:cubicBezTo>
                      <a:pt x="301" y="80"/>
                      <a:pt x="365" y="144"/>
                      <a:pt x="365" y="222"/>
                    </a:cubicBezTo>
                    <a:cubicBezTo>
                      <a:pt x="365" y="301"/>
                      <a:pt x="301" y="364"/>
                      <a:pt x="223" y="364"/>
                    </a:cubicBezTo>
                    <a:cubicBezTo>
                      <a:pt x="144" y="364"/>
                      <a:pt x="80" y="301"/>
                      <a:pt x="80" y="222"/>
                    </a:cubicBezTo>
                    <a:moveTo>
                      <a:pt x="445" y="222"/>
                    </a:moveTo>
                    <a:cubicBezTo>
                      <a:pt x="445" y="100"/>
                      <a:pt x="345" y="0"/>
                      <a:pt x="223" y="0"/>
                    </a:cubicBezTo>
                    <a:cubicBezTo>
                      <a:pt x="100" y="0"/>
                      <a:pt x="0" y="100"/>
                      <a:pt x="0" y="222"/>
                    </a:cubicBezTo>
                    <a:cubicBezTo>
                      <a:pt x="0" y="331"/>
                      <a:pt x="79" y="422"/>
                      <a:pt x="182" y="441"/>
                    </a:cubicBezTo>
                    <a:lnTo>
                      <a:pt x="182" y="1634"/>
                    </a:lnTo>
                    <a:lnTo>
                      <a:pt x="263" y="1634"/>
                    </a:lnTo>
                    <a:lnTo>
                      <a:pt x="263" y="441"/>
                    </a:lnTo>
                    <a:cubicBezTo>
                      <a:pt x="367" y="422"/>
                      <a:pt x="445" y="331"/>
                      <a:pt x="445" y="22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" name="Google Shape;89;p3"/>
              <p:cNvSpPr/>
              <p:nvPr/>
            </p:nvSpPr>
            <p:spPr>
              <a:xfrm>
                <a:off x="5400360" y="2730960"/>
                <a:ext cx="74520" cy="74160"/>
              </a:xfrm>
              <a:custGeom>
                <a:avLst/>
                <a:gdLst/>
                <a:ahLst/>
                <a:cxnLst/>
                <a:rect l="l" t="t" r="r" b="b"/>
                <a:pathLst>
                  <a:path w="207" h="206" extrusionOk="0">
                    <a:moveTo>
                      <a:pt x="207" y="103"/>
                    </a:moveTo>
                    <a:cubicBezTo>
                      <a:pt x="207" y="46"/>
                      <a:pt x="161" y="0"/>
                      <a:pt x="104" y="0"/>
                    </a:cubicBezTo>
                    <a:cubicBezTo>
                      <a:pt x="47" y="0"/>
                      <a:pt x="0" y="46"/>
                      <a:pt x="0" y="103"/>
                    </a:cubicBezTo>
                    <a:cubicBezTo>
                      <a:pt x="0" y="160"/>
                      <a:pt x="47" y="206"/>
                      <a:pt x="104" y="206"/>
                    </a:cubicBezTo>
                    <a:cubicBezTo>
                      <a:pt x="161" y="206"/>
                      <a:pt x="207" y="160"/>
                      <a:pt x="207" y="10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29150" rIns="90000" bIns="291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5"/>
          <p:cNvSpPr txBox="1">
            <a:spLocks noGrp="1"/>
          </p:cNvSpPr>
          <p:nvPr>
            <p:ph type="title" idx="2"/>
          </p:nvPr>
        </p:nvSpPr>
        <p:spPr>
          <a:xfrm>
            <a:off x="1464147" y="1388150"/>
            <a:ext cx="6215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5"/>
          <p:cNvSpPr txBox="1">
            <a:spLocks noGrp="1"/>
          </p:cNvSpPr>
          <p:nvPr>
            <p:ph type="title" idx="3"/>
          </p:nvPr>
        </p:nvSpPr>
        <p:spPr>
          <a:xfrm>
            <a:off x="1464153" y="2883125"/>
            <a:ext cx="6215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5"/>
          <p:cNvSpPr txBox="1">
            <a:spLocks noGrp="1"/>
          </p:cNvSpPr>
          <p:nvPr>
            <p:ph type="subTitle" idx="1"/>
          </p:nvPr>
        </p:nvSpPr>
        <p:spPr>
          <a:xfrm>
            <a:off x="1464153" y="1884650"/>
            <a:ext cx="6215700" cy="1017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⎼"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■"/>
              <a:defRPr/>
            </a:lvl9pPr>
          </a:lstStyle>
          <a:p>
            <a:endParaRPr/>
          </a:p>
        </p:txBody>
      </p:sp>
      <p:sp>
        <p:nvSpPr>
          <p:cNvPr id="109" name="Google Shape;109;p5"/>
          <p:cNvSpPr txBox="1">
            <a:spLocks noGrp="1"/>
          </p:cNvSpPr>
          <p:nvPr>
            <p:ph type="subTitle" idx="4"/>
          </p:nvPr>
        </p:nvSpPr>
        <p:spPr>
          <a:xfrm>
            <a:off x="1464153" y="3379625"/>
            <a:ext cx="6215700" cy="1017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⎼"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■"/>
              <a:defRPr/>
            </a:lvl9pPr>
          </a:lstStyle>
          <a:p>
            <a:endParaRPr/>
          </a:p>
        </p:txBody>
      </p:sp>
      <p:grpSp>
        <p:nvGrpSpPr>
          <p:cNvPr id="110" name="Google Shape;110;p5"/>
          <p:cNvGrpSpPr/>
          <p:nvPr/>
        </p:nvGrpSpPr>
        <p:grpSpPr>
          <a:xfrm>
            <a:off x="-262675" y="-75400"/>
            <a:ext cx="9724541" cy="5085786"/>
            <a:chOff x="-262675" y="-75400"/>
            <a:chExt cx="9724541" cy="5085786"/>
          </a:xfrm>
        </p:grpSpPr>
        <p:grpSp>
          <p:nvGrpSpPr>
            <p:cNvPr id="111" name="Google Shape;111;p5"/>
            <p:cNvGrpSpPr/>
            <p:nvPr/>
          </p:nvGrpSpPr>
          <p:grpSpPr>
            <a:xfrm rot="10800000">
              <a:off x="8671123" y="3495050"/>
              <a:ext cx="790742" cy="1515337"/>
              <a:chOff x="6059880" y="-1993680"/>
              <a:chExt cx="1032840" cy="1979280"/>
            </a:xfrm>
          </p:grpSpPr>
          <p:sp>
            <p:nvSpPr>
              <p:cNvPr id="112" name="Google Shape;112;p5"/>
              <p:cNvSpPr/>
              <p:nvPr/>
            </p:nvSpPr>
            <p:spPr>
              <a:xfrm>
                <a:off x="6059880" y="-1718280"/>
                <a:ext cx="757080" cy="1703880"/>
              </a:xfrm>
              <a:custGeom>
                <a:avLst/>
                <a:gdLst/>
                <a:ahLst/>
                <a:cxnLst/>
                <a:rect l="l" t="t" r="r" b="b"/>
                <a:pathLst>
                  <a:path w="2103" h="4733" extrusionOk="0">
                    <a:moveTo>
                      <a:pt x="2023" y="4510"/>
                    </a:moveTo>
                    <a:cubicBezTo>
                      <a:pt x="2023" y="4589"/>
                      <a:pt x="1959" y="4653"/>
                      <a:pt x="1880" y="4653"/>
                    </a:cubicBezTo>
                    <a:cubicBezTo>
                      <a:pt x="1802" y="4653"/>
                      <a:pt x="1738" y="4589"/>
                      <a:pt x="1738" y="4510"/>
                    </a:cubicBezTo>
                    <a:cubicBezTo>
                      <a:pt x="1738" y="4432"/>
                      <a:pt x="1802" y="4368"/>
                      <a:pt x="1880" y="4368"/>
                    </a:cubicBezTo>
                    <a:cubicBezTo>
                      <a:pt x="1959" y="4368"/>
                      <a:pt x="2023" y="4432"/>
                      <a:pt x="2023" y="4510"/>
                    </a:cubicBezTo>
                    <a:moveTo>
                      <a:pt x="1658" y="4510"/>
                    </a:moveTo>
                    <a:cubicBezTo>
                      <a:pt x="1658" y="4633"/>
                      <a:pt x="1758" y="4733"/>
                      <a:pt x="1880" y="4733"/>
                    </a:cubicBezTo>
                    <a:cubicBezTo>
                      <a:pt x="2003" y="4733"/>
                      <a:pt x="2103" y="4633"/>
                      <a:pt x="2103" y="4510"/>
                    </a:cubicBezTo>
                    <a:cubicBezTo>
                      <a:pt x="2103" y="4401"/>
                      <a:pt x="2024" y="4311"/>
                      <a:pt x="1921" y="4292"/>
                    </a:cubicBezTo>
                    <a:lnTo>
                      <a:pt x="1921" y="205"/>
                    </a:lnTo>
                    <a:cubicBezTo>
                      <a:pt x="1921" y="194"/>
                      <a:pt x="1917" y="184"/>
                      <a:pt x="1909" y="177"/>
                    </a:cubicBezTo>
                    <a:lnTo>
                      <a:pt x="1744" y="12"/>
                    </a:lnTo>
                    <a:cubicBezTo>
                      <a:pt x="1736" y="4"/>
                      <a:pt x="1726" y="0"/>
                      <a:pt x="1716" y="0"/>
                    </a:cubicBezTo>
                    <a:lnTo>
                      <a:pt x="1716" y="0"/>
                    </a:lnTo>
                    <a:lnTo>
                      <a:pt x="0" y="0"/>
                    </a:lnTo>
                    <a:lnTo>
                      <a:pt x="0" y="81"/>
                    </a:lnTo>
                    <a:lnTo>
                      <a:pt x="1699" y="81"/>
                    </a:lnTo>
                    <a:lnTo>
                      <a:pt x="1840" y="222"/>
                    </a:lnTo>
                    <a:lnTo>
                      <a:pt x="1840" y="4292"/>
                    </a:lnTo>
                    <a:cubicBezTo>
                      <a:pt x="1736" y="4311"/>
                      <a:pt x="1658" y="4401"/>
                      <a:pt x="1658" y="451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" name="Google Shape;113;p5"/>
              <p:cNvSpPr/>
              <p:nvPr/>
            </p:nvSpPr>
            <p:spPr>
              <a:xfrm>
                <a:off x="6699600" y="-131760"/>
                <a:ext cx="74520" cy="74520"/>
              </a:xfrm>
              <a:custGeom>
                <a:avLst/>
                <a:gdLst/>
                <a:ahLst/>
                <a:cxnLst/>
                <a:rect l="l" t="t" r="r" b="b"/>
                <a:pathLst>
                  <a:path w="207" h="207" extrusionOk="0">
                    <a:moveTo>
                      <a:pt x="0" y="103"/>
                    </a:moveTo>
                    <a:cubicBezTo>
                      <a:pt x="0" y="160"/>
                      <a:pt x="46" y="207"/>
                      <a:pt x="103" y="207"/>
                    </a:cubicBezTo>
                    <a:cubicBezTo>
                      <a:pt x="160" y="207"/>
                      <a:pt x="207" y="160"/>
                      <a:pt x="207" y="103"/>
                    </a:cubicBezTo>
                    <a:cubicBezTo>
                      <a:pt x="207" y="47"/>
                      <a:pt x="160" y="0"/>
                      <a:pt x="103" y="0"/>
                    </a:cubicBezTo>
                    <a:cubicBezTo>
                      <a:pt x="46" y="0"/>
                      <a:pt x="0" y="47"/>
                      <a:pt x="0" y="10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29500" rIns="90000" bIns="295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" name="Google Shape;114;p5"/>
              <p:cNvSpPr/>
              <p:nvPr/>
            </p:nvSpPr>
            <p:spPr>
              <a:xfrm>
                <a:off x="6059880" y="-1856160"/>
                <a:ext cx="894960" cy="1704240"/>
              </a:xfrm>
              <a:custGeom>
                <a:avLst/>
                <a:gdLst/>
                <a:ahLst/>
                <a:cxnLst/>
                <a:rect l="l" t="t" r="r" b="b"/>
                <a:pathLst>
                  <a:path w="2486" h="4734" extrusionOk="0">
                    <a:moveTo>
                      <a:pt x="2263" y="4369"/>
                    </a:moveTo>
                    <a:cubicBezTo>
                      <a:pt x="2342" y="4369"/>
                      <a:pt x="2405" y="4432"/>
                      <a:pt x="2405" y="4511"/>
                    </a:cubicBezTo>
                    <a:cubicBezTo>
                      <a:pt x="2405" y="4589"/>
                      <a:pt x="2342" y="4653"/>
                      <a:pt x="2263" y="4653"/>
                    </a:cubicBezTo>
                    <a:cubicBezTo>
                      <a:pt x="2185" y="4653"/>
                      <a:pt x="2121" y="4589"/>
                      <a:pt x="2121" y="4511"/>
                    </a:cubicBezTo>
                    <a:cubicBezTo>
                      <a:pt x="2121" y="4432"/>
                      <a:pt x="2185" y="4369"/>
                      <a:pt x="2263" y="4369"/>
                    </a:cubicBezTo>
                    <a:moveTo>
                      <a:pt x="2263" y="4734"/>
                    </a:moveTo>
                    <a:cubicBezTo>
                      <a:pt x="2386" y="4734"/>
                      <a:pt x="2486" y="4634"/>
                      <a:pt x="2486" y="4511"/>
                    </a:cubicBezTo>
                    <a:cubicBezTo>
                      <a:pt x="2486" y="4402"/>
                      <a:pt x="2407" y="4311"/>
                      <a:pt x="2303" y="4292"/>
                    </a:cubicBezTo>
                    <a:lnTo>
                      <a:pt x="2303" y="205"/>
                    </a:lnTo>
                    <a:cubicBezTo>
                      <a:pt x="2303" y="195"/>
                      <a:pt x="2299" y="185"/>
                      <a:pt x="2292" y="177"/>
                    </a:cubicBezTo>
                    <a:lnTo>
                      <a:pt x="2127" y="12"/>
                    </a:lnTo>
                    <a:cubicBezTo>
                      <a:pt x="2119" y="4"/>
                      <a:pt x="2109" y="0"/>
                      <a:pt x="2098" y="0"/>
                    </a:cubicBezTo>
                    <a:lnTo>
                      <a:pt x="2098" y="0"/>
                    </a:lnTo>
                    <a:lnTo>
                      <a:pt x="0" y="0"/>
                    </a:lnTo>
                    <a:lnTo>
                      <a:pt x="0" y="81"/>
                    </a:lnTo>
                    <a:lnTo>
                      <a:pt x="2082" y="81"/>
                    </a:lnTo>
                    <a:lnTo>
                      <a:pt x="2223" y="222"/>
                    </a:lnTo>
                    <a:lnTo>
                      <a:pt x="2223" y="4292"/>
                    </a:lnTo>
                    <a:cubicBezTo>
                      <a:pt x="2119" y="4311"/>
                      <a:pt x="2040" y="4402"/>
                      <a:pt x="2040" y="4511"/>
                    </a:cubicBezTo>
                    <a:cubicBezTo>
                      <a:pt x="2040" y="4634"/>
                      <a:pt x="2140" y="4734"/>
                      <a:pt x="2263" y="47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" name="Google Shape;115;p5"/>
              <p:cNvSpPr/>
              <p:nvPr/>
            </p:nvSpPr>
            <p:spPr>
              <a:xfrm>
                <a:off x="6837480" y="-269280"/>
                <a:ext cx="74160" cy="74160"/>
              </a:xfrm>
              <a:custGeom>
                <a:avLst/>
                <a:gdLst/>
                <a:ahLst/>
                <a:cxnLst/>
                <a:rect l="l" t="t" r="r" b="b"/>
                <a:pathLst>
                  <a:path w="206" h="206" extrusionOk="0">
                    <a:moveTo>
                      <a:pt x="103" y="206"/>
                    </a:moveTo>
                    <a:cubicBezTo>
                      <a:pt x="160" y="206"/>
                      <a:pt x="206" y="160"/>
                      <a:pt x="206" y="103"/>
                    </a:cubicBezTo>
                    <a:cubicBezTo>
                      <a:pt x="206" y="46"/>
                      <a:pt x="160" y="0"/>
                      <a:pt x="103" y="0"/>
                    </a:cubicBezTo>
                    <a:cubicBezTo>
                      <a:pt x="46" y="0"/>
                      <a:pt x="0" y="46"/>
                      <a:pt x="0" y="103"/>
                    </a:cubicBezTo>
                    <a:cubicBezTo>
                      <a:pt x="0" y="160"/>
                      <a:pt x="46" y="206"/>
                      <a:pt x="103" y="20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29150" rIns="90000" bIns="291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" name="Google Shape;116;p5"/>
              <p:cNvSpPr/>
              <p:nvPr/>
            </p:nvSpPr>
            <p:spPr>
              <a:xfrm>
                <a:off x="6059880" y="-1993680"/>
                <a:ext cx="1032840" cy="1703880"/>
              </a:xfrm>
              <a:custGeom>
                <a:avLst/>
                <a:gdLst/>
                <a:ahLst/>
                <a:cxnLst/>
                <a:rect l="l" t="t" r="r" b="b"/>
                <a:pathLst>
                  <a:path w="2869" h="4733" extrusionOk="0">
                    <a:moveTo>
                      <a:pt x="2646" y="4368"/>
                    </a:moveTo>
                    <a:cubicBezTo>
                      <a:pt x="2724" y="4368"/>
                      <a:pt x="2788" y="4432"/>
                      <a:pt x="2788" y="4510"/>
                    </a:cubicBezTo>
                    <a:cubicBezTo>
                      <a:pt x="2788" y="4588"/>
                      <a:pt x="2724" y="4652"/>
                      <a:pt x="2646" y="4652"/>
                    </a:cubicBezTo>
                    <a:cubicBezTo>
                      <a:pt x="2567" y="4652"/>
                      <a:pt x="2504" y="4588"/>
                      <a:pt x="2504" y="4510"/>
                    </a:cubicBezTo>
                    <a:cubicBezTo>
                      <a:pt x="2504" y="4432"/>
                      <a:pt x="2567" y="4368"/>
                      <a:pt x="2646" y="4368"/>
                    </a:cubicBezTo>
                    <a:moveTo>
                      <a:pt x="2646" y="4733"/>
                    </a:moveTo>
                    <a:cubicBezTo>
                      <a:pt x="2769" y="4733"/>
                      <a:pt x="2869" y="4633"/>
                      <a:pt x="2869" y="4510"/>
                    </a:cubicBezTo>
                    <a:cubicBezTo>
                      <a:pt x="2869" y="4401"/>
                      <a:pt x="2790" y="4310"/>
                      <a:pt x="2686" y="4291"/>
                    </a:cubicBezTo>
                    <a:lnTo>
                      <a:pt x="2686" y="205"/>
                    </a:lnTo>
                    <a:cubicBezTo>
                      <a:pt x="2686" y="194"/>
                      <a:pt x="2682" y="184"/>
                      <a:pt x="2674" y="176"/>
                    </a:cubicBezTo>
                    <a:lnTo>
                      <a:pt x="2510" y="11"/>
                    </a:lnTo>
                    <a:cubicBezTo>
                      <a:pt x="2502" y="4"/>
                      <a:pt x="2491" y="0"/>
                      <a:pt x="2481" y="0"/>
                    </a:cubicBezTo>
                    <a:lnTo>
                      <a:pt x="2481" y="0"/>
                    </a:lnTo>
                    <a:lnTo>
                      <a:pt x="0" y="0"/>
                    </a:lnTo>
                    <a:lnTo>
                      <a:pt x="0" y="80"/>
                    </a:lnTo>
                    <a:lnTo>
                      <a:pt x="2464" y="80"/>
                    </a:lnTo>
                    <a:lnTo>
                      <a:pt x="2606" y="221"/>
                    </a:lnTo>
                    <a:lnTo>
                      <a:pt x="2606" y="4291"/>
                    </a:lnTo>
                    <a:cubicBezTo>
                      <a:pt x="2502" y="4310"/>
                      <a:pt x="2423" y="4401"/>
                      <a:pt x="2423" y="4510"/>
                    </a:cubicBezTo>
                    <a:cubicBezTo>
                      <a:pt x="2423" y="4633"/>
                      <a:pt x="2523" y="4733"/>
                      <a:pt x="2646" y="473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" name="Google Shape;117;p5"/>
              <p:cNvSpPr/>
              <p:nvPr/>
            </p:nvSpPr>
            <p:spPr>
              <a:xfrm>
                <a:off x="6975360" y="-407160"/>
                <a:ext cx="74160" cy="74160"/>
              </a:xfrm>
              <a:custGeom>
                <a:avLst/>
                <a:gdLst/>
                <a:ahLst/>
                <a:cxnLst/>
                <a:rect l="l" t="t" r="r" b="b"/>
                <a:pathLst>
                  <a:path w="206" h="206" extrusionOk="0">
                    <a:moveTo>
                      <a:pt x="103" y="206"/>
                    </a:moveTo>
                    <a:cubicBezTo>
                      <a:pt x="160" y="206"/>
                      <a:pt x="206" y="160"/>
                      <a:pt x="206" y="103"/>
                    </a:cubicBezTo>
                    <a:cubicBezTo>
                      <a:pt x="206" y="46"/>
                      <a:pt x="160" y="0"/>
                      <a:pt x="103" y="0"/>
                    </a:cubicBezTo>
                    <a:cubicBezTo>
                      <a:pt x="46" y="0"/>
                      <a:pt x="0" y="46"/>
                      <a:pt x="0" y="103"/>
                    </a:cubicBezTo>
                    <a:cubicBezTo>
                      <a:pt x="0" y="160"/>
                      <a:pt x="46" y="206"/>
                      <a:pt x="103" y="20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29150" rIns="90000" bIns="291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8" name="Google Shape;118;p5"/>
            <p:cNvGrpSpPr/>
            <p:nvPr/>
          </p:nvGrpSpPr>
          <p:grpSpPr>
            <a:xfrm>
              <a:off x="-262675" y="-75400"/>
              <a:ext cx="829375" cy="1012680"/>
              <a:chOff x="-262675" y="-75400"/>
              <a:chExt cx="829375" cy="1012680"/>
            </a:xfrm>
          </p:grpSpPr>
          <p:sp>
            <p:nvSpPr>
              <p:cNvPr id="119" name="Google Shape;119;p5"/>
              <p:cNvSpPr/>
              <p:nvPr/>
            </p:nvSpPr>
            <p:spPr>
              <a:xfrm rot="5400000">
                <a:off x="-114960" y="255620"/>
                <a:ext cx="1012680" cy="350640"/>
              </a:xfrm>
              <a:custGeom>
                <a:avLst/>
                <a:gdLst/>
                <a:ahLst/>
                <a:cxnLst/>
                <a:rect l="l" t="t" r="r" b="b"/>
                <a:pathLst>
                  <a:path w="2813" h="974" extrusionOk="0">
                    <a:moveTo>
                      <a:pt x="0" y="146"/>
                    </a:moveTo>
                    <a:lnTo>
                      <a:pt x="512" y="657"/>
                    </a:lnTo>
                    <a:lnTo>
                      <a:pt x="2450" y="657"/>
                    </a:lnTo>
                    <a:lnTo>
                      <a:pt x="2589" y="796"/>
                    </a:lnTo>
                    <a:cubicBezTo>
                      <a:pt x="2580" y="813"/>
                      <a:pt x="2574" y="833"/>
                      <a:pt x="2574" y="854"/>
                    </a:cubicBezTo>
                    <a:cubicBezTo>
                      <a:pt x="2574" y="920"/>
                      <a:pt x="2627" y="974"/>
                      <a:pt x="2693" y="974"/>
                    </a:cubicBezTo>
                    <a:cubicBezTo>
                      <a:pt x="2759" y="974"/>
                      <a:pt x="2813" y="920"/>
                      <a:pt x="2813" y="854"/>
                    </a:cubicBezTo>
                    <a:cubicBezTo>
                      <a:pt x="2813" y="788"/>
                      <a:pt x="2759" y="735"/>
                      <a:pt x="2693" y="735"/>
                    </a:cubicBezTo>
                    <a:cubicBezTo>
                      <a:pt x="2688" y="735"/>
                      <a:pt x="2682" y="735"/>
                      <a:pt x="2676" y="736"/>
                    </a:cubicBezTo>
                    <a:lnTo>
                      <a:pt x="2493" y="553"/>
                    </a:lnTo>
                    <a:lnTo>
                      <a:pt x="2491" y="555"/>
                    </a:lnTo>
                    <a:lnTo>
                      <a:pt x="2491" y="553"/>
                    </a:lnTo>
                    <a:lnTo>
                      <a:pt x="554" y="553"/>
                    </a:lnTo>
                    <a:lnTo>
                      <a:pt x="445" y="445"/>
                    </a:lnTo>
                    <a:lnTo>
                      <a:pt x="1322" y="445"/>
                    </a:lnTo>
                    <a:cubicBezTo>
                      <a:pt x="1325" y="453"/>
                      <a:pt x="1330" y="461"/>
                      <a:pt x="1337" y="468"/>
                    </a:cubicBezTo>
                    <a:lnTo>
                      <a:pt x="1337" y="468"/>
                    </a:lnTo>
                    <a:cubicBezTo>
                      <a:pt x="1365" y="496"/>
                      <a:pt x="1411" y="496"/>
                      <a:pt x="1439" y="468"/>
                    </a:cubicBezTo>
                    <a:cubicBezTo>
                      <a:pt x="1467" y="440"/>
                      <a:pt x="1467" y="394"/>
                      <a:pt x="1439" y="366"/>
                    </a:cubicBezTo>
                    <a:cubicBezTo>
                      <a:pt x="1411" y="338"/>
                      <a:pt x="1365" y="338"/>
                      <a:pt x="1337" y="366"/>
                    </a:cubicBezTo>
                    <a:cubicBezTo>
                      <a:pt x="1330" y="372"/>
                      <a:pt x="1325" y="380"/>
                      <a:pt x="1322" y="388"/>
                    </a:cubicBezTo>
                    <a:lnTo>
                      <a:pt x="389" y="388"/>
                    </a:lnTo>
                    <a:lnTo>
                      <a:pt x="235" y="234"/>
                    </a:lnTo>
                    <a:lnTo>
                      <a:pt x="830" y="234"/>
                    </a:lnTo>
                    <a:cubicBezTo>
                      <a:pt x="834" y="243"/>
                      <a:pt x="839" y="251"/>
                      <a:pt x="845" y="257"/>
                    </a:cubicBezTo>
                    <a:cubicBezTo>
                      <a:pt x="873" y="285"/>
                      <a:pt x="919" y="285"/>
                      <a:pt x="947" y="257"/>
                    </a:cubicBezTo>
                    <a:cubicBezTo>
                      <a:pt x="975" y="229"/>
                      <a:pt x="975" y="183"/>
                      <a:pt x="947" y="155"/>
                    </a:cubicBezTo>
                    <a:cubicBezTo>
                      <a:pt x="919" y="127"/>
                      <a:pt x="873" y="127"/>
                      <a:pt x="845" y="155"/>
                    </a:cubicBezTo>
                    <a:cubicBezTo>
                      <a:pt x="839" y="162"/>
                      <a:pt x="834" y="170"/>
                      <a:pt x="830" y="178"/>
                    </a:cubicBezTo>
                    <a:lnTo>
                      <a:pt x="178" y="178"/>
                    </a:lnTo>
                    <a:lnTo>
                      <a:pt x="0" y="0"/>
                    </a:lnTo>
                    <a:lnTo>
                      <a:pt x="0" y="14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" name="Google Shape;120;p5"/>
              <p:cNvSpPr/>
              <p:nvPr/>
            </p:nvSpPr>
            <p:spPr>
              <a:xfrm>
                <a:off x="-262675" y="378355"/>
                <a:ext cx="515160" cy="515160"/>
              </a:xfrm>
              <a:custGeom>
                <a:avLst/>
                <a:gdLst/>
                <a:ahLst/>
                <a:cxnLst/>
                <a:rect l="l" t="t" r="r" b="b"/>
                <a:pathLst>
                  <a:path w="1431" h="1431" extrusionOk="0">
                    <a:moveTo>
                      <a:pt x="1239" y="829"/>
                    </a:moveTo>
                    <a:lnTo>
                      <a:pt x="1323" y="829"/>
                    </a:lnTo>
                    <a:cubicBezTo>
                      <a:pt x="1338" y="829"/>
                      <a:pt x="1351" y="841"/>
                      <a:pt x="1351" y="857"/>
                    </a:cubicBezTo>
                    <a:cubicBezTo>
                      <a:pt x="1351" y="872"/>
                      <a:pt x="1338" y="885"/>
                      <a:pt x="1323" y="885"/>
                    </a:cubicBezTo>
                    <a:lnTo>
                      <a:pt x="1239" y="885"/>
                    </a:lnTo>
                    <a:lnTo>
                      <a:pt x="1239" y="829"/>
                    </a:lnTo>
                    <a:moveTo>
                      <a:pt x="1158" y="916"/>
                    </a:moveTo>
                    <a:cubicBezTo>
                      <a:pt x="1158" y="1049"/>
                      <a:pt x="1049" y="1158"/>
                      <a:pt x="916" y="1158"/>
                    </a:cubicBezTo>
                    <a:lnTo>
                      <a:pt x="748" y="1158"/>
                    </a:lnTo>
                    <a:lnTo>
                      <a:pt x="683" y="1158"/>
                    </a:lnTo>
                    <a:lnTo>
                      <a:pt x="516" y="1158"/>
                    </a:lnTo>
                    <a:cubicBezTo>
                      <a:pt x="383" y="1158"/>
                      <a:pt x="274" y="1049"/>
                      <a:pt x="274" y="916"/>
                    </a:cubicBezTo>
                    <a:lnTo>
                      <a:pt x="274" y="516"/>
                    </a:lnTo>
                    <a:cubicBezTo>
                      <a:pt x="274" y="382"/>
                      <a:pt x="383" y="274"/>
                      <a:pt x="516" y="274"/>
                    </a:cubicBezTo>
                    <a:lnTo>
                      <a:pt x="916" y="274"/>
                    </a:lnTo>
                    <a:cubicBezTo>
                      <a:pt x="1049" y="274"/>
                      <a:pt x="1158" y="382"/>
                      <a:pt x="1158" y="516"/>
                    </a:cubicBezTo>
                    <a:lnTo>
                      <a:pt x="1158" y="916"/>
                    </a:lnTo>
                    <a:moveTo>
                      <a:pt x="885" y="1323"/>
                    </a:moveTo>
                    <a:cubicBezTo>
                      <a:pt x="885" y="1338"/>
                      <a:pt x="872" y="1350"/>
                      <a:pt x="857" y="1350"/>
                    </a:cubicBezTo>
                    <a:cubicBezTo>
                      <a:pt x="842" y="1350"/>
                      <a:pt x="829" y="1338"/>
                      <a:pt x="829" y="1323"/>
                    </a:cubicBezTo>
                    <a:lnTo>
                      <a:pt x="829" y="1238"/>
                    </a:lnTo>
                    <a:lnTo>
                      <a:pt x="885" y="1238"/>
                    </a:lnTo>
                    <a:lnTo>
                      <a:pt x="885" y="1323"/>
                    </a:lnTo>
                    <a:moveTo>
                      <a:pt x="603" y="1323"/>
                    </a:moveTo>
                    <a:cubicBezTo>
                      <a:pt x="603" y="1338"/>
                      <a:pt x="590" y="1350"/>
                      <a:pt x="575" y="1350"/>
                    </a:cubicBezTo>
                    <a:cubicBezTo>
                      <a:pt x="559" y="1350"/>
                      <a:pt x="547" y="1338"/>
                      <a:pt x="547" y="1323"/>
                    </a:cubicBezTo>
                    <a:lnTo>
                      <a:pt x="547" y="1238"/>
                    </a:lnTo>
                    <a:lnTo>
                      <a:pt x="603" y="1238"/>
                    </a:lnTo>
                    <a:lnTo>
                      <a:pt x="603" y="1323"/>
                    </a:lnTo>
                    <a:moveTo>
                      <a:pt x="193" y="885"/>
                    </a:moveTo>
                    <a:lnTo>
                      <a:pt x="109" y="885"/>
                    </a:lnTo>
                    <a:cubicBezTo>
                      <a:pt x="94" y="885"/>
                      <a:pt x="81" y="872"/>
                      <a:pt x="81" y="857"/>
                    </a:cubicBezTo>
                    <a:cubicBezTo>
                      <a:pt x="81" y="841"/>
                      <a:pt x="94" y="829"/>
                      <a:pt x="109" y="829"/>
                    </a:cubicBezTo>
                    <a:lnTo>
                      <a:pt x="193" y="829"/>
                    </a:lnTo>
                    <a:lnTo>
                      <a:pt x="193" y="885"/>
                    </a:lnTo>
                    <a:moveTo>
                      <a:pt x="193" y="602"/>
                    </a:moveTo>
                    <a:lnTo>
                      <a:pt x="109" y="602"/>
                    </a:lnTo>
                    <a:cubicBezTo>
                      <a:pt x="94" y="602"/>
                      <a:pt x="81" y="590"/>
                      <a:pt x="81" y="575"/>
                    </a:cubicBezTo>
                    <a:cubicBezTo>
                      <a:pt x="81" y="559"/>
                      <a:pt x="94" y="547"/>
                      <a:pt x="109" y="547"/>
                    </a:cubicBezTo>
                    <a:lnTo>
                      <a:pt x="193" y="547"/>
                    </a:lnTo>
                    <a:lnTo>
                      <a:pt x="193" y="602"/>
                    </a:lnTo>
                    <a:moveTo>
                      <a:pt x="547" y="109"/>
                    </a:moveTo>
                    <a:cubicBezTo>
                      <a:pt x="547" y="93"/>
                      <a:pt x="559" y="81"/>
                      <a:pt x="575" y="81"/>
                    </a:cubicBezTo>
                    <a:cubicBezTo>
                      <a:pt x="590" y="81"/>
                      <a:pt x="603" y="93"/>
                      <a:pt x="603" y="109"/>
                    </a:cubicBezTo>
                    <a:lnTo>
                      <a:pt x="603" y="193"/>
                    </a:lnTo>
                    <a:lnTo>
                      <a:pt x="547" y="193"/>
                    </a:lnTo>
                    <a:lnTo>
                      <a:pt x="547" y="109"/>
                    </a:lnTo>
                    <a:moveTo>
                      <a:pt x="829" y="109"/>
                    </a:moveTo>
                    <a:cubicBezTo>
                      <a:pt x="829" y="93"/>
                      <a:pt x="842" y="81"/>
                      <a:pt x="857" y="81"/>
                    </a:cubicBezTo>
                    <a:cubicBezTo>
                      <a:pt x="872" y="81"/>
                      <a:pt x="885" y="93"/>
                      <a:pt x="885" y="109"/>
                    </a:cubicBezTo>
                    <a:lnTo>
                      <a:pt x="885" y="193"/>
                    </a:lnTo>
                    <a:lnTo>
                      <a:pt x="829" y="193"/>
                    </a:lnTo>
                    <a:lnTo>
                      <a:pt x="829" y="109"/>
                    </a:lnTo>
                    <a:moveTo>
                      <a:pt x="1239" y="547"/>
                    </a:moveTo>
                    <a:lnTo>
                      <a:pt x="1323" y="547"/>
                    </a:lnTo>
                    <a:cubicBezTo>
                      <a:pt x="1338" y="547"/>
                      <a:pt x="1351" y="559"/>
                      <a:pt x="1351" y="575"/>
                    </a:cubicBezTo>
                    <a:cubicBezTo>
                      <a:pt x="1351" y="590"/>
                      <a:pt x="1338" y="602"/>
                      <a:pt x="1323" y="602"/>
                    </a:cubicBezTo>
                    <a:lnTo>
                      <a:pt x="1239" y="602"/>
                    </a:lnTo>
                    <a:lnTo>
                      <a:pt x="1239" y="547"/>
                    </a:lnTo>
                    <a:moveTo>
                      <a:pt x="1323" y="683"/>
                    </a:moveTo>
                    <a:cubicBezTo>
                      <a:pt x="1383" y="683"/>
                      <a:pt x="1431" y="634"/>
                      <a:pt x="1431" y="575"/>
                    </a:cubicBezTo>
                    <a:cubicBezTo>
                      <a:pt x="1431" y="515"/>
                      <a:pt x="1383" y="466"/>
                      <a:pt x="1323" y="466"/>
                    </a:cubicBezTo>
                    <a:lnTo>
                      <a:pt x="1234" y="466"/>
                    </a:lnTo>
                    <a:cubicBezTo>
                      <a:pt x="1213" y="328"/>
                      <a:pt x="1104" y="219"/>
                      <a:pt x="965" y="198"/>
                    </a:cubicBezTo>
                    <a:lnTo>
                      <a:pt x="965" y="109"/>
                    </a:lnTo>
                    <a:cubicBezTo>
                      <a:pt x="965" y="49"/>
                      <a:pt x="917" y="0"/>
                      <a:pt x="857" y="0"/>
                    </a:cubicBezTo>
                    <a:cubicBezTo>
                      <a:pt x="797" y="0"/>
                      <a:pt x="748" y="49"/>
                      <a:pt x="748" y="109"/>
                    </a:cubicBezTo>
                    <a:lnTo>
                      <a:pt x="748" y="193"/>
                    </a:lnTo>
                    <a:lnTo>
                      <a:pt x="683" y="193"/>
                    </a:lnTo>
                    <a:lnTo>
                      <a:pt x="683" y="109"/>
                    </a:lnTo>
                    <a:cubicBezTo>
                      <a:pt x="683" y="49"/>
                      <a:pt x="635" y="0"/>
                      <a:pt x="575" y="0"/>
                    </a:cubicBezTo>
                    <a:cubicBezTo>
                      <a:pt x="515" y="0"/>
                      <a:pt x="466" y="49"/>
                      <a:pt x="466" y="109"/>
                    </a:cubicBezTo>
                    <a:lnTo>
                      <a:pt x="466" y="198"/>
                    </a:lnTo>
                    <a:cubicBezTo>
                      <a:pt x="328" y="219"/>
                      <a:pt x="219" y="328"/>
                      <a:pt x="198" y="466"/>
                    </a:cubicBezTo>
                    <a:lnTo>
                      <a:pt x="109" y="466"/>
                    </a:lnTo>
                    <a:cubicBezTo>
                      <a:pt x="49" y="466"/>
                      <a:pt x="0" y="515"/>
                      <a:pt x="0" y="575"/>
                    </a:cubicBezTo>
                    <a:cubicBezTo>
                      <a:pt x="0" y="634"/>
                      <a:pt x="49" y="683"/>
                      <a:pt x="109" y="683"/>
                    </a:cubicBezTo>
                    <a:lnTo>
                      <a:pt x="193" y="683"/>
                    </a:lnTo>
                    <a:lnTo>
                      <a:pt x="193" y="748"/>
                    </a:lnTo>
                    <a:lnTo>
                      <a:pt x="109" y="748"/>
                    </a:lnTo>
                    <a:cubicBezTo>
                      <a:pt x="49" y="748"/>
                      <a:pt x="0" y="797"/>
                      <a:pt x="0" y="857"/>
                    </a:cubicBezTo>
                    <a:cubicBezTo>
                      <a:pt x="0" y="917"/>
                      <a:pt x="49" y="965"/>
                      <a:pt x="109" y="965"/>
                    </a:cubicBezTo>
                    <a:lnTo>
                      <a:pt x="198" y="965"/>
                    </a:lnTo>
                    <a:cubicBezTo>
                      <a:pt x="219" y="1103"/>
                      <a:pt x="328" y="1213"/>
                      <a:pt x="466" y="1234"/>
                    </a:cubicBezTo>
                    <a:lnTo>
                      <a:pt x="466" y="1323"/>
                    </a:lnTo>
                    <a:cubicBezTo>
                      <a:pt x="466" y="1382"/>
                      <a:pt x="515" y="1431"/>
                      <a:pt x="575" y="1431"/>
                    </a:cubicBezTo>
                    <a:cubicBezTo>
                      <a:pt x="635" y="1431"/>
                      <a:pt x="683" y="1382"/>
                      <a:pt x="683" y="1323"/>
                    </a:cubicBezTo>
                    <a:lnTo>
                      <a:pt x="683" y="1238"/>
                    </a:lnTo>
                    <a:lnTo>
                      <a:pt x="748" y="1238"/>
                    </a:lnTo>
                    <a:lnTo>
                      <a:pt x="748" y="1323"/>
                    </a:lnTo>
                    <a:cubicBezTo>
                      <a:pt x="748" y="1382"/>
                      <a:pt x="797" y="1431"/>
                      <a:pt x="857" y="1431"/>
                    </a:cubicBezTo>
                    <a:cubicBezTo>
                      <a:pt x="917" y="1431"/>
                      <a:pt x="965" y="1382"/>
                      <a:pt x="965" y="1323"/>
                    </a:cubicBezTo>
                    <a:lnTo>
                      <a:pt x="965" y="1234"/>
                    </a:lnTo>
                    <a:cubicBezTo>
                      <a:pt x="1104" y="1213"/>
                      <a:pt x="1213" y="1103"/>
                      <a:pt x="1234" y="965"/>
                    </a:cubicBezTo>
                    <a:lnTo>
                      <a:pt x="1323" y="965"/>
                    </a:lnTo>
                    <a:cubicBezTo>
                      <a:pt x="1383" y="965"/>
                      <a:pt x="1431" y="917"/>
                      <a:pt x="1431" y="857"/>
                    </a:cubicBezTo>
                    <a:cubicBezTo>
                      <a:pt x="1431" y="797"/>
                      <a:pt x="1383" y="748"/>
                      <a:pt x="1323" y="748"/>
                    </a:cubicBezTo>
                    <a:lnTo>
                      <a:pt x="1238" y="748"/>
                    </a:lnTo>
                    <a:lnTo>
                      <a:pt x="1238" y="683"/>
                    </a:lnTo>
                    <a:lnTo>
                      <a:pt x="1323" y="683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10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23" name="Google Shape;123;p6"/>
          <p:cNvGrpSpPr/>
          <p:nvPr/>
        </p:nvGrpSpPr>
        <p:grpSpPr>
          <a:xfrm>
            <a:off x="-577176" y="-1001106"/>
            <a:ext cx="10964871" cy="6229135"/>
            <a:chOff x="-577176" y="-1001106"/>
            <a:chExt cx="10964871" cy="6229135"/>
          </a:xfrm>
        </p:grpSpPr>
        <p:grpSp>
          <p:nvGrpSpPr>
            <p:cNvPr id="124" name="Google Shape;124;p6"/>
            <p:cNvGrpSpPr/>
            <p:nvPr/>
          </p:nvGrpSpPr>
          <p:grpSpPr>
            <a:xfrm>
              <a:off x="-577176" y="-1001106"/>
              <a:ext cx="1391731" cy="2196419"/>
              <a:chOff x="4043520" y="-881280"/>
              <a:chExt cx="1779480" cy="2808720"/>
            </a:xfrm>
          </p:grpSpPr>
          <p:sp>
            <p:nvSpPr>
              <p:cNvPr id="125" name="Google Shape;125;p6"/>
              <p:cNvSpPr/>
              <p:nvPr/>
            </p:nvSpPr>
            <p:spPr>
              <a:xfrm>
                <a:off x="5020560" y="536400"/>
                <a:ext cx="73800" cy="74160"/>
              </a:xfrm>
              <a:custGeom>
                <a:avLst/>
                <a:gdLst/>
                <a:ahLst/>
                <a:cxnLst/>
                <a:rect l="l" t="t" r="r" b="b"/>
                <a:pathLst>
                  <a:path w="205" h="206" extrusionOk="0">
                    <a:moveTo>
                      <a:pt x="103" y="206"/>
                    </a:moveTo>
                    <a:cubicBezTo>
                      <a:pt x="159" y="206"/>
                      <a:pt x="205" y="160"/>
                      <a:pt x="205" y="103"/>
                    </a:cubicBezTo>
                    <a:cubicBezTo>
                      <a:pt x="205" y="46"/>
                      <a:pt x="159" y="0"/>
                      <a:pt x="103" y="0"/>
                    </a:cubicBezTo>
                    <a:cubicBezTo>
                      <a:pt x="46" y="0"/>
                      <a:pt x="0" y="46"/>
                      <a:pt x="0" y="103"/>
                    </a:cubicBezTo>
                    <a:cubicBezTo>
                      <a:pt x="0" y="160"/>
                      <a:pt x="46" y="206"/>
                      <a:pt x="103" y="20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29150" rIns="90000" bIns="291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" name="Google Shape;126;p6"/>
              <p:cNvSpPr/>
              <p:nvPr/>
            </p:nvSpPr>
            <p:spPr>
              <a:xfrm>
                <a:off x="5020560" y="758880"/>
                <a:ext cx="73800" cy="74160"/>
              </a:xfrm>
              <a:custGeom>
                <a:avLst/>
                <a:gdLst/>
                <a:ahLst/>
                <a:cxnLst/>
                <a:rect l="l" t="t" r="r" b="b"/>
                <a:pathLst>
                  <a:path w="205" h="206" extrusionOk="0">
                    <a:moveTo>
                      <a:pt x="103" y="206"/>
                    </a:moveTo>
                    <a:cubicBezTo>
                      <a:pt x="159" y="206"/>
                      <a:pt x="205" y="160"/>
                      <a:pt x="205" y="103"/>
                    </a:cubicBezTo>
                    <a:cubicBezTo>
                      <a:pt x="205" y="46"/>
                      <a:pt x="159" y="0"/>
                      <a:pt x="103" y="0"/>
                    </a:cubicBezTo>
                    <a:cubicBezTo>
                      <a:pt x="46" y="0"/>
                      <a:pt x="0" y="46"/>
                      <a:pt x="0" y="103"/>
                    </a:cubicBezTo>
                    <a:cubicBezTo>
                      <a:pt x="0" y="160"/>
                      <a:pt x="46" y="206"/>
                      <a:pt x="103" y="20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29150" rIns="90000" bIns="291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7" name="Google Shape;127;p6"/>
              <p:cNvSpPr/>
              <p:nvPr/>
            </p:nvSpPr>
            <p:spPr>
              <a:xfrm>
                <a:off x="5020560" y="981360"/>
                <a:ext cx="73800" cy="74160"/>
              </a:xfrm>
              <a:custGeom>
                <a:avLst/>
                <a:gdLst/>
                <a:ahLst/>
                <a:cxnLst/>
                <a:rect l="l" t="t" r="r" b="b"/>
                <a:pathLst>
                  <a:path w="205" h="206" extrusionOk="0">
                    <a:moveTo>
                      <a:pt x="103" y="206"/>
                    </a:moveTo>
                    <a:cubicBezTo>
                      <a:pt x="159" y="206"/>
                      <a:pt x="205" y="160"/>
                      <a:pt x="205" y="103"/>
                    </a:cubicBezTo>
                    <a:cubicBezTo>
                      <a:pt x="205" y="46"/>
                      <a:pt x="159" y="0"/>
                      <a:pt x="103" y="0"/>
                    </a:cubicBezTo>
                    <a:cubicBezTo>
                      <a:pt x="46" y="0"/>
                      <a:pt x="0" y="46"/>
                      <a:pt x="0" y="103"/>
                    </a:cubicBezTo>
                    <a:cubicBezTo>
                      <a:pt x="0" y="160"/>
                      <a:pt x="46" y="206"/>
                      <a:pt x="103" y="20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29150" rIns="90000" bIns="291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8" name="Google Shape;128;p6"/>
              <p:cNvSpPr/>
              <p:nvPr/>
            </p:nvSpPr>
            <p:spPr>
              <a:xfrm>
                <a:off x="5020560" y="1203840"/>
                <a:ext cx="73800" cy="74520"/>
              </a:xfrm>
              <a:custGeom>
                <a:avLst/>
                <a:gdLst/>
                <a:ahLst/>
                <a:cxnLst/>
                <a:rect l="l" t="t" r="r" b="b"/>
                <a:pathLst>
                  <a:path w="205" h="207" extrusionOk="0">
                    <a:moveTo>
                      <a:pt x="103" y="207"/>
                    </a:moveTo>
                    <a:cubicBezTo>
                      <a:pt x="159" y="207"/>
                      <a:pt x="205" y="160"/>
                      <a:pt x="205" y="104"/>
                    </a:cubicBezTo>
                    <a:cubicBezTo>
                      <a:pt x="205" y="47"/>
                      <a:pt x="159" y="0"/>
                      <a:pt x="103" y="0"/>
                    </a:cubicBezTo>
                    <a:cubicBezTo>
                      <a:pt x="46" y="0"/>
                      <a:pt x="0" y="47"/>
                      <a:pt x="0" y="104"/>
                    </a:cubicBezTo>
                    <a:cubicBezTo>
                      <a:pt x="0" y="160"/>
                      <a:pt x="46" y="207"/>
                      <a:pt x="103" y="20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29500" rIns="90000" bIns="295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" name="Google Shape;129;p6"/>
              <p:cNvSpPr/>
              <p:nvPr/>
            </p:nvSpPr>
            <p:spPr>
              <a:xfrm>
                <a:off x="5020560" y="1426680"/>
                <a:ext cx="73800" cy="74160"/>
              </a:xfrm>
              <a:custGeom>
                <a:avLst/>
                <a:gdLst/>
                <a:ahLst/>
                <a:cxnLst/>
                <a:rect l="l" t="t" r="r" b="b"/>
                <a:pathLst>
                  <a:path w="205" h="206" extrusionOk="0">
                    <a:moveTo>
                      <a:pt x="103" y="206"/>
                    </a:moveTo>
                    <a:cubicBezTo>
                      <a:pt x="159" y="206"/>
                      <a:pt x="205" y="160"/>
                      <a:pt x="205" y="103"/>
                    </a:cubicBezTo>
                    <a:cubicBezTo>
                      <a:pt x="205" y="46"/>
                      <a:pt x="159" y="0"/>
                      <a:pt x="103" y="0"/>
                    </a:cubicBezTo>
                    <a:cubicBezTo>
                      <a:pt x="46" y="0"/>
                      <a:pt x="0" y="46"/>
                      <a:pt x="0" y="103"/>
                    </a:cubicBezTo>
                    <a:cubicBezTo>
                      <a:pt x="0" y="160"/>
                      <a:pt x="46" y="206"/>
                      <a:pt x="103" y="20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29150" rIns="90000" bIns="291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0" name="Google Shape;130;p6"/>
              <p:cNvSpPr/>
              <p:nvPr/>
            </p:nvSpPr>
            <p:spPr>
              <a:xfrm>
                <a:off x="5705640" y="1699920"/>
                <a:ext cx="74520" cy="74160"/>
              </a:xfrm>
              <a:custGeom>
                <a:avLst/>
                <a:gdLst/>
                <a:ahLst/>
                <a:cxnLst/>
                <a:rect l="l" t="t" r="r" b="b"/>
                <a:pathLst>
                  <a:path w="207" h="206" extrusionOk="0">
                    <a:moveTo>
                      <a:pt x="103" y="206"/>
                    </a:moveTo>
                    <a:cubicBezTo>
                      <a:pt x="160" y="206"/>
                      <a:pt x="207" y="160"/>
                      <a:pt x="207" y="103"/>
                    </a:cubicBezTo>
                    <a:cubicBezTo>
                      <a:pt x="207" y="46"/>
                      <a:pt x="160" y="0"/>
                      <a:pt x="103" y="0"/>
                    </a:cubicBezTo>
                    <a:cubicBezTo>
                      <a:pt x="46" y="0"/>
                      <a:pt x="0" y="46"/>
                      <a:pt x="0" y="103"/>
                    </a:cubicBezTo>
                    <a:cubicBezTo>
                      <a:pt x="0" y="160"/>
                      <a:pt x="46" y="206"/>
                      <a:pt x="103" y="20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29150" rIns="90000" bIns="291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" name="Google Shape;131;p6"/>
              <p:cNvSpPr/>
              <p:nvPr/>
            </p:nvSpPr>
            <p:spPr>
              <a:xfrm>
                <a:off x="4043520" y="-881280"/>
                <a:ext cx="1779480" cy="2808720"/>
              </a:xfrm>
              <a:custGeom>
                <a:avLst/>
                <a:gdLst/>
                <a:ahLst/>
                <a:cxnLst/>
                <a:rect l="l" t="t" r="r" b="b"/>
                <a:pathLst>
                  <a:path w="4943" h="7802" extrusionOk="0">
                    <a:moveTo>
                      <a:pt x="4720" y="7131"/>
                    </a:moveTo>
                    <a:cubicBezTo>
                      <a:pt x="4799" y="7131"/>
                      <a:pt x="4863" y="7194"/>
                      <a:pt x="4863" y="7273"/>
                    </a:cubicBezTo>
                    <a:cubicBezTo>
                      <a:pt x="4863" y="7351"/>
                      <a:pt x="4799" y="7415"/>
                      <a:pt x="4720" y="7415"/>
                    </a:cubicBezTo>
                    <a:cubicBezTo>
                      <a:pt x="4642" y="7415"/>
                      <a:pt x="4578" y="7351"/>
                      <a:pt x="4578" y="7273"/>
                    </a:cubicBezTo>
                    <a:cubicBezTo>
                      <a:pt x="4578" y="7194"/>
                      <a:pt x="4642" y="7131"/>
                      <a:pt x="4720" y="7131"/>
                    </a:cubicBezTo>
                    <a:moveTo>
                      <a:pt x="4238" y="6253"/>
                    </a:moveTo>
                    <a:cubicBezTo>
                      <a:pt x="4238" y="6332"/>
                      <a:pt x="4174" y="6395"/>
                      <a:pt x="4096" y="6395"/>
                    </a:cubicBezTo>
                    <a:cubicBezTo>
                      <a:pt x="4018" y="6395"/>
                      <a:pt x="3954" y="6332"/>
                      <a:pt x="3954" y="6253"/>
                    </a:cubicBezTo>
                    <a:cubicBezTo>
                      <a:pt x="3954" y="6175"/>
                      <a:pt x="4018" y="6111"/>
                      <a:pt x="4096" y="6111"/>
                    </a:cubicBezTo>
                    <a:cubicBezTo>
                      <a:pt x="4174" y="6111"/>
                      <a:pt x="4238" y="6175"/>
                      <a:pt x="4238" y="6253"/>
                    </a:cubicBezTo>
                    <a:moveTo>
                      <a:pt x="2817" y="3878"/>
                    </a:moveTo>
                    <a:cubicBezTo>
                      <a:pt x="2905" y="3878"/>
                      <a:pt x="2978" y="3951"/>
                      <a:pt x="2978" y="4041"/>
                    </a:cubicBezTo>
                    <a:cubicBezTo>
                      <a:pt x="2978" y="4130"/>
                      <a:pt x="2905" y="4203"/>
                      <a:pt x="2817" y="4203"/>
                    </a:cubicBezTo>
                    <a:cubicBezTo>
                      <a:pt x="2727" y="4203"/>
                      <a:pt x="2655" y="4130"/>
                      <a:pt x="2655" y="4041"/>
                    </a:cubicBezTo>
                    <a:cubicBezTo>
                      <a:pt x="2655" y="3951"/>
                      <a:pt x="2727" y="3878"/>
                      <a:pt x="2817" y="3878"/>
                    </a:cubicBezTo>
                    <a:moveTo>
                      <a:pt x="2817" y="4497"/>
                    </a:moveTo>
                    <a:cubicBezTo>
                      <a:pt x="2905" y="4497"/>
                      <a:pt x="2978" y="4570"/>
                      <a:pt x="2978" y="4659"/>
                    </a:cubicBezTo>
                    <a:cubicBezTo>
                      <a:pt x="2978" y="4749"/>
                      <a:pt x="2905" y="4821"/>
                      <a:pt x="2817" y="4821"/>
                    </a:cubicBezTo>
                    <a:cubicBezTo>
                      <a:pt x="2727" y="4821"/>
                      <a:pt x="2655" y="4749"/>
                      <a:pt x="2655" y="4659"/>
                    </a:cubicBezTo>
                    <a:cubicBezTo>
                      <a:pt x="2655" y="4570"/>
                      <a:pt x="2727" y="4497"/>
                      <a:pt x="2817" y="4497"/>
                    </a:cubicBezTo>
                    <a:moveTo>
                      <a:pt x="2817" y="5115"/>
                    </a:moveTo>
                    <a:cubicBezTo>
                      <a:pt x="2905" y="5115"/>
                      <a:pt x="2978" y="5188"/>
                      <a:pt x="2978" y="5277"/>
                    </a:cubicBezTo>
                    <a:cubicBezTo>
                      <a:pt x="2978" y="5367"/>
                      <a:pt x="2905" y="5440"/>
                      <a:pt x="2817" y="5440"/>
                    </a:cubicBezTo>
                    <a:cubicBezTo>
                      <a:pt x="2727" y="5440"/>
                      <a:pt x="2655" y="5367"/>
                      <a:pt x="2655" y="5277"/>
                    </a:cubicBezTo>
                    <a:cubicBezTo>
                      <a:pt x="2655" y="5188"/>
                      <a:pt x="2727" y="5115"/>
                      <a:pt x="2817" y="5115"/>
                    </a:cubicBezTo>
                    <a:moveTo>
                      <a:pt x="2817" y="5733"/>
                    </a:moveTo>
                    <a:cubicBezTo>
                      <a:pt x="2905" y="5733"/>
                      <a:pt x="2978" y="5806"/>
                      <a:pt x="2978" y="5896"/>
                    </a:cubicBezTo>
                    <a:cubicBezTo>
                      <a:pt x="2978" y="5985"/>
                      <a:pt x="2905" y="6058"/>
                      <a:pt x="2817" y="6058"/>
                    </a:cubicBezTo>
                    <a:cubicBezTo>
                      <a:pt x="2727" y="6058"/>
                      <a:pt x="2655" y="5985"/>
                      <a:pt x="2655" y="5896"/>
                    </a:cubicBezTo>
                    <a:cubicBezTo>
                      <a:pt x="2655" y="5806"/>
                      <a:pt x="2727" y="5733"/>
                      <a:pt x="2817" y="5733"/>
                    </a:cubicBezTo>
                    <a:moveTo>
                      <a:pt x="2817" y="6351"/>
                    </a:moveTo>
                    <a:cubicBezTo>
                      <a:pt x="2905" y="6351"/>
                      <a:pt x="2978" y="6424"/>
                      <a:pt x="2978" y="6514"/>
                    </a:cubicBezTo>
                    <a:cubicBezTo>
                      <a:pt x="2978" y="6603"/>
                      <a:pt x="2905" y="6676"/>
                      <a:pt x="2817" y="6676"/>
                    </a:cubicBezTo>
                    <a:cubicBezTo>
                      <a:pt x="2727" y="6676"/>
                      <a:pt x="2655" y="6603"/>
                      <a:pt x="2655" y="6514"/>
                    </a:cubicBezTo>
                    <a:cubicBezTo>
                      <a:pt x="2655" y="6424"/>
                      <a:pt x="2727" y="6351"/>
                      <a:pt x="2817" y="6351"/>
                    </a:cubicBezTo>
                    <a:moveTo>
                      <a:pt x="3059" y="7790"/>
                    </a:moveTo>
                    <a:cubicBezTo>
                      <a:pt x="3060" y="7791"/>
                      <a:pt x="3061" y="7792"/>
                      <a:pt x="3062" y="7792"/>
                    </a:cubicBezTo>
                    <a:cubicBezTo>
                      <a:pt x="3065" y="7795"/>
                      <a:pt x="3068" y="7797"/>
                      <a:pt x="3072" y="7799"/>
                    </a:cubicBezTo>
                    <a:cubicBezTo>
                      <a:pt x="3077" y="7801"/>
                      <a:pt x="3082" y="7802"/>
                      <a:pt x="3087" y="7802"/>
                    </a:cubicBezTo>
                    <a:lnTo>
                      <a:pt x="4231" y="7802"/>
                    </a:lnTo>
                    <a:cubicBezTo>
                      <a:pt x="4237" y="7802"/>
                      <a:pt x="4242" y="7801"/>
                      <a:pt x="4247" y="7799"/>
                    </a:cubicBezTo>
                    <a:cubicBezTo>
                      <a:pt x="4251" y="7797"/>
                      <a:pt x="4254" y="7795"/>
                      <a:pt x="4257" y="7792"/>
                    </a:cubicBezTo>
                    <a:cubicBezTo>
                      <a:pt x="4258" y="7791"/>
                      <a:pt x="4259" y="7791"/>
                      <a:pt x="4260" y="7790"/>
                    </a:cubicBezTo>
                    <a:lnTo>
                      <a:pt x="4594" y="7456"/>
                    </a:lnTo>
                    <a:cubicBezTo>
                      <a:pt x="4630" y="7481"/>
                      <a:pt x="4673" y="7495"/>
                      <a:pt x="4720" y="7495"/>
                    </a:cubicBezTo>
                    <a:cubicBezTo>
                      <a:pt x="4843" y="7495"/>
                      <a:pt x="4943" y="7396"/>
                      <a:pt x="4943" y="7273"/>
                    </a:cubicBezTo>
                    <a:cubicBezTo>
                      <a:pt x="4943" y="7150"/>
                      <a:pt x="4843" y="7050"/>
                      <a:pt x="4720" y="7050"/>
                    </a:cubicBezTo>
                    <a:cubicBezTo>
                      <a:pt x="4598" y="7050"/>
                      <a:pt x="4498" y="7150"/>
                      <a:pt x="4498" y="7273"/>
                    </a:cubicBezTo>
                    <a:cubicBezTo>
                      <a:pt x="4498" y="7320"/>
                      <a:pt x="4512" y="7363"/>
                      <a:pt x="4537" y="7399"/>
                    </a:cubicBezTo>
                    <a:lnTo>
                      <a:pt x="4215" y="7721"/>
                    </a:lnTo>
                    <a:lnTo>
                      <a:pt x="3104" y="7721"/>
                    </a:lnTo>
                    <a:lnTo>
                      <a:pt x="2557" y="7174"/>
                    </a:lnTo>
                    <a:lnTo>
                      <a:pt x="2557" y="7173"/>
                    </a:lnTo>
                    <a:cubicBezTo>
                      <a:pt x="2554" y="7170"/>
                      <a:pt x="2549" y="7167"/>
                      <a:pt x="2544" y="7165"/>
                    </a:cubicBezTo>
                    <a:cubicBezTo>
                      <a:pt x="2539" y="7163"/>
                      <a:pt x="2534" y="7162"/>
                      <a:pt x="2529" y="7162"/>
                    </a:cubicBezTo>
                    <a:lnTo>
                      <a:pt x="2528" y="7162"/>
                    </a:lnTo>
                    <a:cubicBezTo>
                      <a:pt x="1804" y="7175"/>
                      <a:pt x="806" y="7175"/>
                      <a:pt x="85" y="7163"/>
                    </a:cubicBezTo>
                    <a:lnTo>
                      <a:pt x="84" y="6534"/>
                    </a:lnTo>
                    <a:lnTo>
                      <a:pt x="2615" y="6534"/>
                    </a:lnTo>
                    <a:cubicBezTo>
                      <a:pt x="2625" y="6636"/>
                      <a:pt x="2712" y="6716"/>
                      <a:pt x="2817" y="6716"/>
                    </a:cubicBezTo>
                    <a:cubicBezTo>
                      <a:pt x="2928" y="6716"/>
                      <a:pt x="3019" y="6625"/>
                      <a:pt x="3019" y="6514"/>
                    </a:cubicBezTo>
                    <a:cubicBezTo>
                      <a:pt x="3019" y="6402"/>
                      <a:pt x="2928" y="6311"/>
                      <a:pt x="2817" y="6311"/>
                    </a:cubicBezTo>
                    <a:cubicBezTo>
                      <a:pt x="2712" y="6311"/>
                      <a:pt x="2625" y="6391"/>
                      <a:pt x="2615" y="6494"/>
                    </a:cubicBezTo>
                    <a:lnTo>
                      <a:pt x="84" y="6494"/>
                    </a:lnTo>
                    <a:lnTo>
                      <a:pt x="84" y="5916"/>
                    </a:lnTo>
                    <a:lnTo>
                      <a:pt x="2615" y="5916"/>
                    </a:lnTo>
                    <a:cubicBezTo>
                      <a:pt x="2625" y="6018"/>
                      <a:pt x="2712" y="6098"/>
                      <a:pt x="2817" y="6098"/>
                    </a:cubicBezTo>
                    <a:cubicBezTo>
                      <a:pt x="2928" y="6098"/>
                      <a:pt x="3019" y="6007"/>
                      <a:pt x="3019" y="5896"/>
                    </a:cubicBezTo>
                    <a:cubicBezTo>
                      <a:pt x="3019" y="5784"/>
                      <a:pt x="2928" y="5693"/>
                      <a:pt x="2817" y="5693"/>
                    </a:cubicBezTo>
                    <a:cubicBezTo>
                      <a:pt x="2712" y="5693"/>
                      <a:pt x="2625" y="5773"/>
                      <a:pt x="2615" y="5875"/>
                    </a:cubicBezTo>
                    <a:lnTo>
                      <a:pt x="84" y="5875"/>
                    </a:lnTo>
                    <a:lnTo>
                      <a:pt x="83" y="5297"/>
                    </a:lnTo>
                    <a:lnTo>
                      <a:pt x="2615" y="5297"/>
                    </a:lnTo>
                    <a:cubicBezTo>
                      <a:pt x="2625" y="5400"/>
                      <a:pt x="2712" y="5480"/>
                      <a:pt x="2817" y="5480"/>
                    </a:cubicBezTo>
                    <a:cubicBezTo>
                      <a:pt x="2928" y="5480"/>
                      <a:pt x="3019" y="5389"/>
                      <a:pt x="3019" y="5277"/>
                    </a:cubicBezTo>
                    <a:cubicBezTo>
                      <a:pt x="3019" y="5166"/>
                      <a:pt x="2928" y="5075"/>
                      <a:pt x="2817" y="5075"/>
                    </a:cubicBezTo>
                    <a:cubicBezTo>
                      <a:pt x="2712" y="5075"/>
                      <a:pt x="2625" y="5155"/>
                      <a:pt x="2615" y="5257"/>
                    </a:cubicBezTo>
                    <a:lnTo>
                      <a:pt x="83" y="5257"/>
                    </a:lnTo>
                    <a:lnTo>
                      <a:pt x="83" y="4679"/>
                    </a:lnTo>
                    <a:lnTo>
                      <a:pt x="2615" y="4679"/>
                    </a:lnTo>
                    <a:cubicBezTo>
                      <a:pt x="2625" y="4781"/>
                      <a:pt x="2712" y="4862"/>
                      <a:pt x="2817" y="4862"/>
                    </a:cubicBezTo>
                    <a:cubicBezTo>
                      <a:pt x="2928" y="4862"/>
                      <a:pt x="3019" y="4771"/>
                      <a:pt x="3019" y="4659"/>
                    </a:cubicBezTo>
                    <a:cubicBezTo>
                      <a:pt x="3019" y="4547"/>
                      <a:pt x="2928" y="4456"/>
                      <a:pt x="2817" y="4456"/>
                    </a:cubicBezTo>
                    <a:cubicBezTo>
                      <a:pt x="2712" y="4456"/>
                      <a:pt x="2625" y="4537"/>
                      <a:pt x="2615" y="4639"/>
                    </a:cubicBezTo>
                    <a:lnTo>
                      <a:pt x="83" y="4639"/>
                    </a:lnTo>
                    <a:lnTo>
                      <a:pt x="83" y="4061"/>
                    </a:lnTo>
                    <a:lnTo>
                      <a:pt x="2615" y="4061"/>
                    </a:lnTo>
                    <a:cubicBezTo>
                      <a:pt x="2625" y="4163"/>
                      <a:pt x="2712" y="4243"/>
                      <a:pt x="2817" y="4243"/>
                    </a:cubicBezTo>
                    <a:cubicBezTo>
                      <a:pt x="2928" y="4243"/>
                      <a:pt x="3019" y="4153"/>
                      <a:pt x="3019" y="4041"/>
                    </a:cubicBezTo>
                    <a:cubicBezTo>
                      <a:pt x="3019" y="3929"/>
                      <a:pt x="2928" y="3838"/>
                      <a:pt x="2817" y="3838"/>
                    </a:cubicBezTo>
                    <a:cubicBezTo>
                      <a:pt x="2712" y="3838"/>
                      <a:pt x="2625" y="3918"/>
                      <a:pt x="2615" y="4021"/>
                    </a:cubicBezTo>
                    <a:lnTo>
                      <a:pt x="83" y="4021"/>
                    </a:lnTo>
                    <a:lnTo>
                      <a:pt x="80" y="82"/>
                    </a:lnTo>
                    <a:cubicBezTo>
                      <a:pt x="1246" y="80"/>
                      <a:pt x="3688" y="82"/>
                      <a:pt x="3914" y="82"/>
                    </a:cubicBezTo>
                    <a:lnTo>
                      <a:pt x="4056" y="223"/>
                    </a:lnTo>
                    <a:lnTo>
                      <a:pt x="4056" y="6034"/>
                    </a:lnTo>
                    <a:cubicBezTo>
                      <a:pt x="3952" y="6053"/>
                      <a:pt x="3873" y="6144"/>
                      <a:pt x="3873" y="6253"/>
                    </a:cubicBezTo>
                    <a:cubicBezTo>
                      <a:pt x="3873" y="6376"/>
                      <a:pt x="3973" y="6476"/>
                      <a:pt x="4096" y="6476"/>
                    </a:cubicBezTo>
                    <a:cubicBezTo>
                      <a:pt x="4219" y="6476"/>
                      <a:pt x="4319" y="6376"/>
                      <a:pt x="4319" y="6253"/>
                    </a:cubicBezTo>
                    <a:cubicBezTo>
                      <a:pt x="4319" y="6144"/>
                      <a:pt x="4240" y="6053"/>
                      <a:pt x="4136" y="6034"/>
                    </a:cubicBezTo>
                    <a:lnTo>
                      <a:pt x="4136" y="206"/>
                    </a:lnTo>
                    <a:cubicBezTo>
                      <a:pt x="4136" y="196"/>
                      <a:pt x="4132" y="185"/>
                      <a:pt x="4124" y="178"/>
                    </a:cubicBezTo>
                    <a:lnTo>
                      <a:pt x="3960" y="13"/>
                    </a:lnTo>
                    <a:cubicBezTo>
                      <a:pt x="3952" y="5"/>
                      <a:pt x="3942" y="1"/>
                      <a:pt x="3931" y="1"/>
                    </a:cubicBezTo>
                    <a:cubicBezTo>
                      <a:pt x="3904" y="1"/>
                      <a:pt x="1239" y="0"/>
                      <a:pt x="40" y="1"/>
                    </a:cubicBezTo>
                    <a:cubicBezTo>
                      <a:pt x="18" y="1"/>
                      <a:pt x="0" y="19"/>
                      <a:pt x="0" y="41"/>
                    </a:cubicBezTo>
                    <a:lnTo>
                      <a:pt x="4" y="7202"/>
                    </a:lnTo>
                    <a:cubicBezTo>
                      <a:pt x="4" y="7224"/>
                      <a:pt x="22" y="7242"/>
                      <a:pt x="44" y="7242"/>
                    </a:cubicBezTo>
                    <a:cubicBezTo>
                      <a:pt x="406" y="7249"/>
                      <a:pt x="843" y="7253"/>
                      <a:pt x="1282" y="7253"/>
                    </a:cubicBezTo>
                    <a:cubicBezTo>
                      <a:pt x="1714" y="7253"/>
                      <a:pt x="2147" y="7249"/>
                      <a:pt x="2513" y="7243"/>
                    </a:cubicBezTo>
                    <a:lnTo>
                      <a:pt x="3059" y="779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" name="Google Shape;132;p6"/>
              <p:cNvSpPr/>
              <p:nvPr/>
            </p:nvSpPr>
            <p:spPr>
              <a:xfrm>
                <a:off x="5205240" y="1608480"/>
                <a:ext cx="74520" cy="74160"/>
              </a:xfrm>
              <a:custGeom>
                <a:avLst/>
                <a:gdLst/>
                <a:ahLst/>
                <a:cxnLst/>
                <a:rect l="l" t="t" r="r" b="b"/>
                <a:pathLst>
                  <a:path w="207" h="206" extrusionOk="0">
                    <a:moveTo>
                      <a:pt x="0" y="103"/>
                    </a:moveTo>
                    <a:cubicBezTo>
                      <a:pt x="0" y="160"/>
                      <a:pt x="47" y="206"/>
                      <a:pt x="104" y="206"/>
                    </a:cubicBezTo>
                    <a:cubicBezTo>
                      <a:pt x="160" y="206"/>
                      <a:pt x="207" y="160"/>
                      <a:pt x="207" y="103"/>
                    </a:cubicBezTo>
                    <a:cubicBezTo>
                      <a:pt x="207" y="46"/>
                      <a:pt x="160" y="0"/>
                      <a:pt x="104" y="0"/>
                    </a:cubicBezTo>
                    <a:cubicBezTo>
                      <a:pt x="47" y="0"/>
                      <a:pt x="0" y="46"/>
                      <a:pt x="0" y="10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29150" rIns="90000" bIns="291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" name="Google Shape;133;p6"/>
              <p:cNvSpPr/>
              <p:nvPr/>
            </p:nvSpPr>
            <p:spPr>
              <a:xfrm>
                <a:off x="4175640" y="-743040"/>
                <a:ext cx="1284840" cy="2468880"/>
              </a:xfrm>
              <a:custGeom>
                <a:avLst/>
                <a:gdLst/>
                <a:ahLst/>
                <a:cxnLst/>
                <a:rect l="l" t="t" r="r" b="b"/>
                <a:pathLst>
                  <a:path w="3569" h="6858" extrusionOk="0">
                    <a:moveTo>
                      <a:pt x="3488" y="6252"/>
                    </a:moveTo>
                    <a:cubicBezTo>
                      <a:pt x="3488" y="6330"/>
                      <a:pt x="3425" y="6394"/>
                      <a:pt x="3346" y="6394"/>
                    </a:cubicBezTo>
                    <a:cubicBezTo>
                      <a:pt x="3268" y="6394"/>
                      <a:pt x="3204" y="6330"/>
                      <a:pt x="3204" y="6252"/>
                    </a:cubicBezTo>
                    <a:cubicBezTo>
                      <a:pt x="3204" y="6174"/>
                      <a:pt x="3268" y="6110"/>
                      <a:pt x="3346" y="6110"/>
                    </a:cubicBezTo>
                    <a:cubicBezTo>
                      <a:pt x="3425" y="6110"/>
                      <a:pt x="3488" y="6174"/>
                      <a:pt x="3488" y="6252"/>
                    </a:cubicBezTo>
                    <a:moveTo>
                      <a:pt x="3106" y="6635"/>
                    </a:moveTo>
                    <a:cubicBezTo>
                      <a:pt x="3106" y="6713"/>
                      <a:pt x="3042" y="6777"/>
                      <a:pt x="2963" y="6777"/>
                    </a:cubicBezTo>
                    <a:cubicBezTo>
                      <a:pt x="2885" y="6777"/>
                      <a:pt x="2821" y="6713"/>
                      <a:pt x="2821" y="6635"/>
                    </a:cubicBezTo>
                    <a:cubicBezTo>
                      <a:pt x="2821" y="6556"/>
                      <a:pt x="2885" y="6493"/>
                      <a:pt x="2963" y="6493"/>
                    </a:cubicBezTo>
                    <a:cubicBezTo>
                      <a:pt x="3042" y="6493"/>
                      <a:pt x="3106" y="6556"/>
                      <a:pt x="3106" y="6635"/>
                    </a:cubicBezTo>
                    <a:moveTo>
                      <a:pt x="3123" y="6252"/>
                    </a:moveTo>
                    <a:cubicBezTo>
                      <a:pt x="3123" y="6375"/>
                      <a:pt x="3223" y="6475"/>
                      <a:pt x="3346" y="6475"/>
                    </a:cubicBezTo>
                    <a:cubicBezTo>
                      <a:pt x="3469" y="6475"/>
                      <a:pt x="3569" y="6375"/>
                      <a:pt x="3569" y="6252"/>
                    </a:cubicBezTo>
                    <a:cubicBezTo>
                      <a:pt x="3569" y="6143"/>
                      <a:pt x="3490" y="6052"/>
                      <a:pt x="3387" y="6033"/>
                    </a:cubicBezTo>
                    <a:lnTo>
                      <a:pt x="3387" y="205"/>
                    </a:lnTo>
                    <a:cubicBezTo>
                      <a:pt x="3387" y="194"/>
                      <a:pt x="3382" y="184"/>
                      <a:pt x="3375" y="177"/>
                    </a:cubicBezTo>
                    <a:lnTo>
                      <a:pt x="3210" y="12"/>
                    </a:lnTo>
                    <a:cubicBezTo>
                      <a:pt x="3202" y="4"/>
                      <a:pt x="3192" y="0"/>
                      <a:pt x="3181" y="0"/>
                    </a:cubicBezTo>
                    <a:lnTo>
                      <a:pt x="3181" y="0"/>
                    </a:lnTo>
                    <a:lnTo>
                      <a:pt x="128" y="0"/>
                    </a:lnTo>
                    <a:cubicBezTo>
                      <a:pt x="57" y="0"/>
                      <a:pt x="0" y="57"/>
                      <a:pt x="0" y="128"/>
                    </a:cubicBezTo>
                    <a:lnTo>
                      <a:pt x="0" y="335"/>
                    </a:lnTo>
                    <a:cubicBezTo>
                      <a:pt x="0" y="406"/>
                      <a:pt x="57" y="463"/>
                      <a:pt x="128" y="463"/>
                    </a:cubicBezTo>
                    <a:lnTo>
                      <a:pt x="2782" y="463"/>
                    </a:lnTo>
                    <a:lnTo>
                      <a:pt x="2923" y="604"/>
                    </a:lnTo>
                    <a:lnTo>
                      <a:pt x="2923" y="6416"/>
                    </a:lnTo>
                    <a:cubicBezTo>
                      <a:pt x="2820" y="6435"/>
                      <a:pt x="2741" y="6526"/>
                      <a:pt x="2741" y="6635"/>
                    </a:cubicBezTo>
                    <a:cubicBezTo>
                      <a:pt x="2741" y="6758"/>
                      <a:pt x="2841" y="6858"/>
                      <a:pt x="2963" y="6858"/>
                    </a:cubicBezTo>
                    <a:cubicBezTo>
                      <a:pt x="3086" y="6858"/>
                      <a:pt x="3186" y="6758"/>
                      <a:pt x="3186" y="6635"/>
                    </a:cubicBezTo>
                    <a:cubicBezTo>
                      <a:pt x="3186" y="6526"/>
                      <a:pt x="3107" y="6435"/>
                      <a:pt x="3004" y="6416"/>
                    </a:cubicBezTo>
                    <a:lnTo>
                      <a:pt x="3004" y="588"/>
                    </a:lnTo>
                    <a:cubicBezTo>
                      <a:pt x="3004" y="577"/>
                      <a:pt x="3000" y="567"/>
                      <a:pt x="2992" y="559"/>
                    </a:cubicBezTo>
                    <a:lnTo>
                      <a:pt x="2827" y="394"/>
                    </a:lnTo>
                    <a:cubicBezTo>
                      <a:pt x="2819" y="387"/>
                      <a:pt x="2809" y="383"/>
                      <a:pt x="2799" y="383"/>
                    </a:cubicBezTo>
                    <a:lnTo>
                      <a:pt x="2799" y="383"/>
                    </a:lnTo>
                    <a:lnTo>
                      <a:pt x="128" y="383"/>
                    </a:lnTo>
                    <a:cubicBezTo>
                      <a:pt x="102" y="383"/>
                      <a:pt x="80" y="361"/>
                      <a:pt x="80" y="335"/>
                    </a:cubicBezTo>
                    <a:lnTo>
                      <a:pt x="80" y="128"/>
                    </a:lnTo>
                    <a:cubicBezTo>
                      <a:pt x="80" y="102"/>
                      <a:pt x="102" y="81"/>
                      <a:pt x="128" y="81"/>
                    </a:cubicBezTo>
                    <a:lnTo>
                      <a:pt x="3165" y="81"/>
                    </a:lnTo>
                    <a:lnTo>
                      <a:pt x="3306" y="222"/>
                    </a:lnTo>
                    <a:lnTo>
                      <a:pt x="3306" y="6033"/>
                    </a:lnTo>
                    <a:cubicBezTo>
                      <a:pt x="3202" y="6052"/>
                      <a:pt x="3123" y="6143"/>
                      <a:pt x="3123" y="625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" name="Google Shape;134;p6"/>
              <p:cNvSpPr/>
              <p:nvPr/>
            </p:nvSpPr>
            <p:spPr>
              <a:xfrm>
                <a:off x="5343120" y="1470600"/>
                <a:ext cx="74160" cy="74160"/>
              </a:xfrm>
              <a:custGeom>
                <a:avLst/>
                <a:gdLst/>
                <a:ahLst/>
                <a:cxnLst/>
                <a:rect l="l" t="t" r="r" b="b"/>
                <a:pathLst>
                  <a:path w="206" h="206" extrusionOk="0">
                    <a:moveTo>
                      <a:pt x="0" y="103"/>
                    </a:moveTo>
                    <a:cubicBezTo>
                      <a:pt x="0" y="160"/>
                      <a:pt x="46" y="206"/>
                      <a:pt x="103" y="206"/>
                    </a:cubicBezTo>
                    <a:cubicBezTo>
                      <a:pt x="160" y="206"/>
                      <a:pt x="206" y="160"/>
                      <a:pt x="206" y="103"/>
                    </a:cubicBezTo>
                    <a:cubicBezTo>
                      <a:pt x="206" y="46"/>
                      <a:pt x="160" y="0"/>
                      <a:pt x="103" y="0"/>
                    </a:cubicBezTo>
                    <a:cubicBezTo>
                      <a:pt x="46" y="0"/>
                      <a:pt x="0" y="46"/>
                      <a:pt x="0" y="10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29150" rIns="90000" bIns="291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" name="Google Shape;135;p6"/>
              <p:cNvSpPr/>
              <p:nvPr/>
            </p:nvSpPr>
            <p:spPr>
              <a:xfrm>
                <a:off x="5481000" y="1332720"/>
                <a:ext cx="74160" cy="74160"/>
              </a:xfrm>
              <a:custGeom>
                <a:avLst/>
                <a:gdLst/>
                <a:ahLst/>
                <a:cxnLst/>
                <a:rect l="l" t="t" r="r" b="b"/>
                <a:pathLst>
                  <a:path w="206" h="206" extrusionOk="0">
                    <a:moveTo>
                      <a:pt x="0" y="103"/>
                    </a:moveTo>
                    <a:cubicBezTo>
                      <a:pt x="0" y="160"/>
                      <a:pt x="46" y="206"/>
                      <a:pt x="103" y="206"/>
                    </a:cubicBezTo>
                    <a:cubicBezTo>
                      <a:pt x="160" y="206"/>
                      <a:pt x="206" y="160"/>
                      <a:pt x="206" y="103"/>
                    </a:cubicBezTo>
                    <a:cubicBezTo>
                      <a:pt x="206" y="46"/>
                      <a:pt x="160" y="0"/>
                      <a:pt x="103" y="0"/>
                    </a:cubicBezTo>
                    <a:cubicBezTo>
                      <a:pt x="46" y="0"/>
                      <a:pt x="0" y="46"/>
                      <a:pt x="0" y="10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29150" rIns="90000" bIns="291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" name="Google Shape;136;p6"/>
              <p:cNvSpPr/>
              <p:nvPr/>
            </p:nvSpPr>
            <p:spPr>
              <a:xfrm>
                <a:off x="4446360" y="-200160"/>
                <a:ext cx="400320" cy="298080"/>
              </a:xfrm>
              <a:custGeom>
                <a:avLst/>
                <a:gdLst/>
                <a:ahLst/>
                <a:cxnLst/>
                <a:rect l="l" t="t" r="r" b="b"/>
                <a:pathLst>
                  <a:path w="1112" h="828" extrusionOk="0">
                    <a:moveTo>
                      <a:pt x="1072" y="719"/>
                    </a:moveTo>
                    <a:cubicBezTo>
                      <a:pt x="1072" y="757"/>
                      <a:pt x="1040" y="788"/>
                      <a:pt x="1002" y="788"/>
                    </a:cubicBezTo>
                    <a:lnTo>
                      <a:pt x="110" y="788"/>
                    </a:lnTo>
                    <a:cubicBezTo>
                      <a:pt x="71" y="788"/>
                      <a:pt x="40" y="757"/>
                      <a:pt x="40" y="719"/>
                    </a:cubicBezTo>
                    <a:lnTo>
                      <a:pt x="40" y="110"/>
                    </a:lnTo>
                    <a:cubicBezTo>
                      <a:pt x="40" y="72"/>
                      <a:pt x="71" y="40"/>
                      <a:pt x="110" y="40"/>
                    </a:cubicBezTo>
                    <a:lnTo>
                      <a:pt x="1002" y="40"/>
                    </a:lnTo>
                    <a:cubicBezTo>
                      <a:pt x="1040" y="40"/>
                      <a:pt x="1072" y="72"/>
                      <a:pt x="1072" y="110"/>
                    </a:cubicBezTo>
                    <a:lnTo>
                      <a:pt x="1072" y="719"/>
                    </a:lnTo>
                    <a:moveTo>
                      <a:pt x="1002" y="0"/>
                    </a:moveTo>
                    <a:lnTo>
                      <a:pt x="110" y="0"/>
                    </a:lnTo>
                    <a:cubicBezTo>
                      <a:pt x="49" y="0"/>
                      <a:pt x="0" y="49"/>
                      <a:pt x="0" y="110"/>
                    </a:cubicBezTo>
                    <a:lnTo>
                      <a:pt x="0" y="719"/>
                    </a:lnTo>
                    <a:cubicBezTo>
                      <a:pt x="0" y="779"/>
                      <a:pt x="49" y="828"/>
                      <a:pt x="110" y="828"/>
                    </a:cubicBezTo>
                    <a:lnTo>
                      <a:pt x="1002" y="828"/>
                    </a:lnTo>
                    <a:cubicBezTo>
                      <a:pt x="1063" y="828"/>
                      <a:pt x="1112" y="779"/>
                      <a:pt x="1112" y="719"/>
                    </a:cubicBezTo>
                    <a:lnTo>
                      <a:pt x="1112" y="110"/>
                    </a:lnTo>
                    <a:cubicBezTo>
                      <a:pt x="1112" y="49"/>
                      <a:pt x="1063" y="0"/>
                      <a:pt x="100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" name="Google Shape;137;p6"/>
              <p:cNvSpPr/>
              <p:nvPr/>
            </p:nvSpPr>
            <p:spPr>
              <a:xfrm>
                <a:off x="4268160" y="-378000"/>
                <a:ext cx="756360" cy="653760"/>
              </a:xfrm>
              <a:custGeom>
                <a:avLst/>
                <a:gdLst/>
                <a:ahLst/>
                <a:cxnLst/>
                <a:rect l="l" t="t" r="r" b="b"/>
                <a:pathLst>
                  <a:path w="2101" h="1816" extrusionOk="0">
                    <a:moveTo>
                      <a:pt x="1788" y="800"/>
                    </a:moveTo>
                    <a:lnTo>
                      <a:pt x="1788" y="1017"/>
                    </a:lnTo>
                    <a:lnTo>
                      <a:pt x="1788" y="1081"/>
                    </a:lnTo>
                    <a:lnTo>
                      <a:pt x="1788" y="1296"/>
                    </a:lnTo>
                    <a:lnTo>
                      <a:pt x="1788" y="1374"/>
                    </a:lnTo>
                    <a:cubicBezTo>
                      <a:pt x="1788" y="1445"/>
                      <a:pt x="1730" y="1503"/>
                      <a:pt x="1659" y="1503"/>
                    </a:cubicBezTo>
                    <a:lnTo>
                      <a:pt x="1580" y="1503"/>
                    </a:lnTo>
                    <a:lnTo>
                      <a:pt x="1364" y="1503"/>
                    </a:lnTo>
                    <a:lnTo>
                      <a:pt x="1299" y="1503"/>
                    </a:lnTo>
                    <a:lnTo>
                      <a:pt x="1083" y="1503"/>
                    </a:lnTo>
                    <a:lnTo>
                      <a:pt x="1019" y="1503"/>
                    </a:lnTo>
                    <a:lnTo>
                      <a:pt x="802" y="1503"/>
                    </a:lnTo>
                    <a:lnTo>
                      <a:pt x="738" y="1503"/>
                    </a:lnTo>
                    <a:lnTo>
                      <a:pt x="521" y="1503"/>
                    </a:lnTo>
                    <a:lnTo>
                      <a:pt x="443" y="1503"/>
                    </a:lnTo>
                    <a:cubicBezTo>
                      <a:pt x="371" y="1503"/>
                      <a:pt x="313" y="1445"/>
                      <a:pt x="313" y="1374"/>
                    </a:cubicBezTo>
                    <a:lnTo>
                      <a:pt x="313" y="1296"/>
                    </a:lnTo>
                    <a:lnTo>
                      <a:pt x="313" y="1081"/>
                    </a:lnTo>
                    <a:lnTo>
                      <a:pt x="313" y="1017"/>
                    </a:lnTo>
                    <a:lnTo>
                      <a:pt x="313" y="800"/>
                    </a:lnTo>
                    <a:lnTo>
                      <a:pt x="313" y="736"/>
                    </a:lnTo>
                    <a:lnTo>
                      <a:pt x="313" y="519"/>
                    </a:lnTo>
                    <a:lnTo>
                      <a:pt x="313" y="442"/>
                    </a:lnTo>
                    <a:cubicBezTo>
                      <a:pt x="313" y="371"/>
                      <a:pt x="371" y="312"/>
                      <a:pt x="443" y="312"/>
                    </a:cubicBezTo>
                    <a:lnTo>
                      <a:pt x="521" y="312"/>
                    </a:lnTo>
                    <a:lnTo>
                      <a:pt x="738" y="312"/>
                    </a:lnTo>
                    <a:lnTo>
                      <a:pt x="802" y="312"/>
                    </a:lnTo>
                    <a:lnTo>
                      <a:pt x="1019" y="312"/>
                    </a:lnTo>
                    <a:lnTo>
                      <a:pt x="1083" y="312"/>
                    </a:lnTo>
                    <a:lnTo>
                      <a:pt x="1299" y="312"/>
                    </a:lnTo>
                    <a:lnTo>
                      <a:pt x="1364" y="312"/>
                    </a:lnTo>
                    <a:lnTo>
                      <a:pt x="1580" y="312"/>
                    </a:lnTo>
                    <a:lnTo>
                      <a:pt x="1659" y="312"/>
                    </a:lnTo>
                    <a:cubicBezTo>
                      <a:pt x="1730" y="312"/>
                      <a:pt x="1788" y="371"/>
                      <a:pt x="1788" y="442"/>
                    </a:cubicBezTo>
                    <a:lnTo>
                      <a:pt x="1788" y="519"/>
                    </a:lnTo>
                    <a:lnTo>
                      <a:pt x="1788" y="736"/>
                    </a:lnTo>
                    <a:lnTo>
                      <a:pt x="1788" y="800"/>
                    </a:lnTo>
                    <a:moveTo>
                      <a:pt x="1993" y="881"/>
                    </a:moveTo>
                    <a:cubicBezTo>
                      <a:pt x="2008" y="881"/>
                      <a:pt x="2021" y="893"/>
                      <a:pt x="2021" y="908"/>
                    </a:cubicBezTo>
                    <a:cubicBezTo>
                      <a:pt x="2021" y="924"/>
                      <a:pt x="2008" y="936"/>
                      <a:pt x="1993" y="936"/>
                    </a:cubicBezTo>
                    <a:lnTo>
                      <a:pt x="1869" y="936"/>
                    </a:lnTo>
                    <a:lnTo>
                      <a:pt x="1869" y="881"/>
                    </a:lnTo>
                    <a:lnTo>
                      <a:pt x="1993" y="881"/>
                    </a:lnTo>
                    <a:moveTo>
                      <a:pt x="1993" y="1162"/>
                    </a:moveTo>
                    <a:cubicBezTo>
                      <a:pt x="2008" y="1162"/>
                      <a:pt x="2021" y="1174"/>
                      <a:pt x="2021" y="1189"/>
                    </a:cubicBezTo>
                    <a:cubicBezTo>
                      <a:pt x="2021" y="1204"/>
                      <a:pt x="2008" y="1217"/>
                      <a:pt x="1993" y="1217"/>
                    </a:cubicBezTo>
                    <a:lnTo>
                      <a:pt x="1869" y="1217"/>
                    </a:lnTo>
                    <a:lnTo>
                      <a:pt x="1869" y="1162"/>
                    </a:lnTo>
                    <a:lnTo>
                      <a:pt x="1993" y="1162"/>
                    </a:lnTo>
                    <a:moveTo>
                      <a:pt x="1500" y="1708"/>
                    </a:moveTo>
                    <a:cubicBezTo>
                      <a:pt x="1500" y="1723"/>
                      <a:pt x="1487" y="1736"/>
                      <a:pt x="1472" y="1736"/>
                    </a:cubicBezTo>
                    <a:cubicBezTo>
                      <a:pt x="1457" y="1736"/>
                      <a:pt x="1445" y="1723"/>
                      <a:pt x="1445" y="1708"/>
                    </a:cubicBezTo>
                    <a:lnTo>
                      <a:pt x="1445" y="1584"/>
                    </a:lnTo>
                    <a:lnTo>
                      <a:pt x="1500" y="1584"/>
                    </a:lnTo>
                    <a:lnTo>
                      <a:pt x="1500" y="1708"/>
                    </a:lnTo>
                    <a:moveTo>
                      <a:pt x="1219" y="1708"/>
                    </a:moveTo>
                    <a:cubicBezTo>
                      <a:pt x="1219" y="1723"/>
                      <a:pt x="1206" y="1736"/>
                      <a:pt x="1191" y="1736"/>
                    </a:cubicBezTo>
                    <a:cubicBezTo>
                      <a:pt x="1176" y="1736"/>
                      <a:pt x="1164" y="1723"/>
                      <a:pt x="1164" y="1708"/>
                    </a:cubicBezTo>
                    <a:lnTo>
                      <a:pt x="1164" y="1584"/>
                    </a:lnTo>
                    <a:lnTo>
                      <a:pt x="1219" y="1584"/>
                    </a:lnTo>
                    <a:lnTo>
                      <a:pt x="1219" y="1708"/>
                    </a:lnTo>
                    <a:moveTo>
                      <a:pt x="938" y="1708"/>
                    </a:moveTo>
                    <a:cubicBezTo>
                      <a:pt x="938" y="1723"/>
                      <a:pt x="926" y="1736"/>
                      <a:pt x="910" y="1736"/>
                    </a:cubicBezTo>
                    <a:cubicBezTo>
                      <a:pt x="895" y="1736"/>
                      <a:pt x="883" y="1723"/>
                      <a:pt x="883" y="1708"/>
                    </a:cubicBezTo>
                    <a:lnTo>
                      <a:pt x="883" y="1584"/>
                    </a:lnTo>
                    <a:lnTo>
                      <a:pt x="938" y="1584"/>
                    </a:lnTo>
                    <a:lnTo>
                      <a:pt x="938" y="1708"/>
                    </a:lnTo>
                    <a:moveTo>
                      <a:pt x="657" y="1708"/>
                    </a:moveTo>
                    <a:cubicBezTo>
                      <a:pt x="657" y="1723"/>
                      <a:pt x="645" y="1736"/>
                      <a:pt x="629" y="1736"/>
                    </a:cubicBezTo>
                    <a:cubicBezTo>
                      <a:pt x="614" y="1736"/>
                      <a:pt x="602" y="1723"/>
                      <a:pt x="602" y="1708"/>
                    </a:cubicBezTo>
                    <a:lnTo>
                      <a:pt x="602" y="1584"/>
                    </a:lnTo>
                    <a:lnTo>
                      <a:pt x="657" y="1584"/>
                    </a:lnTo>
                    <a:lnTo>
                      <a:pt x="657" y="1708"/>
                    </a:lnTo>
                    <a:moveTo>
                      <a:pt x="109" y="1217"/>
                    </a:moveTo>
                    <a:cubicBezTo>
                      <a:pt x="93" y="1217"/>
                      <a:pt x="81" y="1204"/>
                      <a:pt x="81" y="1189"/>
                    </a:cubicBezTo>
                    <a:cubicBezTo>
                      <a:pt x="81" y="1174"/>
                      <a:pt x="93" y="1162"/>
                      <a:pt x="109" y="1162"/>
                    </a:cubicBezTo>
                    <a:lnTo>
                      <a:pt x="233" y="1162"/>
                    </a:lnTo>
                    <a:lnTo>
                      <a:pt x="233" y="1217"/>
                    </a:lnTo>
                    <a:lnTo>
                      <a:pt x="109" y="1217"/>
                    </a:lnTo>
                    <a:moveTo>
                      <a:pt x="109" y="936"/>
                    </a:moveTo>
                    <a:cubicBezTo>
                      <a:pt x="93" y="936"/>
                      <a:pt x="81" y="924"/>
                      <a:pt x="81" y="908"/>
                    </a:cubicBezTo>
                    <a:cubicBezTo>
                      <a:pt x="81" y="893"/>
                      <a:pt x="93" y="881"/>
                      <a:pt x="109" y="881"/>
                    </a:cubicBezTo>
                    <a:lnTo>
                      <a:pt x="233" y="881"/>
                    </a:lnTo>
                    <a:lnTo>
                      <a:pt x="233" y="936"/>
                    </a:lnTo>
                    <a:lnTo>
                      <a:pt x="109" y="936"/>
                    </a:lnTo>
                    <a:moveTo>
                      <a:pt x="109" y="655"/>
                    </a:moveTo>
                    <a:cubicBezTo>
                      <a:pt x="93" y="655"/>
                      <a:pt x="81" y="643"/>
                      <a:pt x="81" y="627"/>
                    </a:cubicBezTo>
                    <a:cubicBezTo>
                      <a:pt x="81" y="612"/>
                      <a:pt x="93" y="600"/>
                      <a:pt x="109" y="600"/>
                    </a:cubicBezTo>
                    <a:lnTo>
                      <a:pt x="233" y="600"/>
                    </a:lnTo>
                    <a:lnTo>
                      <a:pt x="233" y="655"/>
                    </a:lnTo>
                    <a:lnTo>
                      <a:pt x="109" y="655"/>
                    </a:lnTo>
                    <a:moveTo>
                      <a:pt x="602" y="108"/>
                    </a:moveTo>
                    <a:cubicBezTo>
                      <a:pt x="602" y="93"/>
                      <a:pt x="614" y="80"/>
                      <a:pt x="629" y="80"/>
                    </a:cubicBezTo>
                    <a:cubicBezTo>
                      <a:pt x="645" y="80"/>
                      <a:pt x="657" y="93"/>
                      <a:pt x="657" y="108"/>
                    </a:cubicBezTo>
                    <a:lnTo>
                      <a:pt x="657" y="232"/>
                    </a:lnTo>
                    <a:lnTo>
                      <a:pt x="602" y="232"/>
                    </a:lnTo>
                    <a:lnTo>
                      <a:pt x="602" y="108"/>
                    </a:lnTo>
                    <a:moveTo>
                      <a:pt x="883" y="108"/>
                    </a:moveTo>
                    <a:cubicBezTo>
                      <a:pt x="883" y="93"/>
                      <a:pt x="895" y="80"/>
                      <a:pt x="910" y="80"/>
                    </a:cubicBezTo>
                    <a:cubicBezTo>
                      <a:pt x="926" y="80"/>
                      <a:pt x="938" y="93"/>
                      <a:pt x="938" y="108"/>
                    </a:cubicBezTo>
                    <a:lnTo>
                      <a:pt x="938" y="232"/>
                    </a:lnTo>
                    <a:lnTo>
                      <a:pt x="883" y="232"/>
                    </a:lnTo>
                    <a:lnTo>
                      <a:pt x="883" y="108"/>
                    </a:lnTo>
                    <a:moveTo>
                      <a:pt x="1164" y="108"/>
                    </a:moveTo>
                    <a:cubicBezTo>
                      <a:pt x="1164" y="93"/>
                      <a:pt x="1176" y="80"/>
                      <a:pt x="1191" y="80"/>
                    </a:cubicBezTo>
                    <a:cubicBezTo>
                      <a:pt x="1206" y="80"/>
                      <a:pt x="1219" y="93"/>
                      <a:pt x="1219" y="108"/>
                    </a:cubicBezTo>
                    <a:lnTo>
                      <a:pt x="1219" y="232"/>
                    </a:lnTo>
                    <a:lnTo>
                      <a:pt x="1164" y="232"/>
                    </a:lnTo>
                    <a:lnTo>
                      <a:pt x="1164" y="108"/>
                    </a:lnTo>
                    <a:moveTo>
                      <a:pt x="1445" y="108"/>
                    </a:moveTo>
                    <a:cubicBezTo>
                      <a:pt x="1445" y="93"/>
                      <a:pt x="1457" y="80"/>
                      <a:pt x="1472" y="80"/>
                    </a:cubicBezTo>
                    <a:cubicBezTo>
                      <a:pt x="1487" y="80"/>
                      <a:pt x="1500" y="93"/>
                      <a:pt x="1500" y="108"/>
                    </a:cubicBezTo>
                    <a:lnTo>
                      <a:pt x="1500" y="232"/>
                    </a:lnTo>
                    <a:lnTo>
                      <a:pt x="1445" y="232"/>
                    </a:lnTo>
                    <a:lnTo>
                      <a:pt x="1445" y="108"/>
                    </a:lnTo>
                    <a:moveTo>
                      <a:pt x="1993" y="600"/>
                    </a:moveTo>
                    <a:cubicBezTo>
                      <a:pt x="2008" y="600"/>
                      <a:pt x="2021" y="612"/>
                      <a:pt x="2021" y="627"/>
                    </a:cubicBezTo>
                    <a:cubicBezTo>
                      <a:pt x="2021" y="643"/>
                      <a:pt x="2008" y="655"/>
                      <a:pt x="1993" y="655"/>
                    </a:cubicBezTo>
                    <a:lnTo>
                      <a:pt x="1869" y="655"/>
                    </a:lnTo>
                    <a:lnTo>
                      <a:pt x="1869" y="600"/>
                    </a:lnTo>
                    <a:lnTo>
                      <a:pt x="1993" y="600"/>
                    </a:lnTo>
                    <a:moveTo>
                      <a:pt x="1993" y="736"/>
                    </a:moveTo>
                    <a:cubicBezTo>
                      <a:pt x="2053" y="736"/>
                      <a:pt x="2101" y="687"/>
                      <a:pt x="2101" y="627"/>
                    </a:cubicBezTo>
                    <a:cubicBezTo>
                      <a:pt x="2101" y="568"/>
                      <a:pt x="2053" y="519"/>
                      <a:pt x="1993" y="519"/>
                    </a:cubicBezTo>
                    <a:lnTo>
                      <a:pt x="1869" y="519"/>
                    </a:lnTo>
                    <a:lnTo>
                      <a:pt x="1869" y="442"/>
                    </a:lnTo>
                    <a:cubicBezTo>
                      <a:pt x="1869" y="326"/>
                      <a:pt x="1775" y="232"/>
                      <a:pt x="1659" y="232"/>
                    </a:cubicBezTo>
                    <a:lnTo>
                      <a:pt x="1580" y="232"/>
                    </a:lnTo>
                    <a:lnTo>
                      <a:pt x="1580" y="108"/>
                    </a:lnTo>
                    <a:cubicBezTo>
                      <a:pt x="1580" y="48"/>
                      <a:pt x="1532" y="0"/>
                      <a:pt x="1472" y="0"/>
                    </a:cubicBezTo>
                    <a:cubicBezTo>
                      <a:pt x="1413" y="0"/>
                      <a:pt x="1364" y="48"/>
                      <a:pt x="1364" y="108"/>
                    </a:cubicBezTo>
                    <a:lnTo>
                      <a:pt x="1364" y="232"/>
                    </a:lnTo>
                    <a:lnTo>
                      <a:pt x="1299" y="232"/>
                    </a:lnTo>
                    <a:lnTo>
                      <a:pt x="1299" y="108"/>
                    </a:lnTo>
                    <a:cubicBezTo>
                      <a:pt x="1299" y="48"/>
                      <a:pt x="1251" y="0"/>
                      <a:pt x="1191" y="0"/>
                    </a:cubicBezTo>
                    <a:cubicBezTo>
                      <a:pt x="1132" y="0"/>
                      <a:pt x="1083" y="48"/>
                      <a:pt x="1083" y="108"/>
                    </a:cubicBezTo>
                    <a:lnTo>
                      <a:pt x="1083" y="232"/>
                    </a:lnTo>
                    <a:lnTo>
                      <a:pt x="1019" y="232"/>
                    </a:lnTo>
                    <a:lnTo>
                      <a:pt x="1019" y="108"/>
                    </a:lnTo>
                    <a:cubicBezTo>
                      <a:pt x="1019" y="48"/>
                      <a:pt x="970" y="0"/>
                      <a:pt x="910" y="0"/>
                    </a:cubicBezTo>
                    <a:cubicBezTo>
                      <a:pt x="851" y="0"/>
                      <a:pt x="802" y="48"/>
                      <a:pt x="802" y="108"/>
                    </a:cubicBezTo>
                    <a:lnTo>
                      <a:pt x="802" y="232"/>
                    </a:lnTo>
                    <a:lnTo>
                      <a:pt x="738" y="232"/>
                    </a:lnTo>
                    <a:lnTo>
                      <a:pt x="738" y="108"/>
                    </a:lnTo>
                    <a:cubicBezTo>
                      <a:pt x="738" y="48"/>
                      <a:pt x="689" y="0"/>
                      <a:pt x="629" y="0"/>
                    </a:cubicBezTo>
                    <a:cubicBezTo>
                      <a:pt x="570" y="0"/>
                      <a:pt x="521" y="48"/>
                      <a:pt x="521" y="108"/>
                    </a:cubicBezTo>
                    <a:lnTo>
                      <a:pt x="521" y="232"/>
                    </a:lnTo>
                    <a:lnTo>
                      <a:pt x="443" y="232"/>
                    </a:lnTo>
                    <a:cubicBezTo>
                      <a:pt x="327" y="232"/>
                      <a:pt x="233" y="326"/>
                      <a:pt x="233" y="442"/>
                    </a:cubicBezTo>
                    <a:lnTo>
                      <a:pt x="233" y="519"/>
                    </a:lnTo>
                    <a:lnTo>
                      <a:pt x="109" y="519"/>
                    </a:lnTo>
                    <a:cubicBezTo>
                      <a:pt x="49" y="519"/>
                      <a:pt x="0" y="568"/>
                      <a:pt x="0" y="627"/>
                    </a:cubicBezTo>
                    <a:cubicBezTo>
                      <a:pt x="0" y="687"/>
                      <a:pt x="49" y="736"/>
                      <a:pt x="109" y="736"/>
                    </a:cubicBezTo>
                    <a:lnTo>
                      <a:pt x="233" y="736"/>
                    </a:lnTo>
                    <a:lnTo>
                      <a:pt x="233" y="800"/>
                    </a:lnTo>
                    <a:lnTo>
                      <a:pt x="109" y="800"/>
                    </a:lnTo>
                    <a:cubicBezTo>
                      <a:pt x="49" y="800"/>
                      <a:pt x="0" y="849"/>
                      <a:pt x="0" y="908"/>
                    </a:cubicBezTo>
                    <a:cubicBezTo>
                      <a:pt x="0" y="968"/>
                      <a:pt x="49" y="1017"/>
                      <a:pt x="109" y="1017"/>
                    </a:cubicBezTo>
                    <a:lnTo>
                      <a:pt x="233" y="1017"/>
                    </a:lnTo>
                    <a:lnTo>
                      <a:pt x="233" y="1081"/>
                    </a:lnTo>
                    <a:lnTo>
                      <a:pt x="109" y="1081"/>
                    </a:lnTo>
                    <a:cubicBezTo>
                      <a:pt x="49" y="1081"/>
                      <a:pt x="0" y="1130"/>
                      <a:pt x="0" y="1189"/>
                    </a:cubicBezTo>
                    <a:cubicBezTo>
                      <a:pt x="0" y="1249"/>
                      <a:pt x="49" y="1296"/>
                      <a:pt x="109" y="1296"/>
                    </a:cubicBezTo>
                    <a:lnTo>
                      <a:pt x="233" y="1296"/>
                    </a:lnTo>
                    <a:lnTo>
                      <a:pt x="233" y="1374"/>
                    </a:lnTo>
                    <a:cubicBezTo>
                      <a:pt x="233" y="1490"/>
                      <a:pt x="327" y="1584"/>
                      <a:pt x="443" y="1584"/>
                    </a:cubicBezTo>
                    <a:lnTo>
                      <a:pt x="521" y="1584"/>
                    </a:lnTo>
                    <a:lnTo>
                      <a:pt x="521" y="1708"/>
                    </a:lnTo>
                    <a:cubicBezTo>
                      <a:pt x="521" y="1768"/>
                      <a:pt x="570" y="1816"/>
                      <a:pt x="629" y="1816"/>
                    </a:cubicBezTo>
                    <a:cubicBezTo>
                      <a:pt x="689" y="1816"/>
                      <a:pt x="738" y="1768"/>
                      <a:pt x="738" y="1708"/>
                    </a:cubicBezTo>
                    <a:lnTo>
                      <a:pt x="738" y="1584"/>
                    </a:lnTo>
                    <a:lnTo>
                      <a:pt x="802" y="1584"/>
                    </a:lnTo>
                    <a:lnTo>
                      <a:pt x="802" y="1708"/>
                    </a:lnTo>
                    <a:cubicBezTo>
                      <a:pt x="802" y="1768"/>
                      <a:pt x="851" y="1816"/>
                      <a:pt x="910" y="1816"/>
                    </a:cubicBezTo>
                    <a:cubicBezTo>
                      <a:pt x="970" y="1816"/>
                      <a:pt x="1019" y="1768"/>
                      <a:pt x="1019" y="1708"/>
                    </a:cubicBezTo>
                    <a:lnTo>
                      <a:pt x="1019" y="1584"/>
                    </a:lnTo>
                    <a:lnTo>
                      <a:pt x="1083" y="1584"/>
                    </a:lnTo>
                    <a:lnTo>
                      <a:pt x="1083" y="1708"/>
                    </a:lnTo>
                    <a:cubicBezTo>
                      <a:pt x="1083" y="1768"/>
                      <a:pt x="1132" y="1816"/>
                      <a:pt x="1191" y="1816"/>
                    </a:cubicBezTo>
                    <a:cubicBezTo>
                      <a:pt x="1251" y="1816"/>
                      <a:pt x="1299" y="1768"/>
                      <a:pt x="1299" y="1708"/>
                    </a:cubicBezTo>
                    <a:lnTo>
                      <a:pt x="1299" y="1584"/>
                    </a:lnTo>
                    <a:lnTo>
                      <a:pt x="1364" y="1584"/>
                    </a:lnTo>
                    <a:lnTo>
                      <a:pt x="1364" y="1708"/>
                    </a:lnTo>
                    <a:cubicBezTo>
                      <a:pt x="1364" y="1768"/>
                      <a:pt x="1413" y="1816"/>
                      <a:pt x="1472" y="1816"/>
                    </a:cubicBezTo>
                    <a:cubicBezTo>
                      <a:pt x="1532" y="1816"/>
                      <a:pt x="1580" y="1768"/>
                      <a:pt x="1580" y="1708"/>
                    </a:cubicBezTo>
                    <a:lnTo>
                      <a:pt x="1580" y="1584"/>
                    </a:lnTo>
                    <a:lnTo>
                      <a:pt x="1659" y="1584"/>
                    </a:lnTo>
                    <a:cubicBezTo>
                      <a:pt x="1775" y="1584"/>
                      <a:pt x="1869" y="1490"/>
                      <a:pt x="1869" y="1374"/>
                    </a:cubicBezTo>
                    <a:lnTo>
                      <a:pt x="1869" y="1296"/>
                    </a:lnTo>
                    <a:lnTo>
                      <a:pt x="1993" y="1296"/>
                    </a:lnTo>
                    <a:cubicBezTo>
                      <a:pt x="2053" y="1296"/>
                      <a:pt x="2101" y="1249"/>
                      <a:pt x="2101" y="1189"/>
                    </a:cubicBezTo>
                    <a:cubicBezTo>
                      <a:pt x="2101" y="1130"/>
                      <a:pt x="2053" y="1081"/>
                      <a:pt x="1993" y="1081"/>
                    </a:cubicBezTo>
                    <a:lnTo>
                      <a:pt x="1869" y="1081"/>
                    </a:lnTo>
                    <a:lnTo>
                      <a:pt x="1869" y="1017"/>
                    </a:lnTo>
                    <a:lnTo>
                      <a:pt x="1993" y="1017"/>
                    </a:lnTo>
                    <a:cubicBezTo>
                      <a:pt x="2053" y="1017"/>
                      <a:pt x="2101" y="968"/>
                      <a:pt x="2101" y="908"/>
                    </a:cubicBezTo>
                    <a:cubicBezTo>
                      <a:pt x="2101" y="849"/>
                      <a:pt x="2053" y="800"/>
                      <a:pt x="1993" y="800"/>
                    </a:cubicBezTo>
                    <a:lnTo>
                      <a:pt x="1869" y="800"/>
                    </a:lnTo>
                    <a:lnTo>
                      <a:pt x="1869" y="736"/>
                    </a:lnTo>
                    <a:lnTo>
                      <a:pt x="1993" y="73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8" name="Google Shape;138;p6"/>
            <p:cNvGrpSpPr/>
            <p:nvPr/>
          </p:nvGrpSpPr>
          <p:grpSpPr>
            <a:xfrm rot="5400000" flipH="1">
              <a:off x="8858787" y="1337457"/>
              <a:ext cx="1286265" cy="1771550"/>
              <a:chOff x="4684680" y="6285600"/>
              <a:chExt cx="1644840" cy="2265120"/>
            </a:xfrm>
          </p:grpSpPr>
          <p:sp>
            <p:nvSpPr>
              <p:cNvPr id="139" name="Google Shape;139;p6"/>
              <p:cNvSpPr/>
              <p:nvPr/>
            </p:nvSpPr>
            <p:spPr>
              <a:xfrm>
                <a:off x="5054760" y="6603840"/>
                <a:ext cx="1274760" cy="145800"/>
              </a:xfrm>
              <a:custGeom>
                <a:avLst/>
                <a:gdLst/>
                <a:ahLst/>
                <a:cxnLst/>
                <a:rect l="l" t="t" r="r" b="b"/>
                <a:pathLst>
                  <a:path w="3541" h="405" extrusionOk="0">
                    <a:moveTo>
                      <a:pt x="3501" y="203"/>
                    </a:moveTo>
                    <a:cubicBezTo>
                      <a:pt x="3501" y="292"/>
                      <a:pt x="3428" y="365"/>
                      <a:pt x="3338" y="365"/>
                    </a:cubicBezTo>
                    <a:cubicBezTo>
                      <a:pt x="3249" y="365"/>
                      <a:pt x="3176" y="292"/>
                      <a:pt x="3176" y="203"/>
                    </a:cubicBezTo>
                    <a:cubicBezTo>
                      <a:pt x="3176" y="113"/>
                      <a:pt x="3249" y="40"/>
                      <a:pt x="3338" y="40"/>
                    </a:cubicBezTo>
                    <a:cubicBezTo>
                      <a:pt x="3428" y="40"/>
                      <a:pt x="3501" y="113"/>
                      <a:pt x="3501" y="203"/>
                    </a:cubicBezTo>
                    <a:moveTo>
                      <a:pt x="3137" y="183"/>
                    </a:moveTo>
                    <a:lnTo>
                      <a:pt x="0" y="183"/>
                    </a:lnTo>
                    <a:lnTo>
                      <a:pt x="0" y="223"/>
                    </a:lnTo>
                    <a:lnTo>
                      <a:pt x="3137" y="223"/>
                    </a:lnTo>
                    <a:cubicBezTo>
                      <a:pt x="3147" y="325"/>
                      <a:pt x="3233" y="405"/>
                      <a:pt x="3338" y="405"/>
                    </a:cubicBezTo>
                    <a:cubicBezTo>
                      <a:pt x="3450" y="405"/>
                      <a:pt x="3541" y="314"/>
                      <a:pt x="3541" y="203"/>
                    </a:cubicBezTo>
                    <a:cubicBezTo>
                      <a:pt x="3541" y="91"/>
                      <a:pt x="3450" y="0"/>
                      <a:pt x="3338" y="0"/>
                    </a:cubicBezTo>
                    <a:cubicBezTo>
                      <a:pt x="3233" y="0"/>
                      <a:pt x="3147" y="80"/>
                      <a:pt x="3137" y="18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" name="Google Shape;140;p6"/>
              <p:cNvSpPr/>
              <p:nvPr/>
            </p:nvSpPr>
            <p:spPr>
              <a:xfrm>
                <a:off x="6219360" y="6639840"/>
                <a:ext cx="74160" cy="74160"/>
              </a:xfrm>
              <a:custGeom>
                <a:avLst/>
                <a:gdLst/>
                <a:ahLst/>
                <a:cxnLst/>
                <a:rect l="l" t="t" r="r" b="b"/>
                <a:pathLst>
                  <a:path w="206" h="206" extrusionOk="0">
                    <a:moveTo>
                      <a:pt x="0" y="103"/>
                    </a:moveTo>
                    <a:cubicBezTo>
                      <a:pt x="0" y="160"/>
                      <a:pt x="46" y="206"/>
                      <a:pt x="103" y="206"/>
                    </a:cubicBezTo>
                    <a:cubicBezTo>
                      <a:pt x="160" y="206"/>
                      <a:pt x="206" y="160"/>
                      <a:pt x="206" y="103"/>
                    </a:cubicBezTo>
                    <a:cubicBezTo>
                      <a:pt x="206" y="46"/>
                      <a:pt x="160" y="0"/>
                      <a:pt x="103" y="0"/>
                    </a:cubicBezTo>
                    <a:cubicBezTo>
                      <a:pt x="46" y="0"/>
                      <a:pt x="0" y="46"/>
                      <a:pt x="0" y="10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29150" rIns="90000" bIns="291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" name="Google Shape;141;p6"/>
              <p:cNvSpPr/>
              <p:nvPr/>
            </p:nvSpPr>
            <p:spPr>
              <a:xfrm>
                <a:off x="5054760" y="6826320"/>
                <a:ext cx="1071360" cy="146160"/>
              </a:xfrm>
              <a:custGeom>
                <a:avLst/>
                <a:gdLst/>
                <a:ahLst/>
                <a:cxnLst/>
                <a:rect l="l" t="t" r="r" b="b"/>
                <a:pathLst>
                  <a:path w="2976" h="406" extrusionOk="0">
                    <a:moveTo>
                      <a:pt x="2774" y="41"/>
                    </a:moveTo>
                    <a:cubicBezTo>
                      <a:pt x="2863" y="41"/>
                      <a:pt x="2936" y="113"/>
                      <a:pt x="2936" y="203"/>
                    </a:cubicBezTo>
                    <a:cubicBezTo>
                      <a:pt x="2936" y="292"/>
                      <a:pt x="2863" y="365"/>
                      <a:pt x="2774" y="365"/>
                    </a:cubicBezTo>
                    <a:cubicBezTo>
                      <a:pt x="2684" y="365"/>
                      <a:pt x="2611" y="292"/>
                      <a:pt x="2611" y="203"/>
                    </a:cubicBezTo>
                    <a:cubicBezTo>
                      <a:pt x="2611" y="113"/>
                      <a:pt x="2684" y="41"/>
                      <a:pt x="2774" y="41"/>
                    </a:cubicBezTo>
                    <a:moveTo>
                      <a:pt x="2774" y="406"/>
                    </a:moveTo>
                    <a:cubicBezTo>
                      <a:pt x="2885" y="406"/>
                      <a:pt x="2976" y="315"/>
                      <a:pt x="2976" y="203"/>
                    </a:cubicBezTo>
                    <a:cubicBezTo>
                      <a:pt x="2976" y="91"/>
                      <a:pt x="2885" y="0"/>
                      <a:pt x="2774" y="0"/>
                    </a:cubicBezTo>
                    <a:cubicBezTo>
                      <a:pt x="2669" y="0"/>
                      <a:pt x="2582" y="80"/>
                      <a:pt x="2572" y="183"/>
                    </a:cubicBezTo>
                    <a:lnTo>
                      <a:pt x="0" y="183"/>
                    </a:lnTo>
                    <a:lnTo>
                      <a:pt x="0" y="223"/>
                    </a:lnTo>
                    <a:lnTo>
                      <a:pt x="2572" y="223"/>
                    </a:lnTo>
                    <a:cubicBezTo>
                      <a:pt x="2582" y="325"/>
                      <a:pt x="2669" y="406"/>
                      <a:pt x="2774" y="40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" name="Google Shape;142;p6"/>
              <p:cNvSpPr/>
              <p:nvPr/>
            </p:nvSpPr>
            <p:spPr>
              <a:xfrm>
                <a:off x="6016320" y="6862320"/>
                <a:ext cx="74160" cy="74160"/>
              </a:xfrm>
              <a:custGeom>
                <a:avLst/>
                <a:gdLst/>
                <a:ahLst/>
                <a:cxnLst/>
                <a:rect l="l" t="t" r="r" b="b"/>
                <a:pathLst>
                  <a:path w="206" h="206" extrusionOk="0">
                    <a:moveTo>
                      <a:pt x="103" y="206"/>
                    </a:moveTo>
                    <a:cubicBezTo>
                      <a:pt x="160" y="206"/>
                      <a:pt x="206" y="160"/>
                      <a:pt x="206" y="103"/>
                    </a:cubicBezTo>
                    <a:cubicBezTo>
                      <a:pt x="206" y="46"/>
                      <a:pt x="160" y="0"/>
                      <a:pt x="103" y="0"/>
                    </a:cubicBezTo>
                    <a:cubicBezTo>
                      <a:pt x="46" y="0"/>
                      <a:pt x="0" y="46"/>
                      <a:pt x="0" y="103"/>
                    </a:cubicBezTo>
                    <a:cubicBezTo>
                      <a:pt x="0" y="160"/>
                      <a:pt x="46" y="206"/>
                      <a:pt x="103" y="20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29150" rIns="90000" bIns="291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3" name="Google Shape;143;p6"/>
              <p:cNvSpPr/>
              <p:nvPr/>
            </p:nvSpPr>
            <p:spPr>
              <a:xfrm>
                <a:off x="4960080" y="6285600"/>
                <a:ext cx="595080" cy="2265120"/>
              </a:xfrm>
              <a:custGeom>
                <a:avLst/>
                <a:gdLst/>
                <a:ahLst/>
                <a:cxnLst/>
                <a:rect l="l" t="t" r="r" b="b"/>
                <a:pathLst>
                  <a:path w="1653" h="6292" extrusionOk="0">
                    <a:moveTo>
                      <a:pt x="364" y="6069"/>
                    </a:moveTo>
                    <a:cubicBezTo>
                      <a:pt x="364" y="6147"/>
                      <a:pt x="301" y="6211"/>
                      <a:pt x="223" y="6211"/>
                    </a:cubicBezTo>
                    <a:cubicBezTo>
                      <a:pt x="145" y="6211"/>
                      <a:pt x="81" y="6147"/>
                      <a:pt x="81" y="6069"/>
                    </a:cubicBezTo>
                    <a:cubicBezTo>
                      <a:pt x="81" y="5991"/>
                      <a:pt x="145" y="5927"/>
                      <a:pt x="223" y="5927"/>
                    </a:cubicBezTo>
                    <a:cubicBezTo>
                      <a:pt x="301" y="5927"/>
                      <a:pt x="364" y="5991"/>
                      <a:pt x="364" y="6069"/>
                    </a:cubicBezTo>
                    <a:moveTo>
                      <a:pt x="1450" y="2162"/>
                    </a:moveTo>
                    <a:cubicBezTo>
                      <a:pt x="1540" y="2162"/>
                      <a:pt x="1613" y="2235"/>
                      <a:pt x="1613" y="2324"/>
                    </a:cubicBezTo>
                    <a:cubicBezTo>
                      <a:pt x="1613" y="2414"/>
                      <a:pt x="1540" y="2487"/>
                      <a:pt x="1450" y="2487"/>
                    </a:cubicBezTo>
                    <a:cubicBezTo>
                      <a:pt x="1361" y="2487"/>
                      <a:pt x="1288" y="2414"/>
                      <a:pt x="1288" y="2324"/>
                    </a:cubicBezTo>
                    <a:cubicBezTo>
                      <a:pt x="1288" y="2235"/>
                      <a:pt x="1361" y="2162"/>
                      <a:pt x="1450" y="2162"/>
                    </a:cubicBezTo>
                    <a:moveTo>
                      <a:pt x="0" y="6069"/>
                    </a:moveTo>
                    <a:cubicBezTo>
                      <a:pt x="0" y="6192"/>
                      <a:pt x="100" y="6292"/>
                      <a:pt x="223" y="6292"/>
                    </a:cubicBezTo>
                    <a:cubicBezTo>
                      <a:pt x="345" y="6292"/>
                      <a:pt x="445" y="6192"/>
                      <a:pt x="445" y="6069"/>
                    </a:cubicBezTo>
                    <a:cubicBezTo>
                      <a:pt x="445" y="5960"/>
                      <a:pt x="366" y="5869"/>
                      <a:pt x="263" y="5850"/>
                    </a:cubicBezTo>
                    <a:lnTo>
                      <a:pt x="263" y="4205"/>
                    </a:lnTo>
                    <a:lnTo>
                      <a:pt x="510" y="4205"/>
                    </a:lnTo>
                    <a:cubicBezTo>
                      <a:pt x="553" y="4205"/>
                      <a:pt x="587" y="4171"/>
                      <a:pt x="587" y="4128"/>
                    </a:cubicBezTo>
                    <a:cubicBezTo>
                      <a:pt x="587" y="4086"/>
                      <a:pt x="553" y="4052"/>
                      <a:pt x="510" y="4052"/>
                    </a:cubicBezTo>
                    <a:lnTo>
                      <a:pt x="263" y="4052"/>
                    </a:lnTo>
                    <a:lnTo>
                      <a:pt x="263" y="3604"/>
                    </a:lnTo>
                    <a:lnTo>
                      <a:pt x="510" y="3604"/>
                    </a:lnTo>
                    <a:cubicBezTo>
                      <a:pt x="553" y="3604"/>
                      <a:pt x="587" y="3569"/>
                      <a:pt x="587" y="3527"/>
                    </a:cubicBezTo>
                    <a:cubicBezTo>
                      <a:pt x="587" y="3485"/>
                      <a:pt x="553" y="3451"/>
                      <a:pt x="510" y="3451"/>
                    </a:cubicBezTo>
                    <a:lnTo>
                      <a:pt x="263" y="3451"/>
                    </a:lnTo>
                    <a:lnTo>
                      <a:pt x="263" y="3002"/>
                    </a:lnTo>
                    <a:lnTo>
                      <a:pt x="510" y="3002"/>
                    </a:lnTo>
                    <a:cubicBezTo>
                      <a:pt x="553" y="3002"/>
                      <a:pt x="587" y="2968"/>
                      <a:pt x="587" y="2926"/>
                    </a:cubicBezTo>
                    <a:cubicBezTo>
                      <a:pt x="587" y="2883"/>
                      <a:pt x="553" y="2849"/>
                      <a:pt x="510" y="2849"/>
                    </a:cubicBezTo>
                    <a:lnTo>
                      <a:pt x="263" y="2849"/>
                    </a:lnTo>
                    <a:lnTo>
                      <a:pt x="263" y="2401"/>
                    </a:lnTo>
                    <a:lnTo>
                      <a:pt x="510" y="2401"/>
                    </a:lnTo>
                    <a:cubicBezTo>
                      <a:pt x="546" y="2401"/>
                      <a:pt x="575" y="2377"/>
                      <a:pt x="584" y="2344"/>
                    </a:cubicBezTo>
                    <a:lnTo>
                      <a:pt x="1249" y="2344"/>
                    </a:lnTo>
                    <a:cubicBezTo>
                      <a:pt x="1259" y="2447"/>
                      <a:pt x="1346" y="2527"/>
                      <a:pt x="1450" y="2527"/>
                    </a:cubicBezTo>
                    <a:cubicBezTo>
                      <a:pt x="1562" y="2527"/>
                      <a:pt x="1653" y="2436"/>
                      <a:pt x="1653" y="2324"/>
                    </a:cubicBezTo>
                    <a:cubicBezTo>
                      <a:pt x="1653" y="2213"/>
                      <a:pt x="1562" y="2122"/>
                      <a:pt x="1450" y="2122"/>
                    </a:cubicBezTo>
                    <a:cubicBezTo>
                      <a:pt x="1346" y="2122"/>
                      <a:pt x="1259" y="2202"/>
                      <a:pt x="1249" y="2304"/>
                    </a:cubicBezTo>
                    <a:lnTo>
                      <a:pt x="584" y="2304"/>
                    </a:lnTo>
                    <a:cubicBezTo>
                      <a:pt x="575" y="2272"/>
                      <a:pt x="546" y="2248"/>
                      <a:pt x="510" y="2248"/>
                    </a:cubicBezTo>
                    <a:lnTo>
                      <a:pt x="263" y="2248"/>
                    </a:lnTo>
                    <a:lnTo>
                      <a:pt x="263" y="0"/>
                    </a:lnTo>
                    <a:lnTo>
                      <a:pt x="183" y="0"/>
                    </a:lnTo>
                    <a:lnTo>
                      <a:pt x="183" y="5850"/>
                    </a:lnTo>
                    <a:cubicBezTo>
                      <a:pt x="79" y="5869"/>
                      <a:pt x="0" y="5960"/>
                      <a:pt x="0" y="606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4" name="Google Shape;144;p6"/>
              <p:cNvSpPr/>
              <p:nvPr/>
            </p:nvSpPr>
            <p:spPr>
              <a:xfrm>
                <a:off x="5003280" y="8433360"/>
                <a:ext cx="73800" cy="74160"/>
              </a:xfrm>
              <a:custGeom>
                <a:avLst/>
                <a:gdLst/>
                <a:ahLst/>
                <a:cxnLst/>
                <a:rect l="l" t="t" r="r" b="b"/>
                <a:pathLst>
                  <a:path w="205" h="206" extrusionOk="0">
                    <a:moveTo>
                      <a:pt x="0" y="103"/>
                    </a:moveTo>
                    <a:cubicBezTo>
                      <a:pt x="0" y="160"/>
                      <a:pt x="46" y="206"/>
                      <a:pt x="103" y="206"/>
                    </a:cubicBezTo>
                    <a:cubicBezTo>
                      <a:pt x="160" y="206"/>
                      <a:pt x="205" y="160"/>
                      <a:pt x="205" y="103"/>
                    </a:cubicBezTo>
                    <a:cubicBezTo>
                      <a:pt x="205" y="46"/>
                      <a:pt x="160" y="0"/>
                      <a:pt x="103" y="0"/>
                    </a:cubicBezTo>
                    <a:cubicBezTo>
                      <a:pt x="46" y="0"/>
                      <a:pt x="0" y="46"/>
                      <a:pt x="0" y="10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29150" rIns="90000" bIns="291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5" name="Google Shape;145;p6"/>
              <p:cNvSpPr/>
              <p:nvPr/>
            </p:nvSpPr>
            <p:spPr>
              <a:xfrm>
                <a:off x="4822200" y="6285600"/>
                <a:ext cx="160560" cy="2127240"/>
              </a:xfrm>
              <a:custGeom>
                <a:avLst/>
                <a:gdLst/>
                <a:ahLst/>
                <a:cxnLst/>
                <a:rect l="l" t="t" r="r" b="b"/>
                <a:pathLst>
                  <a:path w="446" h="5909" extrusionOk="0">
                    <a:moveTo>
                      <a:pt x="223" y="5544"/>
                    </a:moveTo>
                    <a:cubicBezTo>
                      <a:pt x="302" y="5544"/>
                      <a:pt x="365" y="5608"/>
                      <a:pt x="365" y="5686"/>
                    </a:cubicBezTo>
                    <a:cubicBezTo>
                      <a:pt x="365" y="5765"/>
                      <a:pt x="302" y="5828"/>
                      <a:pt x="223" y="5828"/>
                    </a:cubicBezTo>
                    <a:cubicBezTo>
                      <a:pt x="145" y="5828"/>
                      <a:pt x="81" y="5765"/>
                      <a:pt x="81" y="5686"/>
                    </a:cubicBezTo>
                    <a:cubicBezTo>
                      <a:pt x="81" y="5608"/>
                      <a:pt x="145" y="5544"/>
                      <a:pt x="223" y="5544"/>
                    </a:cubicBezTo>
                    <a:moveTo>
                      <a:pt x="223" y="5909"/>
                    </a:moveTo>
                    <a:cubicBezTo>
                      <a:pt x="346" y="5909"/>
                      <a:pt x="446" y="5809"/>
                      <a:pt x="446" y="5686"/>
                    </a:cubicBezTo>
                    <a:cubicBezTo>
                      <a:pt x="446" y="5577"/>
                      <a:pt x="367" y="5486"/>
                      <a:pt x="264" y="5467"/>
                    </a:cubicBezTo>
                    <a:cubicBezTo>
                      <a:pt x="275" y="3612"/>
                      <a:pt x="275" y="1823"/>
                      <a:pt x="264" y="0"/>
                    </a:cubicBezTo>
                    <a:lnTo>
                      <a:pt x="223" y="0"/>
                    </a:lnTo>
                    <a:lnTo>
                      <a:pt x="183" y="0"/>
                    </a:lnTo>
                    <a:cubicBezTo>
                      <a:pt x="195" y="1823"/>
                      <a:pt x="195" y="3612"/>
                      <a:pt x="183" y="5467"/>
                    </a:cubicBezTo>
                    <a:cubicBezTo>
                      <a:pt x="79" y="5486"/>
                      <a:pt x="0" y="5577"/>
                      <a:pt x="0" y="5686"/>
                    </a:cubicBezTo>
                    <a:cubicBezTo>
                      <a:pt x="0" y="5809"/>
                      <a:pt x="100" y="5909"/>
                      <a:pt x="223" y="590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6" name="Google Shape;146;p6"/>
              <p:cNvSpPr/>
              <p:nvPr/>
            </p:nvSpPr>
            <p:spPr>
              <a:xfrm>
                <a:off x="4865400" y="8295480"/>
                <a:ext cx="74160" cy="74160"/>
              </a:xfrm>
              <a:custGeom>
                <a:avLst/>
                <a:gdLst/>
                <a:ahLst/>
                <a:cxnLst/>
                <a:rect l="l" t="t" r="r" b="b"/>
                <a:pathLst>
                  <a:path w="206" h="206" extrusionOk="0">
                    <a:moveTo>
                      <a:pt x="103" y="206"/>
                    </a:moveTo>
                    <a:cubicBezTo>
                      <a:pt x="160" y="206"/>
                      <a:pt x="206" y="160"/>
                      <a:pt x="206" y="103"/>
                    </a:cubicBezTo>
                    <a:cubicBezTo>
                      <a:pt x="206" y="46"/>
                      <a:pt x="160" y="0"/>
                      <a:pt x="103" y="0"/>
                    </a:cubicBezTo>
                    <a:cubicBezTo>
                      <a:pt x="46" y="0"/>
                      <a:pt x="0" y="46"/>
                      <a:pt x="0" y="103"/>
                    </a:cubicBezTo>
                    <a:cubicBezTo>
                      <a:pt x="0" y="160"/>
                      <a:pt x="46" y="206"/>
                      <a:pt x="103" y="20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29150" rIns="90000" bIns="291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" name="Google Shape;147;p6"/>
              <p:cNvSpPr/>
              <p:nvPr/>
            </p:nvSpPr>
            <p:spPr>
              <a:xfrm>
                <a:off x="4684680" y="6285960"/>
                <a:ext cx="160200" cy="1989000"/>
              </a:xfrm>
              <a:custGeom>
                <a:avLst/>
                <a:gdLst/>
                <a:ahLst/>
                <a:cxnLst/>
                <a:rect l="l" t="t" r="r" b="b"/>
                <a:pathLst>
                  <a:path w="445" h="5525" extrusionOk="0">
                    <a:moveTo>
                      <a:pt x="223" y="5160"/>
                    </a:moveTo>
                    <a:cubicBezTo>
                      <a:pt x="301" y="5160"/>
                      <a:pt x="365" y="5224"/>
                      <a:pt x="365" y="5303"/>
                    </a:cubicBezTo>
                    <a:cubicBezTo>
                      <a:pt x="365" y="5381"/>
                      <a:pt x="301" y="5445"/>
                      <a:pt x="223" y="5445"/>
                    </a:cubicBezTo>
                    <a:cubicBezTo>
                      <a:pt x="144" y="5445"/>
                      <a:pt x="80" y="5381"/>
                      <a:pt x="80" y="5303"/>
                    </a:cubicBezTo>
                    <a:cubicBezTo>
                      <a:pt x="80" y="5224"/>
                      <a:pt x="144" y="5160"/>
                      <a:pt x="223" y="5160"/>
                    </a:cubicBezTo>
                    <a:moveTo>
                      <a:pt x="223" y="5525"/>
                    </a:moveTo>
                    <a:cubicBezTo>
                      <a:pt x="345" y="5525"/>
                      <a:pt x="445" y="5425"/>
                      <a:pt x="445" y="5303"/>
                    </a:cubicBezTo>
                    <a:cubicBezTo>
                      <a:pt x="445" y="5193"/>
                      <a:pt x="366" y="5102"/>
                      <a:pt x="263" y="5084"/>
                    </a:cubicBezTo>
                    <a:cubicBezTo>
                      <a:pt x="254" y="3367"/>
                      <a:pt x="254" y="1703"/>
                      <a:pt x="263" y="0"/>
                    </a:cubicBezTo>
                    <a:lnTo>
                      <a:pt x="182" y="0"/>
                    </a:lnTo>
                    <a:cubicBezTo>
                      <a:pt x="174" y="1703"/>
                      <a:pt x="174" y="3367"/>
                      <a:pt x="182" y="5084"/>
                    </a:cubicBezTo>
                    <a:cubicBezTo>
                      <a:pt x="79" y="5103"/>
                      <a:pt x="0" y="5194"/>
                      <a:pt x="0" y="5303"/>
                    </a:cubicBezTo>
                    <a:cubicBezTo>
                      <a:pt x="0" y="5425"/>
                      <a:pt x="100" y="5525"/>
                      <a:pt x="223" y="552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" name="Google Shape;148;p6"/>
              <p:cNvSpPr/>
              <p:nvPr/>
            </p:nvSpPr>
            <p:spPr>
              <a:xfrm>
                <a:off x="4727520" y="8157600"/>
                <a:ext cx="74520" cy="74520"/>
              </a:xfrm>
              <a:custGeom>
                <a:avLst/>
                <a:gdLst/>
                <a:ahLst/>
                <a:cxnLst/>
                <a:rect l="l" t="t" r="r" b="b"/>
                <a:pathLst>
                  <a:path w="207" h="207" extrusionOk="0">
                    <a:moveTo>
                      <a:pt x="104" y="207"/>
                    </a:moveTo>
                    <a:cubicBezTo>
                      <a:pt x="161" y="207"/>
                      <a:pt x="207" y="160"/>
                      <a:pt x="207" y="104"/>
                    </a:cubicBezTo>
                    <a:cubicBezTo>
                      <a:pt x="207" y="47"/>
                      <a:pt x="161" y="0"/>
                      <a:pt x="104" y="0"/>
                    </a:cubicBezTo>
                    <a:cubicBezTo>
                      <a:pt x="47" y="0"/>
                      <a:pt x="0" y="47"/>
                      <a:pt x="0" y="104"/>
                    </a:cubicBezTo>
                    <a:cubicBezTo>
                      <a:pt x="0" y="160"/>
                      <a:pt x="47" y="207"/>
                      <a:pt x="104" y="20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29500" rIns="90000" bIns="295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9" name="Google Shape;149;p6"/>
              <p:cNvSpPr/>
              <p:nvPr/>
            </p:nvSpPr>
            <p:spPr>
              <a:xfrm>
                <a:off x="5445000" y="7085160"/>
                <a:ext cx="74520" cy="74160"/>
              </a:xfrm>
              <a:custGeom>
                <a:avLst/>
                <a:gdLst/>
                <a:ahLst/>
                <a:cxnLst/>
                <a:rect l="l" t="t" r="r" b="b"/>
                <a:pathLst>
                  <a:path w="207" h="206" extrusionOk="0">
                    <a:moveTo>
                      <a:pt x="103" y="206"/>
                    </a:moveTo>
                    <a:cubicBezTo>
                      <a:pt x="160" y="206"/>
                      <a:pt x="207" y="160"/>
                      <a:pt x="207" y="103"/>
                    </a:cubicBezTo>
                    <a:cubicBezTo>
                      <a:pt x="207" y="46"/>
                      <a:pt x="160" y="0"/>
                      <a:pt x="103" y="0"/>
                    </a:cubicBezTo>
                    <a:cubicBezTo>
                      <a:pt x="46" y="0"/>
                      <a:pt x="0" y="46"/>
                      <a:pt x="0" y="103"/>
                    </a:cubicBezTo>
                    <a:cubicBezTo>
                      <a:pt x="0" y="160"/>
                      <a:pt x="46" y="206"/>
                      <a:pt x="103" y="20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29150" rIns="90000" bIns="291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0" name="Google Shape;150;p6"/>
            <p:cNvGrpSpPr/>
            <p:nvPr/>
          </p:nvGrpSpPr>
          <p:grpSpPr>
            <a:xfrm>
              <a:off x="3262517" y="4767822"/>
              <a:ext cx="1267118" cy="460206"/>
              <a:chOff x="5084280" y="2610360"/>
              <a:chExt cx="1833480" cy="666000"/>
            </a:xfrm>
          </p:grpSpPr>
          <p:sp>
            <p:nvSpPr>
              <p:cNvPr id="151" name="Google Shape;151;p6"/>
              <p:cNvSpPr/>
              <p:nvPr/>
            </p:nvSpPr>
            <p:spPr>
              <a:xfrm>
                <a:off x="6800400" y="2653560"/>
                <a:ext cx="74520" cy="74160"/>
              </a:xfrm>
              <a:custGeom>
                <a:avLst/>
                <a:gdLst/>
                <a:ahLst/>
                <a:cxnLst/>
                <a:rect l="l" t="t" r="r" b="b"/>
                <a:pathLst>
                  <a:path w="207" h="206" extrusionOk="0">
                    <a:moveTo>
                      <a:pt x="104" y="206"/>
                    </a:moveTo>
                    <a:cubicBezTo>
                      <a:pt x="161" y="206"/>
                      <a:pt x="207" y="160"/>
                      <a:pt x="207" y="103"/>
                    </a:cubicBezTo>
                    <a:cubicBezTo>
                      <a:pt x="207" y="46"/>
                      <a:pt x="161" y="0"/>
                      <a:pt x="104" y="0"/>
                    </a:cubicBezTo>
                    <a:cubicBezTo>
                      <a:pt x="47" y="0"/>
                      <a:pt x="0" y="46"/>
                      <a:pt x="0" y="103"/>
                    </a:cubicBezTo>
                    <a:cubicBezTo>
                      <a:pt x="0" y="160"/>
                      <a:pt x="47" y="206"/>
                      <a:pt x="104" y="20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29150" rIns="90000" bIns="291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" name="Google Shape;152;p6"/>
              <p:cNvSpPr/>
              <p:nvPr/>
            </p:nvSpPr>
            <p:spPr>
              <a:xfrm>
                <a:off x="5717880" y="2610360"/>
                <a:ext cx="1199880" cy="666000"/>
              </a:xfrm>
              <a:custGeom>
                <a:avLst/>
                <a:gdLst/>
                <a:ahLst/>
                <a:cxnLst/>
                <a:rect l="l" t="t" r="r" b="b"/>
                <a:pathLst>
                  <a:path w="3333" h="1850" extrusionOk="0">
                    <a:moveTo>
                      <a:pt x="3111" y="81"/>
                    </a:moveTo>
                    <a:cubicBezTo>
                      <a:pt x="3189" y="81"/>
                      <a:pt x="3253" y="144"/>
                      <a:pt x="3253" y="223"/>
                    </a:cubicBezTo>
                    <a:cubicBezTo>
                      <a:pt x="3253" y="301"/>
                      <a:pt x="3189" y="365"/>
                      <a:pt x="3111" y="365"/>
                    </a:cubicBezTo>
                    <a:cubicBezTo>
                      <a:pt x="3032" y="365"/>
                      <a:pt x="2968" y="301"/>
                      <a:pt x="2968" y="223"/>
                    </a:cubicBezTo>
                    <a:cubicBezTo>
                      <a:pt x="2968" y="144"/>
                      <a:pt x="3032" y="81"/>
                      <a:pt x="3111" y="81"/>
                    </a:cubicBezTo>
                    <a:moveTo>
                      <a:pt x="222" y="263"/>
                    </a:moveTo>
                    <a:lnTo>
                      <a:pt x="2892" y="263"/>
                    </a:lnTo>
                    <a:cubicBezTo>
                      <a:pt x="2911" y="367"/>
                      <a:pt x="3001" y="446"/>
                      <a:pt x="3111" y="446"/>
                    </a:cubicBezTo>
                    <a:cubicBezTo>
                      <a:pt x="3233" y="446"/>
                      <a:pt x="3333" y="346"/>
                      <a:pt x="3333" y="223"/>
                    </a:cubicBezTo>
                    <a:cubicBezTo>
                      <a:pt x="3333" y="100"/>
                      <a:pt x="3233" y="0"/>
                      <a:pt x="3111" y="0"/>
                    </a:cubicBezTo>
                    <a:cubicBezTo>
                      <a:pt x="3001" y="0"/>
                      <a:pt x="2911" y="79"/>
                      <a:pt x="2892" y="183"/>
                    </a:cubicBezTo>
                    <a:lnTo>
                      <a:pt x="205" y="183"/>
                    </a:lnTo>
                    <a:cubicBezTo>
                      <a:pt x="195" y="183"/>
                      <a:pt x="184" y="187"/>
                      <a:pt x="177" y="194"/>
                    </a:cubicBezTo>
                    <a:lnTo>
                      <a:pt x="12" y="359"/>
                    </a:lnTo>
                    <a:cubicBezTo>
                      <a:pt x="4" y="367"/>
                      <a:pt x="0" y="377"/>
                      <a:pt x="0" y="388"/>
                    </a:cubicBezTo>
                    <a:lnTo>
                      <a:pt x="0" y="1850"/>
                    </a:lnTo>
                    <a:lnTo>
                      <a:pt x="81" y="1850"/>
                    </a:lnTo>
                    <a:lnTo>
                      <a:pt x="81" y="404"/>
                    </a:lnTo>
                    <a:lnTo>
                      <a:pt x="222" y="26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" name="Google Shape;153;p6"/>
              <p:cNvSpPr/>
              <p:nvPr/>
            </p:nvSpPr>
            <p:spPr>
              <a:xfrm>
                <a:off x="5084280" y="2688120"/>
                <a:ext cx="160200" cy="588240"/>
              </a:xfrm>
              <a:custGeom>
                <a:avLst/>
                <a:gdLst/>
                <a:ahLst/>
                <a:cxnLst/>
                <a:rect l="l" t="t" r="r" b="b"/>
                <a:pathLst>
                  <a:path w="445" h="1634" extrusionOk="0">
                    <a:moveTo>
                      <a:pt x="80" y="222"/>
                    </a:moveTo>
                    <a:cubicBezTo>
                      <a:pt x="80" y="144"/>
                      <a:pt x="144" y="80"/>
                      <a:pt x="222" y="80"/>
                    </a:cubicBezTo>
                    <a:cubicBezTo>
                      <a:pt x="301" y="80"/>
                      <a:pt x="364" y="144"/>
                      <a:pt x="364" y="222"/>
                    </a:cubicBezTo>
                    <a:cubicBezTo>
                      <a:pt x="364" y="301"/>
                      <a:pt x="301" y="364"/>
                      <a:pt x="222" y="364"/>
                    </a:cubicBezTo>
                    <a:cubicBezTo>
                      <a:pt x="144" y="364"/>
                      <a:pt x="80" y="301"/>
                      <a:pt x="80" y="222"/>
                    </a:cubicBezTo>
                    <a:moveTo>
                      <a:pt x="445" y="222"/>
                    </a:moveTo>
                    <a:cubicBezTo>
                      <a:pt x="445" y="100"/>
                      <a:pt x="345" y="0"/>
                      <a:pt x="222" y="0"/>
                    </a:cubicBezTo>
                    <a:cubicBezTo>
                      <a:pt x="99" y="0"/>
                      <a:pt x="0" y="100"/>
                      <a:pt x="0" y="222"/>
                    </a:cubicBezTo>
                    <a:cubicBezTo>
                      <a:pt x="0" y="331"/>
                      <a:pt x="78" y="422"/>
                      <a:pt x="182" y="441"/>
                    </a:cubicBezTo>
                    <a:lnTo>
                      <a:pt x="182" y="1634"/>
                    </a:lnTo>
                    <a:lnTo>
                      <a:pt x="263" y="1634"/>
                    </a:lnTo>
                    <a:lnTo>
                      <a:pt x="263" y="441"/>
                    </a:lnTo>
                    <a:cubicBezTo>
                      <a:pt x="366" y="422"/>
                      <a:pt x="445" y="331"/>
                      <a:pt x="445" y="22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" name="Google Shape;154;p6"/>
              <p:cNvSpPr/>
              <p:nvPr/>
            </p:nvSpPr>
            <p:spPr>
              <a:xfrm>
                <a:off x="5127120" y="2730960"/>
                <a:ext cx="74160" cy="74160"/>
              </a:xfrm>
              <a:custGeom>
                <a:avLst/>
                <a:gdLst/>
                <a:ahLst/>
                <a:cxnLst/>
                <a:rect l="l" t="t" r="r" b="b"/>
                <a:pathLst>
                  <a:path w="206" h="206" extrusionOk="0">
                    <a:moveTo>
                      <a:pt x="206" y="103"/>
                    </a:moveTo>
                    <a:cubicBezTo>
                      <a:pt x="206" y="46"/>
                      <a:pt x="160" y="0"/>
                      <a:pt x="103" y="0"/>
                    </a:cubicBezTo>
                    <a:cubicBezTo>
                      <a:pt x="46" y="0"/>
                      <a:pt x="0" y="46"/>
                      <a:pt x="0" y="103"/>
                    </a:cubicBezTo>
                    <a:cubicBezTo>
                      <a:pt x="0" y="160"/>
                      <a:pt x="46" y="206"/>
                      <a:pt x="103" y="206"/>
                    </a:cubicBezTo>
                    <a:cubicBezTo>
                      <a:pt x="160" y="206"/>
                      <a:pt x="206" y="160"/>
                      <a:pt x="206" y="10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29150" rIns="90000" bIns="291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" name="Google Shape;155;p6"/>
              <p:cNvSpPr/>
              <p:nvPr/>
            </p:nvSpPr>
            <p:spPr>
              <a:xfrm>
                <a:off x="5357520" y="2688120"/>
                <a:ext cx="160200" cy="588240"/>
              </a:xfrm>
              <a:custGeom>
                <a:avLst/>
                <a:gdLst/>
                <a:ahLst/>
                <a:cxnLst/>
                <a:rect l="l" t="t" r="r" b="b"/>
                <a:pathLst>
                  <a:path w="445" h="1634" extrusionOk="0">
                    <a:moveTo>
                      <a:pt x="80" y="222"/>
                    </a:moveTo>
                    <a:cubicBezTo>
                      <a:pt x="80" y="144"/>
                      <a:pt x="144" y="80"/>
                      <a:pt x="223" y="80"/>
                    </a:cubicBezTo>
                    <a:cubicBezTo>
                      <a:pt x="301" y="80"/>
                      <a:pt x="365" y="144"/>
                      <a:pt x="365" y="222"/>
                    </a:cubicBezTo>
                    <a:cubicBezTo>
                      <a:pt x="365" y="301"/>
                      <a:pt x="301" y="364"/>
                      <a:pt x="223" y="364"/>
                    </a:cubicBezTo>
                    <a:cubicBezTo>
                      <a:pt x="144" y="364"/>
                      <a:pt x="80" y="301"/>
                      <a:pt x="80" y="222"/>
                    </a:cubicBezTo>
                    <a:moveTo>
                      <a:pt x="445" y="222"/>
                    </a:moveTo>
                    <a:cubicBezTo>
                      <a:pt x="445" y="100"/>
                      <a:pt x="345" y="0"/>
                      <a:pt x="223" y="0"/>
                    </a:cubicBezTo>
                    <a:cubicBezTo>
                      <a:pt x="100" y="0"/>
                      <a:pt x="0" y="100"/>
                      <a:pt x="0" y="222"/>
                    </a:cubicBezTo>
                    <a:cubicBezTo>
                      <a:pt x="0" y="331"/>
                      <a:pt x="79" y="422"/>
                      <a:pt x="182" y="441"/>
                    </a:cubicBezTo>
                    <a:lnTo>
                      <a:pt x="182" y="1634"/>
                    </a:lnTo>
                    <a:lnTo>
                      <a:pt x="263" y="1634"/>
                    </a:lnTo>
                    <a:lnTo>
                      <a:pt x="263" y="441"/>
                    </a:lnTo>
                    <a:cubicBezTo>
                      <a:pt x="367" y="422"/>
                      <a:pt x="445" y="331"/>
                      <a:pt x="445" y="22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" name="Google Shape;156;p6"/>
              <p:cNvSpPr/>
              <p:nvPr/>
            </p:nvSpPr>
            <p:spPr>
              <a:xfrm>
                <a:off x="5400360" y="2730960"/>
                <a:ext cx="74520" cy="74160"/>
              </a:xfrm>
              <a:custGeom>
                <a:avLst/>
                <a:gdLst/>
                <a:ahLst/>
                <a:cxnLst/>
                <a:rect l="l" t="t" r="r" b="b"/>
                <a:pathLst>
                  <a:path w="207" h="206" extrusionOk="0">
                    <a:moveTo>
                      <a:pt x="207" y="103"/>
                    </a:moveTo>
                    <a:cubicBezTo>
                      <a:pt x="207" y="46"/>
                      <a:pt x="161" y="0"/>
                      <a:pt x="104" y="0"/>
                    </a:cubicBezTo>
                    <a:cubicBezTo>
                      <a:pt x="47" y="0"/>
                      <a:pt x="0" y="46"/>
                      <a:pt x="0" y="103"/>
                    </a:cubicBezTo>
                    <a:cubicBezTo>
                      <a:pt x="0" y="160"/>
                      <a:pt x="47" y="206"/>
                      <a:pt x="104" y="206"/>
                    </a:cubicBezTo>
                    <a:cubicBezTo>
                      <a:pt x="161" y="206"/>
                      <a:pt x="207" y="160"/>
                      <a:pt x="207" y="10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29150" rIns="90000" bIns="291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7"/>
          <p:cNvSpPr txBox="1">
            <a:spLocks noGrp="1"/>
          </p:cNvSpPr>
          <p:nvPr>
            <p:ph type="title"/>
          </p:nvPr>
        </p:nvSpPr>
        <p:spPr>
          <a:xfrm>
            <a:off x="3013975" y="1946550"/>
            <a:ext cx="4899600" cy="132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59" name="Google Shape;159;p7"/>
          <p:cNvSpPr txBox="1">
            <a:spLocks noGrp="1"/>
          </p:cNvSpPr>
          <p:nvPr>
            <p:ph type="subTitle" idx="1"/>
          </p:nvPr>
        </p:nvSpPr>
        <p:spPr>
          <a:xfrm>
            <a:off x="3013975" y="3269175"/>
            <a:ext cx="4899600" cy="104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160" name="Google Shape;160;p7"/>
          <p:cNvGrpSpPr/>
          <p:nvPr/>
        </p:nvGrpSpPr>
        <p:grpSpPr>
          <a:xfrm>
            <a:off x="-110533" y="-75400"/>
            <a:ext cx="1696747" cy="5619103"/>
            <a:chOff x="-110533" y="-75400"/>
            <a:chExt cx="1696747" cy="5619103"/>
          </a:xfrm>
        </p:grpSpPr>
        <p:grpSp>
          <p:nvGrpSpPr>
            <p:cNvPr id="161" name="Google Shape;161;p7"/>
            <p:cNvGrpSpPr/>
            <p:nvPr/>
          </p:nvGrpSpPr>
          <p:grpSpPr>
            <a:xfrm rot="10800000" flipH="1">
              <a:off x="-110533" y="3855773"/>
              <a:ext cx="880806" cy="1687930"/>
              <a:chOff x="6059880" y="-1993680"/>
              <a:chExt cx="1032840" cy="1979280"/>
            </a:xfrm>
          </p:grpSpPr>
          <p:sp>
            <p:nvSpPr>
              <p:cNvPr id="162" name="Google Shape;162;p7"/>
              <p:cNvSpPr/>
              <p:nvPr/>
            </p:nvSpPr>
            <p:spPr>
              <a:xfrm>
                <a:off x="6059880" y="-1718280"/>
                <a:ext cx="757080" cy="1703880"/>
              </a:xfrm>
              <a:custGeom>
                <a:avLst/>
                <a:gdLst/>
                <a:ahLst/>
                <a:cxnLst/>
                <a:rect l="l" t="t" r="r" b="b"/>
                <a:pathLst>
                  <a:path w="2103" h="4733" extrusionOk="0">
                    <a:moveTo>
                      <a:pt x="2023" y="4510"/>
                    </a:moveTo>
                    <a:cubicBezTo>
                      <a:pt x="2023" y="4589"/>
                      <a:pt x="1959" y="4653"/>
                      <a:pt x="1880" y="4653"/>
                    </a:cubicBezTo>
                    <a:cubicBezTo>
                      <a:pt x="1802" y="4653"/>
                      <a:pt x="1738" y="4589"/>
                      <a:pt x="1738" y="4510"/>
                    </a:cubicBezTo>
                    <a:cubicBezTo>
                      <a:pt x="1738" y="4432"/>
                      <a:pt x="1802" y="4368"/>
                      <a:pt x="1880" y="4368"/>
                    </a:cubicBezTo>
                    <a:cubicBezTo>
                      <a:pt x="1959" y="4368"/>
                      <a:pt x="2023" y="4432"/>
                      <a:pt x="2023" y="4510"/>
                    </a:cubicBezTo>
                    <a:moveTo>
                      <a:pt x="1658" y="4510"/>
                    </a:moveTo>
                    <a:cubicBezTo>
                      <a:pt x="1658" y="4633"/>
                      <a:pt x="1758" y="4733"/>
                      <a:pt x="1880" y="4733"/>
                    </a:cubicBezTo>
                    <a:cubicBezTo>
                      <a:pt x="2003" y="4733"/>
                      <a:pt x="2103" y="4633"/>
                      <a:pt x="2103" y="4510"/>
                    </a:cubicBezTo>
                    <a:cubicBezTo>
                      <a:pt x="2103" y="4401"/>
                      <a:pt x="2024" y="4311"/>
                      <a:pt x="1921" y="4292"/>
                    </a:cubicBezTo>
                    <a:lnTo>
                      <a:pt x="1921" y="205"/>
                    </a:lnTo>
                    <a:cubicBezTo>
                      <a:pt x="1921" y="194"/>
                      <a:pt x="1917" y="184"/>
                      <a:pt x="1909" y="177"/>
                    </a:cubicBezTo>
                    <a:lnTo>
                      <a:pt x="1744" y="12"/>
                    </a:lnTo>
                    <a:cubicBezTo>
                      <a:pt x="1736" y="4"/>
                      <a:pt x="1726" y="0"/>
                      <a:pt x="1716" y="0"/>
                    </a:cubicBezTo>
                    <a:lnTo>
                      <a:pt x="1716" y="0"/>
                    </a:lnTo>
                    <a:lnTo>
                      <a:pt x="0" y="0"/>
                    </a:lnTo>
                    <a:lnTo>
                      <a:pt x="0" y="81"/>
                    </a:lnTo>
                    <a:lnTo>
                      <a:pt x="1699" y="81"/>
                    </a:lnTo>
                    <a:lnTo>
                      <a:pt x="1840" y="222"/>
                    </a:lnTo>
                    <a:lnTo>
                      <a:pt x="1840" y="4292"/>
                    </a:lnTo>
                    <a:cubicBezTo>
                      <a:pt x="1736" y="4311"/>
                      <a:pt x="1658" y="4401"/>
                      <a:pt x="1658" y="451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3" name="Google Shape;163;p7"/>
              <p:cNvSpPr/>
              <p:nvPr/>
            </p:nvSpPr>
            <p:spPr>
              <a:xfrm>
                <a:off x="6699600" y="-131760"/>
                <a:ext cx="74520" cy="74520"/>
              </a:xfrm>
              <a:custGeom>
                <a:avLst/>
                <a:gdLst/>
                <a:ahLst/>
                <a:cxnLst/>
                <a:rect l="l" t="t" r="r" b="b"/>
                <a:pathLst>
                  <a:path w="207" h="207" extrusionOk="0">
                    <a:moveTo>
                      <a:pt x="0" y="103"/>
                    </a:moveTo>
                    <a:cubicBezTo>
                      <a:pt x="0" y="160"/>
                      <a:pt x="46" y="207"/>
                      <a:pt x="103" y="207"/>
                    </a:cubicBezTo>
                    <a:cubicBezTo>
                      <a:pt x="160" y="207"/>
                      <a:pt x="207" y="160"/>
                      <a:pt x="207" y="103"/>
                    </a:cubicBezTo>
                    <a:cubicBezTo>
                      <a:pt x="207" y="47"/>
                      <a:pt x="160" y="0"/>
                      <a:pt x="103" y="0"/>
                    </a:cubicBezTo>
                    <a:cubicBezTo>
                      <a:pt x="46" y="0"/>
                      <a:pt x="0" y="47"/>
                      <a:pt x="0" y="10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29500" rIns="90000" bIns="295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4" name="Google Shape;164;p7"/>
              <p:cNvSpPr/>
              <p:nvPr/>
            </p:nvSpPr>
            <p:spPr>
              <a:xfrm>
                <a:off x="6059880" y="-1856160"/>
                <a:ext cx="894960" cy="1704240"/>
              </a:xfrm>
              <a:custGeom>
                <a:avLst/>
                <a:gdLst/>
                <a:ahLst/>
                <a:cxnLst/>
                <a:rect l="l" t="t" r="r" b="b"/>
                <a:pathLst>
                  <a:path w="2486" h="4734" extrusionOk="0">
                    <a:moveTo>
                      <a:pt x="2263" y="4369"/>
                    </a:moveTo>
                    <a:cubicBezTo>
                      <a:pt x="2342" y="4369"/>
                      <a:pt x="2405" y="4432"/>
                      <a:pt x="2405" y="4511"/>
                    </a:cubicBezTo>
                    <a:cubicBezTo>
                      <a:pt x="2405" y="4589"/>
                      <a:pt x="2342" y="4653"/>
                      <a:pt x="2263" y="4653"/>
                    </a:cubicBezTo>
                    <a:cubicBezTo>
                      <a:pt x="2185" y="4653"/>
                      <a:pt x="2121" y="4589"/>
                      <a:pt x="2121" y="4511"/>
                    </a:cubicBezTo>
                    <a:cubicBezTo>
                      <a:pt x="2121" y="4432"/>
                      <a:pt x="2185" y="4369"/>
                      <a:pt x="2263" y="4369"/>
                    </a:cubicBezTo>
                    <a:moveTo>
                      <a:pt x="2263" y="4734"/>
                    </a:moveTo>
                    <a:cubicBezTo>
                      <a:pt x="2386" y="4734"/>
                      <a:pt x="2486" y="4634"/>
                      <a:pt x="2486" y="4511"/>
                    </a:cubicBezTo>
                    <a:cubicBezTo>
                      <a:pt x="2486" y="4402"/>
                      <a:pt x="2407" y="4311"/>
                      <a:pt x="2303" y="4292"/>
                    </a:cubicBezTo>
                    <a:lnTo>
                      <a:pt x="2303" y="205"/>
                    </a:lnTo>
                    <a:cubicBezTo>
                      <a:pt x="2303" y="195"/>
                      <a:pt x="2299" y="185"/>
                      <a:pt x="2292" y="177"/>
                    </a:cubicBezTo>
                    <a:lnTo>
                      <a:pt x="2127" y="12"/>
                    </a:lnTo>
                    <a:cubicBezTo>
                      <a:pt x="2119" y="4"/>
                      <a:pt x="2109" y="0"/>
                      <a:pt x="2098" y="0"/>
                    </a:cubicBezTo>
                    <a:lnTo>
                      <a:pt x="2098" y="0"/>
                    </a:lnTo>
                    <a:lnTo>
                      <a:pt x="0" y="0"/>
                    </a:lnTo>
                    <a:lnTo>
                      <a:pt x="0" y="81"/>
                    </a:lnTo>
                    <a:lnTo>
                      <a:pt x="2082" y="81"/>
                    </a:lnTo>
                    <a:lnTo>
                      <a:pt x="2223" y="222"/>
                    </a:lnTo>
                    <a:lnTo>
                      <a:pt x="2223" y="4292"/>
                    </a:lnTo>
                    <a:cubicBezTo>
                      <a:pt x="2119" y="4311"/>
                      <a:pt x="2040" y="4402"/>
                      <a:pt x="2040" y="4511"/>
                    </a:cubicBezTo>
                    <a:cubicBezTo>
                      <a:pt x="2040" y="4634"/>
                      <a:pt x="2140" y="4734"/>
                      <a:pt x="2263" y="47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" name="Google Shape;165;p7"/>
              <p:cNvSpPr/>
              <p:nvPr/>
            </p:nvSpPr>
            <p:spPr>
              <a:xfrm>
                <a:off x="6837480" y="-269280"/>
                <a:ext cx="74160" cy="74160"/>
              </a:xfrm>
              <a:custGeom>
                <a:avLst/>
                <a:gdLst/>
                <a:ahLst/>
                <a:cxnLst/>
                <a:rect l="l" t="t" r="r" b="b"/>
                <a:pathLst>
                  <a:path w="206" h="206" extrusionOk="0">
                    <a:moveTo>
                      <a:pt x="103" y="206"/>
                    </a:moveTo>
                    <a:cubicBezTo>
                      <a:pt x="160" y="206"/>
                      <a:pt x="206" y="160"/>
                      <a:pt x="206" y="103"/>
                    </a:cubicBezTo>
                    <a:cubicBezTo>
                      <a:pt x="206" y="46"/>
                      <a:pt x="160" y="0"/>
                      <a:pt x="103" y="0"/>
                    </a:cubicBezTo>
                    <a:cubicBezTo>
                      <a:pt x="46" y="0"/>
                      <a:pt x="0" y="46"/>
                      <a:pt x="0" y="103"/>
                    </a:cubicBezTo>
                    <a:cubicBezTo>
                      <a:pt x="0" y="160"/>
                      <a:pt x="46" y="206"/>
                      <a:pt x="103" y="20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29150" rIns="90000" bIns="291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" name="Google Shape;166;p7"/>
              <p:cNvSpPr/>
              <p:nvPr/>
            </p:nvSpPr>
            <p:spPr>
              <a:xfrm>
                <a:off x="6059880" y="-1993680"/>
                <a:ext cx="1032840" cy="1703880"/>
              </a:xfrm>
              <a:custGeom>
                <a:avLst/>
                <a:gdLst/>
                <a:ahLst/>
                <a:cxnLst/>
                <a:rect l="l" t="t" r="r" b="b"/>
                <a:pathLst>
                  <a:path w="2869" h="4733" extrusionOk="0">
                    <a:moveTo>
                      <a:pt x="2646" y="4368"/>
                    </a:moveTo>
                    <a:cubicBezTo>
                      <a:pt x="2724" y="4368"/>
                      <a:pt x="2788" y="4432"/>
                      <a:pt x="2788" y="4510"/>
                    </a:cubicBezTo>
                    <a:cubicBezTo>
                      <a:pt x="2788" y="4588"/>
                      <a:pt x="2724" y="4652"/>
                      <a:pt x="2646" y="4652"/>
                    </a:cubicBezTo>
                    <a:cubicBezTo>
                      <a:pt x="2567" y="4652"/>
                      <a:pt x="2504" y="4588"/>
                      <a:pt x="2504" y="4510"/>
                    </a:cubicBezTo>
                    <a:cubicBezTo>
                      <a:pt x="2504" y="4432"/>
                      <a:pt x="2567" y="4368"/>
                      <a:pt x="2646" y="4368"/>
                    </a:cubicBezTo>
                    <a:moveTo>
                      <a:pt x="2646" y="4733"/>
                    </a:moveTo>
                    <a:cubicBezTo>
                      <a:pt x="2769" y="4733"/>
                      <a:pt x="2869" y="4633"/>
                      <a:pt x="2869" y="4510"/>
                    </a:cubicBezTo>
                    <a:cubicBezTo>
                      <a:pt x="2869" y="4401"/>
                      <a:pt x="2790" y="4310"/>
                      <a:pt x="2686" y="4291"/>
                    </a:cubicBezTo>
                    <a:lnTo>
                      <a:pt x="2686" y="205"/>
                    </a:lnTo>
                    <a:cubicBezTo>
                      <a:pt x="2686" y="194"/>
                      <a:pt x="2682" y="184"/>
                      <a:pt x="2674" y="176"/>
                    </a:cubicBezTo>
                    <a:lnTo>
                      <a:pt x="2510" y="11"/>
                    </a:lnTo>
                    <a:cubicBezTo>
                      <a:pt x="2502" y="4"/>
                      <a:pt x="2491" y="0"/>
                      <a:pt x="2481" y="0"/>
                    </a:cubicBezTo>
                    <a:lnTo>
                      <a:pt x="2481" y="0"/>
                    </a:lnTo>
                    <a:lnTo>
                      <a:pt x="0" y="0"/>
                    </a:lnTo>
                    <a:lnTo>
                      <a:pt x="0" y="80"/>
                    </a:lnTo>
                    <a:lnTo>
                      <a:pt x="2464" y="80"/>
                    </a:lnTo>
                    <a:lnTo>
                      <a:pt x="2606" y="221"/>
                    </a:lnTo>
                    <a:lnTo>
                      <a:pt x="2606" y="4291"/>
                    </a:lnTo>
                    <a:cubicBezTo>
                      <a:pt x="2502" y="4310"/>
                      <a:pt x="2423" y="4401"/>
                      <a:pt x="2423" y="4510"/>
                    </a:cubicBezTo>
                    <a:cubicBezTo>
                      <a:pt x="2423" y="4633"/>
                      <a:pt x="2523" y="4733"/>
                      <a:pt x="2646" y="473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" name="Google Shape;167;p7"/>
              <p:cNvSpPr/>
              <p:nvPr/>
            </p:nvSpPr>
            <p:spPr>
              <a:xfrm>
                <a:off x="6975360" y="-407160"/>
                <a:ext cx="74160" cy="74160"/>
              </a:xfrm>
              <a:custGeom>
                <a:avLst/>
                <a:gdLst/>
                <a:ahLst/>
                <a:cxnLst/>
                <a:rect l="l" t="t" r="r" b="b"/>
                <a:pathLst>
                  <a:path w="206" h="206" extrusionOk="0">
                    <a:moveTo>
                      <a:pt x="103" y="206"/>
                    </a:moveTo>
                    <a:cubicBezTo>
                      <a:pt x="160" y="206"/>
                      <a:pt x="206" y="160"/>
                      <a:pt x="206" y="103"/>
                    </a:cubicBezTo>
                    <a:cubicBezTo>
                      <a:pt x="206" y="46"/>
                      <a:pt x="160" y="0"/>
                      <a:pt x="103" y="0"/>
                    </a:cubicBezTo>
                    <a:cubicBezTo>
                      <a:pt x="46" y="0"/>
                      <a:pt x="0" y="46"/>
                      <a:pt x="0" y="103"/>
                    </a:cubicBezTo>
                    <a:cubicBezTo>
                      <a:pt x="0" y="160"/>
                      <a:pt x="46" y="206"/>
                      <a:pt x="103" y="20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29150" rIns="90000" bIns="291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8" name="Google Shape;168;p7"/>
            <p:cNvGrpSpPr/>
            <p:nvPr/>
          </p:nvGrpSpPr>
          <p:grpSpPr>
            <a:xfrm flipH="1">
              <a:off x="277341" y="-75400"/>
              <a:ext cx="829375" cy="1012680"/>
              <a:chOff x="-262675" y="-75400"/>
              <a:chExt cx="829375" cy="1012680"/>
            </a:xfrm>
          </p:grpSpPr>
          <p:sp>
            <p:nvSpPr>
              <p:cNvPr id="169" name="Google Shape;169;p7"/>
              <p:cNvSpPr/>
              <p:nvPr/>
            </p:nvSpPr>
            <p:spPr>
              <a:xfrm rot="5400000">
                <a:off x="-114960" y="255620"/>
                <a:ext cx="1012680" cy="350640"/>
              </a:xfrm>
              <a:custGeom>
                <a:avLst/>
                <a:gdLst/>
                <a:ahLst/>
                <a:cxnLst/>
                <a:rect l="l" t="t" r="r" b="b"/>
                <a:pathLst>
                  <a:path w="2813" h="974" extrusionOk="0">
                    <a:moveTo>
                      <a:pt x="0" y="146"/>
                    </a:moveTo>
                    <a:lnTo>
                      <a:pt x="512" y="657"/>
                    </a:lnTo>
                    <a:lnTo>
                      <a:pt x="2450" y="657"/>
                    </a:lnTo>
                    <a:lnTo>
                      <a:pt x="2589" y="796"/>
                    </a:lnTo>
                    <a:cubicBezTo>
                      <a:pt x="2580" y="813"/>
                      <a:pt x="2574" y="833"/>
                      <a:pt x="2574" y="854"/>
                    </a:cubicBezTo>
                    <a:cubicBezTo>
                      <a:pt x="2574" y="920"/>
                      <a:pt x="2627" y="974"/>
                      <a:pt x="2693" y="974"/>
                    </a:cubicBezTo>
                    <a:cubicBezTo>
                      <a:pt x="2759" y="974"/>
                      <a:pt x="2813" y="920"/>
                      <a:pt x="2813" y="854"/>
                    </a:cubicBezTo>
                    <a:cubicBezTo>
                      <a:pt x="2813" y="788"/>
                      <a:pt x="2759" y="735"/>
                      <a:pt x="2693" y="735"/>
                    </a:cubicBezTo>
                    <a:cubicBezTo>
                      <a:pt x="2688" y="735"/>
                      <a:pt x="2682" y="735"/>
                      <a:pt x="2676" y="736"/>
                    </a:cubicBezTo>
                    <a:lnTo>
                      <a:pt x="2493" y="553"/>
                    </a:lnTo>
                    <a:lnTo>
                      <a:pt x="2491" y="555"/>
                    </a:lnTo>
                    <a:lnTo>
                      <a:pt x="2491" y="553"/>
                    </a:lnTo>
                    <a:lnTo>
                      <a:pt x="554" y="553"/>
                    </a:lnTo>
                    <a:lnTo>
                      <a:pt x="445" y="445"/>
                    </a:lnTo>
                    <a:lnTo>
                      <a:pt x="1322" y="445"/>
                    </a:lnTo>
                    <a:cubicBezTo>
                      <a:pt x="1325" y="453"/>
                      <a:pt x="1330" y="461"/>
                      <a:pt x="1337" y="468"/>
                    </a:cubicBezTo>
                    <a:lnTo>
                      <a:pt x="1337" y="468"/>
                    </a:lnTo>
                    <a:cubicBezTo>
                      <a:pt x="1365" y="496"/>
                      <a:pt x="1411" y="496"/>
                      <a:pt x="1439" y="468"/>
                    </a:cubicBezTo>
                    <a:cubicBezTo>
                      <a:pt x="1467" y="440"/>
                      <a:pt x="1467" y="394"/>
                      <a:pt x="1439" y="366"/>
                    </a:cubicBezTo>
                    <a:cubicBezTo>
                      <a:pt x="1411" y="338"/>
                      <a:pt x="1365" y="338"/>
                      <a:pt x="1337" y="366"/>
                    </a:cubicBezTo>
                    <a:cubicBezTo>
                      <a:pt x="1330" y="372"/>
                      <a:pt x="1325" y="380"/>
                      <a:pt x="1322" y="388"/>
                    </a:cubicBezTo>
                    <a:lnTo>
                      <a:pt x="389" y="388"/>
                    </a:lnTo>
                    <a:lnTo>
                      <a:pt x="235" y="234"/>
                    </a:lnTo>
                    <a:lnTo>
                      <a:pt x="830" y="234"/>
                    </a:lnTo>
                    <a:cubicBezTo>
                      <a:pt x="834" y="243"/>
                      <a:pt x="839" y="251"/>
                      <a:pt x="845" y="257"/>
                    </a:cubicBezTo>
                    <a:cubicBezTo>
                      <a:pt x="873" y="285"/>
                      <a:pt x="919" y="285"/>
                      <a:pt x="947" y="257"/>
                    </a:cubicBezTo>
                    <a:cubicBezTo>
                      <a:pt x="975" y="229"/>
                      <a:pt x="975" y="183"/>
                      <a:pt x="947" y="155"/>
                    </a:cubicBezTo>
                    <a:cubicBezTo>
                      <a:pt x="919" y="127"/>
                      <a:pt x="873" y="127"/>
                      <a:pt x="845" y="155"/>
                    </a:cubicBezTo>
                    <a:cubicBezTo>
                      <a:pt x="839" y="162"/>
                      <a:pt x="834" y="170"/>
                      <a:pt x="830" y="178"/>
                    </a:cubicBezTo>
                    <a:lnTo>
                      <a:pt x="178" y="178"/>
                    </a:lnTo>
                    <a:lnTo>
                      <a:pt x="0" y="0"/>
                    </a:lnTo>
                    <a:lnTo>
                      <a:pt x="0" y="14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0" name="Google Shape;170;p7"/>
              <p:cNvSpPr/>
              <p:nvPr/>
            </p:nvSpPr>
            <p:spPr>
              <a:xfrm>
                <a:off x="-262675" y="378355"/>
                <a:ext cx="515160" cy="515160"/>
              </a:xfrm>
              <a:custGeom>
                <a:avLst/>
                <a:gdLst/>
                <a:ahLst/>
                <a:cxnLst/>
                <a:rect l="l" t="t" r="r" b="b"/>
                <a:pathLst>
                  <a:path w="1431" h="1431" extrusionOk="0">
                    <a:moveTo>
                      <a:pt x="1239" y="829"/>
                    </a:moveTo>
                    <a:lnTo>
                      <a:pt x="1323" y="829"/>
                    </a:lnTo>
                    <a:cubicBezTo>
                      <a:pt x="1338" y="829"/>
                      <a:pt x="1351" y="841"/>
                      <a:pt x="1351" y="857"/>
                    </a:cubicBezTo>
                    <a:cubicBezTo>
                      <a:pt x="1351" y="872"/>
                      <a:pt x="1338" y="885"/>
                      <a:pt x="1323" y="885"/>
                    </a:cubicBezTo>
                    <a:lnTo>
                      <a:pt x="1239" y="885"/>
                    </a:lnTo>
                    <a:lnTo>
                      <a:pt x="1239" y="829"/>
                    </a:lnTo>
                    <a:moveTo>
                      <a:pt x="1158" y="916"/>
                    </a:moveTo>
                    <a:cubicBezTo>
                      <a:pt x="1158" y="1049"/>
                      <a:pt x="1049" y="1158"/>
                      <a:pt x="916" y="1158"/>
                    </a:cubicBezTo>
                    <a:lnTo>
                      <a:pt x="748" y="1158"/>
                    </a:lnTo>
                    <a:lnTo>
                      <a:pt x="683" y="1158"/>
                    </a:lnTo>
                    <a:lnTo>
                      <a:pt x="516" y="1158"/>
                    </a:lnTo>
                    <a:cubicBezTo>
                      <a:pt x="383" y="1158"/>
                      <a:pt x="274" y="1049"/>
                      <a:pt x="274" y="916"/>
                    </a:cubicBezTo>
                    <a:lnTo>
                      <a:pt x="274" y="516"/>
                    </a:lnTo>
                    <a:cubicBezTo>
                      <a:pt x="274" y="382"/>
                      <a:pt x="383" y="274"/>
                      <a:pt x="516" y="274"/>
                    </a:cubicBezTo>
                    <a:lnTo>
                      <a:pt x="916" y="274"/>
                    </a:lnTo>
                    <a:cubicBezTo>
                      <a:pt x="1049" y="274"/>
                      <a:pt x="1158" y="382"/>
                      <a:pt x="1158" y="516"/>
                    </a:cubicBezTo>
                    <a:lnTo>
                      <a:pt x="1158" y="916"/>
                    </a:lnTo>
                    <a:moveTo>
                      <a:pt x="885" y="1323"/>
                    </a:moveTo>
                    <a:cubicBezTo>
                      <a:pt x="885" y="1338"/>
                      <a:pt x="872" y="1350"/>
                      <a:pt x="857" y="1350"/>
                    </a:cubicBezTo>
                    <a:cubicBezTo>
                      <a:pt x="842" y="1350"/>
                      <a:pt x="829" y="1338"/>
                      <a:pt x="829" y="1323"/>
                    </a:cubicBezTo>
                    <a:lnTo>
                      <a:pt x="829" y="1238"/>
                    </a:lnTo>
                    <a:lnTo>
                      <a:pt x="885" y="1238"/>
                    </a:lnTo>
                    <a:lnTo>
                      <a:pt x="885" y="1323"/>
                    </a:lnTo>
                    <a:moveTo>
                      <a:pt x="603" y="1323"/>
                    </a:moveTo>
                    <a:cubicBezTo>
                      <a:pt x="603" y="1338"/>
                      <a:pt x="590" y="1350"/>
                      <a:pt x="575" y="1350"/>
                    </a:cubicBezTo>
                    <a:cubicBezTo>
                      <a:pt x="559" y="1350"/>
                      <a:pt x="547" y="1338"/>
                      <a:pt x="547" y="1323"/>
                    </a:cubicBezTo>
                    <a:lnTo>
                      <a:pt x="547" y="1238"/>
                    </a:lnTo>
                    <a:lnTo>
                      <a:pt x="603" y="1238"/>
                    </a:lnTo>
                    <a:lnTo>
                      <a:pt x="603" y="1323"/>
                    </a:lnTo>
                    <a:moveTo>
                      <a:pt x="193" y="885"/>
                    </a:moveTo>
                    <a:lnTo>
                      <a:pt x="109" y="885"/>
                    </a:lnTo>
                    <a:cubicBezTo>
                      <a:pt x="94" y="885"/>
                      <a:pt x="81" y="872"/>
                      <a:pt x="81" y="857"/>
                    </a:cubicBezTo>
                    <a:cubicBezTo>
                      <a:pt x="81" y="841"/>
                      <a:pt x="94" y="829"/>
                      <a:pt x="109" y="829"/>
                    </a:cubicBezTo>
                    <a:lnTo>
                      <a:pt x="193" y="829"/>
                    </a:lnTo>
                    <a:lnTo>
                      <a:pt x="193" y="885"/>
                    </a:lnTo>
                    <a:moveTo>
                      <a:pt x="193" y="602"/>
                    </a:moveTo>
                    <a:lnTo>
                      <a:pt x="109" y="602"/>
                    </a:lnTo>
                    <a:cubicBezTo>
                      <a:pt x="94" y="602"/>
                      <a:pt x="81" y="590"/>
                      <a:pt x="81" y="575"/>
                    </a:cubicBezTo>
                    <a:cubicBezTo>
                      <a:pt x="81" y="559"/>
                      <a:pt x="94" y="547"/>
                      <a:pt x="109" y="547"/>
                    </a:cubicBezTo>
                    <a:lnTo>
                      <a:pt x="193" y="547"/>
                    </a:lnTo>
                    <a:lnTo>
                      <a:pt x="193" y="602"/>
                    </a:lnTo>
                    <a:moveTo>
                      <a:pt x="547" y="109"/>
                    </a:moveTo>
                    <a:cubicBezTo>
                      <a:pt x="547" y="93"/>
                      <a:pt x="559" y="81"/>
                      <a:pt x="575" y="81"/>
                    </a:cubicBezTo>
                    <a:cubicBezTo>
                      <a:pt x="590" y="81"/>
                      <a:pt x="603" y="93"/>
                      <a:pt x="603" y="109"/>
                    </a:cubicBezTo>
                    <a:lnTo>
                      <a:pt x="603" y="193"/>
                    </a:lnTo>
                    <a:lnTo>
                      <a:pt x="547" y="193"/>
                    </a:lnTo>
                    <a:lnTo>
                      <a:pt x="547" y="109"/>
                    </a:lnTo>
                    <a:moveTo>
                      <a:pt x="829" y="109"/>
                    </a:moveTo>
                    <a:cubicBezTo>
                      <a:pt x="829" y="93"/>
                      <a:pt x="842" y="81"/>
                      <a:pt x="857" y="81"/>
                    </a:cubicBezTo>
                    <a:cubicBezTo>
                      <a:pt x="872" y="81"/>
                      <a:pt x="885" y="93"/>
                      <a:pt x="885" y="109"/>
                    </a:cubicBezTo>
                    <a:lnTo>
                      <a:pt x="885" y="193"/>
                    </a:lnTo>
                    <a:lnTo>
                      <a:pt x="829" y="193"/>
                    </a:lnTo>
                    <a:lnTo>
                      <a:pt x="829" y="109"/>
                    </a:lnTo>
                    <a:moveTo>
                      <a:pt x="1239" y="547"/>
                    </a:moveTo>
                    <a:lnTo>
                      <a:pt x="1323" y="547"/>
                    </a:lnTo>
                    <a:cubicBezTo>
                      <a:pt x="1338" y="547"/>
                      <a:pt x="1351" y="559"/>
                      <a:pt x="1351" y="575"/>
                    </a:cubicBezTo>
                    <a:cubicBezTo>
                      <a:pt x="1351" y="590"/>
                      <a:pt x="1338" y="602"/>
                      <a:pt x="1323" y="602"/>
                    </a:cubicBezTo>
                    <a:lnTo>
                      <a:pt x="1239" y="602"/>
                    </a:lnTo>
                    <a:lnTo>
                      <a:pt x="1239" y="547"/>
                    </a:lnTo>
                    <a:moveTo>
                      <a:pt x="1323" y="683"/>
                    </a:moveTo>
                    <a:cubicBezTo>
                      <a:pt x="1383" y="683"/>
                      <a:pt x="1431" y="634"/>
                      <a:pt x="1431" y="575"/>
                    </a:cubicBezTo>
                    <a:cubicBezTo>
                      <a:pt x="1431" y="515"/>
                      <a:pt x="1383" y="466"/>
                      <a:pt x="1323" y="466"/>
                    </a:cubicBezTo>
                    <a:lnTo>
                      <a:pt x="1234" y="466"/>
                    </a:lnTo>
                    <a:cubicBezTo>
                      <a:pt x="1213" y="328"/>
                      <a:pt x="1104" y="219"/>
                      <a:pt x="965" y="198"/>
                    </a:cubicBezTo>
                    <a:lnTo>
                      <a:pt x="965" y="109"/>
                    </a:lnTo>
                    <a:cubicBezTo>
                      <a:pt x="965" y="49"/>
                      <a:pt x="917" y="0"/>
                      <a:pt x="857" y="0"/>
                    </a:cubicBezTo>
                    <a:cubicBezTo>
                      <a:pt x="797" y="0"/>
                      <a:pt x="748" y="49"/>
                      <a:pt x="748" y="109"/>
                    </a:cubicBezTo>
                    <a:lnTo>
                      <a:pt x="748" y="193"/>
                    </a:lnTo>
                    <a:lnTo>
                      <a:pt x="683" y="193"/>
                    </a:lnTo>
                    <a:lnTo>
                      <a:pt x="683" y="109"/>
                    </a:lnTo>
                    <a:cubicBezTo>
                      <a:pt x="683" y="49"/>
                      <a:pt x="635" y="0"/>
                      <a:pt x="575" y="0"/>
                    </a:cubicBezTo>
                    <a:cubicBezTo>
                      <a:pt x="515" y="0"/>
                      <a:pt x="466" y="49"/>
                      <a:pt x="466" y="109"/>
                    </a:cubicBezTo>
                    <a:lnTo>
                      <a:pt x="466" y="198"/>
                    </a:lnTo>
                    <a:cubicBezTo>
                      <a:pt x="328" y="219"/>
                      <a:pt x="219" y="328"/>
                      <a:pt x="198" y="466"/>
                    </a:cubicBezTo>
                    <a:lnTo>
                      <a:pt x="109" y="466"/>
                    </a:lnTo>
                    <a:cubicBezTo>
                      <a:pt x="49" y="466"/>
                      <a:pt x="0" y="515"/>
                      <a:pt x="0" y="575"/>
                    </a:cubicBezTo>
                    <a:cubicBezTo>
                      <a:pt x="0" y="634"/>
                      <a:pt x="49" y="683"/>
                      <a:pt x="109" y="683"/>
                    </a:cubicBezTo>
                    <a:lnTo>
                      <a:pt x="193" y="683"/>
                    </a:lnTo>
                    <a:lnTo>
                      <a:pt x="193" y="748"/>
                    </a:lnTo>
                    <a:lnTo>
                      <a:pt x="109" y="748"/>
                    </a:lnTo>
                    <a:cubicBezTo>
                      <a:pt x="49" y="748"/>
                      <a:pt x="0" y="797"/>
                      <a:pt x="0" y="857"/>
                    </a:cubicBezTo>
                    <a:cubicBezTo>
                      <a:pt x="0" y="917"/>
                      <a:pt x="49" y="965"/>
                      <a:pt x="109" y="965"/>
                    </a:cubicBezTo>
                    <a:lnTo>
                      <a:pt x="198" y="965"/>
                    </a:lnTo>
                    <a:cubicBezTo>
                      <a:pt x="219" y="1103"/>
                      <a:pt x="328" y="1213"/>
                      <a:pt x="466" y="1234"/>
                    </a:cubicBezTo>
                    <a:lnTo>
                      <a:pt x="466" y="1323"/>
                    </a:lnTo>
                    <a:cubicBezTo>
                      <a:pt x="466" y="1382"/>
                      <a:pt x="515" y="1431"/>
                      <a:pt x="575" y="1431"/>
                    </a:cubicBezTo>
                    <a:cubicBezTo>
                      <a:pt x="635" y="1431"/>
                      <a:pt x="683" y="1382"/>
                      <a:pt x="683" y="1323"/>
                    </a:cubicBezTo>
                    <a:lnTo>
                      <a:pt x="683" y="1238"/>
                    </a:lnTo>
                    <a:lnTo>
                      <a:pt x="748" y="1238"/>
                    </a:lnTo>
                    <a:lnTo>
                      <a:pt x="748" y="1323"/>
                    </a:lnTo>
                    <a:cubicBezTo>
                      <a:pt x="748" y="1382"/>
                      <a:pt x="797" y="1431"/>
                      <a:pt x="857" y="1431"/>
                    </a:cubicBezTo>
                    <a:cubicBezTo>
                      <a:pt x="917" y="1431"/>
                      <a:pt x="965" y="1382"/>
                      <a:pt x="965" y="1323"/>
                    </a:cubicBezTo>
                    <a:lnTo>
                      <a:pt x="965" y="1234"/>
                    </a:lnTo>
                    <a:cubicBezTo>
                      <a:pt x="1104" y="1213"/>
                      <a:pt x="1213" y="1103"/>
                      <a:pt x="1234" y="965"/>
                    </a:cubicBezTo>
                    <a:lnTo>
                      <a:pt x="1323" y="965"/>
                    </a:lnTo>
                    <a:cubicBezTo>
                      <a:pt x="1383" y="965"/>
                      <a:pt x="1431" y="917"/>
                      <a:pt x="1431" y="857"/>
                    </a:cubicBezTo>
                    <a:cubicBezTo>
                      <a:pt x="1431" y="797"/>
                      <a:pt x="1383" y="748"/>
                      <a:pt x="1323" y="748"/>
                    </a:cubicBezTo>
                    <a:lnTo>
                      <a:pt x="1238" y="748"/>
                    </a:lnTo>
                    <a:lnTo>
                      <a:pt x="1238" y="683"/>
                    </a:lnTo>
                    <a:lnTo>
                      <a:pt x="1323" y="683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71" name="Google Shape;171;p7"/>
            <p:cNvGrpSpPr/>
            <p:nvPr/>
          </p:nvGrpSpPr>
          <p:grpSpPr>
            <a:xfrm rot="10800000" flipH="1">
              <a:off x="-56425" y="1058545"/>
              <a:ext cx="1642638" cy="2591887"/>
              <a:chOff x="4043520" y="-881280"/>
              <a:chExt cx="1779480" cy="2808720"/>
            </a:xfrm>
          </p:grpSpPr>
          <p:sp>
            <p:nvSpPr>
              <p:cNvPr id="172" name="Google Shape;172;p7"/>
              <p:cNvSpPr/>
              <p:nvPr/>
            </p:nvSpPr>
            <p:spPr>
              <a:xfrm>
                <a:off x="5020560" y="536400"/>
                <a:ext cx="73800" cy="74160"/>
              </a:xfrm>
              <a:custGeom>
                <a:avLst/>
                <a:gdLst/>
                <a:ahLst/>
                <a:cxnLst/>
                <a:rect l="l" t="t" r="r" b="b"/>
                <a:pathLst>
                  <a:path w="205" h="206" extrusionOk="0">
                    <a:moveTo>
                      <a:pt x="103" y="206"/>
                    </a:moveTo>
                    <a:cubicBezTo>
                      <a:pt x="159" y="206"/>
                      <a:pt x="205" y="160"/>
                      <a:pt x="205" y="103"/>
                    </a:cubicBezTo>
                    <a:cubicBezTo>
                      <a:pt x="205" y="46"/>
                      <a:pt x="159" y="0"/>
                      <a:pt x="103" y="0"/>
                    </a:cubicBezTo>
                    <a:cubicBezTo>
                      <a:pt x="46" y="0"/>
                      <a:pt x="0" y="46"/>
                      <a:pt x="0" y="103"/>
                    </a:cubicBezTo>
                    <a:cubicBezTo>
                      <a:pt x="0" y="160"/>
                      <a:pt x="46" y="206"/>
                      <a:pt x="103" y="20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29150" rIns="90000" bIns="291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3" name="Google Shape;173;p7"/>
              <p:cNvSpPr/>
              <p:nvPr/>
            </p:nvSpPr>
            <p:spPr>
              <a:xfrm>
                <a:off x="5020560" y="758880"/>
                <a:ext cx="73800" cy="74160"/>
              </a:xfrm>
              <a:custGeom>
                <a:avLst/>
                <a:gdLst/>
                <a:ahLst/>
                <a:cxnLst/>
                <a:rect l="l" t="t" r="r" b="b"/>
                <a:pathLst>
                  <a:path w="205" h="206" extrusionOk="0">
                    <a:moveTo>
                      <a:pt x="103" y="206"/>
                    </a:moveTo>
                    <a:cubicBezTo>
                      <a:pt x="159" y="206"/>
                      <a:pt x="205" y="160"/>
                      <a:pt x="205" y="103"/>
                    </a:cubicBezTo>
                    <a:cubicBezTo>
                      <a:pt x="205" y="46"/>
                      <a:pt x="159" y="0"/>
                      <a:pt x="103" y="0"/>
                    </a:cubicBezTo>
                    <a:cubicBezTo>
                      <a:pt x="46" y="0"/>
                      <a:pt x="0" y="46"/>
                      <a:pt x="0" y="103"/>
                    </a:cubicBezTo>
                    <a:cubicBezTo>
                      <a:pt x="0" y="160"/>
                      <a:pt x="46" y="206"/>
                      <a:pt x="103" y="20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29150" rIns="90000" bIns="291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4" name="Google Shape;174;p7"/>
              <p:cNvSpPr/>
              <p:nvPr/>
            </p:nvSpPr>
            <p:spPr>
              <a:xfrm>
                <a:off x="5020560" y="981360"/>
                <a:ext cx="73800" cy="74160"/>
              </a:xfrm>
              <a:custGeom>
                <a:avLst/>
                <a:gdLst/>
                <a:ahLst/>
                <a:cxnLst/>
                <a:rect l="l" t="t" r="r" b="b"/>
                <a:pathLst>
                  <a:path w="205" h="206" extrusionOk="0">
                    <a:moveTo>
                      <a:pt x="103" y="206"/>
                    </a:moveTo>
                    <a:cubicBezTo>
                      <a:pt x="159" y="206"/>
                      <a:pt x="205" y="160"/>
                      <a:pt x="205" y="103"/>
                    </a:cubicBezTo>
                    <a:cubicBezTo>
                      <a:pt x="205" y="46"/>
                      <a:pt x="159" y="0"/>
                      <a:pt x="103" y="0"/>
                    </a:cubicBezTo>
                    <a:cubicBezTo>
                      <a:pt x="46" y="0"/>
                      <a:pt x="0" y="46"/>
                      <a:pt x="0" y="103"/>
                    </a:cubicBezTo>
                    <a:cubicBezTo>
                      <a:pt x="0" y="160"/>
                      <a:pt x="46" y="206"/>
                      <a:pt x="103" y="20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29150" rIns="90000" bIns="291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5" name="Google Shape;175;p7"/>
              <p:cNvSpPr/>
              <p:nvPr/>
            </p:nvSpPr>
            <p:spPr>
              <a:xfrm>
                <a:off x="5020560" y="1203840"/>
                <a:ext cx="73800" cy="74520"/>
              </a:xfrm>
              <a:custGeom>
                <a:avLst/>
                <a:gdLst/>
                <a:ahLst/>
                <a:cxnLst/>
                <a:rect l="l" t="t" r="r" b="b"/>
                <a:pathLst>
                  <a:path w="205" h="207" extrusionOk="0">
                    <a:moveTo>
                      <a:pt x="103" y="207"/>
                    </a:moveTo>
                    <a:cubicBezTo>
                      <a:pt x="159" y="207"/>
                      <a:pt x="205" y="160"/>
                      <a:pt x="205" y="104"/>
                    </a:cubicBezTo>
                    <a:cubicBezTo>
                      <a:pt x="205" y="47"/>
                      <a:pt x="159" y="0"/>
                      <a:pt x="103" y="0"/>
                    </a:cubicBezTo>
                    <a:cubicBezTo>
                      <a:pt x="46" y="0"/>
                      <a:pt x="0" y="47"/>
                      <a:pt x="0" y="104"/>
                    </a:cubicBezTo>
                    <a:cubicBezTo>
                      <a:pt x="0" y="160"/>
                      <a:pt x="46" y="207"/>
                      <a:pt x="103" y="20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29500" rIns="90000" bIns="295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6" name="Google Shape;176;p7"/>
              <p:cNvSpPr/>
              <p:nvPr/>
            </p:nvSpPr>
            <p:spPr>
              <a:xfrm>
                <a:off x="5020560" y="1426680"/>
                <a:ext cx="73800" cy="74160"/>
              </a:xfrm>
              <a:custGeom>
                <a:avLst/>
                <a:gdLst/>
                <a:ahLst/>
                <a:cxnLst/>
                <a:rect l="l" t="t" r="r" b="b"/>
                <a:pathLst>
                  <a:path w="205" h="206" extrusionOk="0">
                    <a:moveTo>
                      <a:pt x="103" y="206"/>
                    </a:moveTo>
                    <a:cubicBezTo>
                      <a:pt x="159" y="206"/>
                      <a:pt x="205" y="160"/>
                      <a:pt x="205" y="103"/>
                    </a:cubicBezTo>
                    <a:cubicBezTo>
                      <a:pt x="205" y="46"/>
                      <a:pt x="159" y="0"/>
                      <a:pt x="103" y="0"/>
                    </a:cubicBezTo>
                    <a:cubicBezTo>
                      <a:pt x="46" y="0"/>
                      <a:pt x="0" y="46"/>
                      <a:pt x="0" y="103"/>
                    </a:cubicBezTo>
                    <a:cubicBezTo>
                      <a:pt x="0" y="160"/>
                      <a:pt x="46" y="206"/>
                      <a:pt x="103" y="20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29150" rIns="90000" bIns="291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7" name="Google Shape;177;p7"/>
              <p:cNvSpPr/>
              <p:nvPr/>
            </p:nvSpPr>
            <p:spPr>
              <a:xfrm>
                <a:off x="5705640" y="1699920"/>
                <a:ext cx="74520" cy="74160"/>
              </a:xfrm>
              <a:custGeom>
                <a:avLst/>
                <a:gdLst/>
                <a:ahLst/>
                <a:cxnLst/>
                <a:rect l="l" t="t" r="r" b="b"/>
                <a:pathLst>
                  <a:path w="207" h="206" extrusionOk="0">
                    <a:moveTo>
                      <a:pt x="103" y="206"/>
                    </a:moveTo>
                    <a:cubicBezTo>
                      <a:pt x="160" y="206"/>
                      <a:pt x="207" y="160"/>
                      <a:pt x="207" y="103"/>
                    </a:cubicBezTo>
                    <a:cubicBezTo>
                      <a:pt x="207" y="46"/>
                      <a:pt x="160" y="0"/>
                      <a:pt x="103" y="0"/>
                    </a:cubicBezTo>
                    <a:cubicBezTo>
                      <a:pt x="46" y="0"/>
                      <a:pt x="0" y="46"/>
                      <a:pt x="0" y="103"/>
                    </a:cubicBezTo>
                    <a:cubicBezTo>
                      <a:pt x="0" y="160"/>
                      <a:pt x="46" y="206"/>
                      <a:pt x="103" y="20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29150" rIns="90000" bIns="291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8" name="Google Shape;178;p7"/>
              <p:cNvSpPr/>
              <p:nvPr/>
            </p:nvSpPr>
            <p:spPr>
              <a:xfrm>
                <a:off x="4043520" y="-881280"/>
                <a:ext cx="1779480" cy="2808720"/>
              </a:xfrm>
              <a:custGeom>
                <a:avLst/>
                <a:gdLst/>
                <a:ahLst/>
                <a:cxnLst/>
                <a:rect l="l" t="t" r="r" b="b"/>
                <a:pathLst>
                  <a:path w="4943" h="7802" extrusionOk="0">
                    <a:moveTo>
                      <a:pt x="4720" y="7131"/>
                    </a:moveTo>
                    <a:cubicBezTo>
                      <a:pt x="4799" y="7131"/>
                      <a:pt x="4863" y="7194"/>
                      <a:pt x="4863" y="7273"/>
                    </a:cubicBezTo>
                    <a:cubicBezTo>
                      <a:pt x="4863" y="7351"/>
                      <a:pt x="4799" y="7415"/>
                      <a:pt x="4720" y="7415"/>
                    </a:cubicBezTo>
                    <a:cubicBezTo>
                      <a:pt x="4642" y="7415"/>
                      <a:pt x="4578" y="7351"/>
                      <a:pt x="4578" y="7273"/>
                    </a:cubicBezTo>
                    <a:cubicBezTo>
                      <a:pt x="4578" y="7194"/>
                      <a:pt x="4642" y="7131"/>
                      <a:pt x="4720" y="7131"/>
                    </a:cubicBezTo>
                    <a:moveTo>
                      <a:pt x="4238" y="6253"/>
                    </a:moveTo>
                    <a:cubicBezTo>
                      <a:pt x="4238" y="6332"/>
                      <a:pt x="4174" y="6395"/>
                      <a:pt x="4096" y="6395"/>
                    </a:cubicBezTo>
                    <a:cubicBezTo>
                      <a:pt x="4018" y="6395"/>
                      <a:pt x="3954" y="6332"/>
                      <a:pt x="3954" y="6253"/>
                    </a:cubicBezTo>
                    <a:cubicBezTo>
                      <a:pt x="3954" y="6175"/>
                      <a:pt x="4018" y="6111"/>
                      <a:pt x="4096" y="6111"/>
                    </a:cubicBezTo>
                    <a:cubicBezTo>
                      <a:pt x="4174" y="6111"/>
                      <a:pt x="4238" y="6175"/>
                      <a:pt x="4238" y="6253"/>
                    </a:cubicBezTo>
                    <a:moveTo>
                      <a:pt x="2817" y="3878"/>
                    </a:moveTo>
                    <a:cubicBezTo>
                      <a:pt x="2905" y="3878"/>
                      <a:pt x="2978" y="3951"/>
                      <a:pt x="2978" y="4041"/>
                    </a:cubicBezTo>
                    <a:cubicBezTo>
                      <a:pt x="2978" y="4130"/>
                      <a:pt x="2905" y="4203"/>
                      <a:pt x="2817" y="4203"/>
                    </a:cubicBezTo>
                    <a:cubicBezTo>
                      <a:pt x="2727" y="4203"/>
                      <a:pt x="2655" y="4130"/>
                      <a:pt x="2655" y="4041"/>
                    </a:cubicBezTo>
                    <a:cubicBezTo>
                      <a:pt x="2655" y="3951"/>
                      <a:pt x="2727" y="3878"/>
                      <a:pt x="2817" y="3878"/>
                    </a:cubicBezTo>
                    <a:moveTo>
                      <a:pt x="2817" y="4497"/>
                    </a:moveTo>
                    <a:cubicBezTo>
                      <a:pt x="2905" y="4497"/>
                      <a:pt x="2978" y="4570"/>
                      <a:pt x="2978" y="4659"/>
                    </a:cubicBezTo>
                    <a:cubicBezTo>
                      <a:pt x="2978" y="4749"/>
                      <a:pt x="2905" y="4821"/>
                      <a:pt x="2817" y="4821"/>
                    </a:cubicBezTo>
                    <a:cubicBezTo>
                      <a:pt x="2727" y="4821"/>
                      <a:pt x="2655" y="4749"/>
                      <a:pt x="2655" y="4659"/>
                    </a:cubicBezTo>
                    <a:cubicBezTo>
                      <a:pt x="2655" y="4570"/>
                      <a:pt x="2727" y="4497"/>
                      <a:pt x="2817" y="4497"/>
                    </a:cubicBezTo>
                    <a:moveTo>
                      <a:pt x="2817" y="5115"/>
                    </a:moveTo>
                    <a:cubicBezTo>
                      <a:pt x="2905" y="5115"/>
                      <a:pt x="2978" y="5188"/>
                      <a:pt x="2978" y="5277"/>
                    </a:cubicBezTo>
                    <a:cubicBezTo>
                      <a:pt x="2978" y="5367"/>
                      <a:pt x="2905" y="5440"/>
                      <a:pt x="2817" y="5440"/>
                    </a:cubicBezTo>
                    <a:cubicBezTo>
                      <a:pt x="2727" y="5440"/>
                      <a:pt x="2655" y="5367"/>
                      <a:pt x="2655" y="5277"/>
                    </a:cubicBezTo>
                    <a:cubicBezTo>
                      <a:pt x="2655" y="5188"/>
                      <a:pt x="2727" y="5115"/>
                      <a:pt x="2817" y="5115"/>
                    </a:cubicBezTo>
                    <a:moveTo>
                      <a:pt x="2817" y="5733"/>
                    </a:moveTo>
                    <a:cubicBezTo>
                      <a:pt x="2905" y="5733"/>
                      <a:pt x="2978" y="5806"/>
                      <a:pt x="2978" y="5896"/>
                    </a:cubicBezTo>
                    <a:cubicBezTo>
                      <a:pt x="2978" y="5985"/>
                      <a:pt x="2905" y="6058"/>
                      <a:pt x="2817" y="6058"/>
                    </a:cubicBezTo>
                    <a:cubicBezTo>
                      <a:pt x="2727" y="6058"/>
                      <a:pt x="2655" y="5985"/>
                      <a:pt x="2655" y="5896"/>
                    </a:cubicBezTo>
                    <a:cubicBezTo>
                      <a:pt x="2655" y="5806"/>
                      <a:pt x="2727" y="5733"/>
                      <a:pt x="2817" y="5733"/>
                    </a:cubicBezTo>
                    <a:moveTo>
                      <a:pt x="2817" y="6351"/>
                    </a:moveTo>
                    <a:cubicBezTo>
                      <a:pt x="2905" y="6351"/>
                      <a:pt x="2978" y="6424"/>
                      <a:pt x="2978" y="6514"/>
                    </a:cubicBezTo>
                    <a:cubicBezTo>
                      <a:pt x="2978" y="6603"/>
                      <a:pt x="2905" y="6676"/>
                      <a:pt x="2817" y="6676"/>
                    </a:cubicBezTo>
                    <a:cubicBezTo>
                      <a:pt x="2727" y="6676"/>
                      <a:pt x="2655" y="6603"/>
                      <a:pt x="2655" y="6514"/>
                    </a:cubicBezTo>
                    <a:cubicBezTo>
                      <a:pt x="2655" y="6424"/>
                      <a:pt x="2727" y="6351"/>
                      <a:pt x="2817" y="6351"/>
                    </a:cubicBezTo>
                    <a:moveTo>
                      <a:pt x="3059" y="7790"/>
                    </a:moveTo>
                    <a:cubicBezTo>
                      <a:pt x="3060" y="7791"/>
                      <a:pt x="3061" y="7792"/>
                      <a:pt x="3062" y="7792"/>
                    </a:cubicBezTo>
                    <a:cubicBezTo>
                      <a:pt x="3065" y="7795"/>
                      <a:pt x="3068" y="7797"/>
                      <a:pt x="3072" y="7799"/>
                    </a:cubicBezTo>
                    <a:cubicBezTo>
                      <a:pt x="3077" y="7801"/>
                      <a:pt x="3082" y="7802"/>
                      <a:pt x="3087" y="7802"/>
                    </a:cubicBezTo>
                    <a:lnTo>
                      <a:pt x="4231" y="7802"/>
                    </a:lnTo>
                    <a:cubicBezTo>
                      <a:pt x="4237" y="7802"/>
                      <a:pt x="4242" y="7801"/>
                      <a:pt x="4247" y="7799"/>
                    </a:cubicBezTo>
                    <a:cubicBezTo>
                      <a:pt x="4251" y="7797"/>
                      <a:pt x="4254" y="7795"/>
                      <a:pt x="4257" y="7792"/>
                    </a:cubicBezTo>
                    <a:cubicBezTo>
                      <a:pt x="4258" y="7791"/>
                      <a:pt x="4259" y="7791"/>
                      <a:pt x="4260" y="7790"/>
                    </a:cubicBezTo>
                    <a:lnTo>
                      <a:pt x="4594" y="7456"/>
                    </a:lnTo>
                    <a:cubicBezTo>
                      <a:pt x="4630" y="7481"/>
                      <a:pt x="4673" y="7495"/>
                      <a:pt x="4720" y="7495"/>
                    </a:cubicBezTo>
                    <a:cubicBezTo>
                      <a:pt x="4843" y="7495"/>
                      <a:pt x="4943" y="7396"/>
                      <a:pt x="4943" y="7273"/>
                    </a:cubicBezTo>
                    <a:cubicBezTo>
                      <a:pt x="4943" y="7150"/>
                      <a:pt x="4843" y="7050"/>
                      <a:pt x="4720" y="7050"/>
                    </a:cubicBezTo>
                    <a:cubicBezTo>
                      <a:pt x="4598" y="7050"/>
                      <a:pt x="4498" y="7150"/>
                      <a:pt x="4498" y="7273"/>
                    </a:cubicBezTo>
                    <a:cubicBezTo>
                      <a:pt x="4498" y="7320"/>
                      <a:pt x="4512" y="7363"/>
                      <a:pt x="4537" y="7399"/>
                    </a:cubicBezTo>
                    <a:lnTo>
                      <a:pt x="4215" y="7721"/>
                    </a:lnTo>
                    <a:lnTo>
                      <a:pt x="3104" y="7721"/>
                    </a:lnTo>
                    <a:lnTo>
                      <a:pt x="2557" y="7174"/>
                    </a:lnTo>
                    <a:lnTo>
                      <a:pt x="2557" y="7173"/>
                    </a:lnTo>
                    <a:cubicBezTo>
                      <a:pt x="2554" y="7170"/>
                      <a:pt x="2549" y="7167"/>
                      <a:pt x="2544" y="7165"/>
                    </a:cubicBezTo>
                    <a:cubicBezTo>
                      <a:pt x="2539" y="7163"/>
                      <a:pt x="2534" y="7162"/>
                      <a:pt x="2529" y="7162"/>
                    </a:cubicBezTo>
                    <a:lnTo>
                      <a:pt x="2528" y="7162"/>
                    </a:lnTo>
                    <a:cubicBezTo>
                      <a:pt x="1804" y="7175"/>
                      <a:pt x="806" y="7175"/>
                      <a:pt x="85" y="7163"/>
                    </a:cubicBezTo>
                    <a:lnTo>
                      <a:pt x="84" y="6534"/>
                    </a:lnTo>
                    <a:lnTo>
                      <a:pt x="2615" y="6534"/>
                    </a:lnTo>
                    <a:cubicBezTo>
                      <a:pt x="2625" y="6636"/>
                      <a:pt x="2712" y="6716"/>
                      <a:pt x="2817" y="6716"/>
                    </a:cubicBezTo>
                    <a:cubicBezTo>
                      <a:pt x="2928" y="6716"/>
                      <a:pt x="3019" y="6625"/>
                      <a:pt x="3019" y="6514"/>
                    </a:cubicBezTo>
                    <a:cubicBezTo>
                      <a:pt x="3019" y="6402"/>
                      <a:pt x="2928" y="6311"/>
                      <a:pt x="2817" y="6311"/>
                    </a:cubicBezTo>
                    <a:cubicBezTo>
                      <a:pt x="2712" y="6311"/>
                      <a:pt x="2625" y="6391"/>
                      <a:pt x="2615" y="6494"/>
                    </a:cubicBezTo>
                    <a:lnTo>
                      <a:pt x="84" y="6494"/>
                    </a:lnTo>
                    <a:lnTo>
                      <a:pt x="84" y="5916"/>
                    </a:lnTo>
                    <a:lnTo>
                      <a:pt x="2615" y="5916"/>
                    </a:lnTo>
                    <a:cubicBezTo>
                      <a:pt x="2625" y="6018"/>
                      <a:pt x="2712" y="6098"/>
                      <a:pt x="2817" y="6098"/>
                    </a:cubicBezTo>
                    <a:cubicBezTo>
                      <a:pt x="2928" y="6098"/>
                      <a:pt x="3019" y="6007"/>
                      <a:pt x="3019" y="5896"/>
                    </a:cubicBezTo>
                    <a:cubicBezTo>
                      <a:pt x="3019" y="5784"/>
                      <a:pt x="2928" y="5693"/>
                      <a:pt x="2817" y="5693"/>
                    </a:cubicBezTo>
                    <a:cubicBezTo>
                      <a:pt x="2712" y="5693"/>
                      <a:pt x="2625" y="5773"/>
                      <a:pt x="2615" y="5875"/>
                    </a:cubicBezTo>
                    <a:lnTo>
                      <a:pt x="84" y="5875"/>
                    </a:lnTo>
                    <a:lnTo>
                      <a:pt x="83" y="5297"/>
                    </a:lnTo>
                    <a:lnTo>
                      <a:pt x="2615" y="5297"/>
                    </a:lnTo>
                    <a:cubicBezTo>
                      <a:pt x="2625" y="5400"/>
                      <a:pt x="2712" y="5480"/>
                      <a:pt x="2817" y="5480"/>
                    </a:cubicBezTo>
                    <a:cubicBezTo>
                      <a:pt x="2928" y="5480"/>
                      <a:pt x="3019" y="5389"/>
                      <a:pt x="3019" y="5277"/>
                    </a:cubicBezTo>
                    <a:cubicBezTo>
                      <a:pt x="3019" y="5166"/>
                      <a:pt x="2928" y="5075"/>
                      <a:pt x="2817" y="5075"/>
                    </a:cubicBezTo>
                    <a:cubicBezTo>
                      <a:pt x="2712" y="5075"/>
                      <a:pt x="2625" y="5155"/>
                      <a:pt x="2615" y="5257"/>
                    </a:cubicBezTo>
                    <a:lnTo>
                      <a:pt x="83" y="5257"/>
                    </a:lnTo>
                    <a:lnTo>
                      <a:pt x="83" y="4679"/>
                    </a:lnTo>
                    <a:lnTo>
                      <a:pt x="2615" y="4679"/>
                    </a:lnTo>
                    <a:cubicBezTo>
                      <a:pt x="2625" y="4781"/>
                      <a:pt x="2712" y="4862"/>
                      <a:pt x="2817" y="4862"/>
                    </a:cubicBezTo>
                    <a:cubicBezTo>
                      <a:pt x="2928" y="4862"/>
                      <a:pt x="3019" y="4771"/>
                      <a:pt x="3019" y="4659"/>
                    </a:cubicBezTo>
                    <a:cubicBezTo>
                      <a:pt x="3019" y="4547"/>
                      <a:pt x="2928" y="4456"/>
                      <a:pt x="2817" y="4456"/>
                    </a:cubicBezTo>
                    <a:cubicBezTo>
                      <a:pt x="2712" y="4456"/>
                      <a:pt x="2625" y="4537"/>
                      <a:pt x="2615" y="4639"/>
                    </a:cubicBezTo>
                    <a:lnTo>
                      <a:pt x="83" y="4639"/>
                    </a:lnTo>
                    <a:lnTo>
                      <a:pt x="83" y="4061"/>
                    </a:lnTo>
                    <a:lnTo>
                      <a:pt x="2615" y="4061"/>
                    </a:lnTo>
                    <a:cubicBezTo>
                      <a:pt x="2625" y="4163"/>
                      <a:pt x="2712" y="4243"/>
                      <a:pt x="2817" y="4243"/>
                    </a:cubicBezTo>
                    <a:cubicBezTo>
                      <a:pt x="2928" y="4243"/>
                      <a:pt x="3019" y="4153"/>
                      <a:pt x="3019" y="4041"/>
                    </a:cubicBezTo>
                    <a:cubicBezTo>
                      <a:pt x="3019" y="3929"/>
                      <a:pt x="2928" y="3838"/>
                      <a:pt x="2817" y="3838"/>
                    </a:cubicBezTo>
                    <a:cubicBezTo>
                      <a:pt x="2712" y="3838"/>
                      <a:pt x="2625" y="3918"/>
                      <a:pt x="2615" y="4021"/>
                    </a:cubicBezTo>
                    <a:lnTo>
                      <a:pt x="83" y="4021"/>
                    </a:lnTo>
                    <a:lnTo>
                      <a:pt x="80" y="82"/>
                    </a:lnTo>
                    <a:cubicBezTo>
                      <a:pt x="1246" y="80"/>
                      <a:pt x="3688" y="82"/>
                      <a:pt x="3914" y="82"/>
                    </a:cubicBezTo>
                    <a:lnTo>
                      <a:pt x="4056" y="223"/>
                    </a:lnTo>
                    <a:lnTo>
                      <a:pt x="4056" y="6034"/>
                    </a:lnTo>
                    <a:cubicBezTo>
                      <a:pt x="3952" y="6053"/>
                      <a:pt x="3873" y="6144"/>
                      <a:pt x="3873" y="6253"/>
                    </a:cubicBezTo>
                    <a:cubicBezTo>
                      <a:pt x="3873" y="6376"/>
                      <a:pt x="3973" y="6476"/>
                      <a:pt x="4096" y="6476"/>
                    </a:cubicBezTo>
                    <a:cubicBezTo>
                      <a:pt x="4219" y="6476"/>
                      <a:pt x="4319" y="6376"/>
                      <a:pt x="4319" y="6253"/>
                    </a:cubicBezTo>
                    <a:cubicBezTo>
                      <a:pt x="4319" y="6144"/>
                      <a:pt x="4240" y="6053"/>
                      <a:pt x="4136" y="6034"/>
                    </a:cubicBezTo>
                    <a:lnTo>
                      <a:pt x="4136" y="206"/>
                    </a:lnTo>
                    <a:cubicBezTo>
                      <a:pt x="4136" y="196"/>
                      <a:pt x="4132" y="185"/>
                      <a:pt x="4124" y="178"/>
                    </a:cubicBezTo>
                    <a:lnTo>
                      <a:pt x="3960" y="13"/>
                    </a:lnTo>
                    <a:cubicBezTo>
                      <a:pt x="3952" y="5"/>
                      <a:pt x="3942" y="1"/>
                      <a:pt x="3931" y="1"/>
                    </a:cubicBezTo>
                    <a:cubicBezTo>
                      <a:pt x="3904" y="1"/>
                      <a:pt x="1239" y="0"/>
                      <a:pt x="40" y="1"/>
                    </a:cubicBezTo>
                    <a:cubicBezTo>
                      <a:pt x="18" y="1"/>
                      <a:pt x="0" y="19"/>
                      <a:pt x="0" y="41"/>
                    </a:cubicBezTo>
                    <a:lnTo>
                      <a:pt x="4" y="7202"/>
                    </a:lnTo>
                    <a:cubicBezTo>
                      <a:pt x="4" y="7224"/>
                      <a:pt x="22" y="7242"/>
                      <a:pt x="44" y="7242"/>
                    </a:cubicBezTo>
                    <a:cubicBezTo>
                      <a:pt x="406" y="7249"/>
                      <a:pt x="843" y="7253"/>
                      <a:pt x="1282" y="7253"/>
                    </a:cubicBezTo>
                    <a:cubicBezTo>
                      <a:pt x="1714" y="7253"/>
                      <a:pt x="2147" y="7249"/>
                      <a:pt x="2513" y="7243"/>
                    </a:cubicBezTo>
                    <a:lnTo>
                      <a:pt x="3059" y="779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9" name="Google Shape;179;p7"/>
              <p:cNvSpPr/>
              <p:nvPr/>
            </p:nvSpPr>
            <p:spPr>
              <a:xfrm>
                <a:off x="5205240" y="1608480"/>
                <a:ext cx="74520" cy="74160"/>
              </a:xfrm>
              <a:custGeom>
                <a:avLst/>
                <a:gdLst/>
                <a:ahLst/>
                <a:cxnLst/>
                <a:rect l="l" t="t" r="r" b="b"/>
                <a:pathLst>
                  <a:path w="207" h="206" extrusionOk="0">
                    <a:moveTo>
                      <a:pt x="0" y="103"/>
                    </a:moveTo>
                    <a:cubicBezTo>
                      <a:pt x="0" y="160"/>
                      <a:pt x="47" y="206"/>
                      <a:pt x="104" y="206"/>
                    </a:cubicBezTo>
                    <a:cubicBezTo>
                      <a:pt x="160" y="206"/>
                      <a:pt x="207" y="160"/>
                      <a:pt x="207" y="103"/>
                    </a:cubicBezTo>
                    <a:cubicBezTo>
                      <a:pt x="207" y="46"/>
                      <a:pt x="160" y="0"/>
                      <a:pt x="104" y="0"/>
                    </a:cubicBezTo>
                    <a:cubicBezTo>
                      <a:pt x="47" y="0"/>
                      <a:pt x="0" y="46"/>
                      <a:pt x="0" y="10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29150" rIns="90000" bIns="291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0" name="Google Shape;180;p7"/>
              <p:cNvSpPr/>
              <p:nvPr/>
            </p:nvSpPr>
            <p:spPr>
              <a:xfrm>
                <a:off x="4175640" y="-743040"/>
                <a:ext cx="1284840" cy="2468880"/>
              </a:xfrm>
              <a:custGeom>
                <a:avLst/>
                <a:gdLst/>
                <a:ahLst/>
                <a:cxnLst/>
                <a:rect l="l" t="t" r="r" b="b"/>
                <a:pathLst>
                  <a:path w="3569" h="6858" extrusionOk="0">
                    <a:moveTo>
                      <a:pt x="3488" y="6252"/>
                    </a:moveTo>
                    <a:cubicBezTo>
                      <a:pt x="3488" y="6330"/>
                      <a:pt x="3425" y="6394"/>
                      <a:pt x="3346" y="6394"/>
                    </a:cubicBezTo>
                    <a:cubicBezTo>
                      <a:pt x="3268" y="6394"/>
                      <a:pt x="3204" y="6330"/>
                      <a:pt x="3204" y="6252"/>
                    </a:cubicBezTo>
                    <a:cubicBezTo>
                      <a:pt x="3204" y="6174"/>
                      <a:pt x="3268" y="6110"/>
                      <a:pt x="3346" y="6110"/>
                    </a:cubicBezTo>
                    <a:cubicBezTo>
                      <a:pt x="3425" y="6110"/>
                      <a:pt x="3488" y="6174"/>
                      <a:pt x="3488" y="6252"/>
                    </a:cubicBezTo>
                    <a:moveTo>
                      <a:pt x="3106" y="6635"/>
                    </a:moveTo>
                    <a:cubicBezTo>
                      <a:pt x="3106" y="6713"/>
                      <a:pt x="3042" y="6777"/>
                      <a:pt x="2963" y="6777"/>
                    </a:cubicBezTo>
                    <a:cubicBezTo>
                      <a:pt x="2885" y="6777"/>
                      <a:pt x="2821" y="6713"/>
                      <a:pt x="2821" y="6635"/>
                    </a:cubicBezTo>
                    <a:cubicBezTo>
                      <a:pt x="2821" y="6556"/>
                      <a:pt x="2885" y="6493"/>
                      <a:pt x="2963" y="6493"/>
                    </a:cubicBezTo>
                    <a:cubicBezTo>
                      <a:pt x="3042" y="6493"/>
                      <a:pt x="3106" y="6556"/>
                      <a:pt x="3106" y="6635"/>
                    </a:cubicBezTo>
                    <a:moveTo>
                      <a:pt x="3123" y="6252"/>
                    </a:moveTo>
                    <a:cubicBezTo>
                      <a:pt x="3123" y="6375"/>
                      <a:pt x="3223" y="6475"/>
                      <a:pt x="3346" y="6475"/>
                    </a:cubicBezTo>
                    <a:cubicBezTo>
                      <a:pt x="3469" y="6475"/>
                      <a:pt x="3569" y="6375"/>
                      <a:pt x="3569" y="6252"/>
                    </a:cubicBezTo>
                    <a:cubicBezTo>
                      <a:pt x="3569" y="6143"/>
                      <a:pt x="3490" y="6052"/>
                      <a:pt x="3387" y="6033"/>
                    </a:cubicBezTo>
                    <a:lnTo>
                      <a:pt x="3387" y="205"/>
                    </a:lnTo>
                    <a:cubicBezTo>
                      <a:pt x="3387" y="194"/>
                      <a:pt x="3382" y="184"/>
                      <a:pt x="3375" y="177"/>
                    </a:cubicBezTo>
                    <a:lnTo>
                      <a:pt x="3210" y="12"/>
                    </a:lnTo>
                    <a:cubicBezTo>
                      <a:pt x="3202" y="4"/>
                      <a:pt x="3192" y="0"/>
                      <a:pt x="3181" y="0"/>
                    </a:cubicBezTo>
                    <a:lnTo>
                      <a:pt x="3181" y="0"/>
                    </a:lnTo>
                    <a:lnTo>
                      <a:pt x="128" y="0"/>
                    </a:lnTo>
                    <a:cubicBezTo>
                      <a:pt x="57" y="0"/>
                      <a:pt x="0" y="57"/>
                      <a:pt x="0" y="128"/>
                    </a:cubicBezTo>
                    <a:lnTo>
                      <a:pt x="0" y="335"/>
                    </a:lnTo>
                    <a:cubicBezTo>
                      <a:pt x="0" y="406"/>
                      <a:pt x="57" y="463"/>
                      <a:pt x="128" y="463"/>
                    </a:cubicBezTo>
                    <a:lnTo>
                      <a:pt x="2782" y="463"/>
                    </a:lnTo>
                    <a:lnTo>
                      <a:pt x="2923" y="604"/>
                    </a:lnTo>
                    <a:lnTo>
                      <a:pt x="2923" y="6416"/>
                    </a:lnTo>
                    <a:cubicBezTo>
                      <a:pt x="2820" y="6435"/>
                      <a:pt x="2741" y="6526"/>
                      <a:pt x="2741" y="6635"/>
                    </a:cubicBezTo>
                    <a:cubicBezTo>
                      <a:pt x="2741" y="6758"/>
                      <a:pt x="2841" y="6858"/>
                      <a:pt x="2963" y="6858"/>
                    </a:cubicBezTo>
                    <a:cubicBezTo>
                      <a:pt x="3086" y="6858"/>
                      <a:pt x="3186" y="6758"/>
                      <a:pt x="3186" y="6635"/>
                    </a:cubicBezTo>
                    <a:cubicBezTo>
                      <a:pt x="3186" y="6526"/>
                      <a:pt x="3107" y="6435"/>
                      <a:pt x="3004" y="6416"/>
                    </a:cubicBezTo>
                    <a:lnTo>
                      <a:pt x="3004" y="588"/>
                    </a:lnTo>
                    <a:cubicBezTo>
                      <a:pt x="3004" y="577"/>
                      <a:pt x="3000" y="567"/>
                      <a:pt x="2992" y="559"/>
                    </a:cubicBezTo>
                    <a:lnTo>
                      <a:pt x="2827" y="394"/>
                    </a:lnTo>
                    <a:cubicBezTo>
                      <a:pt x="2819" y="387"/>
                      <a:pt x="2809" y="383"/>
                      <a:pt x="2799" y="383"/>
                    </a:cubicBezTo>
                    <a:lnTo>
                      <a:pt x="2799" y="383"/>
                    </a:lnTo>
                    <a:lnTo>
                      <a:pt x="128" y="383"/>
                    </a:lnTo>
                    <a:cubicBezTo>
                      <a:pt x="102" y="383"/>
                      <a:pt x="80" y="361"/>
                      <a:pt x="80" y="335"/>
                    </a:cubicBezTo>
                    <a:lnTo>
                      <a:pt x="80" y="128"/>
                    </a:lnTo>
                    <a:cubicBezTo>
                      <a:pt x="80" y="102"/>
                      <a:pt x="102" y="81"/>
                      <a:pt x="128" y="81"/>
                    </a:cubicBezTo>
                    <a:lnTo>
                      <a:pt x="3165" y="81"/>
                    </a:lnTo>
                    <a:lnTo>
                      <a:pt x="3306" y="222"/>
                    </a:lnTo>
                    <a:lnTo>
                      <a:pt x="3306" y="6033"/>
                    </a:lnTo>
                    <a:cubicBezTo>
                      <a:pt x="3202" y="6052"/>
                      <a:pt x="3123" y="6143"/>
                      <a:pt x="3123" y="625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1" name="Google Shape;181;p7"/>
              <p:cNvSpPr/>
              <p:nvPr/>
            </p:nvSpPr>
            <p:spPr>
              <a:xfrm>
                <a:off x="5343120" y="1470600"/>
                <a:ext cx="74160" cy="74160"/>
              </a:xfrm>
              <a:custGeom>
                <a:avLst/>
                <a:gdLst/>
                <a:ahLst/>
                <a:cxnLst/>
                <a:rect l="l" t="t" r="r" b="b"/>
                <a:pathLst>
                  <a:path w="206" h="206" extrusionOk="0">
                    <a:moveTo>
                      <a:pt x="0" y="103"/>
                    </a:moveTo>
                    <a:cubicBezTo>
                      <a:pt x="0" y="160"/>
                      <a:pt x="46" y="206"/>
                      <a:pt x="103" y="206"/>
                    </a:cubicBezTo>
                    <a:cubicBezTo>
                      <a:pt x="160" y="206"/>
                      <a:pt x="206" y="160"/>
                      <a:pt x="206" y="103"/>
                    </a:cubicBezTo>
                    <a:cubicBezTo>
                      <a:pt x="206" y="46"/>
                      <a:pt x="160" y="0"/>
                      <a:pt x="103" y="0"/>
                    </a:cubicBezTo>
                    <a:cubicBezTo>
                      <a:pt x="46" y="0"/>
                      <a:pt x="0" y="46"/>
                      <a:pt x="0" y="10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29150" rIns="90000" bIns="291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2" name="Google Shape;182;p7"/>
              <p:cNvSpPr/>
              <p:nvPr/>
            </p:nvSpPr>
            <p:spPr>
              <a:xfrm>
                <a:off x="5481000" y="1332720"/>
                <a:ext cx="74160" cy="74160"/>
              </a:xfrm>
              <a:custGeom>
                <a:avLst/>
                <a:gdLst/>
                <a:ahLst/>
                <a:cxnLst/>
                <a:rect l="l" t="t" r="r" b="b"/>
                <a:pathLst>
                  <a:path w="206" h="206" extrusionOk="0">
                    <a:moveTo>
                      <a:pt x="0" y="103"/>
                    </a:moveTo>
                    <a:cubicBezTo>
                      <a:pt x="0" y="160"/>
                      <a:pt x="46" y="206"/>
                      <a:pt x="103" y="206"/>
                    </a:cubicBezTo>
                    <a:cubicBezTo>
                      <a:pt x="160" y="206"/>
                      <a:pt x="206" y="160"/>
                      <a:pt x="206" y="103"/>
                    </a:cubicBezTo>
                    <a:cubicBezTo>
                      <a:pt x="206" y="46"/>
                      <a:pt x="160" y="0"/>
                      <a:pt x="103" y="0"/>
                    </a:cubicBezTo>
                    <a:cubicBezTo>
                      <a:pt x="46" y="0"/>
                      <a:pt x="0" y="46"/>
                      <a:pt x="0" y="10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29150" rIns="90000" bIns="291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3" name="Google Shape;183;p7"/>
              <p:cNvSpPr/>
              <p:nvPr/>
            </p:nvSpPr>
            <p:spPr>
              <a:xfrm>
                <a:off x="4446360" y="-200160"/>
                <a:ext cx="400320" cy="298080"/>
              </a:xfrm>
              <a:custGeom>
                <a:avLst/>
                <a:gdLst/>
                <a:ahLst/>
                <a:cxnLst/>
                <a:rect l="l" t="t" r="r" b="b"/>
                <a:pathLst>
                  <a:path w="1112" h="828" extrusionOk="0">
                    <a:moveTo>
                      <a:pt x="1072" y="719"/>
                    </a:moveTo>
                    <a:cubicBezTo>
                      <a:pt x="1072" y="757"/>
                      <a:pt x="1040" y="788"/>
                      <a:pt x="1002" y="788"/>
                    </a:cubicBezTo>
                    <a:lnTo>
                      <a:pt x="110" y="788"/>
                    </a:lnTo>
                    <a:cubicBezTo>
                      <a:pt x="71" y="788"/>
                      <a:pt x="40" y="757"/>
                      <a:pt x="40" y="719"/>
                    </a:cubicBezTo>
                    <a:lnTo>
                      <a:pt x="40" y="110"/>
                    </a:lnTo>
                    <a:cubicBezTo>
                      <a:pt x="40" y="72"/>
                      <a:pt x="71" y="40"/>
                      <a:pt x="110" y="40"/>
                    </a:cubicBezTo>
                    <a:lnTo>
                      <a:pt x="1002" y="40"/>
                    </a:lnTo>
                    <a:cubicBezTo>
                      <a:pt x="1040" y="40"/>
                      <a:pt x="1072" y="72"/>
                      <a:pt x="1072" y="110"/>
                    </a:cubicBezTo>
                    <a:lnTo>
                      <a:pt x="1072" y="719"/>
                    </a:lnTo>
                    <a:moveTo>
                      <a:pt x="1002" y="0"/>
                    </a:moveTo>
                    <a:lnTo>
                      <a:pt x="110" y="0"/>
                    </a:lnTo>
                    <a:cubicBezTo>
                      <a:pt x="49" y="0"/>
                      <a:pt x="0" y="49"/>
                      <a:pt x="0" y="110"/>
                    </a:cubicBezTo>
                    <a:lnTo>
                      <a:pt x="0" y="719"/>
                    </a:lnTo>
                    <a:cubicBezTo>
                      <a:pt x="0" y="779"/>
                      <a:pt x="49" y="828"/>
                      <a:pt x="110" y="828"/>
                    </a:cubicBezTo>
                    <a:lnTo>
                      <a:pt x="1002" y="828"/>
                    </a:lnTo>
                    <a:cubicBezTo>
                      <a:pt x="1063" y="828"/>
                      <a:pt x="1112" y="779"/>
                      <a:pt x="1112" y="719"/>
                    </a:cubicBezTo>
                    <a:lnTo>
                      <a:pt x="1112" y="110"/>
                    </a:lnTo>
                    <a:cubicBezTo>
                      <a:pt x="1112" y="49"/>
                      <a:pt x="1063" y="0"/>
                      <a:pt x="100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4" name="Google Shape;184;p7"/>
              <p:cNvSpPr/>
              <p:nvPr/>
            </p:nvSpPr>
            <p:spPr>
              <a:xfrm>
                <a:off x="4268160" y="-378000"/>
                <a:ext cx="756360" cy="653760"/>
              </a:xfrm>
              <a:custGeom>
                <a:avLst/>
                <a:gdLst/>
                <a:ahLst/>
                <a:cxnLst/>
                <a:rect l="l" t="t" r="r" b="b"/>
                <a:pathLst>
                  <a:path w="2101" h="1816" extrusionOk="0">
                    <a:moveTo>
                      <a:pt x="1788" y="800"/>
                    </a:moveTo>
                    <a:lnTo>
                      <a:pt x="1788" y="1017"/>
                    </a:lnTo>
                    <a:lnTo>
                      <a:pt x="1788" y="1081"/>
                    </a:lnTo>
                    <a:lnTo>
                      <a:pt x="1788" y="1296"/>
                    </a:lnTo>
                    <a:lnTo>
                      <a:pt x="1788" y="1374"/>
                    </a:lnTo>
                    <a:cubicBezTo>
                      <a:pt x="1788" y="1445"/>
                      <a:pt x="1730" y="1503"/>
                      <a:pt x="1659" y="1503"/>
                    </a:cubicBezTo>
                    <a:lnTo>
                      <a:pt x="1580" y="1503"/>
                    </a:lnTo>
                    <a:lnTo>
                      <a:pt x="1364" y="1503"/>
                    </a:lnTo>
                    <a:lnTo>
                      <a:pt x="1299" y="1503"/>
                    </a:lnTo>
                    <a:lnTo>
                      <a:pt x="1083" y="1503"/>
                    </a:lnTo>
                    <a:lnTo>
                      <a:pt x="1019" y="1503"/>
                    </a:lnTo>
                    <a:lnTo>
                      <a:pt x="802" y="1503"/>
                    </a:lnTo>
                    <a:lnTo>
                      <a:pt x="738" y="1503"/>
                    </a:lnTo>
                    <a:lnTo>
                      <a:pt x="521" y="1503"/>
                    </a:lnTo>
                    <a:lnTo>
                      <a:pt x="443" y="1503"/>
                    </a:lnTo>
                    <a:cubicBezTo>
                      <a:pt x="371" y="1503"/>
                      <a:pt x="313" y="1445"/>
                      <a:pt x="313" y="1374"/>
                    </a:cubicBezTo>
                    <a:lnTo>
                      <a:pt x="313" y="1296"/>
                    </a:lnTo>
                    <a:lnTo>
                      <a:pt x="313" y="1081"/>
                    </a:lnTo>
                    <a:lnTo>
                      <a:pt x="313" y="1017"/>
                    </a:lnTo>
                    <a:lnTo>
                      <a:pt x="313" y="800"/>
                    </a:lnTo>
                    <a:lnTo>
                      <a:pt x="313" y="736"/>
                    </a:lnTo>
                    <a:lnTo>
                      <a:pt x="313" y="519"/>
                    </a:lnTo>
                    <a:lnTo>
                      <a:pt x="313" y="442"/>
                    </a:lnTo>
                    <a:cubicBezTo>
                      <a:pt x="313" y="371"/>
                      <a:pt x="371" y="312"/>
                      <a:pt x="443" y="312"/>
                    </a:cubicBezTo>
                    <a:lnTo>
                      <a:pt x="521" y="312"/>
                    </a:lnTo>
                    <a:lnTo>
                      <a:pt x="738" y="312"/>
                    </a:lnTo>
                    <a:lnTo>
                      <a:pt x="802" y="312"/>
                    </a:lnTo>
                    <a:lnTo>
                      <a:pt x="1019" y="312"/>
                    </a:lnTo>
                    <a:lnTo>
                      <a:pt x="1083" y="312"/>
                    </a:lnTo>
                    <a:lnTo>
                      <a:pt x="1299" y="312"/>
                    </a:lnTo>
                    <a:lnTo>
                      <a:pt x="1364" y="312"/>
                    </a:lnTo>
                    <a:lnTo>
                      <a:pt x="1580" y="312"/>
                    </a:lnTo>
                    <a:lnTo>
                      <a:pt x="1659" y="312"/>
                    </a:lnTo>
                    <a:cubicBezTo>
                      <a:pt x="1730" y="312"/>
                      <a:pt x="1788" y="371"/>
                      <a:pt x="1788" y="442"/>
                    </a:cubicBezTo>
                    <a:lnTo>
                      <a:pt x="1788" y="519"/>
                    </a:lnTo>
                    <a:lnTo>
                      <a:pt x="1788" y="736"/>
                    </a:lnTo>
                    <a:lnTo>
                      <a:pt x="1788" y="800"/>
                    </a:lnTo>
                    <a:moveTo>
                      <a:pt x="1993" y="881"/>
                    </a:moveTo>
                    <a:cubicBezTo>
                      <a:pt x="2008" y="881"/>
                      <a:pt x="2021" y="893"/>
                      <a:pt x="2021" y="908"/>
                    </a:cubicBezTo>
                    <a:cubicBezTo>
                      <a:pt x="2021" y="924"/>
                      <a:pt x="2008" y="936"/>
                      <a:pt x="1993" y="936"/>
                    </a:cubicBezTo>
                    <a:lnTo>
                      <a:pt x="1869" y="936"/>
                    </a:lnTo>
                    <a:lnTo>
                      <a:pt x="1869" y="881"/>
                    </a:lnTo>
                    <a:lnTo>
                      <a:pt x="1993" y="881"/>
                    </a:lnTo>
                    <a:moveTo>
                      <a:pt x="1993" y="1162"/>
                    </a:moveTo>
                    <a:cubicBezTo>
                      <a:pt x="2008" y="1162"/>
                      <a:pt x="2021" y="1174"/>
                      <a:pt x="2021" y="1189"/>
                    </a:cubicBezTo>
                    <a:cubicBezTo>
                      <a:pt x="2021" y="1204"/>
                      <a:pt x="2008" y="1217"/>
                      <a:pt x="1993" y="1217"/>
                    </a:cubicBezTo>
                    <a:lnTo>
                      <a:pt x="1869" y="1217"/>
                    </a:lnTo>
                    <a:lnTo>
                      <a:pt x="1869" y="1162"/>
                    </a:lnTo>
                    <a:lnTo>
                      <a:pt x="1993" y="1162"/>
                    </a:lnTo>
                    <a:moveTo>
                      <a:pt x="1500" y="1708"/>
                    </a:moveTo>
                    <a:cubicBezTo>
                      <a:pt x="1500" y="1723"/>
                      <a:pt x="1487" y="1736"/>
                      <a:pt x="1472" y="1736"/>
                    </a:cubicBezTo>
                    <a:cubicBezTo>
                      <a:pt x="1457" y="1736"/>
                      <a:pt x="1445" y="1723"/>
                      <a:pt x="1445" y="1708"/>
                    </a:cubicBezTo>
                    <a:lnTo>
                      <a:pt x="1445" y="1584"/>
                    </a:lnTo>
                    <a:lnTo>
                      <a:pt x="1500" y="1584"/>
                    </a:lnTo>
                    <a:lnTo>
                      <a:pt x="1500" y="1708"/>
                    </a:lnTo>
                    <a:moveTo>
                      <a:pt x="1219" y="1708"/>
                    </a:moveTo>
                    <a:cubicBezTo>
                      <a:pt x="1219" y="1723"/>
                      <a:pt x="1206" y="1736"/>
                      <a:pt x="1191" y="1736"/>
                    </a:cubicBezTo>
                    <a:cubicBezTo>
                      <a:pt x="1176" y="1736"/>
                      <a:pt x="1164" y="1723"/>
                      <a:pt x="1164" y="1708"/>
                    </a:cubicBezTo>
                    <a:lnTo>
                      <a:pt x="1164" y="1584"/>
                    </a:lnTo>
                    <a:lnTo>
                      <a:pt x="1219" y="1584"/>
                    </a:lnTo>
                    <a:lnTo>
                      <a:pt x="1219" y="1708"/>
                    </a:lnTo>
                    <a:moveTo>
                      <a:pt x="938" y="1708"/>
                    </a:moveTo>
                    <a:cubicBezTo>
                      <a:pt x="938" y="1723"/>
                      <a:pt x="926" y="1736"/>
                      <a:pt x="910" y="1736"/>
                    </a:cubicBezTo>
                    <a:cubicBezTo>
                      <a:pt x="895" y="1736"/>
                      <a:pt x="883" y="1723"/>
                      <a:pt x="883" y="1708"/>
                    </a:cubicBezTo>
                    <a:lnTo>
                      <a:pt x="883" y="1584"/>
                    </a:lnTo>
                    <a:lnTo>
                      <a:pt x="938" y="1584"/>
                    </a:lnTo>
                    <a:lnTo>
                      <a:pt x="938" y="1708"/>
                    </a:lnTo>
                    <a:moveTo>
                      <a:pt x="657" y="1708"/>
                    </a:moveTo>
                    <a:cubicBezTo>
                      <a:pt x="657" y="1723"/>
                      <a:pt x="645" y="1736"/>
                      <a:pt x="629" y="1736"/>
                    </a:cubicBezTo>
                    <a:cubicBezTo>
                      <a:pt x="614" y="1736"/>
                      <a:pt x="602" y="1723"/>
                      <a:pt x="602" y="1708"/>
                    </a:cubicBezTo>
                    <a:lnTo>
                      <a:pt x="602" y="1584"/>
                    </a:lnTo>
                    <a:lnTo>
                      <a:pt x="657" y="1584"/>
                    </a:lnTo>
                    <a:lnTo>
                      <a:pt x="657" y="1708"/>
                    </a:lnTo>
                    <a:moveTo>
                      <a:pt x="109" y="1217"/>
                    </a:moveTo>
                    <a:cubicBezTo>
                      <a:pt x="93" y="1217"/>
                      <a:pt x="81" y="1204"/>
                      <a:pt x="81" y="1189"/>
                    </a:cubicBezTo>
                    <a:cubicBezTo>
                      <a:pt x="81" y="1174"/>
                      <a:pt x="93" y="1162"/>
                      <a:pt x="109" y="1162"/>
                    </a:cubicBezTo>
                    <a:lnTo>
                      <a:pt x="233" y="1162"/>
                    </a:lnTo>
                    <a:lnTo>
                      <a:pt x="233" y="1217"/>
                    </a:lnTo>
                    <a:lnTo>
                      <a:pt x="109" y="1217"/>
                    </a:lnTo>
                    <a:moveTo>
                      <a:pt x="109" y="936"/>
                    </a:moveTo>
                    <a:cubicBezTo>
                      <a:pt x="93" y="936"/>
                      <a:pt x="81" y="924"/>
                      <a:pt x="81" y="908"/>
                    </a:cubicBezTo>
                    <a:cubicBezTo>
                      <a:pt x="81" y="893"/>
                      <a:pt x="93" y="881"/>
                      <a:pt x="109" y="881"/>
                    </a:cubicBezTo>
                    <a:lnTo>
                      <a:pt x="233" y="881"/>
                    </a:lnTo>
                    <a:lnTo>
                      <a:pt x="233" y="936"/>
                    </a:lnTo>
                    <a:lnTo>
                      <a:pt x="109" y="936"/>
                    </a:lnTo>
                    <a:moveTo>
                      <a:pt x="109" y="655"/>
                    </a:moveTo>
                    <a:cubicBezTo>
                      <a:pt x="93" y="655"/>
                      <a:pt x="81" y="643"/>
                      <a:pt x="81" y="627"/>
                    </a:cubicBezTo>
                    <a:cubicBezTo>
                      <a:pt x="81" y="612"/>
                      <a:pt x="93" y="600"/>
                      <a:pt x="109" y="600"/>
                    </a:cubicBezTo>
                    <a:lnTo>
                      <a:pt x="233" y="600"/>
                    </a:lnTo>
                    <a:lnTo>
                      <a:pt x="233" y="655"/>
                    </a:lnTo>
                    <a:lnTo>
                      <a:pt x="109" y="655"/>
                    </a:lnTo>
                    <a:moveTo>
                      <a:pt x="602" y="108"/>
                    </a:moveTo>
                    <a:cubicBezTo>
                      <a:pt x="602" y="93"/>
                      <a:pt x="614" y="80"/>
                      <a:pt x="629" y="80"/>
                    </a:cubicBezTo>
                    <a:cubicBezTo>
                      <a:pt x="645" y="80"/>
                      <a:pt x="657" y="93"/>
                      <a:pt x="657" y="108"/>
                    </a:cubicBezTo>
                    <a:lnTo>
                      <a:pt x="657" y="232"/>
                    </a:lnTo>
                    <a:lnTo>
                      <a:pt x="602" y="232"/>
                    </a:lnTo>
                    <a:lnTo>
                      <a:pt x="602" y="108"/>
                    </a:lnTo>
                    <a:moveTo>
                      <a:pt x="883" y="108"/>
                    </a:moveTo>
                    <a:cubicBezTo>
                      <a:pt x="883" y="93"/>
                      <a:pt x="895" y="80"/>
                      <a:pt x="910" y="80"/>
                    </a:cubicBezTo>
                    <a:cubicBezTo>
                      <a:pt x="926" y="80"/>
                      <a:pt x="938" y="93"/>
                      <a:pt x="938" y="108"/>
                    </a:cubicBezTo>
                    <a:lnTo>
                      <a:pt x="938" y="232"/>
                    </a:lnTo>
                    <a:lnTo>
                      <a:pt x="883" y="232"/>
                    </a:lnTo>
                    <a:lnTo>
                      <a:pt x="883" y="108"/>
                    </a:lnTo>
                    <a:moveTo>
                      <a:pt x="1164" y="108"/>
                    </a:moveTo>
                    <a:cubicBezTo>
                      <a:pt x="1164" y="93"/>
                      <a:pt x="1176" y="80"/>
                      <a:pt x="1191" y="80"/>
                    </a:cubicBezTo>
                    <a:cubicBezTo>
                      <a:pt x="1206" y="80"/>
                      <a:pt x="1219" y="93"/>
                      <a:pt x="1219" y="108"/>
                    </a:cubicBezTo>
                    <a:lnTo>
                      <a:pt x="1219" y="232"/>
                    </a:lnTo>
                    <a:lnTo>
                      <a:pt x="1164" y="232"/>
                    </a:lnTo>
                    <a:lnTo>
                      <a:pt x="1164" y="108"/>
                    </a:lnTo>
                    <a:moveTo>
                      <a:pt x="1445" y="108"/>
                    </a:moveTo>
                    <a:cubicBezTo>
                      <a:pt x="1445" y="93"/>
                      <a:pt x="1457" y="80"/>
                      <a:pt x="1472" y="80"/>
                    </a:cubicBezTo>
                    <a:cubicBezTo>
                      <a:pt x="1487" y="80"/>
                      <a:pt x="1500" y="93"/>
                      <a:pt x="1500" y="108"/>
                    </a:cubicBezTo>
                    <a:lnTo>
                      <a:pt x="1500" y="232"/>
                    </a:lnTo>
                    <a:lnTo>
                      <a:pt x="1445" y="232"/>
                    </a:lnTo>
                    <a:lnTo>
                      <a:pt x="1445" y="108"/>
                    </a:lnTo>
                    <a:moveTo>
                      <a:pt x="1993" y="600"/>
                    </a:moveTo>
                    <a:cubicBezTo>
                      <a:pt x="2008" y="600"/>
                      <a:pt x="2021" y="612"/>
                      <a:pt x="2021" y="627"/>
                    </a:cubicBezTo>
                    <a:cubicBezTo>
                      <a:pt x="2021" y="643"/>
                      <a:pt x="2008" y="655"/>
                      <a:pt x="1993" y="655"/>
                    </a:cubicBezTo>
                    <a:lnTo>
                      <a:pt x="1869" y="655"/>
                    </a:lnTo>
                    <a:lnTo>
                      <a:pt x="1869" y="600"/>
                    </a:lnTo>
                    <a:lnTo>
                      <a:pt x="1993" y="600"/>
                    </a:lnTo>
                    <a:moveTo>
                      <a:pt x="1993" y="736"/>
                    </a:moveTo>
                    <a:cubicBezTo>
                      <a:pt x="2053" y="736"/>
                      <a:pt x="2101" y="687"/>
                      <a:pt x="2101" y="627"/>
                    </a:cubicBezTo>
                    <a:cubicBezTo>
                      <a:pt x="2101" y="568"/>
                      <a:pt x="2053" y="519"/>
                      <a:pt x="1993" y="519"/>
                    </a:cubicBezTo>
                    <a:lnTo>
                      <a:pt x="1869" y="519"/>
                    </a:lnTo>
                    <a:lnTo>
                      <a:pt x="1869" y="442"/>
                    </a:lnTo>
                    <a:cubicBezTo>
                      <a:pt x="1869" y="326"/>
                      <a:pt x="1775" y="232"/>
                      <a:pt x="1659" y="232"/>
                    </a:cubicBezTo>
                    <a:lnTo>
                      <a:pt x="1580" y="232"/>
                    </a:lnTo>
                    <a:lnTo>
                      <a:pt x="1580" y="108"/>
                    </a:lnTo>
                    <a:cubicBezTo>
                      <a:pt x="1580" y="48"/>
                      <a:pt x="1532" y="0"/>
                      <a:pt x="1472" y="0"/>
                    </a:cubicBezTo>
                    <a:cubicBezTo>
                      <a:pt x="1413" y="0"/>
                      <a:pt x="1364" y="48"/>
                      <a:pt x="1364" y="108"/>
                    </a:cubicBezTo>
                    <a:lnTo>
                      <a:pt x="1364" y="232"/>
                    </a:lnTo>
                    <a:lnTo>
                      <a:pt x="1299" y="232"/>
                    </a:lnTo>
                    <a:lnTo>
                      <a:pt x="1299" y="108"/>
                    </a:lnTo>
                    <a:cubicBezTo>
                      <a:pt x="1299" y="48"/>
                      <a:pt x="1251" y="0"/>
                      <a:pt x="1191" y="0"/>
                    </a:cubicBezTo>
                    <a:cubicBezTo>
                      <a:pt x="1132" y="0"/>
                      <a:pt x="1083" y="48"/>
                      <a:pt x="1083" y="108"/>
                    </a:cubicBezTo>
                    <a:lnTo>
                      <a:pt x="1083" y="232"/>
                    </a:lnTo>
                    <a:lnTo>
                      <a:pt x="1019" y="232"/>
                    </a:lnTo>
                    <a:lnTo>
                      <a:pt x="1019" y="108"/>
                    </a:lnTo>
                    <a:cubicBezTo>
                      <a:pt x="1019" y="48"/>
                      <a:pt x="970" y="0"/>
                      <a:pt x="910" y="0"/>
                    </a:cubicBezTo>
                    <a:cubicBezTo>
                      <a:pt x="851" y="0"/>
                      <a:pt x="802" y="48"/>
                      <a:pt x="802" y="108"/>
                    </a:cubicBezTo>
                    <a:lnTo>
                      <a:pt x="802" y="232"/>
                    </a:lnTo>
                    <a:lnTo>
                      <a:pt x="738" y="232"/>
                    </a:lnTo>
                    <a:lnTo>
                      <a:pt x="738" y="108"/>
                    </a:lnTo>
                    <a:cubicBezTo>
                      <a:pt x="738" y="48"/>
                      <a:pt x="689" y="0"/>
                      <a:pt x="629" y="0"/>
                    </a:cubicBezTo>
                    <a:cubicBezTo>
                      <a:pt x="570" y="0"/>
                      <a:pt x="521" y="48"/>
                      <a:pt x="521" y="108"/>
                    </a:cubicBezTo>
                    <a:lnTo>
                      <a:pt x="521" y="232"/>
                    </a:lnTo>
                    <a:lnTo>
                      <a:pt x="443" y="232"/>
                    </a:lnTo>
                    <a:cubicBezTo>
                      <a:pt x="327" y="232"/>
                      <a:pt x="233" y="326"/>
                      <a:pt x="233" y="442"/>
                    </a:cubicBezTo>
                    <a:lnTo>
                      <a:pt x="233" y="519"/>
                    </a:lnTo>
                    <a:lnTo>
                      <a:pt x="109" y="519"/>
                    </a:lnTo>
                    <a:cubicBezTo>
                      <a:pt x="49" y="519"/>
                      <a:pt x="0" y="568"/>
                      <a:pt x="0" y="627"/>
                    </a:cubicBezTo>
                    <a:cubicBezTo>
                      <a:pt x="0" y="687"/>
                      <a:pt x="49" y="736"/>
                      <a:pt x="109" y="736"/>
                    </a:cubicBezTo>
                    <a:lnTo>
                      <a:pt x="233" y="736"/>
                    </a:lnTo>
                    <a:lnTo>
                      <a:pt x="233" y="800"/>
                    </a:lnTo>
                    <a:lnTo>
                      <a:pt x="109" y="800"/>
                    </a:lnTo>
                    <a:cubicBezTo>
                      <a:pt x="49" y="800"/>
                      <a:pt x="0" y="849"/>
                      <a:pt x="0" y="908"/>
                    </a:cubicBezTo>
                    <a:cubicBezTo>
                      <a:pt x="0" y="968"/>
                      <a:pt x="49" y="1017"/>
                      <a:pt x="109" y="1017"/>
                    </a:cubicBezTo>
                    <a:lnTo>
                      <a:pt x="233" y="1017"/>
                    </a:lnTo>
                    <a:lnTo>
                      <a:pt x="233" y="1081"/>
                    </a:lnTo>
                    <a:lnTo>
                      <a:pt x="109" y="1081"/>
                    </a:lnTo>
                    <a:cubicBezTo>
                      <a:pt x="49" y="1081"/>
                      <a:pt x="0" y="1130"/>
                      <a:pt x="0" y="1189"/>
                    </a:cubicBezTo>
                    <a:cubicBezTo>
                      <a:pt x="0" y="1249"/>
                      <a:pt x="49" y="1296"/>
                      <a:pt x="109" y="1296"/>
                    </a:cubicBezTo>
                    <a:lnTo>
                      <a:pt x="233" y="1296"/>
                    </a:lnTo>
                    <a:lnTo>
                      <a:pt x="233" y="1374"/>
                    </a:lnTo>
                    <a:cubicBezTo>
                      <a:pt x="233" y="1490"/>
                      <a:pt x="327" y="1584"/>
                      <a:pt x="443" y="1584"/>
                    </a:cubicBezTo>
                    <a:lnTo>
                      <a:pt x="521" y="1584"/>
                    </a:lnTo>
                    <a:lnTo>
                      <a:pt x="521" y="1708"/>
                    </a:lnTo>
                    <a:cubicBezTo>
                      <a:pt x="521" y="1768"/>
                      <a:pt x="570" y="1816"/>
                      <a:pt x="629" y="1816"/>
                    </a:cubicBezTo>
                    <a:cubicBezTo>
                      <a:pt x="689" y="1816"/>
                      <a:pt x="738" y="1768"/>
                      <a:pt x="738" y="1708"/>
                    </a:cubicBezTo>
                    <a:lnTo>
                      <a:pt x="738" y="1584"/>
                    </a:lnTo>
                    <a:lnTo>
                      <a:pt x="802" y="1584"/>
                    </a:lnTo>
                    <a:lnTo>
                      <a:pt x="802" y="1708"/>
                    </a:lnTo>
                    <a:cubicBezTo>
                      <a:pt x="802" y="1768"/>
                      <a:pt x="851" y="1816"/>
                      <a:pt x="910" y="1816"/>
                    </a:cubicBezTo>
                    <a:cubicBezTo>
                      <a:pt x="970" y="1816"/>
                      <a:pt x="1019" y="1768"/>
                      <a:pt x="1019" y="1708"/>
                    </a:cubicBezTo>
                    <a:lnTo>
                      <a:pt x="1019" y="1584"/>
                    </a:lnTo>
                    <a:lnTo>
                      <a:pt x="1083" y="1584"/>
                    </a:lnTo>
                    <a:lnTo>
                      <a:pt x="1083" y="1708"/>
                    </a:lnTo>
                    <a:cubicBezTo>
                      <a:pt x="1083" y="1768"/>
                      <a:pt x="1132" y="1816"/>
                      <a:pt x="1191" y="1816"/>
                    </a:cubicBezTo>
                    <a:cubicBezTo>
                      <a:pt x="1251" y="1816"/>
                      <a:pt x="1299" y="1768"/>
                      <a:pt x="1299" y="1708"/>
                    </a:cubicBezTo>
                    <a:lnTo>
                      <a:pt x="1299" y="1584"/>
                    </a:lnTo>
                    <a:lnTo>
                      <a:pt x="1364" y="1584"/>
                    </a:lnTo>
                    <a:lnTo>
                      <a:pt x="1364" y="1708"/>
                    </a:lnTo>
                    <a:cubicBezTo>
                      <a:pt x="1364" y="1768"/>
                      <a:pt x="1413" y="1816"/>
                      <a:pt x="1472" y="1816"/>
                    </a:cubicBezTo>
                    <a:cubicBezTo>
                      <a:pt x="1532" y="1816"/>
                      <a:pt x="1580" y="1768"/>
                      <a:pt x="1580" y="1708"/>
                    </a:cubicBezTo>
                    <a:lnTo>
                      <a:pt x="1580" y="1584"/>
                    </a:lnTo>
                    <a:lnTo>
                      <a:pt x="1659" y="1584"/>
                    </a:lnTo>
                    <a:cubicBezTo>
                      <a:pt x="1775" y="1584"/>
                      <a:pt x="1869" y="1490"/>
                      <a:pt x="1869" y="1374"/>
                    </a:cubicBezTo>
                    <a:lnTo>
                      <a:pt x="1869" y="1296"/>
                    </a:lnTo>
                    <a:lnTo>
                      <a:pt x="1993" y="1296"/>
                    </a:lnTo>
                    <a:cubicBezTo>
                      <a:pt x="2053" y="1296"/>
                      <a:pt x="2101" y="1249"/>
                      <a:pt x="2101" y="1189"/>
                    </a:cubicBezTo>
                    <a:cubicBezTo>
                      <a:pt x="2101" y="1130"/>
                      <a:pt x="2053" y="1081"/>
                      <a:pt x="1993" y="1081"/>
                    </a:cubicBezTo>
                    <a:lnTo>
                      <a:pt x="1869" y="1081"/>
                    </a:lnTo>
                    <a:lnTo>
                      <a:pt x="1869" y="1017"/>
                    </a:lnTo>
                    <a:lnTo>
                      <a:pt x="1993" y="1017"/>
                    </a:lnTo>
                    <a:cubicBezTo>
                      <a:pt x="2053" y="1017"/>
                      <a:pt x="2101" y="968"/>
                      <a:pt x="2101" y="908"/>
                    </a:cubicBezTo>
                    <a:cubicBezTo>
                      <a:pt x="2101" y="849"/>
                      <a:pt x="2053" y="800"/>
                      <a:pt x="1993" y="800"/>
                    </a:cubicBezTo>
                    <a:lnTo>
                      <a:pt x="1869" y="800"/>
                    </a:lnTo>
                    <a:lnTo>
                      <a:pt x="1869" y="736"/>
                    </a:lnTo>
                    <a:lnTo>
                      <a:pt x="1993" y="736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0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53" name="Google Shape;253;p10"/>
          <p:cNvSpPr txBox="1">
            <a:spLocks noGrp="1"/>
          </p:cNvSpPr>
          <p:nvPr>
            <p:ph type="body" idx="1"/>
          </p:nvPr>
        </p:nvSpPr>
        <p:spPr>
          <a:xfrm>
            <a:off x="1455725" y="4204925"/>
            <a:ext cx="6232500" cy="6051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>
                <a:solidFill>
                  <a:schemeClr val="dk1"/>
                </a:solidFill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2"/>
        </a:solidFill>
        <a:effectLst/>
      </p:bgPr>
    </p:bg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7" name="Google Shape;297;p13"/>
          <p:cNvSpPr txBox="1">
            <a:spLocks noGrp="1"/>
          </p:cNvSpPr>
          <p:nvPr>
            <p:ph type="title" idx="2"/>
          </p:nvPr>
        </p:nvSpPr>
        <p:spPr>
          <a:xfrm>
            <a:off x="2091292" y="1544650"/>
            <a:ext cx="2414100" cy="7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8" name="Google Shape;298;p13"/>
          <p:cNvSpPr txBox="1">
            <a:spLocks noGrp="1"/>
          </p:cNvSpPr>
          <p:nvPr>
            <p:ph type="title" idx="3"/>
          </p:nvPr>
        </p:nvSpPr>
        <p:spPr>
          <a:xfrm>
            <a:off x="5454017" y="1544650"/>
            <a:ext cx="2414100" cy="7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9" name="Google Shape;299;p13"/>
          <p:cNvSpPr txBox="1">
            <a:spLocks noGrp="1"/>
          </p:cNvSpPr>
          <p:nvPr>
            <p:ph type="subTitle" idx="1"/>
          </p:nvPr>
        </p:nvSpPr>
        <p:spPr>
          <a:xfrm>
            <a:off x="2091294" y="2244250"/>
            <a:ext cx="2414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00" name="Google Shape;300;p13"/>
          <p:cNvSpPr txBox="1">
            <a:spLocks noGrp="1"/>
          </p:cNvSpPr>
          <p:nvPr>
            <p:ph type="subTitle" idx="4"/>
          </p:nvPr>
        </p:nvSpPr>
        <p:spPr>
          <a:xfrm>
            <a:off x="5454019" y="2244250"/>
            <a:ext cx="2414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01" name="Google Shape;301;p13"/>
          <p:cNvSpPr txBox="1">
            <a:spLocks noGrp="1"/>
          </p:cNvSpPr>
          <p:nvPr>
            <p:ph type="title" idx="5"/>
          </p:nvPr>
        </p:nvSpPr>
        <p:spPr>
          <a:xfrm>
            <a:off x="2091292" y="3069150"/>
            <a:ext cx="2414100" cy="7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2" name="Google Shape;302;p13"/>
          <p:cNvSpPr txBox="1">
            <a:spLocks noGrp="1"/>
          </p:cNvSpPr>
          <p:nvPr>
            <p:ph type="title" idx="6"/>
          </p:nvPr>
        </p:nvSpPr>
        <p:spPr>
          <a:xfrm>
            <a:off x="5454017" y="3069150"/>
            <a:ext cx="2414100" cy="7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3" name="Google Shape;303;p13"/>
          <p:cNvSpPr txBox="1">
            <a:spLocks noGrp="1"/>
          </p:cNvSpPr>
          <p:nvPr>
            <p:ph type="subTitle" idx="7"/>
          </p:nvPr>
        </p:nvSpPr>
        <p:spPr>
          <a:xfrm>
            <a:off x="2091321" y="3768750"/>
            <a:ext cx="2414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04" name="Google Shape;304;p13"/>
          <p:cNvSpPr txBox="1">
            <a:spLocks noGrp="1"/>
          </p:cNvSpPr>
          <p:nvPr>
            <p:ph type="subTitle" idx="8"/>
          </p:nvPr>
        </p:nvSpPr>
        <p:spPr>
          <a:xfrm>
            <a:off x="5454023" y="3768750"/>
            <a:ext cx="2414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05" name="Google Shape;305;p13"/>
          <p:cNvSpPr txBox="1">
            <a:spLocks noGrp="1"/>
          </p:cNvSpPr>
          <p:nvPr>
            <p:ph type="title" idx="9" hasCustomPrompt="1"/>
          </p:nvPr>
        </p:nvSpPr>
        <p:spPr>
          <a:xfrm>
            <a:off x="1275877" y="1682195"/>
            <a:ext cx="775800" cy="7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306" name="Google Shape;306;p13"/>
          <p:cNvSpPr txBox="1">
            <a:spLocks noGrp="1"/>
          </p:cNvSpPr>
          <p:nvPr>
            <p:ph type="title" idx="13" hasCustomPrompt="1"/>
          </p:nvPr>
        </p:nvSpPr>
        <p:spPr>
          <a:xfrm>
            <a:off x="1275877" y="3209095"/>
            <a:ext cx="775800" cy="7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307" name="Google Shape;307;p13"/>
          <p:cNvSpPr txBox="1">
            <a:spLocks noGrp="1"/>
          </p:cNvSpPr>
          <p:nvPr>
            <p:ph type="title" idx="14" hasCustomPrompt="1"/>
          </p:nvPr>
        </p:nvSpPr>
        <p:spPr>
          <a:xfrm>
            <a:off x="4638727" y="1682195"/>
            <a:ext cx="775800" cy="7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308" name="Google Shape;308;p13"/>
          <p:cNvSpPr txBox="1">
            <a:spLocks noGrp="1"/>
          </p:cNvSpPr>
          <p:nvPr>
            <p:ph type="title" idx="15" hasCustomPrompt="1"/>
          </p:nvPr>
        </p:nvSpPr>
        <p:spPr>
          <a:xfrm>
            <a:off x="4638727" y="3209095"/>
            <a:ext cx="775800" cy="7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grpSp>
        <p:nvGrpSpPr>
          <p:cNvPr id="309" name="Google Shape;309;p13"/>
          <p:cNvGrpSpPr/>
          <p:nvPr/>
        </p:nvGrpSpPr>
        <p:grpSpPr>
          <a:xfrm>
            <a:off x="111321" y="61353"/>
            <a:ext cx="9523373" cy="6623510"/>
            <a:chOff x="111321" y="61353"/>
            <a:chExt cx="9523373" cy="6623510"/>
          </a:xfrm>
        </p:grpSpPr>
        <p:grpSp>
          <p:nvGrpSpPr>
            <p:cNvPr id="310" name="Google Shape;310;p13"/>
            <p:cNvGrpSpPr/>
            <p:nvPr/>
          </p:nvGrpSpPr>
          <p:grpSpPr>
            <a:xfrm rot="-5400000">
              <a:off x="-483568" y="4516047"/>
              <a:ext cx="2763704" cy="1573926"/>
              <a:chOff x="3053520" y="3750120"/>
              <a:chExt cx="3864240" cy="2200680"/>
            </a:xfrm>
          </p:grpSpPr>
          <p:sp>
            <p:nvSpPr>
              <p:cNvPr id="311" name="Google Shape;311;p13"/>
              <p:cNvSpPr/>
              <p:nvPr/>
            </p:nvSpPr>
            <p:spPr>
              <a:xfrm>
                <a:off x="6114240" y="4206600"/>
                <a:ext cx="74160" cy="74160"/>
              </a:xfrm>
              <a:custGeom>
                <a:avLst/>
                <a:gdLst/>
                <a:ahLst/>
                <a:cxnLst/>
                <a:rect l="l" t="t" r="r" b="b"/>
                <a:pathLst>
                  <a:path w="206" h="206" extrusionOk="0">
                    <a:moveTo>
                      <a:pt x="103" y="206"/>
                    </a:moveTo>
                    <a:cubicBezTo>
                      <a:pt x="160" y="206"/>
                      <a:pt x="206" y="160"/>
                      <a:pt x="206" y="103"/>
                    </a:cubicBezTo>
                    <a:cubicBezTo>
                      <a:pt x="206" y="46"/>
                      <a:pt x="160" y="0"/>
                      <a:pt x="103" y="0"/>
                    </a:cubicBezTo>
                    <a:cubicBezTo>
                      <a:pt x="46" y="0"/>
                      <a:pt x="0" y="46"/>
                      <a:pt x="0" y="103"/>
                    </a:cubicBezTo>
                    <a:cubicBezTo>
                      <a:pt x="0" y="160"/>
                      <a:pt x="46" y="206"/>
                      <a:pt x="103" y="20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29150" rIns="90000" bIns="291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2" name="Google Shape;312;p13"/>
              <p:cNvSpPr/>
              <p:nvPr/>
            </p:nvSpPr>
            <p:spPr>
              <a:xfrm>
                <a:off x="5976360" y="4068720"/>
                <a:ext cx="74160" cy="74160"/>
              </a:xfrm>
              <a:custGeom>
                <a:avLst/>
                <a:gdLst/>
                <a:ahLst/>
                <a:cxnLst/>
                <a:rect l="l" t="t" r="r" b="b"/>
                <a:pathLst>
                  <a:path w="206" h="206" extrusionOk="0">
                    <a:moveTo>
                      <a:pt x="103" y="206"/>
                    </a:moveTo>
                    <a:cubicBezTo>
                      <a:pt x="160" y="206"/>
                      <a:pt x="206" y="160"/>
                      <a:pt x="206" y="103"/>
                    </a:cubicBezTo>
                    <a:cubicBezTo>
                      <a:pt x="206" y="46"/>
                      <a:pt x="160" y="0"/>
                      <a:pt x="103" y="0"/>
                    </a:cubicBezTo>
                    <a:cubicBezTo>
                      <a:pt x="46" y="0"/>
                      <a:pt x="0" y="46"/>
                      <a:pt x="0" y="103"/>
                    </a:cubicBezTo>
                    <a:cubicBezTo>
                      <a:pt x="0" y="160"/>
                      <a:pt x="46" y="206"/>
                      <a:pt x="103" y="20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29150" rIns="90000" bIns="291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3" name="Google Shape;313;p13"/>
              <p:cNvSpPr/>
              <p:nvPr/>
            </p:nvSpPr>
            <p:spPr>
              <a:xfrm>
                <a:off x="5838480" y="3930840"/>
                <a:ext cx="74520" cy="74520"/>
              </a:xfrm>
              <a:custGeom>
                <a:avLst/>
                <a:gdLst/>
                <a:ahLst/>
                <a:cxnLst/>
                <a:rect l="l" t="t" r="r" b="b"/>
                <a:pathLst>
                  <a:path w="207" h="207" extrusionOk="0">
                    <a:moveTo>
                      <a:pt x="103" y="207"/>
                    </a:moveTo>
                    <a:cubicBezTo>
                      <a:pt x="160" y="207"/>
                      <a:pt x="207" y="161"/>
                      <a:pt x="207" y="104"/>
                    </a:cubicBezTo>
                    <a:cubicBezTo>
                      <a:pt x="207" y="47"/>
                      <a:pt x="160" y="0"/>
                      <a:pt x="103" y="0"/>
                    </a:cubicBezTo>
                    <a:cubicBezTo>
                      <a:pt x="47" y="0"/>
                      <a:pt x="0" y="47"/>
                      <a:pt x="0" y="104"/>
                    </a:cubicBezTo>
                    <a:cubicBezTo>
                      <a:pt x="0" y="161"/>
                      <a:pt x="47" y="207"/>
                      <a:pt x="103" y="20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29500" rIns="90000" bIns="295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4" name="Google Shape;314;p13"/>
              <p:cNvSpPr/>
              <p:nvPr/>
            </p:nvSpPr>
            <p:spPr>
              <a:xfrm>
                <a:off x="4583880" y="3888000"/>
                <a:ext cx="1509840" cy="1215720"/>
              </a:xfrm>
              <a:custGeom>
                <a:avLst/>
                <a:gdLst/>
                <a:ahLst/>
                <a:cxnLst/>
                <a:rect l="l" t="t" r="r" b="b"/>
                <a:pathLst>
                  <a:path w="4194" h="3377" extrusionOk="0">
                    <a:moveTo>
                      <a:pt x="3971" y="463"/>
                    </a:moveTo>
                    <a:cubicBezTo>
                      <a:pt x="4050" y="463"/>
                      <a:pt x="4113" y="527"/>
                      <a:pt x="4113" y="605"/>
                    </a:cubicBezTo>
                    <a:cubicBezTo>
                      <a:pt x="4113" y="684"/>
                      <a:pt x="4050" y="747"/>
                      <a:pt x="3971" y="747"/>
                    </a:cubicBezTo>
                    <a:cubicBezTo>
                      <a:pt x="3893" y="747"/>
                      <a:pt x="3829" y="684"/>
                      <a:pt x="3829" y="605"/>
                    </a:cubicBezTo>
                    <a:cubicBezTo>
                      <a:pt x="3829" y="527"/>
                      <a:pt x="3893" y="463"/>
                      <a:pt x="3971" y="463"/>
                    </a:cubicBezTo>
                    <a:moveTo>
                      <a:pt x="3588" y="80"/>
                    </a:moveTo>
                    <a:cubicBezTo>
                      <a:pt x="3667" y="80"/>
                      <a:pt x="3731" y="144"/>
                      <a:pt x="3731" y="223"/>
                    </a:cubicBezTo>
                    <a:cubicBezTo>
                      <a:pt x="3731" y="301"/>
                      <a:pt x="3667" y="365"/>
                      <a:pt x="3588" y="365"/>
                    </a:cubicBezTo>
                    <a:cubicBezTo>
                      <a:pt x="3510" y="365"/>
                      <a:pt x="3446" y="301"/>
                      <a:pt x="3446" y="223"/>
                    </a:cubicBezTo>
                    <a:cubicBezTo>
                      <a:pt x="3446" y="144"/>
                      <a:pt x="3510" y="80"/>
                      <a:pt x="3588" y="80"/>
                    </a:cubicBezTo>
                    <a:moveTo>
                      <a:pt x="221" y="263"/>
                    </a:moveTo>
                    <a:lnTo>
                      <a:pt x="3370" y="263"/>
                    </a:lnTo>
                    <a:cubicBezTo>
                      <a:pt x="3389" y="367"/>
                      <a:pt x="3479" y="445"/>
                      <a:pt x="3588" y="445"/>
                    </a:cubicBezTo>
                    <a:cubicBezTo>
                      <a:pt x="3711" y="445"/>
                      <a:pt x="3811" y="345"/>
                      <a:pt x="3811" y="223"/>
                    </a:cubicBezTo>
                    <a:cubicBezTo>
                      <a:pt x="3811" y="100"/>
                      <a:pt x="3711" y="0"/>
                      <a:pt x="3588" y="0"/>
                    </a:cubicBezTo>
                    <a:cubicBezTo>
                      <a:pt x="3479" y="0"/>
                      <a:pt x="3389" y="79"/>
                      <a:pt x="3370" y="182"/>
                    </a:cubicBezTo>
                    <a:lnTo>
                      <a:pt x="205" y="182"/>
                    </a:lnTo>
                    <a:cubicBezTo>
                      <a:pt x="194" y="182"/>
                      <a:pt x="184" y="186"/>
                      <a:pt x="176" y="194"/>
                    </a:cubicBezTo>
                    <a:lnTo>
                      <a:pt x="11" y="359"/>
                    </a:lnTo>
                    <a:cubicBezTo>
                      <a:pt x="4" y="366"/>
                      <a:pt x="0" y="377"/>
                      <a:pt x="0" y="387"/>
                    </a:cubicBezTo>
                    <a:lnTo>
                      <a:pt x="0" y="3336"/>
                    </a:lnTo>
                    <a:cubicBezTo>
                      <a:pt x="0" y="3353"/>
                      <a:pt x="10" y="3368"/>
                      <a:pt x="25" y="3374"/>
                    </a:cubicBezTo>
                    <a:cubicBezTo>
                      <a:pt x="30" y="3376"/>
                      <a:pt x="35" y="3377"/>
                      <a:pt x="40" y="3377"/>
                    </a:cubicBezTo>
                    <a:cubicBezTo>
                      <a:pt x="51" y="3377"/>
                      <a:pt x="61" y="3372"/>
                      <a:pt x="69" y="3364"/>
                    </a:cubicBezTo>
                    <a:lnTo>
                      <a:pt x="452" y="2968"/>
                    </a:lnTo>
                    <a:cubicBezTo>
                      <a:pt x="459" y="2960"/>
                      <a:pt x="463" y="2950"/>
                      <a:pt x="463" y="2940"/>
                    </a:cubicBezTo>
                    <a:lnTo>
                      <a:pt x="463" y="787"/>
                    </a:lnTo>
                    <a:lnTo>
                      <a:pt x="604" y="646"/>
                    </a:lnTo>
                    <a:lnTo>
                      <a:pt x="3752" y="646"/>
                    </a:lnTo>
                    <a:cubicBezTo>
                      <a:pt x="3771" y="749"/>
                      <a:pt x="3862" y="828"/>
                      <a:pt x="3971" y="828"/>
                    </a:cubicBezTo>
                    <a:cubicBezTo>
                      <a:pt x="4094" y="828"/>
                      <a:pt x="4194" y="728"/>
                      <a:pt x="4194" y="605"/>
                    </a:cubicBezTo>
                    <a:cubicBezTo>
                      <a:pt x="4194" y="482"/>
                      <a:pt x="4094" y="382"/>
                      <a:pt x="3971" y="382"/>
                    </a:cubicBezTo>
                    <a:cubicBezTo>
                      <a:pt x="3862" y="382"/>
                      <a:pt x="3771" y="461"/>
                      <a:pt x="3752" y="565"/>
                    </a:cubicBezTo>
                    <a:lnTo>
                      <a:pt x="587" y="565"/>
                    </a:lnTo>
                    <a:cubicBezTo>
                      <a:pt x="577" y="565"/>
                      <a:pt x="567" y="569"/>
                      <a:pt x="559" y="577"/>
                    </a:cubicBezTo>
                    <a:lnTo>
                      <a:pt x="394" y="742"/>
                    </a:lnTo>
                    <a:cubicBezTo>
                      <a:pt x="387" y="749"/>
                      <a:pt x="382" y="759"/>
                      <a:pt x="382" y="770"/>
                    </a:cubicBezTo>
                    <a:lnTo>
                      <a:pt x="382" y="2924"/>
                    </a:lnTo>
                    <a:lnTo>
                      <a:pt x="80" y="3237"/>
                    </a:lnTo>
                    <a:lnTo>
                      <a:pt x="80" y="404"/>
                    </a:lnTo>
                    <a:lnTo>
                      <a:pt x="221" y="26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5" name="Google Shape;315;p13"/>
              <p:cNvSpPr/>
              <p:nvPr/>
            </p:nvSpPr>
            <p:spPr>
              <a:xfrm>
                <a:off x="5700960" y="3793320"/>
                <a:ext cx="74160" cy="74160"/>
              </a:xfrm>
              <a:custGeom>
                <a:avLst/>
                <a:gdLst/>
                <a:ahLst/>
                <a:cxnLst/>
                <a:rect l="l" t="t" r="r" b="b"/>
                <a:pathLst>
                  <a:path w="206" h="206" extrusionOk="0">
                    <a:moveTo>
                      <a:pt x="103" y="206"/>
                    </a:moveTo>
                    <a:cubicBezTo>
                      <a:pt x="160" y="206"/>
                      <a:pt x="206" y="160"/>
                      <a:pt x="206" y="103"/>
                    </a:cubicBezTo>
                    <a:cubicBezTo>
                      <a:pt x="206" y="46"/>
                      <a:pt x="160" y="0"/>
                      <a:pt x="103" y="0"/>
                    </a:cubicBezTo>
                    <a:cubicBezTo>
                      <a:pt x="46" y="0"/>
                      <a:pt x="0" y="46"/>
                      <a:pt x="0" y="103"/>
                    </a:cubicBezTo>
                    <a:cubicBezTo>
                      <a:pt x="0" y="160"/>
                      <a:pt x="46" y="206"/>
                      <a:pt x="103" y="20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29150" rIns="90000" bIns="291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6" name="Google Shape;316;p13"/>
              <p:cNvSpPr/>
              <p:nvPr/>
            </p:nvSpPr>
            <p:spPr>
              <a:xfrm>
                <a:off x="3809160" y="3750120"/>
                <a:ext cx="2422440" cy="1451880"/>
              </a:xfrm>
              <a:custGeom>
                <a:avLst/>
                <a:gdLst/>
                <a:ahLst/>
                <a:cxnLst/>
                <a:rect l="l" t="t" r="r" b="b"/>
                <a:pathLst>
                  <a:path w="6729" h="4033" extrusionOk="0">
                    <a:moveTo>
                      <a:pt x="5358" y="81"/>
                    </a:moveTo>
                    <a:cubicBezTo>
                      <a:pt x="5436" y="81"/>
                      <a:pt x="5500" y="144"/>
                      <a:pt x="5500" y="223"/>
                    </a:cubicBezTo>
                    <a:cubicBezTo>
                      <a:pt x="5500" y="301"/>
                      <a:pt x="5436" y="365"/>
                      <a:pt x="5358" y="365"/>
                    </a:cubicBezTo>
                    <a:cubicBezTo>
                      <a:pt x="5279" y="365"/>
                      <a:pt x="5216" y="301"/>
                      <a:pt x="5216" y="223"/>
                    </a:cubicBezTo>
                    <a:cubicBezTo>
                      <a:pt x="5216" y="144"/>
                      <a:pt x="5279" y="81"/>
                      <a:pt x="5358" y="81"/>
                    </a:cubicBezTo>
                    <a:moveTo>
                      <a:pt x="6506" y="1229"/>
                    </a:moveTo>
                    <a:cubicBezTo>
                      <a:pt x="6584" y="1229"/>
                      <a:pt x="6648" y="1293"/>
                      <a:pt x="6648" y="1371"/>
                    </a:cubicBezTo>
                    <a:cubicBezTo>
                      <a:pt x="6648" y="1449"/>
                      <a:pt x="6584" y="1513"/>
                      <a:pt x="6506" y="1513"/>
                    </a:cubicBezTo>
                    <a:cubicBezTo>
                      <a:pt x="6428" y="1513"/>
                      <a:pt x="6364" y="1449"/>
                      <a:pt x="6364" y="1371"/>
                    </a:cubicBezTo>
                    <a:cubicBezTo>
                      <a:pt x="6364" y="1293"/>
                      <a:pt x="6428" y="1229"/>
                      <a:pt x="6506" y="1229"/>
                    </a:cubicBezTo>
                    <a:moveTo>
                      <a:pt x="1946" y="194"/>
                    </a:moveTo>
                    <a:lnTo>
                      <a:pt x="1781" y="359"/>
                    </a:lnTo>
                    <a:cubicBezTo>
                      <a:pt x="1773" y="367"/>
                      <a:pt x="1769" y="377"/>
                      <a:pt x="1769" y="388"/>
                    </a:cubicBezTo>
                    <a:lnTo>
                      <a:pt x="1769" y="3673"/>
                    </a:lnTo>
                    <a:lnTo>
                      <a:pt x="320" y="3673"/>
                    </a:lnTo>
                    <a:cubicBezTo>
                      <a:pt x="309" y="3673"/>
                      <a:pt x="299" y="3677"/>
                      <a:pt x="291" y="3685"/>
                    </a:cubicBezTo>
                    <a:lnTo>
                      <a:pt x="12" y="3964"/>
                    </a:lnTo>
                    <a:cubicBezTo>
                      <a:pt x="1" y="3975"/>
                      <a:pt x="-3" y="3993"/>
                      <a:pt x="4" y="4008"/>
                    </a:cubicBezTo>
                    <a:cubicBezTo>
                      <a:pt x="10" y="4023"/>
                      <a:pt x="25" y="4033"/>
                      <a:pt x="41" y="4033"/>
                    </a:cubicBezTo>
                    <a:lnTo>
                      <a:pt x="2390" y="4033"/>
                    </a:lnTo>
                    <a:cubicBezTo>
                      <a:pt x="2400" y="4033"/>
                      <a:pt x="2410" y="4028"/>
                      <a:pt x="2418" y="4021"/>
                    </a:cubicBezTo>
                    <a:lnTo>
                      <a:pt x="2986" y="3453"/>
                    </a:lnTo>
                    <a:cubicBezTo>
                      <a:pt x="2987" y="3452"/>
                      <a:pt x="2987" y="3450"/>
                      <a:pt x="2988" y="3449"/>
                    </a:cubicBezTo>
                    <a:cubicBezTo>
                      <a:pt x="2991" y="3446"/>
                      <a:pt x="2993" y="3443"/>
                      <a:pt x="2995" y="3440"/>
                    </a:cubicBezTo>
                    <a:cubicBezTo>
                      <a:pt x="2997" y="3435"/>
                      <a:pt x="2998" y="3430"/>
                      <a:pt x="2998" y="3424"/>
                    </a:cubicBezTo>
                    <a:lnTo>
                      <a:pt x="2998" y="1553"/>
                    </a:lnTo>
                    <a:lnTo>
                      <a:pt x="3139" y="1411"/>
                    </a:lnTo>
                    <a:lnTo>
                      <a:pt x="6287" y="1411"/>
                    </a:lnTo>
                    <a:cubicBezTo>
                      <a:pt x="6306" y="1515"/>
                      <a:pt x="6397" y="1594"/>
                      <a:pt x="6506" y="1594"/>
                    </a:cubicBezTo>
                    <a:cubicBezTo>
                      <a:pt x="6629" y="1594"/>
                      <a:pt x="6729" y="1494"/>
                      <a:pt x="6729" y="1371"/>
                    </a:cubicBezTo>
                    <a:cubicBezTo>
                      <a:pt x="6729" y="1248"/>
                      <a:pt x="6629" y="1148"/>
                      <a:pt x="6506" y="1148"/>
                    </a:cubicBezTo>
                    <a:cubicBezTo>
                      <a:pt x="6397" y="1148"/>
                      <a:pt x="6306" y="1227"/>
                      <a:pt x="6287" y="1331"/>
                    </a:cubicBezTo>
                    <a:lnTo>
                      <a:pt x="3105" y="1331"/>
                    </a:lnTo>
                    <a:lnTo>
                      <a:pt x="2917" y="1519"/>
                    </a:lnTo>
                    <a:lnTo>
                      <a:pt x="2917" y="3408"/>
                    </a:lnTo>
                    <a:lnTo>
                      <a:pt x="2373" y="3952"/>
                    </a:lnTo>
                    <a:lnTo>
                      <a:pt x="138" y="3952"/>
                    </a:lnTo>
                    <a:lnTo>
                      <a:pt x="336" y="3754"/>
                    </a:lnTo>
                    <a:lnTo>
                      <a:pt x="1809" y="3754"/>
                    </a:lnTo>
                    <a:cubicBezTo>
                      <a:pt x="1832" y="3754"/>
                      <a:pt x="1850" y="3736"/>
                      <a:pt x="1850" y="3713"/>
                    </a:cubicBezTo>
                    <a:lnTo>
                      <a:pt x="1850" y="404"/>
                    </a:lnTo>
                    <a:lnTo>
                      <a:pt x="1991" y="263"/>
                    </a:lnTo>
                    <a:lnTo>
                      <a:pt x="5139" y="263"/>
                    </a:lnTo>
                    <a:cubicBezTo>
                      <a:pt x="5158" y="367"/>
                      <a:pt x="5249" y="446"/>
                      <a:pt x="5358" y="446"/>
                    </a:cubicBezTo>
                    <a:cubicBezTo>
                      <a:pt x="5481" y="446"/>
                      <a:pt x="5581" y="346"/>
                      <a:pt x="5581" y="223"/>
                    </a:cubicBezTo>
                    <a:cubicBezTo>
                      <a:pt x="5581" y="100"/>
                      <a:pt x="5481" y="0"/>
                      <a:pt x="5358" y="0"/>
                    </a:cubicBezTo>
                    <a:cubicBezTo>
                      <a:pt x="5249" y="0"/>
                      <a:pt x="5158" y="79"/>
                      <a:pt x="5139" y="183"/>
                    </a:cubicBezTo>
                    <a:lnTo>
                      <a:pt x="1974" y="183"/>
                    </a:lnTo>
                    <a:cubicBezTo>
                      <a:pt x="1963" y="183"/>
                      <a:pt x="1953" y="187"/>
                      <a:pt x="1946" y="19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7" name="Google Shape;317;p13"/>
              <p:cNvSpPr/>
              <p:nvPr/>
            </p:nvSpPr>
            <p:spPr>
              <a:xfrm>
                <a:off x="6627600" y="4281840"/>
                <a:ext cx="199080" cy="199080"/>
              </a:xfrm>
              <a:custGeom>
                <a:avLst/>
                <a:gdLst/>
                <a:ahLst/>
                <a:cxnLst/>
                <a:rect l="l" t="t" r="r" b="b"/>
                <a:pathLst>
                  <a:path w="553" h="553" extrusionOk="0">
                    <a:moveTo>
                      <a:pt x="276" y="553"/>
                    </a:moveTo>
                    <a:cubicBezTo>
                      <a:pt x="429" y="553"/>
                      <a:pt x="553" y="430"/>
                      <a:pt x="553" y="277"/>
                    </a:cubicBezTo>
                    <a:cubicBezTo>
                      <a:pt x="553" y="124"/>
                      <a:pt x="429" y="0"/>
                      <a:pt x="276" y="0"/>
                    </a:cubicBezTo>
                    <a:cubicBezTo>
                      <a:pt x="124" y="0"/>
                      <a:pt x="0" y="124"/>
                      <a:pt x="0" y="277"/>
                    </a:cubicBezTo>
                    <a:cubicBezTo>
                      <a:pt x="0" y="430"/>
                      <a:pt x="124" y="553"/>
                      <a:pt x="276" y="55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8" name="Google Shape;318;p13"/>
              <p:cNvSpPr/>
              <p:nvPr/>
            </p:nvSpPr>
            <p:spPr>
              <a:xfrm>
                <a:off x="6527160" y="4781880"/>
                <a:ext cx="74160" cy="74160"/>
              </a:xfrm>
              <a:custGeom>
                <a:avLst/>
                <a:gdLst/>
                <a:ahLst/>
                <a:cxnLst/>
                <a:rect l="l" t="t" r="r" b="b"/>
                <a:pathLst>
                  <a:path w="206" h="206" extrusionOk="0">
                    <a:moveTo>
                      <a:pt x="103" y="206"/>
                    </a:moveTo>
                    <a:cubicBezTo>
                      <a:pt x="160" y="206"/>
                      <a:pt x="206" y="160"/>
                      <a:pt x="206" y="103"/>
                    </a:cubicBezTo>
                    <a:cubicBezTo>
                      <a:pt x="206" y="46"/>
                      <a:pt x="160" y="0"/>
                      <a:pt x="103" y="0"/>
                    </a:cubicBezTo>
                    <a:cubicBezTo>
                      <a:pt x="46" y="0"/>
                      <a:pt x="0" y="46"/>
                      <a:pt x="0" y="103"/>
                    </a:cubicBezTo>
                    <a:cubicBezTo>
                      <a:pt x="0" y="160"/>
                      <a:pt x="46" y="206"/>
                      <a:pt x="103" y="20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29150" rIns="90000" bIns="291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9" name="Google Shape;319;p13"/>
              <p:cNvSpPr/>
              <p:nvPr/>
            </p:nvSpPr>
            <p:spPr>
              <a:xfrm>
                <a:off x="3053520" y="4190760"/>
                <a:ext cx="3864240" cy="1760040"/>
              </a:xfrm>
              <a:custGeom>
                <a:avLst/>
                <a:gdLst/>
                <a:ahLst/>
                <a:cxnLst/>
                <a:rect l="l" t="t" r="r" b="b"/>
                <a:pathLst>
                  <a:path w="10734" h="4889" extrusionOk="0">
                    <a:moveTo>
                      <a:pt x="9894" y="1745"/>
                    </a:moveTo>
                    <a:cubicBezTo>
                      <a:pt x="9894" y="1823"/>
                      <a:pt x="9831" y="1887"/>
                      <a:pt x="9752" y="1887"/>
                    </a:cubicBezTo>
                    <a:cubicBezTo>
                      <a:pt x="9674" y="1887"/>
                      <a:pt x="9610" y="1823"/>
                      <a:pt x="9610" y="1745"/>
                    </a:cubicBezTo>
                    <a:cubicBezTo>
                      <a:pt x="9610" y="1666"/>
                      <a:pt x="9674" y="1603"/>
                      <a:pt x="9752" y="1603"/>
                    </a:cubicBezTo>
                    <a:cubicBezTo>
                      <a:pt x="9831" y="1603"/>
                      <a:pt x="9894" y="1666"/>
                      <a:pt x="9894" y="1745"/>
                    </a:cubicBezTo>
                    <a:moveTo>
                      <a:pt x="10204" y="80"/>
                    </a:moveTo>
                    <a:cubicBezTo>
                      <a:pt x="10452" y="80"/>
                      <a:pt x="10654" y="282"/>
                      <a:pt x="10654" y="530"/>
                    </a:cubicBezTo>
                    <a:cubicBezTo>
                      <a:pt x="10654" y="777"/>
                      <a:pt x="10452" y="979"/>
                      <a:pt x="10204" y="979"/>
                    </a:cubicBezTo>
                    <a:cubicBezTo>
                      <a:pt x="9957" y="979"/>
                      <a:pt x="9755" y="777"/>
                      <a:pt x="9755" y="530"/>
                    </a:cubicBezTo>
                    <a:cubicBezTo>
                      <a:pt x="9755" y="282"/>
                      <a:pt x="9957" y="80"/>
                      <a:pt x="10204" y="80"/>
                    </a:cubicBezTo>
                    <a:moveTo>
                      <a:pt x="9284" y="2350"/>
                    </a:moveTo>
                    <a:cubicBezTo>
                      <a:pt x="9284" y="2428"/>
                      <a:pt x="9221" y="2492"/>
                      <a:pt x="9142" y="2492"/>
                    </a:cubicBezTo>
                    <a:cubicBezTo>
                      <a:pt x="9064" y="2492"/>
                      <a:pt x="9000" y="2428"/>
                      <a:pt x="9000" y="2350"/>
                    </a:cubicBezTo>
                    <a:cubicBezTo>
                      <a:pt x="9000" y="2271"/>
                      <a:pt x="9064" y="2208"/>
                      <a:pt x="9142" y="2208"/>
                    </a:cubicBezTo>
                    <a:cubicBezTo>
                      <a:pt x="9221" y="2208"/>
                      <a:pt x="9284" y="2271"/>
                      <a:pt x="9284" y="2350"/>
                    </a:cubicBezTo>
                    <a:moveTo>
                      <a:pt x="222" y="4808"/>
                    </a:moveTo>
                    <a:cubicBezTo>
                      <a:pt x="144" y="4808"/>
                      <a:pt x="80" y="4744"/>
                      <a:pt x="80" y="4666"/>
                    </a:cubicBezTo>
                    <a:cubicBezTo>
                      <a:pt x="80" y="4588"/>
                      <a:pt x="144" y="4524"/>
                      <a:pt x="222" y="4524"/>
                    </a:cubicBezTo>
                    <a:cubicBezTo>
                      <a:pt x="301" y="4524"/>
                      <a:pt x="364" y="4588"/>
                      <a:pt x="364" y="4666"/>
                    </a:cubicBezTo>
                    <a:cubicBezTo>
                      <a:pt x="364" y="4744"/>
                      <a:pt x="301" y="4808"/>
                      <a:pt x="222" y="4808"/>
                    </a:cubicBezTo>
                    <a:moveTo>
                      <a:pt x="9304" y="570"/>
                    </a:moveTo>
                    <a:lnTo>
                      <a:pt x="9676" y="570"/>
                    </a:lnTo>
                    <a:cubicBezTo>
                      <a:pt x="9697" y="843"/>
                      <a:pt x="9926" y="1060"/>
                      <a:pt x="10204" y="1060"/>
                    </a:cubicBezTo>
                    <a:cubicBezTo>
                      <a:pt x="10497" y="1060"/>
                      <a:pt x="10734" y="822"/>
                      <a:pt x="10734" y="530"/>
                    </a:cubicBezTo>
                    <a:cubicBezTo>
                      <a:pt x="10734" y="237"/>
                      <a:pt x="10497" y="0"/>
                      <a:pt x="10204" y="0"/>
                    </a:cubicBezTo>
                    <a:cubicBezTo>
                      <a:pt x="9926" y="0"/>
                      <a:pt x="9697" y="216"/>
                      <a:pt x="9676" y="489"/>
                    </a:cubicBezTo>
                    <a:lnTo>
                      <a:pt x="5587" y="489"/>
                    </a:lnTo>
                    <a:lnTo>
                      <a:pt x="5399" y="678"/>
                    </a:lnTo>
                    <a:lnTo>
                      <a:pt x="5399" y="2243"/>
                    </a:lnTo>
                    <a:lnTo>
                      <a:pt x="4610" y="3032"/>
                    </a:lnTo>
                    <a:lnTo>
                      <a:pt x="1800" y="3032"/>
                    </a:lnTo>
                    <a:lnTo>
                      <a:pt x="349" y="4483"/>
                    </a:lnTo>
                    <a:cubicBezTo>
                      <a:pt x="313" y="4458"/>
                      <a:pt x="269" y="4443"/>
                      <a:pt x="222" y="4443"/>
                    </a:cubicBezTo>
                    <a:cubicBezTo>
                      <a:pt x="99" y="4443"/>
                      <a:pt x="0" y="4543"/>
                      <a:pt x="0" y="4666"/>
                    </a:cubicBezTo>
                    <a:cubicBezTo>
                      <a:pt x="0" y="4789"/>
                      <a:pt x="99" y="4889"/>
                      <a:pt x="222" y="4889"/>
                    </a:cubicBezTo>
                    <a:cubicBezTo>
                      <a:pt x="345" y="4889"/>
                      <a:pt x="445" y="4789"/>
                      <a:pt x="445" y="4666"/>
                    </a:cubicBezTo>
                    <a:cubicBezTo>
                      <a:pt x="445" y="4619"/>
                      <a:pt x="430" y="4576"/>
                      <a:pt x="406" y="4540"/>
                    </a:cubicBezTo>
                    <a:lnTo>
                      <a:pt x="1833" y="3113"/>
                    </a:lnTo>
                    <a:lnTo>
                      <a:pt x="4643" y="3113"/>
                    </a:lnTo>
                    <a:lnTo>
                      <a:pt x="5468" y="2288"/>
                    </a:lnTo>
                    <a:cubicBezTo>
                      <a:pt x="5469" y="2287"/>
                      <a:pt x="5469" y="2286"/>
                      <a:pt x="5470" y="2284"/>
                    </a:cubicBezTo>
                    <a:cubicBezTo>
                      <a:pt x="5473" y="2282"/>
                      <a:pt x="5475" y="2279"/>
                      <a:pt x="5476" y="2275"/>
                    </a:cubicBezTo>
                    <a:cubicBezTo>
                      <a:pt x="5478" y="2270"/>
                      <a:pt x="5479" y="2265"/>
                      <a:pt x="5479" y="2260"/>
                    </a:cubicBezTo>
                    <a:lnTo>
                      <a:pt x="5479" y="711"/>
                    </a:lnTo>
                    <a:lnTo>
                      <a:pt x="5620" y="570"/>
                    </a:lnTo>
                    <a:lnTo>
                      <a:pt x="8613" y="570"/>
                    </a:lnTo>
                    <a:lnTo>
                      <a:pt x="8613" y="1861"/>
                    </a:lnTo>
                    <a:cubicBezTo>
                      <a:pt x="8613" y="1866"/>
                      <a:pt x="8614" y="1871"/>
                      <a:pt x="8616" y="1876"/>
                    </a:cubicBezTo>
                    <a:cubicBezTo>
                      <a:pt x="8617" y="1880"/>
                      <a:pt x="8620" y="1882"/>
                      <a:pt x="8622" y="1885"/>
                    </a:cubicBezTo>
                    <a:cubicBezTo>
                      <a:pt x="8623" y="1886"/>
                      <a:pt x="8624" y="1888"/>
                      <a:pt x="8625" y="1889"/>
                    </a:cubicBezTo>
                    <a:lnTo>
                      <a:pt x="8959" y="2223"/>
                    </a:lnTo>
                    <a:cubicBezTo>
                      <a:pt x="8934" y="2259"/>
                      <a:pt x="8919" y="2303"/>
                      <a:pt x="8919" y="2350"/>
                    </a:cubicBezTo>
                    <a:cubicBezTo>
                      <a:pt x="8919" y="2473"/>
                      <a:pt x="9019" y="2573"/>
                      <a:pt x="9142" y="2573"/>
                    </a:cubicBezTo>
                    <a:cubicBezTo>
                      <a:pt x="9265" y="2573"/>
                      <a:pt x="9365" y="2473"/>
                      <a:pt x="9365" y="2350"/>
                    </a:cubicBezTo>
                    <a:cubicBezTo>
                      <a:pt x="9365" y="2227"/>
                      <a:pt x="9265" y="2127"/>
                      <a:pt x="9142" y="2127"/>
                    </a:cubicBezTo>
                    <a:cubicBezTo>
                      <a:pt x="9095" y="2127"/>
                      <a:pt x="9052" y="2142"/>
                      <a:pt x="9016" y="2166"/>
                    </a:cubicBezTo>
                    <a:lnTo>
                      <a:pt x="8694" y="1844"/>
                    </a:lnTo>
                    <a:lnTo>
                      <a:pt x="8694" y="570"/>
                    </a:lnTo>
                    <a:lnTo>
                      <a:pt x="9223" y="570"/>
                    </a:lnTo>
                    <a:lnTo>
                      <a:pt x="9223" y="1256"/>
                    </a:lnTo>
                    <a:cubicBezTo>
                      <a:pt x="9223" y="1261"/>
                      <a:pt x="9224" y="1267"/>
                      <a:pt x="9226" y="1272"/>
                    </a:cubicBezTo>
                    <a:cubicBezTo>
                      <a:pt x="9227" y="1275"/>
                      <a:pt x="9230" y="1278"/>
                      <a:pt x="9232" y="1280"/>
                    </a:cubicBezTo>
                    <a:cubicBezTo>
                      <a:pt x="9233" y="1282"/>
                      <a:pt x="9234" y="1283"/>
                      <a:pt x="9235" y="1285"/>
                    </a:cubicBezTo>
                    <a:lnTo>
                      <a:pt x="9569" y="1619"/>
                    </a:lnTo>
                    <a:cubicBezTo>
                      <a:pt x="9544" y="1655"/>
                      <a:pt x="9529" y="1698"/>
                      <a:pt x="9529" y="1745"/>
                    </a:cubicBezTo>
                    <a:cubicBezTo>
                      <a:pt x="9529" y="1868"/>
                      <a:pt x="9629" y="1968"/>
                      <a:pt x="9752" y="1968"/>
                    </a:cubicBezTo>
                    <a:cubicBezTo>
                      <a:pt x="9875" y="1968"/>
                      <a:pt x="9975" y="1868"/>
                      <a:pt x="9975" y="1745"/>
                    </a:cubicBezTo>
                    <a:cubicBezTo>
                      <a:pt x="9975" y="1622"/>
                      <a:pt x="9875" y="1522"/>
                      <a:pt x="9752" y="1522"/>
                    </a:cubicBezTo>
                    <a:cubicBezTo>
                      <a:pt x="9705" y="1522"/>
                      <a:pt x="9662" y="1537"/>
                      <a:pt x="9626" y="1562"/>
                    </a:cubicBezTo>
                    <a:lnTo>
                      <a:pt x="9304" y="1239"/>
                    </a:lnTo>
                    <a:lnTo>
                      <a:pt x="9304" y="57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0" name="Google Shape;320;p13"/>
              <p:cNvSpPr/>
              <p:nvPr/>
            </p:nvSpPr>
            <p:spPr>
              <a:xfrm>
                <a:off x="6307560" y="4999680"/>
                <a:ext cx="74160" cy="74160"/>
              </a:xfrm>
              <a:custGeom>
                <a:avLst/>
                <a:gdLst/>
                <a:ahLst/>
                <a:cxnLst/>
                <a:rect l="l" t="t" r="r" b="b"/>
                <a:pathLst>
                  <a:path w="206" h="206" extrusionOk="0">
                    <a:moveTo>
                      <a:pt x="103" y="206"/>
                    </a:moveTo>
                    <a:cubicBezTo>
                      <a:pt x="160" y="206"/>
                      <a:pt x="206" y="160"/>
                      <a:pt x="206" y="103"/>
                    </a:cubicBezTo>
                    <a:cubicBezTo>
                      <a:pt x="206" y="46"/>
                      <a:pt x="160" y="0"/>
                      <a:pt x="103" y="0"/>
                    </a:cubicBezTo>
                    <a:cubicBezTo>
                      <a:pt x="46" y="0"/>
                      <a:pt x="0" y="46"/>
                      <a:pt x="0" y="103"/>
                    </a:cubicBezTo>
                    <a:cubicBezTo>
                      <a:pt x="0" y="160"/>
                      <a:pt x="46" y="206"/>
                      <a:pt x="103" y="20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29150" rIns="90000" bIns="291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21" name="Google Shape;321;p13"/>
            <p:cNvGrpSpPr/>
            <p:nvPr/>
          </p:nvGrpSpPr>
          <p:grpSpPr>
            <a:xfrm rot="5400000">
              <a:off x="7679714" y="-248787"/>
              <a:ext cx="1644840" cy="2265120"/>
              <a:chOff x="4684680" y="6285600"/>
              <a:chExt cx="1644840" cy="2265120"/>
            </a:xfrm>
          </p:grpSpPr>
          <p:sp>
            <p:nvSpPr>
              <p:cNvPr id="322" name="Google Shape;322;p13"/>
              <p:cNvSpPr/>
              <p:nvPr/>
            </p:nvSpPr>
            <p:spPr>
              <a:xfrm>
                <a:off x="5054760" y="6603840"/>
                <a:ext cx="1274760" cy="145800"/>
              </a:xfrm>
              <a:custGeom>
                <a:avLst/>
                <a:gdLst/>
                <a:ahLst/>
                <a:cxnLst/>
                <a:rect l="l" t="t" r="r" b="b"/>
                <a:pathLst>
                  <a:path w="3541" h="405" extrusionOk="0">
                    <a:moveTo>
                      <a:pt x="3501" y="203"/>
                    </a:moveTo>
                    <a:cubicBezTo>
                      <a:pt x="3501" y="292"/>
                      <a:pt x="3428" y="365"/>
                      <a:pt x="3338" y="365"/>
                    </a:cubicBezTo>
                    <a:cubicBezTo>
                      <a:pt x="3249" y="365"/>
                      <a:pt x="3176" y="292"/>
                      <a:pt x="3176" y="203"/>
                    </a:cubicBezTo>
                    <a:cubicBezTo>
                      <a:pt x="3176" y="113"/>
                      <a:pt x="3249" y="40"/>
                      <a:pt x="3338" y="40"/>
                    </a:cubicBezTo>
                    <a:cubicBezTo>
                      <a:pt x="3428" y="40"/>
                      <a:pt x="3501" y="113"/>
                      <a:pt x="3501" y="203"/>
                    </a:cubicBezTo>
                    <a:moveTo>
                      <a:pt x="3137" y="183"/>
                    </a:moveTo>
                    <a:lnTo>
                      <a:pt x="0" y="183"/>
                    </a:lnTo>
                    <a:lnTo>
                      <a:pt x="0" y="223"/>
                    </a:lnTo>
                    <a:lnTo>
                      <a:pt x="3137" y="223"/>
                    </a:lnTo>
                    <a:cubicBezTo>
                      <a:pt x="3147" y="325"/>
                      <a:pt x="3233" y="405"/>
                      <a:pt x="3338" y="405"/>
                    </a:cubicBezTo>
                    <a:cubicBezTo>
                      <a:pt x="3450" y="405"/>
                      <a:pt x="3541" y="314"/>
                      <a:pt x="3541" y="203"/>
                    </a:cubicBezTo>
                    <a:cubicBezTo>
                      <a:pt x="3541" y="91"/>
                      <a:pt x="3450" y="0"/>
                      <a:pt x="3338" y="0"/>
                    </a:cubicBezTo>
                    <a:cubicBezTo>
                      <a:pt x="3233" y="0"/>
                      <a:pt x="3147" y="80"/>
                      <a:pt x="3137" y="18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3" name="Google Shape;323;p13"/>
              <p:cNvSpPr/>
              <p:nvPr/>
            </p:nvSpPr>
            <p:spPr>
              <a:xfrm>
                <a:off x="6219360" y="6639840"/>
                <a:ext cx="74160" cy="74160"/>
              </a:xfrm>
              <a:custGeom>
                <a:avLst/>
                <a:gdLst/>
                <a:ahLst/>
                <a:cxnLst/>
                <a:rect l="l" t="t" r="r" b="b"/>
                <a:pathLst>
                  <a:path w="206" h="206" extrusionOk="0">
                    <a:moveTo>
                      <a:pt x="0" y="103"/>
                    </a:moveTo>
                    <a:cubicBezTo>
                      <a:pt x="0" y="160"/>
                      <a:pt x="46" y="206"/>
                      <a:pt x="103" y="206"/>
                    </a:cubicBezTo>
                    <a:cubicBezTo>
                      <a:pt x="160" y="206"/>
                      <a:pt x="206" y="160"/>
                      <a:pt x="206" y="103"/>
                    </a:cubicBezTo>
                    <a:cubicBezTo>
                      <a:pt x="206" y="46"/>
                      <a:pt x="160" y="0"/>
                      <a:pt x="103" y="0"/>
                    </a:cubicBezTo>
                    <a:cubicBezTo>
                      <a:pt x="46" y="0"/>
                      <a:pt x="0" y="46"/>
                      <a:pt x="0" y="10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29150" rIns="90000" bIns="291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4" name="Google Shape;324;p13"/>
              <p:cNvSpPr/>
              <p:nvPr/>
            </p:nvSpPr>
            <p:spPr>
              <a:xfrm>
                <a:off x="5054760" y="6826320"/>
                <a:ext cx="1071360" cy="146160"/>
              </a:xfrm>
              <a:custGeom>
                <a:avLst/>
                <a:gdLst/>
                <a:ahLst/>
                <a:cxnLst/>
                <a:rect l="l" t="t" r="r" b="b"/>
                <a:pathLst>
                  <a:path w="2976" h="406" extrusionOk="0">
                    <a:moveTo>
                      <a:pt x="2774" y="41"/>
                    </a:moveTo>
                    <a:cubicBezTo>
                      <a:pt x="2863" y="41"/>
                      <a:pt x="2936" y="113"/>
                      <a:pt x="2936" y="203"/>
                    </a:cubicBezTo>
                    <a:cubicBezTo>
                      <a:pt x="2936" y="292"/>
                      <a:pt x="2863" y="365"/>
                      <a:pt x="2774" y="365"/>
                    </a:cubicBezTo>
                    <a:cubicBezTo>
                      <a:pt x="2684" y="365"/>
                      <a:pt x="2611" y="292"/>
                      <a:pt x="2611" y="203"/>
                    </a:cubicBezTo>
                    <a:cubicBezTo>
                      <a:pt x="2611" y="113"/>
                      <a:pt x="2684" y="41"/>
                      <a:pt x="2774" y="41"/>
                    </a:cubicBezTo>
                    <a:moveTo>
                      <a:pt x="2774" y="406"/>
                    </a:moveTo>
                    <a:cubicBezTo>
                      <a:pt x="2885" y="406"/>
                      <a:pt x="2976" y="315"/>
                      <a:pt x="2976" y="203"/>
                    </a:cubicBezTo>
                    <a:cubicBezTo>
                      <a:pt x="2976" y="91"/>
                      <a:pt x="2885" y="0"/>
                      <a:pt x="2774" y="0"/>
                    </a:cubicBezTo>
                    <a:cubicBezTo>
                      <a:pt x="2669" y="0"/>
                      <a:pt x="2582" y="80"/>
                      <a:pt x="2572" y="183"/>
                    </a:cubicBezTo>
                    <a:lnTo>
                      <a:pt x="0" y="183"/>
                    </a:lnTo>
                    <a:lnTo>
                      <a:pt x="0" y="223"/>
                    </a:lnTo>
                    <a:lnTo>
                      <a:pt x="2572" y="223"/>
                    </a:lnTo>
                    <a:cubicBezTo>
                      <a:pt x="2582" y="325"/>
                      <a:pt x="2669" y="406"/>
                      <a:pt x="2774" y="40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5" name="Google Shape;325;p13"/>
              <p:cNvSpPr/>
              <p:nvPr/>
            </p:nvSpPr>
            <p:spPr>
              <a:xfrm>
                <a:off x="6016320" y="6862320"/>
                <a:ext cx="74160" cy="74160"/>
              </a:xfrm>
              <a:custGeom>
                <a:avLst/>
                <a:gdLst/>
                <a:ahLst/>
                <a:cxnLst/>
                <a:rect l="l" t="t" r="r" b="b"/>
                <a:pathLst>
                  <a:path w="206" h="206" extrusionOk="0">
                    <a:moveTo>
                      <a:pt x="103" y="206"/>
                    </a:moveTo>
                    <a:cubicBezTo>
                      <a:pt x="160" y="206"/>
                      <a:pt x="206" y="160"/>
                      <a:pt x="206" y="103"/>
                    </a:cubicBezTo>
                    <a:cubicBezTo>
                      <a:pt x="206" y="46"/>
                      <a:pt x="160" y="0"/>
                      <a:pt x="103" y="0"/>
                    </a:cubicBezTo>
                    <a:cubicBezTo>
                      <a:pt x="46" y="0"/>
                      <a:pt x="0" y="46"/>
                      <a:pt x="0" y="103"/>
                    </a:cubicBezTo>
                    <a:cubicBezTo>
                      <a:pt x="0" y="160"/>
                      <a:pt x="46" y="206"/>
                      <a:pt x="103" y="20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29150" rIns="90000" bIns="291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6" name="Google Shape;326;p13"/>
              <p:cNvSpPr/>
              <p:nvPr/>
            </p:nvSpPr>
            <p:spPr>
              <a:xfrm>
                <a:off x="4960080" y="6285600"/>
                <a:ext cx="595080" cy="2265120"/>
              </a:xfrm>
              <a:custGeom>
                <a:avLst/>
                <a:gdLst/>
                <a:ahLst/>
                <a:cxnLst/>
                <a:rect l="l" t="t" r="r" b="b"/>
                <a:pathLst>
                  <a:path w="1653" h="6292" extrusionOk="0">
                    <a:moveTo>
                      <a:pt x="364" y="6069"/>
                    </a:moveTo>
                    <a:cubicBezTo>
                      <a:pt x="364" y="6147"/>
                      <a:pt x="301" y="6211"/>
                      <a:pt x="223" y="6211"/>
                    </a:cubicBezTo>
                    <a:cubicBezTo>
                      <a:pt x="145" y="6211"/>
                      <a:pt x="81" y="6147"/>
                      <a:pt x="81" y="6069"/>
                    </a:cubicBezTo>
                    <a:cubicBezTo>
                      <a:pt x="81" y="5991"/>
                      <a:pt x="145" y="5927"/>
                      <a:pt x="223" y="5927"/>
                    </a:cubicBezTo>
                    <a:cubicBezTo>
                      <a:pt x="301" y="5927"/>
                      <a:pt x="364" y="5991"/>
                      <a:pt x="364" y="6069"/>
                    </a:cubicBezTo>
                    <a:moveTo>
                      <a:pt x="1450" y="2162"/>
                    </a:moveTo>
                    <a:cubicBezTo>
                      <a:pt x="1540" y="2162"/>
                      <a:pt x="1613" y="2235"/>
                      <a:pt x="1613" y="2324"/>
                    </a:cubicBezTo>
                    <a:cubicBezTo>
                      <a:pt x="1613" y="2414"/>
                      <a:pt x="1540" y="2487"/>
                      <a:pt x="1450" y="2487"/>
                    </a:cubicBezTo>
                    <a:cubicBezTo>
                      <a:pt x="1361" y="2487"/>
                      <a:pt x="1288" y="2414"/>
                      <a:pt x="1288" y="2324"/>
                    </a:cubicBezTo>
                    <a:cubicBezTo>
                      <a:pt x="1288" y="2235"/>
                      <a:pt x="1361" y="2162"/>
                      <a:pt x="1450" y="2162"/>
                    </a:cubicBezTo>
                    <a:moveTo>
                      <a:pt x="0" y="6069"/>
                    </a:moveTo>
                    <a:cubicBezTo>
                      <a:pt x="0" y="6192"/>
                      <a:pt x="100" y="6292"/>
                      <a:pt x="223" y="6292"/>
                    </a:cubicBezTo>
                    <a:cubicBezTo>
                      <a:pt x="345" y="6292"/>
                      <a:pt x="445" y="6192"/>
                      <a:pt x="445" y="6069"/>
                    </a:cubicBezTo>
                    <a:cubicBezTo>
                      <a:pt x="445" y="5960"/>
                      <a:pt x="366" y="5869"/>
                      <a:pt x="263" y="5850"/>
                    </a:cubicBezTo>
                    <a:lnTo>
                      <a:pt x="263" y="4205"/>
                    </a:lnTo>
                    <a:lnTo>
                      <a:pt x="510" y="4205"/>
                    </a:lnTo>
                    <a:cubicBezTo>
                      <a:pt x="553" y="4205"/>
                      <a:pt x="587" y="4171"/>
                      <a:pt x="587" y="4128"/>
                    </a:cubicBezTo>
                    <a:cubicBezTo>
                      <a:pt x="587" y="4086"/>
                      <a:pt x="553" y="4052"/>
                      <a:pt x="510" y="4052"/>
                    </a:cubicBezTo>
                    <a:lnTo>
                      <a:pt x="263" y="4052"/>
                    </a:lnTo>
                    <a:lnTo>
                      <a:pt x="263" y="3604"/>
                    </a:lnTo>
                    <a:lnTo>
                      <a:pt x="510" y="3604"/>
                    </a:lnTo>
                    <a:cubicBezTo>
                      <a:pt x="553" y="3604"/>
                      <a:pt x="587" y="3569"/>
                      <a:pt x="587" y="3527"/>
                    </a:cubicBezTo>
                    <a:cubicBezTo>
                      <a:pt x="587" y="3485"/>
                      <a:pt x="553" y="3451"/>
                      <a:pt x="510" y="3451"/>
                    </a:cubicBezTo>
                    <a:lnTo>
                      <a:pt x="263" y="3451"/>
                    </a:lnTo>
                    <a:lnTo>
                      <a:pt x="263" y="3002"/>
                    </a:lnTo>
                    <a:lnTo>
                      <a:pt x="510" y="3002"/>
                    </a:lnTo>
                    <a:cubicBezTo>
                      <a:pt x="553" y="3002"/>
                      <a:pt x="587" y="2968"/>
                      <a:pt x="587" y="2926"/>
                    </a:cubicBezTo>
                    <a:cubicBezTo>
                      <a:pt x="587" y="2883"/>
                      <a:pt x="553" y="2849"/>
                      <a:pt x="510" y="2849"/>
                    </a:cubicBezTo>
                    <a:lnTo>
                      <a:pt x="263" y="2849"/>
                    </a:lnTo>
                    <a:lnTo>
                      <a:pt x="263" y="2401"/>
                    </a:lnTo>
                    <a:lnTo>
                      <a:pt x="510" y="2401"/>
                    </a:lnTo>
                    <a:cubicBezTo>
                      <a:pt x="546" y="2401"/>
                      <a:pt x="575" y="2377"/>
                      <a:pt x="584" y="2344"/>
                    </a:cubicBezTo>
                    <a:lnTo>
                      <a:pt x="1249" y="2344"/>
                    </a:lnTo>
                    <a:cubicBezTo>
                      <a:pt x="1259" y="2447"/>
                      <a:pt x="1346" y="2527"/>
                      <a:pt x="1450" y="2527"/>
                    </a:cubicBezTo>
                    <a:cubicBezTo>
                      <a:pt x="1562" y="2527"/>
                      <a:pt x="1653" y="2436"/>
                      <a:pt x="1653" y="2324"/>
                    </a:cubicBezTo>
                    <a:cubicBezTo>
                      <a:pt x="1653" y="2213"/>
                      <a:pt x="1562" y="2122"/>
                      <a:pt x="1450" y="2122"/>
                    </a:cubicBezTo>
                    <a:cubicBezTo>
                      <a:pt x="1346" y="2122"/>
                      <a:pt x="1259" y="2202"/>
                      <a:pt x="1249" y="2304"/>
                    </a:cubicBezTo>
                    <a:lnTo>
                      <a:pt x="584" y="2304"/>
                    </a:lnTo>
                    <a:cubicBezTo>
                      <a:pt x="575" y="2272"/>
                      <a:pt x="546" y="2248"/>
                      <a:pt x="510" y="2248"/>
                    </a:cubicBezTo>
                    <a:lnTo>
                      <a:pt x="263" y="2248"/>
                    </a:lnTo>
                    <a:lnTo>
                      <a:pt x="263" y="0"/>
                    </a:lnTo>
                    <a:lnTo>
                      <a:pt x="183" y="0"/>
                    </a:lnTo>
                    <a:lnTo>
                      <a:pt x="183" y="5850"/>
                    </a:lnTo>
                    <a:cubicBezTo>
                      <a:pt x="79" y="5869"/>
                      <a:pt x="0" y="5960"/>
                      <a:pt x="0" y="606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7" name="Google Shape;327;p13"/>
              <p:cNvSpPr/>
              <p:nvPr/>
            </p:nvSpPr>
            <p:spPr>
              <a:xfrm>
                <a:off x="5003280" y="8433360"/>
                <a:ext cx="73800" cy="74160"/>
              </a:xfrm>
              <a:custGeom>
                <a:avLst/>
                <a:gdLst/>
                <a:ahLst/>
                <a:cxnLst/>
                <a:rect l="l" t="t" r="r" b="b"/>
                <a:pathLst>
                  <a:path w="205" h="206" extrusionOk="0">
                    <a:moveTo>
                      <a:pt x="0" y="103"/>
                    </a:moveTo>
                    <a:cubicBezTo>
                      <a:pt x="0" y="160"/>
                      <a:pt x="46" y="206"/>
                      <a:pt x="103" y="206"/>
                    </a:cubicBezTo>
                    <a:cubicBezTo>
                      <a:pt x="160" y="206"/>
                      <a:pt x="205" y="160"/>
                      <a:pt x="205" y="103"/>
                    </a:cubicBezTo>
                    <a:cubicBezTo>
                      <a:pt x="205" y="46"/>
                      <a:pt x="160" y="0"/>
                      <a:pt x="103" y="0"/>
                    </a:cubicBezTo>
                    <a:cubicBezTo>
                      <a:pt x="46" y="0"/>
                      <a:pt x="0" y="46"/>
                      <a:pt x="0" y="10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29150" rIns="90000" bIns="291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8" name="Google Shape;328;p13"/>
              <p:cNvSpPr/>
              <p:nvPr/>
            </p:nvSpPr>
            <p:spPr>
              <a:xfrm>
                <a:off x="4822200" y="6285600"/>
                <a:ext cx="160560" cy="2127240"/>
              </a:xfrm>
              <a:custGeom>
                <a:avLst/>
                <a:gdLst/>
                <a:ahLst/>
                <a:cxnLst/>
                <a:rect l="l" t="t" r="r" b="b"/>
                <a:pathLst>
                  <a:path w="446" h="5909" extrusionOk="0">
                    <a:moveTo>
                      <a:pt x="223" y="5544"/>
                    </a:moveTo>
                    <a:cubicBezTo>
                      <a:pt x="302" y="5544"/>
                      <a:pt x="365" y="5608"/>
                      <a:pt x="365" y="5686"/>
                    </a:cubicBezTo>
                    <a:cubicBezTo>
                      <a:pt x="365" y="5765"/>
                      <a:pt x="302" y="5828"/>
                      <a:pt x="223" y="5828"/>
                    </a:cubicBezTo>
                    <a:cubicBezTo>
                      <a:pt x="145" y="5828"/>
                      <a:pt x="81" y="5765"/>
                      <a:pt x="81" y="5686"/>
                    </a:cubicBezTo>
                    <a:cubicBezTo>
                      <a:pt x="81" y="5608"/>
                      <a:pt x="145" y="5544"/>
                      <a:pt x="223" y="5544"/>
                    </a:cubicBezTo>
                    <a:moveTo>
                      <a:pt x="223" y="5909"/>
                    </a:moveTo>
                    <a:cubicBezTo>
                      <a:pt x="346" y="5909"/>
                      <a:pt x="446" y="5809"/>
                      <a:pt x="446" y="5686"/>
                    </a:cubicBezTo>
                    <a:cubicBezTo>
                      <a:pt x="446" y="5577"/>
                      <a:pt x="367" y="5486"/>
                      <a:pt x="264" y="5467"/>
                    </a:cubicBezTo>
                    <a:cubicBezTo>
                      <a:pt x="275" y="3612"/>
                      <a:pt x="275" y="1823"/>
                      <a:pt x="264" y="0"/>
                    </a:cubicBezTo>
                    <a:lnTo>
                      <a:pt x="223" y="0"/>
                    </a:lnTo>
                    <a:lnTo>
                      <a:pt x="183" y="0"/>
                    </a:lnTo>
                    <a:cubicBezTo>
                      <a:pt x="195" y="1823"/>
                      <a:pt x="195" y="3612"/>
                      <a:pt x="183" y="5467"/>
                    </a:cubicBezTo>
                    <a:cubicBezTo>
                      <a:pt x="79" y="5486"/>
                      <a:pt x="0" y="5577"/>
                      <a:pt x="0" y="5686"/>
                    </a:cubicBezTo>
                    <a:cubicBezTo>
                      <a:pt x="0" y="5809"/>
                      <a:pt x="100" y="5909"/>
                      <a:pt x="223" y="590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9" name="Google Shape;329;p13"/>
              <p:cNvSpPr/>
              <p:nvPr/>
            </p:nvSpPr>
            <p:spPr>
              <a:xfrm>
                <a:off x="4865400" y="8295480"/>
                <a:ext cx="74160" cy="74160"/>
              </a:xfrm>
              <a:custGeom>
                <a:avLst/>
                <a:gdLst/>
                <a:ahLst/>
                <a:cxnLst/>
                <a:rect l="l" t="t" r="r" b="b"/>
                <a:pathLst>
                  <a:path w="206" h="206" extrusionOk="0">
                    <a:moveTo>
                      <a:pt x="103" y="206"/>
                    </a:moveTo>
                    <a:cubicBezTo>
                      <a:pt x="160" y="206"/>
                      <a:pt x="206" y="160"/>
                      <a:pt x="206" y="103"/>
                    </a:cubicBezTo>
                    <a:cubicBezTo>
                      <a:pt x="206" y="46"/>
                      <a:pt x="160" y="0"/>
                      <a:pt x="103" y="0"/>
                    </a:cubicBezTo>
                    <a:cubicBezTo>
                      <a:pt x="46" y="0"/>
                      <a:pt x="0" y="46"/>
                      <a:pt x="0" y="103"/>
                    </a:cubicBezTo>
                    <a:cubicBezTo>
                      <a:pt x="0" y="160"/>
                      <a:pt x="46" y="206"/>
                      <a:pt x="103" y="20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29150" rIns="90000" bIns="291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0" name="Google Shape;330;p13"/>
              <p:cNvSpPr/>
              <p:nvPr/>
            </p:nvSpPr>
            <p:spPr>
              <a:xfrm>
                <a:off x="4684680" y="6285960"/>
                <a:ext cx="160200" cy="1989000"/>
              </a:xfrm>
              <a:custGeom>
                <a:avLst/>
                <a:gdLst/>
                <a:ahLst/>
                <a:cxnLst/>
                <a:rect l="l" t="t" r="r" b="b"/>
                <a:pathLst>
                  <a:path w="445" h="5525" extrusionOk="0">
                    <a:moveTo>
                      <a:pt x="223" y="5160"/>
                    </a:moveTo>
                    <a:cubicBezTo>
                      <a:pt x="301" y="5160"/>
                      <a:pt x="365" y="5224"/>
                      <a:pt x="365" y="5303"/>
                    </a:cubicBezTo>
                    <a:cubicBezTo>
                      <a:pt x="365" y="5381"/>
                      <a:pt x="301" y="5445"/>
                      <a:pt x="223" y="5445"/>
                    </a:cubicBezTo>
                    <a:cubicBezTo>
                      <a:pt x="144" y="5445"/>
                      <a:pt x="80" y="5381"/>
                      <a:pt x="80" y="5303"/>
                    </a:cubicBezTo>
                    <a:cubicBezTo>
                      <a:pt x="80" y="5224"/>
                      <a:pt x="144" y="5160"/>
                      <a:pt x="223" y="5160"/>
                    </a:cubicBezTo>
                    <a:moveTo>
                      <a:pt x="223" y="5525"/>
                    </a:moveTo>
                    <a:cubicBezTo>
                      <a:pt x="345" y="5525"/>
                      <a:pt x="445" y="5425"/>
                      <a:pt x="445" y="5303"/>
                    </a:cubicBezTo>
                    <a:cubicBezTo>
                      <a:pt x="445" y="5193"/>
                      <a:pt x="366" y="5102"/>
                      <a:pt x="263" y="5084"/>
                    </a:cubicBezTo>
                    <a:cubicBezTo>
                      <a:pt x="254" y="3367"/>
                      <a:pt x="254" y="1703"/>
                      <a:pt x="263" y="0"/>
                    </a:cubicBezTo>
                    <a:lnTo>
                      <a:pt x="182" y="0"/>
                    </a:lnTo>
                    <a:cubicBezTo>
                      <a:pt x="174" y="1703"/>
                      <a:pt x="174" y="3367"/>
                      <a:pt x="182" y="5084"/>
                    </a:cubicBezTo>
                    <a:cubicBezTo>
                      <a:pt x="79" y="5103"/>
                      <a:pt x="0" y="5194"/>
                      <a:pt x="0" y="5303"/>
                    </a:cubicBezTo>
                    <a:cubicBezTo>
                      <a:pt x="0" y="5425"/>
                      <a:pt x="100" y="5525"/>
                      <a:pt x="223" y="552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1" name="Google Shape;331;p13"/>
              <p:cNvSpPr/>
              <p:nvPr/>
            </p:nvSpPr>
            <p:spPr>
              <a:xfrm>
                <a:off x="4727520" y="8157600"/>
                <a:ext cx="74520" cy="74520"/>
              </a:xfrm>
              <a:custGeom>
                <a:avLst/>
                <a:gdLst/>
                <a:ahLst/>
                <a:cxnLst/>
                <a:rect l="l" t="t" r="r" b="b"/>
                <a:pathLst>
                  <a:path w="207" h="207" extrusionOk="0">
                    <a:moveTo>
                      <a:pt x="104" y="207"/>
                    </a:moveTo>
                    <a:cubicBezTo>
                      <a:pt x="161" y="207"/>
                      <a:pt x="207" y="160"/>
                      <a:pt x="207" y="104"/>
                    </a:cubicBezTo>
                    <a:cubicBezTo>
                      <a:pt x="207" y="47"/>
                      <a:pt x="161" y="0"/>
                      <a:pt x="104" y="0"/>
                    </a:cubicBezTo>
                    <a:cubicBezTo>
                      <a:pt x="47" y="0"/>
                      <a:pt x="0" y="47"/>
                      <a:pt x="0" y="104"/>
                    </a:cubicBezTo>
                    <a:cubicBezTo>
                      <a:pt x="0" y="160"/>
                      <a:pt x="47" y="207"/>
                      <a:pt x="104" y="20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29500" rIns="90000" bIns="295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2" name="Google Shape;332;p13"/>
              <p:cNvSpPr/>
              <p:nvPr/>
            </p:nvSpPr>
            <p:spPr>
              <a:xfrm>
                <a:off x="5445000" y="7085160"/>
                <a:ext cx="74520" cy="74160"/>
              </a:xfrm>
              <a:custGeom>
                <a:avLst/>
                <a:gdLst/>
                <a:ahLst/>
                <a:cxnLst/>
                <a:rect l="l" t="t" r="r" b="b"/>
                <a:pathLst>
                  <a:path w="207" h="206" extrusionOk="0">
                    <a:moveTo>
                      <a:pt x="103" y="206"/>
                    </a:moveTo>
                    <a:cubicBezTo>
                      <a:pt x="160" y="206"/>
                      <a:pt x="207" y="160"/>
                      <a:pt x="207" y="103"/>
                    </a:cubicBezTo>
                    <a:cubicBezTo>
                      <a:pt x="207" y="46"/>
                      <a:pt x="160" y="0"/>
                      <a:pt x="103" y="0"/>
                    </a:cubicBezTo>
                    <a:cubicBezTo>
                      <a:pt x="46" y="0"/>
                      <a:pt x="0" y="46"/>
                      <a:pt x="0" y="103"/>
                    </a:cubicBezTo>
                    <a:cubicBezTo>
                      <a:pt x="0" y="160"/>
                      <a:pt x="46" y="206"/>
                      <a:pt x="103" y="20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29150" rIns="90000" bIns="291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2"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17"/>
          <p:cNvSpPr txBox="1">
            <a:spLocks noGrp="1"/>
          </p:cNvSpPr>
          <p:nvPr>
            <p:ph type="title"/>
          </p:nvPr>
        </p:nvSpPr>
        <p:spPr>
          <a:xfrm>
            <a:off x="5931529" y="2029200"/>
            <a:ext cx="22581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97" name="Google Shape;397;p17"/>
          <p:cNvSpPr txBox="1">
            <a:spLocks noGrp="1"/>
          </p:cNvSpPr>
          <p:nvPr>
            <p:ph type="title" idx="2"/>
          </p:nvPr>
        </p:nvSpPr>
        <p:spPr>
          <a:xfrm>
            <a:off x="3442948" y="2715000"/>
            <a:ext cx="22581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98" name="Google Shape;398;p17"/>
          <p:cNvSpPr txBox="1">
            <a:spLocks noGrp="1"/>
          </p:cNvSpPr>
          <p:nvPr>
            <p:ph type="subTitle" idx="1"/>
          </p:nvPr>
        </p:nvSpPr>
        <p:spPr>
          <a:xfrm>
            <a:off x="954371" y="2422800"/>
            <a:ext cx="2258100" cy="786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99" name="Google Shape;399;p17"/>
          <p:cNvSpPr txBox="1">
            <a:spLocks noGrp="1"/>
          </p:cNvSpPr>
          <p:nvPr>
            <p:ph type="subTitle" idx="3"/>
          </p:nvPr>
        </p:nvSpPr>
        <p:spPr>
          <a:xfrm>
            <a:off x="3442941" y="3108600"/>
            <a:ext cx="2258100" cy="786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00" name="Google Shape;400;p17"/>
          <p:cNvSpPr txBox="1">
            <a:spLocks noGrp="1"/>
          </p:cNvSpPr>
          <p:nvPr>
            <p:ph type="title" idx="4"/>
          </p:nvPr>
        </p:nvSpPr>
        <p:spPr>
          <a:xfrm>
            <a:off x="954372" y="2029200"/>
            <a:ext cx="22581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1" name="Google Shape;401;p17"/>
          <p:cNvSpPr txBox="1">
            <a:spLocks noGrp="1"/>
          </p:cNvSpPr>
          <p:nvPr>
            <p:ph type="subTitle" idx="5"/>
          </p:nvPr>
        </p:nvSpPr>
        <p:spPr>
          <a:xfrm>
            <a:off x="5931529" y="2422800"/>
            <a:ext cx="2258100" cy="786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02" name="Google Shape;402;p17"/>
          <p:cNvSpPr txBox="1">
            <a:spLocks noGrp="1"/>
          </p:cNvSpPr>
          <p:nvPr>
            <p:ph type="title" idx="6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403" name="Google Shape;403;p17"/>
          <p:cNvGrpSpPr/>
          <p:nvPr/>
        </p:nvGrpSpPr>
        <p:grpSpPr>
          <a:xfrm>
            <a:off x="111321" y="61353"/>
            <a:ext cx="9523373" cy="6623510"/>
            <a:chOff x="111321" y="61353"/>
            <a:chExt cx="9523373" cy="6623510"/>
          </a:xfrm>
        </p:grpSpPr>
        <p:grpSp>
          <p:nvGrpSpPr>
            <p:cNvPr id="404" name="Google Shape;404;p17"/>
            <p:cNvGrpSpPr/>
            <p:nvPr/>
          </p:nvGrpSpPr>
          <p:grpSpPr>
            <a:xfrm rot="-5400000">
              <a:off x="-483568" y="4516047"/>
              <a:ext cx="2763704" cy="1573926"/>
              <a:chOff x="3053520" y="3750120"/>
              <a:chExt cx="3864240" cy="2200680"/>
            </a:xfrm>
          </p:grpSpPr>
          <p:sp>
            <p:nvSpPr>
              <p:cNvPr id="405" name="Google Shape;405;p17"/>
              <p:cNvSpPr/>
              <p:nvPr/>
            </p:nvSpPr>
            <p:spPr>
              <a:xfrm>
                <a:off x="6114240" y="4206600"/>
                <a:ext cx="74160" cy="74160"/>
              </a:xfrm>
              <a:custGeom>
                <a:avLst/>
                <a:gdLst/>
                <a:ahLst/>
                <a:cxnLst/>
                <a:rect l="l" t="t" r="r" b="b"/>
                <a:pathLst>
                  <a:path w="206" h="206" extrusionOk="0">
                    <a:moveTo>
                      <a:pt x="103" y="206"/>
                    </a:moveTo>
                    <a:cubicBezTo>
                      <a:pt x="160" y="206"/>
                      <a:pt x="206" y="160"/>
                      <a:pt x="206" y="103"/>
                    </a:cubicBezTo>
                    <a:cubicBezTo>
                      <a:pt x="206" y="46"/>
                      <a:pt x="160" y="0"/>
                      <a:pt x="103" y="0"/>
                    </a:cubicBezTo>
                    <a:cubicBezTo>
                      <a:pt x="46" y="0"/>
                      <a:pt x="0" y="46"/>
                      <a:pt x="0" y="103"/>
                    </a:cubicBezTo>
                    <a:cubicBezTo>
                      <a:pt x="0" y="160"/>
                      <a:pt x="46" y="206"/>
                      <a:pt x="103" y="20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29150" rIns="90000" bIns="291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6" name="Google Shape;406;p17"/>
              <p:cNvSpPr/>
              <p:nvPr/>
            </p:nvSpPr>
            <p:spPr>
              <a:xfrm>
                <a:off x="5976360" y="4068720"/>
                <a:ext cx="74160" cy="74160"/>
              </a:xfrm>
              <a:custGeom>
                <a:avLst/>
                <a:gdLst/>
                <a:ahLst/>
                <a:cxnLst/>
                <a:rect l="l" t="t" r="r" b="b"/>
                <a:pathLst>
                  <a:path w="206" h="206" extrusionOk="0">
                    <a:moveTo>
                      <a:pt x="103" y="206"/>
                    </a:moveTo>
                    <a:cubicBezTo>
                      <a:pt x="160" y="206"/>
                      <a:pt x="206" y="160"/>
                      <a:pt x="206" y="103"/>
                    </a:cubicBezTo>
                    <a:cubicBezTo>
                      <a:pt x="206" y="46"/>
                      <a:pt x="160" y="0"/>
                      <a:pt x="103" y="0"/>
                    </a:cubicBezTo>
                    <a:cubicBezTo>
                      <a:pt x="46" y="0"/>
                      <a:pt x="0" y="46"/>
                      <a:pt x="0" y="103"/>
                    </a:cubicBezTo>
                    <a:cubicBezTo>
                      <a:pt x="0" y="160"/>
                      <a:pt x="46" y="206"/>
                      <a:pt x="103" y="20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29150" rIns="90000" bIns="291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7" name="Google Shape;407;p17"/>
              <p:cNvSpPr/>
              <p:nvPr/>
            </p:nvSpPr>
            <p:spPr>
              <a:xfrm>
                <a:off x="5838480" y="3930840"/>
                <a:ext cx="74520" cy="74520"/>
              </a:xfrm>
              <a:custGeom>
                <a:avLst/>
                <a:gdLst/>
                <a:ahLst/>
                <a:cxnLst/>
                <a:rect l="l" t="t" r="r" b="b"/>
                <a:pathLst>
                  <a:path w="207" h="207" extrusionOk="0">
                    <a:moveTo>
                      <a:pt x="103" y="207"/>
                    </a:moveTo>
                    <a:cubicBezTo>
                      <a:pt x="160" y="207"/>
                      <a:pt x="207" y="161"/>
                      <a:pt x="207" y="104"/>
                    </a:cubicBezTo>
                    <a:cubicBezTo>
                      <a:pt x="207" y="47"/>
                      <a:pt x="160" y="0"/>
                      <a:pt x="103" y="0"/>
                    </a:cubicBezTo>
                    <a:cubicBezTo>
                      <a:pt x="47" y="0"/>
                      <a:pt x="0" y="47"/>
                      <a:pt x="0" y="104"/>
                    </a:cubicBezTo>
                    <a:cubicBezTo>
                      <a:pt x="0" y="161"/>
                      <a:pt x="47" y="207"/>
                      <a:pt x="103" y="20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29500" rIns="90000" bIns="295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8" name="Google Shape;408;p17"/>
              <p:cNvSpPr/>
              <p:nvPr/>
            </p:nvSpPr>
            <p:spPr>
              <a:xfrm>
                <a:off x="4583880" y="3888000"/>
                <a:ext cx="1509840" cy="1215720"/>
              </a:xfrm>
              <a:custGeom>
                <a:avLst/>
                <a:gdLst/>
                <a:ahLst/>
                <a:cxnLst/>
                <a:rect l="l" t="t" r="r" b="b"/>
                <a:pathLst>
                  <a:path w="4194" h="3377" extrusionOk="0">
                    <a:moveTo>
                      <a:pt x="3971" y="463"/>
                    </a:moveTo>
                    <a:cubicBezTo>
                      <a:pt x="4050" y="463"/>
                      <a:pt x="4113" y="527"/>
                      <a:pt x="4113" y="605"/>
                    </a:cubicBezTo>
                    <a:cubicBezTo>
                      <a:pt x="4113" y="684"/>
                      <a:pt x="4050" y="747"/>
                      <a:pt x="3971" y="747"/>
                    </a:cubicBezTo>
                    <a:cubicBezTo>
                      <a:pt x="3893" y="747"/>
                      <a:pt x="3829" y="684"/>
                      <a:pt x="3829" y="605"/>
                    </a:cubicBezTo>
                    <a:cubicBezTo>
                      <a:pt x="3829" y="527"/>
                      <a:pt x="3893" y="463"/>
                      <a:pt x="3971" y="463"/>
                    </a:cubicBezTo>
                    <a:moveTo>
                      <a:pt x="3588" y="80"/>
                    </a:moveTo>
                    <a:cubicBezTo>
                      <a:pt x="3667" y="80"/>
                      <a:pt x="3731" y="144"/>
                      <a:pt x="3731" y="223"/>
                    </a:cubicBezTo>
                    <a:cubicBezTo>
                      <a:pt x="3731" y="301"/>
                      <a:pt x="3667" y="365"/>
                      <a:pt x="3588" y="365"/>
                    </a:cubicBezTo>
                    <a:cubicBezTo>
                      <a:pt x="3510" y="365"/>
                      <a:pt x="3446" y="301"/>
                      <a:pt x="3446" y="223"/>
                    </a:cubicBezTo>
                    <a:cubicBezTo>
                      <a:pt x="3446" y="144"/>
                      <a:pt x="3510" y="80"/>
                      <a:pt x="3588" y="80"/>
                    </a:cubicBezTo>
                    <a:moveTo>
                      <a:pt x="221" y="263"/>
                    </a:moveTo>
                    <a:lnTo>
                      <a:pt x="3370" y="263"/>
                    </a:lnTo>
                    <a:cubicBezTo>
                      <a:pt x="3389" y="367"/>
                      <a:pt x="3479" y="445"/>
                      <a:pt x="3588" y="445"/>
                    </a:cubicBezTo>
                    <a:cubicBezTo>
                      <a:pt x="3711" y="445"/>
                      <a:pt x="3811" y="345"/>
                      <a:pt x="3811" y="223"/>
                    </a:cubicBezTo>
                    <a:cubicBezTo>
                      <a:pt x="3811" y="100"/>
                      <a:pt x="3711" y="0"/>
                      <a:pt x="3588" y="0"/>
                    </a:cubicBezTo>
                    <a:cubicBezTo>
                      <a:pt x="3479" y="0"/>
                      <a:pt x="3389" y="79"/>
                      <a:pt x="3370" y="182"/>
                    </a:cubicBezTo>
                    <a:lnTo>
                      <a:pt x="205" y="182"/>
                    </a:lnTo>
                    <a:cubicBezTo>
                      <a:pt x="194" y="182"/>
                      <a:pt x="184" y="186"/>
                      <a:pt x="176" y="194"/>
                    </a:cubicBezTo>
                    <a:lnTo>
                      <a:pt x="11" y="359"/>
                    </a:lnTo>
                    <a:cubicBezTo>
                      <a:pt x="4" y="366"/>
                      <a:pt x="0" y="377"/>
                      <a:pt x="0" y="387"/>
                    </a:cubicBezTo>
                    <a:lnTo>
                      <a:pt x="0" y="3336"/>
                    </a:lnTo>
                    <a:cubicBezTo>
                      <a:pt x="0" y="3353"/>
                      <a:pt x="10" y="3368"/>
                      <a:pt x="25" y="3374"/>
                    </a:cubicBezTo>
                    <a:cubicBezTo>
                      <a:pt x="30" y="3376"/>
                      <a:pt x="35" y="3377"/>
                      <a:pt x="40" y="3377"/>
                    </a:cubicBezTo>
                    <a:cubicBezTo>
                      <a:pt x="51" y="3377"/>
                      <a:pt x="61" y="3372"/>
                      <a:pt x="69" y="3364"/>
                    </a:cubicBezTo>
                    <a:lnTo>
                      <a:pt x="452" y="2968"/>
                    </a:lnTo>
                    <a:cubicBezTo>
                      <a:pt x="459" y="2960"/>
                      <a:pt x="463" y="2950"/>
                      <a:pt x="463" y="2940"/>
                    </a:cubicBezTo>
                    <a:lnTo>
                      <a:pt x="463" y="787"/>
                    </a:lnTo>
                    <a:lnTo>
                      <a:pt x="604" y="646"/>
                    </a:lnTo>
                    <a:lnTo>
                      <a:pt x="3752" y="646"/>
                    </a:lnTo>
                    <a:cubicBezTo>
                      <a:pt x="3771" y="749"/>
                      <a:pt x="3862" y="828"/>
                      <a:pt x="3971" y="828"/>
                    </a:cubicBezTo>
                    <a:cubicBezTo>
                      <a:pt x="4094" y="828"/>
                      <a:pt x="4194" y="728"/>
                      <a:pt x="4194" y="605"/>
                    </a:cubicBezTo>
                    <a:cubicBezTo>
                      <a:pt x="4194" y="482"/>
                      <a:pt x="4094" y="382"/>
                      <a:pt x="3971" y="382"/>
                    </a:cubicBezTo>
                    <a:cubicBezTo>
                      <a:pt x="3862" y="382"/>
                      <a:pt x="3771" y="461"/>
                      <a:pt x="3752" y="565"/>
                    </a:cubicBezTo>
                    <a:lnTo>
                      <a:pt x="587" y="565"/>
                    </a:lnTo>
                    <a:cubicBezTo>
                      <a:pt x="577" y="565"/>
                      <a:pt x="567" y="569"/>
                      <a:pt x="559" y="577"/>
                    </a:cubicBezTo>
                    <a:lnTo>
                      <a:pt x="394" y="742"/>
                    </a:lnTo>
                    <a:cubicBezTo>
                      <a:pt x="387" y="749"/>
                      <a:pt x="382" y="759"/>
                      <a:pt x="382" y="770"/>
                    </a:cubicBezTo>
                    <a:lnTo>
                      <a:pt x="382" y="2924"/>
                    </a:lnTo>
                    <a:lnTo>
                      <a:pt x="80" y="3237"/>
                    </a:lnTo>
                    <a:lnTo>
                      <a:pt x="80" y="404"/>
                    </a:lnTo>
                    <a:lnTo>
                      <a:pt x="221" y="26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9" name="Google Shape;409;p17"/>
              <p:cNvSpPr/>
              <p:nvPr/>
            </p:nvSpPr>
            <p:spPr>
              <a:xfrm>
                <a:off x="5700960" y="3793320"/>
                <a:ext cx="74160" cy="74160"/>
              </a:xfrm>
              <a:custGeom>
                <a:avLst/>
                <a:gdLst/>
                <a:ahLst/>
                <a:cxnLst/>
                <a:rect l="l" t="t" r="r" b="b"/>
                <a:pathLst>
                  <a:path w="206" h="206" extrusionOk="0">
                    <a:moveTo>
                      <a:pt x="103" y="206"/>
                    </a:moveTo>
                    <a:cubicBezTo>
                      <a:pt x="160" y="206"/>
                      <a:pt x="206" y="160"/>
                      <a:pt x="206" y="103"/>
                    </a:cubicBezTo>
                    <a:cubicBezTo>
                      <a:pt x="206" y="46"/>
                      <a:pt x="160" y="0"/>
                      <a:pt x="103" y="0"/>
                    </a:cubicBezTo>
                    <a:cubicBezTo>
                      <a:pt x="46" y="0"/>
                      <a:pt x="0" y="46"/>
                      <a:pt x="0" y="103"/>
                    </a:cubicBezTo>
                    <a:cubicBezTo>
                      <a:pt x="0" y="160"/>
                      <a:pt x="46" y="206"/>
                      <a:pt x="103" y="20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29150" rIns="90000" bIns="291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0" name="Google Shape;410;p17"/>
              <p:cNvSpPr/>
              <p:nvPr/>
            </p:nvSpPr>
            <p:spPr>
              <a:xfrm>
                <a:off x="3809160" y="3750120"/>
                <a:ext cx="2422440" cy="1451880"/>
              </a:xfrm>
              <a:custGeom>
                <a:avLst/>
                <a:gdLst/>
                <a:ahLst/>
                <a:cxnLst/>
                <a:rect l="l" t="t" r="r" b="b"/>
                <a:pathLst>
                  <a:path w="6729" h="4033" extrusionOk="0">
                    <a:moveTo>
                      <a:pt x="5358" y="81"/>
                    </a:moveTo>
                    <a:cubicBezTo>
                      <a:pt x="5436" y="81"/>
                      <a:pt x="5500" y="144"/>
                      <a:pt x="5500" y="223"/>
                    </a:cubicBezTo>
                    <a:cubicBezTo>
                      <a:pt x="5500" y="301"/>
                      <a:pt x="5436" y="365"/>
                      <a:pt x="5358" y="365"/>
                    </a:cubicBezTo>
                    <a:cubicBezTo>
                      <a:pt x="5279" y="365"/>
                      <a:pt x="5216" y="301"/>
                      <a:pt x="5216" y="223"/>
                    </a:cubicBezTo>
                    <a:cubicBezTo>
                      <a:pt x="5216" y="144"/>
                      <a:pt x="5279" y="81"/>
                      <a:pt x="5358" y="81"/>
                    </a:cubicBezTo>
                    <a:moveTo>
                      <a:pt x="6506" y="1229"/>
                    </a:moveTo>
                    <a:cubicBezTo>
                      <a:pt x="6584" y="1229"/>
                      <a:pt x="6648" y="1293"/>
                      <a:pt x="6648" y="1371"/>
                    </a:cubicBezTo>
                    <a:cubicBezTo>
                      <a:pt x="6648" y="1449"/>
                      <a:pt x="6584" y="1513"/>
                      <a:pt x="6506" y="1513"/>
                    </a:cubicBezTo>
                    <a:cubicBezTo>
                      <a:pt x="6428" y="1513"/>
                      <a:pt x="6364" y="1449"/>
                      <a:pt x="6364" y="1371"/>
                    </a:cubicBezTo>
                    <a:cubicBezTo>
                      <a:pt x="6364" y="1293"/>
                      <a:pt x="6428" y="1229"/>
                      <a:pt x="6506" y="1229"/>
                    </a:cubicBezTo>
                    <a:moveTo>
                      <a:pt x="1946" y="194"/>
                    </a:moveTo>
                    <a:lnTo>
                      <a:pt x="1781" y="359"/>
                    </a:lnTo>
                    <a:cubicBezTo>
                      <a:pt x="1773" y="367"/>
                      <a:pt x="1769" y="377"/>
                      <a:pt x="1769" y="388"/>
                    </a:cubicBezTo>
                    <a:lnTo>
                      <a:pt x="1769" y="3673"/>
                    </a:lnTo>
                    <a:lnTo>
                      <a:pt x="320" y="3673"/>
                    </a:lnTo>
                    <a:cubicBezTo>
                      <a:pt x="309" y="3673"/>
                      <a:pt x="299" y="3677"/>
                      <a:pt x="291" y="3685"/>
                    </a:cubicBezTo>
                    <a:lnTo>
                      <a:pt x="12" y="3964"/>
                    </a:lnTo>
                    <a:cubicBezTo>
                      <a:pt x="1" y="3975"/>
                      <a:pt x="-3" y="3993"/>
                      <a:pt x="4" y="4008"/>
                    </a:cubicBezTo>
                    <a:cubicBezTo>
                      <a:pt x="10" y="4023"/>
                      <a:pt x="25" y="4033"/>
                      <a:pt x="41" y="4033"/>
                    </a:cubicBezTo>
                    <a:lnTo>
                      <a:pt x="2390" y="4033"/>
                    </a:lnTo>
                    <a:cubicBezTo>
                      <a:pt x="2400" y="4033"/>
                      <a:pt x="2410" y="4028"/>
                      <a:pt x="2418" y="4021"/>
                    </a:cubicBezTo>
                    <a:lnTo>
                      <a:pt x="2986" y="3453"/>
                    </a:lnTo>
                    <a:cubicBezTo>
                      <a:pt x="2987" y="3452"/>
                      <a:pt x="2987" y="3450"/>
                      <a:pt x="2988" y="3449"/>
                    </a:cubicBezTo>
                    <a:cubicBezTo>
                      <a:pt x="2991" y="3446"/>
                      <a:pt x="2993" y="3443"/>
                      <a:pt x="2995" y="3440"/>
                    </a:cubicBezTo>
                    <a:cubicBezTo>
                      <a:pt x="2997" y="3435"/>
                      <a:pt x="2998" y="3430"/>
                      <a:pt x="2998" y="3424"/>
                    </a:cubicBezTo>
                    <a:lnTo>
                      <a:pt x="2998" y="1553"/>
                    </a:lnTo>
                    <a:lnTo>
                      <a:pt x="3139" y="1411"/>
                    </a:lnTo>
                    <a:lnTo>
                      <a:pt x="6287" y="1411"/>
                    </a:lnTo>
                    <a:cubicBezTo>
                      <a:pt x="6306" y="1515"/>
                      <a:pt x="6397" y="1594"/>
                      <a:pt x="6506" y="1594"/>
                    </a:cubicBezTo>
                    <a:cubicBezTo>
                      <a:pt x="6629" y="1594"/>
                      <a:pt x="6729" y="1494"/>
                      <a:pt x="6729" y="1371"/>
                    </a:cubicBezTo>
                    <a:cubicBezTo>
                      <a:pt x="6729" y="1248"/>
                      <a:pt x="6629" y="1148"/>
                      <a:pt x="6506" y="1148"/>
                    </a:cubicBezTo>
                    <a:cubicBezTo>
                      <a:pt x="6397" y="1148"/>
                      <a:pt x="6306" y="1227"/>
                      <a:pt x="6287" y="1331"/>
                    </a:cubicBezTo>
                    <a:lnTo>
                      <a:pt x="3105" y="1331"/>
                    </a:lnTo>
                    <a:lnTo>
                      <a:pt x="2917" y="1519"/>
                    </a:lnTo>
                    <a:lnTo>
                      <a:pt x="2917" y="3408"/>
                    </a:lnTo>
                    <a:lnTo>
                      <a:pt x="2373" y="3952"/>
                    </a:lnTo>
                    <a:lnTo>
                      <a:pt x="138" y="3952"/>
                    </a:lnTo>
                    <a:lnTo>
                      <a:pt x="336" y="3754"/>
                    </a:lnTo>
                    <a:lnTo>
                      <a:pt x="1809" y="3754"/>
                    </a:lnTo>
                    <a:cubicBezTo>
                      <a:pt x="1832" y="3754"/>
                      <a:pt x="1850" y="3736"/>
                      <a:pt x="1850" y="3713"/>
                    </a:cubicBezTo>
                    <a:lnTo>
                      <a:pt x="1850" y="404"/>
                    </a:lnTo>
                    <a:lnTo>
                      <a:pt x="1991" y="263"/>
                    </a:lnTo>
                    <a:lnTo>
                      <a:pt x="5139" y="263"/>
                    </a:lnTo>
                    <a:cubicBezTo>
                      <a:pt x="5158" y="367"/>
                      <a:pt x="5249" y="446"/>
                      <a:pt x="5358" y="446"/>
                    </a:cubicBezTo>
                    <a:cubicBezTo>
                      <a:pt x="5481" y="446"/>
                      <a:pt x="5581" y="346"/>
                      <a:pt x="5581" y="223"/>
                    </a:cubicBezTo>
                    <a:cubicBezTo>
                      <a:pt x="5581" y="100"/>
                      <a:pt x="5481" y="0"/>
                      <a:pt x="5358" y="0"/>
                    </a:cubicBezTo>
                    <a:cubicBezTo>
                      <a:pt x="5249" y="0"/>
                      <a:pt x="5158" y="79"/>
                      <a:pt x="5139" y="183"/>
                    </a:cubicBezTo>
                    <a:lnTo>
                      <a:pt x="1974" y="183"/>
                    </a:lnTo>
                    <a:cubicBezTo>
                      <a:pt x="1963" y="183"/>
                      <a:pt x="1953" y="187"/>
                      <a:pt x="1946" y="19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1" name="Google Shape;411;p17"/>
              <p:cNvSpPr/>
              <p:nvPr/>
            </p:nvSpPr>
            <p:spPr>
              <a:xfrm>
                <a:off x="6627600" y="4281840"/>
                <a:ext cx="199080" cy="199080"/>
              </a:xfrm>
              <a:custGeom>
                <a:avLst/>
                <a:gdLst/>
                <a:ahLst/>
                <a:cxnLst/>
                <a:rect l="l" t="t" r="r" b="b"/>
                <a:pathLst>
                  <a:path w="553" h="553" extrusionOk="0">
                    <a:moveTo>
                      <a:pt x="276" y="553"/>
                    </a:moveTo>
                    <a:cubicBezTo>
                      <a:pt x="429" y="553"/>
                      <a:pt x="553" y="430"/>
                      <a:pt x="553" y="277"/>
                    </a:cubicBezTo>
                    <a:cubicBezTo>
                      <a:pt x="553" y="124"/>
                      <a:pt x="429" y="0"/>
                      <a:pt x="276" y="0"/>
                    </a:cubicBezTo>
                    <a:cubicBezTo>
                      <a:pt x="124" y="0"/>
                      <a:pt x="0" y="124"/>
                      <a:pt x="0" y="277"/>
                    </a:cubicBezTo>
                    <a:cubicBezTo>
                      <a:pt x="0" y="430"/>
                      <a:pt x="124" y="553"/>
                      <a:pt x="276" y="55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2" name="Google Shape;412;p17"/>
              <p:cNvSpPr/>
              <p:nvPr/>
            </p:nvSpPr>
            <p:spPr>
              <a:xfrm>
                <a:off x="6527160" y="4781880"/>
                <a:ext cx="74160" cy="74160"/>
              </a:xfrm>
              <a:custGeom>
                <a:avLst/>
                <a:gdLst/>
                <a:ahLst/>
                <a:cxnLst/>
                <a:rect l="l" t="t" r="r" b="b"/>
                <a:pathLst>
                  <a:path w="206" h="206" extrusionOk="0">
                    <a:moveTo>
                      <a:pt x="103" y="206"/>
                    </a:moveTo>
                    <a:cubicBezTo>
                      <a:pt x="160" y="206"/>
                      <a:pt x="206" y="160"/>
                      <a:pt x="206" y="103"/>
                    </a:cubicBezTo>
                    <a:cubicBezTo>
                      <a:pt x="206" y="46"/>
                      <a:pt x="160" y="0"/>
                      <a:pt x="103" y="0"/>
                    </a:cubicBezTo>
                    <a:cubicBezTo>
                      <a:pt x="46" y="0"/>
                      <a:pt x="0" y="46"/>
                      <a:pt x="0" y="103"/>
                    </a:cubicBezTo>
                    <a:cubicBezTo>
                      <a:pt x="0" y="160"/>
                      <a:pt x="46" y="206"/>
                      <a:pt x="103" y="20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29150" rIns="90000" bIns="291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3" name="Google Shape;413;p17"/>
              <p:cNvSpPr/>
              <p:nvPr/>
            </p:nvSpPr>
            <p:spPr>
              <a:xfrm>
                <a:off x="3053520" y="4190760"/>
                <a:ext cx="3864240" cy="1760040"/>
              </a:xfrm>
              <a:custGeom>
                <a:avLst/>
                <a:gdLst/>
                <a:ahLst/>
                <a:cxnLst/>
                <a:rect l="l" t="t" r="r" b="b"/>
                <a:pathLst>
                  <a:path w="10734" h="4889" extrusionOk="0">
                    <a:moveTo>
                      <a:pt x="9894" y="1745"/>
                    </a:moveTo>
                    <a:cubicBezTo>
                      <a:pt x="9894" y="1823"/>
                      <a:pt x="9831" y="1887"/>
                      <a:pt x="9752" y="1887"/>
                    </a:cubicBezTo>
                    <a:cubicBezTo>
                      <a:pt x="9674" y="1887"/>
                      <a:pt x="9610" y="1823"/>
                      <a:pt x="9610" y="1745"/>
                    </a:cubicBezTo>
                    <a:cubicBezTo>
                      <a:pt x="9610" y="1666"/>
                      <a:pt x="9674" y="1603"/>
                      <a:pt x="9752" y="1603"/>
                    </a:cubicBezTo>
                    <a:cubicBezTo>
                      <a:pt x="9831" y="1603"/>
                      <a:pt x="9894" y="1666"/>
                      <a:pt x="9894" y="1745"/>
                    </a:cubicBezTo>
                    <a:moveTo>
                      <a:pt x="10204" y="80"/>
                    </a:moveTo>
                    <a:cubicBezTo>
                      <a:pt x="10452" y="80"/>
                      <a:pt x="10654" y="282"/>
                      <a:pt x="10654" y="530"/>
                    </a:cubicBezTo>
                    <a:cubicBezTo>
                      <a:pt x="10654" y="777"/>
                      <a:pt x="10452" y="979"/>
                      <a:pt x="10204" y="979"/>
                    </a:cubicBezTo>
                    <a:cubicBezTo>
                      <a:pt x="9957" y="979"/>
                      <a:pt x="9755" y="777"/>
                      <a:pt x="9755" y="530"/>
                    </a:cubicBezTo>
                    <a:cubicBezTo>
                      <a:pt x="9755" y="282"/>
                      <a:pt x="9957" y="80"/>
                      <a:pt x="10204" y="80"/>
                    </a:cubicBezTo>
                    <a:moveTo>
                      <a:pt x="9284" y="2350"/>
                    </a:moveTo>
                    <a:cubicBezTo>
                      <a:pt x="9284" y="2428"/>
                      <a:pt x="9221" y="2492"/>
                      <a:pt x="9142" y="2492"/>
                    </a:cubicBezTo>
                    <a:cubicBezTo>
                      <a:pt x="9064" y="2492"/>
                      <a:pt x="9000" y="2428"/>
                      <a:pt x="9000" y="2350"/>
                    </a:cubicBezTo>
                    <a:cubicBezTo>
                      <a:pt x="9000" y="2271"/>
                      <a:pt x="9064" y="2208"/>
                      <a:pt x="9142" y="2208"/>
                    </a:cubicBezTo>
                    <a:cubicBezTo>
                      <a:pt x="9221" y="2208"/>
                      <a:pt x="9284" y="2271"/>
                      <a:pt x="9284" y="2350"/>
                    </a:cubicBezTo>
                    <a:moveTo>
                      <a:pt x="222" y="4808"/>
                    </a:moveTo>
                    <a:cubicBezTo>
                      <a:pt x="144" y="4808"/>
                      <a:pt x="80" y="4744"/>
                      <a:pt x="80" y="4666"/>
                    </a:cubicBezTo>
                    <a:cubicBezTo>
                      <a:pt x="80" y="4588"/>
                      <a:pt x="144" y="4524"/>
                      <a:pt x="222" y="4524"/>
                    </a:cubicBezTo>
                    <a:cubicBezTo>
                      <a:pt x="301" y="4524"/>
                      <a:pt x="364" y="4588"/>
                      <a:pt x="364" y="4666"/>
                    </a:cubicBezTo>
                    <a:cubicBezTo>
                      <a:pt x="364" y="4744"/>
                      <a:pt x="301" y="4808"/>
                      <a:pt x="222" y="4808"/>
                    </a:cubicBezTo>
                    <a:moveTo>
                      <a:pt x="9304" y="570"/>
                    </a:moveTo>
                    <a:lnTo>
                      <a:pt x="9676" y="570"/>
                    </a:lnTo>
                    <a:cubicBezTo>
                      <a:pt x="9697" y="843"/>
                      <a:pt x="9926" y="1060"/>
                      <a:pt x="10204" y="1060"/>
                    </a:cubicBezTo>
                    <a:cubicBezTo>
                      <a:pt x="10497" y="1060"/>
                      <a:pt x="10734" y="822"/>
                      <a:pt x="10734" y="530"/>
                    </a:cubicBezTo>
                    <a:cubicBezTo>
                      <a:pt x="10734" y="237"/>
                      <a:pt x="10497" y="0"/>
                      <a:pt x="10204" y="0"/>
                    </a:cubicBezTo>
                    <a:cubicBezTo>
                      <a:pt x="9926" y="0"/>
                      <a:pt x="9697" y="216"/>
                      <a:pt x="9676" y="489"/>
                    </a:cubicBezTo>
                    <a:lnTo>
                      <a:pt x="5587" y="489"/>
                    </a:lnTo>
                    <a:lnTo>
                      <a:pt x="5399" y="678"/>
                    </a:lnTo>
                    <a:lnTo>
                      <a:pt x="5399" y="2243"/>
                    </a:lnTo>
                    <a:lnTo>
                      <a:pt x="4610" y="3032"/>
                    </a:lnTo>
                    <a:lnTo>
                      <a:pt x="1800" y="3032"/>
                    </a:lnTo>
                    <a:lnTo>
                      <a:pt x="349" y="4483"/>
                    </a:lnTo>
                    <a:cubicBezTo>
                      <a:pt x="313" y="4458"/>
                      <a:pt x="269" y="4443"/>
                      <a:pt x="222" y="4443"/>
                    </a:cubicBezTo>
                    <a:cubicBezTo>
                      <a:pt x="99" y="4443"/>
                      <a:pt x="0" y="4543"/>
                      <a:pt x="0" y="4666"/>
                    </a:cubicBezTo>
                    <a:cubicBezTo>
                      <a:pt x="0" y="4789"/>
                      <a:pt x="99" y="4889"/>
                      <a:pt x="222" y="4889"/>
                    </a:cubicBezTo>
                    <a:cubicBezTo>
                      <a:pt x="345" y="4889"/>
                      <a:pt x="445" y="4789"/>
                      <a:pt x="445" y="4666"/>
                    </a:cubicBezTo>
                    <a:cubicBezTo>
                      <a:pt x="445" y="4619"/>
                      <a:pt x="430" y="4576"/>
                      <a:pt x="406" y="4540"/>
                    </a:cubicBezTo>
                    <a:lnTo>
                      <a:pt x="1833" y="3113"/>
                    </a:lnTo>
                    <a:lnTo>
                      <a:pt x="4643" y="3113"/>
                    </a:lnTo>
                    <a:lnTo>
                      <a:pt x="5468" y="2288"/>
                    </a:lnTo>
                    <a:cubicBezTo>
                      <a:pt x="5469" y="2287"/>
                      <a:pt x="5469" y="2286"/>
                      <a:pt x="5470" y="2284"/>
                    </a:cubicBezTo>
                    <a:cubicBezTo>
                      <a:pt x="5473" y="2282"/>
                      <a:pt x="5475" y="2279"/>
                      <a:pt x="5476" y="2275"/>
                    </a:cubicBezTo>
                    <a:cubicBezTo>
                      <a:pt x="5478" y="2270"/>
                      <a:pt x="5479" y="2265"/>
                      <a:pt x="5479" y="2260"/>
                    </a:cubicBezTo>
                    <a:lnTo>
                      <a:pt x="5479" y="711"/>
                    </a:lnTo>
                    <a:lnTo>
                      <a:pt x="5620" y="570"/>
                    </a:lnTo>
                    <a:lnTo>
                      <a:pt x="8613" y="570"/>
                    </a:lnTo>
                    <a:lnTo>
                      <a:pt x="8613" y="1861"/>
                    </a:lnTo>
                    <a:cubicBezTo>
                      <a:pt x="8613" y="1866"/>
                      <a:pt x="8614" y="1871"/>
                      <a:pt x="8616" y="1876"/>
                    </a:cubicBezTo>
                    <a:cubicBezTo>
                      <a:pt x="8617" y="1880"/>
                      <a:pt x="8620" y="1882"/>
                      <a:pt x="8622" y="1885"/>
                    </a:cubicBezTo>
                    <a:cubicBezTo>
                      <a:pt x="8623" y="1886"/>
                      <a:pt x="8624" y="1888"/>
                      <a:pt x="8625" y="1889"/>
                    </a:cubicBezTo>
                    <a:lnTo>
                      <a:pt x="8959" y="2223"/>
                    </a:lnTo>
                    <a:cubicBezTo>
                      <a:pt x="8934" y="2259"/>
                      <a:pt x="8919" y="2303"/>
                      <a:pt x="8919" y="2350"/>
                    </a:cubicBezTo>
                    <a:cubicBezTo>
                      <a:pt x="8919" y="2473"/>
                      <a:pt x="9019" y="2573"/>
                      <a:pt x="9142" y="2573"/>
                    </a:cubicBezTo>
                    <a:cubicBezTo>
                      <a:pt x="9265" y="2573"/>
                      <a:pt x="9365" y="2473"/>
                      <a:pt x="9365" y="2350"/>
                    </a:cubicBezTo>
                    <a:cubicBezTo>
                      <a:pt x="9365" y="2227"/>
                      <a:pt x="9265" y="2127"/>
                      <a:pt x="9142" y="2127"/>
                    </a:cubicBezTo>
                    <a:cubicBezTo>
                      <a:pt x="9095" y="2127"/>
                      <a:pt x="9052" y="2142"/>
                      <a:pt x="9016" y="2166"/>
                    </a:cubicBezTo>
                    <a:lnTo>
                      <a:pt x="8694" y="1844"/>
                    </a:lnTo>
                    <a:lnTo>
                      <a:pt x="8694" y="570"/>
                    </a:lnTo>
                    <a:lnTo>
                      <a:pt x="9223" y="570"/>
                    </a:lnTo>
                    <a:lnTo>
                      <a:pt x="9223" y="1256"/>
                    </a:lnTo>
                    <a:cubicBezTo>
                      <a:pt x="9223" y="1261"/>
                      <a:pt x="9224" y="1267"/>
                      <a:pt x="9226" y="1272"/>
                    </a:cubicBezTo>
                    <a:cubicBezTo>
                      <a:pt x="9227" y="1275"/>
                      <a:pt x="9230" y="1278"/>
                      <a:pt x="9232" y="1280"/>
                    </a:cubicBezTo>
                    <a:cubicBezTo>
                      <a:pt x="9233" y="1282"/>
                      <a:pt x="9234" y="1283"/>
                      <a:pt x="9235" y="1285"/>
                    </a:cubicBezTo>
                    <a:lnTo>
                      <a:pt x="9569" y="1619"/>
                    </a:lnTo>
                    <a:cubicBezTo>
                      <a:pt x="9544" y="1655"/>
                      <a:pt x="9529" y="1698"/>
                      <a:pt x="9529" y="1745"/>
                    </a:cubicBezTo>
                    <a:cubicBezTo>
                      <a:pt x="9529" y="1868"/>
                      <a:pt x="9629" y="1968"/>
                      <a:pt x="9752" y="1968"/>
                    </a:cubicBezTo>
                    <a:cubicBezTo>
                      <a:pt x="9875" y="1968"/>
                      <a:pt x="9975" y="1868"/>
                      <a:pt x="9975" y="1745"/>
                    </a:cubicBezTo>
                    <a:cubicBezTo>
                      <a:pt x="9975" y="1622"/>
                      <a:pt x="9875" y="1522"/>
                      <a:pt x="9752" y="1522"/>
                    </a:cubicBezTo>
                    <a:cubicBezTo>
                      <a:pt x="9705" y="1522"/>
                      <a:pt x="9662" y="1537"/>
                      <a:pt x="9626" y="1562"/>
                    </a:cubicBezTo>
                    <a:lnTo>
                      <a:pt x="9304" y="1239"/>
                    </a:lnTo>
                    <a:lnTo>
                      <a:pt x="9304" y="57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4" name="Google Shape;414;p17"/>
              <p:cNvSpPr/>
              <p:nvPr/>
            </p:nvSpPr>
            <p:spPr>
              <a:xfrm>
                <a:off x="6307560" y="4999680"/>
                <a:ext cx="74160" cy="74160"/>
              </a:xfrm>
              <a:custGeom>
                <a:avLst/>
                <a:gdLst/>
                <a:ahLst/>
                <a:cxnLst/>
                <a:rect l="l" t="t" r="r" b="b"/>
                <a:pathLst>
                  <a:path w="206" h="206" extrusionOk="0">
                    <a:moveTo>
                      <a:pt x="103" y="206"/>
                    </a:moveTo>
                    <a:cubicBezTo>
                      <a:pt x="160" y="206"/>
                      <a:pt x="206" y="160"/>
                      <a:pt x="206" y="103"/>
                    </a:cubicBezTo>
                    <a:cubicBezTo>
                      <a:pt x="206" y="46"/>
                      <a:pt x="160" y="0"/>
                      <a:pt x="103" y="0"/>
                    </a:cubicBezTo>
                    <a:cubicBezTo>
                      <a:pt x="46" y="0"/>
                      <a:pt x="0" y="46"/>
                      <a:pt x="0" y="103"/>
                    </a:cubicBezTo>
                    <a:cubicBezTo>
                      <a:pt x="0" y="160"/>
                      <a:pt x="46" y="206"/>
                      <a:pt x="103" y="20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29150" rIns="90000" bIns="291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15" name="Google Shape;415;p17"/>
            <p:cNvGrpSpPr/>
            <p:nvPr/>
          </p:nvGrpSpPr>
          <p:grpSpPr>
            <a:xfrm rot="5400000">
              <a:off x="7679714" y="-248787"/>
              <a:ext cx="1644840" cy="2265120"/>
              <a:chOff x="4684680" y="6285600"/>
              <a:chExt cx="1644840" cy="2265120"/>
            </a:xfrm>
          </p:grpSpPr>
          <p:sp>
            <p:nvSpPr>
              <p:cNvPr id="416" name="Google Shape;416;p17"/>
              <p:cNvSpPr/>
              <p:nvPr/>
            </p:nvSpPr>
            <p:spPr>
              <a:xfrm>
                <a:off x="5054760" y="6603840"/>
                <a:ext cx="1274760" cy="145800"/>
              </a:xfrm>
              <a:custGeom>
                <a:avLst/>
                <a:gdLst/>
                <a:ahLst/>
                <a:cxnLst/>
                <a:rect l="l" t="t" r="r" b="b"/>
                <a:pathLst>
                  <a:path w="3541" h="405" extrusionOk="0">
                    <a:moveTo>
                      <a:pt x="3501" y="203"/>
                    </a:moveTo>
                    <a:cubicBezTo>
                      <a:pt x="3501" y="292"/>
                      <a:pt x="3428" y="365"/>
                      <a:pt x="3338" y="365"/>
                    </a:cubicBezTo>
                    <a:cubicBezTo>
                      <a:pt x="3249" y="365"/>
                      <a:pt x="3176" y="292"/>
                      <a:pt x="3176" y="203"/>
                    </a:cubicBezTo>
                    <a:cubicBezTo>
                      <a:pt x="3176" y="113"/>
                      <a:pt x="3249" y="40"/>
                      <a:pt x="3338" y="40"/>
                    </a:cubicBezTo>
                    <a:cubicBezTo>
                      <a:pt x="3428" y="40"/>
                      <a:pt x="3501" y="113"/>
                      <a:pt x="3501" y="203"/>
                    </a:cubicBezTo>
                    <a:moveTo>
                      <a:pt x="3137" y="183"/>
                    </a:moveTo>
                    <a:lnTo>
                      <a:pt x="0" y="183"/>
                    </a:lnTo>
                    <a:lnTo>
                      <a:pt x="0" y="223"/>
                    </a:lnTo>
                    <a:lnTo>
                      <a:pt x="3137" y="223"/>
                    </a:lnTo>
                    <a:cubicBezTo>
                      <a:pt x="3147" y="325"/>
                      <a:pt x="3233" y="405"/>
                      <a:pt x="3338" y="405"/>
                    </a:cubicBezTo>
                    <a:cubicBezTo>
                      <a:pt x="3450" y="405"/>
                      <a:pt x="3541" y="314"/>
                      <a:pt x="3541" y="203"/>
                    </a:cubicBezTo>
                    <a:cubicBezTo>
                      <a:pt x="3541" y="91"/>
                      <a:pt x="3450" y="0"/>
                      <a:pt x="3338" y="0"/>
                    </a:cubicBezTo>
                    <a:cubicBezTo>
                      <a:pt x="3233" y="0"/>
                      <a:pt x="3147" y="80"/>
                      <a:pt x="3137" y="18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7" name="Google Shape;417;p17"/>
              <p:cNvSpPr/>
              <p:nvPr/>
            </p:nvSpPr>
            <p:spPr>
              <a:xfrm>
                <a:off x="6219360" y="6639840"/>
                <a:ext cx="74160" cy="74160"/>
              </a:xfrm>
              <a:custGeom>
                <a:avLst/>
                <a:gdLst/>
                <a:ahLst/>
                <a:cxnLst/>
                <a:rect l="l" t="t" r="r" b="b"/>
                <a:pathLst>
                  <a:path w="206" h="206" extrusionOk="0">
                    <a:moveTo>
                      <a:pt x="0" y="103"/>
                    </a:moveTo>
                    <a:cubicBezTo>
                      <a:pt x="0" y="160"/>
                      <a:pt x="46" y="206"/>
                      <a:pt x="103" y="206"/>
                    </a:cubicBezTo>
                    <a:cubicBezTo>
                      <a:pt x="160" y="206"/>
                      <a:pt x="206" y="160"/>
                      <a:pt x="206" y="103"/>
                    </a:cubicBezTo>
                    <a:cubicBezTo>
                      <a:pt x="206" y="46"/>
                      <a:pt x="160" y="0"/>
                      <a:pt x="103" y="0"/>
                    </a:cubicBezTo>
                    <a:cubicBezTo>
                      <a:pt x="46" y="0"/>
                      <a:pt x="0" y="46"/>
                      <a:pt x="0" y="10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29150" rIns="90000" bIns="291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8" name="Google Shape;418;p17"/>
              <p:cNvSpPr/>
              <p:nvPr/>
            </p:nvSpPr>
            <p:spPr>
              <a:xfrm>
                <a:off x="5054760" y="6826320"/>
                <a:ext cx="1071360" cy="146160"/>
              </a:xfrm>
              <a:custGeom>
                <a:avLst/>
                <a:gdLst/>
                <a:ahLst/>
                <a:cxnLst/>
                <a:rect l="l" t="t" r="r" b="b"/>
                <a:pathLst>
                  <a:path w="2976" h="406" extrusionOk="0">
                    <a:moveTo>
                      <a:pt x="2774" y="41"/>
                    </a:moveTo>
                    <a:cubicBezTo>
                      <a:pt x="2863" y="41"/>
                      <a:pt x="2936" y="113"/>
                      <a:pt x="2936" y="203"/>
                    </a:cubicBezTo>
                    <a:cubicBezTo>
                      <a:pt x="2936" y="292"/>
                      <a:pt x="2863" y="365"/>
                      <a:pt x="2774" y="365"/>
                    </a:cubicBezTo>
                    <a:cubicBezTo>
                      <a:pt x="2684" y="365"/>
                      <a:pt x="2611" y="292"/>
                      <a:pt x="2611" y="203"/>
                    </a:cubicBezTo>
                    <a:cubicBezTo>
                      <a:pt x="2611" y="113"/>
                      <a:pt x="2684" y="41"/>
                      <a:pt x="2774" y="41"/>
                    </a:cubicBezTo>
                    <a:moveTo>
                      <a:pt x="2774" y="406"/>
                    </a:moveTo>
                    <a:cubicBezTo>
                      <a:pt x="2885" y="406"/>
                      <a:pt x="2976" y="315"/>
                      <a:pt x="2976" y="203"/>
                    </a:cubicBezTo>
                    <a:cubicBezTo>
                      <a:pt x="2976" y="91"/>
                      <a:pt x="2885" y="0"/>
                      <a:pt x="2774" y="0"/>
                    </a:cubicBezTo>
                    <a:cubicBezTo>
                      <a:pt x="2669" y="0"/>
                      <a:pt x="2582" y="80"/>
                      <a:pt x="2572" y="183"/>
                    </a:cubicBezTo>
                    <a:lnTo>
                      <a:pt x="0" y="183"/>
                    </a:lnTo>
                    <a:lnTo>
                      <a:pt x="0" y="223"/>
                    </a:lnTo>
                    <a:lnTo>
                      <a:pt x="2572" y="223"/>
                    </a:lnTo>
                    <a:cubicBezTo>
                      <a:pt x="2582" y="325"/>
                      <a:pt x="2669" y="406"/>
                      <a:pt x="2774" y="40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9" name="Google Shape;419;p17"/>
              <p:cNvSpPr/>
              <p:nvPr/>
            </p:nvSpPr>
            <p:spPr>
              <a:xfrm>
                <a:off x="6016320" y="6862320"/>
                <a:ext cx="74160" cy="74160"/>
              </a:xfrm>
              <a:custGeom>
                <a:avLst/>
                <a:gdLst/>
                <a:ahLst/>
                <a:cxnLst/>
                <a:rect l="l" t="t" r="r" b="b"/>
                <a:pathLst>
                  <a:path w="206" h="206" extrusionOk="0">
                    <a:moveTo>
                      <a:pt x="103" y="206"/>
                    </a:moveTo>
                    <a:cubicBezTo>
                      <a:pt x="160" y="206"/>
                      <a:pt x="206" y="160"/>
                      <a:pt x="206" y="103"/>
                    </a:cubicBezTo>
                    <a:cubicBezTo>
                      <a:pt x="206" y="46"/>
                      <a:pt x="160" y="0"/>
                      <a:pt x="103" y="0"/>
                    </a:cubicBezTo>
                    <a:cubicBezTo>
                      <a:pt x="46" y="0"/>
                      <a:pt x="0" y="46"/>
                      <a:pt x="0" y="103"/>
                    </a:cubicBezTo>
                    <a:cubicBezTo>
                      <a:pt x="0" y="160"/>
                      <a:pt x="46" y="206"/>
                      <a:pt x="103" y="20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29150" rIns="90000" bIns="291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0" name="Google Shape;420;p17"/>
              <p:cNvSpPr/>
              <p:nvPr/>
            </p:nvSpPr>
            <p:spPr>
              <a:xfrm>
                <a:off x="4960080" y="6285600"/>
                <a:ext cx="595080" cy="2265120"/>
              </a:xfrm>
              <a:custGeom>
                <a:avLst/>
                <a:gdLst/>
                <a:ahLst/>
                <a:cxnLst/>
                <a:rect l="l" t="t" r="r" b="b"/>
                <a:pathLst>
                  <a:path w="1653" h="6292" extrusionOk="0">
                    <a:moveTo>
                      <a:pt x="364" y="6069"/>
                    </a:moveTo>
                    <a:cubicBezTo>
                      <a:pt x="364" y="6147"/>
                      <a:pt x="301" y="6211"/>
                      <a:pt x="223" y="6211"/>
                    </a:cubicBezTo>
                    <a:cubicBezTo>
                      <a:pt x="145" y="6211"/>
                      <a:pt x="81" y="6147"/>
                      <a:pt x="81" y="6069"/>
                    </a:cubicBezTo>
                    <a:cubicBezTo>
                      <a:pt x="81" y="5991"/>
                      <a:pt x="145" y="5927"/>
                      <a:pt x="223" y="5927"/>
                    </a:cubicBezTo>
                    <a:cubicBezTo>
                      <a:pt x="301" y="5927"/>
                      <a:pt x="364" y="5991"/>
                      <a:pt x="364" y="6069"/>
                    </a:cubicBezTo>
                    <a:moveTo>
                      <a:pt x="1450" y="2162"/>
                    </a:moveTo>
                    <a:cubicBezTo>
                      <a:pt x="1540" y="2162"/>
                      <a:pt x="1613" y="2235"/>
                      <a:pt x="1613" y="2324"/>
                    </a:cubicBezTo>
                    <a:cubicBezTo>
                      <a:pt x="1613" y="2414"/>
                      <a:pt x="1540" y="2487"/>
                      <a:pt x="1450" y="2487"/>
                    </a:cubicBezTo>
                    <a:cubicBezTo>
                      <a:pt x="1361" y="2487"/>
                      <a:pt x="1288" y="2414"/>
                      <a:pt x="1288" y="2324"/>
                    </a:cubicBezTo>
                    <a:cubicBezTo>
                      <a:pt x="1288" y="2235"/>
                      <a:pt x="1361" y="2162"/>
                      <a:pt x="1450" y="2162"/>
                    </a:cubicBezTo>
                    <a:moveTo>
                      <a:pt x="0" y="6069"/>
                    </a:moveTo>
                    <a:cubicBezTo>
                      <a:pt x="0" y="6192"/>
                      <a:pt x="100" y="6292"/>
                      <a:pt x="223" y="6292"/>
                    </a:cubicBezTo>
                    <a:cubicBezTo>
                      <a:pt x="345" y="6292"/>
                      <a:pt x="445" y="6192"/>
                      <a:pt x="445" y="6069"/>
                    </a:cubicBezTo>
                    <a:cubicBezTo>
                      <a:pt x="445" y="5960"/>
                      <a:pt x="366" y="5869"/>
                      <a:pt x="263" y="5850"/>
                    </a:cubicBezTo>
                    <a:lnTo>
                      <a:pt x="263" y="4205"/>
                    </a:lnTo>
                    <a:lnTo>
                      <a:pt x="510" y="4205"/>
                    </a:lnTo>
                    <a:cubicBezTo>
                      <a:pt x="553" y="4205"/>
                      <a:pt x="587" y="4171"/>
                      <a:pt x="587" y="4128"/>
                    </a:cubicBezTo>
                    <a:cubicBezTo>
                      <a:pt x="587" y="4086"/>
                      <a:pt x="553" y="4052"/>
                      <a:pt x="510" y="4052"/>
                    </a:cubicBezTo>
                    <a:lnTo>
                      <a:pt x="263" y="4052"/>
                    </a:lnTo>
                    <a:lnTo>
                      <a:pt x="263" y="3604"/>
                    </a:lnTo>
                    <a:lnTo>
                      <a:pt x="510" y="3604"/>
                    </a:lnTo>
                    <a:cubicBezTo>
                      <a:pt x="553" y="3604"/>
                      <a:pt x="587" y="3569"/>
                      <a:pt x="587" y="3527"/>
                    </a:cubicBezTo>
                    <a:cubicBezTo>
                      <a:pt x="587" y="3485"/>
                      <a:pt x="553" y="3451"/>
                      <a:pt x="510" y="3451"/>
                    </a:cubicBezTo>
                    <a:lnTo>
                      <a:pt x="263" y="3451"/>
                    </a:lnTo>
                    <a:lnTo>
                      <a:pt x="263" y="3002"/>
                    </a:lnTo>
                    <a:lnTo>
                      <a:pt x="510" y="3002"/>
                    </a:lnTo>
                    <a:cubicBezTo>
                      <a:pt x="553" y="3002"/>
                      <a:pt x="587" y="2968"/>
                      <a:pt x="587" y="2926"/>
                    </a:cubicBezTo>
                    <a:cubicBezTo>
                      <a:pt x="587" y="2883"/>
                      <a:pt x="553" y="2849"/>
                      <a:pt x="510" y="2849"/>
                    </a:cubicBezTo>
                    <a:lnTo>
                      <a:pt x="263" y="2849"/>
                    </a:lnTo>
                    <a:lnTo>
                      <a:pt x="263" y="2401"/>
                    </a:lnTo>
                    <a:lnTo>
                      <a:pt x="510" y="2401"/>
                    </a:lnTo>
                    <a:cubicBezTo>
                      <a:pt x="546" y="2401"/>
                      <a:pt x="575" y="2377"/>
                      <a:pt x="584" y="2344"/>
                    </a:cubicBezTo>
                    <a:lnTo>
                      <a:pt x="1249" y="2344"/>
                    </a:lnTo>
                    <a:cubicBezTo>
                      <a:pt x="1259" y="2447"/>
                      <a:pt x="1346" y="2527"/>
                      <a:pt x="1450" y="2527"/>
                    </a:cubicBezTo>
                    <a:cubicBezTo>
                      <a:pt x="1562" y="2527"/>
                      <a:pt x="1653" y="2436"/>
                      <a:pt x="1653" y="2324"/>
                    </a:cubicBezTo>
                    <a:cubicBezTo>
                      <a:pt x="1653" y="2213"/>
                      <a:pt x="1562" y="2122"/>
                      <a:pt x="1450" y="2122"/>
                    </a:cubicBezTo>
                    <a:cubicBezTo>
                      <a:pt x="1346" y="2122"/>
                      <a:pt x="1259" y="2202"/>
                      <a:pt x="1249" y="2304"/>
                    </a:cubicBezTo>
                    <a:lnTo>
                      <a:pt x="584" y="2304"/>
                    </a:lnTo>
                    <a:cubicBezTo>
                      <a:pt x="575" y="2272"/>
                      <a:pt x="546" y="2248"/>
                      <a:pt x="510" y="2248"/>
                    </a:cubicBezTo>
                    <a:lnTo>
                      <a:pt x="263" y="2248"/>
                    </a:lnTo>
                    <a:lnTo>
                      <a:pt x="263" y="0"/>
                    </a:lnTo>
                    <a:lnTo>
                      <a:pt x="183" y="0"/>
                    </a:lnTo>
                    <a:lnTo>
                      <a:pt x="183" y="5850"/>
                    </a:lnTo>
                    <a:cubicBezTo>
                      <a:pt x="79" y="5869"/>
                      <a:pt x="0" y="5960"/>
                      <a:pt x="0" y="606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1" name="Google Shape;421;p17"/>
              <p:cNvSpPr/>
              <p:nvPr/>
            </p:nvSpPr>
            <p:spPr>
              <a:xfrm>
                <a:off x="5003280" y="8433360"/>
                <a:ext cx="73800" cy="74160"/>
              </a:xfrm>
              <a:custGeom>
                <a:avLst/>
                <a:gdLst/>
                <a:ahLst/>
                <a:cxnLst/>
                <a:rect l="l" t="t" r="r" b="b"/>
                <a:pathLst>
                  <a:path w="205" h="206" extrusionOk="0">
                    <a:moveTo>
                      <a:pt x="0" y="103"/>
                    </a:moveTo>
                    <a:cubicBezTo>
                      <a:pt x="0" y="160"/>
                      <a:pt x="46" y="206"/>
                      <a:pt x="103" y="206"/>
                    </a:cubicBezTo>
                    <a:cubicBezTo>
                      <a:pt x="160" y="206"/>
                      <a:pt x="205" y="160"/>
                      <a:pt x="205" y="103"/>
                    </a:cubicBezTo>
                    <a:cubicBezTo>
                      <a:pt x="205" y="46"/>
                      <a:pt x="160" y="0"/>
                      <a:pt x="103" y="0"/>
                    </a:cubicBezTo>
                    <a:cubicBezTo>
                      <a:pt x="46" y="0"/>
                      <a:pt x="0" y="46"/>
                      <a:pt x="0" y="10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29150" rIns="90000" bIns="291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2" name="Google Shape;422;p17"/>
              <p:cNvSpPr/>
              <p:nvPr/>
            </p:nvSpPr>
            <p:spPr>
              <a:xfrm>
                <a:off x="4822200" y="6285600"/>
                <a:ext cx="160560" cy="2127240"/>
              </a:xfrm>
              <a:custGeom>
                <a:avLst/>
                <a:gdLst/>
                <a:ahLst/>
                <a:cxnLst/>
                <a:rect l="l" t="t" r="r" b="b"/>
                <a:pathLst>
                  <a:path w="446" h="5909" extrusionOk="0">
                    <a:moveTo>
                      <a:pt x="223" y="5544"/>
                    </a:moveTo>
                    <a:cubicBezTo>
                      <a:pt x="302" y="5544"/>
                      <a:pt x="365" y="5608"/>
                      <a:pt x="365" y="5686"/>
                    </a:cubicBezTo>
                    <a:cubicBezTo>
                      <a:pt x="365" y="5765"/>
                      <a:pt x="302" y="5828"/>
                      <a:pt x="223" y="5828"/>
                    </a:cubicBezTo>
                    <a:cubicBezTo>
                      <a:pt x="145" y="5828"/>
                      <a:pt x="81" y="5765"/>
                      <a:pt x="81" y="5686"/>
                    </a:cubicBezTo>
                    <a:cubicBezTo>
                      <a:pt x="81" y="5608"/>
                      <a:pt x="145" y="5544"/>
                      <a:pt x="223" y="5544"/>
                    </a:cubicBezTo>
                    <a:moveTo>
                      <a:pt x="223" y="5909"/>
                    </a:moveTo>
                    <a:cubicBezTo>
                      <a:pt x="346" y="5909"/>
                      <a:pt x="446" y="5809"/>
                      <a:pt x="446" y="5686"/>
                    </a:cubicBezTo>
                    <a:cubicBezTo>
                      <a:pt x="446" y="5577"/>
                      <a:pt x="367" y="5486"/>
                      <a:pt x="264" y="5467"/>
                    </a:cubicBezTo>
                    <a:cubicBezTo>
                      <a:pt x="275" y="3612"/>
                      <a:pt x="275" y="1823"/>
                      <a:pt x="264" y="0"/>
                    </a:cubicBezTo>
                    <a:lnTo>
                      <a:pt x="223" y="0"/>
                    </a:lnTo>
                    <a:lnTo>
                      <a:pt x="183" y="0"/>
                    </a:lnTo>
                    <a:cubicBezTo>
                      <a:pt x="195" y="1823"/>
                      <a:pt x="195" y="3612"/>
                      <a:pt x="183" y="5467"/>
                    </a:cubicBezTo>
                    <a:cubicBezTo>
                      <a:pt x="79" y="5486"/>
                      <a:pt x="0" y="5577"/>
                      <a:pt x="0" y="5686"/>
                    </a:cubicBezTo>
                    <a:cubicBezTo>
                      <a:pt x="0" y="5809"/>
                      <a:pt x="100" y="5909"/>
                      <a:pt x="223" y="590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3" name="Google Shape;423;p17"/>
              <p:cNvSpPr/>
              <p:nvPr/>
            </p:nvSpPr>
            <p:spPr>
              <a:xfrm>
                <a:off x="4865400" y="8295480"/>
                <a:ext cx="74160" cy="74160"/>
              </a:xfrm>
              <a:custGeom>
                <a:avLst/>
                <a:gdLst/>
                <a:ahLst/>
                <a:cxnLst/>
                <a:rect l="l" t="t" r="r" b="b"/>
                <a:pathLst>
                  <a:path w="206" h="206" extrusionOk="0">
                    <a:moveTo>
                      <a:pt x="103" y="206"/>
                    </a:moveTo>
                    <a:cubicBezTo>
                      <a:pt x="160" y="206"/>
                      <a:pt x="206" y="160"/>
                      <a:pt x="206" y="103"/>
                    </a:cubicBezTo>
                    <a:cubicBezTo>
                      <a:pt x="206" y="46"/>
                      <a:pt x="160" y="0"/>
                      <a:pt x="103" y="0"/>
                    </a:cubicBezTo>
                    <a:cubicBezTo>
                      <a:pt x="46" y="0"/>
                      <a:pt x="0" y="46"/>
                      <a:pt x="0" y="103"/>
                    </a:cubicBezTo>
                    <a:cubicBezTo>
                      <a:pt x="0" y="160"/>
                      <a:pt x="46" y="206"/>
                      <a:pt x="103" y="20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29150" rIns="90000" bIns="291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4" name="Google Shape;424;p17"/>
              <p:cNvSpPr/>
              <p:nvPr/>
            </p:nvSpPr>
            <p:spPr>
              <a:xfrm>
                <a:off x="4684680" y="6285960"/>
                <a:ext cx="160200" cy="1989000"/>
              </a:xfrm>
              <a:custGeom>
                <a:avLst/>
                <a:gdLst/>
                <a:ahLst/>
                <a:cxnLst/>
                <a:rect l="l" t="t" r="r" b="b"/>
                <a:pathLst>
                  <a:path w="445" h="5525" extrusionOk="0">
                    <a:moveTo>
                      <a:pt x="223" y="5160"/>
                    </a:moveTo>
                    <a:cubicBezTo>
                      <a:pt x="301" y="5160"/>
                      <a:pt x="365" y="5224"/>
                      <a:pt x="365" y="5303"/>
                    </a:cubicBezTo>
                    <a:cubicBezTo>
                      <a:pt x="365" y="5381"/>
                      <a:pt x="301" y="5445"/>
                      <a:pt x="223" y="5445"/>
                    </a:cubicBezTo>
                    <a:cubicBezTo>
                      <a:pt x="144" y="5445"/>
                      <a:pt x="80" y="5381"/>
                      <a:pt x="80" y="5303"/>
                    </a:cubicBezTo>
                    <a:cubicBezTo>
                      <a:pt x="80" y="5224"/>
                      <a:pt x="144" y="5160"/>
                      <a:pt x="223" y="5160"/>
                    </a:cubicBezTo>
                    <a:moveTo>
                      <a:pt x="223" y="5525"/>
                    </a:moveTo>
                    <a:cubicBezTo>
                      <a:pt x="345" y="5525"/>
                      <a:pt x="445" y="5425"/>
                      <a:pt x="445" y="5303"/>
                    </a:cubicBezTo>
                    <a:cubicBezTo>
                      <a:pt x="445" y="5193"/>
                      <a:pt x="366" y="5102"/>
                      <a:pt x="263" y="5084"/>
                    </a:cubicBezTo>
                    <a:cubicBezTo>
                      <a:pt x="254" y="3367"/>
                      <a:pt x="254" y="1703"/>
                      <a:pt x="263" y="0"/>
                    </a:cubicBezTo>
                    <a:lnTo>
                      <a:pt x="182" y="0"/>
                    </a:lnTo>
                    <a:cubicBezTo>
                      <a:pt x="174" y="1703"/>
                      <a:pt x="174" y="3367"/>
                      <a:pt x="182" y="5084"/>
                    </a:cubicBezTo>
                    <a:cubicBezTo>
                      <a:pt x="79" y="5103"/>
                      <a:pt x="0" y="5194"/>
                      <a:pt x="0" y="5303"/>
                    </a:cubicBezTo>
                    <a:cubicBezTo>
                      <a:pt x="0" y="5425"/>
                      <a:pt x="100" y="5525"/>
                      <a:pt x="223" y="552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5" name="Google Shape;425;p17"/>
              <p:cNvSpPr/>
              <p:nvPr/>
            </p:nvSpPr>
            <p:spPr>
              <a:xfrm>
                <a:off x="4727520" y="8157600"/>
                <a:ext cx="74520" cy="74520"/>
              </a:xfrm>
              <a:custGeom>
                <a:avLst/>
                <a:gdLst/>
                <a:ahLst/>
                <a:cxnLst/>
                <a:rect l="l" t="t" r="r" b="b"/>
                <a:pathLst>
                  <a:path w="207" h="207" extrusionOk="0">
                    <a:moveTo>
                      <a:pt x="104" y="207"/>
                    </a:moveTo>
                    <a:cubicBezTo>
                      <a:pt x="161" y="207"/>
                      <a:pt x="207" y="160"/>
                      <a:pt x="207" y="104"/>
                    </a:cubicBezTo>
                    <a:cubicBezTo>
                      <a:pt x="207" y="47"/>
                      <a:pt x="161" y="0"/>
                      <a:pt x="104" y="0"/>
                    </a:cubicBezTo>
                    <a:cubicBezTo>
                      <a:pt x="47" y="0"/>
                      <a:pt x="0" y="47"/>
                      <a:pt x="0" y="104"/>
                    </a:cubicBezTo>
                    <a:cubicBezTo>
                      <a:pt x="0" y="160"/>
                      <a:pt x="47" y="207"/>
                      <a:pt x="104" y="20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29500" rIns="90000" bIns="295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6" name="Google Shape;426;p17"/>
              <p:cNvSpPr/>
              <p:nvPr/>
            </p:nvSpPr>
            <p:spPr>
              <a:xfrm>
                <a:off x="5445000" y="7085160"/>
                <a:ext cx="74520" cy="74160"/>
              </a:xfrm>
              <a:custGeom>
                <a:avLst/>
                <a:gdLst/>
                <a:ahLst/>
                <a:cxnLst/>
                <a:rect l="l" t="t" r="r" b="b"/>
                <a:pathLst>
                  <a:path w="207" h="206" extrusionOk="0">
                    <a:moveTo>
                      <a:pt x="103" y="206"/>
                    </a:moveTo>
                    <a:cubicBezTo>
                      <a:pt x="160" y="206"/>
                      <a:pt x="207" y="160"/>
                      <a:pt x="207" y="103"/>
                    </a:cubicBezTo>
                    <a:cubicBezTo>
                      <a:pt x="207" y="46"/>
                      <a:pt x="160" y="0"/>
                      <a:pt x="103" y="0"/>
                    </a:cubicBezTo>
                    <a:cubicBezTo>
                      <a:pt x="46" y="0"/>
                      <a:pt x="0" y="46"/>
                      <a:pt x="0" y="103"/>
                    </a:cubicBezTo>
                    <a:cubicBezTo>
                      <a:pt x="0" y="160"/>
                      <a:pt x="46" y="206"/>
                      <a:pt x="103" y="20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29150" rIns="90000" bIns="291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  <a:effectLst>
            <a:outerShdw blurRad="85725" dist="57150" dir="5400000" algn="bl" rotWithShape="0">
              <a:schemeClr val="lt2">
                <a:alpha val="50000"/>
              </a:scheme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bik ExtraBold"/>
              <a:buNone/>
              <a:defRPr sz="2800">
                <a:solidFill>
                  <a:schemeClr val="dk1"/>
                </a:solidFill>
                <a:latin typeface="Rubik ExtraBold"/>
                <a:ea typeface="Rubik ExtraBold"/>
                <a:cs typeface="Rubik ExtraBold"/>
                <a:sym typeface="Rubik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"/>
              <a:buNone/>
              <a:defRPr sz="2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"/>
              <a:buNone/>
              <a:defRPr sz="2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"/>
              <a:buNone/>
              <a:defRPr sz="2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"/>
              <a:buNone/>
              <a:defRPr sz="2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"/>
              <a:buNone/>
              <a:defRPr sz="2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"/>
              <a:buNone/>
              <a:defRPr sz="2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"/>
              <a:buNone/>
              <a:defRPr sz="2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"/>
              <a:buNone/>
              <a:defRPr sz="2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ubik"/>
              <a:buChar char="●"/>
              <a:defRPr sz="12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ubik"/>
              <a:buChar char="○"/>
              <a:defRPr sz="12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ubik"/>
              <a:buChar char="■"/>
              <a:defRPr sz="12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ubik"/>
              <a:buChar char="●"/>
              <a:defRPr sz="12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ubik"/>
              <a:buChar char="○"/>
              <a:defRPr sz="12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ubik"/>
              <a:buChar char="■"/>
              <a:defRPr sz="12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ubik"/>
              <a:buChar char="●"/>
              <a:defRPr sz="12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ubik"/>
              <a:buChar char="○"/>
              <a:defRPr sz="12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ubik"/>
              <a:buChar char="■"/>
              <a:defRPr sz="12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6" r:id="rId6"/>
    <p:sldLayoutId id="2147483658" r:id="rId7"/>
    <p:sldLayoutId id="2147483659" r:id="rId8"/>
    <p:sldLayoutId id="2147483663" r:id="rId9"/>
    <p:sldLayoutId id="2147483667" r:id="rId10"/>
    <p:sldLayoutId id="2147483668" r:id="rId11"/>
    <p:sldLayoutId id="2147483669" r:id="rId12"/>
    <p:sldLayoutId id="2147483673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27"/>
          <p:cNvSpPr txBox="1">
            <a:spLocks noGrp="1"/>
          </p:cNvSpPr>
          <p:nvPr>
            <p:ph type="ctrTitle"/>
          </p:nvPr>
        </p:nvSpPr>
        <p:spPr>
          <a:xfrm>
            <a:off x="1557750" y="1675468"/>
            <a:ext cx="6028500" cy="179256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accent1"/>
                </a:solidFill>
              </a:rPr>
              <a:t>Zeroth Order Optimization for Black-box Adversarial Attacks</a:t>
            </a:r>
            <a:endParaRPr sz="3600" dirty="0"/>
          </a:p>
        </p:txBody>
      </p:sp>
      <p:sp>
        <p:nvSpPr>
          <p:cNvPr id="594" name="Google Shape;594;p27"/>
          <p:cNvSpPr txBox="1">
            <a:spLocks noGrp="1"/>
          </p:cNvSpPr>
          <p:nvPr>
            <p:ph type="subTitle" idx="1"/>
          </p:nvPr>
        </p:nvSpPr>
        <p:spPr>
          <a:xfrm>
            <a:off x="1557675" y="3737024"/>
            <a:ext cx="6028500" cy="8105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Academic Year 2022 – 2023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Presented by Chelsie Romain (Matricola 2072067)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Presented on February 5</a:t>
            </a:r>
            <a:r>
              <a:rPr lang="en" baseline="30000" dirty="0"/>
              <a:t>th</a:t>
            </a:r>
            <a:r>
              <a:rPr lang="en" dirty="0"/>
              <a:t>, 2024</a:t>
            </a:r>
            <a:endParaRPr dirty="0"/>
          </a:p>
        </p:txBody>
      </p:sp>
      <p:sp>
        <p:nvSpPr>
          <p:cNvPr id="2" name="Google Shape;593;p27">
            <a:extLst>
              <a:ext uri="{FF2B5EF4-FFF2-40B4-BE49-F238E27FC236}">
                <a16:creationId xmlns:a16="http://schemas.microsoft.com/office/drawing/2014/main" id="{A1551A96-3D8E-F60A-61C1-62A7E7A025DE}"/>
              </a:ext>
            </a:extLst>
          </p:cNvPr>
          <p:cNvSpPr txBox="1">
            <a:spLocks/>
          </p:cNvSpPr>
          <p:nvPr/>
        </p:nvSpPr>
        <p:spPr>
          <a:xfrm>
            <a:off x="1316090" y="206284"/>
            <a:ext cx="6511669" cy="499872"/>
          </a:xfrm>
          <a:prstGeom prst="rect">
            <a:avLst/>
          </a:prstGeom>
          <a:noFill/>
          <a:ln>
            <a:noFill/>
          </a:ln>
          <a:effectLst>
            <a:outerShdw blurRad="85725" dist="57150" dir="5400000" algn="bl" rotWithShape="0">
              <a:schemeClr val="lt2">
                <a:alpha val="5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00"/>
              <a:buFont typeface="Rubik ExtraBold"/>
              <a:buNone/>
              <a:defRPr sz="4200" b="0" i="0" u="none" strike="noStrike" cap="none">
                <a:solidFill>
                  <a:schemeClr val="dk1"/>
                </a:solidFill>
                <a:latin typeface="Rubik ExtraBold"/>
                <a:ea typeface="Rubik ExtraBold"/>
                <a:cs typeface="Rubik ExtraBold"/>
                <a:sym typeface="Rubik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00"/>
              <a:buFont typeface="Raleway"/>
              <a:buNone/>
              <a:defRPr sz="8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00"/>
              <a:buFont typeface="Raleway"/>
              <a:buNone/>
              <a:defRPr sz="8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00"/>
              <a:buFont typeface="Raleway"/>
              <a:buNone/>
              <a:defRPr sz="8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00"/>
              <a:buFont typeface="Raleway"/>
              <a:buNone/>
              <a:defRPr sz="8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00"/>
              <a:buFont typeface="Raleway"/>
              <a:buNone/>
              <a:defRPr sz="8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00"/>
              <a:buFont typeface="Raleway"/>
              <a:buNone/>
              <a:defRPr sz="8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00"/>
              <a:buFont typeface="Raleway"/>
              <a:buNone/>
              <a:defRPr sz="8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00"/>
              <a:buFont typeface="Raleway"/>
              <a:buNone/>
              <a:defRPr sz="8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sz="2800" dirty="0"/>
              <a:t>OPTIMIZATION FOR DATA SCIENCE</a:t>
            </a:r>
          </a:p>
        </p:txBody>
      </p:sp>
      <p:sp>
        <p:nvSpPr>
          <p:cNvPr id="3" name="Google Shape;594;p27">
            <a:extLst>
              <a:ext uri="{FF2B5EF4-FFF2-40B4-BE49-F238E27FC236}">
                <a16:creationId xmlns:a16="http://schemas.microsoft.com/office/drawing/2014/main" id="{30ED12FB-956B-BF4E-AF1C-0A0CF58DE590}"/>
              </a:ext>
            </a:extLst>
          </p:cNvPr>
          <p:cNvSpPr txBox="1">
            <a:spLocks/>
          </p:cNvSpPr>
          <p:nvPr/>
        </p:nvSpPr>
        <p:spPr>
          <a:xfrm>
            <a:off x="1557675" y="690940"/>
            <a:ext cx="6028500" cy="4998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ubik"/>
              <a:buNone/>
              <a:defRPr sz="1400" b="0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ubik"/>
              <a:buNone/>
              <a:defRPr sz="1800" b="0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ubik"/>
              <a:buNone/>
              <a:defRPr sz="1800" b="0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ubik"/>
              <a:buNone/>
              <a:defRPr sz="1800" b="0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ubik"/>
              <a:buNone/>
              <a:defRPr sz="1800" b="0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ubik"/>
              <a:buNone/>
              <a:defRPr sz="1800" b="0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ubik"/>
              <a:buNone/>
              <a:defRPr sz="1800" b="0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ubik"/>
              <a:buNone/>
              <a:defRPr sz="1800" b="0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ubik"/>
              <a:buNone/>
              <a:defRPr sz="1800" b="0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>
            <a:pPr marL="0" indent="0"/>
            <a:r>
              <a:rPr lang="en-US" dirty="0"/>
              <a:t>Professor Francesco Rinaldi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p3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ADJUSTMENTS MADE</a:t>
            </a:r>
            <a:endParaRPr dirty="0"/>
          </a:p>
        </p:txBody>
      </p:sp>
      <p:sp>
        <p:nvSpPr>
          <p:cNvPr id="716" name="Google Shape;716;p38"/>
          <p:cNvSpPr txBox="1">
            <a:spLocks noGrp="1"/>
          </p:cNvSpPr>
          <p:nvPr>
            <p:ph type="title" idx="2"/>
          </p:nvPr>
        </p:nvSpPr>
        <p:spPr>
          <a:xfrm>
            <a:off x="928737" y="1164836"/>
            <a:ext cx="2625906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PAPER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8" name="Google Shape;718;p38"/>
              <p:cNvSpPr txBox="1">
                <a:spLocks noGrp="1"/>
              </p:cNvSpPr>
              <p:nvPr>
                <p:ph type="subTitle" idx="1"/>
              </p:nvPr>
            </p:nvSpPr>
            <p:spPr>
              <a:xfrm>
                <a:off x="-108811" y="1737536"/>
                <a:ext cx="3696725" cy="2813825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indent="215900" algn="just">
                  <a:lnSpc>
                    <a:spcPct val="115000"/>
                  </a:lnSpc>
                </a:pPr>
                <a:r>
                  <a:rPr lang="en-GB" sz="1400" dirty="0">
                    <a:effectLst/>
                    <a:latin typeface="Arial" panose="020B0604020202020204" pitchFamily="34" charset="0"/>
                    <a:ea typeface="Arial" panose="020B0604020202020204" pitchFamily="34" charset="0"/>
                  </a:rPr>
                  <a:t>Gradient estimation </a:t>
                </a:r>
                <a:r>
                  <a:rPr lang="en-GB" sz="1400" dirty="0">
                    <a:latin typeface="Arial" panose="020B0604020202020204" pitchFamily="34" charset="0"/>
                    <a:ea typeface="Arial" panose="020B0604020202020204" pitchFamily="34" charset="0"/>
                  </a:rPr>
                  <a:t>performed</a:t>
                </a:r>
                <a:r>
                  <a:rPr lang="en-GB" sz="1400" dirty="0">
                    <a:effectLst/>
                    <a:latin typeface="Arial" panose="020B0604020202020204" pitchFamily="34" charset="0"/>
                    <a:ea typeface="Arial" panose="020B0604020202020204" pitchFamily="34" charset="0"/>
                  </a:rPr>
                  <a:t> over basis </a:t>
                </a:r>
                <a:r>
                  <a:rPr lang="en-GB" sz="1400" dirty="0">
                    <a:latin typeface="Arial" panose="020B0604020202020204" pitchFamily="34" charset="0"/>
                    <a:ea typeface="Arial" panose="020B0604020202020204" pitchFamily="34" charset="0"/>
                  </a:rPr>
                  <a:t>vectors.</a:t>
                </a:r>
              </a:p>
              <a:p>
                <a:pPr indent="215900" algn="just">
                  <a:lnSpc>
                    <a:spcPct val="115000"/>
                  </a:lnSpc>
                </a:pPr>
                <a14:m>
                  <m:oMath xmlns:m="http://schemas.openxmlformats.org/officeDocument/2006/math">
                    <m:r>
                      <a:rPr lang="en-CA" sz="1400" b="0" i="1" smtClean="0">
                        <a:effectLst/>
                        <a:latin typeface="Cambria Math" panose="02040503050406030204" pitchFamily="18" charset="0"/>
                        <a:ea typeface="Arial" panose="020B0604020202020204" pitchFamily="34" charset="0"/>
                      </a:rPr>
                      <m:t>𝑑</m:t>
                    </m:r>
                  </m:oMath>
                </a14:m>
                <a:r>
                  <a:rPr lang="en-GB" sz="1400" dirty="0">
                    <a:latin typeface="Arial" panose="020B0604020202020204" pitchFamily="34" charset="0"/>
                    <a:ea typeface="Arial" panose="020B0604020202020204" pitchFamily="34" charset="0"/>
                  </a:rPr>
                  <a:t>, i.e. the dimension of the vector, function calls </a:t>
                </a:r>
              </a:p>
              <a:p>
                <a:pPr indent="215900" algn="just">
                  <a:lnSpc>
                    <a:spcPct val="115000"/>
                  </a:lnSpc>
                </a:pPr>
                <a:r>
                  <a:rPr lang="en-GB" sz="1400" dirty="0">
                    <a:solidFill>
                      <a:schemeClr val="tx1"/>
                    </a:solidFill>
                    <a:latin typeface="Arial" panose="020B0604020202020204" pitchFamily="34" charset="0"/>
                  </a:rPr>
                  <a:t>The algorithm for finding the conditional gradient terminates when</a:t>
                </a:r>
              </a:p>
              <a:p>
                <a:pPr marL="717550" lvl="1" indent="268288" algn="just"/>
                <a14:m>
                  <m:oMath xmlns:m="http://schemas.openxmlformats.org/officeDocument/2006/math">
                    <m:sSub>
                      <m:sSubPr>
                        <m:ctrlPr>
                          <a:rPr lang="en-CA" sz="1400" i="1" smtClean="0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CA" sz="1400" b="0" i="1" smtClean="0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𝑣</m:t>
                        </m:r>
                      </m:e>
                      <m:sub>
                        <m:r>
                          <a:rPr lang="en-CA" sz="1400" b="0" i="1" smtClean="0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sz="1400" dirty="0">
                    <a:solidFill>
                      <a:schemeClr val="tx1"/>
                    </a:solidFill>
                    <a:latin typeface="Arial" panose="020B0604020202020204" pitchFamily="34" charset="0"/>
                  </a:rPr>
                  <a:t> is less than some tolerance </a:t>
                </a:r>
                <a14:m>
                  <m:oMath xmlns:m="http://schemas.openxmlformats.org/officeDocument/2006/math">
                    <m:r>
                      <a:rPr lang="en-GB" sz="1400" i="1">
                        <a:latin typeface="Cambria Math" panose="02040503050406030204" pitchFamily="18" charset="0"/>
                        <a:ea typeface="Arial" panose="020B0604020202020204" pitchFamily="34" charset="0"/>
                      </a:rPr>
                      <m:t>𝜂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endParaRPr lang="en-GB" sz="1400" dirty="0">
                  <a:latin typeface="Arial" panose="020B0604020202020204" pitchFamily="34" charset="0"/>
                  <a:ea typeface="Arial" panose="020B0604020202020204" pitchFamily="34" charset="0"/>
                </a:endParaRPr>
              </a:p>
              <a:p>
                <a:pPr indent="215900" algn="just">
                  <a:lnSpc>
                    <a:spcPct val="115000"/>
                  </a:lnSpc>
                </a:pPr>
                <a:r>
                  <a:rPr lang="en-GB" sz="1400" dirty="0">
                    <a:latin typeface="Arial" panose="020B0604020202020204" pitchFamily="34" charset="0"/>
                    <a:ea typeface="Arial" panose="020B0604020202020204" pitchFamily="34" charset="0"/>
                  </a:rPr>
                  <a:t>In the feasible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1400" i="1" smtClean="0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CA" sz="1400" i="1">
                                <a:effectLst/>
                                <a:latin typeface="Cambria Math" panose="02040503050406030204" pitchFamily="18" charset="0"/>
                                <a:ea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GB" sz="1400" i="1">
                                <a:effectLst/>
                                <a:latin typeface="Cambria Math" panose="02040503050406030204" pitchFamily="18" charset="0"/>
                                <a:ea typeface="Arial" panose="020B0604020202020204" pitchFamily="34" charset="0"/>
                              </a:rPr>
                              <m:t>𝛿</m:t>
                            </m:r>
                          </m:e>
                        </m:d>
                      </m:e>
                      <m:sub>
                        <m:r>
                          <a:rPr lang="en-GB" sz="1400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∞</m:t>
                        </m:r>
                      </m:sub>
                    </m:sSub>
                    <m:r>
                      <a:rPr lang="en-CA" sz="1400" b="0" i="1" smtClean="0">
                        <a:effectLst/>
                        <a:latin typeface="Cambria Math" panose="02040503050406030204" pitchFamily="18" charset="0"/>
                        <a:ea typeface="Arial" panose="020B0604020202020204" pitchFamily="34" charset="0"/>
                      </a:rPr>
                      <m:t>&lt;</m:t>
                    </m:r>
                    <m:r>
                      <a:rPr lang="en-CA" sz="1400" b="0" i="1" smtClean="0">
                        <a:effectLst/>
                        <a:latin typeface="Cambria Math" panose="02040503050406030204" pitchFamily="18" charset="0"/>
                        <a:ea typeface="Arial" panose="020B0604020202020204" pitchFamily="34" charset="0"/>
                      </a:rPr>
                      <m:t>𝑠</m:t>
                    </m:r>
                  </m:oMath>
                </a14:m>
                <a:r>
                  <a:rPr lang="en-GB" sz="1400" dirty="0">
                    <a:latin typeface="Arial" panose="020B0604020202020204" pitchFamily="34" charset="0"/>
                    <a:ea typeface="Arial" panose="020B0604020202020204" pitchFamily="34" charset="0"/>
                  </a:rPr>
                  <a:t> , </a:t>
                </a:r>
                <a14:m>
                  <m:oMath xmlns:m="http://schemas.openxmlformats.org/officeDocument/2006/math">
                    <m:r>
                      <a:rPr lang="en-CA" sz="1400" i="1">
                        <a:latin typeface="Cambria Math" panose="02040503050406030204" pitchFamily="18" charset="0"/>
                        <a:ea typeface="Arial" panose="020B0604020202020204" pitchFamily="34" charset="0"/>
                      </a:rPr>
                      <m:t>𝑠</m:t>
                    </m:r>
                  </m:oMath>
                </a14:m>
                <a:r>
                  <a:rPr lang="en-GB" sz="1400" dirty="0">
                    <a:latin typeface="Arial" panose="020B0604020202020204" pitchFamily="34" charset="0"/>
                    <a:ea typeface="Arial" panose="020B0604020202020204" pitchFamily="34" charset="0"/>
                  </a:rPr>
                  <a:t> is set to </a:t>
                </a:r>
                <a14:m>
                  <m:oMath xmlns:m="http://schemas.openxmlformats.org/officeDocument/2006/math">
                    <m:r>
                      <a:rPr lang="en-CA" sz="1400" b="0" i="0" smtClean="0">
                        <a:latin typeface="Cambria Math" panose="02040503050406030204" pitchFamily="18" charset="0"/>
                        <a:ea typeface="Arial" panose="020B0604020202020204" pitchFamily="34" charset="0"/>
                      </a:rPr>
                      <m:t>0</m:t>
                    </m:r>
                    <m:r>
                      <a:rPr lang="en-CA" sz="1400" b="0" i="0" smtClean="0">
                        <a:latin typeface="Cambria Math" panose="02040503050406030204" pitchFamily="18" charset="0"/>
                        <a:ea typeface="Arial" panose="020B0604020202020204" pitchFamily="34" charset="0"/>
                      </a:rPr>
                      <m:t>.</m:t>
                    </m:r>
                    <m:r>
                      <a:rPr lang="en-CA" sz="1400" b="0" i="0" smtClean="0">
                        <a:latin typeface="Cambria Math" panose="02040503050406030204" pitchFamily="18" charset="0"/>
                        <a:ea typeface="Arial" panose="020B0604020202020204" pitchFamily="34" charset="0"/>
                      </a:rPr>
                      <m:t>1</m:t>
                    </m:r>
                  </m:oMath>
                </a14:m>
                <a:endParaRPr lang="en-GB" sz="1400" dirty="0">
                  <a:latin typeface="Arial" panose="020B0604020202020204" pitchFamily="34" charset="0"/>
                  <a:ea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18" name="Google Shape;718;p38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-108811" y="1737536"/>
                <a:ext cx="3696725" cy="2813825"/>
              </a:xfrm>
              <a:prstGeom prst="rect">
                <a:avLst/>
              </a:prstGeom>
              <a:blipFill>
                <a:blip r:embed="rId3"/>
                <a:stretch>
                  <a:fillRect r="-329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Google Shape;718;p38">
                <a:extLst>
                  <a:ext uri="{FF2B5EF4-FFF2-40B4-BE49-F238E27FC236}">
                    <a16:creationId xmlns:a16="http://schemas.microsoft.com/office/drawing/2014/main" id="{23BECB81-756A-CBB3-D5FC-D81ACCB9769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695916" y="1693569"/>
                <a:ext cx="4975118" cy="329166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048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Open Sans"/>
                  <a:buChar char="⎼"/>
                  <a:defRPr sz="1200" b="0" i="0" u="none" strike="noStrike" cap="none">
                    <a:solidFill>
                      <a:schemeClr val="dk1"/>
                    </a:solidFill>
                    <a:latin typeface="Rubik"/>
                    <a:ea typeface="Rubik"/>
                    <a:cs typeface="Rubik"/>
                    <a:sym typeface="Rubik"/>
                  </a:defRPr>
                </a:lvl1pPr>
                <a:lvl2pPr marL="914400" marR="0" lvl="1" indent="-304800" algn="ctr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Arial"/>
                  <a:buChar char="○"/>
                  <a:defRPr sz="1200" b="0" i="0" u="none" strike="noStrike" cap="none">
                    <a:solidFill>
                      <a:schemeClr val="dk1"/>
                    </a:solidFill>
                    <a:latin typeface="Rubik"/>
                    <a:ea typeface="Rubik"/>
                    <a:cs typeface="Rubik"/>
                    <a:sym typeface="Rubik"/>
                  </a:defRPr>
                </a:lvl2pPr>
                <a:lvl3pPr marL="1371600" marR="0" lvl="2" indent="-304800" algn="ctr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Arial"/>
                  <a:buChar char="■"/>
                  <a:defRPr sz="1200" b="0" i="0" u="none" strike="noStrike" cap="none">
                    <a:solidFill>
                      <a:schemeClr val="dk1"/>
                    </a:solidFill>
                    <a:latin typeface="Rubik"/>
                    <a:ea typeface="Rubik"/>
                    <a:cs typeface="Rubik"/>
                    <a:sym typeface="Rubik"/>
                  </a:defRPr>
                </a:lvl3pPr>
                <a:lvl4pPr marL="1828800" marR="0" lvl="3" indent="-304800" algn="ctr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Arial"/>
                  <a:buChar char="●"/>
                  <a:defRPr sz="1200" b="0" i="0" u="none" strike="noStrike" cap="none">
                    <a:solidFill>
                      <a:schemeClr val="dk1"/>
                    </a:solidFill>
                    <a:latin typeface="Rubik"/>
                    <a:ea typeface="Rubik"/>
                    <a:cs typeface="Rubik"/>
                    <a:sym typeface="Rubik"/>
                  </a:defRPr>
                </a:lvl4pPr>
                <a:lvl5pPr marL="2286000" marR="0" lvl="4" indent="-304800" algn="ctr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Arial"/>
                  <a:buChar char="○"/>
                  <a:defRPr sz="1200" b="0" i="0" u="none" strike="noStrike" cap="none">
                    <a:solidFill>
                      <a:schemeClr val="dk1"/>
                    </a:solidFill>
                    <a:latin typeface="Rubik"/>
                    <a:ea typeface="Rubik"/>
                    <a:cs typeface="Rubik"/>
                    <a:sym typeface="Rubik"/>
                  </a:defRPr>
                </a:lvl5pPr>
                <a:lvl6pPr marL="2743200" marR="0" lvl="5" indent="-304800" algn="ctr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Arial"/>
                  <a:buChar char="■"/>
                  <a:defRPr sz="1200" b="0" i="0" u="none" strike="noStrike" cap="none">
                    <a:solidFill>
                      <a:schemeClr val="dk1"/>
                    </a:solidFill>
                    <a:latin typeface="Rubik"/>
                    <a:ea typeface="Rubik"/>
                    <a:cs typeface="Rubik"/>
                    <a:sym typeface="Rubik"/>
                  </a:defRPr>
                </a:lvl6pPr>
                <a:lvl7pPr marL="3200400" marR="0" lvl="6" indent="-304800" algn="ctr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Arial"/>
                  <a:buChar char="●"/>
                  <a:defRPr sz="1200" b="0" i="0" u="none" strike="noStrike" cap="none">
                    <a:solidFill>
                      <a:schemeClr val="dk1"/>
                    </a:solidFill>
                    <a:latin typeface="Rubik"/>
                    <a:ea typeface="Rubik"/>
                    <a:cs typeface="Rubik"/>
                    <a:sym typeface="Rubik"/>
                  </a:defRPr>
                </a:lvl7pPr>
                <a:lvl8pPr marL="3657600" marR="0" lvl="7" indent="-304800" algn="ctr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Arial"/>
                  <a:buChar char="○"/>
                  <a:defRPr sz="1200" b="0" i="0" u="none" strike="noStrike" cap="none">
                    <a:solidFill>
                      <a:schemeClr val="dk1"/>
                    </a:solidFill>
                    <a:latin typeface="Rubik"/>
                    <a:ea typeface="Rubik"/>
                    <a:cs typeface="Rubik"/>
                    <a:sym typeface="Rubik"/>
                  </a:defRPr>
                </a:lvl8pPr>
                <a:lvl9pPr marL="4114800" marR="0" lvl="8" indent="-304800" algn="ctr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Arial"/>
                  <a:buChar char="■"/>
                  <a:defRPr sz="1200" b="0" i="0" u="none" strike="noStrike" cap="none">
                    <a:solidFill>
                      <a:schemeClr val="dk1"/>
                    </a:solidFill>
                    <a:latin typeface="Rubik"/>
                    <a:ea typeface="Rubik"/>
                    <a:cs typeface="Rubik"/>
                    <a:sym typeface="Rubik"/>
                  </a:defRPr>
                </a:lvl9pPr>
              </a:lstStyle>
              <a:p>
                <a:pPr indent="215900" algn="just">
                  <a:lnSpc>
                    <a:spcPct val="115000"/>
                  </a:lnSpc>
                </a:pPr>
                <a:r>
                  <a:rPr lang="en-GB" sz="1400" dirty="0">
                    <a:latin typeface="Arial" panose="020B0604020202020204" pitchFamily="34" charset="0"/>
                    <a:ea typeface="Arial" panose="020B0604020202020204" pitchFamily="34" charset="0"/>
                  </a:rPr>
                  <a:t>Gradient estimation performed over random directions.</a:t>
                </a:r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</a:endParaRPr>
              </a:p>
              <a:p>
                <a:pPr indent="215900" algn="just">
                  <a:lnSpc>
                    <a:spcPct val="115000"/>
                  </a:lnSpc>
                </a:pPr>
                <a:r>
                  <a:rPr lang="en-US" sz="1400" dirty="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</a:rPr>
                  <a:t>The number of function calls is now tunable for time performance</a:t>
                </a:r>
              </a:p>
              <a:p>
                <a:pPr indent="215900" algn="just">
                  <a:lnSpc>
                    <a:spcPct val="115000"/>
                  </a:lnSpc>
                </a:pPr>
                <a:r>
                  <a:rPr lang="en-US" sz="1400" dirty="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</a:rPr>
                  <a:t>The conditional gradient algorithm terminates when either</a:t>
                </a:r>
              </a:p>
              <a:p>
                <a:pPr marL="717550" lvl="1" indent="268288" algn="just"/>
                <a14:m>
                  <m:oMath xmlns:m="http://schemas.openxmlformats.org/officeDocument/2006/math">
                    <m:sSub>
                      <m:sSubPr>
                        <m:ctrlPr>
                          <a:rPr lang="en-CA" sz="1400" i="1" smtClean="0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CA" sz="1400" b="0" i="1" smtClean="0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𝑣</m:t>
                        </m:r>
                      </m:e>
                      <m:sub>
                        <m:r>
                          <a:rPr lang="en-CA" sz="1400" b="0" i="1" smtClean="0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1400" dirty="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</a:rPr>
                  <a:t> is less than </a:t>
                </a:r>
                <a14:m>
                  <m:oMath xmlns:m="http://schemas.openxmlformats.org/officeDocument/2006/math">
                    <m:r>
                      <a:rPr lang="en-GB" sz="1400" i="1">
                        <a:latin typeface="Cambria Math" panose="02040503050406030204" pitchFamily="18" charset="0"/>
                        <a:ea typeface="Arial" panose="020B0604020202020204" pitchFamily="34" charset="0"/>
                      </a:rPr>
                      <m:t>𝜂</m:t>
                    </m:r>
                  </m:oMath>
                </a14:m>
                <a:r>
                  <a:rPr lang="en-US" sz="1400" dirty="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</a:rPr>
                  <a:t> or</a:t>
                </a:r>
              </a:p>
              <a:p>
                <a:pPr marL="717550" lvl="1" indent="268288" algn="just"/>
                <a:r>
                  <a:rPr lang="en-US" sz="1400" dirty="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</a:rPr>
                  <a:t>when a certain number of iterations have been reached or</a:t>
                </a:r>
              </a:p>
              <a:p>
                <a:pPr marL="717550" lvl="1" indent="268288" algn="just"/>
                <a:r>
                  <a:rPr lang="en-US" sz="1400" dirty="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</a:rPr>
                  <a:t>when the update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1400" i="1" smtClean="0"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GB" sz="1400" i="1"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𝛼</m:t>
                        </m:r>
                      </m:e>
                      <m:sub>
                        <m:r>
                          <a:rPr lang="en-GB" sz="1400" i="1"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1400" dirty="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</a:rPr>
                  <a:t> is no longer significant</a:t>
                </a:r>
              </a:p>
              <a:p>
                <a:pPr indent="215900" algn="just">
                  <a:lnSpc>
                    <a:spcPct val="115000"/>
                  </a:lnSpc>
                </a:pPr>
                <a:r>
                  <a:rPr lang="en-US" sz="1400" dirty="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</a:rPr>
                  <a:t>The size of the ball is much larger</a:t>
                </a:r>
                <a:r>
                  <a:rPr lang="en-CA" sz="1400" dirty="0">
                    <a:ea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CA" sz="1400" i="1">
                        <a:latin typeface="Cambria Math" panose="02040503050406030204" pitchFamily="18" charset="0"/>
                        <a:ea typeface="Arial" panose="020B0604020202020204" pitchFamily="34" charset="0"/>
                      </a:rPr>
                      <m:t>𝑠</m:t>
                    </m:r>
                  </m:oMath>
                </a14:m>
                <a:r>
                  <a:rPr lang="en-GB" sz="1400" dirty="0">
                    <a:latin typeface="Arial" panose="020B0604020202020204" pitchFamily="34" charset="0"/>
                    <a:ea typeface="Arial" panose="020B0604020202020204" pitchFamily="34" charset="0"/>
                  </a:rPr>
                  <a:t> is set to </a:t>
                </a:r>
                <a14:m>
                  <m:oMath xmlns:m="http://schemas.openxmlformats.org/officeDocument/2006/math">
                    <m:r>
                      <a:rPr lang="en-CA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CA" sz="1400" b="0" i="0" smtClean="0">
                        <a:latin typeface="Cambria Math" panose="02040503050406030204" pitchFamily="18" charset="0"/>
                        <a:ea typeface="Arial" panose="020B0604020202020204" pitchFamily="34" charset="0"/>
                      </a:rPr>
                      <m:t>2</m:t>
                    </m:r>
                  </m:oMath>
                </a14:m>
                <a:endParaRPr lang="en-GB" sz="1400" dirty="0">
                  <a:latin typeface="Arial" panose="020B0604020202020204" pitchFamily="34" charset="0"/>
                  <a:ea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" name="Google Shape;718;p38">
                <a:extLst>
                  <a:ext uri="{FF2B5EF4-FFF2-40B4-BE49-F238E27FC236}">
                    <a16:creationId xmlns:a16="http://schemas.microsoft.com/office/drawing/2014/main" id="{23BECB81-756A-CBB3-D5FC-D81ACCB976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5916" y="1693569"/>
                <a:ext cx="4975118" cy="3291664"/>
              </a:xfrm>
              <a:prstGeom prst="rect">
                <a:avLst/>
              </a:prstGeom>
              <a:blipFill>
                <a:blip r:embed="rId4"/>
                <a:stretch>
                  <a:fillRect r="-36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Google Shape;716;p38">
            <a:extLst>
              <a:ext uri="{FF2B5EF4-FFF2-40B4-BE49-F238E27FC236}">
                <a16:creationId xmlns:a16="http://schemas.microsoft.com/office/drawing/2014/main" id="{3C413368-F451-7CB2-2DCE-03DCCB23386A}"/>
              </a:ext>
            </a:extLst>
          </p:cNvPr>
          <p:cNvSpPr txBox="1">
            <a:spLocks/>
          </p:cNvSpPr>
          <p:nvPr/>
        </p:nvSpPr>
        <p:spPr>
          <a:xfrm>
            <a:off x="4834200" y="1164836"/>
            <a:ext cx="2625906" cy="572700"/>
          </a:xfrm>
          <a:prstGeom prst="rect">
            <a:avLst/>
          </a:prstGeom>
          <a:noFill/>
          <a:ln>
            <a:noFill/>
          </a:ln>
          <a:effectLst>
            <a:outerShdw blurRad="85725" dist="57150" dir="5400000" algn="bl" rotWithShape="0">
              <a:schemeClr val="lt2">
                <a:alpha val="5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bik ExtraBold"/>
              <a:buNone/>
              <a:defRPr sz="1800" b="0" i="0" u="none" strike="noStrike" cap="none">
                <a:solidFill>
                  <a:schemeClr val="dk1"/>
                </a:solidFill>
                <a:latin typeface="Rubik ExtraBold"/>
                <a:ea typeface="Rubik ExtraBold"/>
                <a:cs typeface="Rubik ExtraBold"/>
                <a:sym typeface="Rubik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CA" dirty="0"/>
              <a:t>THE CODE</a:t>
            </a:r>
          </a:p>
        </p:txBody>
      </p:sp>
    </p:spTree>
    <p:extLst>
      <p:ext uri="{BB962C8B-B14F-4D97-AF65-F5344CB8AC3E}">
        <p14:creationId xmlns:p14="http://schemas.microsoft.com/office/powerpoint/2010/main" val="25207627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5" name="Google Shape;625;p30"/>
          <p:cNvPicPr preferRelativeResize="0">
            <a:picLocks noGrp="1"/>
          </p:cNvPicPr>
          <p:nvPr>
            <p:ph type="pic" idx="3"/>
          </p:nvPr>
        </p:nvPicPr>
        <p:blipFill>
          <a:blip r:embed="rId3"/>
          <a:srcRect l="6959" r="6959"/>
          <a:stretch/>
        </p:blipFill>
        <p:spPr>
          <a:xfrm flipH="1">
            <a:off x="1070375" y="865450"/>
            <a:ext cx="2937599" cy="3412598"/>
          </a:xfrm>
          <a:prstGeom prst="rect">
            <a:avLst/>
          </a:prstGeom>
        </p:spPr>
      </p:pic>
      <p:sp>
        <p:nvSpPr>
          <p:cNvPr id="626" name="Google Shape;626;p30"/>
          <p:cNvSpPr txBox="1">
            <a:spLocks noGrp="1"/>
          </p:cNvSpPr>
          <p:nvPr>
            <p:ph type="title"/>
          </p:nvPr>
        </p:nvSpPr>
        <p:spPr>
          <a:xfrm>
            <a:off x="4008025" y="2358388"/>
            <a:ext cx="4065600" cy="11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dirty="0"/>
              <a:t>RESULTS</a:t>
            </a:r>
            <a:endParaRPr dirty="0"/>
          </a:p>
        </p:txBody>
      </p:sp>
      <p:sp>
        <p:nvSpPr>
          <p:cNvPr id="627" name="Google Shape;627;p30"/>
          <p:cNvSpPr txBox="1">
            <a:spLocks noGrp="1"/>
          </p:cNvSpPr>
          <p:nvPr>
            <p:ph type="title" idx="2"/>
          </p:nvPr>
        </p:nvSpPr>
        <p:spPr>
          <a:xfrm>
            <a:off x="5391850" y="1233169"/>
            <a:ext cx="1223100" cy="122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628" name="Google Shape;628;p30"/>
          <p:cNvSpPr txBox="1">
            <a:spLocks noGrp="1"/>
          </p:cNvSpPr>
          <p:nvPr>
            <p:ph type="subTitle" idx="1"/>
          </p:nvPr>
        </p:nvSpPr>
        <p:spPr>
          <a:xfrm>
            <a:off x="4007974" y="3500231"/>
            <a:ext cx="4970487" cy="41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Algorithms Results by Iterations, Queries and Time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356347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p3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ITERATIONS</a:t>
            </a:r>
            <a:endParaRPr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31D78A25-65CB-323A-C00A-79364832364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12511150"/>
              </p:ext>
            </p:extLst>
          </p:nvPr>
        </p:nvGraphicFramePr>
        <p:xfrm>
          <a:off x="972000" y="1138738"/>
          <a:ext cx="7200000" cy="36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4350818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p3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ITERATIONS</a:t>
            </a:r>
            <a:endParaRPr dirty="0"/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3EE6B223-8C14-4112-8750-D62F403947E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92060044"/>
              </p:ext>
            </p:extLst>
          </p:nvPr>
        </p:nvGraphicFramePr>
        <p:xfrm>
          <a:off x="972000" y="1098475"/>
          <a:ext cx="7200000" cy="36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9672716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715;p38">
            <a:extLst>
              <a:ext uri="{FF2B5EF4-FFF2-40B4-BE49-F238E27FC236}">
                <a16:creationId xmlns:a16="http://schemas.microsoft.com/office/drawing/2014/main" id="{E6AE4EC0-4734-DEAA-461D-DA70F308D0C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QUERY COUNT</a:t>
            </a:r>
            <a:endParaRPr dirty="0"/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2050A764-151A-EAD2-629F-30F95160EC3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41021617"/>
              </p:ext>
            </p:extLst>
          </p:nvPr>
        </p:nvGraphicFramePr>
        <p:xfrm>
          <a:off x="972000" y="1098475"/>
          <a:ext cx="7200000" cy="36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p34"/>
          <p:cNvSpPr txBox="1">
            <a:spLocks noGrp="1"/>
          </p:cNvSpPr>
          <p:nvPr>
            <p:ph type="title" idx="6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TIME</a:t>
            </a:r>
            <a:endParaRPr dirty="0"/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75A10E83-6C2A-2532-A71C-A6A2D3AC326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1040031"/>
              </p:ext>
            </p:extLst>
          </p:nvPr>
        </p:nvGraphicFramePr>
        <p:xfrm>
          <a:off x="972000" y="1098475"/>
          <a:ext cx="7200000" cy="36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9828905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5" name="Google Shape;625;p30"/>
          <p:cNvPicPr preferRelativeResize="0">
            <a:picLocks noGrp="1"/>
          </p:cNvPicPr>
          <p:nvPr>
            <p:ph type="pic" idx="3"/>
          </p:nvPr>
        </p:nvPicPr>
        <p:blipFill>
          <a:blip r:embed="rId3"/>
          <a:srcRect l="6959" r="6959"/>
          <a:stretch/>
        </p:blipFill>
        <p:spPr>
          <a:xfrm>
            <a:off x="1070375" y="865450"/>
            <a:ext cx="2937599" cy="3412598"/>
          </a:xfrm>
          <a:prstGeom prst="rect">
            <a:avLst/>
          </a:prstGeom>
        </p:spPr>
      </p:pic>
      <p:sp>
        <p:nvSpPr>
          <p:cNvPr id="626" name="Google Shape;626;p30"/>
          <p:cNvSpPr txBox="1">
            <a:spLocks noGrp="1"/>
          </p:cNvSpPr>
          <p:nvPr>
            <p:ph type="title"/>
          </p:nvPr>
        </p:nvSpPr>
        <p:spPr>
          <a:xfrm>
            <a:off x="4008025" y="2358388"/>
            <a:ext cx="4065600" cy="11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dirty="0"/>
              <a:t>CONCLUSION</a:t>
            </a:r>
            <a:endParaRPr dirty="0"/>
          </a:p>
        </p:txBody>
      </p:sp>
      <p:sp>
        <p:nvSpPr>
          <p:cNvPr id="627" name="Google Shape;627;p30"/>
          <p:cNvSpPr txBox="1">
            <a:spLocks noGrp="1"/>
          </p:cNvSpPr>
          <p:nvPr>
            <p:ph type="title" idx="2"/>
          </p:nvPr>
        </p:nvSpPr>
        <p:spPr>
          <a:xfrm>
            <a:off x="5391850" y="1233169"/>
            <a:ext cx="1223100" cy="122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628" name="Google Shape;628;p30"/>
          <p:cNvSpPr txBox="1">
            <a:spLocks noGrp="1"/>
          </p:cNvSpPr>
          <p:nvPr>
            <p:ph type="subTitle" idx="1"/>
          </p:nvPr>
        </p:nvSpPr>
        <p:spPr>
          <a:xfrm>
            <a:off x="4007975" y="3500231"/>
            <a:ext cx="4065600" cy="41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C</a:t>
            </a:r>
            <a:r>
              <a:rPr lang="en-CA" dirty="0"/>
              <a:t>o</a:t>
            </a:r>
            <a:r>
              <a:rPr lang="en" dirty="0"/>
              <a:t>mparison of Algorithm Performance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801852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p4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10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SUMMARY COMPARISON</a:t>
            </a:r>
            <a:endParaRPr dirty="0"/>
          </a:p>
        </p:txBody>
      </p:sp>
      <p:graphicFrame>
        <p:nvGraphicFramePr>
          <p:cNvPr id="731" name="Google Shape;731;p40"/>
          <p:cNvGraphicFramePr/>
          <p:nvPr>
            <p:extLst>
              <p:ext uri="{D42A27DB-BD31-4B8C-83A1-F6EECF244321}">
                <p14:modId xmlns:p14="http://schemas.microsoft.com/office/powerpoint/2010/main" val="2596382556"/>
              </p:ext>
            </p:extLst>
          </p:nvPr>
        </p:nvGraphicFramePr>
        <p:xfrm>
          <a:off x="903514" y="1461425"/>
          <a:ext cx="6573025" cy="2559950"/>
        </p:xfrm>
        <a:graphic>
          <a:graphicData uri="http://schemas.openxmlformats.org/drawingml/2006/table">
            <a:tbl>
              <a:tblPr>
                <a:noFill/>
                <a:tableStyleId>{DA0AE46F-53AF-49B6-ADC0-123A38C8BED3}</a:tableStyleId>
              </a:tblPr>
              <a:tblGrid>
                <a:gridCol w="1082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9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5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57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957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39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80875">
                <a:tc gridSpan="5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solidFill>
                            <a:schemeClr val="dk1"/>
                          </a:solidFill>
                          <a:latin typeface="Rubik"/>
                          <a:ea typeface="Rubik"/>
                          <a:cs typeface="Rubik"/>
                          <a:sym typeface="Rubik"/>
                        </a:rPr>
                        <a:t>OPTIMIZATION METRIC </a:t>
                      </a:r>
                      <a:endParaRPr sz="1200" b="1" dirty="0">
                        <a:solidFill>
                          <a:schemeClr val="dk1"/>
                        </a:solidFill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6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dk1"/>
                        </a:solidFill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46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" sz="1200" b="1" dirty="0">
                          <a:solidFill>
                            <a:schemeClr val="dk1"/>
                          </a:solidFill>
                          <a:latin typeface="Rubik"/>
                          <a:ea typeface="Rubik"/>
                          <a:cs typeface="Rubik"/>
                          <a:sym typeface="Rubik"/>
                        </a:rPr>
                        <a:t>FZCGS</a:t>
                      </a:r>
                      <a:endParaRPr sz="1200" b="1" dirty="0">
                        <a:solidFill>
                          <a:schemeClr val="dk1"/>
                        </a:solidFill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CA" sz="1000" dirty="0">
                          <a:solidFill>
                            <a:schemeClr val="bg1"/>
                          </a:solidFill>
                          <a:latin typeface="Rubik"/>
                          <a:ea typeface="Rubik"/>
                          <a:cs typeface="Rubik"/>
                          <a:sym typeface="Rubik"/>
                        </a:rPr>
                        <a:t>BEST</a:t>
                      </a: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n-CA" sz="1000" dirty="0">
                          <a:solidFill>
                            <a:schemeClr val="dk1"/>
                          </a:solidFill>
                          <a:latin typeface="Rubik"/>
                          <a:ea typeface="Rubik"/>
                          <a:cs typeface="Rubik"/>
                          <a:sym typeface="Rubik"/>
                        </a:rPr>
                        <a:t>WORST</a:t>
                      </a: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000" dirty="0">
                        <a:solidFill>
                          <a:schemeClr val="dk1"/>
                        </a:solidFill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dk1"/>
                        </a:solidFill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26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" sz="1200" b="1" dirty="0">
                          <a:solidFill>
                            <a:schemeClr val="dk1"/>
                          </a:solidFill>
                          <a:latin typeface="Rubik"/>
                          <a:ea typeface="Rubik"/>
                          <a:cs typeface="Rubik"/>
                          <a:sym typeface="Rubik"/>
                        </a:rPr>
                        <a:t>KWSA</a:t>
                      </a:r>
                      <a:endParaRPr sz="1200" b="1" dirty="0">
                        <a:solidFill>
                          <a:schemeClr val="dk1"/>
                        </a:solidFill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000" dirty="0">
                          <a:solidFill>
                            <a:schemeClr val="bg2"/>
                          </a:solidFill>
                          <a:latin typeface="Rubik"/>
                          <a:ea typeface="Rubik"/>
                          <a:cs typeface="Rubik"/>
                          <a:sym typeface="Rubik"/>
                        </a:rPr>
                        <a:t>GOOD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000" dirty="0">
                          <a:solidFill>
                            <a:schemeClr val="bg2"/>
                          </a:solidFill>
                          <a:latin typeface="Rubik"/>
                          <a:ea typeface="Rubik"/>
                          <a:cs typeface="Rubik"/>
                          <a:sym typeface="Rubik"/>
                        </a:rPr>
                        <a:t>(but unstable)</a:t>
                      </a:r>
                      <a:endParaRPr sz="1000" dirty="0">
                        <a:solidFill>
                          <a:schemeClr val="bg2"/>
                        </a:solidFill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solidFill>
                          <a:schemeClr val="dk1"/>
                        </a:solidFill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000" dirty="0">
                          <a:solidFill>
                            <a:schemeClr val="dk1"/>
                          </a:solidFill>
                          <a:latin typeface="Rubik"/>
                          <a:ea typeface="Rubik"/>
                          <a:cs typeface="Rubik"/>
                          <a:sym typeface="Rubik"/>
                        </a:rPr>
                        <a:t>WORST</a:t>
                      </a:r>
                      <a:endParaRPr sz="1000" dirty="0">
                        <a:solidFill>
                          <a:schemeClr val="dk1"/>
                        </a:solidFill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dk1"/>
                        </a:solidFill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26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" sz="1200" b="1" dirty="0">
                          <a:solidFill>
                            <a:schemeClr val="dk1"/>
                          </a:solidFill>
                          <a:latin typeface="Rubik"/>
                          <a:ea typeface="Rubik"/>
                          <a:cs typeface="Rubik"/>
                          <a:sym typeface="Rubik"/>
                        </a:rPr>
                        <a:t>RDSA</a:t>
                      </a:r>
                      <a:endParaRPr sz="1200" b="1" dirty="0">
                        <a:solidFill>
                          <a:schemeClr val="dk1"/>
                        </a:solidFill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CA" sz="1000" dirty="0">
                          <a:solidFill>
                            <a:schemeClr val="dk1"/>
                          </a:solidFill>
                          <a:latin typeface="Rubik"/>
                          <a:ea typeface="Rubik"/>
                          <a:cs typeface="Rubik"/>
                          <a:sym typeface="Rubik"/>
                        </a:rPr>
                        <a:t>WORST</a:t>
                      </a: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000" dirty="0">
                          <a:solidFill>
                            <a:schemeClr val="bg1"/>
                          </a:solidFill>
                          <a:latin typeface="Rubik"/>
                          <a:ea typeface="Rubik"/>
                          <a:cs typeface="Rubik"/>
                          <a:sym typeface="Rubik"/>
                        </a:rPr>
                        <a:t>BEST</a:t>
                      </a:r>
                      <a:endParaRPr sz="1000" dirty="0">
                        <a:solidFill>
                          <a:schemeClr val="bg1"/>
                        </a:solidFill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dk1"/>
                        </a:solidFill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000" dirty="0">
                        <a:solidFill>
                          <a:schemeClr val="dk1"/>
                        </a:solidFill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14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" sz="1200" b="1" dirty="0">
                          <a:solidFill>
                            <a:schemeClr val="dk1"/>
                          </a:solidFill>
                          <a:latin typeface="Rubik"/>
                          <a:ea typeface="Rubik"/>
                          <a:cs typeface="Rubik"/>
                          <a:sym typeface="Rubik"/>
                        </a:rPr>
                        <a:t>I-RDSA</a:t>
                      </a:r>
                      <a:endParaRPr sz="1200" b="1" dirty="0">
                        <a:solidFill>
                          <a:schemeClr val="dk1"/>
                        </a:solidFill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solidFill>
                          <a:schemeClr val="dk1"/>
                        </a:solidFill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solidFill>
                          <a:schemeClr val="dk1"/>
                        </a:solidFill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CA" sz="1000" dirty="0">
                          <a:solidFill>
                            <a:schemeClr val="bg1"/>
                          </a:solidFill>
                          <a:latin typeface="Rubik"/>
                          <a:ea typeface="Rubik"/>
                          <a:cs typeface="Rubik"/>
                          <a:sym typeface="Rubik"/>
                        </a:rPr>
                        <a:t>BEST</a:t>
                      </a: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solidFill>
                          <a:schemeClr val="dk1"/>
                        </a:solidFill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7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000" b="1" dirty="0">
                          <a:solidFill>
                            <a:schemeClr val="dk1"/>
                          </a:solidFill>
                          <a:latin typeface="Rubik"/>
                          <a:ea typeface="Rubik"/>
                          <a:cs typeface="Rubik"/>
                          <a:sym typeface="Rubik"/>
                        </a:rPr>
                        <a:t>ITERATIONS</a:t>
                      </a:r>
                      <a:endParaRPr sz="1000" b="1" dirty="0">
                        <a:solidFill>
                          <a:schemeClr val="dk1"/>
                        </a:solidFill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>
                          <a:solidFill>
                            <a:schemeClr val="dk1"/>
                          </a:solidFill>
                          <a:latin typeface="Rubik"/>
                          <a:ea typeface="Rubik"/>
                          <a:cs typeface="Rubik"/>
                          <a:sym typeface="Rubik"/>
                        </a:rPr>
                        <a:t>QUERY COUNT</a:t>
                      </a:r>
                      <a:endParaRPr sz="1000" b="1" dirty="0">
                        <a:solidFill>
                          <a:schemeClr val="dk1"/>
                        </a:solidFill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>
                          <a:solidFill>
                            <a:schemeClr val="dk1"/>
                          </a:solidFill>
                          <a:latin typeface="Rubik"/>
                          <a:ea typeface="Rubik"/>
                          <a:cs typeface="Rubik"/>
                          <a:sym typeface="Rubik"/>
                        </a:rPr>
                        <a:t>TIME</a:t>
                      </a:r>
                      <a:endParaRPr sz="1000" b="1" dirty="0">
                        <a:solidFill>
                          <a:schemeClr val="dk1"/>
                        </a:solidFill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>
                          <a:solidFill>
                            <a:schemeClr val="dk1"/>
                          </a:solidFill>
                          <a:latin typeface="Rubik"/>
                          <a:ea typeface="Rubik"/>
                          <a:cs typeface="Rubik"/>
                          <a:sym typeface="Rubik"/>
                        </a:rPr>
                        <a:t>OVERALL</a:t>
                      </a:r>
                      <a:endParaRPr sz="1000" b="1" dirty="0">
                        <a:solidFill>
                          <a:schemeClr val="dk1"/>
                        </a:solidFill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32" name="Google Shape;732;p40"/>
          <p:cNvSpPr/>
          <p:nvPr/>
        </p:nvSpPr>
        <p:spPr>
          <a:xfrm rot="5400000">
            <a:off x="6415403" y="2586638"/>
            <a:ext cx="1868376" cy="32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975" tIns="88900" rIns="180975" bIns="889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Rubik ExtraBold"/>
                <a:ea typeface="Rubik ExtraBold"/>
                <a:cs typeface="Rubik ExtraBold"/>
                <a:sym typeface="Rubik ExtraBold"/>
              </a:rPr>
              <a:t>ALGORITHM</a:t>
            </a:r>
            <a:endParaRPr sz="1200" dirty="0">
              <a:solidFill>
                <a:schemeClr val="dk1"/>
              </a:solidFill>
              <a:latin typeface="Rubik ExtraBold"/>
              <a:ea typeface="Rubik ExtraBold"/>
              <a:cs typeface="Rubik ExtraBold"/>
              <a:sym typeface="Rubik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2795590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715;p38">
            <a:extLst>
              <a:ext uri="{FF2B5EF4-FFF2-40B4-BE49-F238E27FC236}">
                <a16:creationId xmlns:a16="http://schemas.microsoft.com/office/drawing/2014/main" id="{E6AE4EC0-4734-DEAA-461D-DA70F308D0C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CONCLUSION</a:t>
            </a:r>
            <a:endParaRPr sz="2800" dirty="0"/>
          </a:p>
        </p:txBody>
      </p:sp>
      <p:sp>
        <p:nvSpPr>
          <p:cNvPr id="2" name="Google Shape;718;p38">
            <a:extLst>
              <a:ext uri="{FF2B5EF4-FFF2-40B4-BE49-F238E27FC236}">
                <a16:creationId xmlns:a16="http://schemas.microsoft.com/office/drawing/2014/main" id="{3892B85C-9EE7-C0DF-C941-551F321E165C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464153" y="1177187"/>
            <a:ext cx="6959847" cy="35764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No single algorithm is the best overall performer</a:t>
            </a:r>
          </a:p>
          <a:p>
            <a:pPr algn="l">
              <a:buFont typeface="Wingdings" panose="05000000000000000000" pitchFamily="2" charset="2"/>
              <a:buChar char="Ø"/>
            </a:pPr>
            <a:endParaRPr lang="en-US" dirty="0">
              <a:solidFill>
                <a:schemeClr val="tx1"/>
              </a:solidFill>
            </a:endParaRPr>
          </a:p>
          <a:p>
            <a:pPr algn="l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Performance is judged as reasonable as soon as the algorithm reached an overall loss value near 10</a:t>
            </a:r>
          </a:p>
          <a:p>
            <a:pPr algn="l">
              <a:buFont typeface="Wingdings" panose="05000000000000000000" pitchFamily="2" charset="2"/>
              <a:buChar char="Ø"/>
            </a:pPr>
            <a:endParaRPr lang="en-US" dirty="0">
              <a:solidFill>
                <a:schemeClr val="tx1"/>
              </a:solidFill>
            </a:endParaRPr>
          </a:p>
          <a:p>
            <a:pPr algn="l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FZCGS has the least number of iterations but the highest query count</a:t>
            </a:r>
          </a:p>
          <a:p>
            <a:pPr algn="l">
              <a:buFont typeface="Wingdings" panose="05000000000000000000" pitchFamily="2" charset="2"/>
              <a:buChar char="Ø"/>
            </a:pPr>
            <a:endParaRPr lang="en-US" dirty="0">
              <a:solidFill>
                <a:schemeClr val="tx1"/>
              </a:solidFill>
            </a:endParaRPr>
          </a:p>
          <a:p>
            <a:pPr algn="l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KWSA took the longest time to reach a reasonable solution. Even though KWSA had the least number of iterations, the overall loss value is too variable to be considered a good algorithm and it may benefit from some smoothing or early stopping once a “good” loss is reached.</a:t>
            </a:r>
          </a:p>
          <a:p>
            <a:pPr algn="l">
              <a:buFont typeface="Wingdings" panose="05000000000000000000" pitchFamily="2" charset="2"/>
              <a:buChar char="Ø"/>
            </a:pPr>
            <a:endParaRPr lang="en-US" dirty="0">
              <a:solidFill>
                <a:schemeClr val="tx1"/>
              </a:solidFill>
            </a:endParaRPr>
          </a:p>
          <a:p>
            <a:pPr algn="l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RDSA had the smallest query count but the largest number of iterations</a:t>
            </a:r>
          </a:p>
          <a:p>
            <a:pPr algn="l">
              <a:buFont typeface="Wingdings" panose="05000000000000000000" pitchFamily="2" charset="2"/>
              <a:buChar char="Ø"/>
            </a:pPr>
            <a:endParaRPr lang="en-US" dirty="0">
              <a:solidFill>
                <a:schemeClr val="tx1"/>
              </a:solidFill>
            </a:endParaRPr>
          </a:p>
          <a:p>
            <a:pPr algn="l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I-RDSA was the fastest performing while not being the worst in any category and may be considered the best algorithm for general use</a:t>
            </a:r>
          </a:p>
        </p:txBody>
      </p:sp>
    </p:spTree>
    <p:extLst>
      <p:ext uri="{BB962C8B-B14F-4D97-AF65-F5344CB8AC3E}">
        <p14:creationId xmlns:p14="http://schemas.microsoft.com/office/powerpoint/2010/main" val="28733385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p46"/>
          <p:cNvSpPr txBox="1">
            <a:spLocks noGrp="1"/>
          </p:cNvSpPr>
          <p:nvPr>
            <p:ph type="ctrTitle"/>
          </p:nvPr>
        </p:nvSpPr>
        <p:spPr>
          <a:xfrm>
            <a:off x="2331900" y="1332427"/>
            <a:ext cx="4480200" cy="115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THANKS!</a:t>
            </a:r>
            <a:endParaRPr dirty="0"/>
          </a:p>
        </p:txBody>
      </p:sp>
      <p:sp>
        <p:nvSpPr>
          <p:cNvPr id="818" name="Google Shape;818;p46"/>
          <p:cNvSpPr txBox="1">
            <a:spLocks noGrp="1"/>
          </p:cNvSpPr>
          <p:nvPr>
            <p:ph type="subTitle" idx="1"/>
          </p:nvPr>
        </p:nvSpPr>
        <p:spPr>
          <a:xfrm>
            <a:off x="2331900" y="2652773"/>
            <a:ext cx="4480200" cy="70134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ANY QUESTIONS?</a:t>
            </a:r>
            <a:endParaRPr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29"/>
          <p:cNvSpPr txBox="1">
            <a:spLocks noGrp="1"/>
          </p:cNvSpPr>
          <p:nvPr>
            <p:ph type="title" idx="9"/>
          </p:nvPr>
        </p:nvSpPr>
        <p:spPr>
          <a:xfrm>
            <a:off x="1275877" y="1682195"/>
            <a:ext cx="775800" cy="77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609" name="Google Shape;609;p29"/>
          <p:cNvSpPr txBox="1">
            <a:spLocks noGrp="1"/>
          </p:cNvSpPr>
          <p:nvPr>
            <p:ph type="title" idx="13"/>
          </p:nvPr>
        </p:nvSpPr>
        <p:spPr>
          <a:xfrm>
            <a:off x="1275877" y="3209095"/>
            <a:ext cx="775800" cy="77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610" name="Google Shape;610;p29"/>
          <p:cNvSpPr txBox="1">
            <a:spLocks noGrp="1"/>
          </p:cNvSpPr>
          <p:nvPr>
            <p:ph type="title" idx="14"/>
          </p:nvPr>
        </p:nvSpPr>
        <p:spPr>
          <a:xfrm>
            <a:off x="4638727" y="1682195"/>
            <a:ext cx="775800" cy="77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611" name="Google Shape;611;p29"/>
          <p:cNvSpPr txBox="1">
            <a:spLocks noGrp="1"/>
          </p:cNvSpPr>
          <p:nvPr>
            <p:ph type="title" idx="15"/>
          </p:nvPr>
        </p:nvSpPr>
        <p:spPr>
          <a:xfrm>
            <a:off x="4638727" y="3209095"/>
            <a:ext cx="775800" cy="77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612" name="Google Shape;612;p29"/>
          <p:cNvSpPr txBox="1">
            <a:spLocks noGrp="1"/>
          </p:cNvSpPr>
          <p:nvPr>
            <p:ph type="subTitle" idx="7"/>
          </p:nvPr>
        </p:nvSpPr>
        <p:spPr>
          <a:xfrm>
            <a:off x="2091320" y="3768750"/>
            <a:ext cx="254728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Summary of the performance of each algorithm in key areas such as time, queries and iterations</a:t>
            </a:r>
            <a:endParaRPr dirty="0"/>
          </a:p>
        </p:txBody>
      </p:sp>
      <p:sp>
        <p:nvSpPr>
          <p:cNvPr id="613" name="Google Shape;613;p29"/>
          <p:cNvSpPr txBox="1">
            <a:spLocks noGrp="1"/>
          </p:cNvSpPr>
          <p:nvPr>
            <p:ph type="title" idx="6"/>
          </p:nvPr>
        </p:nvSpPr>
        <p:spPr>
          <a:xfrm>
            <a:off x="5454017" y="3069150"/>
            <a:ext cx="2414100" cy="7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CONCLUSIONS</a:t>
            </a:r>
            <a:endParaRPr dirty="0"/>
          </a:p>
        </p:txBody>
      </p:sp>
      <p:sp>
        <p:nvSpPr>
          <p:cNvPr id="614" name="Google Shape;614;p29"/>
          <p:cNvSpPr txBox="1">
            <a:spLocks noGrp="1"/>
          </p:cNvSpPr>
          <p:nvPr>
            <p:ph type="title" idx="5"/>
          </p:nvPr>
        </p:nvSpPr>
        <p:spPr>
          <a:xfrm>
            <a:off x="2091292" y="3069150"/>
            <a:ext cx="2414100" cy="7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RESULTS</a:t>
            </a:r>
            <a:endParaRPr dirty="0"/>
          </a:p>
        </p:txBody>
      </p:sp>
      <p:sp>
        <p:nvSpPr>
          <p:cNvPr id="615" name="Google Shape;615;p2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616" name="Google Shape;616;p29"/>
          <p:cNvSpPr txBox="1">
            <a:spLocks noGrp="1"/>
          </p:cNvSpPr>
          <p:nvPr>
            <p:ph type="title" idx="2"/>
          </p:nvPr>
        </p:nvSpPr>
        <p:spPr>
          <a:xfrm>
            <a:off x="2091292" y="1544650"/>
            <a:ext cx="2414100" cy="7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ALGORITHMS</a:t>
            </a:r>
            <a:endParaRPr dirty="0"/>
          </a:p>
        </p:txBody>
      </p:sp>
      <p:sp>
        <p:nvSpPr>
          <p:cNvPr id="617" name="Google Shape;617;p29"/>
          <p:cNvSpPr txBox="1">
            <a:spLocks noGrp="1"/>
          </p:cNvSpPr>
          <p:nvPr>
            <p:ph type="title" idx="3"/>
          </p:nvPr>
        </p:nvSpPr>
        <p:spPr>
          <a:xfrm>
            <a:off x="5454017" y="1544650"/>
            <a:ext cx="2414100" cy="7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EXPERIMENTS</a:t>
            </a:r>
            <a:endParaRPr dirty="0"/>
          </a:p>
        </p:txBody>
      </p:sp>
      <p:sp>
        <p:nvSpPr>
          <p:cNvPr id="618" name="Google Shape;618;p29"/>
          <p:cNvSpPr txBox="1">
            <a:spLocks noGrp="1"/>
          </p:cNvSpPr>
          <p:nvPr>
            <p:ph type="subTitle" idx="1"/>
          </p:nvPr>
        </p:nvSpPr>
        <p:spPr>
          <a:xfrm>
            <a:off x="2091294" y="2244250"/>
            <a:ext cx="2414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Overview of the FZCGS method from Gao et al and SGFFW from Sahu et al</a:t>
            </a:r>
            <a:endParaRPr dirty="0"/>
          </a:p>
        </p:txBody>
      </p:sp>
      <p:sp>
        <p:nvSpPr>
          <p:cNvPr id="619" name="Google Shape;619;p29"/>
          <p:cNvSpPr txBox="1">
            <a:spLocks noGrp="1"/>
          </p:cNvSpPr>
          <p:nvPr>
            <p:ph type="subTitle" idx="4"/>
          </p:nvPr>
        </p:nvSpPr>
        <p:spPr>
          <a:xfrm>
            <a:off x="5454019" y="2244250"/>
            <a:ext cx="2414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Description of black-box adversarial attack</a:t>
            </a:r>
            <a:endParaRPr dirty="0"/>
          </a:p>
        </p:txBody>
      </p:sp>
      <p:sp>
        <p:nvSpPr>
          <p:cNvPr id="620" name="Google Shape;620;p29"/>
          <p:cNvSpPr txBox="1">
            <a:spLocks noGrp="1"/>
          </p:cNvSpPr>
          <p:nvPr>
            <p:ph type="subTitle" idx="8"/>
          </p:nvPr>
        </p:nvSpPr>
        <p:spPr>
          <a:xfrm>
            <a:off x="5454023" y="3768750"/>
            <a:ext cx="2414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Final comparison of each of the algorithms impemented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5" name="Google Shape;625;p30"/>
          <p:cNvPicPr preferRelativeResize="0">
            <a:picLocks noGrp="1"/>
          </p:cNvPicPr>
          <p:nvPr>
            <p:ph type="pic" idx="3"/>
          </p:nvPr>
        </p:nvPicPr>
        <p:blipFill>
          <a:blip r:embed="rId3"/>
          <a:srcRect l="6959" r="6959"/>
          <a:stretch/>
        </p:blipFill>
        <p:spPr>
          <a:xfrm>
            <a:off x="1070375" y="865450"/>
            <a:ext cx="2937599" cy="3412598"/>
          </a:xfrm>
          <a:prstGeom prst="rect">
            <a:avLst/>
          </a:prstGeom>
        </p:spPr>
      </p:pic>
      <p:sp>
        <p:nvSpPr>
          <p:cNvPr id="626" name="Google Shape;626;p30"/>
          <p:cNvSpPr txBox="1">
            <a:spLocks noGrp="1"/>
          </p:cNvSpPr>
          <p:nvPr>
            <p:ph type="title"/>
          </p:nvPr>
        </p:nvSpPr>
        <p:spPr>
          <a:xfrm>
            <a:off x="4008025" y="2358388"/>
            <a:ext cx="4065600" cy="11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dirty="0"/>
              <a:t>ALGORITHMS</a:t>
            </a:r>
            <a:endParaRPr dirty="0"/>
          </a:p>
        </p:txBody>
      </p:sp>
      <p:sp>
        <p:nvSpPr>
          <p:cNvPr id="627" name="Google Shape;627;p30"/>
          <p:cNvSpPr txBox="1">
            <a:spLocks noGrp="1"/>
          </p:cNvSpPr>
          <p:nvPr>
            <p:ph type="title" idx="2"/>
          </p:nvPr>
        </p:nvSpPr>
        <p:spPr>
          <a:xfrm>
            <a:off x="5391850" y="1233169"/>
            <a:ext cx="1223100" cy="122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628" name="Google Shape;628;p30"/>
          <p:cNvSpPr txBox="1">
            <a:spLocks noGrp="1"/>
          </p:cNvSpPr>
          <p:nvPr>
            <p:ph type="subTitle" idx="1"/>
          </p:nvPr>
        </p:nvSpPr>
        <p:spPr>
          <a:xfrm>
            <a:off x="4007974" y="3500230"/>
            <a:ext cx="4994135" cy="7778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Faster Zeroth-Order Conditional Gradient Sliding (FZCGS)</a:t>
            </a:r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Stochastic Gradient Free Frank-Wolfe (SGFFW)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88935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p3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ALGORITHMS</a:t>
            </a:r>
            <a:endParaRPr dirty="0"/>
          </a:p>
        </p:txBody>
      </p:sp>
      <p:sp>
        <p:nvSpPr>
          <p:cNvPr id="716" name="Google Shape;716;p38"/>
          <p:cNvSpPr txBox="1">
            <a:spLocks noGrp="1"/>
          </p:cNvSpPr>
          <p:nvPr>
            <p:ph type="title" idx="2"/>
          </p:nvPr>
        </p:nvSpPr>
        <p:spPr>
          <a:xfrm>
            <a:off x="720000" y="1388150"/>
            <a:ext cx="6959847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FASTER ZEROTH-ORDER CONDITIONAL GRADIENT SLIDING METHOD [GAO et al.]</a:t>
            </a:r>
            <a:endParaRPr dirty="0"/>
          </a:p>
        </p:txBody>
      </p:sp>
      <p:sp>
        <p:nvSpPr>
          <p:cNvPr id="717" name="Google Shape;717;p38"/>
          <p:cNvSpPr txBox="1">
            <a:spLocks noGrp="1"/>
          </p:cNvSpPr>
          <p:nvPr>
            <p:ph type="title" idx="3"/>
          </p:nvPr>
        </p:nvSpPr>
        <p:spPr>
          <a:xfrm>
            <a:off x="720000" y="2883125"/>
            <a:ext cx="6959853" cy="49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STOCHASTIC GRADIENT FREE FRANK WOLFE [SAHU et al.]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8" name="Google Shape;718;p38"/>
              <p:cNvSpPr txBox="1">
                <a:spLocks noGrp="1"/>
              </p:cNvSpPr>
              <p:nvPr>
                <p:ph type="subTitle" idx="1"/>
              </p:nvPr>
            </p:nvSpPr>
            <p:spPr>
              <a:xfrm>
                <a:off x="720000" y="1913188"/>
                <a:ext cx="6215700" cy="10176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171450" lvl="0" indent="-171450" algn="l" rtl="0">
                  <a:spcBef>
                    <a:spcPts val="0"/>
                  </a:spcBef>
                  <a:spcAft>
                    <a:spcPts val="0"/>
                  </a:spcAft>
                  <a:buFont typeface="Wingdings" panose="05000000000000000000" pitchFamily="2" charset="2"/>
                  <a:buChar char="Ø"/>
                </a:pPr>
                <a:r>
                  <a:rPr lang="en-CA" dirty="0"/>
                  <a:t>Application of accelerated conditional sliding method to zeroth-order problem.</a:t>
                </a:r>
              </a:p>
              <a:p>
                <a:pPr marL="171450" lvl="0" indent="-171450" algn="l" rtl="0">
                  <a:spcBef>
                    <a:spcPts val="0"/>
                  </a:spcBef>
                  <a:spcAft>
                    <a:spcPts val="0"/>
                  </a:spcAft>
                  <a:buFont typeface="Wingdings" panose="05000000000000000000" pitchFamily="2" charset="2"/>
                  <a:buChar char="Ø"/>
                </a:pPr>
                <a:endParaRPr lang="en-CA" dirty="0"/>
              </a:p>
              <a:p>
                <a:pPr marL="171450" lvl="0" indent="-171450" algn="l" rtl="0">
                  <a:spcBef>
                    <a:spcPts val="0"/>
                  </a:spcBef>
                  <a:spcAft>
                    <a:spcPts val="0"/>
                  </a:spcAft>
                  <a:buFont typeface="Wingdings" panose="05000000000000000000" pitchFamily="2" charset="2"/>
                  <a:buChar char="Ø"/>
                </a:pPr>
                <a:r>
                  <a:rPr lang="en-CA" dirty="0"/>
                  <a:t>Update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1200" i="1" smtClean="0"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ar-AE" sz="1200" i="1"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CA" sz="1200" b="0" i="1" smtClean="0"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CA" dirty="0"/>
                  <a:t> is done by employing the conditional gradient sliding algorithm which optimizes the Wolfe gap.</a:t>
                </a:r>
              </a:p>
            </p:txBody>
          </p:sp>
        </mc:Choice>
        <mc:Fallback xmlns="">
          <p:sp>
            <p:nvSpPr>
              <p:cNvPr id="718" name="Google Shape;718;p38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720000" y="1913188"/>
                <a:ext cx="6215700" cy="1017600"/>
              </a:xfrm>
              <a:prstGeom prst="rect">
                <a:avLst/>
              </a:prstGeom>
              <a:blipFill>
                <a:blip r:embed="rId3"/>
                <a:stretch>
                  <a:fillRect r="-49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9" name="Google Shape;719;p38"/>
              <p:cNvSpPr txBox="1">
                <a:spLocks noGrp="1"/>
              </p:cNvSpPr>
              <p:nvPr>
                <p:ph type="subTitle" idx="4"/>
              </p:nvPr>
            </p:nvSpPr>
            <p:spPr>
              <a:xfrm>
                <a:off x="720000" y="3379625"/>
                <a:ext cx="6587774" cy="131885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171450" indent="-171450">
                  <a:buFont typeface="Wingdings" panose="05000000000000000000" pitchFamily="2" charset="2"/>
                  <a:buChar char="Ø"/>
                </a:pPr>
                <a:r>
                  <a:rPr lang="en-CA" dirty="0"/>
                  <a:t>A small batch is sampled to generate the gradient according to 3 different schema:</a:t>
                </a:r>
              </a:p>
              <a:p>
                <a:pPr marL="447675" indent="-174625">
                  <a:buFont typeface="+mj-lt"/>
                  <a:buAutoNum type="arabicPeriod"/>
                </a:pPr>
                <a:r>
                  <a:rPr lang="en-CA" dirty="0"/>
                  <a:t>KWSA (Kiefer and Wolfowitz) which samples directional derivatives along the canonical basis directions at each iteration</a:t>
                </a:r>
              </a:p>
              <a:p>
                <a:pPr marL="447675" indent="-174625">
                  <a:buFont typeface="+mj-lt"/>
                  <a:buAutoNum type="arabicPeriod"/>
                </a:pPr>
                <a:r>
                  <a:rPr lang="en-CA" dirty="0"/>
                  <a:t>RDSA (random directions stochastic approx. Nesterov and Spokoiny) which samples one directional derivative at each iterations and</a:t>
                </a:r>
              </a:p>
              <a:p>
                <a:pPr marL="447675" indent="-174625">
                  <a:buFont typeface="+mj-lt"/>
                  <a:buAutoNum type="arabicPeriod"/>
                </a:pPr>
                <a:r>
                  <a:rPr lang="en-CA" dirty="0"/>
                  <a:t>I-RDSA (improvised random directions) which samples </a:t>
                </a:r>
                <a14:m>
                  <m:oMath xmlns:m="http://schemas.openxmlformats.org/officeDocument/2006/math">
                    <m:r>
                      <a:rPr lang="en-CA" sz="1200" b="0" i="1" smtClean="0">
                        <a:latin typeface="Cambria Math" panose="02040503050406030204" pitchFamily="18" charset="0"/>
                        <a:ea typeface="Arial" panose="020B0604020202020204" pitchFamily="34" charset="0"/>
                      </a:rPr>
                      <m:t>𝑚</m:t>
                    </m:r>
                    <m:r>
                      <a:rPr lang="en-CA" sz="1200" b="0" i="1" smtClean="0">
                        <a:latin typeface="Cambria Math" panose="02040503050406030204" pitchFamily="18" charset="0"/>
                        <a:ea typeface="Arial" panose="020B0604020202020204" pitchFamily="34" charset="0"/>
                      </a:rPr>
                      <m:t>&lt;</m:t>
                    </m:r>
                    <m:r>
                      <a:rPr lang="en-CA" sz="1200" b="0" i="1" smtClean="0">
                        <a:latin typeface="Cambria Math" panose="02040503050406030204" pitchFamily="18" charset="0"/>
                        <a:ea typeface="Arial" panose="020B0604020202020204" pitchFamily="34" charset="0"/>
                      </a:rPr>
                      <m:t>𝑑</m:t>
                    </m:r>
                  </m:oMath>
                </a14:m>
                <a:r>
                  <a:rPr lang="en-CA" dirty="0"/>
                  <a:t> directional derivatives at each iteration</a:t>
                </a:r>
                <a:endParaRPr lang="en-US" dirty="0"/>
              </a:p>
            </p:txBody>
          </p:sp>
        </mc:Choice>
        <mc:Fallback xmlns="">
          <p:sp>
            <p:nvSpPr>
              <p:cNvPr id="719" name="Google Shape;719;p38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4"/>
              </p:nvPr>
            </p:nvSpPr>
            <p:spPr>
              <a:xfrm>
                <a:off x="720000" y="3379625"/>
                <a:ext cx="6587774" cy="1318850"/>
              </a:xfrm>
              <a:prstGeom prst="rect">
                <a:avLst/>
              </a:prstGeom>
              <a:blipFill>
                <a:blip r:embed="rId4"/>
                <a:stretch>
                  <a:fillRect r="-185" b="-1106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7688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p34"/>
          <p:cNvSpPr txBox="1">
            <a:spLocks noGrp="1"/>
          </p:cNvSpPr>
          <p:nvPr>
            <p:ph type="title" idx="6"/>
          </p:nvPr>
        </p:nvSpPr>
        <p:spPr>
          <a:xfrm>
            <a:off x="311085" y="295129"/>
            <a:ext cx="811291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FASTER ZEROTH ORDER CONDITONAL GRADIENT METHOD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9" name="Google Shape;669;p34"/>
              <p:cNvSpPr txBox="1">
                <a:spLocks noGrp="1"/>
              </p:cNvSpPr>
              <p:nvPr>
                <p:ph type="subTitle" idx="1"/>
              </p:nvPr>
            </p:nvSpPr>
            <p:spPr>
              <a:xfrm>
                <a:off x="534229" y="1095020"/>
                <a:ext cx="4621140" cy="3422272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179388" indent="0" algn="l">
                  <a:lnSpc>
                    <a:spcPct val="115000"/>
                  </a:lnSpc>
                </a:pPr>
                <a:r>
                  <a:rPr lang="en-GB" sz="1400" b="1" dirty="0">
                    <a:latin typeface="Arial" panose="020B0604020202020204" pitchFamily="34" charset="0"/>
                    <a:ea typeface="Arial" panose="020B0604020202020204" pitchFamily="34" charset="0"/>
                  </a:rPr>
                  <a:t>Input:</a:t>
                </a:r>
                <a:r>
                  <a:rPr lang="en-GB" sz="1400" dirty="0">
                    <a:latin typeface="Arial" panose="020B0604020202020204" pitchFamily="34" charset="0"/>
                    <a:ea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1400" i="1"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GB" sz="1400" i="1"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GB" sz="1400" i="1"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0</m:t>
                        </m:r>
                      </m:sub>
                    </m:sSub>
                    <m:r>
                      <a:rPr lang="en-GB" sz="1400" i="1">
                        <a:latin typeface="Cambria Math" panose="02040503050406030204" pitchFamily="18" charset="0"/>
                        <a:ea typeface="Arial" panose="020B0604020202020204" pitchFamily="34" charset="0"/>
                      </a:rPr>
                      <m:t>, </m:t>
                    </m:r>
                    <m:r>
                      <a:rPr lang="en-GB" sz="1400" i="1">
                        <a:latin typeface="Cambria Math" panose="02040503050406030204" pitchFamily="18" charset="0"/>
                        <a:ea typeface="Arial" panose="020B0604020202020204" pitchFamily="34" charset="0"/>
                      </a:rPr>
                      <m:t>𝑞</m:t>
                    </m:r>
                    <m:r>
                      <a:rPr lang="en-GB" sz="1400" i="1">
                        <a:latin typeface="Cambria Math" panose="02040503050406030204" pitchFamily="18" charset="0"/>
                        <a:ea typeface="Arial" panose="020B0604020202020204" pitchFamily="34" charset="0"/>
                      </a:rPr>
                      <m:t>&gt;</m:t>
                    </m:r>
                    <m:r>
                      <a:rPr lang="en-GB" sz="1400" i="1">
                        <a:latin typeface="Cambria Math" panose="02040503050406030204" pitchFamily="18" charset="0"/>
                        <a:ea typeface="Arial" panose="020B0604020202020204" pitchFamily="34" charset="0"/>
                      </a:rPr>
                      <m:t>0</m:t>
                    </m:r>
                    <m:r>
                      <a:rPr lang="en-GB" sz="1400" i="1">
                        <a:latin typeface="Cambria Math" panose="02040503050406030204" pitchFamily="18" charset="0"/>
                        <a:ea typeface="Arial" panose="020B0604020202020204" pitchFamily="34" charset="0"/>
                      </a:rPr>
                      <m:t>, </m:t>
                    </m:r>
                    <m:r>
                      <a:rPr lang="en-GB" sz="1400" i="1">
                        <a:latin typeface="Cambria Math" panose="02040503050406030204" pitchFamily="18" charset="0"/>
                        <a:ea typeface="Arial" panose="020B0604020202020204" pitchFamily="34" charset="0"/>
                      </a:rPr>
                      <m:t>𝜇</m:t>
                    </m:r>
                    <m:r>
                      <a:rPr lang="en-GB" sz="1400" i="1">
                        <a:latin typeface="Cambria Math" panose="02040503050406030204" pitchFamily="18" charset="0"/>
                        <a:ea typeface="Arial" panose="020B0604020202020204" pitchFamily="34" charset="0"/>
                      </a:rPr>
                      <m:t>&gt;</m:t>
                    </m:r>
                    <m:r>
                      <a:rPr lang="en-GB" sz="1400" i="1">
                        <a:latin typeface="Cambria Math" panose="02040503050406030204" pitchFamily="18" charset="0"/>
                        <a:ea typeface="Arial" panose="020B0604020202020204" pitchFamily="34" charset="0"/>
                      </a:rPr>
                      <m:t>0</m:t>
                    </m:r>
                    <m:r>
                      <a:rPr lang="en-GB" sz="1400" i="1">
                        <a:latin typeface="Cambria Math" panose="02040503050406030204" pitchFamily="18" charset="0"/>
                        <a:ea typeface="Arial" panose="020B0604020202020204" pitchFamily="34" charset="0"/>
                      </a:rPr>
                      <m:t>, </m:t>
                    </m:r>
                    <m:r>
                      <a:rPr lang="en-GB" sz="1400" i="1">
                        <a:latin typeface="Cambria Math" panose="02040503050406030204" pitchFamily="18" charset="0"/>
                        <a:ea typeface="Arial" panose="020B0604020202020204" pitchFamily="34" charset="0"/>
                      </a:rPr>
                      <m:t>𝐾</m:t>
                    </m:r>
                    <m:r>
                      <a:rPr lang="en-GB" sz="1400" i="1">
                        <a:latin typeface="Cambria Math" panose="02040503050406030204" pitchFamily="18" charset="0"/>
                        <a:ea typeface="Arial" panose="020B0604020202020204" pitchFamily="34" charset="0"/>
                      </a:rPr>
                      <m:t>&gt;</m:t>
                    </m:r>
                    <m:r>
                      <a:rPr lang="en-GB" sz="1400" i="1">
                        <a:latin typeface="Cambria Math" panose="02040503050406030204" pitchFamily="18" charset="0"/>
                        <a:ea typeface="Arial" panose="020B0604020202020204" pitchFamily="34" charset="0"/>
                      </a:rPr>
                      <m:t>0</m:t>
                    </m:r>
                    <m:r>
                      <a:rPr lang="en-GB" sz="1400" i="1">
                        <a:latin typeface="Cambria Math" panose="02040503050406030204" pitchFamily="18" charset="0"/>
                        <a:ea typeface="Arial" panose="020B0604020202020204" pitchFamily="34" charset="0"/>
                      </a:rPr>
                      <m:t>, </m:t>
                    </m:r>
                    <m:r>
                      <a:rPr lang="en-GB" sz="1400" i="1">
                        <a:latin typeface="Cambria Math" panose="02040503050406030204" pitchFamily="18" charset="0"/>
                        <a:ea typeface="Arial" panose="020B0604020202020204" pitchFamily="34" charset="0"/>
                      </a:rPr>
                      <m:t>𝜂</m:t>
                    </m:r>
                    <m:r>
                      <a:rPr lang="en-GB" sz="1400" i="1">
                        <a:latin typeface="Cambria Math" panose="02040503050406030204" pitchFamily="18" charset="0"/>
                        <a:ea typeface="Arial" panose="020B0604020202020204" pitchFamily="34" charset="0"/>
                      </a:rPr>
                      <m:t>&gt;</m:t>
                    </m:r>
                    <m:r>
                      <a:rPr lang="en-GB" sz="1400" i="1">
                        <a:latin typeface="Cambria Math" panose="02040503050406030204" pitchFamily="18" charset="0"/>
                        <a:ea typeface="Arial" panose="020B0604020202020204" pitchFamily="34" charset="0"/>
                      </a:rPr>
                      <m:t>0</m:t>
                    </m:r>
                    <m:r>
                      <a:rPr lang="en-GB" sz="1400" i="1">
                        <a:latin typeface="Cambria Math" panose="02040503050406030204" pitchFamily="18" charset="0"/>
                        <a:ea typeface="Arial" panose="020B0604020202020204" pitchFamily="34" charset="0"/>
                      </a:rPr>
                      <m:t>, </m:t>
                    </m:r>
                    <m:r>
                      <a:rPr lang="en-GB" sz="1400" i="1">
                        <a:latin typeface="Cambria Math" panose="02040503050406030204" pitchFamily="18" charset="0"/>
                        <a:ea typeface="Arial" panose="020B0604020202020204" pitchFamily="34" charset="0"/>
                      </a:rPr>
                      <m:t>𝛾</m:t>
                    </m:r>
                    <m:r>
                      <a:rPr lang="en-GB" sz="1400" i="1">
                        <a:latin typeface="Cambria Math" panose="02040503050406030204" pitchFamily="18" charset="0"/>
                        <a:ea typeface="Arial" panose="020B0604020202020204" pitchFamily="34" charset="0"/>
                      </a:rPr>
                      <m:t>&gt;</m:t>
                    </m:r>
                    <m:r>
                      <a:rPr lang="en-GB" sz="1400" i="1">
                        <a:latin typeface="Cambria Math" panose="02040503050406030204" pitchFamily="18" charset="0"/>
                        <a:ea typeface="Arial" panose="020B0604020202020204" pitchFamily="34" charset="0"/>
                      </a:rPr>
                      <m:t>0</m:t>
                    </m:r>
                    <m:r>
                      <a:rPr lang="en-GB" sz="1400" i="1">
                        <a:latin typeface="Cambria Math" panose="02040503050406030204" pitchFamily="18" charset="0"/>
                        <a:ea typeface="Arial" panose="020B0604020202020204" pitchFamily="34" charset="0"/>
                      </a:rPr>
                      <m:t>, </m:t>
                    </m:r>
                    <m:r>
                      <a:rPr lang="en-GB" sz="1400" i="1">
                        <a:latin typeface="Cambria Math" panose="02040503050406030204" pitchFamily="18" charset="0"/>
                        <a:ea typeface="Arial" panose="020B0604020202020204" pitchFamily="34" charset="0"/>
                      </a:rPr>
                      <m:t>𝑛</m:t>
                    </m:r>
                  </m:oMath>
                </a14:m>
                <a:endParaRPr lang="en-CA" sz="1400" dirty="0">
                  <a:latin typeface="Arial" panose="020B0604020202020204" pitchFamily="34" charset="0"/>
                  <a:ea typeface="Arial" panose="020B0604020202020204" pitchFamily="34" charset="0"/>
                </a:endParaRPr>
              </a:p>
              <a:p>
                <a:pPr marL="179388" indent="0" algn="l">
                  <a:lnSpc>
                    <a:spcPct val="115000"/>
                  </a:lnSpc>
                </a:pPr>
                <a:r>
                  <a:rPr lang="en-GB" sz="1400" dirty="0">
                    <a:latin typeface="Arial" panose="020B0604020202020204" pitchFamily="34" charset="0"/>
                    <a:ea typeface="Arial" panose="020B0604020202020204" pitchFamily="34" charset="0"/>
                  </a:rPr>
                  <a:t>  1: </a:t>
                </a:r>
                <a:r>
                  <a:rPr lang="en-GB" sz="1400" b="1" dirty="0">
                    <a:latin typeface="Arial" panose="020B0604020202020204" pitchFamily="34" charset="0"/>
                    <a:ea typeface="Arial" panose="020B0604020202020204" pitchFamily="34" charset="0"/>
                  </a:rPr>
                  <a:t>for</a:t>
                </a:r>
                <a:r>
                  <a:rPr lang="en-GB" sz="1400" dirty="0">
                    <a:latin typeface="Arial" panose="020B0604020202020204" pitchFamily="34" charset="0"/>
                    <a:ea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1400" i="1">
                        <a:latin typeface="Cambria Math" panose="02040503050406030204" pitchFamily="18" charset="0"/>
                        <a:ea typeface="Arial" panose="020B0604020202020204" pitchFamily="34" charset="0"/>
                      </a:rPr>
                      <m:t>𝑘</m:t>
                    </m:r>
                    <m:r>
                      <a:rPr lang="en-GB" sz="1400" i="1">
                        <a:latin typeface="Cambria Math" panose="02040503050406030204" pitchFamily="18" charset="0"/>
                        <a:ea typeface="Arial" panose="020B0604020202020204" pitchFamily="34" charset="0"/>
                      </a:rPr>
                      <m:t>=</m:t>
                    </m:r>
                    <m:r>
                      <a:rPr lang="en-GB" sz="1400" i="1">
                        <a:latin typeface="Cambria Math" panose="02040503050406030204" pitchFamily="18" charset="0"/>
                        <a:ea typeface="Arial" panose="020B0604020202020204" pitchFamily="34" charset="0"/>
                      </a:rPr>
                      <m:t>0</m:t>
                    </m:r>
                    <m:r>
                      <a:rPr lang="en-GB" sz="1400" i="1">
                        <a:latin typeface="Cambria Math" panose="02040503050406030204" pitchFamily="18" charset="0"/>
                        <a:ea typeface="Arial" panose="020B0604020202020204" pitchFamily="34" charset="0"/>
                      </a:rPr>
                      <m:t>, …, </m:t>
                    </m:r>
                    <m:r>
                      <a:rPr lang="en-GB" sz="1400" i="1">
                        <a:latin typeface="Cambria Math" panose="02040503050406030204" pitchFamily="18" charset="0"/>
                        <a:ea typeface="Arial" panose="020B0604020202020204" pitchFamily="34" charset="0"/>
                      </a:rPr>
                      <m:t>𝐾</m:t>
                    </m:r>
                    <m:r>
                      <a:rPr lang="en-GB" sz="1400" i="1">
                        <a:latin typeface="Cambria Math" panose="02040503050406030204" pitchFamily="18" charset="0"/>
                        <a:ea typeface="Arial" panose="020B0604020202020204" pitchFamily="34" charset="0"/>
                      </a:rPr>
                      <m:t>−</m:t>
                    </m:r>
                    <m:r>
                      <a:rPr lang="en-GB" sz="1400" i="1">
                        <a:latin typeface="Cambria Math" panose="02040503050406030204" pitchFamily="18" charset="0"/>
                        <a:ea typeface="Arial" panose="020B0604020202020204" pitchFamily="34" charset="0"/>
                      </a:rPr>
                      <m:t>1</m:t>
                    </m:r>
                  </m:oMath>
                </a14:m>
                <a:r>
                  <a:rPr lang="en-GB" sz="1400" dirty="0">
                    <a:latin typeface="Arial" panose="020B0604020202020204" pitchFamily="34" charset="0"/>
                    <a:ea typeface="Arial" panose="020B0604020202020204" pitchFamily="34" charset="0"/>
                  </a:rPr>
                  <a:t> </a:t>
                </a:r>
                <a:r>
                  <a:rPr lang="en-GB" sz="1400" b="1" dirty="0">
                    <a:latin typeface="Arial" panose="020B0604020202020204" pitchFamily="34" charset="0"/>
                    <a:ea typeface="Arial" panose="020B0604020202020204" pitchFamily="34" charset="0"/>
                  </a:rPr>
                  <a:t>do</a:t>
                </a:r>
                <a:endParaRPr lang="en-CA" sz="1400" dirty="0">
                  <a:latin typeface="Arial" panose="020B0604020202020204" pitchFamily="34" charset="0"/>
                  <a:ea typeface="Arial" panose="020B0604020202020204" pitchFamily="34" charset="0"/>
                </a:endParaRPr>
              </a:p>
              <a:p>
                <a:pPr marL="179388" indent="0" algn="l">
                  <a:lnSpc>
                    <a:spcPct val="115000"/>
                  </a:lnSpc>
                </a:pPr>
                <a:r>
                  <a:rPr lang="en-GB" sz="1400" dirty="0">
                    <a:latin typeface="Arial" panose="020B0604020202020204" pitchFamily="34" charset="0"/>
                    <a:ea typeface="Arial" panose="020B0604020202020204" pitchFamily="34" charset="0"/>
                  </a:rPr>
                  <a:t>  2:     </a:t>
                </a:r>
                <a:r>
                  <a:rPr lang="en-GB" sz="1400" b="1" dirty="0">
                    <a:latin typeface="Arial" panose="020B0604020202020204" pitchFamily="34" charset="0"/>
                    <a:ea typeface="Arial" panose="020B0604020202020204" pitchFamily="34" charset="0"/>
                  </a:rPr>
                  <a:t>if</a:t>
                </a:r>
                <a:r>
                  <a:rPr lang="en-GB" sz="1400" dirty="0">
                    <a:latin typeface="Arial" panose="020B0604020202020204" pitchFamily="34" charset="0"/>
                    <a:ea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1400" i="1">
                        <a:latin typeface="Cambria Math" panose="02040503050406030204" pitchFamily="18" charset="0"/>
                        <a:ea typeface="Arial" panose="020B0604020202020204" pitchFamily="34" charset="0"/>
                      </a:rPr>
                      <m:t>𝑚𝑜𝑑</m:t>
                    </m:r>
                    <m:d>
                      <m:dPr>
                        <m:ctrlPr>
                          <a:rPr lang="en-CA" sz="1400" i="1"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GB" sz="1400" i="1"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𝑘</m:t>
                        </m:r>
                        <m:r>
                          <a:rPr lang="en-GB" sz="1400" i="1"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, </m:t>
                        </m:r>
                        <m:r>
                          <a:rPr lang="en-GB" sz="1400" i="1"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𝑞</m:t>
                        </m:r>
                      </m:e>
                    </m:d>
                    <m:r>
                      <a:rPr lang="en-GB" sz="1400" i="1">
                        <a:latin typeface="Cambria Math" panose="02040503050406030204" pitchFamily="18" charset="0"/>
                        <a:ea typeface="Arial" panose="020B0604020202020204" pitchFamily="34" charset="0"/>
                      </a:rPr>
                      <m:t>=</m:t>
                    </m:r>
                    <m:r>
                      <a:rPr lang="en-GB" sz="1400" i="1">
                        <a:latin typeface="Cambria Math" panose="02040503050406030204" pitchFamily="18" charset="0"/>
                        <a:ea typeface="Arial" panose="020B0604020202020204" pitchFamily="34" charset="0"/>
                      </a:rPr>
                      <m:t>0</m:t>
                    </m:r>
                  </m:oMath>
                </a14:m>
                <a:r>
                  <a:rPr lang="en-GB" sz="1400" dirty="0">
                    <a:latin typeface="Arial" panose="020B0604020202020204" pitchFamily="34" charset="0"/>
                    <a:ea typeface="Arial" panose="020B0604020202020204" pitchFamily="34" charset="0"/>
                  </a:rPr>
                  <a:t> </a:t>
                </a:r>
                <a:r>
                  <a:rPr lang="en-GB" sz="1400" b="1" dirty="0">
                    <a:latin typeface="Arial" panose="020B0604020202020204" pitchFamily="34" charset="0"/>
                    <a:ea typeface="Arial" panose="020B0604020202020204" pitchFamily="34" charset="0"/>
                  </a:rPr>
                  <a:t>then</a:t>
                </a:r>
              </a:p>
              <a:p>
                <a:pPr marL="179388" indent="0" algn="l">
                  <a:lnSpc>
                    <a:spcPct val="115000"/>
                  </a:lnSpc>
                </a:pPr>
                <a:r>
                  <a:rPr lang="en-GB" sz="1400" dirty="0">
                    <a:latin typeface="Arial" panose="020B0604020202020204" pitchFamily="34" charset="0"/>
                    <a:ea typeface="Arial" panose="020B0604020202020204" pitchFamily="34" charset="0"/>
                  </a:rPr>
                  <a:t>        3:  Sample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1400" i="1"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GB" sz="1400" i="1"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𝑆</m:t>
                        </m:r>
                      </m:e>
                      <m:sub>
                        <m:r>
                          <a:rPr lang="en-GB" sz="1400" i="1"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sz="1400" dirty="0">
                    <a:latin typeface="Arial" panose="020B0604020202020204" pitchFamily="34" charset="0"/>
                    <a:ea typeface="Arial" panose="020B0604020202020204" pitchFamily="34" charset="0"/>
                  </a:rPr>
                  <a:t> without replacement to compute</a:t>
                </a:r>
              </a:p>
              <a:p>
                <a:pPr marL="179388" indent="0" algn="l">
                  <a:lnSpc>
                    <a:spcPct val="115000"/>
                  </a:lnSpc>
                </a:pPr>
                <a:r>
                  <a:rPr lang="en-CA" sz="1400" dirty="0">
                    <a:ea typeface="Arial" panose="020B0604020202020204" pitchFamily="34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1400" i="1"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CA" sz="1400" i="1">
                                <a:latin typeface="Cambria Math" panose="02040503050406030204" pitchFamily="18" charset="0"/>
                                <a:ea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GB" sz="1400" i="1">
                                <a:latin typeface="Cambria Math" panose="02040503050406030204" pitchFamily="18" charset="0"/>
                                <a:ea typeface="Arial" panose="020B0604020202020204" pitchFamily="34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GB" sz="1400" i="1"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𝑘</m:t>
                        </m:r>
                      </m:sub>
                    </m:sSub>
                    <m:r>
                      <a:rPr lang="en-GB" sz="1400" i="1">
                        <a:latin typeface="Cambria Math" panose="02040503050406030204" pitchFamily="18" charset="0"/>
                        <a:ea typeface="Arial" panose="020B0604020202020204" pitchFamily="34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en-CA" sz="1400" i="1"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GB" sz="1400"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∇</m:t>
                        </m:r>
                      </m:e>
                    </m:acc>
                    <m:sSub>
                      <m:sSubPr>
                        <m:ctrlPr>
                          <a:rPr lang="en-CA" sz="1400" i="1"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GB" sz="1400" i="1"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𝑓</m:t>
                        </m:r>
                      </m:e>
                      <m:sub>
                        <m:sSub>
                          <m:sSubPr>
                            <m:ctrlPr>
                              <a:rPr lang="en-CA" sz="1400" i="1">
                                <a:latin typeface="Cambria Math" panose="02040503050406030204" pitchFamily="18" charset="0"/>
                                <a:ea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GB" sz="1400" i="1">
                                <a:latin typeface="Cambria Math" panose="02040503050406030204" pitchFamily="18" charset="0"/>
                                <a:ea typeface="Arial" panose="020B0604020202020204" pitchFamily="34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sz="1400" i="1">
                                <a:latin typeface="Cambria Math" panose="02040503050406030204" pitchFamily="18" charset="0"/>
                                <a:ea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GB" sz="1400" i="1">
                        <a:latin typeface="Cambria Math" panose="02040503050406030204" pitchFamily="18" charset="0"/>
                        <a:ea typeface="Arial" panose="020B0604020202020204" pitchFamily="34" charset="0"/>
                      </a:rPr>
                      <m:t>(</m:t>
                    </m:r>
                    <m:sSub>
                      <m:sSubPr>
                        <m:ctrlPr>
                          <a:rPr lang="en-CA" sz="1400" i="1"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GB" sz="1400" i="1"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GB" sz="1400" i="1"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𝑘</m:t>
                        </m:r>
                      </m:sub>
                    </m:sSub>
                    <m:r>
                      <a:rPr lang="en-GB" sz="1400" i="1">
                        <a:latin typeface="Cambria Math" panose="02040503050406030204" pitchFamily="18" charset="0"/>
                        <a:ea typeface="Arial" panose="020B0604020202020204" pitchFamily="34" charset="0"/>
                      </a:rPr>
                      <m:t>)</m:t>
                    </m:r>
                  </m:oMath>
                </a14:m>
                <a:endParaRPr lang="en-CA" sz="1400" dirty="0">
                  <a:latin typeface="Arial" panose="020B0604020202020204" pitchFamily="34" charset="0"/>
                  <a:ea typeface="Arial" panose="020B0604020202020204" pitchFamily="34" charset="0"/>
                </a:endParaRPr>
              </a:p>
              <a:p>
                <a:pPr marL="179388" indent="0" algn="l">
                  <a:lnSpc>
                    <a:spcPct val="115000"/>
                  </a:lnSpc>
                </a:pPr>
                <a:r>
                  <a:rPr lang="en-GB" sz="1400" dirty="0">
                    <a:latin typeface="Arial" panose="020B0604020202020204" pitchFamily="34" charset="0"/>
                    <a:ea typeface="Arial" panose="020B0604020202020204" pitchFamily="34" charset="0"/>
                  </a:rPr>
                  <a:t>        4:     </a:t>
                </a:r>
                <a:r>
                  <a:rPr lang="en-GB" sz="1400" b="1" dirty="0">
                    <a:latin typeface="Arial" panose="020B0604020202020204" pitchFamily="34" charset="0"/>
                    <a:ea typeface="Arial" panose="020B0604020202020204" pitchFamily="34" charset="0"/>
                  </a:rPr>
                  <a:t>else</a:t>
                </a:r>
                <a:endParaRPr lang="en-CA" sz="1400" dirty="0">
                  <a:latin typeface="Arial" panose="020B0604020202020204" pitchFamily="34" charset="0"/>
                  <a:ea typeface="Arial" panose="020B0604020202020204" pitchFamily="34" charset="0"/>
                </a:endParaRPr>
              </a:p>
              <a:p>
                <a:pPr marL="179388" indent="0" algn="l">
                  <a:lnSpc>
                    <a:spcPct val="115000"/>
                  </a:lnSpc>
                </a:pPr>
                <a:r>
                  <a:rPr lang="en-GB" sz="1400" dirty="0">
                    <a:latin typeface="Arial" panose="020B0604020202020204" pitchFamily="34" charset="0"/>
                    <a:ea typeface="Arial" panose="020B0604020202020204" pitchFamily="34" charset="0"/>
                  </a:rPr>
                  <a:t>        5:   Sample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1400" i="1"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GB" sz="1400" i="1"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𝑆</m:t>
                        </m:r>
                      </m:e>
                      <m:sub>
                        <m:r>
                          <a:rPr lang="en-GB" sz="1400" i="1"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sz="1400" dirty="0">
                    <a:latin typeface="Arial" panose="020B0604020202020204" pitchFamily="34" charset="0"/>
                    <a:ea typeface="Arial" panose="020B0604020202020204" pitchFamily="34" charset="0"/>
                  </a:rPr>
                  <a:t> with replacement to compute </a:t>
                </a:r>
              </a:p>
              <a:p>
                <a:pPr marL="179388" indent="0" algn="l">
                  <a:lnSpc>
                    <a:spcPct val="115000"/>
                  </a:lnSpc>
                </a:pPr>
                <a:r>
                  <a:rPr lang="en-CA" sz="1400" dirty="0">
                    <a:ea typeface="Arial" panose="020B0604020202020204" pitchFamily="34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1400" i="1"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CA" sz="1400" i="1">
                                <a:latin typeface="Cambria Math" panose="02040503050406030204" pitchFamily="18" charset="0"/>
                                <a:ea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GB" sz="1400" i="1">
                                <a:latin typeface="Cambria Math" panose="02040503050406030204" pitchFamily="18" charset="0"/>
                                <a:ea typeface="Arial" panose="020B0604020202020204" pitchFamily="34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GB" sz="1400" i="1"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𝑘</m:t>
                        </m:r>
                      </m:sub>
                    </m:sSub>
                    <m:r>
                      <a:rPr lang="en-GB" sz="1400" i="1">
                        <a:latin typeface="Cambria Math" panose="02040503050406030204" pitchFamily="18" charset="0"/>
                        <a:ea typeface="Arial" panose="020B0604020202020204" pitchFamily="34" charset="0"/>
                      </a:rPr>
                      <m:t>=</m:t>
                    </m:r>
                    <m:f>
                      <m:fPr>
                        <m:ctrlPr>
                          <a:rPr lang="en-CA" sz="1400" i="1"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GB" sz="1400" i="1"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1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CA" sz="1400" i="1">
                                <a:latin typeface="Cambria Math" panose="02040503050406030204" pitchFamily="18" charset="0"/>
                                <a:ea typeface="Arial" panose="020B060402020202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CA" sz="1400" i="1">
                                    <a:latin typeface="Cambria Math" panose="02040503050406030204" pitchFamily="18" charset="0"/>
                                    <a:ea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GB" sz="1400" i="1">
                                    <a:latin typeface="Cambria Math" panose="02040503050406030204" pitchFamily="18" charset="0"/>
                                    <a:ea typeface="Arial" panose="020B0604020202020204" pitchFamily="34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GB" sz="1400" i="1">
                                    <a:latin typeface="Cambria Math" panose="02040503050406030204" pitchFamily="18" charset="0"/>
                                    <a:ea typeface="Arial" panose="020B0604020202020204" pitchFamily="34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den>
                    </m:f>
                    <m:nary>
                      <m:naryPr>
                        <m:chr m:val="∑"/>
                        <m:limLoc m:val="undOvr"/>
                        <m:supHide m:val="on"/>
                        <m:ctrlPr>
                          <a:rPr lang="en-CA" sz="1400" i="1"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</m:ctrlPr>
                      </m:naryPr>
                      <m:sub>
                        <m:r>
                          <a:rPr lang="en-GB" sz="1400" i="1"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𝑖</m:t>
                        </m:r>
                        <m:r>
                          <a:rPr lang="en-GB" sz="1400" i="1"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∈</m:t>
                        </m:r>
                        <m:sSub>
                          <m:sSubPr>
                            <m:ctrlPr>
                              <a:rPr lang="en-CA" sz="1400" i="1">
                                <a:latin typeface="Cambria Math" panose="02040503050406030204" pitchFamily="18" charset="0"/>
                                <a:ea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GB" sz="1400" i="1">
                                <a:latin typeface="Cambria Math" panose="02040503050406030204" pitchFamily="18" charset="0"/>
                                <a:ea typeface="Arial" panose="020B0604020202020204" pitchFamily="34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GB" sz="1400" i="1">
                                <a:latin typeface="Cambria Math" panose="02040503050406030204" pitchFamily="18" charset="0"/>
                                <a:ea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sub>
                      <m:sup/>
                      <m:e>
                        <m:r>
                          <a:rPr lang="en-GB" sz="1400" i="1"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[</m:t>
                        </m:r>
                        <m:acc>
                          <m:accPr>
                            <m:chr m:val="̂"/>
                            <m:ctrlPr>
                              <a:rPr lang="en-CA" sz="1400" i="1">
                                <a:latin typeface="Cambria Math" panose="02040503050406030204" pitchFamily="18" charset="0"/>
                                <a:ea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GB" sz="1400">
                                <a:latin typeface="Cambria Math" panose="02040503050406030204" pitchFamily="18" charset="0"/>
                                <a:ea typeface="Arial" panose="020B0604020202020204" pitchFamily="34" charset="0"/>
                              </a:rPr>
                              <m:t>∇</m:t>
                            </m:r>
                          </m:e>
                        </m:acc>
                        <m:sSub>
                          <m:sSubPr>
                            <m:ctrlPr>
                              <a:rPr lang="en-CA" sz="1400" i="1">
                                <a:latin typeface="Cambria Math" panose="02040503050406030204" pitchFamily="18" charset="0"/>
                                <a:ea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GB" sz="1400" i="1">
                                <a:latin typeface="Cambria Math" panose="02040503050406030204" pitchFamily="18" charset="0"/>
                                <a:ea typeface="Arial" panose="020B0604020202020204" pitchFamily="34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GB" sz="1400" i="1">
                                <a:latin typeface="Cambria Math" panose="02040503050406030204" pitchFamily="18" charset="0"/>
                                <a:ea typeface="Arial" panose="020B0604020202020204" pitchFamily="34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CA" sz="1400" i="1">
                                <a:latin typeface="Cambria Math" panose="02040503050406030204" pitchFamily="18" charset="0"/>
                                <a:ea typeface="Arial" panose="020B060402020202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CA" sz="1400" i="1">
                                    <a:latin typeface="Cambria Math" panose="02040503050406030204" pitchFamily="18" charset="0"/>
                                    <a:ea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GB" sz="1400" i="1">
                                    <a:latin typeface="Cambria Math" panose="02040503050406030204" pitchFamily="18" charset="0"/>
                                    <a:ea typeface="Arial" panose="020B0604020202020204" pitchFamily="34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GB" sz="1400" i="1">
                                    <a:latin typeface="Cambria Math" panose="02040503050406030204" pitchFamily="18" charset="0"/>
                                    <a:ea typeface="Arial" panose="020B0604020202020204" pitchFamily="34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  <m:r>
                          <a:rPr lang="en-GB" sz="1400" i="1"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−</m:t>
                        </m:r>
                        <m:acc>
                          <m:accPr>
                            <m:chr m:val="̂"/>
                            <m:ctrlPr>
                              <a:rPr lang="en-CA" sz="1400" i="1">
                                <a:latin typeface="Cambria Math" panose="02040503050406030204" pitchFamily="18" charset="0"/>
                                <a:ea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GB" sz="1400">
                                <a:latin typeface="Cambria Math" panose="02040503050406030204" pitchFamily="18" charset="0"/>
                                <a:ea typeface="Arial" panose="020B0604020202020204" pitchFamily="34" charset="0"/>
                              </a:rPr>
                              <m:t>∇</m:t>
                            </m:r>
                          </m:e>
                        </m:acc>
                        <m:sSub>
                          <m:sSubPr>
                            <m:ctrlPr>
                              <a:rPr lang="en-CA" sz="1400" i="1">
                                <a:latin typeface="Cambria Math" panose="02040503050406030204" pitchFamily="18" charset="0"/>
                                <a:ea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GB" sz="1400" i="1">
                                <a:latin typeface="Cambria Math" panose="02040503050406030204" pitchFamily="18" charset="0"/>
                                <a:ea typeface="Arial" panose="020B0604020202020204" pitchFamily="34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GB" sz="1400" i="1">
                                <a:latin typeface="Cambria Math" panose="02040503050406030204" pitchFamily="18" charset="0"/>
                                <a:ea typeface="Arial" panose="020B0604020202020204" pitchFamily="34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CA" sz="1400" i="1">
                                <a:latin typeface="Cambria Math" panose="02040503050406030204" pitchFamily="18" charset="0"/>
                                <a:ea typeface="Arial" panose="020B060402020202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CA" sz="1400" i="1">
                                    <a:latin typeface="Cambria Math" panose="02040503050406030204" pitchFamily="18" charset="0"/>
                                    <a:ea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GB" sz="1400" i="1">
                                    <a:latin typeface="Cambria Math" panose="02040503050406030204" pitchFamily="18" charset="0"/>
                                    <a:ea typeface="Arial" panose="020B0604020202020204" pitchFamily="34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GB" sz="1400" i="1">
                                    <a:latin typeface="Cambria Math" panose="02040503050406030204" pitchFamily="18" charset="0"/>
                                    <a:ea typeface="Arial" panose="020B0604020202020204" pitchFamily="34" charset="0"/>
                                  </a:rPr>
                                  <m:t>𝑘</m:t>
                                </m:r>
                                <m:r>
                                  <a:rPr lang="en-GB" sz="1400" i="1">
                                    <a:latin typeface="Cambria Math" panose="02040503050406030204" pitchFamily="18" charset="0"/>
                                    <a:ea typeface="Arial" panose="020B0604020202020204" pitchFamily="34" charset="0"/>
                                  </a:rPr>
                                  <m:t>−</m:t>
                                </m:r>
                                <m:r>
                                  <a:rPr lang="en-GB" sz="1400" i="1">
                                    <a:latin typeface="Cambria Math" panose="02040503050406030204" pitchFamily="18" charset="0"/>
                                    <a:ea typeface="Arial" panose="020B0604020202020204" pitchFamily="34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GB" sz="1400" i="1"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+</m:t>
                        </m:r>
                        <m:sSub>
                          <m:sSubPr>
                            <m:ctrlPr>
                              <a:rPr lang="en-CA" sz="1400" i="1">
                                <a:latin typeface="Cambria Math" panose="02040503050406030204" pitchFamily="18" charset="0"/>
                                <a:ea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CA" sz="1400" i="1">
                                    <a:latin typeface="Cambria Math" panose="02040503050406030204" pitchFamily="18" charset="0"/>
                                    <a:ea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GB" sz="1400" i="1">
                                    <a:latin typeface="Cambria Math" panose="02040503050406030204" pitchFamily="18" charset="0"/>
                                    <a:ea typeface="Arial" panose="020B0604020202020204" pitchFamily="34" charset="0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GB" sz="1400" i="1">
                                <a:latin typeface="Cambria Math" panose="02040503050406030204" pitchFamily="18" charset="0"/>
                                <a:ea typeface="Arial" panose="020B0604020202020204" pitchFamily="34" charset="0"/>
                              </a:rPr>
                              <m:t>𝑘</m:t>
                            </m:r>
                            <m:r>
                              <a:rPr lang="en-GB" sz="1400" i="1">
                                <a:latin typeface="Cambria Math" panose="02040503050406030204" pitchFamily="18" charset="0"/>
                                <a:ea typeface="Arial" panose="020B0604020202020204" pitchFamily="34" charset="0"/>
                              </a:rPr>
                              <m:t>−</m:t>
                            </m:r>
                            <m:r>
                              <a:rPr lang="en-GB" sz="1400" i="1">
                                <a:latin typeface="Cambria Math" panose="02040503050406030204" pitchFamily="18" charset="0"/>
                                <a:ea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en-GB" sz="1400" i="1"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]</m:t>
                        </m:r>
                      </m:e>
                    </m:nary>
                  </m:oMath>
                </a14:m>
                <a:endParaRPr lang="en-CA" sz="1400" dirty="0">
                  <a:latin typeface="Arial" panose="020B0604020202020204" pitchFamily="34" charset="0"/>
                  <a:ea typeface="Arial" panose="020B0604020202020204" pitchFamily="34" charset="0"/>
                </a:endParaRPr>
              </a:p>
              <a:p>
                <a:pPr marL="179388" indent="0" algn="l">
                  <a:lnSpc>
                    <a:spcPct val="115000"/>
                  </a:lnSpc>
                </a:pPr>
                <a:r>
                  <a:rPr lang="en-GB" sz="1400" dirty="0">
                    <a:latin typeface="Arial" panose="020B0604020202020204" pitchFamily="34" charset="0"/>
                    <a:ea typeface="Arial" panose="020B0604020202020204" pitchFamily="34" charset="0"/>
                  </a:rPr>
                  <a:t>  6:     </a:t>
                </a:r>
                <a:r>
                  <a:rPr lang="en-GB" sz="1400" b="1" dirty="0">
                    <a:latin typeface="Arial" panose="020B0604020202020204" pitchFamily="34" charset="0"/>
                    <a:ea typeface="Arial" panose="020B0604020202020204" pitchFamily="34" charset="0"/>
                  </a:rPr>
                  <a:t>end if</a:t>
                </a:r>
                <a:endParaRPr lang="en-CA" sz="1400" dirty="0">
                  <a:latin typeface="Arial" panose="020B0604020202020204" pitchFamily="34" charset="0"/>
                  <a:ea typeface="Arial" panose="020B0604020202020204" pitchFamily="34" charset="0"/>
                </a:endParaRPr>
              </a:p>
              <a:p>
                <a:pPr marL="179388" indent="0" algn="l">
                  <a:lnSpc>
                    <a:spcPct val="115000"/>
                  </a:lnSpc>
                </a:pPr>
                <a:r>
                  <a:rPr lang="en-GB" sz="1400" dirty="0">
                    <a:latin typeface="Arial" panose="020B0604020202020204" pitchFamily="34" charset="0"/>
                    <a:ea typeface="Arial" panose="020B0604020202020204" pitchFamily="34" charset="0"/>
                  </a:rPr>
                  <a:t>  7: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1400" i="1"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GB" sz="1400" i="1"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GB" sz="1400" i="1"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𝑘</m:t>
                        </m:r>
                        <m:r>
                          <a:rPr lang="en-GB" sz="1400" i="1"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+</m:t>
                        </m:r>
                        <m:r>
                          <a:rPr lang="en-GB" sz="1400" i="1"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n-GB" sz="1400" i="1">
                        <a:latin typeface="Cambria Math" panose="02040503050406030204" pitchFamily="18" charset="0"/>
                        <a:ea typeface="Arial" panose="020B0604020202020204" pitchFamily="34" charset="0"/>
                      </a:rPr>
                      <m:t>=</m:t>
                    </m:r>
                    <m:r>
                      <a:rPr lang="en-GB" sz="1400" i="1">
                        <a:latin typeface="Cambria Math" panose="02040503050406030204" pitchFamily="18" charset="0"/>
                        <a:ea typeface="Arial" panose="020B0604020202020204" pitchFamily="34" charset="0"/>
                      </a:rPr>
                      <m:t>𝑐𝑜𝑛𝑑𝑔</m:t>
                    </m:r>
                    <m:r>
                      <a:rPr lang="en-GB" sz="1400" i="1">
                        <a:latin typeface="Cambria Math" panose="02040503050406030204" pitchFamily="18" charset="0"/>
                        <a:ea typeface="Arial" panose="020B0604020202020204" pitchFamily="34" charset="0"/>
                      </a:rPr>
                      <m:t>(</m:t>
                    </m:r>
                    <m:sSub>
                      <m:sSubPr>
                        <m:ctrlPr>
                          <a:rPr lang="en-CA" sz="1400" i="1"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CA" sz="1400" i="1">
                                <a:latin typeface="Cambria Math" panose="02040503050406030204" pitchFamily="18" charset="0"/>
                                <a:ea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GB" sz="1400" i="1">
                                <a:latin typeface="Cambria Math" panose="02040503050406030204" pitchFamily="18" charset="0"/>
                                <a:ea typeface="Arial" panose="020B0604020202020204" pitchFamily="34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GB" sz="1400" i="1"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𝑘</m:t>
                        </m:r>
                      </m:sub>
                    </m:sSub>
                    <m:r>
                      <a:rPr lang="en-GB" sz="1400" i="1">
                        <a:latin typeface="Cambria Math" panose="02040503050406030204" pitchFamily="18" charset="0"/>
                        <a:ea typeface="Arial" panose="020B0604020202020204" pitchFamily="34" charset="0"/>
                      </a:rPr>
                      <m:t>,</m:t>
                    </m:r>
                    <m:sSub>
                      <m:sSubPr>
                        <m:ctrlPr>
                          <a:rPr lang="en-CA" sz="1400" i="1"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GB" sz="1400" i="1"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GB" sz="1400" i="1"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𝑘</m:t>
                        </m:r>
                      </m:sub>
                    </m:sSub>
                    <m:r>
                      <a:rPr lang="en-GB" sz="1400" i="1">
                        <a:latin typeface="Cambria Math" panose="02040503050406030204" pitchFamily="18" charset="0"/>
                        <a:ea typeface="Arial" panose="020B0604020202020204" pitchFamily="34" charset="0"/>
                      </a:rPr>
                      <m:t>,</m:t>
                    </m:r>
                    <m:sSub>
                      <m:sSubPr>
                        <m:ctrlPr>
                          <a:rPr lang="en-CA" sz="1400" i="1"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GB" sz="1400" i="1"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𝛾</m:t>
                        </m:r>
                      </m:e>
                      <m:sub>
                        <m:r>
                          <a:rPr lang="en-GB" sz="1400" i="1"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𝑘</m:t>
                        </m:r>
                      </m:sub>
                    </m:sSub>
                    <m:r>
                      <a:rPr lang="en-GB" sz="1400" i="1">
                        <a:latin typeface="Cambria Math" panose="02040503050406030204" pitchFamily="18" charset="0"/>
                        <a:ea typeface="Arial" panose="020B0604020202020204" pitchFamily="34" charset="0"/>
                      </a:rPr>
                      <m:t>,</m:t>
                    </m:r>
                    <m:sSub>
                      <m:sSubPr>
                        <m:ctrlPr>
                          <a:rPr lang="en-CA" sz="1400" i="1"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GB" sz="1400" i="1"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𝜂</m:t>
                        </m:r>
                      </m:e>
                      <m:sub>
                        <m:r>
                          <a:rPr lang="en-GB" sz="1400" i="1"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𝑘</m:t>
                        </m:r>
                      </m:sub>
                    </m:sSub>
                    <m:r>
                      <a:rPr lang="en-GB" sz="1400" i="1">
                        <a:latin typeface="Cambria Math" panose="02040503050406030204" pitchFamily="18" charset="0"/>
                        <a:ea typeface="Arial" panose="020B0604020202020204" pitchFamily="34" charset="0"/>
                      </a:rPr>
                      <m:t>)</m:t>
                    </m:r>
                  </m:oMath>
                </a14:m>
                <a:endParaRPr lang="en-CA" sz="1400" dirty="0">
                  <a:latin typeface="Arial" panose="020B0604020202020204" pitchFamily="34" charset="0"/>
                  <a:ea typeface="Arial" panose="020B0604020202020204" pitchFamily="34" charset="0"/>
                </a:endParaRPr>
              </a:p>
              <a:p>
                <a:pPr marL="179388" indent="0" algn="l">
                  <a:lnSpc>
                    <a:spcPct val="115000"/>
                  </a:lnSpc>
                </a:pPr>
                <a:r>
                  <a:rPr lang="en-GB" sz="1400" dirty="0">
                    <a:latin typeface="Arial" panose="020B0604020202020204" pitchFamily="34" charset="0"/>
                    <a:ea typeface="Arial" panose="020B0604020202020204" pitchFamily="34" charset="0"/>
                  </a:rPr>
                  <a:t>  8: </a:t>
                </a:r>
                <a:r>
                  <a:rPr lang="en-GB" sz="1400" b="1" dirty="0">
                    <a:latin typeface="Arial" panose="020B0604020202020204" pitchFamily="34" charset="0"/>
                    <a:ea typeface="Arial" panose="020B0604020202020204" pitchFamily="34" charset="0"/>
                  </a:rPr>
                  <a:t>end for</a:t>
                </a:r>
                <a:endParaRPr lang="en-CA" sz="1400" dirty="0">
                  <a:latin typeface="Arial" panose="020B0604020202020204" pitchFamily="34" charset="0"/>
                  <a:ea typeface="Arial" panose="020B0604020202020204" pitchFamily="34" charset="0"/>
                </a:endParaRPr>
              </a:p>
              <a:p>
                <a:pPr marL="179388" indent="0" algn="l">
                  <a:lnSpc>
                    <a:spcPct val="115000"/>
                  </a:lnSpc>
                </a:pPr>
                <a:r>
                  <a:rPr lang="en-GB" sz="1400" b="1" dirty="0">
                    <a:latin typeface="Arial" panose="020B0604020202020204" pitchFamily="34" charset="0"/>
                    <a:ea typeface="Arial" panose="020B0604020202020204" pitchFamily="34" charset="0"/>
                  </a:rPr>
                  <a:t>Output: </a:t>
                </a:r>
                <a:r>
                  <a:rPr lang="en-GB" sz="1400" dirty="0">
                    <a:latin typeface="Arial" panose="020B0604020202020204" pitchFamily="34" charset="0"/>
                    <a:ea typeface="Arial" panose="020B0604020202020204" pitchFamily="34" charset="0"/>
                  </a:rPr>
                  <a:t>Randomly choose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1400" i="1"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GB" sz="1400" i="1"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GB" sz="1400" i="1"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𝛼</m:t>
                        </m:r>
                      </m:sub>
                    </m:sSub>
                  </m:oMath>
                </a14:m>
                <a:r>
                  <a:rPr lang="en-GB" sz="1400" dirty="0">
                    <a:latin typeface="Arial" panose="020B0604020202020204" pitchFamily="34" charset="0"/>
                    <a:ea typeface="Arial" panose="020B0604020202020204" pitchFamily="34" charset="0"/>
                  </a:rPr>
                  <a:t> from </a:t>
                </a:r>
                <a14:m>
                  <m:oMath xmlns:m="http://schemas.openxmlformats.org/officeDocument/2006/math">
                    <m:r>
                      <a:rPr lang="en-GB" sz="1400" i="1">
                        <a:latin typeface="Cambria Math" panose="02040503050406030204" pitchFamily="18" charset="0"/>
                        <a:ea typeface="Arial" panose="020B0604020202020204" pitchFamily="34" charset="0"/>
                      </a:rPr>
                      <m:t>{</m:t>
                    </m:r>
                    <m:sSub>
                      <m:sSubPr>
                        <m:ctrlPr>
                          <a:rPr lang="en-CA" sz="1400" i="1"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GB" sz="1400" i="1"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GB" sz="1400" i="1"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𝑘</m:t>
                        </m:r>
                      </m:sub>
                    </m:sSub>
                    <m:r>
                      <a:rPr lang="en-GB" sz="1400" i="1">
                        <a:latin typeface="Cambria Math" panose="02040503050406030204" pitchFamily="18" charset="0"/>
                        <a:ea typeface="Arial" panose="020B0604020202020204" pitchFamily="34" charset="0"/>
                      </a:rPr>
                      <m:t>}</m:t>
                    </m:r>
                  </m:oMath>
                </a14:m>
                <a:r>
                  <a:rPr lang="en-GB" sz="1400" dirty="0">
                    <a:latin typeface="Arial" panose="020B0604020202020204" pitchFamily="34" charset="0"/>
                    <a:ea typeface="Arial" panose="020B0604020202020204" pitchFamily="34" charset="0"/>
                  </a:rPr>
                  <a:t> and return it</a:t>
                </a:r>
                <a:endParaRPr lang="en-CA" sz="1400" dirty="0">
                  <a:latin typeface="Arial" panose="020B0604020202020204" pitchFamily="34" charset="0"/>
                  <a:ea typeface="Arial" panose="020B0604020202020204" pitchFamily="34" charset="0"/>
                </a:endParaRPr>
              </a:p>
              <a:p>
                <a:pPr indent="215900" algn="just">
                  <a:lnSpc>
                    <a:spcPct val="115000"/>
                  </a:lnSpc>
                </a:pPr>
                <a:endParaRPr lang="en-CA" sz="1400" dirty="0">
                  <a:effectLst/>
                  <a:latin typeface="Arial" panose="020B0604020202020204" pitchFamily="34" charset="0"/>
                  <a:ea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69" name="Google Shape;669;p34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534229" y="1095020"/>
                <a:ext cx="4621140" cy="342227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Google Shape;669;p34">
                <a:extLst>
                  <a:ext uri="{FF2B5EF4-FFF2-40B4-BE49-F238E27FC236}">
                    <a16:creationId xmlns:a16="http://schemas.microsoft.com/office/drawing/2014/main" id="{E6A92AC9-F431-A6DF-1984-9303BB39D65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155369" y="1213337"/>
                <a:ext cx="3806093" cy="34851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048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Rubik"/>
                  <a:buNone/>
                  <a:defRPr sz="1200" b="0" i="0" u="none" strike="noStrike" cap="none">
                    <a:solidFill>
                      <a:schemeClr val="dk1"/>
                    </a:solidFill>
                    <a:latin typeface="Rubik"/>
                    <a:ea typeface="Rubik"/>
                    <a:cs typeface="Rubik"/>
                    <a:sym typeface="Rubik"/>
                  </a:defRPr>
                </a:lvl1pPr>
                <a:lvl2pPr marL="914400" marR="0" lvl="1" indent="-304800" algn="ctr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Rubik"/>
                  <a:buNone/>
                  <a:defRPr sz="1200" b="0" i="0" u="none" strike="noStrike" cap="none">
                    <a:solidFill>
                      <a:schemeClr val="dk1"/>
                    </a:solidFill>
                    <a:latin typeface="Rubik"/>
                    <a:ea typeface="Rubik"/>
                    <a:cs typeface="Rubik"/>
                    <a:sym typeface="Rubik"/>
                  </a:defRPr>
                </a:lvl2pPr>
                <a:lvl3pPr marL="1371600" marR="0" lvl="2" indent="-304800" algn="ctr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Rubik"/>
                  <a:buNone/>
                  <a:defRPr sz="1200" b="0" i="0" u="none" strike="noStrike" cap="none">
                    <a:solidFill>
                      <a:schemeClr val="dk1"/>
                    </a:solidFill>
                    <a:latin typeface="Rubik"/>
                    <a:ea typeface="Rubik"/>
                    <a:cs typeface="Rubik"/>
                    <a:sym typeface="Rubik"/>
                  </a:defRPr>
                </a:lvl3pPr>
                <a:lvl4pPr marL="1828800" marR="0" lvl="3" indent="-304800" algn="ctr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Rubik"/>
                  <a:buNone/>
                  <a:defRPr sz="1200" b="0" i="0" u="none" strike="noStrike" cap="none">
                    <a:solidFill>
                      <a:schemeClr val="dk1"/>
                    </a:solidFill>
                    <a:latin typeface="Rubik"/>
                    <a:ea typeface="Rubik"/>
                    <a:cs typeface="Rubik"/>
                    <a:sym typeface="Rubik"/>
                  </a:defRPr>
                </a:lvl4pPr>
                <a:lvl5pPr marL="2286000" marR="0" lvl="4" indent="-304800" algn="ctr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Rubik"/>
                  <a:buNone/>
                  <a:defRPr sz="1200" b="0" i="0" u="none" strike="noStrike" cap="none">
                    <a:solidFill>
                      <a:schemeClr val="dk1"/>
                    </a:solidFill>
                    <a:latin typeface="Rubik"/>
                    <a:ea typeface="Rubik"/>
                    <a:cs typeface="Rubik"/>
                    <a:sym typeface="Rubik"/>
                  </a:defRPr>
                </a:lvl5pPr>
                <a:lvl6pPr marL="2743200" marR="0" lvl="5" indent="-304800" algn="ctr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Rubik"/>
                  <a:buNone/>
                  <a:defRPr sz="1200" b="0" i="0" u="none" strike="noStrike" cap="none">
                    <a:solidFill>
                      <a:schemeClr val="dk1"/>
                    </a:solidFill>
                    <a:latin typeface="Rubik"/>
                    <a:ea typeface="Rubik"/>
                    <a:cs typeface="Rubik"/>
                    <a:sym typeface="Rubik"/>
                  </a:defRPr>
                </a:lvl6pPr>
                <a:lvl7pPr marL="3200400" marR="0" lvl="6" indent="-304800" algn="ctr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Rubik"/>
                  <a:buNone/>
                  <a:defRPr sz="1200" b="0" i="0" u="none" strike="noStrike" cap="none">
                    <a:solidFill>
                      <a:schemeClr val="dk1"/>
                    </a:solidFill>
                    <a:latin typeface="Rubik"/>
                    <a:ea typeface="Rubik"/>
                    <a:cs typeface="Rubik"/>
                    <a:sym typeface="Rubik"/>
                  </a:defRPr>
                </a:lvl7pPr>
                <a:lvl8pPr marL="3657600" marR="0" lvl="7" indent="-304800" algn="ctr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Rubik"/>
                  <a:buNone/>
                  <a:defRPr sz="1200" b="0" i="0" u="none" strike="noStrike" cap="none">
                    <a:solidFill>
                      <a:schemeClr val="dk1"/>
                    </a:solidFill>
                    <a:latin typeface="Rubik"/>
                    <a:ea typeface="Rubik"/>
                    <a:cs typeface="Rubik"/>
                    <a:sym typeface="Rubik"/>
                  </a:defRPr>
                </a:lvl8pPr>
                <a:lvl9pPr marL="4114800" marR="0" lvl="8" indent="-304800" algn="ctr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Rubik"/>
                  <a:buNone/>
                  <a:defRPr sz="1200" b="0" i="0" u="none" strike="noStrike" cap="none">
                    <a:solidFill>
                      <a:schemeClr val="dk1"/>
                    </a:solidFill>
                    <a:latin typeface="Rubik"/>
                    <a:ea typeface="Rubik"/>
                    <a:cs typeface="Rubik"/>
                    <a:sym typeface="Rubik"/>
                  </a:defRPr>
                </a:lvl9pPr>
              </a:lstStyle>
              <a:p>
                <a:pPr marL="179388" indent="179388" algn="just">
                  <a:lnSpc>
                    <a:spcPct val="115000"/>
                  </a:lnSpc>
                </a:pPr>
                <a:r>
                  <a:rPr lang="it-IT" sz="1400" b="1" dirty="0">
                    <a:latin typeface="Arial" panose="020B0604020202020204" pitchFamily="34" charset="0"/>
                    <a:ea typeface="Arial" panose="020B0604020202020204" pitchFamily="34" charset="0"/>
                  </a:rPr>
                  <a:t>Algorithm 3</a:t>
                </a:r>
                <a:r>
                  <a:rPr lang="it-IT" sz="1400" dirty="0">
                    <a:latin typeface="Arial" panose="020B0604020202020204" pitchFamily="34" charset="0"/>
                    <a:ea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sz="1400" i="1"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it-IT" sz="1400"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u</m:t>
                        </m:r>
                      </m:e>
                      <m:sup>
                        <m:r>
                          <a:rPr lang="it-IT" sz="1400" i="1"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+</m:t>
                        </m:r>
                      </m:sup>
                    </m:sSup>
                    <m:r>
                      <a:rPr lang="it-IT" sz="1400" i="1">
                        <a:latin typeface="Cambria Math" panose="02040503050406030204" pitchFamily="18" charset="0"/>
                        <a:ea typeface="Arial" panose="020B0604020202020204" pitchFamily="34" charset="0"/>
                      </a:rPr>
                      <m:t>=</m:t>
                    </m:r>
                    <m:r>
                      <m:rPr>
                        <m:sty m:val="p"/>
                      </m:rPr>
                      <a:rPr lang="it-IT" sz="1400">
                        <a:latin typeface="Cambria Math" panose="02040503050406030204" pitchFamily="18" charset="0"/>
                        <a:ea typeface="Arial" panose="020B0604020202020204" pitchFamily="34" charset="0"/>
                      </a:rPr>
                      <m:t>condg</m:t>
                    </m:r>
                    <m:d>
                      <m:dPr>
                        <m:ctrlPr>
                          <a:rPr lang="en-CA" sz="1400" i="1"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it-IT" sz="1400"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g</m:t>
                        </m:r>
                        <m:r>
                          <a:rPr lang="it-IT" sz="1400" i="1"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it-IT" sz="1400"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u</m:t>
                        </m:r>
                        <m:r>
                          <a:rPr lang="it-IT" sz="1400" i="1"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, </m:t>
                        </m:r>
                        <m:r>
                          <a:rPr lang="en-GB" sz="1400" i="1"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𝛾</m:t>
                        </m:r>
                        <m:r>
                          <a:rPr lang="it-IT" sz="1400" i="1"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, </m:t>
                        </m:r>
                        <m:r>
                          <a:rPr lang="en-GB" sz="1400" i="1"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𝜂</m:t>
                        </m:r>
                      </m:e>
                    </m:d>
                  </m:oMath>
                </a14:m>
                <a:endParaRPr lang="en-CA" sz="1400" dirty="0">
                  <a:latin typeface="Arial" panose="020B0604020202020204" pitchFamily="34" charset="0"/>
                  <a:ea typeface="Arial" panose="020B0604020202020204" pitchFamily="34" charset="0"/>
                </a:endParaRPr>
              </a:p>
              <a:p>
                <a:pPr marL="179388" indent="179388" algn="just">
                  <a:lnSpc>
                    <a:spcPct val="115000"/>
                  </a:lnSpc>
                </a:pPr>
                <a:r>
                  <a:rPr lang="it-IT" sz="1400" dirty="0">
                    <a:latin typeface="Arial" panose="020B0604020202020204" pitchFamily="34" charset="0"/>
                    <a:ea typeface="Arial" panose="020B0604020202020204" pitchFamily="34" charset="0"/>
                  </a:rPr>
                  <a:t>(Qu et al. 2017)</a:t>
                </a:r>
                <a:endParaRPr lang="en-CA" sz="1400" dirty="0">
                  <a:latin typeface="Arial" panose="020B0604020202020204" pitchFamily="34" charset="0"/>
                  <a:ea typeface="Arial" panose="020B0604020202020204" pitchFamily="34" charset="0"/>
                </a:endParaRPr>
              </a:p>
              <a:p>
                <a:pPr marL="179388" indent="179388" algn="just">
                  <a:lnSpc>
                    <a:spcPct val="115000"/>
                  </a:lnSpc>
                </a:pPr>
                <a:r>
                  <a:rPr lang="it-IT" sz="1400" dirty="0">
                    <a:latin typeface="Arial" panose="020B0604020202020204" pitchFamily="34" charset="0"/>
                    <a:ea typeface="Arial" panose="020B0604020202020204" pitchFamily="34" charset="0"/>
                  </a:rPr>
                  <a:t>  </a:t>
                </a:r>
                <a:r>
                  <a:rPr lang="en-GB" sz="1400" dirty="0">
                    <a:latin typeface="Arial" panose="020B0604020202020204" pitchFamily="34" charset="0"/>
                    <a:ea typeface="Arial" panose="020B0604020202020204" pitchFamily="34" charset="0"/>
                  </a:rPr>
                  <a:t>1: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1400" i="1"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GB" sz="1400" i="1"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𝑢</m:t>
                        </m:r>
                      </m:e>
                      <m:sub>
                        <m:r>
                          <a:rPr lang="en-GB" sz="1400" i="1"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n-GB" sz="1400" i="1">
                        <a:latin typeface="Cambria Math" panose="02040503050406030204" pitchFamily="18" charset="0"/>
                        <a:ea typeface="Arial" panose="020B0604020202020204" pitchFamily="34" charset="0"/>
                      </a:rPr>
                      <m:t>=</m:t>
                    </m:r>
                    <m:r>
                      <a:rPr lang="en-GB" sz="1400" i="1">
                        <a:latin typeface="Cambria Math" panose="02040503050406030204" pitchFamily="18" charset="0"/>
                        <a:ea typeface="Arial" panose="020B0604020202020204" pitchFamily="34" charset="0"/>
                      </a:rPr>
                      <m:t>𝑢</m:t>
                    </m:r>
                    <m:r>
                      <a:rPr lang="en-GB" sz="1400" i="1">
                        <a:latin typeface="Cambria Math" panose="02040503050406030204" pitchFamily="18" charset="0"/>
                        <a:ea typeface="Arial" panose="020B0604020202020204" pitchFamily="34" charset="0"/>
                      </a:rPr>
                      <m:t>, </m:t>
                    </m:r>
                    <m:r>
                      <a:rPr lang="en-GB" sz="1400" i="1">
                        <a:latin typeface="Cambria Math" panose="02040503050406030204" pitchFamily="18" charset="0"/>
                        <a:ea typeface="Arial" panose="020B0604020202020204" pitchFamily="34" charset="0"/>
                      </a:rPr>
                      <m:t>𝑡</m:t>
                    </m:r>
                    <m:r>
                      <a:rPr lang="en-GB" sz="1400" i="1">
                        <a:latin typeface="Cambria Math" panose="02040503050406030204" pitchFamily="18" charset="0"/>
                        <a:ea typeface="Arial" panose="020B0604020202020204" pitchFamily="34" charset="0"/>
                      </a:rPr>
                      <m:t>=</m:t>
                    </m:r>
                    <m:r>
                      <a:rPr lang="en-GB" sz="1400" i="1">
                        <a:latin typeface="Cambria Math" panose="02040503050406030204" pitchFamily="18" charset="0"/>
                        <a:ea typeface="Arial" panose="020B0604020202020204" pitchFamily="34" charset="0"/>
                      </a:rPr>
                      <m:t>1</m:t>
                    </m:r>
                  </m:oMath>
                </a14:m>
                <a:endParaRPr lang="en-CA" sz="1400" dirty="0">
                  <a:latin typeface="Arial" panose="020B0604020202020204" pitchFamily="34" charset="0"/>
                  <a:ea typeface="Arial" panose="020B0604020202020204" pitchFamily="34" charset="0"/>
                </a:endParaRPr>
              </a:p>
              <a:p>
                <a:pPr marL="179388" indent="179388" algn="just">
                  <a:lnSpc>
                    <a:spcPct val="115000"/>
                  </a:lnSpc>
                </a:pPr>
                <a:r>
                  <a:rPr lang="en-GB" sz="1400" dirty="0">
                    <a:latin typeface="Arial" panose="020B0604020202020204" pitchFamily="34" charset="0"/>
                    <a:ea typeface="Arial" panose="020B0604020202020204" pitchFamily="34" charset="0"/>
                  </a:rPr>
                  <a:t>  2: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1400" i="1"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GB" sz="1400" i="1"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𝑣</m:t>
                        </m:r>
                      </m:e>
                      <m:sub>
                        <m:r>
                          <a:rPr lang="en-GB" sz="1400" i="1"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sz="1400" dirty="0">
                    <a:latin typeface="Arial" panose="020B0604020202020204" pitchFamily="34" charset="0"/>
                    <a:ea typeface="Arial" panose="020B0604020202020204" pitchFamily="34" charset="0"/>
                  </a:rPr>
                  <a:t> be an optimal solution for</a:t>
                </a:r>
                <a:endParaRPr lang="en-CA" sz="1400" dirty="0">
                  <a:latin typeface="Arial" panose="020B0604020202020204" pitchFamily="34" charset="0"/>
                  <a:ea typeface="Arial" panose="020B0604020202020204" pitchFamily="34" charset="0"/>
                </a:endParaRPr>
              </a:p>
              <a:p>
                <a:pPr marL="179388" indent="179388" algn="just">
                  <a:lnSpc>
                    <a:spcPct val="115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1400" i="1">
                              <a:latin typeface="Cambria Math" panose="02040503050406030204" pitchFamily="18" charset="0"/>
                              <a:ea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GB" sz="1400" i="1">
                              <a:latin typeface="Cambria Math" panose="02040503050406030204" pitchFamily="18" charset="0"/>
                              <a:ea typeface="Arial" panose="020B0604020202020204" pitchFamily="34" charset="0"/>
                            </a:rPr>
                            <m:t>𝑉</m:t>
                          </m:r>
                        </m:e>
                        <m:sub>
                          <m:r>
                            <a:rPr lang="en-GB" sz="1400" i="1">
                              <a:latin typeface="Cambria Math" panose="02040503050406030204" pitchFamily="18" charset="0"/>
                              <a:ea typeface="Arial" panose="020B0604020202020204" pitchFamily="34" charset="0"/>
                            </a:rPr>
                            <m:t>𝑔</m:t>
                          </m:r>
                          <m:r>
                            <a:rPr lang="en-GB" sz="1400" i="1">
                              <a:latin typeface="Cambria Math" panose="02040503050406030204" pitchFamily="18" charset="0"/>
                              <a:ea typeface="Arial" panose="020B0604020202020204" pitchFamily="34" charset="0"/>
                            </a:rPr>
                            <m:t>,</m:t>
                          </m:r>
                          <m:r>
                            <a:rPr lang="en-GB" sz="1400" i="1">
                              <a:latin typeface="Cambria Math" panose="02040503050406030204" pitchFamily="18" charset="0"/>
                              <a:ea typeface="Arial" panose="020B0604020202020204" pitchFamily="34" charset="0"/>
                            </a:rPr>
                            <m:t>𝑢</m:t>
                          </m:r>
                          <m:r>
                            <a:rPr lang="en-GB" sz="1400" i="1">
                              <a:latin typeface="Cambria Math" panose="02040503050406030204" pitchFamily="18" charset="0"/>
                              <a:ea typeface="Arial" panose="020B0604020202020204" pitchFamily="34" charset="0"/>
                            </a:rPr>
                            <m:t>,</m:t>
                          </m:r>
                          <m:r>
                            <a:rPr lang="en-GB" sz="1400" i="1">
                              <a:latin typeface="Cambria Math" panose="02040503050406030204" pitchFamily="18" charset="0"/>
                              <a:ea typeface="Arial" panose="020B0604020202020204" pitchFamily="34" charset="0"/>
                            </a:rPr>
                            <m:t>𝛾</m:t>
                          </m:r>
                        </m:sub>
                      </m:sSub>
                      <m:d>
                        <m:dPr>
                          <m:ctrlPr>
                            <a:rPr lang="en-CA" sz="1400" i="1">
                              <a:latin typeface="Cambria Math" panose="02040503050406030204" pitchFamily="18" charset="0"/>
                              <a:ea typeface="Arial" panose="020B060402020202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sz="1400" i="1">
                                  <a:latin typeface="Cambria Math" panose="02040503050406030204" pitchFamily="18" charset="0"/>
                                  <a:ea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GB" sz="1400" i="1">
                                  <a:latin typeface="Cambria Math" panose="02040503050406030204" pitchFamily="18" charset="0"/>
                                  <a:ea typeface="Arial" panose="020B0604020202020204" pitchFamily="34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GB" sz="1400" i="1">
                                  <a:latin typeface="Cambria Math" panose="02040503050406030204" pitchFamily="18" charset="0"/>
                                  <a:ea typeface="Arial" panose="020B0604020202020204" pitchFamily="34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GB" sz="1400" i="1">
                          <a:latin typeface="Cambria Math" panose="02040503050406030204" pitchFamily="18" charset="0"/>
                          <a:ea typeface="Arial" panose="020B0604020202020204" pitchFamily="34" charset="0"/>
                        </a:rPr>
                        <m:t>=</m:t>
                      </m:r>
                      <m:func>
                        <m:funcPr>
                          <m:ctrlPr>
                            <a:rPr lang="en-CA" sz="1400" i="1">
                              <a:latin typeface="Cambria Math" panose="02040503050406030204" pitchFamily="18" charset="0"/>
                              <a:ea typeface="Arial" panose="020B0604020202020204" pitchFamily="34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CA" sz="1400" i="1">
                                  <a:latin typeface="Cambria Math" panose="02040503050406030204" pitchFamily="18" charset="0"/>
                                  <a:ea typeface="Arial" panose="020B0604020202020204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GB" sz="1400">
                                  <a:latin typeface="Cambria Math" panose="02040503050406030204" pitchFamily="18" charset="0"/>
                                  <a:ea typeface="Arial" panose="020B0604020202020204" pitchFamily="34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GB" sz="1400" i="1">
                                  <a:latin typeface="Cambria Math" panose="02040503050406030204" pitchFamily="18" charset="0"/>
                                  <a:ea typeface="Arial" panose="020B0604020202020204" pitchFamily="34" charset="0"/>
                                </a:rPr>
                                <m:t>𝑥</m:t>
                              </m:r>
                              <m:r>
                                <a:rPr lang="en-GB" sz="1400" i="1">
                                  <a:latin typeface="Cambria Math" panose="02040503050406030204" pitchFamily="18" charset="0"/>
                                  <a:ea typeface="Arial" panose="020B0604020202020204" pitchFamily="34" charset="0"/>
                                </a:rPr>
                                <m:t>∈</m:t>
                              </m:r>
                              <m:r>
                                <m:rPr>
                                  <m:sty m:val="p"/>
                                </m:rPr>
                                <a:rPr lang="en-GB" sz="1400">
                                  <a:latin typeface="Cambria Math" panose="02040503050406030204" pitchFamily="18" charset="0"/>
                                  <a:ea typeface="Arial" panose="020B0604020202020204" pitchFamily="34" charset="0"/>
                                </a:rPr>
                                <m:t>Ω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〈"/>
                              <m:endChr m:val="〉"/>
                              <m:ctrlPr>
                                <a:rPr lang="en-CA" sz="1400" i="1">
                                  <a:latin typeface="Cambria Math" panose="02040503050406030204" pitchFamily="18" charset="0"/>
                                  <a:ea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GB" sz="1400" i="1">
                                  <a:latin typeface="Cambria Math" panose="02040503050406030204" pitchFamily="18" charset="0"/>
                                  <a:ea typeface="Arial" panose="020B0604020202020204" pitchFamily="34" charset="0"/>
                                </a:rPr>
                                <m:t>𝑔</m:t>
                              </m:r>
                              <m:r>
                                <a:rPr lang="en-GB" sz="1400" i="1">
                                  <a:latin typeface="Cambria Math" panose="02040503050406030204" pitchFamily="18" charset="0"/>
                                  <a:ea typeface="Arial" panose="020B0604020202020204" pitchFamily="34" charset="0"/>
                                </a:rPr>
                                <m:t>+</m:t>
                              </m:r>
                              <m:box>
                                <m:boxPr>
                                  <m:ctrlPr>
                                    <a:rPr lang="en-CA" sz="1400" i="1">
                                      <a:latin typeface="Cambria Math" panose="02040503050406030204" pitchFamily="18" charset="0"/>
                                      <a:ea typeface="Arial" panose="020B0604020202020204" pitchFamily="34" charset="0"/>
                                    </a:rPr>
                                  </m:ctrlPr>
                                </m:boxPr>
                                <m:e>
                                  <m:argPr>
                                    <m:argSz m:val="-1"/>
                                  </m:argPr>
                                  <m:f>
                                    <m:fPr>
                                      <m:ctrlPr>
                                        <a:rPr lang="en-CA" sz="1400" i="1">
                                          <a:latin typeface="Cambria Math" panose="02040503050406030204" pitchFamily="18" charset="0"/>
                                          <a:ea typeface="Arial" panose="020B0604020202020204" pitchFamily="34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GB" sz="1400" i="1">
                                          <a:latin typeface="Cambria Math" panose="02040503050406030204" pitchFamily="18" charset="0"/>
                                          <a:ea typeface="Arial" panose="020B0604020202020204" pitchFamily="34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GB" sz="1400" i="1">
                                          <a:latin typeface="Cambria Math" panose="02040503050406030204" pitchFamily="18" charset="0"/>
                                          <a:ea typeface="Arial" panose="020B0604020202020204" pitchFamily="34" charset="0"/>
                                        </a:rPr>
                                        <m:t>𝛾</m:t>
                                      </m:r>
                                    </m:den>
                                  </m:f>
                                </m:e>
                              </m:box>
                              <m:d>
                                <m:dPr>
                                  <m:ctrlPr>
                                    <a:rPr lang="en-CA" sz="1400" i="1">
                                      <a:latin typeface="Cambria Math" panose="02040503050406030204" pitchFamily="18" charset="0"/>
                                      <a:ea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CA" sz="1400" i="1">
                                          <a:latin typeface="Cambria Math" panose="02040503050406030204" pitchFamily="18" charset="0"/>
                                          <a:ea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400" i="1">
                                          <a:latin typeface="Cambria Math" panose="02040503050406030204" pitchFamily="18" charset="0"/>
                                          <a:ea typeface="Arial" panose="020B0604020202020204" pitchFamily="34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GB" sz="1400" i="1">
                                          <a:latin typeface="Cambria Math" panose="02040503050406030204" pitchFamily="18" charset="0"/>
                                          <a:ea typeface="Arial" panose="020B0604020202020204" pitchFamily="34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  <a:ea typeface="Arial" panose="020B0604020202020204" pitchFamily="34" charset="0"/>
                                    </a:rPr>
                                    <m:t>−</m:t>
                                  </m:r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  <a:ea typeface="Arial" panose="020B0604020202020204" pitchFamily="34" charset="0"/>
                                    </a:rPr>
                                    <m:t>𝑢</m:t>
                                  </m:r>
                                </m:e>
                              </m:d>
                              <m:r>
                                <a:rPr lang="en-GB" sz="1400" i="1">
                                  <a:latin typeface="Cambria Math" panose="02040503050406030204" pitchFamily="18" charset="0"/>
                                  <a:ea typeface="Arial" panose="020B0604020202020204" pitchFamily="34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CA" sz="1400" i="1">
                                      <a:latin typeface="Cambria Math" panose="02040503050406030204" pitchFamily="18" charset="0"/>
                                      <a:ea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  <a:ea typeface="Arial" panose="020B0604020202020204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  <a:ea typeface="Arial" panose="020B0604020202020204" pitchFamily="34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GB" sz="1400" i="1">
                                  <a:latin typeface="Cambria Math" panose="02040503050406030204" pitchFamily="18" charset="0"/>
                                  <a:ea typeface="Arial" panose="020B0604020202020204" pitchFamily="34" charset="0"/>
                                </a:rPr>
                                <m:t>−</m:t>
                              </m:r>
                              <m:r>
                                <a:rPr lang="en-GB" sz="1400" i="1">
                                  <a:latin typeface="Cambria Math" panose="02040503050406030204" pitchFamily="18" charset="0"/>
                                  <a:ea typeface="Arial" panose="020B0604020202020204" pitchFamily="34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CA" sz="1400" dirty="0">
                  <a:latin typeface="Arial" panose="020B0604020202020204" pitchFamily="34" charset="0"/>
                  <a:ea typeface="Arial" panose="020B0604020202020204" pitchFamily="34" charset="0"/>
                </a:endParaRPr>
              </a:p>
              <a:p>
                <a:pPr marL="179388" indent="179388" algn="just">
                  <a:lnSpc>
                    <a:spcPct val="115000"/>
                  </a:lnSpc>
                </a:pPr>
                <a:r>
                  <a:rPr lang="en-GB" sz="1400" dirty="0">
                    <a:latin typeface="Arial" panose="020B0604020202020204" pitchFamily="34" charset="0"/>
                    <a:ea typeface="Arial" panose="020B0604020202020204" pitchFamily="34" charset="0"/>
                  </a:rPr>
                  <a:t>  3: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1400" i="1"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GB" sz="1400" i="1"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𝑉</m:t>
                        </m:r>
                      </m:e>
                      <m:sub>
                        <m:r>
                          <a:rPr lang="en-GB" sz="1400" i="1"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𝑔</m:t>
                        </m:r>
                        <m:r>
                          <a:rPr lang="en-GB" sz="1400" i="1"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,</m:t>
                        </m:r>
                        <m:r>
                          <a:rPr lang="en-GB" sz="1400" i="1"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𝑢</m:t>
                        </m:r>
                        <m:r>
                          <a:rPr lang="en-GB" sz="1400" i="1"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,</m:t>
                        </m:r>
                        <m:r>
                          <a:rPr lang="en-GB" sz="1400" i="1"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𝛾</m:t>
                        </m:r>
                      </m:sub>
                    </m:sSub>
                    <m:d>
                      <m:dPr>
                        <m:ctrlPr>
                          <a:rPr lang="en-CA" sz="1400" i="1"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sz="1400" i="1">
                                <a:latin typeface="Cambria Math" panose="02040503050406030204" pitchFamily="18" charset="0"/>
                                <a:ea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GB" sz="1400" i="1">
                                <a:latin typeface="Cambria Math" panose="02040503050406030204" pitchFamily="18" charset="0"/>
                                <a:ea typeface="Arial" panose="020B0604020202020204" pitchFamily="34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GB" sz="1400" i="1">
                                <a:latin typeface="Cambria Math" panose="02040503050406030204" pitchFamily="18" charset="0"/>
                                <a:ea typeface="Arial" panose="020B0604020202020204" pitchFamily="34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GB" sz="1400" i="1">
                        <a:latin typeface="Cambria Math" panose="02040503050406030204" pitchFamily="18" charset="0"/>
                        <a:ea typeface="Arial" panose="020B0604020202020204" pitchFamily="34" charset="0"/>
                      </a:rPr>
                      <m:t>≤</m:t>
                    </m:r>
                    <m:r>
                      <a:rPr lang="en-GB" sz="1400" i="1">
                        <a:latin typeface="Cambria Math" panose="02040503050406030204" pitchFamily="18" charset="0"/>
                        <a:ea typeface="Arial" panose="020B0604020202020204" pitchFamily="34" charset="0"/>
                      </a:rPr>
                      <m:t>𝜂</m:t>
                    </m:r>
                  </m:oMath>
                </a14:m>
                <a:r>
                  <a:rPr lang="en-GB" sz="1400" dirty="0">
                    <a:latin typeface="Arial" panose="020B0604020202020204" pitchFamily="34" charset="0"/>
                    <a:ea typeface="Arial" panose="020B0604020202020204" pitchFamily="34" charset="0"/>
                  </a:rPr>
                  <a:t>, return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sz="1400" i="1"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GB" sz="1400" i="1"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𝑢</m:t>
                        </m:r>
                      </m:e>
                      <m:sup>
                        <m:r>
                          <a:rPr lang="en-GB" sz="1400" i="1"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+</m:t>
                        </m:r>
                      </m:sup>
                    </m:sSup>
                    <m:r>
                      <a:rPr lang="en-GB" sz="1400" i="1">
                        <a:latin typeface="Cambria Math" panose="02040503050406030204" pitchFamily="18" charset="0"/>
                        <a:ea typeface="Arial" panose="020B0604020202020204" pitchFamily="34" charset="0"/>
                      </a:rPr>
                      <m:t>=</m:t>
                    </m:r>
                    <m:sSub>
                      <m:sSubPr>
                        <m:ctrlPr>
                          <a:rPr lang="en-CA" sz="1400" i="1"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GB" sz="1400" i="1"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𝑢</m:t>
                        </m:r>
                      </m:e>
                      <m:sub>
                        <m:r>
                          <a:rPr lang="en-GB" sz="1400" i="1"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sz="1400" dirty="0">
                    <a:latin typeface="Arial" panose="020B0604020202020204" pitchFamily="34" charset="0"/>
                    <a:ea typeface="Arial" panose="020B0604020202020204" pitchFamily="34" charset="0"/>
                  </a:rPr>
                  <a:t>.</a:t>
                </a:r>
                <a:endParaRPr lang="en-CA" sz="1400" dirty="0">
                  <a:latin typeface="Arial" panose="020B0604020202020204" pitchFamily="34" charset="0"/>
                  <a:ea typeface="Arial" panose="020B0604020202020204" pitchFamily="34" charset="0"/>
                </a:endParaRPr>
              </a:p>
              <a:p>
                <a:pPr marL="179388" indent="179388" algn="just">
                  <a:lnSpc>
                    <a:spcPct val="115000"/>
                  </a:lnSpc>
                </a:pPr>
                <a:r>
                  <a:rPr lang="en-GB" sz="1400" dirty="0">
                    <a:latin typeface="Arial" panose="020B0604020202020204" pitchFamily="34" charset="0"/>
                    <a:ea typeface="Arial" panose="020B0604020202020204" pitchFamily="34" charset="0"/>
                  </a:rPr>
                  <a:t>  4: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1400" i="1"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GB" sz="1400" i="1"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𝑢</m:t>
                        </m:r>
                      </m:e>
                      <m:sub>
                        <m:r>
                          <a:rPr lang="en-GB" sz="1400" i="1"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𝑡</m:t>
                        </m:r>
                        <m:r>
                          <a:rPr lang="en-GB" sz="1400" i="1"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+</m:t>
                        </m:r>
                        <m:r>
                          <a:rPr lang="en-GB" sz="1400" i="1"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n-GB" sz="1400" i="1">
                        <a:latin typeface="Cambria Math" panose="02040503050406030204" pitchFamily="18" charset="0"/>
                        <a:ea typeface="Arial" panose="020B0604020202020204" pitchFamily="34" charset="0"/>
                      </a:rPr>
                      <m:t>=</m:t>
                    </m:r>
                    <m:d>
                      <m:dPr>
                        <m:ctrlPr>
                          <a:rPr lang="en-CA" sz="1400" i="1"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GB" sz="1400" i="1"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1</m:t>
                        </m:r>
                        <m:r>
                          <a:rPr lang="en-GB" sz="1400" i="1"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−</m:t>
                        </m:r>
                        <m:sSub>
                          <m:sSubPr>
                            <m:ctrlPr>
                              <a:rPr lang="en-CA" sz="1400" i="1">
                                <a:latin typeface="Cambria Math" panose="02040503050406030204" pitchFamily="18" charset="0"/>
                                <a:ea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GB" sz="1400" i="1">
                                <a:latin typeface="Cambria Math" panose="02040503050406030204" pitchFamily="18" charset="0"/>
                                <a:ea typeface="Arial" panose="020B0604020202020204" pitchFamily="34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GB" sz="1400" i="1">
                                <a:latin typeface="Cambria Math" panose="02040503050406030204" pitchFamily="18" charset="0"/>
                                <a:ea typeface="Arial" panose="020B0604020202020204" pitchFamily="34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CA" sz="1400" i="1"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GB" sz="1400" i="1"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𝑢</m:t>
                        </m:r>
                      </m:e>
                      <m:sub>
                        <m:r>
                          <a:rPr lang="en-GB" sz="1400" i="1"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𝑡</m:t>
                        </m:r>
                      </m:sub>
                    </m:sSub>
                    <m:r>
                      <a:rPr lang="en-GB" sz="1400" i="1">
                        <a:latin typeface="Cambria Math" panose="02040503050406030204" pitchFamily="18" charset="0"/>
                        <a:ea typeface="Arial" panose="020B0604020202020204" pitchFamily="34" charset="0"/>
                      </a:rPr>
                      <m:t>+</m:t>
                    </m:r>
                    <m:sSub>
                      <m:sSubPr>
                        <m:ctrlPr>
                          <a:rPr lang="en-CA" sz="1400" i="1"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GB" sz="1400" i="1"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𝛼</m:t>
                        </m:r>
                      </m:e>
                      <m:sub>
                        <m:r>
                          <a:rPr lang="en-GB" sz="1400" i="1"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𝑡</m:t>
                        </m:r>
                      </m:sub>
                    </m:sSub>
                    <m:sSub>
                      <m:sSubPr>
                        <m:ctrlPr>
                          <a:rPr lang="en-CA" sz="1400" i="1"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GB" sz="1400" i="1"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𝑣</m:t>
                        </m:r>
                      </m:e>
                      <m:sub>
                        <m:r>
                          <a:rPr lang="en-GB" sz="1400" i="1"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sz="1400" dirty="0">
                    <a:latin typeface="Arial" panose="020B0604020202020204" pitchFamily="34" charset="0"/>
                    <a:ea typeface="Arial" panose="020B0604020202020204" pitchFamily="34" charset="0"/>
                  </a:rPr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1400" i="1"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GB" sz="1400" i="1"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𝛼</m:t>
                        </m:r>
                      </m:e>
                      <m:sub>
                        <m:r>
                          <a:rPr lang="en-GB" sz="1400" i="1"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𝑡</m:t>
                        </m:r>
                      </m:sub>
                    </m:sSub>
                    <m:r>
                      <a:rPr lang="en-GB" sz="1400" i="1">
                        <a:latin typeface="Cambria Math" panose="02040503050406030204" pitchFamily="18" charset="0"/>
                        <a:ea typeface="Arial" panose="020B0604020202020204" pitchFamily="34" charset="0"/>
                      </a:rPr>
                      <m:t>=</m:t>
                    </m:r>
                    <m:r>
                      <m:rPr>
                        <m:sty m:val="p"/>
                      </m:rPr>
                      <a:rPr lang="en-GB" sz="1400">
                        <a:latin typeface="Cambria Math" panose="02040503050406030204" pitchFamily="18" charset="0"/>
                        <a:ea typeface="Arial" panose="020B0604020202020204" pitchFamily="34" charset="0"/>
                      </a:rPr>
                      <m:t>min</m:t>
                    </m:r>
                    <m:d>
                      <m:dPr>
                        <m:begChr m:val="{"/>
                        <m:endChr m:val="}"/>
                        <m:ctrlPr>
                          <a:rPr lang="en-CA" sz="1400" i="1"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GB" sz="1400" i="1"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1</m:t>
                        </m:r>
                        <m:r>
                          <a:rPr lang="en-GB" sz="1400" i="1"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, </m:t>
                        </m:r>
                        <m:f>
                          <m:fPr>
                            <m:ctrlPr>
                              <a:rPr lang="en-CA" sz="1400" i="1">
                                <a:latin typeface="Cambria Math" panose="02040503050406030204" pitchFamily="18" charset="0"/>
                                <a:ea typeface="Arial" panose="020B0604020202020204" pitchFamily="34" charset="0"/>
                              </a:rPr>
                            </m:ctrlPr>
                          </m:fPr>
                          <m:num>
                            <m:d>
                              <m:dPr>
                                <m:begChr m:val="〈"/>
                                <m:endChr m:val="〉"/>
                                <m:ctrlPr>
                                  <a:rPr lang="en-CA" sz="1400" i="1">
                                    <a:latin typeface="Cambria Math" panose="02040503050406030204" pitchFamily="18" charset="0"/>
                                    <a:ea typeface="Arial" panose="020B0604020202020204" pitchFamily="34" charset="0"/>
                                  </a:rPr>
                                </m:ctrlPr>
                              </m:dPr>
                              <m:e>
                                <m:box>
                                  <m:boxPr>
                                    <m:ctrlPr>
                                      <a:rPr lang="en-CA" sz="1400" i="1">
                                        <a:latin typeface="Cambria Math" panose="02040503050406030204" pitchFamily="18" charset="0"/>
                                        <a:ea typeface="Arial" panose="020B0604020202020204" pitchFamily="34" charset="0"/>
                                      </a:rPr>
                                    </m:ctrlPr>
                                  </m:boxPr>
                                  <m:e>
                                    <m:argPr>
                                      <m:argSz m:val="-1"/>
                                    </m:argPr>
                                    <m:f>
                                      <m:fPr>
                                        <m:ctrlPr>
                                          <a:rPr lang="en-CA" sz="1400" i="1">
                                            <a:latin typeface="Cambria Math" panose="02040503050406030204" pitchFamily="18" charset="0"/>
                                            <a:ea typeface="Arial" panose="020B0604020202020204" pitchFamily="34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GB" sz="1400" i="1">
                                            <a:latin typeface="Cambria Math" panose="02040503050406030204" pitchFamily="18" charset="0"/>
                                            <a:ea typeface="Arial" panose="020B0604020202020204" pitchFamily="34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GB" sz="1400" i="1">
                                            <a:latin typeface="Cambria Math" panose="02040503050406030204" pitchFamily="18" charset="0"/>
                                            <a:ea typeface="Arial" panose="020B0604020202020204" pitchFamily="34" charset="0"/>
                                          </a:rPr>
                                          <m:t>𝛾</m:t>
                                        </m:r>
                                      </m:den>
                                    </m:f>
                                  </m:e>
                                </m:box>
                                <m:d>
                                  <m:dPr>
                                    <m:ctrlPr>
                                      <a:rPr lang="en-CA" sz="1400" i="1">
                                        <a:latin typeface="Cambria Math" panose="02040503050406030204" pitchFamily="18" charset="0"/>
                                        <a:ea typeface="Arial" panose="020B0604020202020204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GB" sz="1400" i="1">
                                        <a:latin typeface="Cambria Math" panose="02040503050406030204" pitchFamily="18" charset="0"/>
                                        <a:ea typeface="Arial" panose="020B0604020202020204" pitchFamily="34" charset="0"/>
                                      </a:rPr>
                                      <m:t>𝑢</m:t>
                                    </m:r>
                                    <m:r>
                                      <a:rPr lang="en-GB" sz="1400" i="1">
                                        <a:latin typeface="Cambria Math" panose="02040503050406030204" pitchFamily="18" charset="0"/>
                                        <a:ea typeface="Arial" panose="020B0604020202020204" pitchFamily="34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CA" sz="1400" i="1">
                                            <a:latin typeface="Cambria Math" panose="02040503050406030204" pitchFamily="18" charset="0"/>
                                            <a:ea typeface="Arial" panose="020B0604020202020204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1400" i="1">
                                            <a:latin typeface="Cambria Math" panose="02040503050406030204" pitchFamily="18" charset="0"/>
                                            <a:ea typeface="Arial" panose="020B0604020202020204" pitchFamily="34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GB" sz="1400" i="1">
                                            <a:latin typeface="Cambria Math" panose="02040503050406030204" pitchFamily="18" charset="0"/>
                                            <a:ea typeface="Arial" panose="020B0604020202020204" pitchFamily="34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GB" sz="1400" i="1">
                                    <a:latin typeface="Cambria Math" panose="02040503050406030204" pitchFamily="18" charset="0"/>
                                    <a:ea typeface="Arial" panose="020B0604020202020204" pitchFamily="34" charset="0"/>
                                  </a:rPr>
                                  <m:t>−</m:t>
                                </m:r>
                                <m:r>
                                  <a:rPr lang="en-GB" sz="1400" i="1">
                                    <a:latin typeface="Cambria Math" panose="02040503050406030204" pitchFamily="18" charset="0"/>
                                    <a:ea typeface="Arial" panose="020B0604020202020204" pitchFamily="34" charset="0"/>
                                  </a:rPr>
                                  <m:t>𝑔</m:t>
                                </m:r>
                                <m:r>
                                  <a:rPr lang="en-GB" sz="1400" i="1">
                                    <a:latin typeface="Cambria Math" panose="02040503050406030204" pitchFamily="18" charset="0"/>
                                    <a:ea typeface="Arial" panose="020B0604020202020204" pitchFamily="34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CA" sz="1400" i="1">
                                        <a:latin typeface="Cambria Math" panose="02040503050406030204" pitchFamily="18" charset="0"/>
                                        <a:ea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400" i="1">
                                        <a:latin typeface="Cambria Math" panose="02040503050406030204" pitchFamily="18" charset="0"/>
                                        <a:ea typeface="Arial" panose="020B0604020202020204" pitchFamily="34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GB" sz="1400" i="1">
                                        <a:latin typeface="Cambria Math" panose="02040503050406030204" pitchFamily="18" charset="0"/>
                                        <a:ea typeface="Arial" panose="020B0604020202020204" pitchFamily="34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GB" sz="1400" i="1">
                                    <a:latin typeface="Cambria Math" panose="02040503050406030204" pitchFamily="18" charset="0"/>
                                    <a:ea typeface="Arial" panose="020B0604020202020204" pitchFamily="34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CA" sz="1400" i="1">
                                        <a:latin typeface="Cambria Math" panose="02040503050406030204" pitchFamily="18" charset="0"/>
                                        <a:ea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400" i="1">
                                        <a:latin typeface="Cambria Math" panose="02040503050406030204" pitchFamily="18" charset="0"/>
                                        <a:ea typeface="Arial" panose="020B0604020202020204" pitchFamily="34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GB" sz="1400" i="1">
                                        <a:latin typeface="Cambria Math" panose="02040503050406030204" pitchFamily="18" charset="0"/>
                                        <a:ea typeface="Arial" panose="020B0604020202020204" pitchFamily="34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box>
                              <m:boxPr>
                                <m:ctrlPr>
                                  <a:rPr lang="en-CA" sz="1400" i="1">
                                    <a:latin typeface="Cambria Math" panose="02040503050406030204" pitchFamily="18" charset="0"/>
                                    <a:ea typeface="Arial" panose="020B0604020202020204" pitchFamily="34" charset="0"/>
                                  </a:rPr>
                                </m:ctrlPr>
                              </m:boxPr>
                              <m:e>
                                <m:argPr>
                                  <m:argSz m:val="-1"/>
                                </m:argPr>
                                <m:f>
                                  <m:fPr>
                                    <m:ctrlPr>
                                      <a:rPr lang="en-CA" sz="1400" i="1">
                                        <a:latin typeface="Cambria Math" panose="02040503050406030204" pitchFamily="18" charset="0"/>
                                        <a:ea typeface="Arial" panose="020B0604020202020204" pitchFamily="34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sz="1400" i="1">
                                        <a:latin typeface="Cambria Math" panose="02040503050406030204" pitchFamily="18" charset="0"/>
                                        <a:ea typeface="Arial" panose="020B0604020202020204" pitchFamily="34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GB" sz="1400" i="1">
                                        <a:latin typeface="Cambria Math" panose="02040503050406030204" pitchFamily="18" charset="0"/>
                                        <a:ea typeface="Arial" panose="020B0604020202020204" pitchFamily="34" charset="0"/>
                                      </a:rPr>
                                      <m:t>𝛾</m:t>
                                    </m:r>
                                  </m:den>
                                </m:f>
                              </m:e>
                            </m:box>
                            <m:sSup>
                              <m:sSupPr>
                                <m:ctrlPr>
                                  <a:rPr lang="en-CA" sz="1400" i="1">
                                    <a:latin typeface="Cambria Math" panose="02040503050406030204" pitchFamily="18" charset="0"/>
                                    <a:ea typeface="Arial" panose="020B0604020202020204" pitchFamily="34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CA" sz="1400" i="1">
                                        <a:latin typeface="Cambria Math" panose="02040503050406030204" pitchFamily="18" charset="0"/>
                                        <a:ea typeface="Arial" panose="020B0604020202020204" pitchFamily="34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CA" sz="1400" i="1">
                                            <a:latin typeface="Cambria Math" panose="02040503050406030204" pitchFamily="18" charset="0"/>
                                            <a:ea typeface="Arial" panose="020B0604020202020204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1400" i="1">
                                            <a:latin typeface="Cambria Math" panose="02040503050406030204" pitchFamily="18" charset="0"/>
                                            <a:ea typeface="Arial" panose="020B0604020202020204" pitchFamily="34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GB" sz="1400" i="1">
                                            <a:latin typeface="Cambria Math" panose="02040503050406030204" pitchFamily="18" charset="0"/>
                                            <a:ea typeface="Arial" panose="020B0604020202020204" pitchFamily="34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  <m:r>
                                      <a:rPr lang="en-GB" sz="1400" i="1">
                                        <a:latin typeface="Cambria Math" panose="02040503050406030204" pitchFamily="18" charset="0"/>
                                        <a:ea typeface="Arial" panose="020B0604020202020204" pitchFamily="34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CA" sz="1400" i="1">
                                            <a:latin typeface="Cambria Math" panose="02040503050406030204" pitchFamily="18" charset="0"/>
                                            <a:ea typeface="Arial" panose="020B0604020202020204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1400" i="1">
                                            <a:latin typeface="Cambria Math" panose="02040503050406030204" pitchFamily="18" charset="0"/>
                                            <a:ea typeface="Arial" panose="020B0604020202020204" pitchFamily="34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GB" sz="1400" i="1">
                                            <a:latin typeface="Cambria Math" panose="02040503050406030204" pitchFamily="18" charset="0"/>
                                            <a:ea typeface="Arial" panose="020B0604020202020204" pitchFamily="34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GB" sz="1400" i="1">
                                    <a:latin typeface="Cambria Math" panose="02040503050406030204" pitchFamily="18" charset="0"/>
                                    <a:ea typeface="Arial" panose="020B0604020202020204" pitchFamily="34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endParaRPr lang="en-CA" sz="1400" dirty="0">
                  <a:latin typeface="Arial" panose="020B0604020202020204" pitchFamily="34" charset="0"/>
                  <a:ea typeface="Arial" panose="020B0604020202020204" pitchFamily="34" charset="0"/>
                </a:endParaRPr>
              </a:p>
              <a:p>
                <a:pPr marL="179388" indent="179388" algn="just">
                  <a:lnSpc>
                    <a:spcPct val="115000"/>
                  </a:lnSpc>
                </a:pPr>
                <a:r>
                  <a:rPr lang="en-GB" sz="1400" dirty="0">
                    <a:latin typeface="Arial" panose="020B0604020202020204" pitchFamily="34" charset="0"/>
                    <a:ea typeface="Arial" panose="020B0604020202020204" pitchFamily="34" charset="0"/>
                  </a:rPr>
                  <a:t>  5: Set </a:t>
                </a:r>
                <a14:m>
                  <m:oMath xmlns:m="http://schemas.openxmlformats.org/officeDocument/2006/math">
                    <m:r>
                      <a:rPr lang="en-GB" sz="1400" i="1">
                        <a:latin typeface="Cambria Math" panose="02040503050406030204" pitchFamily="18" charset="0"/>
                        <a:ea typeface="Arial" panose="020B0604020202020204" pitchFamily="34" charset="0"/>
                      </a:rPr>
                      <m:t>𝑡</m:t>
                    </m:r>
                    <m:r>
                      <a:rPr lang="en-GB" sz="1400" i="1">
                        <a:latin typeface="Cambria Math" panose="02040503050406030204" pitchFamily="18" charset="0"/>
                        <a:ea typeface="Arial" panose="020B0604020202020204" pitchFamily="34" charset="0"/>
                      </a:rPr>
                      <m:t>←</m:t>
                    </m:r>
                    <m:r>
                      <a:rPr lang="en-GB" sz="1400" i="1">
                        <a:latin typeface="Cambria Math" panose="02040503050406030204" pitchFamily="18" charset="0"/>
                        <a:ea typeface="Arial" panose="020B0604020202020204" pitchFamily="34" charset="0"/>
                      </a:rPr>
                      <m:t>𝑡</m:t>
                    </m:r>
                    <m:r>
                      <a:rPr lang="en-GB" sz="1400" i="1">
                        <a:latin typeface="Cambria Math" panose="02040503050406030204" pitchFamily="18" charset="0"/>
                        <a:ea typeface="Arial" panose="020B0604020202020204" pitchFamily="34" charset="0"/>
                      </a:rPr>
                      <m:t>+</m:t>
                    </m:r>
                    <m:r>
                      <a:rPr lang="en-GB" sz="1400" i="1">
                        <a:latin typeface="Cambria Math" panose="02040503050406030204" pitchFamily="18" charset="0"/>
                        <a:ea typeface="Arial" panose="020B0604020202020204" pitchFamily="34" charset="0"/>
                      </a:rPr>
                      <m:t>1</m:t>
                    </m:r>
                  </m:oMath>
                </a14:m>
                <a:r>
                  <a:rPr lang="en-GB" sz="1400" dirty="0">
                    <a:latin typeface="Arial" panose="020B0604020202020204" pitchFamily="34" charset="0"/>
                    <a:ea typeface="Arial" panose="020B0604020202020204" pitchFamily="34" charset="0"/>
                  </a:rPr>
                  <a:t> and go to step 2</a:t>
                </a:r>
                <a:endParaRPr lang="en-CA" sz="1400" dirty="0">
                  <a:latin typeface="Arial" panose="020B0604020202020204" pitchFamily="34" charset="0"/>
                  <a:ea typeface="Arial" panose="020B0604020202020204" pitchFamily="34" charset="0"/>
                </a:endParaRPr>
              </a:p>
              <a:p>
                <a:pPr marL="0" indent="0">
                  <a:buSzPts val="1100"/>
                  <a:buFont typeface="Arial"/>
                  <a:buNone/>
                </a:pPr>
                <a:endParaRPr lang="en-GB" sz="1000" dirty="0"/>
              </a:p>
            </p:txBody>
          </p:sp>
        </mc:Choice>
        <mc:Fallback xmlns="">
          <p:sp>
            <p:nvSpPr>
              <p:cNvPr id="10" name="Google Shape;669;p34">
                <a:extLst>
                  <a:ext uri="{FF2B5EF4-FFF2-40B4-BE49-F238E27FC236}">
                    <a16:creationId xmlns:a16="http://schemas.microsoft.com/office/drawing/2014/main" id="{E6A92AC9-F431-A6DF-1984-9303BB39D6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5369" y="1213337"/>
                <a:ext cx="3806093" cy="3485138"/>
              </a:xfrm>
              <a:prstGeom prst="rect">
                <a:avLst/>
              </a:prstGeom>
              <a:blipFill>
                <a:blip r:embed="rId4"/>
                <a:stretch>
                  <a:fillRect r="-48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572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p34"/>
          <p:cNvSpPr txBox="1">
            <a:spLocks noGrp="1"/>
          </p:cNvSpPr>
          <p:nvPr>
            <p:ph type="title" idx="6"/>
          </p:nvPr>
        </p:nvSpPr>
        <p:spPr>
          <a:xfrm>
            <a:off x="311085" y="445025"/>
            <a:ext cx="811291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STOCHASTIC GRADIENT FREE FRANK WOLFE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9" name="Google Shape;669;p34"/>
              <p:cNvSpPr txBox="1">
                <a:spLocks noGrp="1"/>
              </p:cNvSpPr>
              <p:nvPr>
                <p:ph type="subTitle" idx="1"/>
              </p:nvPr>
            </p:nvSpPr>
            <p:spPr>
              <a:xfrm>
                <a:off x="-261687" y="1328800"/>
                <a:ext cx="5078783" cy="3062876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indent="215900" algn="just">
                  <a:lnSpc>
                    <a:spcPct val="115000"/>
                  </a:lnSpc>
                </a:pPr>
                <a:r>
                  <a:rPr lang="en-GB" sz="1400" b="1" dirty="0">
                    <a:effectLst/>
                    <a:latin typeface="Arial" panose="020B0604020202020204" pitchFamily="34" charset="0"/>
                    <a:ea typeface="Arial" panose="020B0604020202020204" pitchFamily="34" charset="0"/>
                  </a:rPr>
                  <a:t>Require:</a:t>
                </a:r>
                <a:r>
                  <a:rPr lang="en-GB" sz="1400" dirty="0">
                    <a:effectLst/>
                    <a:latin typeface="Arial" panose="020B0604020202020204" pitchFamily="34" charset="0"/>
                    <a:ea typeface="Arial" panose="020B0604020202020204" pitchFamily="34" charset="0"/>
                  </a:rPr>
                  <a:t> Input, Loss Function </a:t>
                </a:r>
                <a14:m>
                  <m:oMath xmlns:m="http://schemas.openxmlformats.org/officeDocument/2006/math">
                    <m:r>
                      <a:rPr lang="en-GB" sz="1400" i="1">
                        <a:effectLst/>
                        <a:latin typeface="Cambria Math" panose="02040503050406030204" pitchFamily="18" charset="0"/>
                        <a:ea typeface="Arial" panose="020B0604020202020204" pitchFamily="34" charset="0"/>
                      </a:rPr>
                      <m:t>𝐹</m:t>
                    </m:r>
                    <m:r>
                      <a:rPr lang="en-GB" sz="1400" i="1">
                        <a:effectLst/>
                        <a:latin typeface="Cambria Math" panose="02040503050406030204" pitchFamily="18" charset="0"/>
                        <a:ea typeface="Arial" panose="020B0604020202020204" pitchFamily="34" charset="0"/>
                      </a:rPr>
                      <m:t>(</m:t>
                    </m:r>
                    <m:r>
                      <a:rPr lang="en-GB" sz="1400" i="1">
                        <a:effectLst/>
                        <a:latin typeface="Cambria Math" panose="02040503050406030204" pitchFamily="18" charset="0"/>
                        <a:ea typeface="Arial" panose="020B0604020202020204" pitchFamily="34" charset="0"/>
                      </a:rPr>
                      <m:t>𝑥</m:t>
                    </m:r>
                    <m:r>
                      <a:rPr lang="en-GB" sz="1400" i="1">
                        <a:effectLst/>
                        <a:latin typeface="Cambria Math" panose="02040503050406030204" pitchFamily="18" charset="0"/>
                        <a:ea typeface="Arial" panose="020B0604020202020204" pitchFamily="34" charset="0"/>
                      </a:rPr>
                      <m:t>)</m:t>
                    </m:r>
                  </m:oMath>
                </a14:m>
                <a:r>
                  <a:rPr lang="en-GB" sz="1400" dirty="0">
                    <a:effectLst/>
                    <a:latin typeface="Arial" panose="020B0604020202020204" pitchFamily="34" charset="0"/>
                    <a:ea typeface="Arial" panose="020B0604020202020204" pitchFamily="34" charset="0"/>
                  </a:rPr>
                  <a:t>, Convex Set </a:t>
                </a:r>
                <a14:m>
                  <m:oMath xmlns:m="http://schemas.openxmlformats.org/officeDocument/2006/math">
                    <m:r>
                      <a:rPr lang="en-GB" sz="1400" i="1">
                        <a:effectLst/>
                        <a:latin typeface="Cambria Math" panose="02040503050406030204" pitchFamily="18" charset="0"/>
                        <a:ea typeface="Arial" panose="020B0604020202020204" pitchFamily="34" charset="0"/>
                      </a:rPr>
                      <m:t>𝐶</m:t>
                    </m:r>
                  </m:oMath>
                </a14:m>
                <a:r>
                  <a:rPr lang="en-GB" sz="1400" dirty="0">
                    <a:effectLst/>
                    <a:latin typeface="Arial" panose="020B0604020202020204" pitchFamily="34" charset="0"/>
                    <a:ea typeface="Arial" panose="020B0604020202020204" pitchFamily="34" charset="0"/>
                  </a:rPr>
                  <a:t>, number of directions </a:t>
                </a:r>
                <a14:m>
                  <m:oMath xmlns:m="http://schemas.openxmlformats.org/officeDocument/2006/math">
                    <m:r>
                      <a:rPr lang="en-GB" sz="1400" i="1">
                        <a:effectLst/>
                        <a:latin typeface="Cambria Math" panose="02040503050406030204" pitchFamily="18" charset="0"/>
                        <a:ea typeface="Arial" panose="020B0604020202020204" pitchFamily="34" charset="0"/>
                      </a:rPr>
                      <m:t>𝑚</m:t>
                    </m:r>
                  </m:oMath>
                </a14:m>
                <a:r>
                  <a:rPr lang="en-GB" sz="1400" dirty="0">
                    <a:effectLst/>
                    <a:latin typeface="Arial" panose="020B0604020202020204" pitchFamily="34" charset="0"/>
                    <a:ea typeface="Arial" panose="020B0604020202020204" pitchFamily="34" charset="0"/>
                  </a:rPr>
                  <a:t>, sequences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1400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GB" sz="1400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𝛾</m:t>
                        </m:r>
                      </m:e>
                      <m:sub>
                        <m:r>
                          <a:rPr lang="en-GB" sz="1400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𝑡</m:t>
                        </m:r>
                      </m:sub>
                    </m:sSub>
                    <m:r>
                      <a:rPr lang="en-GB" sz="1400" i="1">
                        <a:effectLst/>
                        <a:latin typeface="Cambria Math" panose="02040503050406030204" pitchFamily="18" charset="0"/>
                        <a:ea typeface="Arial" panose="020B0604020202020204" pitchFamily="34" charset="0"/>
                      </a:rPr>
                      <m:t>=</m:t>
                    </m:r>
                    <m:f>
                      <m:fPr>
                        <m:ctrlPr>
                          <a:rPr lang="en-CA" sz="1400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GB" sz="1400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2</m:t>
                        </m:r>
                      </m:num>
                      <m:den>
                        <m:r>
                          <a:rPr lang="en-GB" sz="1400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𝑡</m:t>
                        </m:r>
                        <m:r>
                          <a:rPr lang="en-GB" sz="1400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+8</m:t>
                        </m:r>
                      </m:den>
                    </m:f>
                  </m:oMath>
                </a14:m>
                <a:endParaRPr lang="en-CA" sz="1400" dirty="0">
                  <a:effectLst/>
                  <a:latin typeface="Arial" panose="020B0604020202020204" pitchFamily="34" charset="0"/>
                  <a:ea typeface="Arial" panose="020B0604020202020204" pitchFamily="34" charset="0"/>
                </a:endParaRPr>
              </a:p>
              <a:p>
                <a:pPr indent="215900" algn="just">
                  <a:lnSpc>
                    <a:spcPct val="115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1400" i="1">
                              <a:effectLst/>
                              <a:latin typeface="Cambria Math" panose="02040503050406030204" pitchFamily="18" charset="0"/>
                              <a:ea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GB" sz="1400" i="1">
                              <a:effectLst/>
                              <a:latin typeface="Cambria Math" panose="02040503050406030204" pitchFamily="18" charset="0"/>
                              <a:ea typeface="Arial" panose="020B0604020202020204" pitchFamily="34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CA" sz="1400" i="1">
                                  <a:effectLst/>
                                  <a:latin typeface="Cambria Math" panose="02040503050406030204" pitchFamily="18" charset="0"/>
                                  <a:ea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GB" sz="1400" i="1">
                                  <a:effectLst/>
                                  <a:latin typeface="Cambria Math" panose="02040503050406030204" pitchFamily="18" charset="0"/>
                                  <a:ea typeface="Arial" panose="020B0604020202020204" pitchFamily="34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GB" sz="1400" i="1">
                                  <a:effectLst/>
                                  <a:latin typeface="Cambria Math" panose="02040503050406030204" pitchFamily="18" charset="0"/>
                                  <a:ea typeface="Arial" panose="020B0604020202020204" pitchFamily="34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GB" sz="1400" i="1">
                              <a:effectLst/>
                              <a:latin typeface="Cambria Math" panose="02040503050406030204" pitchFamily="18" charset="0"/>
                              <a:ea typeface="Arial" panose="020B0604020202020204" pitchFamily="34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CA" sz="1400" i="1">
                                  <a:effectLst/>
                                  <a:latin typeface="Cambria Math" panose="02040503050406030204" pitchFamily="18" charset="0"/>
                                  <a:ea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GB" sz="1400" i="1">
                                  <a:effectLst/>
                                  <a:latin typeface="Cambria Math" panose="02040503050406030204" pitchFamily="18" charset="0"/>
                                  <a:ea typeface="Arial" panose="020B0604020202020204" pitchFamily="34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GB" sz="1400" i="1">
                                  <a:effectLst/>
                                  <a:latin typeface="Cambria Math" panose="02040503050406030204" pitchFamily="18" charset="0"/>
                                  <a:ea typeface="Arial" panose="020B0604020202020204" pitchFamily="34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GB" sz="1400" i="1">
                              <a:effectLst/>
                              <a:latin typeface="Cambria Math" panose="02040503050406030204" pitchFamily="18" charset="0"/>
                              <a:ea typeface="Arial" panose="020B0604020202020204" pitchFamily="34" charset="0"/>
                            </a:rPr>
                            <m:t>)</m:t>
                          </m:r>
                        </m:e>
                        <m:sub>
                          <m:r>
                            <a:rPr lang="en-GB" sz="1400" i="1">
                              <a:effectLst/>
                              <a:latin typeface="Cambria Math" panose="02040503050406030204" pitchFamily="18" charset="0"/>
                              <a:ea typeface="Arial" panose="020B0604020202020204" pitchFamily="34" charset="0"/>
                            </a:rPr>
                            <m:t>𝐾𝑊𝑆𝐴</m:t>
                          </m:r>
                        </m:sub>
                      </m:sSub>
                      <m:r>
                        <a:rPr lang="en-GB" sz="1400" i="1">
                          <a:effectLst/>
                          <a:latin typeface="Cambria Math" panose="02040503050406030204" pitchFamily="18" charset="0"/>
                          <a:ea typeface="Arial" panose="020B0604020202020204" pitchFamily="34" charset="0"/>
                        </a:rPr>
                        <m:t>=</m:t>
                      </m:r>
                      <m:d>
                        <m:dPr>
                          <m:ctrlPr>
                            <a:rPr lang="en-CA" sz="1400" i="1">
                              <a:effectLst/>
                              <a:latin typeface="Cambria Math" panose="02040503050406030204" pitchFamily="18" charset="0"/>
                              <a:ea typeface="Arial" panose="020B0604020202020204" pitchFamily="34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CA" sz="1400" i="1">
                                  <a:effectLst/>
                                  <a:latin typeface="Cambria Math" panose="02040503050406030204" pitchFamily="18" charset="0"/>
                                  <a:ea typeface="Arial" panose="020B0604020202020204" pitchFamily="34" charset="0"/>
                                </a:rPr>
                              </m:ctrlPr>
                            </m:fPr>
                            <m:num>
                              <m:r>
                                <a:rPr lang="en-GB" sz="1400" i="1">
                                  <a:effectLst/>
                                  <a:latin typeface="Cambria Math" panose="02040503050406030204" pitchFamily="18" charset="0"/>
                                  <a:ea typeface="Arial" panose="020B0604020202020204" pitchFamily="34" charset="0"/>
                                </a:rPr>
                                <m:t>4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CA" sz="1400" i="1">
                                      <a:effectLst/>
                                      <a:latin typeface="Cambria Math" panose="02040503050406030204" pitchFamily="18" charset="0"/>
                                      <a:ea typeface="Arial" panose="020B060402020202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1400" i="1">
                                      <a:effectLst/>
                                      <a:latin typeface="Cambria Math" panose="02040503050406030204" pitchFamily="18" charset="0"/>
                                      <a:ea typeface="Arial" panose="020B0604020202020204" pitchFamily="34" charset="0"/>
                                    </a:rPr>
                                    <m:t>(</m:t>
                                  </m:r>
                                  <m:r>
                                    <a:rPr lang="en-GB" sz="1400" i="1">
                                      <a:effectLst/>
                                      <a:latin typeface="Cambria Math" panose="02040503050406030204" pitchFamily="18" charset="0"/>
                                      <a:ea typeface="Arial" panose="020B0604020202020204" pitchFamily="34" charset="0"/>
                                    </a:rPr>
                                    <m:t>𝑡</m:t>
                                  </m:r>
                                  <m:r>
                                    <a:rPr lang="en-GB" sz="1400" i="1">
                                      <a:effectLst/>
                                      <a:latin typeface="Cambria Math" panose="02040503050406030204" pitchFamily="18" charset="0"/>
                                      <a:ea typeface="Arial" panose="020B0604020202020204" pitchFamily="34" charset="0"/>
                                    </a:rPr>
                                    <m:t>+8)</m:t>
                                  </m:r>
                                </m:e>
                                <m:sup>
                                  <m:r>
                                    <a:rPr lang="en-GB" sz="1400" i="1">
                                      <a:effectLst/>
                                      <a:latin typeface="Cambria Math" panose="02040503050406030204" pitchFamily="18" charset="0"/>
                                      <a:ea typeface="Arial" panose="020B0604020202020204" pitchFamily="34" charset="0"/>
                                    </a:rPr>
                                    <m:t>2/3</m:t>
                                  </m:r>
                                </m:sup>
                              </m:sSup>
                            </m:den>
                          </m:f>
                          <m:r>
                            <a:rPr lang="en-GB" sz="1400" i="1">
                              <a:effectLst/>
                              <a:latin typeface="Cambria Math" panose="02040503050406030204" pitchFamily="18" charset="0"/>
                              <a:ea typeface="Arial" panose="020B0604020202020204" pitchFamily="34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CA" sz="1400" i="1">
                                  <a:effectLst/>
                                  <a:latin typeface="Cambria Math" panose="02040503050406030204" pitchFamily="18" charset="0"/>
                                  <a:ea typeface="Arial" panose="020B0604020202020204" pitchFamily="34" charset="0"/>
                                </a:rPr>
                              </m:ctrlPr>
                            </m:fPr>
                            <m:num>
                              <m:r>
                                <a:rPr lang="en-GB" sz="1400" i="1">
                                  <a:effectLst/>
                                  <a:latin typeface="Cambria Math" panose="02040503050406030204" pitchFamily="18" charset="0"/>
                                  <a:ea typeface="Arial" panose="020B0604020202020204" pitchFamily="34" charset="0"/>
                                </a:rPr>
                                <m:t>2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CA" sz="1400" i="1">
                                      <a:effectLst/>
                                      <a:latin typeface="Cambria Math" panose="02040503050406030204" pitchFamily="18" charset="0"/>
                                      <a:ea typeface="Arial" panose="020B060402020202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1400" i="1">
                                      <a:effectLst/>
                                      <a:latin typeface="Cambria Math" panose="02040503050406030204" pitchFamily="18" charset="0"/>
                                      <a:ea typeface="Arial" panose="020B0604020202020204" pitchFamily="34" charset="0"/>
                                    </a:rPr>
                                    <m:t>𝑑</m:t>
                                  </m:r>
                                </m:e>
                                <m:sup>
                                  <m:r>
                                    <a:rPr lang="en-GB" sz="1400" i="1">
                                      <a:effectLst/>
                                      <a:latin typeface="Cambria Math" panose="02040503050406030204" pitchFamily="18" charset="0"/>
                                      <a:ea typeface="Arial" panose="020B0604020202020204" pitchFamily="34" charset="0"/>
                                    </a:rPr>
                                    <m:t>1/2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CA" sz="1400" i="1">
                                      <a:effectLst/>
                                      <a:latin typeface="Cambria Math" panose="02040503050406030204" pitchFamily="18" charset="0"/>
                                      <a:ea typeface="Arial" panose="020B060402020202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1400" i="1">
                                      <a:effectLst/>
                                      <a:latin typeface="Cambria Math" panose="02040503050406030204" pitchFamily="18" charset="0"/>
                                      <a:ea typeface="Arial" panose="020B0604020202020204" pitchFamily="34" charset="0"/>
                                    </a:rPr>
                                    <m:t>(</m:t>
                                  </m:r>
                                  <m:r>
                                    <a:rPr lang="en-GB" sz="1400" i="1">
                                      <a:effectLst/>
                                      <a:latin typeface="Cambria Math" panose="02040503050406030204" pitchFamily="18" charset="0"/>
                                      <a:ea typeface="Arial" panose="020B0604020202020204" pitchFamily="34" charset="0"/>
                                    </a:rPr>
                                    <m:t>𝑡</m:t>
                                  </m:r>
                                  <m:r>
                                    <a:rPr lang="en-GB" sz="1400" i="1">
                                      <a:effectLst/>
                                      <a:latin typeface="Cambria Math" panose="02040503050406030204" pitchFamily="18" charset="0"/>
                                      <a:ea typeface="Arial" panose="020B0604020202020204" pitchFamily="34" charset="0"/>
                                    </a:rPr>
                                    <m:t>+8)</m:t>
                                  </m:r>
                                </m:e>
                                <m:sup>
                                  <m:r>
                                    <a:rPr lang="en-GB" sz="1400" i="1">
                                      <a:effectLst/>
                                      <a:latin typeface="Cambria Math" panose="02040503050406030204" pitchFamily="18" charset="0"/>
                                      <a:ea typeface="Arial" panose="020B0604020202020204" pitchFamily="34" charset="0"/>
                                    </a:rPr>
                                    <m:t>1/3</m:t>
                                  </m:r>
                                </m:sup>
                              </m:sSup>
                            </m:den>
                          </m:f>
                        </m:e>
                      </m:d>
                    </m:oMath>
                  </m:oMathPara>
                </a14:m>
                <a:endParaRPr lang="en-CA" sz="1400" dirty="0">
                  <a:effectLst/>
                  <a:latin typeface="Arial" panose="020B0604020202020204" pitchFamily="34" charset="0"/>
                  <a:ea typeface="Arial" panose="020B0604020202020204" pitchFamily="34" charset="0"/>
                </a:endParaRPr>
              </a:p>
              <a:p>
                <a:pPr indent="215900" algn="just">
                  <a:lnSpc>
                    <a:spcPct val="115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1400" i="1">
                              <a:effectLst/>
                              <a:latin typeface="Cambria Math" panose="02040503050406030204" pitchFamily="18" charset="0"/>
                              <a:ea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GB" sz="1400" i="1">
                              <a:effectLst/>
                              <a:latin typeface="Cambria Math" panose="02040503050406030204" pitchFamily="18" charset="0"/>
                              <a:ea typeface="Arial" panose="020B0604020202020204" pitchFamily="34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CA" sz="1400" i="1">
                                  <a:effectLst/>
                                  <a:latin typeface="Cambria Math" panose="02040503050406030204" pitchFamily="18" charset="0"/>
                                  <a:ea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GB" sz="1400" i="1">
                                  <a:effectLst/>
                                  <a:latin typeface="Cambria Math" panose="02040503050406030204" pitchFamily="18" charset="0"/>
                                  <a:ea typeface="Arial" panose="020B0604020202020204" pitchFamily="34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GB" sz="1400" i="1">
                                  <a:effectLst/>
                                  <a:latin typeface="Cambria Math" panose="02040503050406030204" pitchFamily="18" charset="0"/>
                                  <a:ea typeface="Arial" panose="020B0604020202020204" pitchFamily="34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GB" sz="1400" i="1">
                              <a:effectLst/>
                              <a:latin typeface="Cambria Math" panose="02040503050406030204" pitchFamily="18" charset="0"/>
                              <a:ea typeface="Arial" panose="020B0604020202020204" pitchFamily="34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CA" sz="1400" i="1">
                                  <a:effectLst/>
                                  <a:latin typeface="Cambria Math" panose="02040503050406030204" pitchFamily="18" charset="0"/>
                                  <a:ea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GB" sz="1400" i="1">
                                  <a:effectLst/>
                                  <a:latin typeface="Cambria Math" panose="02040503050406030204" pitchFamily="18" charset="0"/>
                                  <a:ea typeface="Arial" panose="020B0604020202020204" pitchFamily="34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GB" sz="1400" i="1">
                                  <a:effectLst/>
                                  <a:latin typeface="Cambria Math" panose="02040503050406030204" pitchFamily="18" charset="0"/>
                                  <a:ea typeface="Arial" panose="020B0604020202020204" pitchFamily="34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GB" sz="1400" i="1">
                              <a:effectLst/>
                              <a:latin typeface="Cambria Math" panose="02040503050406030204" pitchFamily="18" charset="0"/>
                              <a:ea typeface="Arial" panose="020B0604020202020204" pitchFamily="34" charset="0"/>
                            </a:rPr>
                            <m:t>)</m:t>
                          </m:r>
                        </m:e>
                        <m:sub>
                          <m:r>
                            <a:rPr lang="en-GB" sz="1400" i="1">
                              <a:effectLst/>
                              <a:latin typeface="Cambria Math" panose="02040503050406030204" pitchFamily="18" charset="0"/>
                              <a:ea typeface="Arial" panose="020B0604020202020204" pitchFamily="34" charset="0"/>
                            </a:rPr>
                            <m:t>𝑅𝐷𝑆𝐴</m:t>
                          </m:r>
                        </m:sub>
                      </m:sSub>
                      <m:r>
                        <a:rPr lang="en-GB" sz="1400" i="1">
                          <a:effectLst/>
                          <a:latin typeface="Cambria Math" panose="02040503050406030204" pitchFamily="18" charset="0"/>
                          <a:ea typeface="Arial" panose="020B0604020202020204" pitchFamily="34" charset="0"/>
                        </a:rPr>
                        <m:t>=</m:t>
                      </m:r>
                      <m:d>
                        <m:dPr>
                          <m:ctrlPr>
                            <a:rPr lang="en-CA" sz="1400" i="1">
                              <a:effectLst/>
                              <a:latin typeface="Cambria Math" panose="02040503050406030204" pitchFamily="18" charset="0"/>
                              <a:ea typeface="Arial" panose="020B0604020202020204" pitchFamily="34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CA" sz="1400" i="1">
                                  <a:effectLst/>
                                  <a:latin typeface="Cambria Math" panose="02040503050406030204" pitchFamily="18" charset="0"/>
                                  <a:ea typeface="Arial" panose="020B0604020202020204" pitchFamily="34" charset="0"/>
                                </a:rPr>
                              </m:ctrlPr>
                            </m:fPr>
                            <m:num>
                              <m:r>
                                <a:rPr lang="en-GB" sz="1400" i="1">
                                  <a:effectLst/>
                                  <a:latin typeface="Cambria Math" panose="02040503050406030204" pitchFamily="18" charset="0"/>
                                  <a:ea typeface="Arial" panose="020B0604020202020204" pitchFamily="34" charset="0"/>
                                </a:rPr>
                                <m:t>4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CA" sz="1400" i="1">
                                      <a:effectLst/>
                                      <a:latin typeface="Cambria Math" panose="02040503050406030204" pitchFamily="18" charset="0"/>
                                      <a:ea typeface="Arial" panose="020B0604020202020204" pitchFamily="34" charset="0"/>
                                    </a:rPr>
                                  </m:ctrlPr>
                                </m:sSupPr>
                                <m:e>
                                  <m:sSup>
                                    <m:sSupPr>
                                      <m:ctrlPr>
                                        <a:rPr lang="en-CA" sz="1400" i="1">
                                          <a:effectLst/>
                                          <a:latin typeface="Cambria Math" panose="02040503050406030204" pitchFamily="18" charset="0"/>
                                          <a:ea typeface="Arial" panose="020B0604020202020204" pitchFamily="34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GB" sz="1400" i="1">
                                          <a:effectLst/>
                                          <a:latin typeface="Cambria Math" panose="02040503050406030204" pitchFamily="18" charset="0"/>
                                          <a:ea typeface="Arial" panose="020B0604020202020204" pitchFamily="34" charset="0"/>
                                        </a:rPr>
                                        <m:t>𝑑</m:t>
                                      </m:r>
                                    </m:e>
                                    <m:sup>
                                      <m:r>
                                        <a:rPr lang="en-GB" sz="1400" i="1">
                                          <a:effectLst/>
                                          <a:latin typeface="Cambria Math" panose="02040503050406030204" pitchFamily="18" charset="0"/>
                                          <a:ea typeface="Arial" panose="020B0604020202020204" pitchFamily="34" charset="0"/>
                                        </a:rPr>
                                        <m:t>1/3</m:t>
                                      </m:r>
                                    </m:sup>
                                  </m:sSup>
                                  <m:r>
                                    <a:rPr lang="en-GB" sz="1400" i="1">
                                      <a:effectLst/>
                                      <a:latin typeface="Cambria Math" panose="02040503050406030204" pitchFamily="18" charset="0"/>
                                      <a:ea typeface="Arial" panose="020B0604020202020204" pitchFamily="34" charset="0"/>
                                    </a:rPr>
                                    <m:t>(</m:t>
                                  </m:r>
                                  <m:r>
                                    <a:rPr lang="en-GB" sz="1400" i="1">
                                      <a:effectLst/>
                                      <a:latin typeface="Cambria Math" panose="02040503050406030204" pitchFamily="18" charset="0"/>
                                      <a:ea typeface="Arial" panose="020B0604020202020204" pitchFamily="34" charset="0"/>
                                    </a:rPr>
                                    <m:t>𝑡</m:t>
                                  </m:r>
                                  <m:r>
                                    <a:rPr lang="en-GB" sz="1400" i="1">
                                      <a:effectLst/>
                                      <a:latin typeface="Cambria Math" panose="02040503050406030204" pitchFamily="18" charset="0"/>
                                      <a:ea typeface="Arial" panose="020B0604020202020204" pitchFamily="34" charset="0"/>
                                    </a:rPr>
                                    <m:t>+8)</m:t>
                                  </m:r>
                                </m:e>
                                <m:sup>
                                  <m:r>
                                    <a:rPr lang="en-GB" sz="1400" i="1">
                                      <a:effectLst/>
                                      <a:latin typeface="Cambria Math" panose="02040503050406030204" pitchFamily="18" charset="0"/>
                                      <a:ea typeface="Arial" panose="020B0604020202020204" pitchFamily="34" charset="0"/>
                                    </a:rPr>
                                    <m:t>2/3</m:t>
                                  </m:r>
                                </m:sup>
                              </m:sSup>
                            </m:den>
                          </m:f>
                          <m:r>
                            <a:rPr lang="en-GB" sz="1400" i="1">
                              <a:effectLst/>
                              <a:latin typeface="Cambria Math" panose="02040503050406030204" pitchFamily="18" charset="0"/>
                              <a:ea typeface="Arial" panose="020B0604020202020204" pitchFamily="34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CA" sz="1400" i="1">
                                  <a:effectLst/>
                                  <a:latin typeface="Cambria Math" panose="02040503050406030204" pitchFamily="18" charset="0"/>
                                  <a:ea typeface="Arial" panose="020B0604020202020204" pitchFamily="34" charset="0"/>
                                </a:rPr>
                              </m:ctrlPr>
                            </m:fPr>
                            <m:num>
                              <m:r>
                                <a:rPr lang="en-GB" sz="1400" i="1">
                                  <a:effectLst/>
                                  <a:latin typeface="Cambria Math" panose="02040503050406030204" pitchFamily="18" charset="0"/>
                                  <a:ea typeface="Arial" panose="020B0604020202020204" pitchFamily="34" charset="0"/>
                                </a:rPr>
                                <m:t>2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CA" sz="1400" i="1">
                                      <a:effectLst/>
                                      <a:latin typeface="Cambria Math" panose="02040503050406030204" pitchFamily="18" charset="0"/>
                                      <a:ea typeface="Arial" panose="020B060402020202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1400" i="1">
                                      <a:effectLst/>
                                      <a:latin typeface="Cambria Math" panose="02040503050406030204" pitchFamily="18" charset="0"/>
                                      <a:ea typeface="Arial" panose="020B0604020202020204" pitchFamily="34" charset="0"/>
                                    </a:rPr>
                                    <m:t>𝑑</m:t>
                                  </m:r>
                                </m:e>
                                <m:sup>
                                  <m:r>
                                    <a:rPr lang="en-GB" sz="1400" i="1">
                                      <a:effectLst/>
                                      <a:latin typeface="Cambria Math" panose="02040503050406030204" pitchFamily="18" charset="0"/>
                                      <a:ea typeface="Arial" panose="020B0604020202020204" pitchFamily="34" charset="0"/>
                                    </a:rPr>
                                    <m:t>3/2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CA" sz="1400" i="1">
                                      <a:effectLst/>
                                      <a:latin typeface="Cambria Math" panose="02040503050406030204" pitchFamily="18" charset="0"/>
                                      <a:ea typeface="Arial" panose="020B060402020202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1400" i="1">
                                      <a:effectLst/>
                                      <a:latin typeface="Cambria Math" panose="02040503050406030204" pitchFamily="18" charset="0"/>
                                      <a:ea typeface="Arial" panose="020B0604020202020204" pitchFamily="34" charset="0"/>
                                    </a:rPr>
                                    <m:t>(</m:t>
                                  </m:r>
                                  <m:r>
                                    <a:rPr lang="en-GB" sz="1400" i="1">
                                      <a:effectLst/>
                                      <a:latin typeface="Cambria Math" panose="02040503050406030204" pitchFamily="18" charset="0"/>
                                      <a:ea typeface="Arial" panose="020B0604020202020204" pitchFamily="34" charset="0"/>
                                    </a:rPr>
                                    <m:t>𝑡</m:t>
                                  </m:r>
                                  <m:r>
                                    <a:rPr lang="en-GB" sz="1400" i="1">
                                      <a:effectLst/>
                                      <a:latin typeface="Cambria Math" panose="02040503050406030204" pitchFamily="18" charset="0"/>
                                      <a:ea typeface="Arial" panose="020B0604020202020204" pitchFamily="34" charset="0"/>
                                    </a:rPr>
                                    <m:t>+8)</m:t>
                                  </m:r>
                                </m:e>
                                <m:sup>
                                  <m:r>
                                    <a:rPr lang="en-GB" sz="1400" i="1">
                                      <a:effectLst/>
                                      <a:latin typeface="Cambria Math" panose="02040503050406030204" pitchFamily="18" charset="0"/>
                                      <a:ea typeface="Arial" panose="020B0604020202020204" pitchFamily="34" charset="0"/>
                                    </a:rPr>
                                    <m:t>1/3</m:t>
                                  </m:r>
                                </m:sup>
                              </m:sSup>
                            </m:den>
                          </m:f>
                        </m:e>
                      </m:d>
                    </m:oMath>
                  </m:oMathPara>
                </a14:m>
                <a:endParaRPr lang="en-CA" sz="1400" dirty="0">
                  <a:effectLst/>
                  <a:latin typeface="Arial" panose="020B0604020202020204" pitchFamily="34" charset="0"/>
                  <a:ea typeface="Arial" panose="020B0604020202020204" pitchFamily="34" charset="0"/>
                </a:endParaRPr>
              </a:p>
              <a:p>
                <a:pPr indent="215900" algn="just">
                  <a:lnSpc>
                    <a:spcPct val="115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1400" i="1">
                              <a:effectLst/>
                              <a:latin typeface="Cambria Math" panose="02040503050406030204" pitchFamily="18" charset="0"/>
                              <a:ea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GB" sz="1400" i="1">
                              <a:effectLst/>
                              <a:latin typeface="Cambria Math" panose="02040503050406030204" pitchFamily="18" charset="0"/>
                              <a:ea typeface="Arial" panose="020B0604020202020204" pitchFamily="34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CA" sz="1400" i="1">
                                  <a:effectLst/>
                                  <a:latin typeface="Cambria Math" panose="02040503050406030204" pitchFamily="18" charset="0"/>
                                  <a:ea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GB" sz="1400" i="1">
                                  <a:effectLst/>
                                  <a:latin typeface="Cambria Math" panose="02040503050406030204" pitchFamily="18" charset="0"/>
                                  <a:ea typeface="Arial" panose="020B0604020202020204" pitchFamily="34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GB" sz="1400" i="1">
                                  <a:effectLst/>
                                  <a:latin typeface="Cambria Math" panose="02040503050406030204" pitchFamily="18" charset="0"/>
                                  <a:ea typeface="Arial" panose="020B0604020202020204" pitchFamily="34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GB" sz="1400" i="1">
                              <a:effectLst/>
                              <a:latin typeface="Cambria Math" panose="02040503050406030204" pitchFamily="18" charset="0"/>
                              <a:ea typeface="Arial" panose="020B0604020202020204" pitchFamily="34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CA" sz="1400" i="1">
                                  <a:effectLst/>
                                  <a:latin typeface="Cambria Math" panose="02040503050406030204" pitchFamily="18" charset="0"/>
                                  <a:ea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GB" sz="1400" i="1">
                                  <a:effectLst/>
                                  <a:latin typeface="Cambria Math" panose="02040503050406030204" pitchFamily="18" charset="0"/>
                                  <a:ea typeface="Arial" panose="020B0604020202020204" pitchFamily="34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GB" sz="1400" i="1">
                                  <a:effectLst/>
                                  <a:latin typeface="Cambria Math" panose="02040503050406030204" pitchFamily="18" charset="0"/>
                                  <a:ea typeface="Arial" panose="020B0604020202020204" pitchFamily="34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GB" sz="1400" i="1">
                              <a:effectLst/>
                              <a:latin typeface="Cambria Math" panose="02040503050406030204" pitchFamily="18" charset="0"/>
                              <a:ea typeface="Arial" panose="020B0604020202020204" pitchFamily="34" charset="0"/>
                            </a:rPr>
                            <m:t>)</m:t>
                          </m:r>
                        </m:e>
                        <m:sub>
                          <m:r>
                            <a:rPr lang="en-GB" sz="1400" i="1">
                              <a:effectLst/>
                              <a:latin typeface="Cambria Math" panose="02040503050406030204" pitchFamily="18" charset="0"/>
                              <a:ea typeface="Arial" panose="020B0604020202020204" pitchFamily="34" charset="0"/>
                            </a:rPr>
                            <m:t>𝐼</m:t>
                          </m:r>
                          <m:r>
                            <a:rPr lang="en-GB" sz="1400" i="1">
                              <a:effectLst/>
                              <a:latin typeface="Cambria Math" panose="02040503050406030204" pitchFamily="18" charset="0"/>
                              <a:ea typeface="Arial" panose="020B0604020202020204" pitchFamily="34" charset="0"/>
                            </a:rPr>
                            <m:t>−</m:t>
                          </m:r>
                          <m:r>
                            <a:rPr lang="en-GB" sz="1400" i="1">
                              <a:effectLst/>
                              <a:latin typeface="Cambria Math" panose="02040503050406030204" pitchFamily="18" charset="0"/>
                              <a:ea typeface="Arial" panose="020B0604020202020204" pitchFamily="34" charset="0"/>
                            </a:rPr>
                            <m:t>𝑅𝐷𝑆𝐴</m:t>
                          </m:r>
                        </m:sub>
                      </m:sSub>
                      <m:r>
                        <a:rPr lang="en-GB" sz="1400" i="1">
                          <a:effectLst/>
                          <a:latin typeface="Cambria Math" panose="02040503050406030204" pitchFamily="18" charset="0"/>
                          <a:ea typeface="Arial" panose="020B0604020202020204" pitchFamily="34" charset="0"/>
                        </a:rPr>
                        <m:t>=</m:t>
                      </m:r>
                      <m:d>
                        <m:dPr>
                          <m:ctrlPr>
                            <a:rPr lang="en-CA" sz="1400" i="1">
                              <a:effectLst/>
                              <a:latin typeface="Cambria Math" panose="02040503050406030204" pitchFamily="18" charset="0"/>
                              <a:ea typeface="Arial" panose="020B0604020202020204" pitchFamily="34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CA" sz="1400" i="1">
                                  <a:effectLst/>
                                  <a:latin typeface="Cambria Math" panose="02040503050406030204" pitchFamily="18" charset="0"/>
                                  <a:ea typeface="Arial" panose="020B0604020202020204" pitchFamily="34" charset="0"/>
                                </a:rPr>
                              </m:ctrlPr>
                            </m:fPr>
                            <m:num>
                              <m:r>
                                <a:rPr lang="en-GB" sz="1400" i="1">
                                  <a:effectLst/>
                                  <a:latin typeface="Cambria Math" panose="02040503050406030204" pitchFamily="18" charset="0"/>
                                  <a:ea typeface="Arial" panose="020B0604020202020204" pitchFamily="34" charset="0"/>
                                </a:rPr>
                                <m:t>4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CA" sz="1400" i="1">
                                      <a:effectLst/>
                                      <a:latin typeface="Cambria Math" panose="02040503050406030204" pitchFamily="18" charset="0"/>
                                      <a:ea typeface="Arial" panose="020B0604020202020204" pitchFamily="34" charset="0"/>
                                    </a:rPr>
                                  </m:ctrlPr>
                                </m:sSupPr>
                                <m:e>
                                  <m:sSup>
                                    <m:sSupPr>
                                      <m:ctrlPr>
                                        <a:rPr lang="en-CA" sz="1400" i="1">
                                          <a:effectLst/>
                                          <a:latin typeface="Cambria Math" panose="02040503050406030204" pitchFamily="18" charset="0"/>
                                          <a:ea typeface="Arial" panose="020B0604020202020204" pitchFamily="34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CA" sz="1400" i="1">
                                              <a:effectLst/>
                                              <a:latin typeface="Cambria Math" panose="02040503050406030204" pitchFamily="18" charset="0"/>
                                              <a:ea typeface="Arial" panose="020B0604020202020204" pitchFamily="34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GB" sz="1400" i="1">
                                              <a:effectLst/>
                                              <a:latin typeface="Cambria Math" panose="02040503050406030204" pitchFamily="18" charset="0"/>
                                              <a:ea typeface="Arial" panose="020B0604020202020204" pitchFamily="34" charset="0"/>
                                            </a:rPr>
                                            <m:t>1+</m:t>
                                          </m:r>
                                          <m:box>
                                            <m:boxPr>
                                              <m:ctrlPr>
                                                <a:rPr lang="en-CA" sz="140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Arial" panose="020B0604020202020204" pitchFamily="34" charset="0"/>
                                                </a:rPr>
                                              </m:ctrlPr>
                                            </m:boxPr>
                                            <m:e>
                                              <m:argPr>
                                                <m:argSz m:val="-1"/>
                                              </m:argPr>
                                              <m:f>
                                                <m:fPr>
                                                  <m:ctrlPr>
                                                    <a:rPr lang="en-CA" sz="1400" i="1"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Arial" panose="020B0604020202020204" pitchFamily="34" charset="0"/>
                                                    </a:rPr>
                                                  </m:ctrlPr>
                                                </m:fPr>
                                                <m:num>
                                                  <m:r>
                                                    <a:rPr lang="en-GB" sz="1400" i="1"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Arial" panose="020B0604020202020204" pitchFamily="34" charset="0"/>
                                                    </a:rPr>
                                                    <m:t>𝑑</m:t>
                                                  </m:r>
                                                </m:num>
                                                <m:den>
                                                  <m:r>
                                                    <a:rPr lang="en-GB" sz="1400" i="1"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Arial" panose="020B0604020202020204" pitchFamily="34" charset="0"/>
                                                    </a:rPr>
                                                    <m:t>𝑚</m:t>
                                                  </m:r>
                                                </m:den>
                                              </m:f>
                                            </m:e>
                                          </m:box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GB" sz="1400" i="1">
                                          <a:effectLst/>
                                          <a:latin typeface="Cambria Math" panose="02040503050406030204" pitchFamily="18" charset="0"/>
                                          <a:ea typeface="Arial" panose="020B0604020202020204" pitchFamily="34" charset="0"/>
                                        </a:rPr>
                                        <m:t>1/3</m:t>
                                      </m:r>
                                    </m:sup>
                                  </m:sSup>
                                  <m:r>
                                    <a:rPr lang="en-GB" sz="1400" i="1">
                                      <a:effectLst/>
                                      <a:latin typeface="Cambria Math" panose="02040503050406030204" pitchFamily="18" charset="0"/>
                                      <a:ea typeface="Arial" panose="020B0604020202020204" pitchFamily="34" charset="0"/>
                                    </a:rPr>
                                    <m:t>(</m:t>
                                  </m:r>
                                  <m:r>
                                    <a:rPr lang="en-GB" sz="1400" i="1">
                                      <a:effectLst/>
                                      <a:latin typeface="Cambria Math" panose="02040503050406030204" pitchFamily="18" charset="0"/>
                                      <a:ea typeface="Arial" panose="020B0604020202020204" pitchFamily="34" charset="0"/>
                                    </a:rPr>
                                    <m:t>𝑡</m:t>
                                  </m:r>
                                  <m:r>
                                    <a:rPr lang="en-GB" sz="1400" i="1">
                                      <a:effectLst/>
                                      <a:latin typeface="Cambria Math" panose="02040503050406030204" pitchFamily="18" charset="0"/>
                                      <a:ea typeface="Arial" panose="020B0604020202020204" pitchFamily="34" charset="0"/>
                                    </a:rPr>
                                    <m:t>+8)</m:t>
                                  </m:r>
                                </m:e>
                                <m:sup>
                                  <m:r>
                                    <a:rPr lang="en-GB" sz="1400" i="1">
                                      <a:effectLst/>
                                      <a:latin typeface="Cambria Math" panose="02040503050406030204" pitchFamily="18" charset="0"/>
                                      <a:ea typeface="Arial" panose="020B0604020202020204" pitchFamily="34" charset="0"/>
                                    </a:rPr>
                                    <m:t>2/3</m:t>
                                  </m:r>
                                </m:sup>
                              </m:sSup>
                            </m:den>
                          </m:f>
                          <m:r>
                            <a:rPr lang="en-GB" sz="1400" i="1">
                              <a:effectLst/>
                              <a:latin typeface="Cambria Math" panose="02040503050406030204" pitchFamily="18" charset="0"/>
                              <a:ea typeface="Arial" panose="020B0604020202020204" pitchFamily="34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CA" sz="1400" i="1">
                                  <a:effectLst/>
                                  <a:latin typeface="Cambria Math" panose="02040503050406030204" pitchFamily="18" charset="0"/>
                                  <a:ea typeface="Arial" panose="020B0604020202020204" pitchFamily="34" charset="0"/>
                                </a:rPr>
                              </m:ctrlPr>
                            </m:fPr>
                            <m:num>
                              <m:r>
                                <a:rPr lang="en-GB" sz="1400" i="1">
                                  <a:effectLst/>
                                  <a:latin typeface="Cambria Math" panose="02040503050406030204" pitchFamily="18" charset="0"/>
                                  <a:ea typeface="Arial" panose="020B0604020202020204" pitchFamily="34" charset="0"/>
                                </a:rPr>
                                <m:t>2</m:t>
                              </m:r>
                              <m:rad>
                                <m:radPr>
                                  <m:degHide m:val="on"/>
                                  <m:ctrlPr>
                                    <a:rPr lang="en-CA" sz="1400" i="1">
                                      <a:effectLst/>
                                      <a:latin typeface="Cambria Math" panose="02040503050406030204" pitchFamily="18" charset="0"/>
                                      <a:ea typeface="Arial" panose="020B0604020202020204" pitchFamily="34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GB" sz="1400" i="1">
                                      <a:effectLst/>
                                      <a:latin typeface="Cambria Math" panose="02040503050406030204" pitchFamily="18" charset="0"/>
                                      <a:ea typeface="Arial" panose="020B0604020202020204" pitchFamily="34" charset="0"/>
                                    </a:rPr>
                                    <m:t>𝑚</m:t>
                                  </m:r>
                                </m:e>
                              </m:rad>
                            </m:num>
                            <m:den>
                              <m:sSup>
                                <m:sSupPr>
                                  <m:ctrlPr>
                                    <a:rPr lang="en-CA" sz="1400" i="1">
                                      <a:effectLst/>
                                      <a:latin typeface="Cambria Math" panose="02040503050406030204" pitchFamily="18" charset="0"/>
                                      <a:ea typeface="Arial" panose="020B060402020202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1400" i="1">
                                      <a:effectLst/>
                                      <a:latin typeface="Cambria Math" panose="02040503050406030204" pitchFamily="18" charset="0"/>
                                      <a:ea typeface="Arial" panose="020B0604020202020204" pitchFamily="34" charset="0"/>
                                    </a:rPr>
                                    <m:t>𝑑</m:t>
                                  </m:r>
                                </m:e>
                                <m:sup>
                                  <m:r>
                                    <a:rPr lang="en-GB" sz="1400" i="1">
                                      <a:effectLst/>
                                      <a:latin typeface="Cambria Math" panose="02040503050406030204" pitchFamily="18" charset="0"/>
                                      <a:ea typeface="Arial" panose="020B0604020202020204" pitchFamily="34" charset="0"/>
                                    </a:rPr>
                                    <m:t>3/2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CA" sz="1400" i="1">
                                      <a:effectLst/>
                                      <a:latin typeface="Cambria Math" panose="02040503050406030204" pitchFamily="18" charset="0"/>
                                      <a:ea typeface="Arial" panose="020B060402020202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1400" i="1">
                                      <a:effectLst/>
                                      <a:latin typeface="Cambria Math" panose="02040503050406030204" pitchFamily="18" charset="0"/>
                                      <a:ea typeface="Arial" panose="020B0604020202020204" pitchFamily="34" charset="0"/>
                                    </a:rPr>
                                    <m:t>(</m:t>
                                  </m:r>
                                  <m:r>
                                    <a:rPr lang="en-GB" sz="1400" i="1">
                                      <a:effectLst/>
                                      <a:latin typeface="Cambria Math" panose="02040503050406030204" pitchFamily="18" charset="0"/>
                                      <a:ea typeface="Arial" panose="020B0604020202020204" pitchFamily="34" charset="0"/>
                                    </a:rPr>
                                    <m:t>𝑡</m:t>
                                  </m:r>
                                  <m:r>
                                    <a:rPr lang="en-GB" sz="1400" i="1">
                                      <a:effectLst/>
                                      <a:latin typeface="Cambria Math" panose="02040503050406030204" pitchFamily="18" charset="0"/>
                                      <a:ea typeface="Arial" panose="020B0604020202020204" pitchFamily="34" charset="0"/>
                                    </a:rPr>
                                    <m:t>+8)</m:t>
                                  </m:r>
                                </m:e>
                                <m:sup>
                                  <m:r>
                                    <a:rPr lang="en-GB" sz="1400" i="1">
                                      <a:effectLst/>
                                      <a:latin typeface="Cambria Math" panose="02040503050406030204" pitchFamily="18" charset="0"/>
                                      <a:ea typeface="Arial" panose="020B0604020202020204" pitchFamily="34" charset="0"/>
                                    </a:rPr>
                                    <m:t>1/3</m:t>
                                  </m:r>
                                </m:sup>
                              </m:sSup>
                            </m:den>
                          </m:f>
                        </m:e>
                      </m:d>
                    </m:oMath>
                  </m:oMathPara>
                </a14:m>
                <a:endParaRPr lang="en-CA" sz="1400" dirty="0">
                  <a:effectLst/>
                  <a:latin typeface="Arial" panose="020B0604020202020204" pitchFamily="34" charset="0"/>
                  <a:ea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69" name="Google Shape;669;p34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-261687" y="1328800"/>
                <a:ext cx="5078783" cy="3062876"/>
              </a:xfrm>
              <a:prstGeom prst="rect">
                <a:avLst/>
              </a:prstGeom>
              <a:blipFill>
                <a:blip r:embed="rId3"/>
                <a:stretch>
                  <a:fillRect r="-36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Google Shape;669;p34">
                <a:extLst>
                  <a:ext uri="{FF2B5EF4-FFF2-40B4-BE49-F238E27FC236}">
                    <a16:creationId xmlns:a16="http://schemas.microsoft.com/office/drawing/2014/main" id="{E6A92AC9-F431-A6DF-1984-9303BB39D65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334472" y="930554"/>
                <a:ext cx="4626990" cy="421294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048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Rubik"/>
                  <a:buNone/>
                  <a:defRPr sz="1200" b="0" i="0" u="none" strike="noStrike" cap="none">
                    <a:solidFill>
                      <a:schemeClr val="dk1"/>
                    </a:solidFill>
                    <a:latin typeface="Rubik"/>
                    <a:ea typeface="Rubik"/>
                    <a:cs typeface="Rubik"/>
                    <a:sym typeface="Rubik"/>
                  </a:defRPr>
                </a:lvl1pPr>
                <a:lvl2pPr marL="914400" marR="0" lvl="1" indent="-304800" algn="ctr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Rubik"/>
                  <a:buNone/>
                  <a:defRPr sz="1200" b="0" i="0" u="none" strike="noStrike" cap="none">
                    <a:solidFill>
                      <a:schemeClr val="dk1"/>
                    </a:solidFill>
                    <a:latin typeface="Rubik"/>
                    <a:ea typeface="Rubik"/>
                    <a:cs typeface="Rubik"/>
                    <a:sym typeface="Rubik"/>
                  </a:defRPr>
                </a:lvl2pPr>
                <a:lvl3pPr marL="1371600" marR="0" lvl="2" indent="-304800" algn="ctr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Rubik"/>
                  <a:buNone/>
                  <a:defRPr sz="1200" b="0" i="0" u="none" strike="noStrike" cap="none">
                    <a:solidFill>
                      <a:schemeClr val="dk1"/>
                    </a:solidFill>
                    <a:latin typeface="Rubik"/>
                    <a:ea typeface="Rubik"/>
                    <a:cs typeface="Rubik"/>
                    <a:sym typeface="Rubik"/>
                  </a:defRPr>
                </a:lvl3pPr>
                <a:lvl4pPr marL="1828800" marR="0" lvl="3" indent="-304800" algn="ctr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Rubik"/>
                  <a:buNone/>
                  <a:defRPr sz="1200" b="0" i="0" u="none" strike="noStrike" cap="none">
                    <a:solidFill>
                      <a:schemeClr val="dk1"/>
                    </a:solidFill>
                    <a:latin typeface="Rubik"/>
                    <a:ea typeface="Rubik"/>
                    <a:cs typeface="Rubik"/>
                    <a:sym typeface="Rubik"/>
                  </a:defRPr>
                </a:lvl4pPr>
                <a:lvl5pPr marL="2286000" marR="0" lvl="4" indent="-304800" algn="ctr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Rubik"/>
                  <a:buNone/>
                  <a:defRPr sz="1200" b="0" i="0" u="none" strike="noStrike" cap="none">
                    <a:solidFill>
                      <a:schemeClr val="dk1"/>
                    </a:solidFill>
                    <a:latin typeface="Rubik"/>
                    <a:ea typeface="Rubik"/>
                    <a:cs typeface="Rubik"/>
                    <a:sym typeface="Rubik"/>
                  </a:defRPr>
                </a:lvl5pPr>
                <a:lvl6pPr marL="2743200" marR="0" lvl="5" indent="-304800" algn="ctr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Rubik"/>
                  <a:buNone/>
                  <a:defRPr sz="1200" b="0" i="0" u="none" strike="noStrike" cap="none">
                    <a:solidFill>
                      <a:schemeClr val="dk1"/>
                    </a:solidFill>
                    <a:latin typeface="Rubik"/>
                    <a:ea typeface="Rubik"/>
                    <a:cs typeface="Rubik"/>
                    <a:sym typeface="Rubik"/>
                  </a:defRPr>
                </a:lvl6pPr>
                <a:lvl7pPr marL="3200400" marR="0" lvl="6" indent="-304800" algn="ctr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Rubik"/>
                  <a:buNone/>
                  <a:defRPr sz="1200" b="0" i="0" u="none" strike="noStrike" cap="none">
                    <a:solidFill>
                      <a:schemeClr val="dk1"/>
                    </a:solidFill>
                    <a:latin typeface="Rubik"/>
                    <a:ea typeface="Rubik"/>
                    <a:cs typeface="Rubik"/>
                    <a:sym typeface="Rubik"/>
                  </a:defRPr>
                </a:lvl7pPr>
                <a:lvl8pPr marL="3657600" marR="0" lvl="7" indent="-304800" algn="ctr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Rubik"/>
                  <a:buNone/>
                  <a:defRPr sz="1200" b="0" i="0" u="none" strike="noStrike" cap="none">
                    <a:solidFill>
                      <a:schemeClr val="dk1"/>
                    </a:solidFill>
                    <a:latin typeface="Rubik"/>
                    <a:ea typeface="Rubik"/>
                    <a:cs typeface="Rubik"/>
                    <a:sym typeface="Rubik"/>
                  </a:defRPr>
                </a:lvl8pPr>
                <a:lvl9pPr marL="4114800" marR="0" lvl="8" indent="-304800" algn="ctr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Rubik"/>
                  <a:buNone/>
                  <a:defRPr sz="1200" b="0" i="0" u="none" strike="noStrike" cap="none">
                    <a:solidFill>
                      <a:schemeClr val="dk1"/>
                    </a:solidFill>
                    <a:latin typeface="Rubik"/>
                    <a:ea typeface="Rubik"/>
                    <a:cs typeface="Rubik"/>
                    <a:sym typeface="Rubik"/>
                  </a:defRPr>
                </a:lvl9pPr>
              </a:lstStyle>
              <a:p>
                <a:pPr indent="215900" algn="just">
                  <a:lnSpc>
                    <a:spcPct val="115000"/>
                  </a:lnSpc>
                </a:pPr>
                <a:r>
                  <a:rPr lang="en-GB" sz="1400" b="1" dirty="0">
                    <a:latin typeface="Arial" panose="020B0604020202020204" pitchFamily="34" charset="0"/>
                    <a:ea typeface="Arial" panose="020B0604020202020204" pitchFamily="34" charset="0"/>
                  </a:rPr>
                  <a:t>Output: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1400" i="1"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ar-AE" sz="1400" i="1"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ar-AE" sz="1400" i="1"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ar-AE" sz="1400" dirty="0">
                    <a:latin typeface="Arial" panose="020B0604020202020204" pitchFamily="34" charset="0"/>
                    <a:ea typeface="Arial" panose="020B0604020202020204" pitchFamily="34" charset="0"/>
                  </a:rPr>
                  <a:t> </a:t>
                </a:r>
                <a:r>
                  <a:rPr lang="en-GB" sz="1400" dirty="0">
                    <a:latin typeface="Arial" panose="020B0604020202020204" pitchFamily="34" charset="0"/>
                    <a:ea typeface="Arial" panose="020B0604020202020204" pitchFamily="34" charset="0"/>
                  </a:rPr>
                  <a:t>or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ar-AE" sz="1400" i="1"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ar-AE" sz="1400" i="1"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1</m:t>
                        </m:r>
                      </m:num>
                      <m:den>
                        <m:r>
                          <a:rPr lang="ar-AE" sz="1400" i="1"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𝑇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ar-AE" sz="1400" i="1"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</m:ctrlPr>
                      </m:naryPr>
                      <m:sub>
                        <m:r>
                          <a:rPr lang="ar-AE" sz="1400" i="1"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𝑡</m:t>
                        </m:r>
                        <m:r>
                          <a:rPr lang="ar-AE" sz="1400" i="1"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=</m:t>
                        </m:r>
                        <m:r>
                          <a:rPr lang="ar-AE" sz="1400" i="1"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0</m:t>
                        </m:r>
                      </m:sub>
                      <m:sup>
                        <m:r>
                          <a:rPr lang="ar-AE" sz="1400" i="1"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𝑇</m:t>
                        </m:r>
                        <m:r>
                          <a:rPr lang="ar-AE" sz="1400" i="1"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−</m:t>
                        </m:r>
                        <m:r>
                          <a:rPr lang="ar-AE" sz="1400" i="1"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1</m:t>
                        </m:r>
                      </m:sup>
                      <m:e>
                        <m:sSub>
                          <m:sSubPr>
                            <m:ctrlPr>
                              <a:rPr lang="ar-AE" sz="1400" i="1">
                                <a:latin typeface="Cambria Math" panose="02040503050406030204" pitchFamily="18" charset="0"/>
                                <a:ea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ar-AE" sz="1400" i="1">
                                <a:latin typeface="Cambria Math" panose="02040503050406030204" pitchFamily="18" charset="0"/>
                                <a:ea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ar-AE" sz="1400" i="1">
                                <a:latin typeface="Cambria Math" panose="02040503050406030204" pitchFamily="18" charset="0"/>
                                <a:ea typeface="Arial" panose="020B0604020202020204" pitchFamily="34" charset="0"/>
                              </a:rPr>
                              <m:t>𝑡</m:t>
                            </m:r>
                          </m:sub>
                        </m:sSub>
                      </m:e>
                    </m:nary>
                  </m:oMath>
                </a14:m>
                <a:endParaRPr lang="ar-AE" sz="1400" dirty="0">
                  <a:latin typeface="Arial" panose="020B0604020202020204" pitchFamily="34" charset="0"/>
                  <a:ea typeface="Arial" panose="020B0604020202020204" pitchFamily="34" charset="0"/>
                </a:endParaRPr>
              </a:p>
              <a:p>
                <a:pPr indent="215900" algn="just">
                  <a:lnSpc>
                    <a:spcPct val="115000"/>
                  </a:lnSpc>
                </a:pPr>
                <a:r>
                  <a:rPr lang="ar-AE" sz="1400" dirty="0">
                    <a:latin typeface="Arial" panose="020B0604020202020204" pitchFamily="34" charset="0"/>
                    <a:ea typeface="Arial" panose="020B0604020202020204" pitchFamily="34" charset="0"/>
                  </a:rPr>
                  <a:t>  1: </a:t>
                </a:r>
                <a:r>
                  <a:rPr lang="en-GB" sz="1400" dirty="0">
                    <a:latin typeface="Arial" panose="020B0604020202020204" pitchFamily="34" charset="0"/>
                    <a:ea typeface="Arial" panose="020B0604020202020204" pitchFamily="34" charset="0"/>
                  </a:rPr>
                  <a:t>Initialize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1400" i="1"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ar-AE" sz="1400" i="1"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ar-AE" sz="1400" i="1"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0</m:t>
                        </m:r>
                      </m:sub>
                    </m:sSub>
                    <m:r>
                      <a:rPr lang="ar-AE" sz="1400" i="1">
                        <a:latin typeface="Cambria Math" panose="02040503050406030204" pitchFamily="18" charset="0"/>
                        <a:ea typeface="Arial" panose="020B0604020202020204" pitchFamily="34" charset="0"/>
                      </a:rPr>
                      <m:t>∈</m:t>
                    </m:r>
                    <m:r>
                      <a:rPr lang="ar-AE" sz="1400" i="1">
                        <a:latin typeface="Cambria Math" panose="02040503050406030204" pitchFamily="18" charset="0"/>
                        <a:ea typeface="Arial" panose="020B0604020202020204" pitchFamily="34" charset="0"/>
                      </a:rPr>
                      <m:t>𝐶</m:t>
                    </m:r>
                  </m:oMath>
                </a14:m>
                <a:endParaRPr lang="ar-AE" sz="1400" dirty="0">
                  <a:latin typeface="Arial" panose="020B0604020202020204" pitchFamily="34" charset="0"/>
                  <a:ea typeface="Arial" panose="020B0604020202020204" pitchFamily="34" charset="0"/>
                </a:endParaRPr>
              </a:p>
              <a:p>
                <a:pPr indent="215900" algn="just">
                  <a:lnSpc>
                    <a:spcPct val="115000"/>
                  </a:lnSpc>
                </a:pPr>
                <a:r>
                  <a:rPr lang="ar-AE" sz="1400" dirty="0">
                    <a:latin typeface="Arial" panose="020B0604020202020204" pitchFamily="34" charset="0"/>
                    <a:ea typeface="Arial" panose="020B0604020202020204" pitchFamily="34" charset="0"/>
                  </a:rPr>
                  <a:t>  2: </a:t>
                </a:r>
                <a:r>
                  <a:rPr lang="en-GB" sz="1400" b="1" dirty="0">
                    <a:latin typeface="Arial" panose="020B0604020202020204" pitchFamily="34" charset="0"/>
                    <a:ea typeface="Arial" panose="020B0604020202020204" pitchFamily="34" charset="0"/>
                  </a:rPr>
                  <a:t>for</a:t>
                </a:r>
                <a:r>
                  <a:rPr lang="en-GB" sz="1400" dirty="0">
                    <a:latin typeface="Arial" panose="020B0604020202020204" pitchFamily="34" charset="0"/>
                    <a:ea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1400" i="1">
                        <a:latin typeface="Cambria Math" panose="02040503050406030204" pitchFamily="18" charset="0"/>
                        <a:ea typeface="Arial" panose="020B0604020202020204" pitchFamily="34" charset="0"/>
                      </a:rPr>
                      <m:t>𝑡</m:t>
                    </m:r>
                    <m:r>
                      <a:rPr lang="en-GB" sz="1400" i="1">
                        <a:latin typeface="Cambria Math" panose="02040503050406030204" pitchFamily="18" charset="0"/>
                        <a:ea typeface="Arial" panose="020B0604020202020204" pitchFamily="34" charset="0"/>
                      </a:rPr>
                      <m:t>=</m:t>
                    </m:r>
                    <m:r>
                      <a:rPr lang="en-GB" sz="1400" i="1">
                        <a:latin typeface="Cambria Math" panose="02040503050406030204" pitchFamily="18" charset="0"/>
                        <a:ea typeface="Arial" panose="020B0604020202020204" pitchFamily="34" charset="0"/>
                      </a:rPr>
                      <m:t>0</m:t>
                    </m:r>
                    <m:r>
                      <a:rPr lang="en-GB" sz="1400" i="1">
                        <a:latin typeface="Cambria Math" panose="02040503050406030204" pitchFamily="18" charset="0"/>
                        <a:ea typeface="Arial" panose="020B0604020202020204" pitchFamily="34" charset="0"/>
                      </a:rPr>
                      <m:t>, …, </m:t>
                    </m:r>
                    <m:r>
                      <a:rPr lang="en-GB" sz="1400" i="1">
                        <a:latin typeface="Cambria Math" panose="02040503050406030204" pitchFamily="18" charset="0"/>
                        <a:ea typeface="Arial" panose="020B0604020202020204" pitchFamily="34" charset="0"/>
                      </a:rPr>
                      <m:t>𝑇</m:t>
                    </m:r>
                    <m:r>
                      <a:rPr lang="en-GB" sz="1400" i="1">
                        <a:latin typeface="Cambria Math" panose="02040503050406030204" pitchFamily="18" charset="0"/>
                        <a:ea typeface="Arial" panose="020B0604020202020204" pitchFamily="34" charset="0"/>
                      </a:rPr>
                      <m:t>−</m:t>
                    </m:r>
                    <m:r>
                      <a:rPr lang="en-GB" sz="1400" i="1">
                        <a:latin typeface="Cambria Math" panose="02040503050406030204" pitchFamily="18" charset="0"/>
                        <a:ea typeface="Arial" panose="020B0604020202020204" pitchFamily="34" charset="0"/>
                      </a:rPr>
                      <m:t>1</m:t>
                    </m:r>
                  </m:oMath>
                </a14:m>
                <a:r>
                  <a:rPr lang="en-GB" sz="1400" dirty="0">
                    <a:latin typeface="Arial" panose="020B0604020202020204" pitchFamily="34" charset="0"/>
                    <a:ea typeface="Arial" panose="020B0604020202020204" pitchFamily="34" charset="0"/>
                  </a:rPr>
                  <a:t> </a:t>
                </a:r>
                <a:r>
                  <a:rPr lang="en-GB" sz="1400" b="1" dirty="0">
                    <a:latin typeface="Arial" panose="020B0604020202020204" pitchFamily="34" charset="0"/>
                    <a:ea typeface="Arial" panose="020B0604020202020204" pitchFamily="34" charset="0"/>
                  </a:rPr>
                  <a:t>do</a:t>
                </a:r>
                <a:endParaRPr lang="en-GB" sz="1400" dirty="0">
                  <a:latin typeface="Arial" panose="020B0604020202020204" pitchFamily="34" charset="0"/>
                  <a:ea typeface="Arial" panose="020B0604020202020204" pitchFamily="34" charset="0"/>
                </a:endParaRPr>
              </a:p>
              <a:p>
                <a:pPr indent="215900" algn="just">
                  <a:lnSpc>
                    <a:spcPct val="115000"/>
                  </a:lnSpc>
                </a:pPr>
                <a:r>
                  <a:rPr lang="en-GB" sz="1400" dirty="0">
                    <a:latin typeface="Arial" panose="020B0604020202020204" pitchFamily="34" charset="0"/>
                    <a:ea typeface="Arial" panose="020B0604020202020204" pitchFamily="34" charset="0"/>
                  </a:rPr>
                  <a:t>  3:    Compute</a:t>
                </a:r>
              </a:p>
              <a:p>
                <a:pPr indent="215900" algn="just">
                  <a:lnSpc>
                    <a:spcPct val="115000"/>
                  </a:lnSpc>
                </a:pPr>
                <a:r>
                  <a:rPr lang="en-GB" sz="1400" dirty="0">
                    <a:latin typeface="Arial" panose="020B0604020202020204" pitchFamily="34" charset="0"/>
                    <a:ea typeface="Arial" panose="020B0604020202020204" pitchFamily="34" charset="0"/>
                  </a:rPr>
                  <a:t>	KWSA:</a:t>
                </a:r>
              </a:p>
              <a:p>
                <a:pPr indent="215900" algn="just">
                  <a:lnSpc>
                    <a:spcPct val="115000"/>
                  </a:lnSpc>
                </a:pPr>
                <a:r>
                  <a:rPr lang="en-GB" sz="1400" dirty="0">
                    <a:latin typeface="Arial" panose="020B0604020202020204" pitchFamily="34" charset="0"/>
                    <a:ea typeface="Arial" panose="020B0604020202020204" pitchFamily="34" charset="0"/>
                  </a:rPr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1400">
                        <a:latin typeface="Cambria Math" panose="02040503050406030204" pitchFamily="18" charset="0"/>
                        <a:ea typeface="Arial" panose="020B0604020202020204" pitchFamily="34" charset="0"/>
                      </a:rPr>
                      <m:t>g</m:t>
                    </m:r>
                    <m:d>
                      <m:dPr>
                        <m:ctrlPr>
                          <a:rPr lang="ar-AE" sz="1400" i="1"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ar-AE" sz="1400" i="1">
                                <a:latin typeface="Cambria Math" panose="02040503050406030204" pitchFamily="18" charset="0"/>
                                <a:ea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ar-AE" sz="1400" b="1" i="1">
                                <a:latin typeface="Cambria Math" panose="02040503050406030204" pitchFamily="18" charset="0"/>
                                <a:ea typeface="Arial" panose="020B0604020202020204" pitchFamily="34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ar-AE" sz="1400" i="1">
                                <a:latin typeface="Cambria Math" panose="02040503050406030204" pitchFamily="18" charset="0"/>
                                <a:ea typeface="Arial" panose="020B0604020202020204" pitchFamily="34" charset="0"/>
                              </a:rPr>
                              <m:t>𝑡</m:t>
                            </m:r>
                          </m:sub>
                        </m:sSub>
                        <m:r>
                          <a:rPr lang="ar-AE" sz="1400" i="1"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;</m:t>
                        </m:r>
                        <m:r>
                          <a:rPr lang="ar-AE" sz="1400" b="1" i="1"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𝐲</m:t>
                        </m:r>
                      </m:e>
                    </m:d>
                    <m:r>
                      <a:rPr lang="ar-AE" sz="1400" i="1">
                        <a:latin typeface="Cambria Math" panose="02040503050406030204" pitchFamily="18" charset="0"/>
                        <a:ea typeface="Arial" panose="020B0604020202020204" pitchFamily="34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ar-AE" sz="1400" i="1"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</m:ctrlPr>
                      </m:naryPr>
                      <m:sub>
                        <m:r>
                          <a:rPr lang="ar-AE" sz="1400" i="1"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𝑖</m:t>
                        </m:r>
                        <m:r>
                          <a:rPr lang="ar-AE" sz="1400" i="1"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=</m:t>
                        </m:r>
                        <m:r>
                          <a:rPr lang="ar-AE" sz="1400" i="1"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1</m:t>
                        </m:r>
                      </m:sub>
                      <m:sup>
                        <m:r>
                          <a:rPr lang="ar-AE" sz="1400" i="1"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𝑑</m:t>
                        </m:r>
                      </m:sup>
                      <m:e>
                        <m:f>
                          <m:fPr>
                            <m:ctrlPr>
                              <a:rPr lang="ar-AE" sz="1400" i="1">
                                <a:latin typeface="Cambria Math" panose="02040503050406030204" pitchFamily="18" charset="0"/>
                                <a:ea typeface="Arial" panose="020B0604020202020204" pitchFamily="34" charset="0"/>
                              </a:rPr>
                            </m:ctrlPr>
                          </m:fPr>
                          <m:num>
                            <m:r>
                              <a:rPr lang="ar-AE" sz="1400" i="1">
                                <a:latin typeface="Cambria Math" panose="02040503050406030204" pitchFamily="18" charset="0"/>
                                <a:ea typeface="Arial" panose="020B0604020202020204" pitchFamily="34" charset="0"/>
                              </a:rPr>
                              <m:t>𝐹</m:t>
                            </m:r>
                            <m:d>
                              <m:dPr>
                                <m:ctrlPr>
                                  <a:rPr lang="ar-AE" sz="1400" i="1">
                                    <a:latin typeface="Cambria Math" panose="02040503050406030204" pitchFamily="18" charset="0"/>
                                    <a:ea typeface="Arial" panose="020B0604020202020204" pitchFamily="34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ar-AE" sz="1400" i="1">
                                        <a:latin typeface="Cambria Math" panose="02040503050406030204" pitchFamily="18" charset="0"/>
                                        <a:ea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 sz="1400" i="1">
                                        <a:latin typeface="Cambria Math" panose="02040503050406030204" pitchFamily="18" charset="0"/>
                                        <a:ea typeface="Arial" panose="020B0604020202020204" pitchFamily="34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ar-AE" sz="1400" i="1">
                                        <a:latin typeface="Cambria Math" panose="02040503050406030204" pitchFamily="18" charset="0"/>
                                        <a:ea typeface="Arial" panose="020B0604020202020204" pitchFamily="34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ar-AE" sz="1400" i="1">
                                    <a:latin typeface="Cambria Math" panose="02040503050406030204" pitchFamily="18" charset="0"/>
                                    <a:ea typeface="Arial" panose="020B0604020202020204" pitchFamily="34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ar-AE" sz="1400" i="1">
                                        <a:latin typeface="Cambria Math" panose="02040503050406030204" pitchFamily="18" charset="0"/>
                                        <a:ea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 sz="1400" i="1">
                                        <a:latin typeface="Cambria Math" panose="02040503050406030204" pitchFamily="18" charset="0"/>
                                        <a:ea typeface="Arial" panose="020B0604020202020204" pitchFamily="34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ar-AE" sz="1400" i="1">
                                        <a:latin typeface="Cambria Math" panose="02040503050406030204" pitchFamily="18" charset="0"/>
                                        <a:ea typeface="Arial" panose="020B0604020202020204" pitchFamily="34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ar-AE" sz="1400" i="1">
                                        <a:latin typeface="Cambria Math" panose="02040503050406030204" pitchFamily="18" charset="0"/>
                                        <a:ea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 sz="1400" i="1">
                                        <a:latin typeface="Cambria Math" panose="02040503050406030204" pitchFamily="18" charset="0"/>
                                        <a:ea typeface="Arial" panose="020B0604020202020204" pitchFamily="34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ar-AE" sz="1400" i="1">
                                        <a:latin typeface="Cambria Math" panose="02040503050406030204" pitchFamily="18" charset="0"/>
                                        <a:ea typeface="Arial" panose="020B0604020202020204" pitchFamily="34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ar-AE" sz="1400" i="1">
                                    <a:latin typeface="Cambria Math" panose="02040503050406030204" pitchFamily="18" charset="0"/>
                                    <a:ea typeface="Arial" panose="020B0604020202020204" pitchFamily="34" charset="0"/>
                                  </a:rPr>
                                  <m:t>;</m:t>
                                </m:r>
                                <m:r>
                                  <a:rPr lang="ar-AE" sz="1400" i="1">
                                    <a:latin typeface="Cambria Math" panose="02040503050406030204" pitchFamily="18" charset="0"/>
                                    <a:ea typeface="Arial" panose="020B0604020202020204" pitchFamily="34" charset="0"/>
                                  </a:rPr>
                                  <m:t>𝑦</m:t>
                                </m:r>
                              </m:e>
                            </m:d>
                            <m:r>
                              <a:rPr lang="ar-AE" sz="1400" i="1">
                                <a:latin typeface="Cambria Math" panose="02040503050406030204" pitchFamily="18" charset="0"/>
                                <a:ea typeface="Arial" panose="020B0604020202020204" pitchFamily="34" charset="0"/>
                              </a:rPr>
                              <m:t>−</m:t>
                            </m:r>
                            <m:r>
                              <a:rPr lang="ar-AE" sz="1400" i="1">
                                <a:latin typeface="Cambria Math" panose="02040503050406030204" pitchFamily="18" charset="0"/>
                                <a:ea typeface="Arial" panose="020B0604020202020204" pitchFamily="34" charset="0"/>
                              </a:rPr>
                              <m:t>𝐹</m:t>
                            </m:r>
                            <m:d>
                              <m:dPr>
                                <m:ctrlPr>
                                  <a:rPr lang="ar-AE" sz="1400" i="1">
                                    <a:latin typeface="Cambria Math" panose="02040503050406030204" pitchFamily="18" charset="0"/>
                                    <a:ea typeface="Arial" panose="020B0604020202020204" pitchFamily="34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ar-AE" sz="1400" i="1">
                                        <a:latin typeface="Cambria Math" panose="02040503050406030204" pitchFamily="18" charset="0"/>
                                        <a:ea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 sz="1400" i="1">
                                        <a:latin typeface="Cambria Math" panose="02040503050406030204" pitchFamily="18" charset="0"/>
                                        <a:ea typeface="Arial" panose="020B0604020202020204" pitchFamily="34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ar-AE" sz="1400" i="1">
                                        <a:latin typeface="Cambria Math" panose="02040503050406030204" pitchFamily="18" charset="0"/>
                                        <a:ea typeface="Arial" panose="020B0604020202020204" pitchFamily="34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ar-AE" sz="1400" i="1">
                                    <a:latin typeface="Cambria Math" panose="02040503050406030204" pitchFamily="18" charset="0"/>
                                    <a:ea typeface="Arial" panose="020B0604020202020204" pitchFamily="34" charset="0"/>
                                  </a:rPr>
                                  <m:t>; </m:t>
                                </m:r>
                                <m:r>
                                  <a:rPr lang="ar-AE" sz="1400" i="1">
                                    <a:latin typeface="Cambria Math" panose="02040503050406030204" pitchFamily="18" charset="0"/>
                                    <a:ea typeface="Arial" panose="020B0604020202020204" pitchFamily="34" charset="0"/>
                                  </a:rPr>
                                  <m:t>𝑦</m:t>
                                </m:r>
                              </m:e>
                            </m:d>
                          </m:num>
                          <m:den>
                            <m:sSub>
                              <m:sSubPr>
                                <m:ctrlPr>
                                  <a:rPr lang="ar-AE" sz="1400" i="1">
                                    <a:latin typeface="Cambria Math" panose="02040503050406030204" pitchFamily="18" charset="0"/>
                                    <a:ea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ar-AE" sz="1400" i="1">
                                    <a:latin typeface="Cambria Math" panose="02040503050406030204" pitchFamily="18" charset="0"/>
                                    <a:ea typeface="Arial" panose="020B0604020202020204" pitchFamily="34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ar-AE" sz="1400" i="1">
                                    <a:latin typeface="Cambria Math" panose="02040503050406030204" pitchFamily="18" charset="0"/>
                                    <a:ea typeface="Arial" panose="020B0604020202020204" pitchFamily="34" charset="0"/>
                                  </a:rPr>
                                  <m:t>𝑡</m:t>
                                </m:r>
                              </m:sub>
                            </m:sSub>
                          </m:den>
                        </m:f>
                      </m:e>
                    </m:nary>
                    <m:sSub>
                      <m:sSubPr>
                        <m:ctrlPr>
                          <a:rPr lang="ar-AE" sz="1400" i="1"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ar-AE" sz="1400" i="1"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𝑒</m:t>
                        </m:r>
                      </m:e>
                      <m:sub>
                        <m:r>
                          <a:rPr lang="ar-AE" sz="1400" i="1"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𝑖</m:t>
                        </m:r>
                      </m:sub>
                    </m:sSub>
                  </m:oMath>
                </a14:m>
                <a:endParaRPr lang="ar-AE" sz="1400" dirty="0">
                  <a:latin typeface="Arial" panose="020B0604020202020204" pitchFamily="34" charset="0"/>
                  <a:ea typeface="Arial" panose="020B0604020202020204" pitchFamily="34" charset="0"/>
                </a:endParaRPr>
              </a:p>
              <a:p>
                <a:pPr indent="215900" algn="just">
                  <a:lnSpc>
                    <a:spcPct val="115000"/>
                  </a:lnSpc>
                </a:pPr>
                <a:r>
                  <a:rPr lang="ar-AE" sz="1400" dirty="0">
                    <a:latin typeface="Arial" panose="020B0604020202020204" pitchFamily="34" charset="0"/>
                    <a:ea typeface="Arial" panose="020B0604020202020204" pitchFamily="34" charset="0"/>
                  </a:rPr>
                  <a:t>	</a:t>
                </a:r>
                <a:r>
                  <a:rPr lang="en-GB" sz="1400" dirty="0">
                    <a:latin typeface="Arial" panose="020B0604020202020204" pitchFamily="34" charset="0"/>
                    <a:ea typeface="Arial" panose="020B0604020202020204" pitchFamily="34" charset="0"/>
                  </a:rPr>
                  <a:t>RDSA: Sample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1400" i="1"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ar-AE" sz="1400" i="1"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𝑧</m:t>
                        </m:r>
                      </m:e>
                      <m:sub>
                        <m:r>
                          <a:rPr lang="ar-AE" sz="1400" i="1"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𝑡</m:t>
                        </m:r>
                      </m:sub>
                    </m:sSub>
                    <m:r>
                      <a:rPr lang="ar-AE" sz="1400" i="1">
                        <a:latin typeface="Cambria Math" panose="02040503050406030204" pitchFamily="18" charset="0"/>
                        <a:ea typeface="Arial" panose="020B0604020202020204" pitchFamily="34" charset="0"/>
                      </a:rPr>
                      <m:t>~</m:t>
                    </m:r>
                    <m:r>
                      <a:rPr lang="ar-AE" sz="1400" i="1">
                        <a:latin typeface="Cambria Math" panose="02040503050406030204" pitchFamily="18" charset="0"/>
                        <a:ea typeface="Arial" panose="020B0604020202020204" pitchFamily="34" charset="0"/>
                      </a:rPr>
                      <m:t>𝒩</m:t>
                    </m:r>
                    <m:d>
                      <m:dPr>
                        <m:ctrlPr>
                          <a:rPr lang="ar-AE" sz="1400" i="1"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</m:ctrlPr>
                      </m:dPr>
                      <m:e>
                        <m:r>
                          <a:rPr lang="ar-AE" sz="1400" i="1"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0</m:t>
                        </m:r>
                        <m:r>
                          <a:rPr lang="ar-AE" sz="1400" i="1"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ar-AE" sz="1400" i="1">
                                <a:latin typeface="Cambria Math" panose="02040503050406030204" pitchFamily="18" charset="0"/>
                                <a:ea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ar-AE" sz="1400" i="1">
                                <a:latin typeface="Cambria Math" panose="02040503050406030204" pitchFamily="18" charset="0"/>
                                <a:ea typeface="Arial" panose="020B0604020202020204" pitchFamily="34" charset="0"/>
                              </a:rPr>
                              <m:t>𝕀</m:t>
                            </m:r>
                          </m:e>
                          <m:sub>
                            <m:r>
                              <a:rPr lang="ar-AE" sz="1400" i="1">
                                <a:latin typeface="Cambria Math" panose="02040503050406030204" pitchFamily="18" charset="0"/>
                                <a:ea typeface="Arial" panose="020B0604020202020204" pitchFamily="34" charset="0"/>
                              </a:rPr>
                              <m:t>𝑑</m:t>
                            </m:r>
                          </m:sub>
                        </m:sSub>
                      </m:e>
                    </m:d>
                  </m:oMath>
                </a14:m>
                <a:endParaRPr lang="ar-AE" sz="1400" dirty="0">
                  <a:latin typeface="Arial" panose="020B0604020202020204" pitchFamily="34" charset="0"/>
                  <a:ea typeface="Arial" panose="020B0604020202020204" pitchFamily="34" charset="0"/>
                </a:endParaRPr>
              </a:p>
              <a:p>
                <a:pPr indent="215900" algn="just">
                  <a:lnSpc>
                    <a:spcPct val="115000"/>
                  </a:lnSpc>
                </a:pPr>
                <a:r>
                  <a:rPr lang="ar-AE" sz="1400" dirty="0">
                    <a:latin typeface="Arial" panose="020B0604020202020204" pitchFamily="34" charset="0"/>
                    <a:ea typeface="Arial" panose="020B0604020202020204" pitchFamily="34" charset="0"/>
                  </a:rPr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1400">
                        <a:latin typeface="Cambria Math" panose="02040503050406030204" pitchFamily="18" charset="0"/>
                        <a:ea typeface="Arial" panose="020B0604020202020204" pitchFamily="34" charset="0"/>
                      </a:rPr>
                      <m:t>g</m:t>
                    </m:r>
                    <m:d>
                      <m:dPr>
                        <m:ctrlPr>
                          <a:rPr lang="ar-AE" sz="1400" i="1"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ar-AE" sz="1400" i="1">
                                <a:latin typeface="Cambria Math" panose="02040503050406030204" pitchFamily="18" charset="0"/>
                                <a:ea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ar-AE" sz="1400" b="1" i="1">
                                <a:latin typeface="Cambria Math" panose="02040503050406030204" pitchFamily="18" charset="0"/>
                                <a:ea typeface="Arial" panose="020B0604020202020204" pitchFamily="34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ar-AE" sz="1400" i="1">
                                <a:latin typeface="Cambria Math" panose="02040503050406030204" pitchFamily="18" charset="0"/>
                                <a:ea typeface="Arial" panose="020B0604020202020204" pitchFamily="34" charset="0"/>
                              </a:rPr>
                              <m:t>𝑡</m:t>
                            </m:r>
                          </m:sub>
                        </m:sSub>
                        <m:r>
                          <a:rPr lang="ar-AE" sz="1400" i="1"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;</m:t>
                        </m:r>
                        <m:r>
                          <a:rPr lang="ar-AE" sz="1400" b="1" i="1"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𝐲</m:t>
                        </m:r>
                        <m:r>
                          <a:rPr lang="ar-AE" sz="1400" i="1"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, </m:t>
                        </m:r>
                        <m:sSub>
                          <m:sSubPr>
                            <m:ctrlPr>
                              <a:rPr lang="ar-AE" sz="1400" i="1">
                                <a:latin typeface="Cambria Math" panose="02040503050406030204" pitchFamily="18" charset="0"/>
                                <a:ea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ar-AE" sz="1400" b="1" i="1">
                                <a:latin typeface="Cambria Math" panose="02040503050406030204" pitchFamily="18" charset="0"/>
                                <a:ea typeface="Arial" panose="020B0604020202020204" pitchFamily="34" charset="0"/>
                              </a:rPr>
                              <m:t>𝐳</m:t>
                            </m:r>
                          </m:e>
                          <m:sub>
                            <m:r>
                              <a:rPr lang="ar-AE" sz="1400" i="1">
                                <a:latin typeface="Cambria Math" panose="02040503050406030204" pitchFamily="18" charset="0"/>
                                <a:ea typeface="Arial" panose="020B0604020202020204" pitchFamily="34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ar-AE" sz="1400" i="1">
                        <a:latin typeface="Cambria Math" panose="02040503050406030204" pitchFamily="18" charset="0"/>
                        <a:ea typeface="Arial" panose="020B0604020202020204" pitchFamily="34" charset="0"/>
                      </a:rPr>
                      <m:t>=</m:t>
                    </m:r>
                    <m:f>
                      <m:fPr>
                        <m:ctrlPr>
                          <a:rPr lang="ar-AE" sz="1400" i="1"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ar-AE" sz="1400" i="1"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𝐹</m:t>
                        </m:r>
                        <m:d>
                          <m:dPr>
                            <m:ctrlPr>
                              <a:rPr lang="ar-AE" sz="1400" i="1">
                                <a:latin typeface="Cambria Math" panose="02040503050406030204" pitchFamily="18" charset="0"/>
                                <a:ea typeface="Arial" panose="020B060402020202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ar-AE" sz="1400" i="1">
                                    <a:latin typeface="Cambria Math" panose="02040503050406030204" pitchFamily="18" charset="0"/>
                                    <a:ea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ar-AE" sz="1400" i="1">
                                    <a:latin typeface="Cambria Math" panose="02040503050406030204" pitchFamily="18" charset="0"/>
                                    <a:ea typeface="Arial" panose="020B0604020202020204" pitchFamily="34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ar-AE" sz="1400" i="1">
                                    <a:latin typeface="Cambria Math" panose="02040503050406030204" pitchFamily="18" charset="0"/>
                                    <a:ea typeface="Arial" panose="020B0604020202020204" pitchFamily="34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ar-AE" sz="1400" i="1">
                                <a:latin typeface="Cambria Math" panose="02040503050406030204" pitchFamily="18" charset="0"/>
                                <a:ea typeface="Arial" panose="020B0604020202020204" pitchFamily="34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ar-AE" sz="1400" i="1">
                                    <a:latin typeface="Cambria Math" panose="02040503050406030204" pitchFamily="18" charset="0"/>
                                    <a:ea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ar-AE" sz="1400" i="1">
                                    <a:latin typeface="Cambria Math" panose="02040503050406030204" pitchFamily="18" charset="0"/>
                                    <a:ea typeface="Arial" panose="020B0604020202020204" pitchFamily="34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ar-AE" sz="1400" i="1">
                                    <a:latin typeface="Cambria Math" panose="02040503050406030204" pitchFamily="18" charset="0"/>
                                    <a:ea typeface="Arial" panose="020B0604020202020204" pitchFamily="34" charset="0"/>
                                  </a:rPr>
                                  <m:t>𝑡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ar-AE" sz="1400" i="1">
                                    <a:latin typeface="Cambria Math" panose="02040503050406030204" pitchFamily="18" charset="0"/>
                                    <a:ea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ar-AE" sz="1400" i="1">
                                    <a:latin typeface="Cambria Math" panose="02040503050406030204" pitchFamily="18" charset="0"/>
                                    <a:ea typeface="Arial" panose="020B0604020202020204" pitchFamily="34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ar-AE" sz="1400" i="1">
                                    <a:latin typeface="Cambria Math" panose="02040503050406030204" pitchFamily="18" charset="0"/>
                                    <a:ea typeface="Arial" panose="020B0604020202020204" pitchFamily="34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ar-AE" sz="1400" i="1">
                                <a:latin typeface="Cambria Math" panose="02040503050406030204" pitchFamily="18" charset="0"/>
                                <a:ea typeface="Arial" panose="020B0604020202020204" pitchFamily="34" charset="0"/>
                              </a:rPr>
                              <m:t>;</m:t>
                            </m:r>
                            <m:r>
                              <a:rPr lang="ar-AE" sz="1400" i="1">
                                <a:latin typeface="Cambria Math" panose="02040503050406030204" pitchFamily="18" charset="0"/>
                                <a:ea typeface="Arial" panose="020B0604020202020204" pitchFamily="34" charset="0"/>
                              </a:rPr>
                              <m:t>𝑦</m:t>
                            </m:r>
                          </m:e>
                        </m:d>
                        <m:r>
                          <a:rPr lang="ar-AE" sz="1400" i="1"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−</m:t>
                        </m:r>
                        <m:r>
                          <a:rPr lang="ar-AE" sz="1400" i="1"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𝐹</m:t>
                        </m:r>
                        <m:d>
                          <m:dPr>
                            <m:ctrlPr>
                              <a:rPr lang="ar-AE" sz="1400" i="1">
                                <a:latin typeface="Cambria Math" panose="02040503050406030204" pitchFamily="18" charset="0"/>
                                <a:ea typeface="Arial" panose="020B060402020202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ar-AE" sz="1400" i="1">
                                    <a:latin typeface="Cambria Math" panose="02040503050406030204" pitchFamily="18" charset="0"/>
                                    <a:ea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ar-AE" sz="1400" i="1">
                                    <a:latin typeface="Cambria Math" panose="02040503050406030204" pitchFamily="18" charset="0"/>
                                    <a:ea typeface="Arial" panose="020B0604020202020204" pitchFamily="34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ar-AE" sz="1400" i="1">
                                    <a:latin typeface="Cambria Math" panose="02040503050406030204" pitchFamily="18" charset="0"/>
                                    <a:ea typeface="Arial" panose="020B0604020202020204" pitchFamily="34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ar-AE" sz="1400" i="1">
                                <a:latin typeface="Cambria Math" panose="02040503050406030204" pitchFamily="18" charset="0"/>
                                <a:ea typeface="Arial" panose="020B0604020202020204" pitchFamily="34" charset="0"/>
                              </a:rPr>
                              <m:t>; </m:t>
                            </m:r>
                            <m:r>
                              <a:rPr lang="ar-AE" sz="1400" i="1">
                                <a:latin typeface="Cambria Math" panose="02040503050406030204" pitchFamily="18" charset="0"/>
                                <a:ea typeface="Arial" panose="020B0604020202020204" pitchFamily="34" charset="0"/>
                              </a:rPr>
                              <m:t>𝑦</m:t>
                            </m:r>
                          </m:e>
                        </m:d>
                      </m:num>
                      <m:den>
                        <m:sSub>
                          <m:sSubPr>
                            <m:ctrlPr>
                              <a:rPr lang="ar-AE" sz="1400" i="1">
                                <a:latin typeface="Cambria Math" panose="02040503050406030204" pitchFamily="18" charset="0"/>
                                <a:ea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ar-AE" sz="1400" i="1">
                                <a:latin typeface="Cambria Math" panose="02040503050406030204" pitchFamily="18" charset="0"/>
                                <a:ea typeface="Arial" panose="020B0604020202020204" pitchFamily="34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ar-AE" sz="1400" i="1">
                                <a:latin typeface="Cambria Math" panose="02040503050406030204" pitchFamily="18" charset="0"/>
                                <a:ea typeface="Arial" panose="020B0604020202020204" pitchFamily="34" charset="0"/>
                              </a:rPr>
                              <m:t>𝑡</m:t>
                            </m:r>
                          </m:sub>
                        </m:sSub>
                      </m:den>
                    </m:f>
                    <m:sSub>
                      <m:sSubPr>
                        <m:ctrlPr>
                          <a:rPr lang="ar-AE" sz="1400" i="1"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ar-AE" sz="1400" i="1"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𝑧</m:t>
                        </m:r>
                      </m:e>
                      <m:sub>
                        <m:r>
                          <a:rPr lang="ar-AE" sz="1400" i="1"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𝑡</m:t>
                        </m:r>
                      </m:sub>
                    </m:sSub>
                  </m:oMath>
                </a14:m>
                <a:endParaRPr lang="ar-AE" sz="1400" dirty="0">
                  <a:latin typeface="Arial" panose="020B0604020202020204" pitchFamily="34" charset="0"/>
                  <a:ea typeface="Arial" panose="020B0604020202020204" pitchFamily="34" charset="0"/>
                </a:endParaRPr>
              </a:p>
              <a:p>
                <a:pPr indent="215900" algn="l">
                  <a:lnSpc>
                    <a:spcPct val="115000"/>
                  </a:lnSpc>
                </a:pPr>
                <a:r>
                  <a:rPr lang="ar-AE" sz="1400" dirty="0">
                    <a:latin typeface="Arial" panose="020B0604020202020204" pitchFamily="34" charset="0"/>
                    <a:ea typeface="Arial" panose="020B0604020202020204" pitchFamily="34" charset="0"/>
                  </a:rPr>
                  <a:t>	</a:t>
                </a:r>
                <a:r>
                  <a:rPr lang="en-GB" sz="1400" dirty="0">
                    <a:latin typeface="Arial" panose="020B0604020202020204" pitchFamily="34" charset="0"/>
                    <a:ea typeface="Arial" panose="020B0604020202020204" pitchFamily="34" charset="0"/>
                  </a:rPr>
                  <a:t>I-RDSA: Sample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ar-AE" sz="1400" i="1"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ar-AE" sz="1400" i="1">
                                <a:latin typeface="Cambria Math" panose="02040503050406030204" pitchFamily="18" charset="0"/>
                                <a:ea typeface="Arial" panose="020B060402020202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ar-AE" sz="1400" i="1">
                                    <a:latin typeface="Cambria Math" panose="02040503050406030204" pitchFamily="18" charset="0"/>
                                    <a:ea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ar-AE" sz="1400" i="1">
                                    <a:latin typeface="Cambria Math" panose="02040503050406030204" pitchFamily="18" charset="0"/>
                                    <a:ea typeface="Arial" panose="020B0604020202020204" pitchFamily="34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ar-AE" sz="1400" i="1">
                                    <a:latin typeface="Cambria Math" panose="02040503050406030204" pitchFamily="18" charset="0"/>
                                    <a:ea typeface="Arial" panose="020B0604020202020204" pitchFamily="34" charset="0"/>
                                  </a:rPr>
                                  <m:t>𝑖</m:t>
                                </m:r>
                                <m:r>
                                  <a:rPr lang="ar-AE" sz="1400" i="1">
                                    <a:latin typeface="Cambria Math" panose="02040503050406030204" pitchFamily="18" charset="0"/>
                                    <a:ea typeface="Arial" panose="020B0604020202020204" pitchFamily="34" charset="0"/>
                                  </a:rPr>
                                  <m:t>,</m:t>
                                </m:r>
                                <m:r>
                                  <a:rPr lang="ar-AE" sz="1400" i="1">
                                    <a:latin typeface="Cambria Math" panose="02040503050406030204" pitchFamily="18" charset="0"/>
                                    <a:ea typeface="Arial" panose="020B0604020202020204" pitchFamily="34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ar-AE" sz="1400" i="1"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𝑖</m:t>
                        </m:r>
                        <m:r>
                          <a:rPr lang="ar-AE" sz="1400" i="1"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=</m:t>
                        </m:r>
                        <m:r>
                          <a:rPr lang="ar-AE" sz="1400" i="1"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1</m:t>
                        </m:r>
                      </m:sub>
                      <m:sup>
                        <m:r>
                          <a:rPr lang="ar-AE" sz="1400" i="1"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𝑚</m:t>
                        </m:r>
                      </m:sup>
                    </m:sSubSup>
                    <m:r>
                      <a:rPr lang="ar-AE" sz="1400" i="1">
                        <a:latin typeface="Cambria Math" panose="02040503050406030204" pitchFamily="18" charset="0"/>
                        <a:ea typeface="Arial" panose="020B0604020202020204" pitchFamily="34" charset="0"/>
                      </a:rPr>
                      <m:t>~</m:t>
                    </m:r>
                    <m:r>
                      <a:rPr lang="ar-AE" sz="1400" i="1">
                        <a:latin typeface="Cambria Math" panose="02040503050406030204" pitchFamily="18" charset="0"/>
                        <a:ea typeface="Arial" panose="020B0604020202020204" pitchFamily="34" charset="0"/>
                      </a:rPr>
                      <m:t>𝒩</m:t>
                    </m:r>
                    <m:d>
                      <m:dPr>
                        <m:ctrlPr>
                          <a:rPr lang="ar-AE" sz="1400" i="1"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</m:ctrlPr>
                      </m:dPr>
                      <m:e>
                        <m:r>
                          <a:rPr lang="ar-AE" sz="1400" i="1"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0</m:t>
                        </m:r>
                        <m:r>
                          <a:rPr lang="ar-AE" sz="1400" i="1"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ar-AE" sz="1400" i="1">
                                <a:latin typeface="Cambria Math" panose="02040503050406030204" pitchFamily="18" charset="0"/>
                                <a:ea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ar-AE" sz="1400" i="1">
                                <a:latin typeface="Cambria Math" panose="02040503050406030204" pitchFamily="18" charset="0"/>
                                <a:ea typeface="Arial" panose="020B0604020202020204" pitchFamily="34" charset="0"/>
                              </a:rPr>
                              <m:t>𝕀</m:t>
                            </m:r>
                          </m:e>
                          <m:sub>
                            <m:r>
                              <a:rPr lang="ar-AE" sz="1400" i="1">
                                <a:latin typeface="Cambria Math" panose="02040503050406030204" pitchFamily="18" charset="0"/>
                                <a:ea typeface="Arial" panose="020B0604020202020204" pitchFamily="34" charset="0"/>
                              </a:rPr>
                              <m:t>𝑑</m:t>
                            </m:r>
                          </m:sub>
                        </m:sSub>
                      </m:e>
                    </m:d>
                  </m:oMath>
                </a14:m>
                <a:br>
                  <a:rPr lang="ar-AE" sz="1400" dirty="0">
                    <a:latin typeface="Arial" panose="020B0604020202020204" pitchFamily="34" charset="0"/>
                    <a:ea typeface="Arial" panose="020B0604020202020204" pitchFamily="34" charset="0"/>
                  </a:rPr>
                </a:br>
                <a:r>
                  <a:rPr lang="ar-AE" sz="1400" dirty="0">
                    <a:latin typeface="Arial" panose="020B0604020202020204" pitchFamily="34" charset="0"/>
                    <a:ea typeface="Arial" panose="020B0604020202020204" pitchFamily="34" charset="0"/>
                  </a:rPr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1400">
                        <a:latin typeface="Cambria Math" panose="02040503050406030204" pitchFamily="18" charset="0"/>
                        <a:ea typeface="Arial" panose="020B0604020202020204" pitchFamily="34" charset="0"/>
                      </a:rPr>
                      <m:t>g</m:t>
                    </m:r>
                    <m:d>
                      <m:dPr>
                        <m:ctrlPr>
                          <a:rPr lang="ar-AE" sz="1400" i="1"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ar-AE" sz="1400" i="1">
                                <a:latin typeface="Cambria Math" panose="02040503050406030204" pitchFamily="18" charset="0"/>
                                <a:ea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ar-AE" sz="1400" b="1" i="1">
                                <a:latin typeface="Cambria Math" panose="02040503050406030204" pitchFamily="18" charset="0"/>
                                <a:ea typeface="Arial" panose="020B0604020202020204" pitchFamily="34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ar-AE" sz="1400" i="1">
                                <a:latin typeface="Cambria Math" panose="02040503050406030204" pitchFamily="18" charset="0"/>
                                <a:ea typeface="Arial" panose="020B0604020202020204" pitchFamily="34" charset="0"/>
                              </a:rPr>
                              <m:t>𝑡</m:t>
                            </m:r>
                          </m:sub>
                        </m:sSub>
                        <m:r>
                          <a:rPr lang="ar-AE" sz="1400" i="1"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;</m:t>
                        </m:r>
                        <m:r>
                          <a:rPr lang="ar-AE" sz="1400" b="1" i="1"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𝐲</m:t>
                        </m:r>
                        <m:r>
                          <a:rPr lang="ar-AE" sz="1400" i="1"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, </m:t>
                        </m:r>
                        <m:sSub>
                          <m:sSubPr>
                            <m:ctrlPr>
                              <a:rPr lang="ar-AE" sz="1400" i="1">
                                <a:latin typeface="Cambria Math" panose="02040503050406030204" pitchFamily="18" charset="0"/>
                                <a:ea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ar-AE" sz="1400" b="1" i="1">
                                <a:latin typeface="Cambria Math" panose="02040503050406030204" pitchFamily="18" charset="0"/>
                                <a:ea typeface="Arial" panose="020B0604020202020204" pitchFamily="34" charset="0"/>
                              </a:rPr>
                              <m:t>𝐳</m:t>
                            </m:r>
                          </m:e>
                          <m:sub>
                            <m:r>
                              <a:rPr lang="ar-AE" sz="1400" i="1">
                                <a:latin typeface="Cambria Math" panose="02040503050406030204" pitchFamily="18" charset="0"/>
                                <a:ea typeface="Arial" panose="020B0604020202020204" pitchFamily="34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ar-AE" sz="1400" i="1">
                        <a:latin typeface="Cambria Math" panose="02040503050406030204" pitchFamily="18" charset="0"/>
                        <a:ea typeface="Arial" panose="020B0604020202020204" pitchFamily="34" charset="0"/>
                      </a:rPr>
                      <m:t>=</m:t>
                    </m:r>
                    <m:f>
                      <m:fPr>
                        <m:ctrlPr>
                          <a:rPr lang="ar-AE" sz="1400" i="1"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ar-AE" sz="1400" i="1"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1</m:t>
                        </m:r>
                      </m:num>
                      <m:den>
                        <m:r>
                          <a:rPr lang="ar-AE" sz="1400" i="1"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ar-AE" sz="1400" i="1"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</m:ctrlPr>
                      </m:naryPr>
                      <m:sub>
                        <m:r>
                          <a:rPr lang="ar-AE" sz="1400" i="1"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𝑖</m:t>
                        </m:r>
                        <m:r>
                          <a:rPr lang="ar-AE" sz="1400" i="1"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=</m:t>
                        </m:r>
                        <m:r>
                          <a:rPr lang="ar-AE" sz="1400" i="1"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1</m:t>
                        </m:r>
                      </m:sub>
                      <m:sup>
                        <m:r>
                          <a:rPr lang="ar-AE" sz="1400" i="1"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𝑚</m:t>
                        </m:r>
                      </m:sup>
                      <m:e>
                        <m:f>
                          <m:fPr>
                            <m:ctrlPr>
                              <a:rPr lang="ar-AE" sz="1400" i="1">
                                <a:latin typeface="Cambria Math" panose="02040503050406030204" pitchFamily="18" charset="0"/>
                                <a:ea typeface="Arial" panose="020B0604020202020204" pitchFamily="34" charset="0"/>
                              </a:rPr>
                            </m:ctrlPr>
                          </m:fPr>
                          <m:num>
                            <m:r>
                              <a:rPr lang="ar-AE" sz="1400" i="1">
                                <a:latin typeface="Cambria Math" panose="02040503050406030204" pitchFamily="18" charset="0"/>
                                <a:ea typeface="Arial" panose="020B0604020202020204" pitchFamily="34" charset="0"/>
                              </a:rPr>
                              <m:t>𝐹</m:t>
                            </m:r>
                            <m:d>
                              <m:dPr>
                                <m:ctrlPr>
                                  <a:rPr lang="ar-AE" sz="1400" i="1">
                                    <a:latin typeface="Cambria Math" panose="02040503050406030204" pitchFamily="18" charset="0"/>
                                    <a:ea typeface="Arial" panose="020B0604020202020204" pitchFamily="34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ar-AE" sz="1400" i="1">
                                        <a:latin typeface="Cambria Math" panose="02040503050406030204" pitchFamily="18" charset="0"/>
                                        <a:ea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 sz="1400" i="1">
                                        <a:latin typeface="Cambria Math" panose="02040503050406030204" pitchFamily="18" charset="0"/>
                                        <a:ea typeface="Arial" panose="020B0604020202020204" pitchFamily="34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ar-AE" sz="1400" i="1">
                                        <a:latin typeface="Cambria Math" panose="02040503050406030204" pitchFamily="18" charset="0"/>
                                        <a:ea typeface="Arial" panose="020B0604020202020204" pitchFamily="34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ar-AE" sz="1400" i="1">
                                    <a:latin typeface="Cambria Math" panose="02040503050406030204" pitchFamily="18" charset="0"/>
                                    <a:ea typeface="Arial" panose="020B0604020202020204" pitchFamily="34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ar-AE" sz="1400" i="1">
                                        <a:latin typeface="Cambria Math" panose="02040503050406030204" pitchFamily="18" charset="0"/>
                                        <a:ea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 sz="1400" i="1">
                                        <a:latin typeface="Cambria Math" panose="02040503050406030204" pitchFamily="18" charset="0"/>
                                        <a:ea typeface="Arial" panose="020B0604020202020204" pitchFamily="34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ar-AE" sz="1400" i="1">
                                        <a:latin typeface="Cambria Math" panose="02040503050406030204" pitchFamily="18" charset="0"/>
                                        <a:ea typeface="Arial" panose="020B0604020202020204" pitchFamily="34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ar-AE" sz="1400" i="1">
                                        <a:latin typeface="Cambria Math" panose="02040503050406030204" pitchFamily="18" charset="0"/>
                                        <a:ea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 sz="1400" i="1">
                                        <a:latin typeface="Cambria Math" panose="02040503050406030204" pitchFamily="18" charset="0"/>
                                        <a:ea typeface="Arial" panose="020B0604020202020204" pitchFamily="34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ar-AE" sz="1400" i="1">
                                        <a:latin typeface="Cambria Math" panose="02040503050406030204" pitchFamily="18" charset="0"/>
                                        <a:ea typeface="Arial" panose="020B0604020202020204" pitchFamily="34" charset="0"/>
                                      </a:rPr>
                                      <m:t>𝑖</m:t>
                                    </m:r>
                                    <m:r>
                                      <a:rPr lang="ar-AE" sz="1400" i="1">
                                        <a:latin typeface="Cambria Math" panose="02040503050406030204" pitchFamily="18" charset="0"/>
                                        <a:ea typeface="Arial" panose="020B0604020202020204" pitchFamily="34" charset="0"/>
                                      </a:rPr>
                                      <m:t>,</m:t>
                                    </m:r>
                                    <m:r>
                                      <a:rPr lang="ar-AE" sz="1400" i="1">
                                        <a:latin typeface="Cambria Math" panose="02040503050406030204" pitchFamily="18" charset="0"/>
                                        <a:ea typeface="Arial" panose="020B0604020202020204" pitchFamily="34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ar-AE" sz="1400" i="1">
                                    <a:latin typeface="Cambria Math" panose="02040503050406030204" pitchFamily="18" charset="0"/>
                                    <a:ea typeface="Arial" panose="020B0604020202020204" pitchFamily="34" charset="0"/>
                                  </a:rPr>
                                  <m:t>;</m:t>
                                </m:r>
                                <m:r>
                                  <a:rPr lang="ar-AE" sz="1400" i="1">
                                    <a:latin typeface="Cambria Math" panose="02040503050406030204" pitchFamily="18" charset="0"/>
                                    <a:ea typeface="Arial" panose="020B0604020202020204" pitchFamily="34" charset="0"/>
                                  </a:rPr>
                                  <m:t>𝑦</m:t>
                                </m:r>
                              </m:e>
                            </m:d>
                            <m:r>
                              <a:rPr lang="ar-AE" sz="1400" i="1">
                                <a:latin typeface="Cambria Math" panose="02040503050406030204" pitchFamily="18" charset="0"/>
                                <a:ea typeface="Arial" panose="020B0604020202020204" pitchFamily="34" charset="0"/>
                              </a:rPr>
                              <m:t>−</m:t>
                            </m:r>
                            <m:r>
                              <a:rPr lang="ar-AE" sz="1400" i="1">
                                <a:latin typeface="Cambria Math" panose="02040503050406030204" pitchFamily="18" charset="0"/>
                                <a:ea typeface="Arial" panose="020B0604020202020204" pitchFamily="34" charset="0"/>
                              </a:rPr>
                              <m:t>𝐹</m:t>
                            </m:r>
                            <m:d>
                              <m:dPr>
                                <m:ctrlPr>
                                  <a:rPr lang="ar-AE" sz="1400" i="1">
                                    <a:latin typeface="Cambria Math" panose="02040503050406030204" pitchFamily="18" charset="0"/>
                                    <a:ea typeface="Arial" panose="020B0604020202020204" pitchFamily="34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ar-AE" sz="1400" i="1">
                                        <a:latin typeface="Cambria Math" panose="02040503050406030204" pitchFamily="18" charset="0"/>
                                        <a:ea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 sz="1400" i="1">
                                        <a:latin typeface="Cambria Math" panose="02040503050406030204" pitchFamily="18" charset="0"/>
                                        <a:ea typeface="Arial" panose="020B0604020202020204" pitchFamily="34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ar-AE" sz="1400" i="1">
                                        <a:latin typeface="Cambria Math" panose="02040503050406030204" pitchFamily="18" charset="0"/>
                                        <a:ea typeface="Arial" panose="020B0604020202020204" pitchFamily="34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ar-AE" sz="1400" i="1">
                                    <a:latin typeface="Cambria Math" panose="02040503050406030204" pitchFamily="18" charset="0"/>
                                    <a:ea typeface="Arial" panose="020B0604020202020204" pitchFamily="34" charset="0"/>
                                  </a:rPr>
                                  <m:t>; </m:t>
                                </m:r>
                                <m:r>
                                  <a:rPr lang="ar-AE" sz="1400" i="1">
                                    <a:latin typeface="Cambria Math" panose="02040503050406030204" pitchFamily="18" charset="0"/>
                                    <a:ea typeface="Arial" panose="020B0604020202020204" pitchFamily="34" charset="0"/>
                                  </a:rPr>
                                  <m:t>𝑦</m:t>
                                </m:r>
                              </m:e>
                            </m:d>
                          </m:num>
                          <m:den>
                            <m:sSub>
                              <m:sSubPr>
                                <m:ctrlPr>
                                  <a:rPr lang="ar-AE" sz="1400" i="1">
                                    <a:latin typeface="Cambria Math" panose="02040503050406030204" pitchFamily="18" charset="0"/>
                                    <a:ea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ar-AE" sz="1400" i="1">
                                    <a:latin typeface="Cambria Math" panose="02040503050406030204" pitchFamily="18" charset="0"/>
                                    <a:ea typeface="Arial" panose="020B0604020202020204" pitchFamily="34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ar-AE" sz="1400" i="1">
                                    <a:latin typeface="Cambria Math" panose="02040503050406030204" pitchFamily="18" charset="0"/>
                                    <a:ea typeface="Arial" panose="020B0604020202020204" pitchFamily="34" charset="0"/>
                                  </a:rPr>
                                  <m:t>𝑡</m:t>
                                </m:r>
                              </m:sub>
                            </m:sSub>
                          </m:den>
                        </m:f>
                      </m:e>
                    </m:nary>
                    <m:sSub>
                      <m:sSubPr>
                        <m:ctrlPr>
                          <a:rPr lang="ar-AE" sz="1400" i="1"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ar-AE" sz="1400" i="1"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𝑧</m:t>
                        </m:r>
                      </m:e>
                      <m:sub>
                        <m:r>
                          <a:rPr lang="ar-AE" sz="1400" i="1"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𝑖</m:t>
                        </m:r>
                        <m:r>
                          <a:rPr lang="ar-AE" sz="1400" i="1"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,</m:t>
                        </m:r>
                        <m:r>
                          <a:rPr lang="ar-AE" sz="1400" i="1"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𝑡</m:t>
                        </m:r>
                      </m:sub>
                    </m:sSub>
                  </m:oMath>
                </a14:m>
                <a:endParaRPr lang="ar-AE" sz="1400" dirty="0">
                  <a:latin typeface="Arial" panose="020B0604020202020204" pitchFamily="34" charset="0"/>
                  <a:ea typeface="Arial" panose="020B0604020202020204" pitchFamily="34" charset="0"/>
                </a:endParaRPr>
              </a:p>
              <a:p>
                <a:pPr indent="215900" algn="just">
                  <a:lnSpc>
                    <a:spcPct val="115000"/>
                  </a:lnSpc>
                </a:pPr>
                <a:r>
                  <a:rPr lang="ar-AE" sz="1400" dirty="0">
                    <a:latin typeface="Arial" panose="020B0604020202020204" pitchFamily="34" charset="0"/>
                    <a:ea typeface="Arial" panose="020B0604020202020204" pitchFamily="34" charset="0"/>
                  </a:rPr>
                  <a:t>  4:    </a:t>
                </a:r>
                <a:r>
                  <a:rPr lang="en-GB" sz="1400" dirty="0">
                    <a:latin typeface="Arial" panose="020B0604020202020204" pitchFamily="34" charset="0"/>
                    <a:ea typeface="Arial" panose="020B0604020202020204" pitchFamily="34" charset="0"/>
                  </a:rPr>
                  <a:t>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1400" i="1"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1400"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d</m:t>
                        </m:r>
                      </m:e>
                      <m:sub>
                        <m:r>
                          <a:rPr lang="ar-AE" sz="1400" i="1"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𝑡</m:t>
                        </m:r>
                      </m:sub>
                    </m:sSub>
                    <m:r>
                      <a:rPr lang="ar-AE" sz="1400" i="1">
                        <a:latin typeface="Cambria Math" panose="02040503050406030204" pitchFamily="18" charset="0"/>
                        <a:ea typeface="Arial" panose="020B0604020202020204" pitchFamily="34" charset="0"/>
                      </a:rPr>
                      <m:t>=</m:t>
                    </m:r>
                    <m:d>
                      <m:dPr>
                        <m:ctrlPr>
                          <a:rPr lang="ar-AE" sz="1400" i="1"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</m:ctrlPr>
                      </m:dPr>
                      <m:e>
                        <m:r>
                          <a:rPr lang="ar-AE" sz="1400" i="1"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1</m:t>
                        </m:r>
                        <m:r>
                          <a:rPr lang="ar-AE" sz="1400" i="1"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−</m:t>
                        </m:r>
                        <m:sSub>
                          <m:sSubPr>
                            <m:ctrlPr>
                              <a:rPr lang="ar-AE" sz="1400" i="1">
                                <a:latin typeface="Cambria Math" panose="02040503050406030204" pitchFamily="18" charset="0"/>
                                <a:ea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ar-AE" sz="1400" i="1">
                                <a:latin typeface="Cambria Math" panose="02040503050406030204" pitchFamily="18" charset="0"/>
                                <a:ea typeface="Arial" panose="020B0604020202020204" pitchFamily="34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ar-AE" sz="1400" i="1">
                                <a:latin typeface="Cambria Math" panose="02040503050406030204" pitchFamily="18" charset="0"/>
                                <a:ea typeface="Arial" panose="020B0604020202020204" pitchFamily="34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ar-AE" sz="1400" i="1"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1400"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d</m:t>
                        </m:r>
                      </m:e>
                      <m:sub>
                        <m:r>
                          <a:rPr lang="ar-AE" sz="1400" i="1"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𝑡</m:t>
                        </m:r>
                        <m:r>
                          <a:rPr lang="ar-AE" sz="1400" i="1"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−</m:t>
                        </m:r>
                        <m:r>
                          <a:rPr lang="ar-AE" sz="1400" i="1"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ar-AE" sz="1400" i="1">
                        <a:latin typeface="Cambria Math" panose="02040503050406030204" pitchFamily="18" charset="0"/>
                        <a:ea typeface="Arial" panose="020B0604020202020204" pitchFamily="34" charset="0"/>
                      </a:rPr>
                      <m:t>+</m:t>
                    </m:r>
                    <m:sSub>
                      <m:sSubPr>
                        <m:ctrlPr>
                          <a:rPr lang="ar-AE" sz="1400" i="1"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ar-AE" sz="1400" i="1"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𝜌</m:t>
                        </m:r>
                      </m:e>
                      <m:sub>
                        <m:r>
                          <a:rPr lang="ar-AE" sz="1400" i="1"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𝑡</m:t>
                        </m:r>
                      </m:sub>
                    </m:sSub>
                    <m:r>
                      <m:rPr>
                        <m:sty m:val="p"/>
                      </m:rPr>
                      <a:rPr lang="en-GB" sz="1400">
                        <a:latin typeface="Cambria Math" panose="02040503050406030204" pitchFamily="18" charset="0"/>
                        <a:ea typeface="Arial" panose="020B0604020202020204" pitchFamily="34" charset="0"/>
                      </a:rPr>
                      <m:t>g</m:t>
                    </m:r>
                    <m:d>
                      <m:dPr>
                        <m:ctrlPr>
                          <a:rPr lang="ar-AE" sz="1400" i="1"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ar-AE" sz="1400" i="1">
                                <a:latin typeface="Cambria Math" panose="02040503050406030204" pitchFamily="18" charset="0"/>
                                <a:ea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ar-AE" sz="1400" b="1" i="1">
                                <a:latin typeface="Cambria Math" panose="02040503050406030204" pitchFamily="18" charset="0"/>
                                <a:ea typeface="Arial" panose="020B0604020202020204" pitchFamily="34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ar-AE" sz="1400" i="1">
                                <a:latin typeface="Cambria Math" panose="02040503050406030204" pitchFamily="18" charset="0"/>
                                <a:ea typeface="Arial" panose="020B0604020202020204" pitchFamily="34" charset="0"/>
                              </a:rPr>
                              <m:t>𝑡</m:t>
                            </m:r>
                          </m:sub>
                        </m:sSub>
                        <m:r>
                          <a:rPr lang="ar-AE" sz="1400" i="1"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, </m:t>
                        </m:r>
                        <m:sSub>
                          <m:sSubPr>
                            <m:ctrlPr>
                              <a:rPr lang="ar-AE" sz="1400" i="1">
                                <a:latin typeface="Cambria Math" panose="02040503050406030204" pitchFamily="18" charset="0"/>
                                <a:ea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GB" sz="1400">
                                <a:latin typeface="Cambria Math" panose="02040503050406030204" pitchFamily="18" charset="0"/>
                                <a:ea typeface="Arial" panose="020B0604020202020204" pitchFamily="34" charset="0"/>
                              </a:rPr>
                              <m:t>y</m:t>
                            </m:r>
                          </m:e>
                          <m:sub>
                            <m:r>
                              <a:rPr lang="ar-AE" sz="1400" i="1">
                                <a:latin typeface="Cambria Math" panose="02040503050406030204" pitchFamily="18" charset="0"/>
                                <a:ea typeface="Arial" panose="020B0604020202020204" pitchFamily="34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endParaRPr lang="ar-AE" sz="1400" dirty="0">
                  <a:latin typeface="Arial" panose="020B0604020202020204" pitchFamily="34" charset="0"/>
                  <a:ea typeface="Arial" panose="020B0604020202020204" pitchFamily="34" charset="0"/>
                </a:endParaRPr>
              </a:p>
              <a:p>
                <a:pPr indent="215900" algn="just">
                  <a:lnSpc>
                    <a:spcPct val="115000"/>
                  </a:lnSpc>
                </a:pPr>
                <a:r>
                  <a:rPr lang="ar-AE" sz="1400" dirty="0">
                    <a:latin typeface="Arial" panose="020B0604020202020204" pitchFamily="34" charset="0"/>
                    <a:ea typeface="Arial" panose="020B0604020202020204" pitchFamily="34" charset="0"/>
                  </a:rPr>
                  <a:t>  5:    </a:t>
                </a:r>
                <a:r>
                  <a:rPr lang="en-GB" sz="1400" dirty="0">
                    <a:latin typeface="Arial" panose="020B0604020202020204" pitchFamily="34" charset="0"/>
                    <a:ea typeface="Arial" panose="020B0604020202020204" pitchFamily="34" charset="0"/>
                  </a:rPr>
                  <a:t>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1400" i="1"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1400"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v</m:t>
                        </m:r>
                      </m:e>
                      <m:sub>
                        <m:r>
                          <a:rPr lang="ar-AE" sz="1400" i="1"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𝑡</m:t>
                        </m:r>
                      </m:sub>
                    </m:sSub>
                    <m:r>
                      <a:rPr lang="ar-AE" sz="1400" i="1">
                        <a:latin typeface="Cambria Math" panose="02040503050406030204" pitchFamily="18" charset="0"/>
                        <a:ea typeface="Arial" panose="020B0604020202020204" pitchFamily="34" charset="0"/>
                      </a:rPr>
                      <m:t>=</m:t>
                    </m:r>
                    <m:sSub>
                      <m:sSubPr>
                        <m:ctrlPr>
                          <a:rPr lang="ar-AE" sz="1400" i="1"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1400"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argmin</m:t>
                        </m:r>
                      </m:e>
                      <m:sub>
                        <m:r>
                          <a:rPr lang="ar-AE" sz="1400" i="1"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𝑠</m:t>
                        </m:r>
                        <m:r>
                          <a:rPr lang="ar-AE" sz="1400" i="1"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∈</m:t>
                        </m:r>
                        <m:r>
                          <a:rPr lang="ar-AE" sz="1400" i="1"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𝐶</m:t>
                        </m:r>
                      </m:sub>
                    </m:sSub>
                    <m:d>
                      <m:dPr>
                        <m:begChr m:val="〈"/>
                        <m:endChr m:val="〉"/>
                        <m:ctrlPr>
                          <a:rPr lang="ar-AE" sz="1400" i="1"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GB" sz="1400"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s</m:t>
                        </m:r>
                        <m:r>
                          <a:rPr lang="en-GB" sz="1400" i="1"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, </m:t>
                        </m:r>
                        <m:sSub>
                          <m:sSubPr>
                            <m:ctrlPr>
                              <a:rPr lang="ar-AE" sz="1400" i="1">
                                <a:latin typeface="Cambria Math" panose="02040503050406030204" pitchFamily="18" charset="0"/>
                                <a:ea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GB" sz="1400">
                                <a:latin typeface="Cambria Math" panose="02040503050406030204" pitchFamily="18" charset="0"/>
                                <a:ea typeface="Arial" panose="020B0604020202020204" pitchFamily="34" charset="0"/>
                              </a:rPr>
                              <m:t>d</m:t>
                            </m:r>
                          </m:e>
                          <m:sub>
                            <m:r>
                              <a:rPr lang="ar-AE" sz="1400" i="1">
                                <a:latin typeface="Cambria Math" panose="02040503050406030204" pitchFamily="18" charset="0"/>
                                <a:ea typeface="Arial" panose="020B0604020202020204" pitchFamily="34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endParaRPr lang="ar-AE" sz="1400" dirty="0">
                  <a:latin typeface="Arial" panose="020B0604020202020204" pitchFamily="34" charset="0"/>
                  <a:ea typeface="Arial" panose="020B0604020202020204" pitchFamily="34" charset="0"/>
                </a:endParaRPr>
              </a:p>
              <a:p>
                <a:pPr indent="215900" algn="just">
                  <a:lnSpc>
                    <a:spcPct val="115000"/>
                  </a:lnSpc>
                </a:pPr>
                <a:r>
                  <a:rPr lang="ar-AE" sz="1400" dirty="0">
                    <a:latin typeface="Arial" panose="020B0604020202020204" pitchFamily="34" charset="0"/>
                    <a:ea typeface="Arial" panose="020B0604020202020204" pitchFamily="34" charset="0"/>
                  </a:rPr>
                  <a:t>  6:    </a:t>
                </a:r>
                <a:r>
                  <a:rPr lang="en-GB" sz="1400" dirty="0">
                    <a:latin typeface="Arial" panose="020B0604020202020204" pitchFamily="34" charset="0"/>
                    <a:ea typeface="Arial" panose="020B0604020202020204" pitchFamily="34" charset="0"/>
                  </a:rPr>
                  <a:t>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1400" i="1"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1400"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x</m:t>
                        </m:r>
                      </m:e>
                      <m:sub>
                        <m:r>
                          <a:rPr lang="ar-AE" sz="1400" i="1"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𝑡</m:t>
                        </m:r>
                        <m:r>
                          <a:rPr lang="ar-AE" sz="1400" i="1"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+</m:t>
                        </m:r>
                        <m:r>
                          <a:rPr lang="ar-AE" sz="1400" i="1"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ar-AE" sz="1400" i="1">
                        <a:latin typeface="Cambria Math" panose="02040503050406030204" pitchFamily="18" charset="0"/>
                        <a:ea typeface="Arial" panose="020B0604020202020204" pitchFamily="34" charset="0"/>
                      </a:rPr>
                      <m:t>=</m:t>
                    </m:r>
                    <m:d>
                      <m:dPr>
                        <m:ctrlPr>
                          <a:rPr lang="ar-AE" sz="1400" i="1"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</m:ctrlPr>
                      </m:dPr>
                      <m:e>
                        <m:r>
                          <a:rPr lang="ar-AE" sz="1400" i="1"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1</m:t>
                        </m:r>
                        <m:r>
                          <a:rPr lang="ar-AE" sz="1400" i="1"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−</m:t>
                        </m:r>
                        <m:sSub>
                          <m:sSubPr>
                            <m:ctrlPr>
                              <a:rPr lang="ar-AE" sz="1400" i="1">
                                <a:latin typeface="Cambria Math" panose="02040503050406030204" pitchFamily="18" charset="0"/>
                                <a:ea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ar-AE" sz="1400" i="1">
                                <a:latin typeface="Cambria Math" panose="02040503050406030204" pitchFamily="18" charset="0"/>
                                <a:ea typeface="Arial" panose="020B0604020202020204" pitchFamily="34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ar-AE" sz="1400" i="1">
                                <a:latin typeface="Cambria Math" panose="02040503050406030204" pitchFamily="18" charset="0"/>
                                <a:ea typeface="Arial" panose="020B0604020202020204" pitchFamily="34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ar-AE" sz="1400" i="1"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1400"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x</m:t>
                        </m:r>
                      </m:e>
                      <m:sub>
                        <m:r>
                          <a:rPr lang="ar-AE" sz="1400" i="1"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𝑡</m:t>
                        </m:r>
                      </m:sub>
                    </m:sSub>
                    <m:r>
                      <a:rPr lang="ar-AE" sz="1400" i="1">
                        <a:latin typeface="Cambria Math" panose="02040503050406030204" pitchFamily="18" charset="0"/>
                        <a:ea typeface="Arial" panose="020B0604020202020204" pitchFamily="34" charset="0"/>
                      </a:rPr>
                      <m:t>+</m:t>
                    </m:r>
                    <m:sSub>
                      <m:sSubPr>
                        <m:ctrlPr>
                          <a:rPr lang="ar-AE" sz="1400" i="1"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ar-AE" sz="1400" i="1"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𝛾</m:t>
                        </m:r>
                      </m:e>
                      <m:sub>
                        <m:r>
                          <a:rPr lang="ar-AE" sz="1400" i="1"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𝑡</m:t>
                        </m:r>
                      </m:sub>
                    </m:sSub>
                    <m:sSub>
                      <m:sSubPr>
                        <m:ctrlPr>
                          <a:rPr lang="ar-AE" sz="1400" i="1"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1400"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v</m:t>
                        </m:r>
                      </m:e>
                      <m:sub>
                        <m:r>
                          <a:rPr lang="ar-AE" sz="1400" i="1"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𝑡</m:t>
                        </m:r>
                      </m:sub>
                    </m:sSub>
                  </m:oMath>
                </a14:m>
                <a:endParaRPr lang="ar-AE" sz="1400" dirty="0">
                  <a:latin typeface="Arial" panose="020B0604020202020204" pitchFamily="34" charset="0"/>
                  <a:ea typeface="Arial" panose="020B0604020202020204" pitchFamily="34" charset="0"/>
                </a:endParaRPr>
              </a:p>
              <a:p>
                <a:pPr indent="215900" algn="just">
                  <a:lnSpc>
                    <a:spcPct val="115000"/>
                  </a:lnSpc>
                </a:pPr>
                <a:r>
                  <a:rPr lang="ar-AE" sz="1400" dirty="0">
                    <a:latin typeface="Arial" panose="020B0604020202020204" pitchFamily="34" charset="0"/>
                    <a:ea typeface="Arial" panose="020B0604020202020204" pitchFamily="34" charset="0"/>
                  </a:rPr>
                  <a:t>  7: </a:t>
                </a:r>
                <a:r>
                  <a:rPr lang="en-GB" sz="1400" b="1" dirty="0">
                    <a:latin typeface="Arial" panose="020B0604020202020204" pitchFamily="34" charset="0"/>
                    <a:ea typeface="Arial" panose="020B0604020202020204" pitchFamily="34" charset="0"/>
                  </a:rPr>
                  <a:t>end for</a:t>
                </a:r>
                <a:endParaRPr lang="en-GB" sz="1400" dirty="0">
                  <a:latin typeface="Arial" panose="020B0604020202020204" pitchFamily="34" charset="0"/>
                  <a:ea typeface="Arial" panose="020B0604020202020204" pitchFamily="34" charset="0"/>
                </a:endParaRPr>
              </a:p>
              <a:p>
                <a:pPr marL="0" indent="0">
                  <a:buSzPts val="1100"/>
                  <a:buFont typeface="Arial"/>
                  <a:buNone/>
                </a:pPr>
                <a:endParaRPr lang="en-GB" sz="1000" dirty="0"/>
              </a:p>
            </p:txBody>
          </p:sp>
        </mc:Choice>
        <mc:Fallback xmlns="">
          <p:sp>
            <p:nvSpPr>
              <p:cNvPr id="10" name="Google Shape;669;p34">
                <a:extLst>
                  <a:ext uri="{FF2B5EF4-FFF2-40B4-BE49-F238E27FC236}">
                    <a16:creationId xmlns:a16="http://schemas.microsoft.com/office/drawing/2014/main" id="{E6A92AC9-F431-A6DF-1984-9303BB39D6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4472" y="930554"/>
                <a:ext cx="4626990" cy="4212946"/>
              </a:xfrm>
              <a:prstGeom prst="rect">
                <a:avLst/>
              </a:prstGeom>
              <a:blipFill>
                <a:blip r:embed="rId4"/>
                <a:stretch>
                  <a:fillRect t="-4342" b="-188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6188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5" name="Google Shape;625;p30"/>
          <p:cNvPicPr preferRelativeResize="0">
            <a:picLocks noGrp="1"/>
          </p:cNvPicPr>
          <p:nvPr>
            <p:ph type="pic" idx="3"/>
          </p:nvPr>
        </p:nvPicPr>
        <p:blipFill>
          <a:blip r:embed="rId3"/>
          <a:srcRect l="6959" r="6959"/>
          <a:stretch/>
        </p:blipFill>
        <p:spPr>
          <a:xfrm>
            <a:off x="1070375" y="865450"/>
            <a:ext cx="2937599" cy="3412598"/>
          </a:xfrm>
          <a:prstGeom prst="rect">
            <a:avLst/>
          </a:prstGeom>
        </p:spPr>
      </p:pic>
      <p:sp>
        <p:nvSpPr>
          <p:cNvPr id="626" name="Google Shape;626;p30"/>
          <p:cNvSpPr txBox="1">
            <a:spLocks noGrp="1"/>
          </p:cNvSpPr>
          <p:nvPr>
            <p:ph type="title"/>
          </p:nvPr>
        </p:nvSpPr>
        <p:spPr>
          <a:xfrm>
            <a:off x="4008025" y="2358388"/>
            <a:ext cx="4065600" cy="11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dirty="0"/>
              <a:t>EXPERIMENTS</a:t>
            </a:r>
            <a:endParaRPr dirty="0"/>
          </a:p>
        </p:txBody>
      </p:sp>
      <p:sp>
        <p:nvSpPr>
          <p:cNvPr id="627" name="Google Shape;627;p30"/>
          <p:cNvSpPr txBox="1">
            <a:spLocks noGrp="1"/>
          </p:cNvSpPr>
          <p:nvPr>
            <p:ph type="title" idx="2"/>
          </p:nvPr>
        </p:nvSpPr>
        <p:spPr>
          <a:xfrm>
            <a:off x="5391850" y="1233169"/>
            <a:ext cx="1223100" cy="122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628" name="Google Shape;628;p30"/>
          <p:cNvSpPr txBox="1">
            <a:spLocks noGrp="1"/>
          </p:cNvSpPr>
          <p:nvPr>
            <p:ph type="subTitle" idx="1"/>
          </p:nvPr>
        </p:nvSpPr>
        <p:spPr>
          <a:xfrm>
            <a:off x="4007974" y="3500231"/>
            <a:ext cx="4678825" cy="41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Generation of Adversarial Examples of MNIST dataset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p3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BLACK BOX ADVERSARIAL ATTACK</a:t>
            </a:r>
          </a:p>
        </p:txBody>
      </p:sp>
      <p:sp>
        <p:nvSpPr>
          <p:cNvPr id="716" name="Google Shape;716;p38"/>
          <p:cNvSpPr txBox="1">
            <a:spLocks noGrp="1"/>
          </p:cNvSpPr>
          <p:nvPr>
            <p:ph type="title" idx="2"/>
          </p:nvPr>
        </p:nvSpPr>
        <p:spPr>
          <a:xfrm>
            <a:off x="1464147" y="1388150"/>
            <a:ext cx="62157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GENERATION OF ADVERSARIAL EXAMPLES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8" name="Google Shape;718;p38"/>
              <p:cNvSpPr txBox="1">
                <a:spLocks noGrp="1"/>
              </p:cNvSpPr>
              <p:nvPr>
                <p:ph type="subTitle" idx="1"/>
              </p:nvPr>
            </p:nvSpPr>
            <p:spPr>
              <a:xfrm>
                <a:off x="720000" y="1884649"/>
                <a:ext cx="6959847" cy="2813825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indent="215900" algn="just">
                  <a:lnSpc>
                    <a:spcPct val="115000"/>
                  </a:lnSpc>
                </a:pPr>
                <a:r>
                  <a:rPr lang="en-GB" sz="1400" dirty="0">
                    <a:effectLst/>
                    <a:latin typeface="Arial" panose="020B0604020202020204" pitchFamily="34" charset="0"/>
                    <a:ea typeface="Arial" panose="020B0604020202020204" pitchFamily="34" charset="0"/>
                  </a:rPr>
                  <a:t>In this experiment, the performance of the proposed zeroth-order methods was verified on the task of an adversarial attack on black-box DNNs. In particular, given a black-box DNN </a:t>
                </a:r>
                <a14:m>
                  <m:oMath xmlns:m="http://schemas.openxmlformats.org/officeDocument/2006/math">
                    <m:r>
                      <a:rPr lang="en-GB" sz="1400" i="1">
                        <a:effectLst/>
                        <a:latin typeface="Cambria Math" panose="02040503050406030204" pitchFamily="18" charset="0"/>
                        <a:ea typeface="Arial" panose="020B0604020202020204" pitchFamily="34" charset="0"/>
                      </a:rPr>
                      <m:t>𝑓</m:t>
                    </m:r>
                    <m:r>
                      <a:rPr lang="en-GB" sz="1400" i="1">
                        <a:effectLst/>
                        <a:latin typeface="Cambria Math" panose="02040503050406030204" pitchFamily="18" charset="0"/>
                        <a:ea typeface="Arial" panose="020B0604020202020204" pitchFamily="34" charset="0"/>
                      </a:rPr>
                      <m:t> : </m:t>
                    </m:r>
                    <m:sSup>
                      <m:sSupPr>
                        <m:ctrlPr>
                          <a:rPr lang="en-CA" sz="1400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GB" sz="1400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ℝ</m:t>
                        </m:r>
                      </m:e>
                      <m:sup>
                        <m:r>
                          <a:rPr lang="en-GB" sz="1400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𝑑</m:t>
                        </m:r>
                      </m:sup>
                    </m:sSup>
                    <m:r>
                      <a:rPr lang="en-GB" sz="1400" i="1">
                        <a:effectLst/>
                        <a:latin typeface="Cambria Math" panose="02040503050406030204" pitchFamily="18" charset="0"/>
                        <a:ea typeface="Arial" panose="020B0604020202020204" pitchFamily="34" charset="0"/>
                      </a:rPr>
                      <m:t>→</m:t>
                    </m:r>
                    <m:sSup>
                      <m:sSupPr>
                        <m:ctrlPr>
                          <a:rPr lang="en-CA" sz="1400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GB" sz="1400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ℝ</m:t>
                        </m:r>
                      </m:e>
                      <m:sup>
                        <m:r>
                          <a:rPr lang="en-GB" sz="1400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𝑐</m:t>
                        </m:r>
                      </m:sup>
                    </m:sSup>
                  </m:oMath>
                </a14:m>
                <a:r>
                  <a:rPr lang="en-GB" sz="1400" dirty="0">
                    <a:effectLst/>
                    <a:latin typeface="Arial" panose="020B0604020202020204" pitchFamily="34" charset="0"/>
                    <a:ea typeface="Arial" panose="020B0604020202020204" pitchFamily="34" charset="0"/>
                  </a:rPr>
                  <a:t> and a dataset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CA" sz="1400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CA" sz="1400" i="1">
                                <a:effectLst/>
                                <a:latin typeface="Cambria Math" panose="02040503050406030204" pitchFamily="18" charset="0"/>
                                <a:ea typeface="Arial" panose="020B0604020202020204" pitchFamily="34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CA" sz="1400" i="1">
                                    <a:effectLst/>
                                    <a:latin typeface="Cambria Math" panose="02040503050406030204" pitchFamily="18" charset="0"/>
                                    <a:ea typeface="Arial" panose="020B0604020202020204" pitchFamily="34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CA" sz="1400" i="1">
                                        <a:effectLst/>
                                        <a:latin typeface="Cambria Math" panose="02040503050406030204" pitchFamily="18" charset="0"/>
                                        <a:ea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400" i="1">
                                        <a:effectLst/>
                                        <a:latin typeface="Cambria Math" panose="02040503050406030204" pitchFamily="18" charset="0"/>
                                        <a:ea typeface="Arial" panose="020B0604020202020204" pitchFamily="34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GB" sz="1400" i="1">
                                        <a:effectLst/>
                                        <a:latin typeface="Cambria Math" panose="02040503050406030204" pitchFamily="18" charset="0"/>
                                        <a:ea typeface="Arial" panose="020B0604020202020204" pitchFamily="34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GB" sz="1400" i="1">
                                    <a:effectLst/>
                                    <a:latin typeface="Cambria Math" panose="02040503050406030204" pitchFamily="18" charset="0"/>
                                    <a:ea typeface="Arial" panose="020B0604020202020204" pitchFamily="34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CA" sz="1400" i="1">
                                        <a:effectLst/>
                                        <a:latin typeface="Cambria Math" panose="02040503050406030204" pitchFamily="18" charset="0"/>
                                        <a:ea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400" i="1">
                                        <a:effectLst/>
                                        <a:latin typeface="Cambria Math" panose="02040503050406030204" pitchFamily="18" charset="0"/>
                                        <a:ea typeface="Arial" panose="020B0604020202020204" pitchFamily="34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GB" sz="1400" i="1">
                                        <a:effectLst/>
                                        <a:latin typeface="Cambria Math" panose="02040503050406030204" pitchFamily="18" charset="0"/>
                                        <a:ea typeface="Arial" panose="020B0604020202020204" pitchFamily="34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GB" sz="1400" i="1">
                                <a:effectLst/>
                                <a:latin typeface="Cambria Math" panose="02040503050406030204" pitchFamily="18" charset="0"/>
                                <a:ea typeface="Arial" panose="020B0604020202020204" pitchFamily="34" charset="0"/>
                              </a:rPr>
                              <m:t> : </m:t>
                            </m:r>
                            <m:sSub>
                              <m:sSubPr>
                                <m:ctrlPr>
                                  <a:rPr lang="en-CA" sz="1400" i="1">
                                    <a:effectLst/>
                                    <a:latin typeface="Cambria Math" panose="02040503050406030204" pitchFamily="18" charset="0"/>
                                    <a:ea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GB" sz="1400" i="1">
                                    <a:effectLst/>
                                    <a:latin typeface="Cambria Math" panose="02040503050406030204" pitchFamily="18" charset="0"/>
                                    <a:ea typeface="Arial" panose="020B0604020202020204" pitchFamily="34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GB" sz="1400" i="1">
                                    <a:effectLst/>
                                    <a:latin typeface="Cambria Math" panose="02040503050406030204" pitchFamily="18" charset="0"/>
                                    <a:ea typeface="Arial" panose="020B0604020202020204" pitchFamily="34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GB" sz="1400" i="1">
                                <a:effectLst/>
                                <a:latin typeface="Cambria Math" panose="02040503050406030204" pitchFamily="18" charset="0"/>
                                <a:ea typeface="Arial" panose="020B0604020202020204" pitchFamily="34" charset="0"/>
                              </a:rPr>
                              <m:t>∈</m:t>
                            </m:r>
                            <m:sSup>
                              <m:sSupPr>
                                <m:ctrlPr>
                                  <a:rPr lang="en-CA" sz="1400" i="1">
                                    <a:effectLst/>
                                    <a:latin typeface="Cambria Math" panose="02040503050406030204" pitchFamily="18" charset="0"/>
                                    <a:ea typeface="Arial" panose="020B060402020202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GB" sz="1400" i="1">
                                    <a:effectLst/>
                                    <a:latin typeface="Cambria Math" panose="02040503050406030204" pitchFamily="18" charset="0"/>
                                    <a:ea typeface="Arial" panose="020B0604020202020204" pitchFamily="34" charset="0"/>
                                  </a:rPr>
                                  <m:t>ℝ</m:t>
                                </m:r>
                              </m:e>
                              <m:sup>
                                <m:r>
                                  <a:rPr lang="en-GB" sz="1400" i="1">
                                    <a:effectLst/>
                                    <a:latin typeface="Cambria Math" panose="02040503050406030204" pitchFamily="18" charset="0"/>
                                    <a:ea typeface="Arial" panose="020B0604020202020204" pitchFamily="34" charset="0"/>
                                  </a:rPr>
                                  <m:t>𝑑</m:t>
                                </m:r>
                              </m:sup>
                            </m:sSup>
                            <m:r>
                              <a:rPr lang="en-GB" sz="1400" i="1">
                                <a:effectLst/>
                                <a:latin typeface="Cambria Math" panose="02040503050406030204" pitchFamily="18" charset="0"/>
                                <a:ea typeface="Arial" panose="020B0604020202020204" pitchFamily="34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CA" sz="1400" i="1">
                                    <a:effectLst/>
                                    <a:latin typeface="Cambria Math" panose="02040503050406030204" pitchFamily="18" charset="0"/>
                                    <a:ea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GB" sz="1400" i="1">
                                    <a:effectLst/>
                                    <a:latin typeface="Cambria Math" panose="02040503050406030204" pitchFamily="18" charset="0"/>
                                    <a:ea typeface="Arial" panose="020B0604020202020204" pitchFamily="34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GB" sz="1400" i="1">
                                    <a:effectLst/>
                                    <a:latin typeface="Cambria Math" panose="02040503050406030204" pitchFamily="18" charset="0"/>
                                    <a:ea typeface="Arial" panose="020B0604020202020204" pitchFamily="34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GB" sz="1400" i="1">
                                <a:effectLst/>
                                <a:latin typeface="Cambria Math" panose="02040503050406030204" pitchFamily="18" charset="0"/>
                                <a:ea typeface="Arial" panose="020B0604020202020204" pitchFamily="34" charset="0"/>
                              </a:rPr>
                              <m:t>∈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en-CA" sz="1400" i="1">
                                    <a:effectLst/>
                                    <a:latin typeface="Cambria Math" panose="02040503050406030204" pitchFamily="18" charset="0"/>
                                    <a:ea typeface="Arial" panose="020B060402020202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GB" sz="1400" i="1">
                                    <a:effectLst/>
                                    <a:latin typeface="Cambria Math" panose="02040503050406030204" pitchFamily="18" charset="0"/>
                                    <a:ea typeface="Arial" panose="020B0604020202020204" pitchFamily="34" charset="0"/>
                                  </a:rPr>
                                  <m:t>0</m:t>
                                </m:r>
                                <m:r>
                                  <a:rPr lang="en-GB" sz="1400" i="1">
                                    <a:effectLst/>
                                    <a:latin typeface="Cambria Math" panose="02040503050406030204" pitchFamily="18" charset="0"/>
                                    <a:ea typeface="Arial" panose="020B0604020202020204" pitchFamily="34" charset="0"/>
                                  </a:rPr>
                                  <m:t>, </m:t>
                                </m:r>
                                <m:r>
                                  <a:rPr lang="en-GB" sz="1400" i="1">
                                    <a:effectLst/>
                                    <a:latin typeface="Cambria Math" panose="02040503050406030204" pitchFamily="18" charset="0"/>
                                    <a:ea typeface="Arial" panose="020B0604020202020204" pitchFamily="34" charset="0"/>
                                  </a:rPr>
                                  <m:t>1</m:t>
                                </m:r>
                                <m:r>
                                  <a:rPr lang="en-GB" sz="1400" i="1">
                                    <a:effectLst/>
                                    <a:latin typeface="Cambria Math" panose="02040503050406030204" pitchFamily="18" charset="0"/>
                                    <a:ea typeface="Arial" panose="020B0604020202020204" pitchFamily="34" charset="0"/>
                                  </a:rPr>
                                  <m:t>,…, </m:t>
                                </m:r>
                                <m:r>
                                  <a:rPr lang="en-GB" sz="1400" i="1">
                                    <a:effectLst/>
                                    <a:latin typeface="Cambria Math" panose="02040503050406030204" pitchFamily="18" charset="0"/>
                                    <a:ea typeface="Arial" panose="020B0604020202020204" pitchFamily="34" charset="0"/>
                                  </a:rPr>
                                  <m:t>𝑐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GB" sz="1400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𝑖</m:t>
                        </m:r>
                        <m:r>
                          <a:rPr lang="en-GB" sz="1400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=</m:t>
                        </m:r>
                        <m:r>
                          <a:rPr lang="en-GB" sz="1400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1</m:t>
                        </m:r>
                      </m:sub>
                      <m:sup>
                        <m:r>
                          <a:rPr lang="en-GB" sz="1400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en-GB" sz="1400" dirty="0">
                    <a:effectLst/>
                    <a:latin typeface="Arial" panose="020B0604020202020204" pitchFamily="34" charset="0"/>
                    <a:ea typeface="Arial" panose="020B0604020202020204" pitchFamily="34" charset="0"/>
                  </a:rPr>
                  <a:t>, the task is to find the adversarial perturbation </a:t>
                </a:r>
                <a14:m>
                  <m:oMath xmlns:m="http://schemas.openxmlformats.org/officeDocument/2006/math">
                    <m:r>
                      <a:rPr lang="en-GB" sz="1400" i="1">
                        <a:effectLst/>
                        <a:latin typeface="Cambria Math" panose="02040503050406030204" pitchFamily="18" charset="0"/>
                        <a:ea typeface="Arial" panose="020B0604020202020204" pitchFamily="34" charset="0"/>
                      </a:rPr>
                      <m:t>𝛿</m:t>
                    </m:r>
                    <m:r>
                      <a:rPr lang="en-GB" sz="1400" i="1">
                        <a:effectLst/>
                        <a:latin typeface="Cambria Math" panose="02040503050406030204" pitchFamily="18" charset="0"/>
                        <a:ea typeface="Arial" panose="020B0604020202020204" pitchFamily="34" charset="0"/>
                      </a:rPr>
                      <m:t>∈</m:t>
                    </m:r>
                    <m:sSup>
                      <m:sSupPr>
                        <m:ctrlPr>
                          <a:rPr lang="en-CA" sz="1400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GB" sz="1400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ℝ</m:t>
                        </m:r>
                      </m:e>
                      <m:sup>
                        <m:r>
                          <a:rPr lang="en-GB" sz="1400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GB" sz="1400" dirty="0">
                    <a:effectLst/>
                    <a:latin typeface="Arial" panose="020B0604020202020204" pitchFamily="34" charset="0"/>
                    <a:ea typeface="Arial" panose="020B0604020202020204" pitchFamily="34" charset="0"/>
                  </a:rPr>
                  <a:t> for sample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1400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GB" sz="1400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GB" sz="1400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sz="1400" dirty="0">
                    <a:effectLst/>
                    <a:latin typeface="Arial" panose="020B0604020202020204" pitchFamily="34" charset="0"/>
                    <a:ea typeface="Arial" panose="020B0604020202020204" pitchFamily="34" charset="0"/>
                  </a:rPr>
                  <a:t>, such that the DNN model makes the incorrect prediction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1400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CA" sz="1400" i="1">
                                <a:effectLst/>
                                <a:latin typeface="Cambria Math" panose="02040503050406030204" pitchFamily="18" charset="0"/>
                                <a:ea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GB" sz="1400" i="1">
                                <a:effectLst/>
                                <a:latin typeface="Cambria Math" panose="02040503050406030204" pitchFamily="18" charset="0"/>
                                <a:ea typeface="Arial" panose="020B0604020202020204" pitchFamily="34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GB" sz="1400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𝑖</m:t>
                        </m:r>
                      </m:sub>
                    </m:sSub>
                    <m:r>
                      <a:rPr lang="en-GB" sz="1400" i="1">
                        <a:effectLst/>
                        <a:latin typeface="Cambria Math" panose="02040503050406030204" pitchFamily="18" charset="0"/>
                        <a:ea typeface="Arial" panose="020B0604020202020204" pitchFamily="34" charset="0"/>
                      </a:rPr>
                      <m:t>≠</m:t>
                    </m:r>
                    <m:sSub>
                      <m:sSubPr>
                        <m:ctrlPr>
                          <a:rPr lang="en-CA" sz="1400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GB" sz="1400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𝑦</m:t>
                        </m:r>
                      </m:e>
                      <m:sub>
                        <m:r>
                          <a:rPr lang="en-GB" sz="1400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sz="1400" dirty="0">
                    <a:effectLst/>
                    <a:latin typeface="Arial" panose="020B0604020202020204" pitchFamily="34" charset="0"/>
                    <a:ea typeface="Arial" panose="020B0604020202020204" pitchFamily="34" charset="0"/>
                  </a:rPr>
                  <a:t>. To accomplish this, the following problem was optimized:</a:t>
                </a:r>
                <a:endParaRPr lang="en-CA" sz="1400" dirty="0">
                  <a:effectLst/>
                  <a:latin typeface="Arial" panose="020B0604020202020204" pitchFamily="34" charset="0"/>
                  <a:ea typeface="Arial" panose="020B0604020202020204" pitchFamily="34" charset="0"/>
                </a:endParaRPr>
              </a:p>
              <a:p>
                <a:pPr indent="215900" algn="just">
                  <a:lnSpc>
                    <a:spcPct val="115000"/>
                  </a:lnSpc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CA" sz="1400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CA" sz="1400" i="1">
                                <a:effectLst/>
                                <a:latin typeface="Cambria Math" panose="02040503050406030204" pitchFamily="18" charset="0"/>
                                <a:ea typeface="Arial" panose="020B0604020202020204" pitchFamily="34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GB" sz="1400">
                                <a:effectLst/>
                                <a:latin typeface="Cambria Math" panose="02040503050406030204" pitchFamily="18" charset="0"/>
                                <a:ea typeface="Arial" panose="020B0604020202020204" pitchFamily="34" charset="0"/>
                              </a:rPr>
                              <m:t>min</m:t>
                            </m:r>
                          </m:e>
                          <m:lim>
                            <m:sSub>
                              <m:sSubPr>
                                <m:ctrlPr>
                                  <a:rPr lang="en-CA" sz="1400" i="1">
                                    <a:effectLst/>
                                    <a:latin typeface="Cambria Math" panose="02040503050406030204" pitchFamily="18" charset="0"/>
                                    <a:ea typeface="Arial" panose="020B0604020202020204" pitchFamily="34" charset="0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CA" sz="1400" i="1">
                                        <a:effectLst/>
                                        <a:latin typeface="Cambria Math" panose="02040503050406030204" pitchFamily="18" charset="0"/>
                                        <a:ea typeface="Arial" panose="020B0604020202020204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GB" sz="1400" i="1">
                                        <a:effectLst/>
                                        <a:latin typeface="Cambria Math" panose="02040503050406030204" pitchFamily="18" charset="0"/>
                                        <a:ea typeface="Arial" panose="020B0604020202020204" pitchFamily="34" charset="0"/>
                                      </a:rPr>
                                      <m:t>𝛿</m:t>
                                    </m:r>
                                  </m:e>
                                </m:d>
                              </m:e>
                              <m:sub>
                                <m:r>
                                  <a:rPr lang="en-GB" sz="1400" i="1">
                                    <a:effectLst/>
                                    <a:latin typeface="Cambria Math" panose="02040503050406030204" pitchFamily="18" charset="0"/>
                                    <a:ea typeface="Arial" panose="020B0604020202020204" pitchFamily="34" charset="0"/>
                                  </a:rPr>
                                  <m:t>∞</m:t>
                                </m:r>
                              </m:sub>
                            </m:sSub>
                            <m:r>
                              <a:rPr lang="en-GB" sz="1400" i="1">
                                <a:effectLst/>
                                <a:latin typeface="Cambria Math" panose="02040503050406030204" pitchFamily="18" charset="0"/>
                                <a:ea typeface="Arial" panose="020B0604020202020204" pitchFamily="34" charset="0"/>
                              </a:rPr>
                              <m:t> ≤ </m:t>
                            </m:r>
                            <m:r>
                              <a:rPr lang="en-GB" sz="1400" i="1">
                                <a:effectLst/>
                                <a:latin typeface="Cambria Math" panose="02040503050406030204" pitchFamily="18" charset="0"/>
                                <a:ea typeface="Arial" panose="020B0604020202020204" pitchFamily="34" charset="0"/>
                              </a:rPr>
                              <m:t>𝑠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CA" sz="1400" i="1">
                                <a:effectLst/>
                                <a:latin typeface="Cambria Math" panose="02040503050406030204" pitchFamily="18" charset="0"/>
                                <a:ea typeface="Arial" panose="020B0604020202020204" pitchFamily="34" charset="0"/>
                              </a:rPr>
                            </m:ctrlPr>
                          </m:fPr>
                          <m:num>
                            <m:r>
                              <a:rPr lang="en-GB" sz="1400" i="1">
                                <a:effectLst/>
                                <a:latin typeface="Cambria Math" panose="02040503050406030204" pitchFamily="18" charset="0"/>
                                <a:ea typeface="Arial" panose="020B0604020202020204" pitchFamily="34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GB" sz="1400" i="1">
                                <a:effectLst/>
                                <a:latin typeface="Cambria Math" panose="02040503050406030204" pitchFamily="18" charset="0"/>
                                <a:ea typeface="Arial" panose="020B0604020202020204" pitchFamily="34" charset="0"/>
                              </a:rPr>
                              <m:t>𝑛</m:t>
                            </m:r>
                          </m:den>
                        </m:f>
                      </m:e>
                    </m:func>
                    <m:nary>
                      <m:naryPr>
                        <m:chr m:val="∑"/>
                        <m:limLoc m:val="undOvr"/>
                        <m:ctrlPr>
                          <a:rPr lang="en-CA" sz="1400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</m:ctrlPr>
                      </m:naryPr>
                      <m:sub>
                        <m:r>
                          <a:rPr lang="en-GB" sz="1400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𝑖</m:t>
                        </m:r>
                        <m:r>
                          <a:rPr lang="en-GB" sz="1400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=</m:t>
                        </m:r>
                        <m:r>
                          <a:rPr lang="en-GB" sz="1400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1</m:t>
                        </m:r>
                      </m:sub>
                      <m:sup>
                        <m:r>
                          <a:rPr lang="en-GB" sz="1400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𝑛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n-GB" sz="1400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max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CA" sz="1400" i="1">
                                <a:effectLst/>
                                <a:latin typeface="Cambria Math" panose="02040503050406030204" pitchFamily="18" charset="0"/>
                                <a:ea typeface="Arial" panose="020B060402020202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CA" sz="1400" i="1">
                                    <a:effectLst/>
                                    <a:latin typeface="Cambria Math" panose="02040503050406030204" pitchFamily="18" charset="0"/>
                                    <a:ea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GB" sz="1400" i="1">
                                    <a:effectLst/>
                                    <a:latin typeface="Cambria Math" panose="02040503050406030204" pitchFamily="18" charset="0"/>
                                    <a:ea typeface="Arial" panose="020B0604020202020204" pitchFamily="34" charset="0"/>
                                  </a:rPr>
                                  <m:t>𝑓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CA" sz="1400" i="1">
                                        <a:effectLst/>
                                        <a:latin typeface="Cambria Math" panose="02040503050406030204" pitchFamily="18" charset="0"/>
                                        <a:ea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400" i="1">
                                        <a:effectLst/>
                                        <a:latin typeface="Cambria Math" panose="02040503050406030204" pitchFamily="18" charset="0"/>
                                        <a:ea typeface="Arial" panose="020B0604020202020204" pitchFamily="34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GB" sz="1400" i="1">
                                        <a:effectLst/>
                                        <a:latin typeface="Cambria Math" panose="02040503050406030204" pitchFamily="18" charset="0"/>
                                        <a:ea typeface="Arial" panose="020B0604020202020204" pitchFamily="34" charset="0"/>
                                      </a:rPr>
                                      <m:t>𝑖</m:t>
                                    </m:r>
                                  </m:sub>
                                </m:sSub>
                              </m:sub>
                            </m:sSub>
                            <m:d>
                              <m:dPr>
                                <m:ctrlPr>
                                  <a:rPr lang="en-CA" sz="1400" i="1">
                                    <a:effectLst/>
                                    <a:latin typeface="Cambria Math" panose="02040503050406030204" pitchFamily="18" charset="0"/>
                                    <a:ea typeface="Arial" panose="020B0604020202020204" pitchFamily="34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CA" sz="1400" i="1">
                                        <a:effectLst/>
                                        <a:latin typeface="Cambria Math" panose="02040503050406030204" pitchFamily="18" charset="0"/>
                                        <a:ea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400" i="1">
                                        <a:effectLst/>
                                        <a:latin typeface="Cambria Math" panose="02040503050406030204" pitchFamily="18" charset="0"/>
                                        <a:ea typeface="Arial" panose="020B0604020202020204" pitchFamily="34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GB" sz="1400" i="1">
                                        <a:effectLst/>
                                        <a:latin typeface="Cambria Math" panose="02040503050406030204" pitchFamily="18" charset="0"/>
                                        <a:ea typeface="Arial" panose="020B0604020202020204" pitchFamily="34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GB" sz="1400" i="1">
                                    <a:effectLst/>
                                    <a:latin typeface="Cambria Math" panose="02040503050406030204" pitchFamily="18" charset="0"/>
                                    <a:ea typeface="Arial" panose="020B0604020202020204" pitchFamily="34" charset="0"/>
                                  </a:rPr>
                                  <m:t>+</m:t>
                                </m:r>
                                <m:r>
                                  <a:rPr lang="en-GB" sz="1400" i="1">
                                    <a:effectLst/>
                                    <a:latin typeface="Cambria Math" panose="02040503050406030204" pitchFamily="18" charset="0"/>
                                    <a:ea typeface="Arial" panose="020B0604020202020204" pitchFamily="34" charset="0"/>
                                  </a:rPr>
                                  <m:t>𝛿</m:t>
                                </m:r>
                              </m:e>
                            </m:d>
                            <m:r>
                              <a:rPr lang="en-GB" sz="1400" i="1">
                                <a:effectLst/>
                                <a:latin typeface="Cambria Math" panose="02040503050406030204" pitchFamily="18" charset="0"/>
                                <a:ea typeface="Arial" panose="020B0604020202020204" pitchFamily="34" charset="0"/>
                              </a:rPr>
                              <m:t>−</m:t>
                            </m:r>
                            <m:func>
                              <m:funcPr>
                                <m:ctrlPr>
                                  <a:rPr lang="en-CA" sz="1400" i="1">
                                    <a:effectLst/>
                                    <a:latin typeface="Cambria Math" panose="02040503050406030204" pitchFamily="18" charset="0"/>
                                    <a:ea typeface="Arial" panose="020B0604020202020204" pitchFamily="34" charset="0"/>
                                  </a:rPr>
                                </m:ctrlPr>
                              </m:funcPr>
                              <m:fName>
                                <m:limLow>
                                  <m:limLowPr>
                                    <m:ctrlPr>
                                      <a:rPr lang="en-CA" sz="1400" i="1">
                                        <a:effectLst/>
                                        <a:latin typeface="Cambria Math" panose="02040503050406030204" pitchFamily="18" charset="0"/>
                                        <a:ea typeface="Arial" panose="020B0604020202020204" pitchFamily="34" charset="0"/>
                                      </a:rPr>
                                    </m:ctrlPr>
                                  </m:limLow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GB" sz="1400">
                                        <a:effectLst/>
                                        <a:latin typeface="Cambria Math" panose="02040503050406030204" pitchFamily="18" charset="0"/>
                                        <a:ea typeface="Arial" panose="020B0604020202020204" pitchFamily="34" charset="0"/>
                                      </a:rPr>
                                      <m:t>max</m:t>
                                    </m:r>
                                  </m:e>
                                  <m:lim>
                                    <m:r>
                                      <a:rPr lang="en-GB" sz="1400" i="1">
                                        <a:effectLst/>
                                        <a:latin typeface="Cambria Math" panose="02040503050406030204" pitchFamily="18" charset="0"/>
                                        <a:ea typeface="Arial" panose="020B0604020202020204" pitchFamily="34" charset="0"/>
                                      </a:rPr>
                                      <m:t>𝑗</m:t>
                                    </m:r>
                                    <m:r>
                                      <a:rPr lang="en-GB" sz="1400" i="1">
                                        <a:effectLst/>
                                        <a:latin typeface="Cambria Math" panose="02040503050406030204" pitchFamily="18" charset="0"/>
                                        <a:ea typeface="Arial" panose="020B0604020202020204" pitchFamily="34" charset="0"/>
                                      </a:rPr>
                                      <m:t>≠</m:t>
                                    </m:r>
                                    <m:sSub>
                                      <m:sSubPr>
                                        <m:ctrlPr>
                                          <a:rPr lang="en-CA" sz="1400" i="1">
                                            <a:effectLst/>
                                            <a:latin typeface="Cambria Math" panose="02040503050406030204" pitchFamily="18" charset="0"/>
                                            <a:ea typeface="Arial" panose="020B0604020202020204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1400" i="1">
                                            <a:effectLst/>
                                            <a:latin typeface="Cambria Math" panose="02040503050406030204" pitchFamily="18" charset="0"/>
                                            <a:ea typeface="Arial" panose="020B0604020202020204" pitchFamily="34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GB" sz="1400" i="1">
                                            <a:effectLst/>
                                            <a:latin typeface="Cambria Math" panose="02040503050406030204" pitchFamily="18" charset="0"/>
                                            <a:ea typeface="Arial" panose="020B0604020202020204" pitchFamily="34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lim>
                                </m:limLow>
                              </m:fName>
                              <m:e>
                                <m:sSub>
                                  <m:sSubPr>
                                    <m:ctrlPr>
                                      <a:rPr lang="en-CA" sz="1400" i="1">
                                        <a:effectLst/>
                                        <a:latin typeface="Cambria Math" panose="02040503050406030204" pitchFamily="18" charset="0"/>
                                        <a:ea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400" i="1">
                                        <a:effectLst/>
                                        <a:latin typeface="Cambria Math" panose="02040503050406030204" pitchFamily="18" charset="0"/>
                                        <a:ea typeface="Arial" panose="020B0604020202020204" pitchFamily="34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GB" sz="1400" i="1">
                                        <a:effectLst/>
                                        <a:latin typeface="Cambria Math" panose="02040503050406030204" pitchFamily="18" charset="0"/>
                                        <a:ea typeface="Arial" panose="020B0604020202020204" pitchFamily="34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func>
                            <m:d>
                              <m:dPr>
                                <m:ctrlPr>
                                  <a:rPr lang="en-CA" sz="1400" i="1">
                                    <a:effectLst/>
                                    <a:latin typeface="Cambria Math" panose="02040503050406030204" pitchFamily="18" charset="0"/>
                                    <a:ea typeface="Arial" panose="020B0604020202020204" pitchFamily="34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CA" sz="1400" i="1">
                                        <a:effectLst/>
                                        <a:latin typeface="Cambria Math" panose="02040503050406030204" pitchFamily="18" charset="0"/>
                                        <a:ea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400" i="1">
                                        <a:effectLst/>
                                        <a:latin typeface="Cambria Math" panose="02040503050406030204" pitchFamily="18" charset="0"/>
                                        <a:ea typeface="Arial" panose="020B0604020202020204" pitchFamily="34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GB" sz="1400" i="1">
                                        <a:effectLst/>
                                        <a:latin typeface="Cambria Math" panose="02040503050406030204" pitchFamily="18" charset="0"/>
                                        <a:ea typeface="Arial" panose="020B0604020202020204" pitchFamily="34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GB" sz="1400" i="1">
                                    <a:effectLst/>
                                    <a:latin typeface="Cambria Math" panose="02040503050406030204" pitchFamily="18" charset="0"/>
                                    <a:ea typeface="Arial" panose="020B0604020202020204" pitchFamily="34" charset="0"/>
                                  </a:rPr>
                                  <m:t>+</m:t>
                                </m:r>
                                <m:r>
                                  <a:rPr lang="en-GB" sz="1400" i="1">
                                    <a:effectLst/>
                                    <a:latin typeface="Cambria Math" panose="02040503050406030204" pitchFamily="18" charset="0"/>
                                    <a:ea typeface="Arial" panose="020B0604020202020204" pitchFamily="34" charset="0"/>
                                  </a:rPr>
                                  <m:t>𝛿</m:t>
                                </m:r>
                              </m:e>
                            </m:d>
                            <m:r>
                              <a:rPr lang="en-GB" sz="1400" i="1">
                                <a:effectLst/>
                                <a:latin typeface="Cambria Math" panose="02040503050406030204" pitchFamily="18" charset="0"/>
                                <a:ea typeface="Arial" panose="020B0604020202020204" pitchFamily="34" charset="0"/>
                              </a:rPr>
                              <m:t>, </m:t>
                            </m:r>
                            <m:r>
                              <a:rPr lang="en-GB" sz="1400" i="1">
                                <a:effectLst/>
                                <a:latin typeface="Cambria Math" panose="02040503050406030204" pitchFamily="18" charset="0"/>
                                <a:ea typeface="Arial" panose="020B0604020202020204" pitchFamily="34" charset="0"/>
                              </a:rPr>
                              <m:t>0</m:t>
                            </m:r>
                          </m:e>
                        </m:d>
                      </m:e>
                    </m:nary>
                  </m:oMath>
                </a14:m>
                <a:endParaRPr lang="en-CA" sz="1400" dirty="0">
                  <a:effectLst/>
                  <a:latin typeface="Arial" panose="020B0604020202020204" pitchFamily="34" charset="0"/>
                  <a:ea typeface="Arial" panose="020B0604020202020204" pitchFamily="34" charset="0"/>
                </a:endParaRPr>
              </a:p>
              <a:p>
                <a:pPr indent="215900" algn="just">
                  <a:lnSpc>
                    <a:spcPct val="115000"/>
                  </a:lnSpc>
                </a:pPr>
                <a:r>
                  <a:rPr lang="en-GB" sz="1400" dirty="0">
                    <a:effectLst/>
                    <a:latin typeface="Arial" panose="020B0604020202020204" pitchFamily="34" charset="0"/>
                    <a:ea typeface="Arial" panose="020B0604020202020204" pitchFamily="34" charset="0"/>
                  </a:rPr>
                  <a:t>where </a:t>
                </a:r>
                <a14:m>
                  <m:oMath xmlns:m="http://schemas.openxmlformats.org/officeDocument/2006/math">
                    <m:r>
                      <a:rPr lang="en-GB" sz="1400" i="1">
                        <a:effectLst/>
                        <a:latin typeface="Cambria Math" panose="02040503050406030204" pitchFamily="18" charset="0"/>
                        <a:ea typeface="Arial" panose="020B0604020202020204" pitchFamily="34" charset="0"/>
                      </a:rPr>
                      <m:t>𝑓</m:t>
                    </m:r>
                    <m:d>
                      <m:dPr>
                        <m:ctrlPr>
                          <a:rPr lang="en-CA" sz="1400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GB" sz="1400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𝑥</m:t>
                        </m:r>
                      </m:e>
                    </m:d>
                    <m:r>
                      <a:rPr lang="en-GB" sz="1400" i="1">
                        <a:effectLst/>
                        <a:latin typeface="Cambria Math" panose="02040503050406030204" pitchFamily="18" charset="0"/>
                        <a:ea typeface="Arial" panose="020B0604020202020204" pitchFamily="34" charset="0"/>
                      </a:rPr>
                      <m:t>=[</m:t>
                    </m:r>
                    <m:r>
                      <a:rPr lang="en-GB" sz="1400" i="1">
                        <a:effectLst/>
                        <a:latin typeface="Cambria Math" panose="02040503050406030204" pitchFamily="18" charset="0"/>
                        <a:ea typeface="Arial" panose="020B0604020202020204" pitchFamily="34" charset="0"/>
                      </a:rPr>
                      <m:t>𝑓</m:t>
                    </m:r>
                    <m:d>
                      <m:dPr>
                        <m:ctrlPr>
                          <a:rPr lang="en-CA" sz="1400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sz="1400" i="1">
                                <a:effectLst/>
                                <a:latin typeface="Cambria Math" panose="02040503050406030204" pitchFamily="18" charset="0"/>
                                <a:ea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GB" sz="1400" i="1">
                                <a:effectLst/>
                                <a:latin typeface="Cambria Math" panose="02040503050406030204" pitchFamily="18" charset="0"/>
                                <a:ea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sz="1400" i="1">
                                <a:effectLst/>
                                <a:latin typeface="Cambria Math" panose="02040503050406030204" pitchFamily="18" charset="0"/>
                                <a:ea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GB" sz="1400" i="1">
                        <a:effectLst/>
                        <a:latin typeface="Cambria Math" panose="02040503050406030204" pitchFamily="18" charset="0"/>
                        <a:ea typeface="Arial" panose="020B0604020202020204" pitchFamily="34" charset="0"/>
                      </a:rPr>
                      <m:t>, </m:t>
                    </m:r>
                    <m:r>
                      <a:rPr lang="en-GB" sz="1400" i="1">
                        <a:effectLst/>
                        <a:latin typeface="Cambria Math" panose="02040503050406030204" pitchFamily="18" charset="0"/>
                        <a:ea typeface="Arial" panose="020B0604020202020204" pitchFamily="34" charset="0"/>
                      </a:rPr>
                      <m:t>𝑓</m:t>
                    </m:r>
                    <m:d>
                      <m:dPr>
                        <m:ctrlPr>
                          <a:rPr lang="en-CA" sz="1400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sz="1400" i="1">
                                <a:effectLst/>
                                <a:latin typeface="Cambria Math" panose="02040503050406030204" pitchFamily="18" charset="0"/>
                                <a:ea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GB" sz="1400" i="1">
                                <a:effectLst/>
                                <a:latin typeface="Cambria Math" panose="02040503050406030204" pitchFamily="18" charset="0"/>
                                <a:ea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sz="1400" i="1">
                                <a:effectLst/>
                                <a:latin typeface="Cambria Math" panose="02040503050406030204" pitchFamily="18" charset="0"/>
                                <a:ea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GB" sz="1400" i="1">
                        <a:effectLst/>
                        <a:latin typeface="Cambria Math" panose="02040503050406030204" pitchFamily="18" charset="0"/>
                        <a:ea typeface="Arial" panose="020B0604020202020204" pitchFamily="34" charset="0"/>
                      </a:rPr>
                      <m:t>, …, </m:t>
                    </m:r>
                    <m:r>
                      <a:rPr lang="en-GB" sz="1400" i="1">
                        <a:effectLst/>
                        <a:latin typeface="Cambria Math" panose="02040503050406030204" pitchFamily="18" charset="0"/>
                        <a:ea typeface="Arial" panose="020B0604020202020204" pitchFamily="34" charset="0"/>
                      </a:rPr>
                      <m:t>𝑓</m:t>
                    </m:r>
                    <m:d>
                      <m:dPr>
                        <m:ctrlPr>
                          <a:rPr lang="en-CA" sz="1400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sz="1400" i="1">
                                <a:effectLst/>
                                <a:latin typeface="Cambria Math" panose="02040503050406030204" pitchFamily="18" charset="0"/>
                                <a:ea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GB" sz="1400" i="1">
                                <a:effectLst/>
                                <a:latin typeface="Cambria Math" panose="02040503050406030204" pitchFamily="18" charset="0"/>
                                <a:ea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sz="1400" i="1">
                                <a:effectLst/>
                                <a:latin typeface="Cambria Math" panose="02040503050406030204" pitchFamily="18" charset="0"/>
                                <a:ea typeface="Arial" panose="020B0604020202020204" pitchFamily="34" charset="0"/>
                              </a:rPr>
                              <m:t>𝑐</m:t>
                            </m:r>
                          </m:sub>
                        </m:sSub>
                      </m:e>
                    </m:d>
                    <m:r>
                      <a:rPr lang="en-GB" sz="1400" i="1">
                        <a:effectLst/>
                        <a:latin typeface="Cambria Math" panose="02040503050406030204" pitchFamily="18" charset="0"/>
                        <a:ea typeface="Arial" panose="020B0604020202020204" pitchFamily="34" charset="0"/>
                      </a:rPr>
                      <m:t>]</m:t>
                    </m:r>
                  </m:oMath>
                </a14:m>
                <a:r>
                  <a:rPr lang="en-GB" sz="1400" dirty="0">
                    <a:effectLst/>
                    <a:latin typeface="Arial" panose="020B0604020202020204" pitchFamily="34" charset="0"/>
                    <a:ea typeface="Arial" panose="020B0604020202020204" pitchFamily="34" charset="0"/>
                  </a:rPr>
                  <a:t> denotes the output of the last layer before conducting the </a:t>
                </a:r>
                <a:r>
                  <a:rPr lang="en-GB" sz="1400" dirty="0" err="1">
                    <a:effectLst/>
                    <a:latin typeface="Arial" panose="020B0604020202020204" pitchFamily="34" charset="0"/>
                    <a:ea typeface="Arial" panose="020B0604020202020204" pitchFamily="34" charset="0"/>
                  </a:rPr>
                  <a:t>softmax</a:t>
                </a:r>
                <a:r>
                  <a:rPr lang="en-GB" sz="1400" dirty="0">
                    <a:effectLst/>
                    <a:latin typeface="Arial" panose="020B0604020202020204" pitchFamily="34" charset="0"/>
                    <a:ea typeface="Arial" panose="020B0604020202020204" pitchFamily="34" charset="0"/>
                  </a:rPr>
                  <a:t> operation.</a:t>
                </a:r>
                <a:endParaRPr lang="en-CA" sz="1400" dirty="0">
                  <a:effectLst/>
                  <a:latin typeface="Arial" panose="020B0604020202020204" pitchFamily="34" charset="0"/>
                  <a:ea typeface="Arial" panose="020B0604020202020204" pitchFamily="34" charset="0"/>
                </a:endParaRPr>
              </a:p>
              <a:p>
                <a:pPr algn="l"/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18" name="Google Shape;718;p38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720000" y="1884649"/>
                <a:ext cx="6959847" cy="2813825"/>
              </a:xfrm>
              <a:prstGeom prst="rect">
                <a:avLst/>
              </a:prstGeom>
              <a:blipFill>
                <a:blip r:embed="rId3"/>
                <a:stretch>
                  <a:fillRect t="-1732" r="-175" b="-173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86593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p3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GENERATION OF ADVERSARIAL EXAMPLES</a:t>
            </a:r>
          </a:p>
        </p:txBody>
      </p:sp>
      <p:sp>
        <p:nvSpPr>
          <p:cNvPr id="691" name="Google Shape;691;p37"/>
          <p:cNvSpPr/>
          <p:nvPr/>
        </p:nvSpPr>
        <p:spPr>
          <a:xfrm>
            <a:off x="3041268" y="1503254"/>
            <a:ext cx="3060000" cy="662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0000" tIns="45700" rIns="9000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lt1"/>
                </a:solidFill>
                <a:latin typeface="Rubik ExtraBold"/>
                <a:ea typeface="Rubik ExtraBold"/>
                <a:cs typeface="Rubik ExtraBold"/>
                <a:sym typeface="Rubik ExtraBold"/>
              </a:rPr>
              <a:t>Adding the noise generated by the optimization algorithms causes the neural network to misclassify images</a:t>
            </a:r>
            <a:endParaRPr sz="1200" dirty="0">
              <a:solidFill>
                <a:schemeClr val="lt1"/>
              </a:solidFill>
              <a:latin typeface="Rubik ExtraBold"/>
              <a:ea typeface="Rubik ExtraBold"/>
              <a:cs typeface="Rubik ExtraBold"/>
              <a:sym typeface="Rubik ExtraBold"/>
            </a:endParaRPr>
          </a:p>
        </p:txBody>
      </p:sp>
      <p:sp>
        <p:nvSpPr>
          <p:cNvPr id="693" name="Google Shape;693;p37"/>
          <p:cNvSpPr/>
          <p:nvPr/>
        </p:nvSpPr>
        <p:spPr>
          <a:xfrm>
            <a:off x="1362879" y="2968266"/>
            <a:ext cx="19479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18000" rIns="90000" bIns="180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Digit correctly classified</a:t>
            </a:r>
            <a:endParaRPr sz="1200" dirty="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695" name="Google Shape;695;p37"/>
          <p:cNvSpPr/>
          <p:nvPr/>
        </p:nvSpPr>
        <p:spPr>
          <a:xfrm>
            <a:off x="3716880" y="2968266"/>
            <a:ext cx="19479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18000" rIns="90000" bIns="180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Introduction of noise</a:t>
            </a:r>
            <a:endParaRPr sz="1200" dirty="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698" name="Google Shape;698;p37"/>
          <p:cNvSpPr/>
          <p:nvPr/>
        </p:nvSpPr>
        <p:spPr>
          <a:xfrm>
            <a:off x="6025933" y="2968266"/>
            <a:ext cx="19932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18000" rIns="90000" bIns="180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Digit missclassified</a:t>
            </a:r>
            <a:endParaRPr sz="1200" dirty="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700" name="Google Shape;700;p37"/>
          <p:cNvSpPr/>
          <p:nvPr/>
        </p:nvSpPr>
        <p:spPr>
          <a:xfrm>
            <a:off x="1161591" y="2316803"/>
            <a:ext cx="2149200" cy="569100"/>
          </a:xfrm>
          <a:prstGeom prst="rect">
            <a:avLst/>
          </a:prstGeom>
          <a:noFill/>
          <a:ln>
            <a:noFill/>
          </a:ln>
          <a:effectLst>
            <a:outerShdw blurRad="85725" dist="57150" dir="5400000" algn="bl" rotWithShape="0">
              <a:schemeClr val="lt2">
                <a:alpha val="50000"/>
              </a:schemeClr>
            </a:outerShdw>
          </a:effectLst>
        </p:spPr>
        <p:txBody>
          <a:bodyPr spcFirstLastPara="1" wrap="square" lIns="90000" tIns="18000" rIns="90000" bIns="18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 dirty="0">
                <a:solidFill>
                  <a:schemeClr val="dk1"/>
                </a:solidFill>
                <a:latin typeface="Rubik ExtraBold"/>
                <a:ea typeface="Rubik ExtraBold"/>
                <a:cs typeface="Rubik ExtraBold"/>
                <a:sym typeface="Rubik ExtraBold"/>
              </a:rPr>
              <a:t>ORIGINAL IMAGE</a:t>
            </a:r>
            <a:endParaRPr sz="1200" dirty="0">
              <a:solidFill>
                <a:schemeClr val="dk1"/>
              </a:solidFill>
              <a:latin typeface="Rubik ExtraBold"/>
              <a:ea typeface="Rubik ExtraBold"/>
              <a:cs typeface="Rubik ExtraBold"/>
              <a:sym typeface="Rubik ExtraBold"/>
            </a:endParaRPr>
          </a:p>
        </p:txBody>
      </p:sp>
      <p:sp>
        <p:nvSpPr>
          <p:cNvPr id="701" name="Google Shape;701;p37"/>
          <p:cNvSpPr/>
          <p:nvPr/>
        </p:nvSpPr>
        <p:spPr>
          <a:xfrm>
            <a:off x="3309926" y="2316803"/>
            <a:ext cx="2522685" cy="569100"/>
          </a:xfrm>
          <a:prstGeom prst="rect">
            <a:avLst/>
          </a:prstGeom>
          <a:noFill/>
          <a:ln>
            <a:noFill/>
          </a:ln>
          <a:effectLst>
            <a:outerShdw blurRad="85725" dist="57150" dir="5400000" algn="bl" rotWithShape="0">
              <a:schemeClr val="lt2">
                <a:alpha val="50000"/>
              </a:schemeClr>
            </a:outerShdw>
          </a:effectLst>
        </p:spPr>
        <p:txBody>
          <a:bodyPr spcFirstLastPara="1" wrap="square" lIns="90000" tIns="18000" rIns="90000" bIns="18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Rubik ExtraBold"/>
                <a:ea typeface="Rubik ExtraBold"/>
                <a:cs typeface="Rubik ExtraBold"/>
                <a:sym typeface="Rubik ExtraBold"/>
              </a:rPr>
              <a:t>ADVERSARIAL PERTUBATION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Rubik ExtraBold"/>
                <a:ea typeface="Rubik ExtraBold"/>
                <a:cs typeface="Rubik ExtraBold"/>
                <a:sym typeface="Rubik ExtraBold"/>
              </a:rPr>
              <a:t>(delta ∂)</a:t>
            </a:r>
          </a:p>
        </p:txBody>
      </p:sp>
      <p:sp>
        <p:nvSpPr>
          <p:cNvPr id="702" name="Google Shape;702;p37"/>
          <p:cNvSpPr/>
          <p:nvPr/>
        </p:nvSpPr>
        <p:spPr>
          <a:xfrm>
            <a:off x="5870055" y="2316803"/>
            <a:ext cx="2149200" cy="569100"/>
          </a:xfrm>
          <a:prstGeom prst="rect">
            <a:avLst/>
          </a:prstGeom>
          <a:noFill/>
          <a:ln>
            <a:noFill/>
          </a:ln>
          <a:effectLst>
            <a:outerShdw blurRad="85725" dist="57150" dir="5400000" algn="bl" rotWithShape="0">
              <a:schemeClr val="lt2">
                <a:alpha val="50000"/>
              </a:schemeClr>
            </a:outerShdw>
          </a:effectLst>
        </p:spPr>
        <p:txBody>
          <a:bodyPr spcFirstLastPara="1" wrap="square" lIns="90000" tIns="18000" rIns="90000" bIns="18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 dirty="0">
                <a:solidFill>
                  <a:schemeClr val="dk1"/>
                </a:solidFill>
                <a:latin typeface="Rubik ExtraBold"/>
                <a:ea typeface="Rubik ExtraBold"/>
                <a:cs typeface="Rubik ExtraBold"/>
                <a:sym typeface="Rubik ExtraBold"/>
              </a:rPr>
              <a:t>ADVERSARIAL IMAGE</a:t>
            </a:r>
            <a:endParaRPr sz="1200" dirty="0">
              <a:solidFill>
                <a:schemeClr val="dk1"/>
              </a:solidFill>
              <a:latin typeface="Rubik ExtraBold"/>
              <a:ea typeface="Rubik ExtraBold"/>
              <a:cs typeface="Rubik ExtraBold"/>
              <a:sym typeface="Rubik ExtraBold"/>
            </a:endParaRPr>
          </a:p>
        </p:txBody>
      </p:sp>
      <p:cxnSp>
        <p:nvCxnSpPr>
          <p:cNvPr id="705" name="Google Shape;705;p37"/>
          <p:cNvCxnSpPr>
            <a:stCxn id="691" idx="1"/>
            <a:endCxn id="700" idx="0"/>
          </p:cNvCxnSpPr>
          <p:nvPr/>
        </p:nvCxnSpPr>
        <p:spPr>
          <a:xfrm rot="10800000" flipV="1">
            <a:off x="2236192" y="1834303"/>
            <a:ext cx="805077" cy="482499"/>
          </a:xfrm>
          <a:prstGeom prst="bentConnector2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06" name="Google Shape;706;p37"/>
          <p:cNvCxnSpPr>
            <a:stCxn id="691" idx="3"/>
            <a:endCxn id="702" idx="0"/>
          </p:cNvCxnSpPr>
          <p:nvPr/>
        </p:nvCxnSpPr>
        <p:spPr>
          <a:xfrm>
            <a:off x="6101268" y="1834304"/>
            <a:ext cx="843387" cy="482499"/>
          </a:xfrm>
          <a:prstGeom prst="bentConnector2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07" name="Google Shape;707;p37"/>
          <p:cNvCxnSpPr>
            <a:cxnSpLocks/>
            <a:stCxn id="691" idx="2"/>
            <a:endCxn id="701" idx="0"/>
          </p:cNvCxnSpPr>
          <p:nvPr/>
        </p:nvCxnSpPr>
        <p:spPr>
          <a:xfrm>
            <a:off x="4571268" y="2165354"/>
            <a:ext cx="1" cy="151449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08" name="Google Shape;708;p37"/>
          <p:cNvCxnSpPr>
            <a:cxnSpLocks/>
            <a:stCxn id="693" idx="1"/>
          </p:cNvCxnSpPr>
          <p:nvPr/>
        </p:nvCxnSpPr>
        <p:spPr>
          <a:xfrm>
            <a:off x="1362879" y="3230616"/>
            <a:ext cx="600" cy="1227300"/>
          </a:xfrm>
          <a:prstGeom prst="bentConnector3">
            <a:avLst>
              <a:gd name="adj1" fmla="val -39688968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09" name="Google Shape;709;p37"/>
          <p:cNvCxnSpPr>
            <a:cxnSpLocks/>
            <a:stCxn id="695" idx="1"/>
          </p:cNvCxnSpPr>
          <p:nvPr/>
        </p:nvCxnSpPr>
        <p:spPr>
          <a:xfrm>
            <a:off x="3716880" y="3230616"/>
            <a:ext cx="600" cy="12273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10" name="Google Shape;710;p37"/>
          <p:cNvCxnSpPr>
            <a:cxnSpLocks/>
            <a:stCxn id="698" idx="1"/>
          </p:cNvCxnSpPr>
          <p:nvPr/>
        </p:nvCxnSpPr>
        <p:spPr>
          <a:xfrm>
            <a:off x="6025933" y="3230616"/>
            <a:ext cx="600" cy="1227300"/>
          </a:xfrm>
          <a:prstGeom prst="bentConnector3">
            <a:avLst>
              <a:gd name="adj1" fmla="val -3969010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E6B7CE52-6F1C-F6C8-E390-5B4008119C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2833" y="3612229"/>
            <a:ext cx="720000" cy="720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EEDDCF1-0272-83B7-5280-5E548C58E3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1268" y="3612229"/>
            <a:ext cx="720000" cy="720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8B9B0CB-EAFD-56DA-E4DB-BBC414EE20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16191" y="3612229"/>
            <a:ext cx="720000" cy="720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Hardware and Software Systems Optimization Consulting by Slidesgo">
  <a:themeElements>
    <a:clrScheme name="Simple Light">
      <a:dk1>
        <a:srgbClr val="FFFFFF"/>
      </a:dk1>
      <a:lt1>
        <a:srgbClr val="00193A"/>
      </a:lt1>
      <a:dk2>
        <a:srgbClr val="3E669C"/>
      </a:dk2>
      <a:lt2>
        <a:srgbClr val="00FFFF"/>
      </a:lt2>
      <a:accent1>
        <a:srgbClr val="3BA7A7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2041</TotalTime>
  <Words>1069</Words>
  <Application>Microsoft Office PowerPoint</Application>
  <PresentationFormat>On-screen Show (16:9)</PresentationFormat>
  <Paragraphs>159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Open Sans</vt:lpstr>
      <vt:lpstr>Wingdings</vt:lpstr>
      <vt:lpstr>Cambria Math</vt:lpstr>
      <vt:lpstr>Rubik ExtraBold</vt:lpstr>
      <vt:lpstr>Rubik</vt:lpstr>
      <vt:lpstr>Raleway</vt:lpstr>
      <vt:lpstr>Hardware and Software Systems Optimization Consulting by Slidesgo</vt:lpstr>
      <vt:lpstr>Zeroth Order Optimization for Black-box Adversarial Attacks</vt:lpstr>
      <vt:lpstr>01</vt:lpstr>
      <vt:lpstr>ALGORITHMS</vt:lpstr>
      <vt:lpstr>ALGORITHMS</vt:lpstr>
      <vt:lpstr>FASTER ZEROTH ORDER CONDITONAL GRADIENT METHOD</vt:lpstr>
      <vt:lpstr>STOCHASTIC GRADIENT FREE FRANK WOLFE</vt:lpstr>
      <vt:lpstr>EXPERIMENTS</vt:lpstr>
      <vt:lpstr>BLACK BOX ADVERSARIAL ATTACK</vt:lpstr>
      <vt:lpstr>GENERATION OF ADVERSARIAL EXAMPLES</vt:lpstr>
      <vt:lpstr>ADJUSTMENTS MADE</vt:lpstr>
      <vt:lpstr>RESULTS</vt:lpstr>
      <vt:lpstr>ITERATIONS</vt:lpstr>
      <vt:lpstr>ITERATIONS</vt:lpstr>
      <vt:lpstr>QUERY COUNT</vt:lpstr>
      <vt:lpstr>TIME</vt:lpstr>
      <vt:lpstr>CONCLUSION</vt:lpstr>
      <vt:lpstr>SUMMARY COMPARISON</vt:lpstr>
      <vt:lpstr>CONCLUSION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OPTIMIZATION FOR DATA SCIENCE</dc:title>
  <cp:lastModifiedBy>Chelsie Romain</cp:lastModifiedBy>
  <cp:revision>31</cp:revision>
  <dcterms:modified xsi:type="dcterms:W3CDTF">2024-01-04T13:29:01Z</dcterms:modified>
</cp:coreProperties>
</file>